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61" r:id="rId2"/>
  </p:sldMasterIdLst>
  <p:notesMasterIdLst>
    <p:notesMasterId r:id="rId4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750" r:id="rId35"/>
    <p:sldId id="751" r:id="rId36"/>
    <p:sldId id="752" r:id="rId37"/>
    <p:sldId id="753" r:id="rId38"/>
    <p:sldId id="754" r:id="rId39"/>
    <p:sldId id="764" r:id="rId40"/>
    <p:sldId id="765" r:id="rId41"/>
    <p:sldId id="755" r:id="rId42"/>
    <p:sldId id="756" r:id="rId43"/>
    <p:sldId id="721" r:id="rId44"/>
  </p:sldIdLst>
  <p:sldSz cx="7559675" cy="10691813"/>
  <p:notesSz cx="6797675" cy="9926638"/>
  <p:embeddedFontLst>
    <p:embeddedFont>
      <p:font typeface="Century Schoolbook" panose="02040604050505020304" pitchFamily="18" charset="0"/>
      <p:regular r:id="rId46"/>
      <p:bold r:id="rId47"/>
      <p:italic r:id="rId48"/>
      <p:boldItalic r:id="rId49"/>
    </p:embeddedFont>
    <p:embeddedFont>
      <p:font typeface="Montserrat" pitchFamily="2" charset="77"/>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F86FB0-E85F-4F91-A4E9-E37E6D2F8BC4}">
  <a:tblStyle styleId="{29F86FB0-E85F-4F91-A4E9-E37E6D2F8BC4}" styleName="Table_0">
    <a:wholeTbl>
      <a:tcTxStyle b="off" i="off">
        <a:font>
          <a:latin typeface="Century Schoolbook"/>
          <a:ea typeface="Century Schoolbook"/>
          <a:cs typeface="Century Schoolbook"/>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AE7EE"/>
          </a:solidFill>
        </a:fill>
      </a:tcStyle>
    </a:wholeTbl>
    <a:band1H>
      <a:tcTxStyle b="off" i="off"/>
      <a:tcStyle>
        <a:tcBdr/>
        <a:fill>
          <a:solidFill>
            <a:srgbClr val="F4CCDB"/>
          </a:solidFill>
        </a:fill>
      </a:tcStyle>
    </a:band1H>
    <a:band2H>
      <a:tcTxStyle b="off" i="off"/>
      <a:tcStyle>
        <a:tcBdr/>
      </a:tcStyle>
    </a:band2H>
    <a:band1V>
      <a:tcTxStyle b="off" i="off"/>
      <a:tcStyle>
        <a:tcBdr/>
        <a:fill>
          <a:solidFill>
            <a:srgbClr val="F4CCDB"/>
          </a:solidFill>
        </a:fill>
      </a:tcStyle>
    </a:band1V>
    <a:band2V>
      <a:tcTxStyle b="off" i="off"/>
      <a:tcStyle>
        <a:tcBdr/>
      </a:tcStyle>
    </a:band2V>
    <a:lastCol>
      <a:tcTxStyle b="on" i="off">
        <a:font>
          <a:latin typeface="Century Schoolbook"/>
          <a:ea typeface="Century Schoolbook"/>
          <a:cs typeface="Century Schoolbook"/>
        </a:font>
        <a:schemeClr val="lt1"/>
      </a:tcTxStyle>
      <a:tcStyle>
        <a:tcBdr/>
        <a:fill>
          <a:solidFill>
            <a:schemeClr val="accent1"/>
          </a:solidFill>
        </a:fill>
      </a:tcStyle>
    </a:lastCol>
    <a:firstCol>
      <a:tcTxStyle b="on" i="off">
        <a:font>
          <a:latin typeface="Century Schoolbook"/>
          <a:ea typeface="Century Schoolbook"/>
          <a:cs typeface="Century Schoolbook"/>
        </a:font>
        <a:schemeClr val="lt1"/>
      </a:tcTxStyle>
      <a:tcStyle>
        <a:tcBdr/>
        <a:fill>
          <a:solidFill>
            <a:schemeClr val="accent1"/>
          </a:solidFill>
        </a:fill>
      </a:tcStyle>
    </a:firstCol>
    <a:lastRow>
      <a:tcTxStyle b="on" i="off">
        <a:font>
          <a:latin typeface="Century Schoolbook"/>
          <a:ea typeface="Century Schoolbook"/>
          <a:cs typeface="Century Schoolbook"/>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entury Schoolbook"/>
          <a:ea typeface="Century Schoolbook"/>
          <a:cs typeface="Century Schoolbook"/>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614424C0-E9AD-42AE-B871-55224A230B82}" styleName="Table_1">
    <a:wholeTbl>
      <a:tcTxStyle b="off" i="off">
        <a:font>
          <a:latin typeface="Century Schoolbook"/>
          <a:ea typeface="Century Schoolbook"/>
          <a:cs typeface="Century Schoolbook"/>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25400" cap="flat" cmpd="sng">
              <a:solidFill>
                <a:schemeClr val="dk1"/>
              </a:solidFill>
              <a:prstDash val="solid"/>
              <a:round/>
              <a:headEnd type="none" w="sm" len="sm"/>
              <a:tailEnd type="none" w="sm" len="sm"/>
            </a:ln>
          </a:top>
          <a:bottom>
            <a:ln w="25400" cap="flat" cmpd="sng">
              <a:solidFill>
                <a:schemeClr val="dk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b="off" i="off"/>
      <a:tcStyle>
        <a:tcBdr/>
        <a:fill>
          <a:solidFill>
            <a:srgbClr val="E6E6E6"/>
          </a:solidFill>
        </a:fill>
      </a:tcStyle>
    </a:band1H>
    <a:band2H>
      <a:tcTxStyle b="off" i="off"/>
      <a:tcStyle>
        <a:tcBdr/>
      </a:tcStyle>
    </a:band2H>
    <a:band1V>
      <a:tcTxStyle b="off" i="off"/>
      <a:tcStyle>
        <a:tcBdr/>
        <a:fill>
          <a:solidFill>
            <a:srgbClr val="E6E6E6"/>
          </a:solidFill>
        </a:fill>
      </a:tcStyle>
    </a:band1V>
    <a:band2V>
      <a:tcTxStyle b="off" i="off"/>
      <a:tcStyle>
        <a:tcBdr/>
      </a:tcStyle>
    </a:band2V>
    <a:lastCol>
      <a:tcTxStyle b="on" i="off">
        <a:font>
          <a:latin typeface="Century Schoolbook"/>
          <a:ea typeface="Century Schoolbook"/>
          <a:cs typeface="Century Schoolbook"/>
        </a:font>
        <a:schemeClr val="lt1"/>
      </a:tcTxStyle>
      <a:tcStyle>
        <a:tcBdr/>
        <a:fill>
          <a:solidFill>
            <a:schemeClr val="accent3"/>
          </a:solidFill>
        </a:fill>
      </a:tcStyle>
    </a:lastCol>
    <a:firstCol>
      <a:tcTxStyle b="on" i="off">
        <a:font>
          <a:latin typeface="Century Schoolbook"/>
          <a:ea typeface="Century Schoolbook"/>
          <a:cs typeface="Century Schoolbook"/>
        </a:font>
        <a:schemeClr val="lt1"/>
      </a:tcTxStyle>
      <a:tcStyle>
        <a:tcBdr/>
        <a:fill>
          <a:solidFill>
            <a:schemeClr val="accent3"/>
          </a:solidFill>
        </a:fill>
      </a:tcStyle>
    </a:firstCol>
    <a:lastRow>
      <a:tcTxStyle b="on" i="off"/>
      <a:tcStyle>
        <a:tcBdr>
          <a:top>
            <a:ln w="50800" cap="flat" cmpd="sng">
              <a:solidFill>
                <a:schemeClr val="dk1"/>
              </a:solidFill>
              <a:prstDash val="solid"/>
              <a:round/>
              <a:headEnd type="none" w="sm" len="sm"/>
              <a:tailEnd type="none" w="sm" len="sm"/>
            </a:ln>
          </a:top>
        </a:tcBdr>
        <a:fill>
          <a:solidFill>
            <a:schemeClr val="lt1"/>
          </a:solidFill>
        </a:fill>
      </a:tcStyle>
    </a:lastRow>
    <a:seCell>
      <a:tcTxStyle b="on" i="off">
        <a:font>
          <a:latin typeface="Century Schoolbook"/>
          <a:ea typeface="Century Schoolbook"/>
          <a:cs typeface="Century Schoolbook"/>
        </a:font>
        <a:schemeClr val="dk1"/>
      </a:tcTxStyle>
      <a:tcStyle>
        <a:tcBdr/>
      </a:tcStyle>
    </a:seCell>
    <a:swCell>
      <a:tcTxStyle b="on" i="off">
        <a:font>
          <a:latin typeface="Century Schoolbook"/>
          <a:ea typeface="Century Schoolbook"/>
          <a:cs typeface="Century Schoolbook"/>
        </a:font>
        <a:schemeClr val="dk1"/>
      </a:tcTxStyle>
      <a:tcStyle>
        <a:tcBdr/>
      </a:tcStyle>
    </a:swCell>
    <a:firstRow>
      <a:tcTxStyle b="on" i="off">
        <a:font>
          <a:latin typeface="Century Schoolbook"/>
          <a:ea typeface="Century Schoolbook"/>
          <a:cs typeface="Century Schoolbook"/>
        </a:font>
        <a:schemeClr val="lt1"/>
      </a:tcTxStyle>
      <a:tcStyle>
        <a:tcBdr>
          <a:bottom>
            <a:ln w="25400" cap="flat" cmpd="sng">
              <a:solidFill>
                <a:schemeClr val="dk1"/>
              </a:solidFill>
              <a:prstDash val="solid"/>
              <a:round/>
              <a:headEnd type="none" w="sm" len="sm"/>
              <a:tailEnd type="none" w="sm" len="sm"/>
            </a:ln>
          </a:bottom>
        </a:tcBdr>
        <a:fill>
          <a:solidFill>
            <a:schemeClr val="accent3"/>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75"/>
    <p:restoredTop sz="94726"/>
  </p:normalViewPr>
  <p:slideViewPr>
    <p:cSldViewPr snapToGrid="0">
      <p:cViewPr varScale="1">
        <p:scale>
          <a:sx n="74" d="100"/>
          <a:sy n="74" d="100"/>
        </p:scale>
        <p:origin x="326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3" Type="http://schemas.openxmlformats.org/officeDocument/2006/relationships/font" Target="fonts/font8.fntdata"/><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3.fntdata"/><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6.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1.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4.fntdata"/><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805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283"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283"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283"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283"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283"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283"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283"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283"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8056"/>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283"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283"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283"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283"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283"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283"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283"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283"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16150" y="1241425"/>
            <a:ext cx="236537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5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15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15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15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15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15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15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15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15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4"/>
            <a:ext cx="2945659" cy="49805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283"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283"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283"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283"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283"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283"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283"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283"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2:notes"/>
          <p:cNvSpPr>
            <a:spLocks noGrp="1" noRot="1" noChangeAspect="1"/>
          </p:cNvSpPr>
          <p:nvPr>
            <p:ph type="sldImg" idx="2"/>
          </p:nvPr>
        </p:nvSpPr>
        <p:spPr>
          <a:xfrm>
            <a:off x="2216150" y="1241425"/>
            <a:ext cx="236537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3061dc8faaf_2_52:notes"/>
          <p:cNvSpPr>
            <a:spLocks noGrp="1" noRot="1" noChangeAspect="1"/>
          </p:cNvSpPr>
          <p:nvPr>
            <p:ph type="sldImg" idx="2"/>
          </p:nvPr>
        </p:nvSpPr>
        <p:spPr>
          <a:xfrm>
            <a:off x="2216150" y="1241425"/>
            <a:ext cx="2365500" cy="3349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1" name="Google Shape;561;g3061dc8faaf_2_52: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12:notes"/>
          <p:cNvSpPr>
            <a:spLocks noGrp="1" noRot="1" noChangeAspect="1"/>
          </p:cNvSpPr>
          <p:nvPr>
            <p:ph type="sldImg" idx="2"/>
          </p:nvPr>
        </p:nvSpPr>
        <p:spPr>
          <a:xfrm>
            <a:off x="2216150" y="1241425"/>
            <a:ext cx="2365500" cy="3349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4" name="Google Shape;614;p12: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p13: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6" name="Google Shape;696;p13:notes"/>
          <p:cNvSpPr>
            <a:spLocks noGrp="1" noRot="1" noChangeAspect="1"/>
          </p:cNvSpPr>
          <p:nvPr>
            <p:ph type="sldImg" idx="2"/>
          </p:nvPr>
        </p:nvSpPr>
        <p:spPr>
          <a:xfrm>
            <a:off x="2216150" y="1241425"/>
            <a:ext cx="2365500" cy="3349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g3061dc8faaf_4_53:notes"/>
          <p:cNvSpPr>
            <a:spLocks noGrp="1" noRot="1" noChangeAspect="1"/>
          </p:cNvSpPr>
          <p:nvPr>
            <p:ph type="sldImg" idx="2"/>
          </p:nvPr>
        </p:nvSpPr>
        <p:spPr>
          <a:xfrm>
            <a:off x="2216150" y="1241425"/>
            <a:ext cx="236537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2" name="Google Shape;732;g3061dc8faaf_4_53: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g3061dc8faaf_4_77:notes"/>
          <p:cNvSpPr>
            <a:spLocks noGrp="1" noRot="1" noChangeAspect="1"/>
          </p:cNvSpPr>
          <p:nvPr>
            <p:ph type="sldImg" idx="2"/>
          </p:nvPr>
        </p:nvSpPr>
        <p:spPr>
          <a:xfrm>
            <a:off x="2216150" y="1241425"/>
            <a:ext cx="236537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4" name="Google Shape;754;g3061dc8faaf_4_77: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g3061dc8faaf_4_146: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4" name="Google Shape;824;g3061dc8faaf_4_146:notes"/>
          <p:cNvSpPr>
            <a:spLocks noGrp="1" noRot="1" noChangeAspect="1"/>
          </p:cNvSpPr>
          <p:nvPr>
            <p:ph type="sldImg" idx="2"/>
          </p:nvPr>
        </p:nvSpPr>
        <p:spPr>
          <a:xfrm>
            <a:off x="2216150" y="1241425"/>
            <a:ext cx="236537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g3061dc8faaf_4_166:notes"/>
          <p:cNvSpPr>
            <a:spLocks noGrp="1" noRot="1" noChangeAspect="1"/>
          </p:cNvSpPr>
          <p:nvPr>
            <p:ph type="sldImg" idx="2"/>
          </p:nvPr>
        </p:nvSpPr>
        <p:spPr>
          <a:xfrm>
            <a:off x="2216150" y="1241425"/>
            <a:ext cx="236537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5" name="Google Shape;845;g3061dc8faaf_4_166: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Google Shape;859;g3061dc8faaf_4_180:notes"/>
          <p:cNvSpPr>
            <a:spLocks noGrp="1" noRot="1" noChangeAspect="1"/>
          </p:cNvSpPr>
          <p:nvPr>
            <p:ph type="sldImg" idx="2"/>
          </p:nvPr>
        </p:nvSpPr>
        <p:spPr>
          <a:xfrm>
            <a:off x="2216150" y="1241425"/>
            <a:ext cx="236537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0" name="Google Shape;860;g3061dc8faaf_4_180: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g3061dc8faaf_4_196: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7" name="Google Shape;877;g3061dc8faaf_4_196:notes"/>
          <p:cNvSpPr>
            <a:spLocks noGrp="1" noRot="1" noChangeAspect="1"/>
          </p:cNvSpPr>
          <p:nvPr>
            <p:ph type="sldImg" idx="2"/>
          </p:nvPr>
        </p:nvSpPr>
        <p:spPr>
          <a:xfrm>
            <a:off x="2216150" y="1241425"/>
            <a:ext cx="236537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
        <p:cNvGrpSpPr/>
        <p:nvPr/>
      </p:nvGrpSpPr>
      <p:grpSpPr>
        <a:xfrm>
          <a:off x="0" y="0"/>
          <a:ext cx="0" cy="0"/>
          <a:chOff x="0" y="0"/>
          <a:chExt cx="0" cy="0"/>
        </a:xfrm>
      </p:grpSpPr>
      <p:sp>
        <p:nvSpPr>
          <p:cNvPr id="915" name="Google Shape;915;g3061dc8faaf_4_234: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6" name="Google Shape;916;g3061dc8faaf_4_234:notes"/>
          <p:cNvSpPr>
            <a:spLocks noGrp="1" noRot="1" noChangeAspect="1"/>
          </p:cNvSpPr>
          <p:nvPr>
            <p:ph type="sldImg" idx="2"/>
          </p:nvPr>
        </p:nvSpPr>
        <p:spPr>
          <a:xfrm>
            <a:off x="2216150" y="1241425"/>
            <a:ext cx="236537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3: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p3:notes"/>
          <p:cNvSpPr>
            <a:spLocks noGrp="1" noRot="1" noChangeAspect="1"/>
          </p:cNvSpPr>
          <p:nvPr>
            <p:ph type="sldImg" idx="2"/>
          </p:nvPr>
        </p:nvSpPr>
        <p:spPr>
          <a:xfrm>
            <a:off x="2216150" y="1241425"/>
            <a:ext cx="236537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0"/>
        <p:cNvGrpSpPr/>
        <p:nvPr/>
      </p:nvGrpSpPr>
      <p:grpSpPr>
        <a:xfrm>
          <a:off x="0" y="0"/>
          <a:ext cx="0" cy="0"/>
          <a:chOff x="0" y="0"/>
          <a:chExt cx="0" cy="0"/>
        </a:xfrm>
      </p:grpSpPr>
      <p:sp>
        <p:nvSpPr>
          <p:cNvPr id="931" name="Google Shape;931;g3061dc8faaf_4_249: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2" name="Google Shape;932;g3061dc8faaf_4_249:notes"/>
          <p:cNvSpPr>
            <a:spLocks noGrp="1" noRot="1" noChangeAspect="1"/>
          </p:cNvSpPr>
          <p:nvPr>
            <p:ph type="sldImg" idx="2"/>
          </p:nvPr>
        </p:nvSpPr>
        <p:spPr>
          <a:xfrm>
            <a:off x="2216150" y="1241425"/>
            <a:ext cx="236537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4"/>
        <p:cNvGrpSpPr/>
        <p:nvPr/>
      </p:nvGrpSpPr>
      <p:grpSpPr>
        <a:xfrm>
          <a:off x="0" y="0"/>
          <a:ext cx="0" cy="0"/>
          <a:chOff x="0" y="0"/>
          <a:chExt cx="0" cy="0"/>
        </a:xfrm>
      </p:grpSpPr>
      <p:sp>
        <p:nvSpPr>
          <p:cNvPr id="975" name="Google Shape;975;g3061dc8faaf_4_292: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6" name="Google Shape;976;g3061dc8faaf_4_292:notes"/>
          <p:cNvSpPr>
            <a:spLocks noGrp="1" noRot="1" noChangeAspect="1"/>
          </p:cNvSpPr>
          <p:nvPr>
            <p:ph type="sldImg" idx="2"/>
          </p:nvPr>
        </p:nvSpPr>
        <p:spPr>
          <a:xfrm>
            <a:off x="2216150" y="1241425"/>
            <a:ext cx="236537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p:cNvGrpSpPr/>
        <p:nvPr/>
      </p:nvGrpSpPr>
      <p:grpSpPr>
        <a:xfrm>
          <a:off x="0" y="0"/>
          <a:ext cx="0" cy="0"/>
          <a:chOff x="0" y="0"/>
          <a:chExt cx="0" cy="0"/>
        </a:xfrm>
      </p:grpSpPr>
      <p:sp>
        <p:nvSpPr>
          <p:cNvPr id="991" name="Google Shape;991;g3061dc8faaf_4_307: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2" name="Google Shape;992;g3061dc8faaf_4_307:notes"/>
          <p:cNvSpPr>
            <a:spLocks noGrp="1" noRot="1" noChangeAspect="1"/>
          </p:cNvSpPr>
          <p:nvPr>
            <p:ph type="sldImg" idx="2"/>
          </p:nvPr>
        </p:nvSpPr>
        <p:spPr>
          <a:xfrm>
            <a:off x="2216150" y="1241425"/>
            <a:ext cx="236537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g3061dc8faaf_4_351: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7" name="Google Shape;1037;g3061dc8faaf_4_351:notes"/>
          <p:cNvSpPr>
            <a:spLocks noGrp="1" noRot="1" noChangeAspect="1"/>
          </p:cNvSpPr>
          <p:nvPr>
            <p:ph type="sldImg" idx="2"/>
          </p:nvPr>
        </p:nvSpPr>
        <p:spPr>
          <a:xfrm>
            <a:off x="2216150" y="1241425"/>
            <a:ext cx="236537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6"/>
        <p:cNvGrpSpPr/>
        <p:nvPr/>
      </p:nvGrpSpPr>
      <p:grpSpPr>
        <a:xfrm>
          <a:off x="0" y="0"/>
          <a:ext cx="0" cy="0"/>
          <a:chOff x="0" y="0"/>
          <a:chExt cx="0" cy="0"/>
        </a:xfrm>
      </p:grpSpPr>
      <p:sp>
        <p:nvSpPr>
          <p:cNvPr id="1067" name="Google Shape;1067;g3061dc8faaf_4_381: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8" name="Google Shape;1068;g3061dc8faaf_4_381:notes"/>
          <p:cNvSpPr>
            <a:spLocks noGrp="1" noRot="1" noChangeAspect="1"/>
          </p:cNvSpPr>
          <p:nvPr>
            <p:ph type="sldImg" idx="2"/>
          </p:nvPr>
        </p:nvSpPr>
        <p:spPr>
          <a:xfrm>
            <a:off x="2216150" y="1241425"/>
            <a:ext cx="236537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g3061dc8faaf_4_401: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89" name="Google Shape;1089;g3061dc8faaf_4_401:notes"/>
          <p:cNvSpPr>
            <a:spLocks noGrp="1" noRot="1" noChangeAspect="1"/>
          </p:cNvSpPr>
          <p:nvPr>
            <p:ph type="sldImg" idx="2"/>
          </p:nvPr>
        </p:nvSpPr>
        <p:spPr>
          <a:xfrm>
            <a:off x="2216150" y="1241425"/>
            <a:ext cx="236537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3"/>
        <p:cNvGrpSpPr/>
        <p:nvPr/>
      </p:nvGrpSpPr>
      <p:grpSpPr>
        <a:xfrm>
          <a:off x="0" y="0"/>
          <a:ext cx="0" cy="0"/>
          <a:chOff x="0" y="0"/>
          <a:chExt cx="0" cy="0"/>
        </a:xfrm>
      </p:grpSpPr>
      <p:sp>
        <p:nvSpPr>
          <p:cNvPr id="1104" name="Google Shape;1104;g3061dc8faaf_4_416: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05" name="Google Shape;1105;g3061dc8faaf_4_416:notes"/>
          <p:cNvSpPr>
            <a:spLocks noGrp="1" noRot="1" noChangeAspect="1"/>
          </p:cNvSpPr>
          <p:nvPr>
            <p:ph type="sldImg" idx="2"/>
          </p:nvPr>
        </p:nvSpPr>
        <p:spPr>
          <a:xfrm>
            <a:off x="2216150" y="1241425"/>
            <a:ext cx="236537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5"/>
        <p:cNvGrpSpPr/>
        <p:nvPr/>
      </p:nvGrpSpPr>
      <p:grpSpPr>
        <a:xfrm>
          <a:off x="0" y="0"/>
          <a:ext cx="0" cy="0"/>
          <a:chOff x="0" y="0"/>
          <a:chExt cx="0" cy="0"/>
        </a:xfrm>
      </p:grpSpPr>
      <p:sp>
        <p:nvSpPr>
          <p:cNvPr id="1176" name="Google Shape;1176;g3061dc8faaf_4_487: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7" name="Google Shape;1177;g3061dc8faaf_4_487:notes"/>
          <p:cNvSpPr>
            <a:spLocks noGrp="1" noRot="1" noChangeAspect="1"/>
          </p:cNvSpPr>
          <p:nvPr>
            <p:ph type="sldImg" idx="2"/>
          </p:nvPr>
        </p:nvSpPr>
        <p:spPr>
          <a:xfrm>
            <a:off x="2216150" y="1241425"/>
            <a:ext cx="236537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2"/>
        <p:cNvGrpSpPr/>
        <p:nvPr/>
      </p:nvGrpSpPr>
      <p:grpSpPr>
        <a:xfrm>
          <a:off x="0" y="0"/>
          <a:ext cx="0" cy="0"/>
          <a:chOff x="0" y="0"/>
          <a:chExt cx="0" cy="0"/>
        </a:xfrm>
      </p:grpSpPr>
      <p:sp>
        <p:nvSpPr>
          <p:cNvPr id="1213" name="Google Shape;1213;g3061dc8faaf_4_522: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14" name="Google Shape;1214;g3061dc8faaf_4_522:notes"/>
          <p:cNvSpPr>
            <a:spLocks noGrp="1" noRot="1" noChangeAspect="1"/>
          </p:cNvSpPr>
          <p:nvPr>
            <p:ph type="sldImg" idx="2"/>
          </p:nvPr>
        </p:nvSpPr>
        <p:spPr>
          <a:xfrm>
            <a:off x="2216150" y="1241425"/>
            <a:ext cx="236537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5"/>
        <p:cNvGrpSpPr/>
        <p:nvPr/>
      </p:nvGrpSpPr>
      <p:grpSpPr>
        <a:xfrm>
          <a:off x="0" y="0"/>
          <a:ext cx="0" cy="0"/>
          <a:chOff x="0" y="0"/>
          <a:chExt cx="0" cy="0"/>
        </a:xfrm>
      </p:grpSpPr>
      <p:sp>
        <p:nvSpPr>
          <p:cNvPr id="1246" name="Google Shape;1246;g3061dc8faaf_4_554: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7" name="Google Shape;1247;g3061dc8faaf_4_554:notes"/>
          <p:cNvSpPr>
            <a:spLocks noGrp="1" noRot="1" noChangeAspect="1"/>
          </p:cNvSpPr>
          <p:nvPr>
            <p:ph type="sldImg" idx="2"/>
          </p:nvPr>
        </p:nvSpPr>
        <p:spPr>
          <a:xfrm>
            <a:off x="2216150" y="1241425"/>
            <a:ext cx="236537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4: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5" name="Google Shape;215;p4:notes"/>
          <p:cNvSpPr>
            <a:spLocks noGrp="1" noRot="1" noChangeAspect="1"/>
          </p:cNvSpPr>
          <p:nvPr>
            <p:ph type="sldImg" idx="2"/>
          </p:nvPr>
        </p:nvSpPr>
        <p:spPr>
          <a:xfrm>
            <a:off x="2216150" y="1241425"/>
            <a:ext cx="236537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1"/>
        <p:cNvGrpSpPr/>
        <p:nvPr/>
      </p:nvGrpSpPr>
      <p:grpSpPr>
        <a:xfrm>
          <a:off x="0" y="0"/>
          <a:ext cx="0" cy="0"/>
          <a:chOff x="0" y="0"/>
          <a:chExt cx="0" cy="0"/>
        </a:xfrm>
      </p:grpSpPr>
      <p:sp>
        <p:nvSpPr>
          <p:cNvPr id="1282" name="Google Shape;1282;g3061dc8faaf_4_589: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3" name="Google Shape;1283;g3061dc8faaf_4_589:notes"/>
          <p:cNvSpPr>
            <a:spLocks noGrp="1" noRot="1" noChangeAspect="1"/>
          </p:cNvSpPr>
          <p:nvPr>
            <p:ph type="sldImg" idx="2"/>
          </p:nvPr>
        </p:nvSpPr>
        <p:spPr>
          <a:xfrm>
            <a:off x="2216150" y="1241425"/>
            <a:ext cx="236537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2"/>
        <p:cNvGrpSpPr/>
        <p:nvPr/>
      </p:nvGrpSpPr>
      <p:grpSpPr>
        <a:xfrm>
          <a:off x="0" y="0"/>
          <a:ext cx="0" cy="0"/>
          <a:chOff x="0" y="0"/>
          <a:chExt cx="0" cy="0"/>
        </a:xfrm>
      </p:grpSpPr>
      <p:sp>
        <p:nvSpPr>
          <p:cNvPr id="1303" name="Google Shape;1303;g3061dc8faaf_4_609: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04" name="Google Shape;1304;g3061dc8faaf_4_609:notes"/>
          <p:cNvSpPr>
            <a:spLocks noGrp="1" noRot="1" noChangeAspect="1"/>
          </p:cNvSpPr>
          <p:nvPr>
            <p:ph type="sldImg" idx="2"/>
          </p:nvPr>
        </p:nvSpPr>
        <p:spPr>
          <a:xfrm>
            <a:off x="2216150" y="1241425"/>
            <a:ext cx="236537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7"/>
        <p:cNvGrpSpPr/>
        <p:nvPr/>
      </p:nvGrpSpPr>
      <p:grpSpPr>
        <a:xfrm>
          <a:off x="0" y="0"/>
          <a:ext cx="0" cy="0"/>
          <a:chOff x="0" y="0"/>
          <a:chExt cx="0" cy="0"/>
        </a:xfrm>
      </p:grpSpPr>
      <p:sp>
        <p:nvSpPr>
          <p:cNvPr id="1338" name="Google Shape;1338;g3061dc8faaf_4_643: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39" name="Google Shape;1339;g3061dc8faaf_4_643:notes"/>
          <p:cNvSpPr>
            <a:spLocks noGrp="1" noRot="1" noChangeAspect="1"/>
          </p:cNvSpPr>
          <p:nvPr>
            <p:ph type="sldImg" idx="2"/>
          </p:nvPr>
        </p:nvSpPr>
        <p:spPr>
          <a:xfrm>
            <a:off x="2216150" y="1241425"/>
            <a:ext cx="236537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5: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8" name="Google Shape;228;p5:notes"/>
          <p:cNvSpPr>
            <a:spLocks noGrp="1" noRot="1" noChangeAspect="1"/>
          </p:cNvSpPr>
          <p:nvPr>
            <p:ph type="sldImg" idx="2"/>
          </p:nvPr>
        </p:nvSpPr>
        <p:spPr>
          <a:xfrm>
            <a:off x="2216150" y="1241425"/>
            <a:ext cx="236537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7: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6" name="Google Shape;296;p7:notes"/>
          <p:cNvSpPr>
            <a:spLocks noGrp="1" noRot="1" noChangeAspect="1"/>
          </p:cNvSpPr>
          <p:nvPr>
            <p:ph type="sldImg" idx="2"/>
          </p:nvPr>
        </p:nvSpPr>
        <p:spPr>
          <a:xfrm>
            <a:off x="2216150" y="1241425"/>
            <a:ext cx="2365500" cy="3349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8: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0" name="Google Shape;410;p8:notes"/>
          <p:cNvSpPr>
            <a:spLocks noGrp="1" noRot="1" noChangeAspect="1"/>
          </p:cNvSpPr>
          <p:nvPr>
            <p:ph type="sldImg" idx="2"/>
          </p:nvPr>
        </p:nvSpPr>
        <p:spPr>
          <a:xfrm>
            <a:off x="2216150" y="1241425"/>
            <a:ext cx="2365500" cy="3349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9: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3" name="Google Shape;463;p9:notes"/>
          <p:cNvSpPr>
            <a:spLocks noGrp="1" noRot="1" noChangeAspect="1"/>
          </p:cNvSpPr>
          <p:nvPr>
            <p:ph type="sldImg" idx="2"/>
          </p:nvPr>
        </p:nvSpPr>
        <p:spPr>
          <a:xfrm>
            <a:off x="2216150" y="1241425"/>
            <a:ext cx="2365500" cy="3349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10:notes"/>
          <p:cNvSpPr>
            <a:spLocks noGrp="1" noRot="1" noChangeAspect="1"/>
          </p:cNvSpPr>
          <p:nvPr>
            <p:ph type="sldImg" idx="2"/>
          </p:nvPr>
        </p:nvSpPr>
        <p:spPr>
          <a:xfrm>
            <a:off x="2216150" y="1241425"/>
            <a:ext cx="2365500" cy="3349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5" name="Google Shape;515;p10: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11:notes"/>
          <p:cNvSpPr>
            <a:spLocks noGrp="1" noRot="1" noChangeAspect="1"/>
          </p:cNvSpPr>
          <p:nvPr>
            <p:ph type="sldImg" idx="2"/>
          </p:nvPr>
        </p:nvSpPr>
        <p:spPr>
          <a:xfrm>
            <a:off x="2216150" y="1241425"/>
            <a:ext cx="2365500" cy="3349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4" name="Google Shape;534;p11: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ext Slide - 1 column">
  <p:cSld name="Text Slide - 1 column">
    <p:spTree>
      <p:nvGrpSpPr>
        <p:cNvPr id="1" name="Shape 14"/>
        <p:cNvGrpSpPr/>
        <p:nvPr/>
      </p:nvGrpSpPr>
      <p:grpSpPr>
        <a:xfrm>
          <a:off x="0" y="0"/>
          <a:ext cx="0" cy="0"/>
          <a:chOff x="0" y="0"/>
          <a:chExt cx="0" cy="0"/>
        </a:xfrm>
      </p:grpSpPr>
      <p:sp>
        <p:nvSpPr>
          <p:cNvPr id="15" name="Google Shape;15;p2"/>
          <p:cNvSpPr txBox="1">
            <a:spLocks noGrp="1"/>
          </p:cNvSpPr>
          <p:nvPr>
            <p:ph type="body" idx="1"/>
          </p:nvPr>
        </p:nvSpPr>
        <p:spPr>
          <a:xfrm>
            <a:off x="529700" y="903756"/>
            <a:ext cx="6500273" cy="74360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915F9E"/>
              </a:buClr>
              <a:buSzPts val="2900"/>
              <a:buNone/>
              <a:defRPr sz="2900" b="1" i="0">
                <a:solidFill>
                  <a:srgbClr val="915F9E"/>
                </a:solidFill>
                <a:latin typeface="Calibri"/>
                <a:ea typeface="Calibri"/>
                <a:cs typeface="Calibri"/>
                <a:sym typeface="Calibri"/>
              </a:defRPr>
            </a:lvl1pPr>
            <a:lvl2pPr marL="914400" lvl="1" indent="-228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1133"/>
              </a:spcBef>
              <a:spcAft>
                <a:spcPts val="0"/>
              </a:spcAft>
              <a:buClr>
                <a:schemeClr val="dk1"/>
              </a:buClr>
              <a:buSzPts val="1800"/>
              <a:buChar char="•"/>
              <a:defRPr/>
            </a:lvl6pPr>
            <a:lvl7pPr marL="3200400" lvl="6" indent="-342900" algn="l">
              <a:lnSpc>
                <a:spcPct val="90000"/>
              </a:lnSpc>
              <a:spcBef>
                <a:spcPts val="1133"/>
              </a:spcBef>
              <a:spcAft>
                <a:spcPts val="0"/>
              </a:spcAft>
              <a:buClr>
                <a:schemeClr val="dk1"/>
              </a:buClr>
              <a:buSzPts val="1800"/>
              <a:buChar char="•"/>
              <a:defRPr/>
            </a:lvl7pPr>
            <a:lvl8pPr marL="3657600" lvl="7" indent="-342900" algn="l">
              <a:lnSpc>
                <a:spcPct val="90000"/>
              </a:lnSpc>
              <a:spcBef>
                <a:spcPts val="1133"/>
              </a:spcBef>
              <a:spcAft>
                <a:spcPts val="0"/>
              </a:spcAft>
              <a:buClr>
                <a:schemeClr val="dk1"/>
              </a:buClr>
              <a:buSzPts val="1800"/>
              <a:buChar char="•"/>
              <a:defRPr/>
            </a:lvl8pPr>
            <a:lvl9pPr marL="4114800" lvl="8" indent="-342900" algn="l">
              <a:lnSpc>
                <a:spcPct val="90000"/>
              </a:lnSpc>
              <a:spcBef>
                <a:spcPts val="1133"/>
              </a:spcBef>
              <a:spcAft>
                <a:spcPts val="0"/>
              </a:spcAft>
              <a:buClr>
                <a:schemeClr val="dk1"/>
              </a:buClr>
              <a:buSzPts val="1800"/>
              <a:buChar char="•"/>
              <a:defRPr/>
            </a:lvl9pPr>
          </a:lstStyle>
          <a:p>
            <a:endParaRPr/>
          </a:p>
        </p:txBody>
      </p:sp>
      <p:sp>
        <p:nvSpPr>
          <p:cNvPr id="16" name="Google Shape;16;p2"/>
          <p:cNvSpPr txBox="1">
            <a:spLocks noGrp="1"/>
          </p:cNvSpPr>
          <p:nvPr>
            <p:ph type="body" idx="2"/>
          </p:nvPr>
        </p:nvSpPr>
        <p:spPr>
          <a:xfrm>
            <a:off x="522147" y="1905323"/>
            <a:ext cx="6500273" cy="74360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0C2D45"/>
              </a:buClr>
              <a:buSzPts val="1800"/>
              <a:buNone/>
              <a:defRPr sz="1800" b="1" i="0">
                <a:solidFill>
                  <a:srgbClr val="0C2D45"/>
                </a:solidFill>
                <a:latin typeface="Calibri"/>
                <a:ea typeface="Calibri"/>
                <a:cs typeface="Calibri"/>
                <a:sym typeface="Calibri"/>
              </a:defRPr>
            </a:lvl1pPr>
            <a:lvl2pPr marL="914400" lvl="1" indent="-228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1133"/>
              </a:spcBef>
              <a:spcAft>
                <a:spcPts val="0"/>
              </a:spcAft>
              <a:buClr>
                <a:schemeClr val="dk1"/>
              </a:buClr>
              <a:buSzPts val="1800"/>
              <a:buChar char="•"/>
              <a:defRPr/>
            </a:lvl6pPr>
            <a:lvl7pPr marL="3200400" lvl="6" indent="-342900" algn="l">
              <a:lnSpc>
                <a:spcPct val="90000"/>
              </a:lnSpc>
              <a:spcBef>
                <a:spcPts val="1133"/>
              </a:spcBef>
              <a:spcAft>
                <a:spcPts val="0"/>
              </a:spcAft>
              <a:buClr>
                <a:schemeClr val="dk1"/>
              </a:buClr>
              <a:buSzPts val="1800"/>
              <a:buChar char="•"/>
              <a:defRPr/>
            </a:lvl7pPr>
            <a:lvl8pPr marL="3657600" lvl="7" indent="-342900" algn="l">
              <a:lnSpc>
                <a:spcPct val="90000"/>
              </a:lnSpc>
              <a:spcBef>
                <a:spcPts val="1133"/>
              </a:spcBef>
              <a:spcAft>
                <a:spcPts val="0"/>
              </a:spcAft>
              <a:buClr>
                <a:schemeClr val="dk1"/>
              </a:buClr>
              <a:buSzPts val="1800"/>
              <a:buChar char="•"/>
              <a:defRPr/>
            </a:lvl8pPr>
            <a:lvl9pPr marL="4114800" lvl="8" indent="-342900" algn="l">
              <a:lnSpc>
                <a:spcPct val="90000"/>
              </a:lnSpc>
              <a:spcBef>
                <a:spcPts val="1133"/>
              </a:spcBef>
              <a:spcAft>
                <a:spcPts val="0"/>
              </a:spcAft>
              <a:buClr>
                <a:schemeClr val="dk1"/>
              </a:buClr>
              <a:buSzPts val="1800"/>
              <a:buChar char="•"/>
              <a:defRPr/>
            </a:lvl9pPr>
          </a:lstStyle>
          <a:p>
            <a:endParaRPr/>
          </a:p>
        </p:txBody>
      </p:sp>
      <p:sp>
        <p:nvSpPr>
          <p:cNvPr id="17" name="Google Shape;17;p2"/>
          <p:cNvSpPr txBox="1">
            <a:spLocks noGrp="1"/>
          </p:cNvSpPr>
          <p:nvPr>
            <p:ph type="body" idx="3"/>
          </p:nvPr>
        </p:nvSpPr>
        <p:spPr>
          <a:xfrm>
            <a:off x="529699" y="2906890"/>
            <a:ext cx="6500272" cy="6921424"/>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0C2D45"/>
              </a:buClr>
              <a:buSzPts val="1100"/>
              <a:buNone/>
              <a:defRPr sz="1100" b="0" i="0">
                <a:solidFill>
                  <a:srgbClr val="0C2D45"/>
                </a:solidFill>
                <a:latin typeface="Calibri"/>
                <a:ea typeface="Calibri"/>
                <a:cs typeface="Calibri"/>
                <a:sym typeface="Calibri"/>
              </a:defRPr>
            </a:lvl1pPr>
            <a:lvl2pPr marL="914400" lvl="1" indent="-228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1133"/>
              </a:spcBef>
              <a:spcAft>
                <a:spcPts val="0"/>
              </a:spcAft>
              <a:buClr>
                <a:schemeClr val="dk1"/>
              </a:buClr>
              <a:buSzPts val="1800"/>
              <a:buChar char="•"/>
              <a:defRPr/>
            </a:lvl6pPr>
            <a:lvl7pPr marL="3200400" lvl="6" indent="-342900" algn="l">
              <a:lnSpc>
                <a:spcPct val="90000"/>
              </a:lnSpc>
              <a:spcBef>
                <a:spcPts val="1133"/>
              </a:spcBef>
              <a:spcAft>
                <a:spcPts val="0"/>
              </a:spcAft>
              <a:buClr>
                <a:schemeClr val="dk1"/>
              </a:buClr>
              <a:buSzPts val="1800"/>
              <a:buChar char="•"/>
              <a:defRPr/>
            </a:lvl7pPr>
            <a:lvl8pPr marL="3657600" lvl="7" indent="-342900" algn="l">
              <a:lnSpc>
                <a:spcPct val="90000"/>
              </a:lnSpc>
              <a:spcBef>
                <a:spcPts val="1133"/>
              </a:spcBef>
              <a:spcAft>
                <a:spcPts val="0"/>
              </a:spcAft>
              <a:buClr>
                <a:schemeClr val="dk1"/>
              </a:buClr>
              <a:buSzPts val="1800"/>
              <a:buChar char="•"/>
              <a:defRPr/>
            </a:lvl8pPr>
            <a:lvl9pPr marL="4114800" lvl="8" indent="-342900" algn="l">
              <a:lnSpc>
                <a:spcPct val="90000"/>
              </a:lnSpc>
              <a:spcBef>
                <a:spcPts val="1133"/>
              </a:spcBef>
              <a:spcAft>
                <a:spcPts val="0"/>
              </a:spcAft>
              <a:buClr>
                <a:schemeClr val="dk1"/>
              </a:buClr>
              <a:buSzPts val="1800"/>
              <a:buChar char="•"/>
              <a:defRPr/>
            </a:lvl9pPr>
          </a:lstStyle>
          <a:p>
            <a:endParaRPr/>
          </a:p>
        </p:txBody>
      </p:sp>
      <p:sp>
        <p:nvSpPr>
          <p:cNvPr id="18" name="Google Shape;18;p2"/>
          <p:cNvSpPr txBox="1">
            <a:spLocks noGrp="1"/>
          </p:cNvSpPr>
          <p:nvPr>
            <p:ph type="sldNum" idx="12"/>
          </p:nvPr>
        </p:nvSpPr>
        <p:spPr>
          <a:xfrm>
            <a:off x="7134555" y="10316301"/>
            <a:ext cx="357598" cy="26659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Cover Slide 1">
  <p:cSld name="Cover Slide 1">
    <p:spTree>
      <p:nvGrpSpPr>
        <p:cNvPr id="1" name="Shape 91"/>
        <p:cNvGrpSpPr/>
        <p:nvPr/>
      </p:nvGrpSpPr>
      <p:grpSpPr>
        <a:xfrm>
          <a:off x="0" y="0"/>
          <a:ext cx="0" cy="0"/>
          <a:chOff x="0" y="0"/>
          <a:chExt cx="0" cy="0"/>
        </a:xfrm>
      </p:grpSpPr>
      <p:sp>
        <p:nvSpPr>
          <p:cNvPr id="92" name="Google Shape;92;p12"/>
          <p:cNvSpPr/>
          <p:nvPr/>
        </p:nvSpPr>
        <p:spPr>
          <a:xfrm>
            <a:off x="64948" y="2272049"/>
            <a:ext cx="7488314" cy="7038206"/>
          </a:xfrm>
          <a:custGeom>
            <a:avLst/>
            <a:gdLst/>
            <a:ahLst/>
            <a:cxnLst/>
            <a:rect l="l" t="t" r="r" b="b"/>
            <a:pathLst>
              <a:path w="7600392" h="6806308" extrusionOk="0">
                <a:moveTo>
                  <a:pt x="0" y="0"/>
                </a:moveTo>
                <a:lnTo>
                  <a:pt x="7600393" y="0"/>
                </a:lnTo>
                <a:lnTo>
                  <a:pt x="7600393" y="6806308"/>
                </a:lnTo>
                <a:lnTo>
                  <a:pt x="0" y="6806308"/>
                </a:lnTo>
                <a:close/>
              </a:path>
            </a:pathLst>
          </a:custGeom>
          <a:solidFill>
            <a:srgbClr val="1232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93" name="Google Shape;93;p12"/>
          <p:cNvSpPr/>
          <p:nvPr/>
        </p:nvSpPr>
        <p:spPr>
          <a:xfrm>
            <a:off x="2779154" y="3174527"/>
            <a:ext cx="4780521" cy="2898469"/>
          </a:xfrm>
          <a:custGeom>
            <a:avLst/>
            <a:gdLst/>
            <a:ahLst/>
            <a:cxnLst/>
            <a:rect l="l" t="t" r="r" b="b"/>
            <a:pathLst>
              <a:path w="4910833" h="3860294" extrusionOk="0">
                <a:moveTo>
                  <a:pt x="0" y="0"/>
                </a:moveTo>
                <a:lnTo>
                  <a:pt x="4910833" y="0"/>
                </a:lnTo>
                <a:lnTo>
                  <a:pt x="4910833" y="3860296"/>
                </a:lnTo>
                <a:lnTo>
                  <a:pt x="0" y="3860296"/>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94" name="Google Shape;94;p12"/>
          <p:cNvSpPr/>
          <p:nvPr/>
        </p:nvSpPr>
        <p:spPr>
          <a:xfrm rot="-5400000">
            <a:off x="2011428" y="4471381"/>
            <a:ext cx="1620513" cy="304760"/>
          </a:xfrm>
          <a:custGeom>
            <a:avLst/>
            <a:gdLst/>
            <a:ahLst/>
            <a:cxnLst/>
            <a:rect l="l" t="t" r="r" b="b"/>
            <a:pathLst>
              <a:path w="1620513" h="304760" extrusionOk="0">
                <a:moveTo>
                  <a:pt x="0" y="-1"/>
                </a:moveTo>
                <a:lnTo>
                  <a:pt x="1620514" y="-1"/>
                </a:lnTo>
                <a:lnTo>
                  <a:pt x="1620514" y="304760"/>
                </a:lnTo>
                <a:lnTo>
                  <a:pt x="0" y="304760"/>
                </a:lnTo>
                <a:close/>
              </a:path>
            </a:pathLst>
          </a:custGeom>
          <a:solidFill>
            <a:srgbClr val="F3745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95" name="Google Shape;95;p12"/>
          <p:cNvSpPr>
            <a:spLocks noGrp="1"/>
          </p:cNvSpPr>
          <p:nvPr>
            <p:ph type="pic" idx="2"/>
          </p:nvPr>
        </p:nvSpPr>
        <p:spPr>
          <a:xfrm>
            <a:off x="0" y="2122098"/>
            <a:ext cx="4976367" cy="7660257"/>
          </a:xfrm>
          <a:prstGeom prst="rect">
            <a:avLst/>
          </a:prstGeom>
          <a:solidFill>
            <a:srgbClr val="D8D8D8"/>
          </a:solidFill>
          <a:ln>
            <a:noFill/>
          </a:ln>
        </p:spPr>
      </p:sp>
      <p:sp>
        <p:nvSpPr>
          <p:cNvPr id="96" name="Google Shape;96;p12"/>
          <p:cNvSpPr/>
          <p:nvPr/>
        </p:nvSpPr>
        <p:spPr>
          <a:xfrm>
            <a:off x="3299813" y="3942471"/>
            <a:ext cx="4525730" cy="3029130"/>
          </a:xfrm>
          <a:custGeom>
            <a:avLst/>
            <a:gdLst/>
            <a:ahLst/>
            <a:cxnLst/>
            <a:rect l="l" t="t" r="r" b="b"/>
            <a:pathLst>
              <a:path w="4525730" h="3029130" extrusionOk="0">
                <a:moveTo>
                  <a:pt x="0" y="0"/>
                </a:moveTo>
                <a:lnTo>
                  <a:pt x="4525731" y="0"/>
                </a:lnTo>
                <a:lnTo>
                  <a:pt x="4525731" y="3029131"/>
                </a:lnTo>
                <a:lnTo>
                  <a:pt x="1" y="3029131"/>
                </a:lnTo>
                <a:close/>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97" name="Google Shape;97;p12"/>
          <p:cNvSpPr txBox="1">
            <a:spLocks noGrp="1"/>
          </p:cNvSpPr>
          <p:nvPr>
            <p:ph type="body" idx="1"/>
          </p:nvPr>
        </p:nvSpPr>
        <p:spPr>
          <a:xfrm>
            <a:off x="3327391" y="4028589"/>
            <a:ext cx="4003808" cy="1112797"/>
          </a:xfrm>
          <a:prstGeom prst="rect">
            <a:avLst/>
          </a:prstGeom>
          <a:noFill/>
          <a:ln>
            <a:noFill/>
          </a:ln>
        </p:spPr>
        <p:txBody>
          <a:bodyPr spcFirstLastPara="1" wrap="square" lIns="91425" tIns="45700" rIns="91425" bIns="45700" anchor="t" anchorCtr="0">
            <a:noAutofit/>
          </a:bodyPr>
          <a:lstStyle>
            <a:lvl1pPr marL="457200" lvl="0" indent="-228600" algn="l">
              <a:lnSpc>
                <a:spcPct val="93809"/>
              </a:lnSpc>
              <a:spcBef>
                <a:spcPts val="0"/>
              </a:spcBef>
              <a:spcAft>
                <a:spcPts val="0"/>
              </a:spcAft>
              <a:buClr>
                <a:srgbClr val="F3745D"/>
              </a:buClr>
              <a:buSzPts val="4200"/>
              <a:buNone/>
              <a:defRPr sz="4200" b="0" i="0">
                <a:solidFill>
                  <a:srgbClr val="F3745D"/>
                </a:solidFill>
                <a:latin typeface="Calibri"/>
                <a:ea typeface="Calibri"/>
                <a:cs typeface="Calibri"/>
                <a:sym typeface="Calibri"/>
              </a:defRPr>
            </a:lvl1pPr>
            <a:lvl2pPr marL="914400" lvl="1" indent="-228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1133"/>
              </a:spcBef>
              <a:spcAft>
                <a:spcPts val="0"/>
              </a:spcAft>
              <a:buClr>
                <a:schemeClr val="dk1"/>
              </a:buClr>
              <a:buSzPts val="1800"/>
              <a:buChar char="•"/>
              <a:defRPr/>
            </a:lvl6pPr>
            <a:lvl7pPr marL="3200400" lvl="6" indent="-342900" algn="l">
              <a:lnSpc>
                <a:spcPct val="90000"/>
              </a:lnSpc>
              <a:spcBef>
                <a:spcPts val="1133"/>
              </a:spcBef>
              <a:spcAft>
                <a:spcPts val="0"/>
              </a:spcAft>
              <a:buClr>
                <a:schemeClr val="dk1"/>
              </a:buClr>
              <a:buSzPts val="1800"/>
              <a:buChar char="•"/>
              <a:defRPr/>
            </a:lvl7pPr>
            <a:lvl8pPr marL="3657600" lvl="7" indent="-342900" algn="l">
              <a:lnSpc>
                <a:spcPct val="90000"/>
              </a:lnSpc>
              <a:spcBef>
                <a:spcPts val="1133"/>
              </a:spcBef>
              <a:spcAft>
                <a:spcPts val="0"/>
              </a:spcAft>
              <a:buClr>
                <a:schemeClr val="dk1"/>
              </a:buClr>
              <a:buSzPts val="1800"/>
              <a:buChar char="•"/>
              <a:defRPr/>
            </a:lvl8pPr>
            <a:lvl9pPr marL="4114800" lvl="8" indent="-342900" algn="l">
              <a:lnSpc>
                <a:spcPct val="90000"/>
              </a:lnSpc>
              <a:spcBef>
                <a:spcPts val="1133"/>
              </a:spcBef>
              <a:spcAft>
                <a:spcPts val="0"/>
              </a:spcAft>
              <a:buClr>
                <a:schemeClr val="dk1"/>
              </a:buClr>
              <a:buSzPts val="1800"/>
              <a:buChar char="•"/>
              <a:defRPr/>
            </a:lvl9pPr>
          </a:lstStyle>
          <a:p>
            <a:endParaRPr/>
          </a:p>
        </p:txBody>
      </p:sp>
      <p:sp>
        <p:nvSpPr>
          <p:cNvPr id="98" name="Google Shape;98;p12"/>
          <p:cNvSpPr/>
          <p:nvPr/>
        </p:nvSpPr>
        <p:spPr>
          <a:xfrm>
            <a:off x="5389017" y="9934743"/>
            <a:ext cx="1959435" cy="48420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83"/>
              <a:buFont typeface="Arial"/>
              <a:buNone/>
            </a:pPr>
            <a:endParaRPr sz="1283" b="0" i="0" u="none" strike="noStrike" cap="none">
              <a:solidFill>
                <a:schemeClr val="lt1"/>
              </a:solidFill>
              <a:latin typeface="Century Schoolbook"/>
              <a:ea typeface="Century Schoolbook"/>
              <a:cs typeface="Century Schoolbook"/>
              <a:sym typeface="Century Schoolbook"/>
            </a:endParaRPr>
          </a:p>
        </p:txBody>
      </p:sp>
      <p:pic>
        <p:nvPicPr>
          <p:cNvPr id="99" name="Google Shape;99;p12"/>
          <p:cNvPicPr preferRelativeResize="0"/>
          <p:nvPr/>
        </p:nvPicPr>
        <p:blipFill rotWithShape="1">
          <a:blip r:embed="rId2">
            <a:alphaModFix/>
          </a:blip>
          <a:srcRect r="44449"/>
          <a:stretch/>
        </p:blipFill>
        <p:spPr>
          <a:xfrm>
            <a:off x="5769397" y="10022364"/>
            <a:ext cx="1280061" cy="293943"/>
          </a:xfrm>
          <a:prstGeom prst="rect">
            <a:avLst/>
          </a:prstGeom>
          <a:noFill/>
          <a:ln>
            <a:noFill/>
          </a:ln>
        </p:spPr>
      </p:pic>
      <p:sp>
        <p:nvSpPr>
          <p:cNvPr id="100" name="Google Shape;100;p12"/>
          <p:cNvSpPr txBox="1">
            <a:spLocks noGrp="1"/>
          </p:cNvSpPr>
          <p:nvPr>
            <p:ph type="body" idx="3"/>
          </p:nvPr>
        </p:nvSpPr>
        <p:spPr>
          <a:xfrm>
            <a:off x="363447" y="9900647"/>
            <a:ext cx="3314191" cy="51829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None/>
              <a:defRPr sz="2400" b="0" i="0">
                <a:solidFill>
                  <a:schemeClr val="dk1"/>
                </a:solidFill>
                <a:latin typeface="Calibri"/>
                <a:ea typeface="Calibri"/>
                <a:cs typeface="Calibri"/>
                <a:sym typeface="Calibri"/>
              </a:defRPr>
            </a:lvl1pPr>
            <a:lvl2pPr marL="914400" lvl="1" indent="-228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1133"/>
              </a:spcBef>
              <a:spcAft>
                <a:spcPts val="0"/>
              </a:spcAft>
              <a:buClr>
                <a:schemeClr val="dk1"/>
              </a:buClr>
              <a:buSzPts val="1800"/>
              <a:buChar char="•"/>
              <a:defRPr/>
            </a:lvl6pPr>
            <a:lvl7pPr marL="3200400" lvl="6" indent="-342900" algn="l">
              <a:lnSpc>
                <a:spcPct val="90000"/>
              </a:lnSpc>
              <a:spcBef>
                <a:spcPts val="1133"/>
              </a:spcBef>
              <a:spcAft>
                <a:spcPts val="0"/>
              </a:spcAft>
              <a:buClr>
                <a:schemeClr val="dk1"/>
              </a:buClr>
              <a:buSzPts val="1800"/>
              <a:buChar char="•"/>
              <a:defRPr/>
            </a:lvl7pPr>
            <a:lvl8pPr marL="3657600" lvl="7" indent="-342900" algn="l">
              <a:lnSpc>
                <a:spcPct val="90000"/>
              </a:lnSpc>
              <a:spcBef>
                <a:spcPts val="1133"/>
              </a:spcBef>
              <a:spcAft>
                <a:spcPts val="0"/>
              </a:spcAft>
              <a:buClr>
                <a:schemeClr val="dk1"/>
              </a:buClr>
              <a:buSzPts val="1800"/>
              <a:buChar char="•"/>
              <a:defRPr/>
            </a:lvl8pPr>
            <a:lvl9pPr marL="4114800" lvl="8" indent="-342900" algn="l">
              <a:lnSpc>
                <a:spcPct val="90000"/>
              </a:lnSpc>
              <a:spcBef>
                <a:spcPts val="1133"/>
              </a:spcBef>
              <a:spcAft>
                <a:spcPts val="0"/>
              </a:spcAft>
              <a:buClr>
                <a:schemeClr val="dk1"/>
              </a:buClr>
              <a:buSzPts val="1800"/>
              <a:buChar char="•"/>
              <a:defRPr/>
            </a:lvl9pPr>
          </a:lstStyle>
          <a:p>
            <a:endParaRPr/>
          </a:p>
        </p:txBody>
      </p:sp>
      <p:pic>
        <p:nvPicPr>
          <p:cNvPr id="101" name="Google Shape;101;p12"/>
          <p:cNvPicPr preferRelativeResize="0"/>
          <p:nvPr/>
        </p:nvPicPr>
        <p:blipFill rotWithShape="1">
          <a:blip r:embed="rId3">
            <a:alphaModFix/>
          </a:blip>
          <a:srcRect/>
          <a:stretch/>
        </p:blipFill>
        <p:spPr>
          <a:xfrm>
            <a:off x="196433" y="199991"/>
            <a:ext cx="3365373" cy="175306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1_Cover Slide 1">
  <p:cSld name="1_Cover Slide 1">
    <p:spTree>
      <p:nvGrpSpPr>
        <p:cNvPr id="1" name="Shape 102"/>
        <p:cNvGrpSpPr/>
        <p:nvPr/>
      </p:nvGrpSpPr>
      <p:grpSpPr>
        <a:xfrm>
          <a:off x="0" y="0"/>
          <a:ext cx="0" cy="0"/>
          <a:chOff x="0" y="0"/>
          <a:chExt cx="0" cy="0"/>
        </a:xfrm>
      </p:grpSpPr>
      <p:sp>
        <p:nvSpPr>
          <p:cNvPr id="103" name="Google Shape;103;p13"/>
          <p:cNvSpPr txBox="1">
            <a:spLocks noGrp="1"/>
          </p:cNvSpPr>
          <p:nvPr>
            <p:ph type="body" idx="1"/>
          </p:nvPr>
        </p:nvSpPr>
        <p:spPr>
          <a:xfrm rot="-5400000">
            <a:off x="5019903" y="4370606"/>
            <a:ext cx="4165240" cy="667300"/>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2267"/>
              </a:spcBef>
              <a:spcAft>
                <a:spcPts val="0"/>
              </a:spcAft>
              <a:buClr>
                <a:srgbClr val="0C2D45"/>
              </a:buClr>
              <a:buSzPts val="2500"/>
              <a:buNone/>
              <a:defRPr sz="2500" b="0" i="0">
                <a:solidFill>
                  <a:srgbClr val="0C2D45"/>
                </a:solidFill>
                <a:latin typeface="Calibri"/>
                <a:ea typeface="Calibri"/>
                <a:cs typeface="Calibri"/>
                <a:sym typeface="Calibri"/>
              </a:defRPr>
            </a:lvl1pPr>
            <a:lvl2pPr marL="914400" lvl="1" indent="-342900" algn="l">
              <a:lnSpc>
                <a:spcPct val="100000"/>
              </a:lnSpc>
              <a:spcBef>
                <a:spcPts val="1133"/>
              </a:spcBef>
              <a:spcAft>
                <a:spcPts val="0"/>
              </a:spcAft>
              <a:buClr>
                <a:srgbClr val="011E3B"/>
              </a:buClr>
              <a:buSzPts val="1800"/>
              <a:buChar char="•"/>
              <a:defRPr/>
            </a:lvl2pPr>
            <a:lvl3pPr marL="1371600" lvl="2" indent="-342900" algn="l">
              <a:lnSpc>
                <a:spcPct val="100000"/>
              </a:lnSpc>
              <a:spcBef>
                <a:spcPts val="1133"/>
              </a:spcBef>
              <a:spcAft>
                <a:spcPts val="0"/>
              </a:spcAft>
              <a:buClr>
                <a:srgbClr val="011E3B"/>
              </a:buClr>
              <a:buSzPts val="1800"/>
              <a:buChar char="•"/>
              <a:defRPr/>
            </a:lvl3pPr>
            <a:lvl4pPr marL="1828800" lvl="3" indent="-342900" algn="l">
              <a:lnSpc>
                <a:spcPct val="100000"/>
              </a:lnSpc>
              <a:spcBef>
                <a:spcPts val="1133"/>
              </a:spcBef>
              <a:spcAft>
                <a:spcPts val="0"/>
              </a:spcAft>
              <a:buClr>
                <a:srgbClr val="011E3B"/>
              </a:buClr>
              <a:buSzPts val="1800"/>
              <a:buChar char="•"/>
              <a:defRPr/>
            </a:lvl4pPr>
            <a:lvl5pPr marL="2286000" lvl="4" indent="-342900" algn="l">
              <a:lnSpc>
                <a:spcPct val="100000"/>
              </a:lnSpc>
              <a:spcBef>
                <a:spcPts val="1133"/>
              </a:spcBef>
              <a:spcAft>
                <a:spcPts val="0"/>
              </a:spcAft>
              <a:buClr>
                <a:srgbClr val="011E3B"/>
              </a:buClr>
              <a:buSzPts val="1800"/>
              <a:buChar char="•"/>
              <a:defRPr/>
            </a:lvl5pPr>
            <a:lvl6pPr marL="2743200" lvl="5" indent="-342900" algn="l">
              <a:lnSpc>
                <a:spcPct val="90000"/>
              </a:lnSpc>
              <a:spcBef>
                <a:spcPts val="1133"/>
              </a:spcBef>
              <a:spcAft>
                <a:spcPts val="0"/>
              </a:spcAft>
              <a:buClr>
                <a:schemeClr val="dk1"/>
              </a:buClr>
              <a:buSzPts val="1800"/>
              <a:buChar char="•"/>
              <a:defRPr/>
            </a:lvl6pPr>
            <a:lvl7pPr marL="3200400" lvl="6" indent="-342900" algn="l">
              <a:lnSpc>
                <a:spcPct val="90000"/>
              </a:lnSpc>
              <a:spcBef>
                <a:spcPts val="1133"/>
              </a:spcBef>
              <a:spcAft>
                <a:spcPts val="0"/>
              </a:spcAft>
              <a:buClr>
                <a:schemeClr val="dk1"/>
              </a:buClr>
              <a:buSzPts val="1800"/>
              <a:buChar char="•"/>
              <a:defRPr/>
            </a:lvl7pPr>
            <a:lvl8pPr marL="3657600" lvl="7" indent="-342900" algn="l">
              <a:lnSpc>
                <a:spcPct val="90000"/>
              </a:lnSpc>
              <a:spcBef>
                <a:spcPts val="1133"/>
              </a:spcBef>
              <a:spcAft>
                <a:spcPts val="0"/>
              </a:spcAft>
              <a:buClr>
                <a:schemeClr val="dk1"/>
              </a:buClr>
              <a:buSzPts val="1800"/>
              <a:buChar char="•"/>
              <a:defRPr/>
            </a:lvl8pPr>
            <a:lvl9pPr marL="4114800" lvl="8" indent="-342900" algn="l">
              <a:lnSpc>
                <a:spcPct val="90000"/>
              </a:lnSpc>
              <a:spcBef>
                <a:spcPts val="1133"/>
              </a:spcBef>
              <a:spcAft>
                <a:spcPts val="0"/>
              </a:spcAft>
              <a:buClr>
                <a:schemeClr val="dk1"/>
              </a:buClr>
              <a:buSzPts val="1800"/>
              <a:buChar char="•"/>
              <a:defRPr/>
            </a:lvl9pPr>
          </a:lstStyle>
          <a:p>
            <a:endParaRPr/>
          </a:p>
        </p:txBody>
      </p:sp>
      <p:sp>
        <p:nvSpPr>
          <p:cNvPr id="104" name="Google Shape;104;p13"/>
          <p:cNvSpPr>
            <a:spLocks noGrp="1"/>
          </p:cNvSpPr>
          <p:nvPr>
            <p:ph type="pic" idx="2"/>
          </p:nvPr>
        </p:nvSpPr>
        <p:spPr>
          <a:xfrm>
            <a:off x="-10789" y="2439983"/>
            <a:ext cx="6586330" cy="5824213"/>
          </a:xfrm>
          <a:prstGeom prst="rect">
            <a:avLst/>
          </a:prstGeom>
          <a:solidFill>
            <a:srgbClr val="D8D8D8"/>
          </a:solidFill>
          <a:ln>
            <a:noFill/>
          </a:ln>
        </p:spPr>
      </p:sp>
      <p:sp>
        <p:nvSpPr>
          <p:cNvPr id="105" name="Google Shape;105;p13"/>
          <p:cNvSpPr/>
          <p:nvPr/>
        </p:nvSpPr>
        <p:spPr>
          <a:xfrm>
            <a:off x="-10790" y="7005240"/>
            <a:ext cx="6016487" cy="2626440"/>
          </a:xfrm>
          <a:prstGeom prst="rect">
            <a:avLst/>
          </a:prstGeom>
          <a:solidFill>
            <a:srgbClr val="1232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83"/>
              <a:buFont typeface="Arial"/>
              <a:buNone/>
            </a:pPr>
            <a:endParaRPr sz="1283" b="0" i="0" u="none" strike="noStrike" cap="none">
              <a:solidFill>
                <a:schemeClr val="lt1"/>
              </a:solidFill>
              <a:latin typeface="Century Schoolbook"/>
              <a:ea typeface="Century Schoolbook"/>
              <a:cs typeface="Century Schoolbook"/>
              <a:sym typeface="Century Schoolbook"/>
            </a:endParaRPr>
          </a:p>
        </p:txBody>
      </p:sp>
      <p:sp>
        <p:nvSpPr>
          <p:cNvPr id="106" name="Google Shape;106;p13"/>
          <p:cNvSpPr txBox="1">
            <a:spLocks noGrp="1"/>
          </p:cNvSpPr>
          <p:nvPr>
            <p:ph type="body" idx="3"/>
          </p:nvPr>
        </p:nvSpPr>
        <p:spPr>
          <a:xfrm>
            <a:off x="573877" y="6654354"/>
            <a:ext cx="4117963" cy="1777953"/>
          </a:xfrm>
          <a:prstGeom prst="rect">
            <a:avLst/>
          </a:prstGeom>
          <a:noFill/>
          <a:ln>
            <a:noFill/>
          </a:ln>
        </p:spPr>
        <p:txBody>
          <a:bodyPr spcFirstLastPara="1" wrap="square" lIns="91425" tIns="45700" rIns="91425" bIns="45700" anchor="t" anchorCtr="0">
            <a:noAutofit/>
          </a:bodyPr>
          <a:lstStyle>
            <a:lvl1pPr marL="457200" lvl="0" indent="-228600" algn="l">
              <a:lnSpc>
                <a:spcPct val="115000"/>
              </a:lnSpc>
              <a:spcBef>
                <a:spcPts val="0"/>
              </a:spcBef>
              <a:spcAft>
                <a:spcPts val="0"/>
              </a:spcAft>
              <a:buClr>
                <a:schemeClr val="lt1"/>
              </a:buClr>
              <a:buSzPts val="6000"/>
              <a:buNone/>
              <a:defRPr sz="6000" b="1">
                <a:solidFill>
                  <a:schemeClr val="lt1"/>
                </a:solidFill>
                <a:latin typeface="Calibri"/>
                <a:ea typeface="Calibri"/>
                <a:cs typeface="Calibri"/>
                <a:sym typeface="Calibri"/>
              </a:defRPr>
            </a:lvl1pPr>
            <a:lvl2pPr marL="914400" lvl="1" indent="-342900" algn="l">
              <a:lnSpc>
                <a:spcPct val="100000"/>
              </a:lnSpc>
              <a:spcBef>
                <a:spcPts val="1133"/>
              </a:spcBef>
              <a:spcAft>
                <a:spcPts val="0"/>
              </a:spcAft>
              <a:buClr>
                <a:srgbClr val="011E3B"/>
              </a:buClr>
              <a:buSzPts val="1800"/>
              <a:buChar char="•"/>
              <a:defRPr/>
            </a:lvl2pPr>
            <a:lvl3pPr marL="1371600" lvl="2" indent="-342900" algn="l">
              <a:lnSpc>
                <a:spcPct val="100000"/>
              </a:lnSpc>
              <a:spcBef>
                <a:spcPts val="1133"/>
              </a:spcBef>
              <a:spcAft>
                <a:spcPts val="0"/>
              </a:spcAft>
              <a:buClr>
                <a:srgbClr val="011E3B"/>
              </a:buClr>
              <a:buSzPts val="1800"/>
              <a:buChar char="•"/>
              <a:defRPr/>
            </a:lvl3pPr>
            <a:lvl4pPr marL="1828800" lvl="3" indent="-342900" algn="l">
              <a:lnSpc>
                <a:spcPct val="100000"/>
              </a:lnSpc>
              <a:spcBef>
                <a:spcPts val="1133"/>
              </a:spcBef>
              <a:spcAft>
                <a:spcPts val="0"/>
              </a:spcAft>
              <a:buClr>
                <a:srgbClr val="011E3B"/>
              </a:buClr>
              <a:buSzPts val="1800"/>
              <a:buChar char="•"/>
              <a:defRPr/>
            </a:lvl4pPr>
            <a:lvl5pPr marL="2286000" lvl="4" indent="-342900" algn="l">
              <a:lnSpc>
                <a:spcPct val="100000"/>
              </a:lnSpc>
              <a:spcBef>
                <a:spcPts val="1133"/>
              </a:spcBef>
              <a:spcAft>
                <a:spcPts val="0"/>
              </a:spcAft>
              <a:buClr>
                <a:srgbClr val="011E3B"/>
              </a:buClr>
              <a:buSzPts val="1800"/>
              <a:buChar char="•"/>
              <a:defRPr/>
            </a:lvl5pPr>
            <a:lvl6pPr marL="2743200" lvl="5" indent="-342900" algn="l">
              <a:lnSpc>
                <a:spcPct val="90000"/>
              </a:lnSpc>
              <a:spcBef>
                <a:spcPts val="1133"/>
              </a:spcBef>
              <a:spcAft>
                <a:spcPts val="0"/>
              </a:spcAft>
              <a:buClr>
                <a:schemeClr val="dk1"/>
              </a:buClr>
              <a:buSzPts val="1800"/>
              <a:buChar char="•"/>
              <a:defRPr/>
            </a:lvl6pPr>
            <a:lvl7pPr marL="3200400" lvl="6" indent="-342900" algn="l">
              <a:lnSpc>
                <a:spcPct val="90000"/>
              </a:lnSpc>
              <a:spcBef>
                <a:spcPts val="1133"/>
              </a:spcBef>
              <a:spcAft>
                <a:spcPts val="0"/>
              </a:spcAft>
              <a:buClr>
                <a:schemeClr val="dk1"/>
              </a:buClr>
              <a:buSzPts val="1800"/>
              <a:buChar char="•"/>
              <a:defRPr/>
            </a:lvl7pPr>
            <a:lvl8pPr marL="3657600" lvl="7" indent="-342900" algn="l">
              <a:lnSpc>
                <a:spcPct val="90000"/>
              </a:lnSpc>
              <a:spcBef>
                <a:spcPts val="1133"/>
              </a:spcBef>
              <a:spcAft>
                <a:spcPts val="0"/>
              </a:spcAft>
              <a:buClr>
                <a:schemeClr val="dk1"/>
              </a:buClr>
              <a:buSzPts val="1800"/>
              <a:buChar char="•"/>
              <a:defRPr/>
            </a:lvl8pPr>
            <a:lvl9pPr marL="4114800" lvl="8" indent="-342900" algn="l">
              <a:lnSpc>
                <a:spcPct val="90000"/>
              </a:lnSpc>
              <a:spcBef>
                <a:spcPts val="1133"/>
              </a:spcBef>
              <a:spcAft>
                <a:spcPts val="0"/>
              </a:spcAft>
              <a:buClr>
                <a:schemeClr val="dk1"/>
              </a:buClr>
              <a:buSzPts val="1800"/>
              <a:buChar char="•"/>
              <a:defRPr/>
            </a:lvl9pPr>
          </a:lstStyle>
          <a:p>
            <a:endParaRPr/>
          </a:p>
        </p:txBody>
      </p:sp>
      <p:pic>
        <p:nvPicPr>
          <p:cNvPr id="107" name="Google Shape;107;p13"/>
          <p:cNvPicPr preferRelativeResize="0"/>
          <p:nvPr/>
        </p:nvPicPr>
        <p:blipFill rotWithShape="1">
          <a:blip r:embed="rId2">
            <a:alphaModFix/>
          </a:blip>
          <a:srcRect r="44449"/>
          <a:stretch/>
        </p:blipFill>
        <p:spPr>
          <a:xfrm>
            <a:off x="5769397" y="10022364"/>
            <a:ext cx="1280061" cy="293943"/>
          </a:xfrm>
          <a:prstGeom prst="rect">
            <a:avLst/>
          </a:prstGeom>
          <a:noFill/>
          <a:ln>
            <a:noFill/>
          </a:ln>
        </p:spPr>
      </p:pic>
      <p:pic>
        <p:nvPicPr>
          <p:cNvPr id="108" name="Google Shape;108;p13"/>
          <p:cNvPicPr preferRelativeResize="0"/>
          <p:nvPr/>
        </p:nvPicPr>
        <p:blipFill rotWithShape="1">
          <a:blip r:embed="rId3">
            <a:alphaModFix/>
          </a:blip>
          <a:srcRect/>
          <a:stretch/>
        </p:blipFill>
        <p:spPr>
          <a:xfrm>
            <a:off x="239975" y="426414"/>
            <a:ext cx="3365373" cy="1753066"/>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2_Cover Slide 1">
  <p:cSld name="2_Cover Slide 1">
    <p:spTree>
      <p:nvGrpSpPr>
        <p:cNvPr id="1" name="Shape 109"/>
        <p:cNvGrpSpPr/>
        <p:nvPr/>
      </p:nvGrpSpPr>
      <p:grpSpPr>
        <a:xfrm>
          <a:off x="0" y="0"/>
          <a:ext cx="0" cy="0"/>
          <a:chOff x="0" y="0"/>
          <a:chExt cx="0" cy="0"/>
        </a:xfrm>
      </p:grpSpPr>
      <p:pic>
        <p:nvPicPr>
          <p:cNvPr id="110" name="Google Shape;110;p14"/>
          <p:cNvPicPr preferRelativeResize="0"/>
          <p:nvPr/>
        </p:nvPicPr>
        <p:blipFill rotWithShape="1">
          <a:blip r:embed="rId2">
            <a:alphaModFix/>
          </a:blip>
          <a:srcRect r="44449"/>
          <a:stretch/>
        </p:blipFill>
        <p:spPr>
          <a:xfrm>
            <a:off x="528971" y="9963101"/>
            <a:ext cx="1184829" cy="272079"/>
          </a:xfrm>
          <a:prstGeom prst="rect">
            <a:avLst/>
          </a:prstGeom>
          <a:noFill/>
          <a:ln>
            <a:noFill/>
          </a:ln>
        </p:spPr>
      </p:pic>
      <p:sp>
        <p:nvSpPr>
          <p:cNvPr id="111" name="Google Shape;111;p14"/>
          <p:cNvSpPr>
            <a:spLocks noGrp="1"/>
          </p:cNvSpPr>
          <p:nvPr>
            <p:ph type="pic" idx="2"/>
          </p:nvPr>
        </p:nvSpPr>
        <p:spPr>
          <a:xfrm>
            <a:off x="9916" y="2629036"/>
            <a:ext cx="7552747" cy="5120503"/>
          </a:xfrm>
          <a:prstGeom prst="rect">
            <a:avLst/>
          </a:prstGeom>
          <a:solidFill>
            <a:srgbClr val="D8D8D8"/>
          </a:solidFill>
          <a:ln>
            <a:noFill/>
          </a:ln>
        </p:spPr>
      </p:sp>
      <p:sp>
        <p:nvSpPr>
          <p:cNvPr id="112" name="Google Shape;112;p14"/>
          <p:cNvSpPr/>
          <p:nvPr/>
        </p:nvSpPr>
        <p:spPr>
          <a:xfrm>
            <a:off x="0" y="5746926"/>
            <a:ext cx="4448000" cy="3478354"/>
          </a:xfrm>
          <a:prstGeom prst="rect">
            <a:avLst/>
          </a:prstGeom>
          <a:solidFill>
            <a:srgbClr val="123240"/>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entury Schoolbook"/>
              <a:ea typeface="Century Schoolbook"/>
              <a:cs typeface="Century Schoolbook"/>
              <a:sym typeface="Century Schoolbook"/>
            </a:endParaRPr>
          </a:p>
        </p:txBody>
      </p:sp>
      <p:sp>
        <p:nvSpPr>
          <p:cNvPr id="113" name="Google Shape;113;p14"/>
          <p:cNvSpPr txBox="1">
            <a:spLocks noGrp="1"/>
          </p:cNvSpPr>
          <p:nvPr>
            <p:ph type="body" idx="1"/>
          </p:nvPr>
        </p:nvSpPr>
        <p:spPr>
          <a:xfrm>
            <a:off x="3008223" y="9765490"/>
            <a:ext cx="4165240" cy="667300"/>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2267"/>
              </a:spcBef>
              <a:spcAft>
                <a:spcPts val="0"/>
              </a:spcAft>
              <a:buClr>
                <a:srgbClr val="0C2D45"/>
              </a:buClr>
              <a:buSzPts val="2500"/>
              <a:buNone/>
              <a:defRPr sz="2500" b="0" i="0">
                <a:solidFill>
                  <a:srgbClr val="0C2D45"/>
                </a:solidFill>
                <a:latin typeface="Calibri"/>
                <a:ea typeface="Calibri"/>
                <a:cs typeface="Calibri"/>
                <a:sym typeface="Calibri"/>
              </a:defRPr>
            </a:lvl1pPr>
            <a:lvl2pPr marL="914400" lvl="1" indent="-342900" algn="l">
              <a:lnSpc>
                <a:spcPct val="100000"/>
              </a:lnSpc>
              <a:spcBef>
                <a:spcPts val="1133"/>
              </a:spcBef>
              <a:spcAft>
                <a:spcPts val="0"/>
              </a:spcAft>
              <a:buClr>
                <a:srgbClr val="011E3B"/>
              </a:buClr>
              <a:buSzPts val="1800"/>
              <a:buChar char="•"/>
              <a:defRPr/>
            </a:lvl2pPr>
            <a:lvl3pPr marL="1371600" lvl="2" indent="-342900" algn="l">
              <a:lnSpc>
                <a:spcPct val="100000"/>
              </a:lnSpc>
              <a:spcBef>
                <a:spcPts val="1133"/>
              </a:spcBef>
              <a:spcAft>
                <a:spcPts val="0"/>
              </a:spcAft>
              <a:buClr>
                <a:srgbClr val="011E3B"/>
              </a:buClr>
              <a:buSzPts val="1800"/>
              <a:buChar char="•"/>
              <a:defRPr/>
            </a:lvl3pPr>
            <a:lvl4pPr marL="1828800" lvl="3" indent="-342900" algn="l">
              <a:lnSpc>
                <a:spcPct val="100000"/>
              </a:lnSpc>
              <a:spcBef>
                <a:spcPts val="1133"/>
              </a:spcBef>
              <a:spcAft>
                <a:spcPts val="0"/>
              </a:spcAft>
              <a:buClr>
                <a:srgbClr val="011E3B"/>
              </a:buClr>
              <a:buSzPts val="1800"/>
              <a:buChar char="•"/>
              <a:defRPr/>
            </a:lvl4pPr>
            <a:lvl5pPr marL="2286000" lvl="4" indent="-342900" algn="l">
              <a:lnSpc>
                <a:spcPct val="100000"/>
              </a:lnSpc>
              <a:spcBef>
                <a:spcPts val="1133"/>
              </a:spcBef>
              <a:spcAft>
                <a:spcPts val="0"/>
              </a:spcAft>
              <a:buClr>
                <a:srgbClr val="011E3B"/>
              </a:buClr>
              <a:buSzPts val="1800"/>
              <a:buChar char="•"/>
              <a:defRPr/>
            </a:lvl5pPr>
            <a:lvl6pPr marL="2743200" lvl="5" indent="-342900" algn="l">
              <a:lnSpc>
                <a:spcPct val="90000"/>
              </a:lnSpc>
              <a:spcBef>
                <a:spcPts val="1133"/>
              </a:spcBef>
              <a:spcAft>
                <a:spcPts val="0"/>
              </a:spcAft>
              <a:buClr>
                <a:schemeClr val="dk1"/>
              </a:buClr>
              <a:buSzPts val="1800"/>
              <a:buChar char="•"/>
              <a:defRPr/>
            </a:lvl6pPr>
            <a:lvl7pPr marL="3200400" lvl="6" indent="-342900" algn="l">
              <a:lnSpc>
                <a:spcPct val="90000"/>
              </a:lnSpc>
              <a:spcBef>
                <a:spcPts val="1133"/>
              </a:spcBef>
              <a:spcAft>
                <a:spcPts val="0"/>
              </a:spcAft>
              <a:buClr>
                <a:schemeClr val="dk1"/>
              </a:buClr>
              <a:buSzPts val="1800"/>
              <a:buChar char="•"/>
              <a:defRPr/>
            </a:lvl7pPr>
            <a:lvl8pPr marL="3657600" lvl="7" indent="-342900" algn="l">
              <a:lnSpc>
                <a:spcPct val="90000"/>
              </a:lnSpc>
              <a:spcBef>
                <a:spcPts val="1133"/>
              </a:spcBef>
              <a:spcAft>
                <a:spcPts val="0"/>
              </a:spcAft>
              <a:buClr>
                <a:schemeClr val="dk1"/>
              </a:buClr>
              <a:buSzPts val="1800"/>
              <a:buChar char="•"/>
              <a:defRPr/>
            </a:lvl8pPr>
            <a:lvl9pPr marL="4114800" lvl="8" indent="-342900" algn="l">
              <a:lnSpc>
                <a:spcPct val="90000"/>
              </a:lnSpc>
              <a:spcBef>
                <a:spcPts val="1133"/>
              </a:spcBef>
              <a:spcAft>
                <a:spcPts val="0"/>
              </a:spcAft>
              <a:buClr>
                <a:schemeClr val="dk1"/>
              </a:buClr>
              <a:buSzPts val="1800"/>
              <a:buChar char="•"/>
              <a:defRPr/>
            </a:lvl9pPr>
          </a:lstStyle>
          <a:p>
            <a:endParaRPr/>
          </a:p>
        </p:txBody>
      </p:sp>
      <p:pic>
        <p:nvPicPr>
          <p:cNvPr id="114" name="Google Shape;114;p14"/>
          <p:cNvPicPr preferRelativeResize="0"/>
          <p:nvPr/>
        </p:nvPicPr>
        <p:blipFill rotWithShape="1">
          <a:blip r:embed="rId3">
            <a:alphaModFix/>
          </a:blip>
          <a:srcRect/>
          <a:stretch/>
        </p:blipFill>
        <p:spPr>
          <a:xfrm>
            <a:off x="213850" y="263444"/>
            <a:ext cx="4246638" cy="2212128"/>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ext Slide - 1 column">
    <p:spTree>
      <p:nvGrpSpPr>
        <p:cNvPr id="1" name=""/>
        <p:cNvGrpSpPr/>
        <p:nvPr/>
      </p:nvGrpSpPr>
      <p:grpSpPr>
        <a:xfrm>
          <a:off x="0" y="0"/>
          <a:ext cx="0" cy="0"/>
          <a:chOff x="0" y="0"/>
          <a:chExt cx="0" cy="0"/>
        </a:xfrm>
      </p:grpSpPr>
      <p:sp>
        <p:nvSpPr>
          <p:cNvPr id="8" name="Text Placeholder 32">
            <a:extLst>
              <a:ext uri="{FF2B5EF4-FFF2-40B4-BE49-F238E27FC236}">
                <a16:creationId xmlns:a16="http://schemas.microsoft.com/office/drawing/2014/main" id="{9C716BEC-845A-8B40-99E1-C9C8BEB7C846}"/>
              </a:ext>
            </a:extLst>
          </p:cNvPr>
          <p:cNvSpPr>
            <a:spLocks noGrp="1"/>
          </p:cNvSpPr>
          <p:nvPr>
            <p:ph type="body" sz="quarter" idx="30" hasCustomPrompt="1"/>
          </p:nvPr>
        </p:nvSpPr>
        <p:spPr>
          <a:xfrm>
            <a:off x="529700" y="903756"/>
            <a:ext cx="6500273" cy="743603"/>
          </a:xfrm>
        </p:spPr>
        <p:txBody>
          <a:bodyPr>
            <a:noAutofit/>
          </a:bodyPr>
          <a:lstStyle>
            <a:lvl1pPr marL="0" indent="0" algn="l">
              <a:spcBef>
                <a:spcPts val="0"/>
              </a:spcBef>
              <a:buNone/>
              <a:defRPr sz="2900" b="1" i="0">
                <a:solidFill>
                  <a:srgbClr val="915F9E"/>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ONE COLUMN</a:t>
            </a:r>
            <a:endParaRPr lang="en-US" dirty="0"/>
          </a:p>
        </p:txBody>
      </p:sp>
      <p:sp>
        <p:nvSpPr>
          <p:cNvPr id="15" name="Text Placeholder 32">
            <a:extLst>
              <a:ext uri="{FF2B5EF4-FFF2-40B4-BE49-F238E27FC236}">
                <a16:creationId xmlns:a16="http://schemas.microsoft.com/office/drawing/2014/main" id="{776A3C61-02DA-0A4C-861E-0689200F4512}"/>
              </a:ext>
            </a:extLst>
          </p:cNvPr>
          <p:cNvSpPr>
            <a:spLocks noGrp="1"/>
          </p:cNvSpPr>
          <p:nvPr>
            <p:ph type="body" sz="quarter" idx="47" hasCustomPrompt="1"/>
          </p:nvPr>
        </p:nvSpPr>
        <p:spPr>
          <a:xfrm>
            <a:off x="522147" y="1905323"/>
            <a:ext cx="6500273" cy="743603"/>
          </a:xfrm>
        </p:spPr>
        <p:txBody>
          <a:bodyPr>
            <a:noAutofit/>
          </a:bodyPr>
          <a:lstStyle>
            <a:lvl1pPr marL="0" indent="0" algn="l">
              <a:spcBef>
                <a:spcPts val="0"/>
              </a:spcBef>
              <a:buNone/>
              <a:defRPr sz="1800" b="1" i="0">
                <a:solidFill>
                  <a:srgbClr val="0C2D45"/>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Sub-Heading</a:t>
            </a:r>
          </a:p>
        </p:txBody>
      </p:sp>
      <p:sp>
        <p:nvSpPr>
          <p:cNvPr id="16" name="Text Placeholder 32">
            <a:extLst>
              <a:ext uri="{FF2B5EF4-FFF2-40B4-BE49-F238E27FC236}">
                <a16:creationId xmlns:a16="http://schemas.microsoft.com/office/drawing/2014/main" id="{AE20B737-C724-BC42-9305-29BFF3FA1BB8}"/>
              </a:ext>
            </a:extLst>
          </p:cNvPr>
          <p:cNvSpPr>
            <a:spLocks noGrp="1"/>
          </p:cNvSpPr>
          <p:nvPr>
            <p:ph type="body" sz="quarter" idx="48" hasCustomPrompt="1"/>
          </p:nvPr>
        </p:nvSpPr>
        <p:spPr>
          <a:xfrm>
            <a:off x="529699" y="2906890"/>
            <a:ext cx="6500272" cy="6921424"/>
          </a:xfrm>
        </p:spPr>
        <p:txBody>
          <a:bodyPr numCol="1" spcCol="288000" anchor="t">
            <a:noAutofit/>
          </a:bodyPr>
          <a:lstStyle>
            <a:lvl1pPr marL="0" indent="0" algn="l">
              <a:lnSpc>
                <a:spcPct val="100000"/>
              </a:lnSpc>
              <a:spcBef>
                <a:spcPts val="0"/>
              </a:spcBef>
              <a:buNone/>
              <a:defRPr sz="1100" b="0" i="0">
                <a:solidFill>
                  <a:srgbClr val="0C2D45"/>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6" name="Slide Number Placeholder 5">
            <a:extLst>
              <a:ext uri="{FF2B5EF4-FFF2-40B4-BE49-F238E27FC236}">
                <a16:creationId xmlns:a16="http://schemas.microsoft.com/office/drawing/2014/main" id="{8469D253-12DF-404A-BC60-DE46EBF380D7}"/>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chemeClr val="tx1"/>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638874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end slide">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23B73CAA-4686-A177-C141-7325312FC443}"/>
              </a:ext>
            </a:extLst>
          </p:cNvPr>
          <p:cNvSpPr/>
          <p:nvPr userDrawn="1"/>
        </p:nvSpPr>
        <p:spPr>
          <a:xfrm>
            <a:off x="0" y="5565913"/>
            <a:ext cx="7576758" cy="4102930"/>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F3745D"/>
          </a:solidFill>
          <a:ln w="30808" cap="flat">
            <a:noFill/>
            <a:prstDash val="solid"/>
            <a:miter/>
          </a:ln>
        </p:spPr>
        <p:txBody>
          <a:bodyPr rtlCol="0" anchor="ctr"/>
          <a:lstStyle/>
          <a:p>
            <a:endParaRPr lang="en-US" dirty="0"/>
          </a:p>
        </p:txBody>
      </p:sp>
      <p:sp>
        <p:nvSpPr>
          <p:cNvPr id="43" name="Text Placeholder 32">
            <a:extLst>
              <a:ext uri="{FF2B5EF4-FFF2-40B4-BE49-F238E27FC236}">
                <a16:creationId xmlns:a16="http://schemas.microsoft.com/office/drawing/2014/main" id="{34CDD426-820C-98DF-4400-229F2360FBEF}"/>
              </a:ext>
            </a:extLst>
          </p:cNvPr>
          <p:cNvSpPr>
            <a:spLocks noGrp="1"/>
          </p:cNvSpPr>
          <p:nvPr>
            <p:ph type="body" sz="quarter" idx="30" hasCustomPrompt="1"/>
          </p:nvPr>
        </p:nvSpPr>
        <p:spPr>
          <a:xfrm>
            <a:off x="526494" y="8421835"/>
            <a:ext cx="6500273" cy="660318"/>
          </a:xfrm>
        </p:spPr>
        <p:txBody>
          <a:bodyPr>
            <a:noAutofit/>
          </a:bodyPr>
          <a:lstStyle>
            <a:lvl1pPr marL="0" indent="0" algn="l">
              <a:buNone/>
              <a:defRPr sz="29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Follow our Journey</a:t>
            </a:r>
            <a:endParaRPr lang="en-US" dirty="0"/>
          </a:p>
        </p:txBody>
      </p:sp>
    </p:spTree>
    <p:extLst>
      <p:ext uri="{BB962C8B-B14F-4D97-AF65-F5344CB8AC3E}">
        <p14:creationId xmlns:p14="http://schemas.microsoft.com/office/powerpoint/2010/main" val="2219764923"/>
      </p:ext>
    </p:extLst>
  </p:cSld>
  <p:clrMapOvr>
    <a:masterClrMapping/>
  </p:clrMapOvr>
  <p:extLst>
    <p:ext uri="{DCECCB84-F9BA-43D5-87BE-67443E8EF086}">
      <p15:sldGuideLst xmlns:p15="http://schemas.microsoft.com/office/powerpoint/2012/main">
        <p15:guide id="1" orient="horz" pos="3367">
          <p15:clr>
            <a:srgbClr val="FBAE40"/>
          </p15:clr>
        </p15:guide>
        <p15:guide id="2" pos="238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Page">
  <p:cSld name="Content Page">
    <p:spTree>
      <p:nvGrpSpPr>
        <p:cNvPr id="1" name="Shape 19"/>
        <p:cNvGrpSpPr/>
        <p:nvPr/>
      </p:nvGrpSpPr>
      <p:grpSpPr>
        <a:xfrm>
          <a:off x="0" y="0"/>
          <a:ext cx="0" cy="0"/>
          <a:chOff x="0" y="0"/>
          <a:chExt cx="0" cy="0"/>
        </a:xfrm>
      </p:grpSpPr>
      <p:sp>
        <p:nvSpPr>
          <p:cNvPr id="20" name="Google Shape;20;p3"/>
          <p:cNvSpPr txBox="1">
            <a:spLocks noGrp="1"/>
          </p:cNvSpPr>
          <p:nvPr>
            <p:ph type="body" idx="1"/>
          </p:nvPr>
        </p:nvSpPr>
        <p:spPr>
          <a:xfrm>
            <a:off x="1595529" y="5922082"/>
            <a:ext cx="648000" cy="3484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2267"/>
              </a:spcBef>
              <a:spcAft>
                <a:spcPts val="0"/>
              </a:spcAft>
              <a:buClr>
                <a:srgbClr val="F3745D"/>
              </a:buClr>
              <a:buSzPts val="1800"/>
              <a:buNone/>
              <a:defRPr sz="1800" b="1" i="0">
                <a:solidFill>
                  <a:srgbClr val="F3745D"/>
                </a:solidFill>
                <a:latin typeface="Calibri"/>
                <a:ea typeface="Calibri"/>
                <a:cs typeface="Calibri"/>
                <a:sym typeface="Calibri"/>
              </a:defRPr>
            </a:lvl1pPr>
            <a:lvl2pPr marL="914400" lvl="1"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marL="1371600" lvl="2"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marL="1828800" lvl="3"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marL="2286000" lvl="4"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marL="2743200" lvl="5" indent="-342900" algn="l">
              <a:lnSpc>
                <a:spcPct val="90000"/>
              </a:lnSpc>
              <a:spcBef>
                <a:spcPts val="1133"/>
              </a:spcBef>
              <a:spcAft>
                <a:spcPts val="0"/>
              </a:spcAft>
              <a:buClr>
                <a:schemeClr val="dk1"/>
              </a:buClr>
              <a:buSzPts val="1800"/>
              <a:buChar char="•"/>
              <a:defRPr/>
            </a:lvl6pPr>
            <a:lvl7pPr marL="3200400" lvl="6" indent="-342900" algn="l">
              <a:lnSpc>
                <a:spcPct val="90000"/>
              </a:lnSpc>
              <a:spcBef>
                <a:spcPts val="1133"/>
              </a:spcBef>
              <a:spcAft>
                <a:spcPts val="0"/>
              </a:spcAft>
              <a:buClr>
                <a:schemeClr val="dk1"/>
              </a:buClr>
              <a:buSzPts val="1800"/>
              <a:buChar char="•"/>
              <a:defRPr/>
            </a:lvl7pPr>
            <a:lvl8pPr marL="3657600" lvl="7" indent="-342900" algn="l">
              <a:lnSpc>
                <a:spcPct val="90000"/>
              </a:lnSpc>
              <a:spcBef>
                <a:spcPts val="1133"/>
              </a:spcBef>
              <a:spcAft>
                <a:spcPts val="0"/>
              </a:spcAft>
              <a:buClr>
                <a:schemeClr val="dk1"/>
              </a:buClr>
              <a:buSzPts val="1800"/>
              <a:buChar char="•"/>
              <a:defRPr/>
            </a:lvl8pPr>
            <a:lvl9pPr marL="4114800" lvl="8" indent="-342900" algn="l">
              <a:lnSpc>
                <a:spcPct val="90000"/>
              </a:lnSpc>
              <a:spcBef>
                <a:spcPts val="1133"/>
              </a:spcBef>
              <a:spcAft>
                <a:spcPts val="0"/>
              </a:spcAft>
              <a:buClr>
                <a:schemeClr val="dk1"/>
              </a:buClr>
              <a:buSzPts val="1800"/>
              <a:buChar char="•"/>
              <a:defRPr/>
            </a:lvl9pPr>
          </a:lstStyle>
          <a:p>
            <a:endParaRPr/>
          </a:p>
        </p:txBody>
      </p:sp>
      <p:sp>
        <p:nvSpPr>
          <p:cNvPr id="21" name="Google Shape;21;p3"/>
          <p:cNvSpPr txBox="1">
            <a:spLocks noGrp="1"/>
          </p:cNvSpPr>
          <p:nvPr>
            <p:ph type="body" idx="2"/>
          </p:nvPr>
        </p:nvSpPr>
        <p:spPr>
          <a:xfrm>
            <a:off x="2298485" y="5922082"/>
            <a:ext cx="3544003" cy="3484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267"/>
              </a:spcBef>
              <a:spcAft>
                <a:spcPts val="0"/>
              </a:spcAft>
              <a:buClr>
                <a:srgbClr val="0C2D45"/>
              </a:buClr>
              <a:buSzPts val="1400"/>
              <a:buNone/>
              <a:defRPr sz="1400" b="0" i="0">
                <a:solidFill>
                  <a:srgbClr val="0C2D45"/>
                </a:solidFill>
                <a:latin typeface="Calibri"/>
                <a:ea typeface="Calibri"/>
                <a:cs typeface="Calibri"/>
                <a:sym typeface="Calibri"/>
              </a:defRPr>
            </a:lvl1pPr>
            <a:lvl2pPr marL="914400" lvl="1"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marL="1371600" lvl="2"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marL="1828800" lvl="3"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marL="2286000" lvl="4"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marL="2743200" lvl="5" indent="-342900" algn="l">
              <a:lnSpc>
                <a:spcPct val="90000"/>
              </a:lnSpc>
              <a:spcBef>
                <a:spcPts val="1133"/>
              </a:spcBef>
              <a:spcAft>
                <a:spcPts val="0"/>
              </a:spcAft>
              <a:buClr>
                <a:schemeClr val="dk1"/>
              </a:buClr>
              <a:buSzPts val="1800"/>
              <a:buChar char="•"/>
              <a:defRPr/>
            </a:lvl6pPr>
            <a:lvl7pPr marL="3200400" lvl="6" indent="-342900" algn="l">
              <a:lnSpc>
                <a:spcPct val="90000"/>
              </a:lnSpc>
              <a:spcBef>
                <a:spcPts val="1133"/>
              </a:spcBef>
              <a:spcAft>
                <a:spcPts val="0"/>
              </a:spcAft>
              <a:buClr>
                <a:schemeClr val="dk1"/>
              </a:buClr>
              <a:buSzPts val="1800"/>
              <a:buChar char="•"/>
              <a:defRPr/>
            </a:lvl7pPr>
            <a:lvl8pPr marL="3657600" lvl="7" indent="-342900" algn="l">
              <a:lnSpc>
                <a:spcPct val="90000"/>
              </a:lnSpc>
              <a:spcBef>
                <a:spcPts val="1133"/>
              </a:spcBef>
              <a:spcAft>
                <a:spcPts val="0"/>
              </a:spcAft>
              <a:buClr>
                <a:schemeClr val="dk1"/>
              </a:buClr>
              <a:buSzPts val="1800"/>
              <a:buChar char="•"/>
              <a:defRPr/>
            </a:lvl8pPr>
            <a:lvl9pPr marL="4114800" lvl="8" indent="-342900" algn="l">
              <a:lnSpc>
                <a:spcPct val="90000"/>
              </a:lnSpc>
              <a:spcBef>
                <a:spcPts val="1133"/>
              </a:spcBef>
              <a:spcAft>
                <a:spcPts val="0"/>
              </a:spcAft>
              <a:buClr>
                <a:schemeClr val="dk1"/>
              </a:buClr>
              <a:buSzPts val="1800"/>
              <a:buChar char="•"/>
              <a:defRPr/>
            </a:lvl9pPr>
          </a:lstStyle>
          <a:p>
            <a:endParaRPr/>
          </a:p>
        </p:txBody>
      </p:sp>
      <p:sp>
        <p:nvSpPr>
          <p:cNvPr id="22" name="Google Shape;22;p3"/>
          <p:cNvSpPr txBox="1">
            <a:spLocks noGrp="1"/>
          </p:cNvSpPr>
          <p:nvPr>
            <p:ph type="body" idx="3"/>
          </p:nvPr>
        </p:nvSpPr>
        <p:spPr>
          <a:xfrm>
            <a:off x="1595529" y="6397324"/>
            <a:ext cx="648000" cy="3484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2267"/>
              </a:spcBef>
              <a:spcAft>
                <a:spcPts val="0"/>
              </a:spcAft>
              <a:buClr>
                <a:srgbClr val="F3745D"/>
              </a:buClr>
              <a:buSzPts val="1800"/>
              <a:buNone/>
              <a:defRPr sz="1800" b="1" i="0">
                <a:solidFill>
                  <a:srgbClr val="F3745D"/>
                </a:solidFill>
                <a:latin typeface="Calibri"/>
                <a:ea typeface="Calibri"/>
                <a:cs typeface="Calibri"/>
                <a:sym typeface="Calibri"/>
              </a:defRPr>
            </a:lvl1pPr>
            <a:lvl2pPr marL="914400" lvl="1"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marL="1371600" lvl="2"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marL="1828800" lvl="3"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marL="2286000" lvl="4"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marL="2743200" lvl="5" indent="-342900" algn="l">
              <a:lnSpc>
                <a:spcPct val="90000"/>
              </a:lnSpc>
              <a:spcBef>
                <a:spcPts val="1133"/>
              </a:spcBef>
              <a:spcAft>
                <a:spcPts val="0"/>
              </a:spcAft>
              <a:buClr>
                <a:schemeClr val="dk1"/>
              </a:buClr>
              <a:buSzPts val="1800"/>
              <a:buChar char="•"/>
              <a:defRPr/>
            </a:lvl6pPr>
            <a:lvl7pPr marL="3200400" lvl="6" indent="-342900" algn="l">
              <a:lnSpc>
                <a:spcPct val="90000"/>
              </a:lnSpc>
              <a:spcBef>
                <a:spcPts val="1133"/>
              </a:spcBef>
              <a:spcAft>
                <a:spcPts val="0"/>
              </a:spcAft>
              <a:buClr>
                <a:schemeClr val="dk1"/>
              </a:buClr>
              <a:buSzPts val="1800"/>
              <a:buChar char="•"/>
              <a:defRPr/>
            </a:lvl7pPr>
            <a:lvl8pPr marL="3657600" lvl="7" indent="-342900" algn="l">
              <a:lnSpc>
                <a:spcPct val="90000"/>
              </a:lnSpc>
              <a:spcBef>
                <a:spcPts val="1133"/>
              </a:spcBef>
              <a:spcAft>
                <a:spcPts val="0"/>
              </a:spcAft>
              <a:buClr>
                <a:schemeClr val="dk1"/>
              </a:buClr>
              <a:buSzPts val="1800"/>
              <a:buChar char="•"/>
              <a:defRPr/>
            </a:lvl8pPr>
            <a:lvl9pPr marL="4114800" lvl="8" indent="-342900" algn="l">
              <a:lnSpc>
                <a:spcPct val="90000"/>
              </a:lnSpc>
              <a:spcBef>
                <a:spcPts val="1133"/>
              </a:spcBef>
              <a:spcAft>
                <a:spcPts val="0"/>
              </a:spcAft>
              <a:buClr>
                <a:schemeClr val="dk1"/>
              </a:buClr>
              <a:buSzPts val="1800"/>
              <a:buChar char="•"/>
              <a:defRPr/>
            </a:lvl9pPr>
          </a:lstStyle>
          <a:p>
            <a:endParaRPr/>
          </a:p>
        </p:txBody>
      </p:sp>
      <p:sp>
        <p:nvSpPr>
          <p:cNvPr id="23" name="Google Shape;23;p3"/>
          <p:cNvSpPr txBox="1">
            <a:spLocks noGrp="1"/>
          </p:cNvSpPr>
          <p:nvPr>
            <p:ph type="body" idx="4"/>
          </p:nvPr>
        </p:nvSpPr>
        <p:spPr>
          <a:xfrm>
            <a:off x="2298485" y="6397324"/>
            <a:ext cx="3544003" cy="349200"/>
          </a:xfrm>
          <a:prstGeom prst="rect">
            <a:avLst/>
          </a:prstGeom>
          <a:noFill/>
          <a:ln>
            <a:noFill/>
          </a:ln>
        </p:spPr>
        <p:txBody>
          <a:bodyPr spcFirstLastPara="1" wrap="square" lIns="91425" tIns="45700" rIns="91425" bIns="45700" anchor="ctr" anchorCtr="0">
            <a:noAutofit/>
          </a:bodyPr>
          <a:lstStyle>
            <a:lvl1pPr marL="457200" marR="0" lvl="0" indent="-228600" algn="l">
              <a:lnSpc>
                <a:spcPct val="100000"/>
              </a:lnSpc>
              <a:spcBef>
                <a:spcPts val="2267"/>
              </a:spcBef>
              <a:spcAft>
                <a:spcPts val="0"/>
              </a:spcAft>
              <a:buClr>
                <a:srgbClr val="0C2D45"/>
              </a:buClr>
              <a:buSzPts val="1400"/>
              <a:buFont typeface="Arial"/>
              <a:buNone/>
              <a:defRPr sz="1400" b="0" i="0">
                <a:solidFill>
                  <a:srgbClr val="0C2D45"/>
                </a:solidFill>
                <a:latin typeface="Calibri"/>
                <a:ea typeface="Calibri"/>
                <a:cs typeface="Calibri"/>
                <a:sym typeface="Calibri"/>
              </a:defRPr>
            </a:lvl1pPr>
            <a:lvl2pPr marL="914400" lvl="1"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marL="1371600" lvl="2"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marL="1828800" lvl="3"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marL="2286000" lvl="4"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marL="2743200" lvl="5" indent="-342900" algn="l">
              <a:lnSpc>
                <a:spcPct val="90000"/>
              </a:lnSpc>
              <a:spcBef>
                <a:spcPts val="1133"/>
              </a:spcBef>
              <a:spcAft>
                <a:spcPts val="0"/>
              </a:spcAft>
              <a:buClr>
                <a:schemeClr val="dk1"/>
              </a:buClr>
              <a:buSzPts val="1800"/>
              <a:buChar char="•"/>
              <a:defRPr/>
            </a:lvl6pPr>
            <a:lvl7pPr marL="3200400" lvl="6" indent="-342900" algn="l">
              <a:lnSpc>
                <a:spcPct val="90000"/>
              </a:lnSpc>
              <a:spcBef>
                <a:spcPts val="1133"/>
              </a:spcBef>
              <a:spcAft>
                <a:spcPts val="0"/>
              </a:spcAft>
              <a:buClr>
                <a:schemeClr val="dk1"/>
              </a:buClr>
              <a:buSzPts val="1800"/>
              <a:buChar char="•"/>
              <a:defRPr/>
            </a:lvl7pPr>
            <a:lvl8pPr marL="3657600" lvl="7" indent="-342900" algn="l">
              <a:lnSpc>
                <a:spcPct val="90000"/>
              </a:lnSpc>
              <a:spcBef>
                <a:spcPts val="1133"/>
              </a:spcBef>
              <a:spcAft>
                <a:spcPts val="0"/>
              </a:spcAft>
              <a:buClr>
                <a:schemeClr val="dk1"/>
              </a:buClr>
              <a:buSzPts val="1800"/>
              <a:buChar char="•"/>
              <a:defRPr/>
            </a:lvl8pPr>
            <a:lvl9pPr marL="4114800" lvl="8" indent="-342900" algn="l">
              <a:lnSpc>
                <a:spcPct val="90000"/>
              </a:lnSpc>
              <a:spcBef>
                <a:spcPts val="1133"/>
              </a:spcBef>
              <a:spcAft>
                <a:spcPts val="0"/>
              </a:spcAft>
              <a:buClr>
                <a:schemeClr val="dk1"/>
              </a:buClr>
              <a:buSzPts val="1800"/>
              <a:buChar char="•"/>
              <a:defRPr/>
            </a:lvl9pPr>
          </a:lstStyle>
          <a:p>
            <a:endParaRPr/>
          </a:p>
        </p:txBody>
      </p:sp>
      <p:sp>
        <p:nvSpPr>
          <p:cNvPr id="24" name="Google Shape;24;p3"/>
          <p:cNvSpPr txBox="1">
            <a:spLocks noGrp="1"/>
          </p:cNvSpPr>
          <p:nvPr>
            <p:ph type="body" idx="5"/>
          </p:nvPr>
        </p:nvSpPr>
        <p:spPr>
          <a:xfrm>
            <a:off x="1595529" y="6898458"/>
            <a:ext cx="648000" cy="3484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2267"/>
              </a:spcBef>
              <a:spcAft>
                <a:spcPts val="0"/>
              </a:spcAft>
              <a:buClr>
                <a:srgbClr val="F3745D"/>
              </a:buClr>
              <a:buSzPts val="1800"/>
              <a:buNone/>
              <a:defRPr sz="1800" b="1" i="0">
                <a:solidFill>
                  <a:srgbClr val="F3745D"/>
                </a:solidFill>
                <a:latin typeface="Calibri"/>
                <a:ea typeface="Calibri"/>
                <a:cs typeface="Calibri"/>
                <a:sym typeface="Calibri"/>
              </a:defRPr>
            </a:lvl1pPr>
            <a:lvl2pPr marL="914400" lvl="1"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marL="1371600" lvl="2"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marL="1828800" lvl="3"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marL="2286000" lvl="4"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marL="2743200" lvl="5" indent="-342900" algn="l">
              <a:lnSpc>
                <a:spcPct val="90000"/>
              </a:lnSpc>
              <a:spcBef>
                <a:spcPts val="1133"/>
              </a:spcBef>
              <a:spcAft>
                <a:spcPts val="0"/>
              </a:spcAft>
              <a:buClr>
                <a:schemeClr val="dk1"/>
              </a:buClr>
              <a:buSzPts val="1800"/>
              <a:buChar char="•"/>
              <a:defRPr/>
            </a:lvl6pPr>
            <a:lvl7pPr marL="3200400" lvl="6" indent="-342900" algn="l">
              <a:lnSpc>
                <a:spcPct val="90000"/>
              </a:lnSpc>
              <a:spcBef>
                <a:spcPts val="1133"/>
              </a:spcBef>
              <a:spcAft>
                <a:spcPts val="0"/>
              </a:spcAft>
              <a:buClr>
                <a:schemeClr val="dk1"/>
              </a:buClr>
              <a:buSzPts val="1800"/>
              <a:buChar char="•"/>
              <a:defRPr/>
            </a:lvl7pPr>
            <a:lvl8pPr marL="3657600" lvl="7" indent="-342900" algn="l">
              <a:lnSpc>
                <a:spcPct val="90000"/>
              </a:lnSpc>
              <a:spcBef>
                <a:spcPts val="1133"/>
              </a:spcBef>
              <a:spcAft>
                <a:spcPts val="0"/>
              </a:spcAft>
              <a:buClr>
                <a:schemeClr val="dk1"/>
              </a:buClr>
              <a:buSzPts val="1800"/>
              <a:buChar char="•"/>
              <a:defRPr/>
            </a:lvl8pPr>
            <a:lvl9pPr marL="4114800" lvl="8" indent="-342900" algn="l">
              <a:lnSpc>
                <a:spcPct val="90000"/>
              </a:lnSpc>
              <a:spcBef>
                <a:spcPts val="1133"/>
              </a:spcBef>
              <a:spcAft>
                <a:spcPts val="0"/>
              </a:spcAft>
              <a:buClr>
                <a:schemeClr val="dk1"/>
              </a:buClr>
              <a:buSzPts val="1800"/>
              <a:buChar char="•"/>
              <a:defRPr/>
            </a:lvl9pPr>
          </a:lstStyle>
          <a:p>
            <a:endParaRPr/>
          </a:p>
        </p:txBody>
      </p:sp>
      <p:sp>
        <p:nvSpPr>
          <p:cNvPr id="25" name="Google Shape;25;p3"/>
          <p:cNvSpPr txBox="1">
            <a:spLocks noGrp="1"/>
          </p:cNvSpPr>
          <p:nvPr>
            <p:ph type="body" idx="6"/>
          </p:nvPr>
        </p:nvSpPr>
        <p:spPr>
          <a:xfrm>
            <a:off x="2298485" y="6898458"/>
            <a:ext cx="3544003" cy="3484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267"/>
              </a:spcBef>
              <a:spcAft>
                <a:spcPts val="0"/>
              </a:spcAft>
              <a:buClr>
                <a:srgbClr val="0C2D45"/>
              </a:buClr>
              <a:buSzPts val="1400"/>
              <a:buNone/>
              <a:defRPr sz="1400" b="0" i="0">
                <a:solidFill>
                  <a:srgbClr val="0C2D45"/>
                </a:solidFill>
                <a:latin typeface="Calibri"/>
                <a:ea typeface="Calibri"/>
                <a:cs typeface="Calibri"/>
                <a:sym typeface="Calibri"/>
              </a:defRPr>
            </a:lvl1pPr>
            <a:lvl2pPr marL="914400" lvl="1"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marL="1371600" lvl="2"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marL="1828800" lvl="3"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marL="2286000" lvl="4"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marL="2743200" lvl="5" indent="-342900" algn="l">
              <a:lnSpc>
                <a:spcPct val="90000"/>
              </a:lnSpc>
              <a:spcBef>
                <a:spcPts val="1133"/>
              </a:spcBef>
              <a:spcAft>
                <a:spcPts val="0"/>
              </a:spcAft>
              <a:buClr>
                <a:schemeClr val="dk1"/>
              </a:buClr>
              <a:buSzPts val="1800"/>
              <a:buChar char="•"/>
              <a:defRPr/>
            </a:lvl6pPr>
            <a:lvl7pPr marL="3200400" lvl="6" indent="-342900" algn="l">
              <a:lnSpc>
                <a:spcPct val="90000"/>
              </a:lnSpc>
              <a:spcBef>
                <a:spcPts val="1133"/>
              </a:spcBef>
              <a:spcAft>
                <a:spcPts val="0"/>
              </a:spcAft>
              <a:buClr>
                <a:schemeClr val="dk1"/>
              </a:buClr>
              <a:buSzPts val="1800"/>
              <a:buChar char="•"/>
              <a:defRPr/>
            </a:lvl7pPr>
            <a:lvl8pPr marL="3657600" lvl="7" indent="-342900" algn="l">
              <a:lnSpc>
                <a:spcPct val="90000"/>
              </a:lnSpc>
              <a:spcBef>
                <a:spcPts val="1133"/>
              </a:spcBef>
              <a:spcAft>
                <a:spcPts val="0"/>
              </a:spcAft>
              <a:buClr>
                <a:schemeClr val="dk1"/>
              </a:buClr>
              <a:buSzPts val="1800"/>
              <a:buChar char="•"/>
              <a:defRPr/>
            </a:lvl8pPr>
            <a:lvl9pPr marL="4114800" lvl="8" indent="-342900" algn="l">
              <a:lnSpc>
                <a:spcPct val="90000"/>
              </a:lnSpc>
              <a:spcBef>
                <a:spcPts val="1133"/>
              </a:spcBef>
              <a:spcAft>
                <a:spcPts val="0"/>
              </a:spcAft>
              <a:buClr>
                <a:schemeClr val="dk1"/>
              </a:buClr>
              <a:buSzPts val="1800"/>
              <a:buChar char="•"/>
              <a:defRPr/>
            </a:lvl9pPr>
          </a:lstStyle>
          <a:p>
            <a:endParaRPr/>
          </a:p>
        </p:txBody>
      </p:sp>
      <p:sp>
        <p:nvSpPr>
          <p:cNvPr id="26" name="Google Shape;26;p3"/>
          <p:cNvSpPr txBox="1">
            <a:spLocks noGrp="1"/>
          </p:cNvSpPr>
          <p:nvPr>
            <p:ph type="body" idx="7"/>
          </p:nvPr>
        </p:nvSpPr>
        <p:spPr>
          <a:xfrm>
            <a:off x="1595529" y="7399413"/>
            <a:ext cx="648000" cy="3484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2267"/>
              </a:spcBef>
              <a:spcAft>
                <a:spcPts val="0"/>
              </a:spcAft>
              <a:buClr>
                <a:srgbClr val="F3745D"/>
              </a:buClr>
              <a:buSzPts val="1800"/>
              <a:buNone/>
              <a:defRPr sz="1800" b="1" i="0">
                <a:solidFill>
                  <a:srgbClr val="F3745D"/>
                </a:solidFill>
                <a:latin typeface="Calibri"/>
                <a:ea typeface="Calibri"/>
                <a:cs typeface="Calibri"/>
                <a:sym typeface="Calibri"/>
              </a:defRPr>
            </a:lvl1pPr>
            <a:lvl2pPr marL="914400" lvl="1"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marL="1371600" lvl="2"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marL="1828800" lvl="3"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marL="2286000" lvl="4"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marL="2743200" lvl="5" indent="-342900" algn="l">
              <a:lnSpc>
                <a:spcPct val="90000"/>
              </a:lnSpc>
              <a:spcBef>
                <a:spcPts val="1133"/>
              </a:spcBef>
              <a:spcAft>
                <a:spcPts val="0"/>
              </a:spcAft>
              <a:buClr>
                <a:schemeClr val="dk1"/>
              </a:buClr>
              <a:buSzPts val="1800"/>
              <a:buChar char="•"/>
              <a:defRPr/>
            </a:lvl6pPr>
            <a:lvl7pPr marL="3200400" lvl="6" indent="-342900" algn="l">
              <a:lnSpc>
                <a:spcPct val="90000"/>
              </a:lnSpc>
              <a:spcBef>
                <a:spcPts val="1133"/>
              </a:spcBef>
              <a:spcAft>
                <a:spcPts val="0"/>
              </a:spcAft>
              <a:buClr>
                <a:schemeClr val="dk1"/>
              </a:buClr>
              <a:buSzPts val="1800"/>
              <a:buChar char="•"/>
              <a:defRPr/>
            </a:lvl7pPr>
            <a:lvl8pPr marL="3657600" lvl="7" indent="-342900" algn="l">
              <a:lnSpc>
                <a:spcPct val="90000"/>
              </a:lnSpc>
              <a:spcBef>
                <a:spcPts val="1133"/>
              </a:spcBef>
              <a:spcAft>
                <a:spcPts val="0"/>
              </a:spcAft>
              <a:buClr>
                <a:schemeClr val="dk1"/>
              </a:buClr>
              <a:buSzPts val="1800"/>
              <a:buChar char="•"/>
              <a:defRPr/>
            </a:lvl8pPr>
            <a:lvl9pPr marL="4114800" lvl="8" indent="-342900" algn="l">
              <a:lnSpc>
                <a:spcPct val="90000"/>
              </a:lnSpc>
              <a:spcBef>
                <a:spcPts val="1133"/>
              </a:spcBef>
              <a:spcAft>
                <a:spcPts val="0"/>
              </a:spcAft>
              <a:buClr>
                <a:schemeClr val="dk1"/>
              </a:buClr>
              <a:buSzPts val="1800"/>
              <a:buChar char="•"/>
              <a:defRPr/>
            </a:lvl9pPr>
          </a:lstStyle>
          <a:p>
            <a:endParaRPr/>
          </a:p>
        </p:txBody>
      </p:sp>
      <p:sp>
        <p:nvSpPr>
          <p:cNvPr id="27" name="Google Shape;27;p3"/>
          <p:cNvSpPr txBox="1">
            <a:spLocks noGrp="1"/>
          </p:cNvSpPr>
          <p:nvPr>
            <p:ph type="body" idx="8"/>
          </p:nvPr>
        </p:nvSpPr>
        <p:spPr>
          <a:xfrm>
            <a:off x="2298485" y="7399413"/>
            <a:ext cx="3544003" cy="3484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267"/>
              </a:spcBef>
              <a:spcAft>
                <a:spcPts val="0"/>
              </a:spcAft>
              <a:buClr>
                <a:srgbClr val="0C2D45"/>
              </a:buClr>
              <a:buSzPts val="1400"/>
              <a:buNone/>
              <a:defRPr sz="1400" b="0" i="0">
                <a:solidFill>
                  <a:srgbClr val="0C2D45"/>
                </a:solidFill>
                <a:latin typeface="Calibri"/>
                <a:ea typeface="Calibri"/>
                <a:cs typeface="Calibri"/>
                <a:sym typeface="Calibri"/>
              </a:defRPr>
            </a:lvl1pPr>
            <a:lvl2pPr marL="914400" lvl="1"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marL="1371600" lvl="2"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marL="1828800" lvl="3"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marL="2286000" lvl="4"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marL="2743200" lvl="5" indent="-342900" algn="l">
              <a:lnSpc>
                <a:spcPct val="90000"/>
              </a:lnSpc>
              <a:spcBef>
                <a:spcPts val="1133"/>
              </a:spcBef>
              <a:spcAft>
                <a:spcPts val="0"/>
              </a:spcAft>
              <a:buClr>
                <a:schemeClr val="dk1"/>
              </a:buClr>
              <a:buSzPts val="1800"/>
              <a:buChar char="•"/>
              <a:defRPr/>
            </a:lvl6pPr>
            <a:lvl7pPr marL="3200400" lvl="6" indent="-342900" algn="l">
              <a:lnSpc>
                <a:spcPct val="90000"/>
              </a:lnSpc>
              <a:spcBef>
                <a:spcPts val="1133"/>
              </a:spcBef>
              <a:spcAft>
                <a:spcPts val="0"/>
              </a:spcAft>
              <a:buClr>
                <a:schemeClr val="dk1"/>
              </a:buClr>
              <a:buSzPts val="1800"/>
              <a:buChar char="•"/>
              <a:defRPr/>
            </a:lvl7pPr>
            <a:lvl8pPr marL="3657600" lvl="7" indent="-342900" algn="l">
              <a:lnSpc>
                <a:spcPct val="90000"/>
              </a:lnSpc>
              <a:spcBef>
                <a:spcPts val="1133"/>
              </a:spcBef>
              <a:spcAft>
                <a:spcPts val="0"/>
              </a:spcAft>
              <a:buClr>
                <a:schemeClr val="dk1"/>
              </a:buClr>
              <a:buSzPts val="1800"/>
              <a:buChar char="•"/>
              <a:defRPr/>
            </a:lvl8pPr>
            <a:lvl9pPr marL="4114800" lvl="8" indent="-342900" algn="l">
              <a:lnSpc>
                <a:spcPct val="90000"/>
              </a:lnSpc>
              <a:spcBef>
                <a:spcPts val="1133"/>
              </a:spcBef>
              <a:spcAft>
                <a:spcPts val="0"/>
              </a:spcAft>
              <a:buClr>
                <a:schemeClr val="dk1"/>
              </a:buClr>
              <a:buSzPts val="1800"/>
              <a:buChar char="•"/>
              <a:defRPr/>
            </a:lvl9pPr>
          </a:lstStyle>
          <a:p>
            <a:endParaRPr/>
          </a:p>
        </p:txBody>
      </p:sp>
      <p:sp>
        <p:nvSpPr>
          <p:cNvPr id="28" name="Google Shape;28;p3"/>
          <p:cNvSpPr txBox="1">
            <a:spLocks noGrp="1"/>
          </p:cNvSpPr>
          <p:nvPr>
            <p:ph type="body" idx="9"/>
          </p:nvPr>
        </p:nvSpPr>
        <p:spPr>
          <a:xfrm>
            <a:off x="1595529" y="7901203"/>
            <a:ext cx="648000" cy="3484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2267"/>
              </a:spcBef>
              <a:spcAft>
                <a:spcPts val="0"/>
              </a:spcAft>
              <a:buClr>
                <a:srgbClr val="F3745D"/>
              </a:buClr>
              <a:buSzPts val="1800"/>
              <a:buNone/>
              <a:defRPr sz="1800" b="1" i="0">
                <a:solidFill>
                  <a:srgbClr val="F3745D"/>
                </a:solidFill>
                <a:latin typeface="Calibri"/>
                <a:ea typeface="Calibri"/>
                <a:cs typeface="Calibri"/>
                <a:sym typeface="Calibri"/>
              </a:defRPr>
            </a:lvl1pPr>
            <a:lvl2pPr marL="914400" lvl="1"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marL="1371600" lvl="2"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marL="1828800" lvl="3"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marL="2286000" lvl="4"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marL="2743200" lvl="5" indent="-342900" algn="l">
              <a:lnSpc>
                <a:spcPct val="90000"/>
              </a:lnSpc>
              <a:spcBef>
                <a:spcPts val="1133"/>
              </a:spcBef>
              <a:spcAft>
                <a:spcPts val="0"/>
              </a:spcAft>
              <a:buClr>
                <a:schemeClr val="dk1"/>
              </a:buClr>
              <a:buSzPts val="1800"/>
              <a:buChar char="•"/>
              <a:defRPr/>
            </a:lvl6pPr>
            <a:lvl7pPr marL="3200400" lvl="6" indent="-342900" algn="l">
              <a:lnSpc>
                <a:spcPct val="90000"/>
              </a:lnSpc>
              <a:spcBef>
                <a:spcPts val="1133"/>
              </a:spcBef>
              <a:spcAft>
                <a:spcPts val="0"/>
              </a:spcAft>
              <a:buClr>
                <a:schemeClr val="dk1"/>
              </a:buClr>
              <a:buSzPts val="1800"/>
              <a:buChar char="•"/>
              <a:defRPr/>
            </a:lvl7pPr>
            <a:lvl8pPr marL="3657600" lvl="7" indent="-342900" algn="l">
              <a:lnSpc>
                <a:spcPct val="90000"/>
              </a:lnSpc>
              <a:spcBef>
                <a:spcPts val="1133"/>
              </a:spcBef>
              <a:spcAft>
                <a:spcPts val="0"/>
              </a:spcAft>
              <a:buClr>
                <a:schemeClr val="dk1"/>
              </a:buClr>
              <a:buSzPts val="1800"/>
              <a:buChar char="•"/>
              <a:defRPr/>
            </a:lvl8pPr>
            <a:lvl9pPr marL="4114800" lvl="8" indent="-342900" algn="l">
              <a:lnSpc>
                <a:spcPct val="90000"/>
              </a:lnSpc>
              <a:spcBef>
                <a:spcPts val="1133"/>
              </a:spcBef>
              <a:spcAft>
                <a:spcPts val="0"/>
              </a:spcAft>
              <a:buClr>
                <a:schemeClr val="dk1"/>
              </a:buClr>
              <a:buSzPts val="1800"/>
              <a:buChar char="•"/>
              <a:defRPr/>
            </a:lvl9pPr>
          </a:lstStyle>
          <a:p>
            <a:endParaRPr/>
          </a:p>
        </p:txBody>
      </p:sp>
      <p:sp>
        <p:nvSpPr>
          <p:cNvPr id="29" name="Google Shape;29;p3"/>
          <p:cNvSpPr txBox="1">
            <a:spLocks noGrp="1"/>
          </p:cNvSpPr>
          <p:nvPr>
            <p:ph type="body" idx="13"/>
          </p:nvPr>
        </p:nvSpPr>
        <p:spPr>
          <a:xfrm>
            <a:off x="2298485" y="7901203"/>
            <a:ext cx="3544003" cy="3484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267"/>
              </a:spcBef>
              <a:spcAft>
                <a:spcPts val="0"/>
              </a:spcAft>
              <a:buClr>
                <a:srgbClr val="0C2D45"/>
              </a:buClr>
              <a:buSzPts val="1400"/>
              <a:buNone/>
              <a:defRPr sz="1400" b="0" i="0">
                <a:solidFill>
                  <a:srgbClr val="0C2D45"/>
                </a:solidFill>
                <a:latin typeface="Calibri"/>
                <a:ea typeface="Calibri"/>
                <a:cs typeface="Calibri"/>
                <a:sym typeface="Calibri"/>
              </a:defRPr>
            </a:lvl1pPr>
            <a:lvl2pPr marL="914400" lvl="1"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marL="1371600" lvl="2"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marL="1828800" lvl="3"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marL="2286000" lvl="4"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marL="2743200" lvl="5" indent="-342900" algn="l">
              <a:lnSpc>
                <a:spcPct val="90000"/>
              </a:lnSpc>
              <a:spcBef>
                <a:spcPts val="1133"/>
              </a:spcBef>
              <a:spcAft>
                <a:spcPts val="0"/>
              </a:spcAft>
              <a:buClr>
                <a:schemeClr val="dk1"/>
              </a:buClr>
              <a:buSzPts val="1800"/>
              <a:buChar char="•"/>
              <a:defRPr/>
            </a:lvl6pPr>
            <a:lvl7pPr marL="3200400" lvl="6" indent="-342900" algn="l">
              <a:lnSpc>
                <a:spcPct val="90000"/>
              </a:lnSpc>
              <a:spcBef>
                <a:spcPts val="1133"/>
              </a:spcBef>
              <a:spcAft>
                <a:spcPts val="0"/>
              </a:spcAft>
              <a:buClr>
                <a:schemeClr val="dk1"/>
              </a:buClr>
              <a:buSzPts val="1800"/>
              <a:buChar char="•"/>
              <a:defRPr/>
            </a:lvl7pPr>
            <a:lvl8pPr marL="3657600" lvl="7" indent="-342900" algn="l">
              <a:lnSpc>
                <a:spcPct val="90000"/>
              </a:lnSpc>
              <a:spcBef>
                <a:spcPts val="1133"/>
              </a:spcBef>
              <a:spcAft>
                <a:spcPts val="0"/>
              </a:spcAft>
              <a:buClr>
                <a:schemeClr val="dk1"/>
              </a:buClr>
              <a:buSzPts val="1800"/>
              <a:buChar char="•"/>
              <a:defRPr/>
            </a:lvl8pPr>
            <a:lvl9pPr marL="4114800" lvl="8" indent="-342900" algn="l">
              <a:lnSpc>
                <a:spcPct val="90000"/>
              </a:lnSpc>
              <a:spcBef>
                <a:spcPts val="1133"/>
              </a:spcBef>
              <a:spcAft>
                <a:spcPts val="0"/>
              </a:spcAft>
              <a:buClr>
                <a:schemeClr val="dk1"/>
              </a:buClr>
              <a:buSzPts val="1800"/>
              <a:buChar char="•"/>
              <a:defRPr/>
            </a:lvl9pPr>
          </a:lstStyle>
          <a:p>
            <a:endParaRPr/>
          </a:p>
        </p:txBody>
      </p:sp>
      <p:sp>
        <p:nvSpPr>
          <p:cNvPr id="30" name="Google Shape;30;p3"/>
          <p:cNvSpPr/>
          <p:nvPr/>
        </p:nvSpPr>
        <p:spPr>
          <a:xfrm>
            <a:off x="788956" y="9560668"/>
            <a:ext cx="1959435" cy="48420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83"/>
              <a:buFont typeface="Arial"/>
              <a:buNone/>
            </a:pPr>
            <a:endParaRPr sz="1283" b="0" i="0" u="none" strike="noStrike" cap="none">
              <a:solidFill>
                <a:schemeClr val="lt1"/>
              </a:solidFill>
              <a:latin typeface="Century Schoolbook"/>
              <a:ea typeface="Century Schoolbook"/>
              <a:cs typeface="Century Schoolbook"/>
              <a:sym typeface="Century Schoolbook"/>
            </a:endParaRPr>
          </a:p>
        </p:txBody>
      </p:sp>
      <p:sp>
        <p:nvSpPr>
          <p:cNvPr id="31" name="Google Shape;31;p3"/>
          <p:cNvSpPr txBox="1">
            <a:spLocks noGrp="1"/>
          </p:cNvSpPr>
          <p:nvPr>
            <p:ph type="sldNum" idx="12"/>
          </p:nvPr>
        </p:nvSpPr>
        <p:spPr>
          <a:xfrm>
            <a:off x="7134555" y="10316301"/>
            <a:ext cx="357598" cy="26659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GB"/>
              <a:t>‹#›</a:t>
            </a:fld>
            <a:endParaRPr/>
          </a:p>
        </p:txBody>
      </p:sp>
      <p:sp>
        <p:nvSpPr>
          <p:cNvPr id="32" name="Google Shape;32;p3"/>
          <p:cNvSpPr/>
          <p:nvPr/>
        </p:nvSpPr>
        <p:spPr>
          <a:xfrm rot="5400000">
            <a:off x="-4827370" y="4829021"/>
            <a:ext cx="10690162" cy="1035426"/>
          </a:xfrm>
          <a:custGeom>
            <a:avLst/>
            <a:gdLst/>
            <a:ahLst/>
            <a:cxnLst/>
            <a:rect l="l" t="t" r="r" b="b"/>
            <a:pathLst>
              <a:path w="10372477" h="4977432" extrusionOk="0">
                <a:moveTo>
                  <a:pt x="0" y="0"/>
                </a:moveTo>
                <a:lnTo>
                  <a:pt x="10372477" y="0"/>
                </a:lnTo>
                <a:lnTo>
                  <a:pt x="10372477" y="4977432"/>
                </a:lnTo>
                <a:lnTo>
                  <a:pt x="0" y="4977432"/>
                </a:lnTo>
                <a:lnTo>
                  <a:pt x="0" y="0"/>
                </a:lnTo>
                <a:close/>
              </a:path>
            </a:pathLst>
          </a:custGeom>
          <a:solidFill>
            <a:srgbClr val="F3745D"/>
          </a:solidFill>
          <a:ln>
            <a:noFill/>
          </a:ln>
        </p:spPr>
        <p:txBody>
          <a:bodyPr spcFirstLastPara="1" wrap="square" lIns="145425" tIns="72700" rIns="145425" bIns="72700" anchor="t" anchorCtr="0">
            <a:noAutofit/>
          </a:bodyPr>
          <a:lstStyle/>
          <a:p>
            <a:pPr marL="0" marR="0" lvl="0" indent="0" algn="ctr" rtl="0">
              <a:lnSpc>
                <a:spcPct val="100000"/>
              </a:lnSpc>
              <a:spcBef>
                <a:spcPts val="0"/>
              </a:spcBef>
              <a:spcAft>
                <a:spcPts val="0"/>
              </a:spcAft>
              <a:buClr>
                <a:srgbClr val="000000"/>
              </a:buClr>
              <a:buSzPts val="4294"/>
              <a:buFont typeface="Arial"/>
              <a:buNone/>
            </a:pPr>
            <a:endParaRPr sz="4294" b="0" i="0" u="none" strike="noStrike" cap="none">
              <a:solidFill>
                <a:schemeClr val="dk1"/>
              </a:solidFill>
              <a:latin typeface="Century Schoolbook"/>
              <a:ea typeface="Century Schoolbook"/>
              <a:cs typeface="Century Schoolbook"/>
              <a:sym typeface="Century Schoolbook"/>
            </a:endParaRPr>
          </a:p>
        </p:txBody>
      </p:sp>
      <p:sp>
        <p:nvSpPr>
          <p:cNvPr id="33" name="Google Shape;33;p3"/>
          <p:cNvSpPr txBox="1">
            <a:spLocks noGrp="1"/>
          </p:cNvSpPr>
          <p:nvPr>
            <p:ph type="body" idx="14"/>
          </p:nvPr>
        </p:nvSpPr>
        <p:spPr>
          <a:xfrm>
            <a:off x="1538145" y="4334936"/>
            <a:ext cx="2289273" cy="829919"/>
          </a:xfrm>
          <a:prstGeom prst="rect">
            <a:avLst/>
          </a:prstGeom>
          <a:noFill/>
          <a:ln>
            <a:noFill/>
          </a:ln>
        </p:spPr>
        <p:txBody>
          <a:bodyPr spcFirstLastPara="1" wrap="square" lIns="91425" tIns="45700" rIns="91425" bIns="45700" anchor="ctr" anchorCtr="0">
            <a:noAutofit/>
          </a:bodyPr>
          <a:lstStyle>
            <a:lvl1pPr marL="457200" lvl="0" indent="-228600" algn="l">
              <a:lnSpc>
                <a:spcPct val="95000"/>
              </a:lnSpc>
              <a:spcBef>
                <a:spcPts val="0"/>
              </a:spcBef>
              <a:spcAft>
                <a:spcPts val="0"/>
              </a:spcAft>
              <a:buClr>
                <a:srgbClr val="F3745D"/>
              </a:buClr>
              <a:buSzPts val="2800"/>
              <a:buNone/>
              <a:defRPr sz="2800" b="1" i="0">
                <a:solidFill>
                  <a:srgbClr val="F3745D"/>
                </a:solidFill>
                <a:latin typeface="Calibri"/>
                <a:ea typeface="Calibri"/>
                <a:cs typeface="Calibri"/>
                <a:sym typeface="Calibri"/>
              </a:defRPr>
            </a:lvl1pPr>
            <a:lvl2pPr marL="914400" lvl="1"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marL="1371600" lvl="2"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marL="1828800" lvl="3"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marL="2286000" lvl="4"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marL="2743200" lvl="5" indent="-342900" algn="l">
              <a:lnSpc>
                <a:spcPct val="90000"/>
              </a:lnSpc>
              <a:spcBef>
                <a:spcPts val="1133"/>
              </a:spcBef>
              <a:spcAft>
                <a:spcPts val="0"/>
              </a:spcAft>
              <a:buClr>
                <a:schemeClr val="dk1"/>
              </a:buClr>
              <a:buSzPts val="1800"/>
              <a:buChar char="•"/>
              <a:defRPr/>
            </a:lvl6pPr>
            <a:lvl7pPr marL="3200400" lvl="6" indent="-342900" algn="l">
              <a:lnSpc>
                <a:spcPct val="90000"/>
              </a:lnSpc>
              <a:spcBef>
                <a:spcPts val="1133"/>
              </a:spcBef>
              <a:spcAft>
                <a:spcPts val="0"/>
              </a:spcAft>
              <a:buClr>
                <a:schemeClr val="dk1"/>
              </a:buClr>
              <a:buSzPts val="1800"/>
              <a:buChar char="•"/>
              <a:defRPr/>
            </a:lvl7pPr>
            <a:lvl8pPr marL="3657600" lvl="7" indent="-342900" algn="l">
              <a:lnSpc>
                <a:spcPct val="90000"/>
              </a:lnSpc>
              <a:spcBef>
                <a:spcPts val="1133"/>
              </a:spcBef>
              <a:spcAft>
                <a:spcPts val="0"/>
              </a:spcAft>
              <a:buClr>
                <a:schemeClr val="dk1"/>
              </a:buClr>
              <a:buSzPts val="1800"/>
              <a:buChar char="•"/>
              <a:defRPr/>
            </a:lvl8pPr>
            <a:lvl9pPr marL="4114800" lvl="8" indent="-342900" algn="l">
              <a:lnSpc>
                <a:spcPct val="90000"/>
              </a:lnSpc>
              <a:spcBef>
                <a:spcPts val="1133"/>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pos="29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end slide">
  <p:cSld name="end slide">
    <p:spTree>
      <p:nvGrpSpPr>
        <p:cNvPr id="1" name="Shape 34"/>
        <p:cNvGrpSpPr/>
        <p:nvPr/>
      </p:nvGrpSpPr>
      <p:grpSpPr>
        <a:xfrm>
          <a:off x="0" y="0"/>
          <a:ext cx="0" cy="0"/>
          <a:chOff x="0" y="0"/>
          <a:chExt cx="0" cy="0"/>
        </a:xfrm>
      </p:grpSpPr>
      <p:sp>
        <p:nvSpPr>
          <p:cNvPr id="35" name="Google Shape;35;p4"/>
          <p:cNvSpPr/>
          <p:nvPr/>
        </p:nvSpPr>
        <p:spPr>
          <a:xfrm>
            <a:off x="0" y="5565913"/>
            <a:ext cx="7576758" cy="4102930"/>
          </a:xfrm>
          <a:custGeom>
            <a:avLst/>
            <a:gdLst/>
            <a:ahLst/>
            <a:cxnLst/>
            <a:rect l="l" t="t" r="r" b="b"/>
            <a:pathLst>
              <a:path w="7600392" h="6806308" extrusionOk="0">
                <a:moveTo>
                  <a:pt x="0" y="0"/>
                </a:moveTo>
                <a:lnTo>
                  <a:pt x="7600393" y="0"/>
                </a:lnTo>
                <a:lnTo>
                  <a:pt x="7600393" y="6806308"/>
                </a:lnTo>
                <a:lnTo>
                  <a:pt x="0" y="6806308"/>
                </a:lnTo>
                <a:close/>
              </a:path>
            </a:pathLst>
          </a:custGeom>
          <a:solidFill>
            <a:srgbClr val="F3745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36" name="Google Shape;36;p4"/>
          <p:cNvSpPr txBox="1">
            <a:spLocks noGrp="1"/>
          </p:cNvSpPr>
          <p:nvPr>
            <p:ph type="body" idx="1"/>
          </p:nvPr>
        </p:nvSpPr>
        <p:spPr>
          <a:xfrm>
            <a:off x="526494" y="8421835"/>
            <a:ext cx="6500273" cy="66031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267"/>
              </a:spcBef>
              <a:spcAft>
                <a:spcPts val="0"/>
              </a:spcAft>
              <a:buClr>
                <a:schemeClr val="lt1"/>
              </a:buClr>
              <a:buSzPts val="2900"/>
              <a:buNone/>
              <a:defRPr sz="2900" b="1" i="0">
                <a:solidFill>
                  <a:schemeClr val="lt1"/>
                </a:solidFill>
                <a:latin typeface="Calibri"/>
                <a:ea typeface="Calibri"/>
                <a:cs typeface="Calibri"/>
                <a:sym typeface="Calibri"/>
              </a:defRPr>
            </a:lvl1pPr>
            <a:lvl2pPr marL="914400" lvl="1" indent="-228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1133"/>
              </a:spcBef>
              <a:spcAft>
                <a:spcPts val="0"/>
              </a:spcAft>
              <a:buClr>
                <a:schemeClr val="dk1"/>
              </a:buClr>
              <a:buSzPts val="1800"/>
              <a:buChar char="•"/>
              <a:defRPr/>
            </a:lvl6pPr>
            <a:lvl7pPr marL="3200400" lvl="6" indent="-342900" algn="l">
              <a:lnSpc>
                <a:spcPct val="90000"/>
              </a:lnSpc>
              <a:spcBef>
                <a:spcPts val="1133"/>
              </a:spcBef>
              <a:spcAft>
                <a:spcPts val="0"/>
              </a:spcAft>
              <a:buClr>
                <a:schemeClr val="dk1"/>
              </a:buClr>
              <a:buSzPts val="1800"/>
              <a:buChar char="•"/>
              <a:defRPr/>
            </a:lvl7pPr>
            <a:lvl8pPr marL="3657600" lvl="7" indent="-342900" algn="l">
              <a:lnSpc>
                <a:spcPct val="90000"/>
              </a:lnSpc>
              <a:spcBef>
                <a:spcPts val="1133"/>
              </a:spcBef>
              <a:spcAft>
                <a:spcPts val="0"/>
              </a:spcAft>
              <a:buClr>
                <a:schemeClr val="dk1"/>
              </a:buClr>
              <a:buSzPts val="1800"/>
              <a:buChar char="•"/>
              <a:defRPr/>
            </a:lvl8pPr>
            <a:lvl9pPr marL="4114800" lvl="8" indent="-342900" algn="l">
              <a:lnSpc>
                <a:spcPct val="90000"/>
              </a:lnSpc>
              <a:spcBef>
                <a:spcPts val="1133"/>
              </a:spcBef>
              <a:spcAft>
                <a:spcPts val="0"/>
              </a:spcAft>
              <a:buClr>
                <a:schemeClr val="dk1"/>
              </a:buClr>
              <a:buSzPts val="1800"/>
              <a:buChar char="•"/>
              <a:defRPr/>
            </a:lvl9pPr>
          </a:lstStyle>
          <a:p>
            <a:endParaRPr/>
          </a:p>
        </p:txBody>
      </p:sp>
      <p:pic>
        <p:nvPicPr>
          <p:cNvPr id="37" name="Google Shape;37;p4"/>
          <p:cNvPicPr preferRelativeResize="0"/>
          <p:nvPr/>
        </p:nvPicPr>
        <p:blipFill rotWithShape="1">
          <a:blip r:embed="rId2">
            <a:alphaModFix/>
          </a:blip>
          <a:srcRect r="44449"/>
          <a:stretch/>
        </p:blipFill>
        <p:spPr>
          <a:xfrm>
            <a:off x="5769397" y="10022364"/>
            <a:ext cx="1280061" cy="293943"/>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367">
          <p15:clr>
            <a:srgbClr val="FBAE40"/>
          </p15:clr>
        </p15:guide>
        <p15:guide id="2" pos="238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Cover Slide 1">
  <p:cSld name="Cover Slide 1">
    <p:spTree>
      <p:nvGrpSpPr>
        <p:cNvPr id="1" name="Shape 38"/>
        <p:cNvGrpSpPr/>
        <p:nvPr/>
      </p:nvGrpSpPr>
      <p:grpSpPr>
        <a:xfrm>
          <a:off x="0" y="0"/>
          <a:ext cx="0" cy="0"/>
          <a:chOff x="0" y="0"/>
          <a:chExt cx="0" cy="0"/>
        </a:xfrm>
      </p:grpSpPr>
      <p:sp>
        <p:nvSpPr>
          <p:cNvPr id="39" name="Google Shape;39;p5"/>
          <p:cNvSpPr/>
          <p:nvPr/>
        </p:nvSpPr>
        <p:spPr>
          <a:xfrm>
            <a:off x="64948" y="2272049"/>
            <a:ext cx="7488314" cy="7038206"/>
          </a:xfrm>
          <a:custGeom>
            <a:avLst/>
            <a:gdLst/>
            <a:ahLst/>
            <a:cxnLst/>
            <a:rect l="l" t="t" r="r" b="b"/>
            <a:pathLst>
              <a:path w="7600392" h="6806308" extrusionOk="0">
                <a:moveTo>
                  <a:pt x="0" y="0"/>
                </a:moveTo>
                <a:lnTo>
                  <a:pt x="7600393" y="0"/>
                </a:lnTo>
                <a:lnTo>
                  <a:pt x="7600393" y="6806308"/>
                </a:lnTo>
                <a:lnTo>
                  <a:pt x="0" y="6806308"/>
                </a:lnTo>
                <a:close/>
              </a:path>
            </a:pathLst>
          </a:custGeom>
          <a:solidFill>
            <a:srgbClr val="1232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40" name="Google Shape;40;p5"/>
          <p:cNvSpPr/>
          <p:nvPr/>
        </p:nvSpPr>
        <p:spPr>
          <a:xfrm>
            <a:off x="2779154" y="3174527"/>
            <a:ext cx="4780521" cy="2898469"/>
          </a:xfrm>
          <a:custGeom>
            <a:avLst/>
            <a:gdLst/>
            <a:ahLst/>
            <a:cxnLst/>
            <a:rect l="l" t="t" r="r" b="b"/>
            <a:pathLst>
              <a:path w="4910833" h="3860294" extrusionOk="0">
                <a:moveTo>
                  <a:pt x="0" y="0"/>
                </a:moveTo>
                <a:lnTo>
                  <a:pt x="4910833" y="0"/>
                </a:lnTo>
                <a:lnTo>
                  <a:pt x="4910833" y="3860296"/>
                </a:lnTo>
                <a:lnTo>
                  <a:pt x="0" y="3860296"/>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41" name="Google Shape;41;p5"/>
          <p:cNvSpPr/>
          <p:nvPr/>
        </p:nvSpPr>
        <p:spPr>
          <a:xfrm rot="-5400000">
            <a:off x="2011428" y="4471381"/>
            <a:ext cx="1620513" cy="304760"/>
          </a:xfrm>
          <a:custGeom>
            <a:avLst/>
            <a:gdLst/>
            <a:ahLst/>
            <a:cxnLst/>
            <a:rect l="l" t="t" r="r" b="b"/>
            <a:pathLst>
              <a:path w="1620513" h="304760" extrusionOk="0">
                <a:moveTo>
                  <a:pt x="0" y="-1"/>
                </a:moveTo>
                <a:lnTo>
                  <a:pt x="1620514" y="-1"/>
                </a:lnTo>
                <a:lnTo>
                  <a:pt x="1620514" y="304760"/>
                </a:lnTo>
                <a:lnTo>
                  <a:pt x="0" y="304760"/>
                </a:lnTo>
                <a:close/>
              </a:path>
            </a:pathLst>
          </a:custGeom>
          <a:solidFill>
            <a:srgbClr val="F3745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42" name="Google Shape;42;p5"/>
          <p:cNvSpPr>
            <a:spLocks noGrp="1"/>
          </p:cNvSpPr>
          <p:nvPr>
            <p:ph type="pic" idx="2"/>
          </p:nvPr>
        </p:nvSpPr>
        <p:spPr>
          <a:xfrm>
            <a:off x="0" y="2122098"/>
            <a:ext cx="4976367" cy="7660257"/>
          </a:xfrm>
          <a:prstGeom prst="rect">
            <a:avLst/>
          </a:prstGeom>
          <a:solidFill>
            <a:srgbClr val="D8D8D8"/>
          </a:solidFill>
          <a:ln>
            <a:noFill/>
          </a:ln>
        </p:spPr>
      </p:sp>
      <p:sp>
        <p:nvSpPr>
          <p:cNvPr id="43" name="Google Shape;43;p5"/>
          <p:cNvSpPr/>
          <p:nvPr/>
        </p:nvSpPr>
        <p:spPr>
          <a:xfrm>
            <a:off x="3299813" y="3942471"/>
            <a:ext cx="4525730" cy="3029130"/>
          </a:xfrm>
          <a:custGeom>
            <a:avLst/>
            <a:gdLst/>
            <a:ahLst/>
            <a:cxnLst/>
            <a:rect l="l" t="t" r="r" b="b"/>
            <a:pathLst>
              <a:path w="4525730" h="3029130" extrusionOk="0">
                <a:moveTo>
                  <a:pt x="0" y="0"/>
                </a:moveTo>
                <a:lnTo>
                  <a:pt x="4525731" y="0"/>
                </a:lnTo>
                <a:lnTo>
                  <a:pt x="4525731" y="3029131"/>
                </a:lnTo>
                <a:lnTo>
                  <a:pt x="1" y="3029131"/>
                </a:lnTo>
                <a:close/>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44" name="Google Shape;44;p5"/>
          <p:cNvSpPr txBox="1">
            <a:spLocks noGrp="1"/>
          </p:cNvSpPr>
          <p:nvPr>
            <p:ph type="body" idx="1"/>
          </p:nvPr>
        </p:nvSpPr>
        <p:spPr>
          <a:xfrm>
            <a:off x="3327391" y="4028589"/>
            <a:ext cx="4003808" cy="1112797"/>
          </a:xfrm>
          <a:prstGeom prst="rect">
            <a:avLst/>
          </a:prstGeom>
          <a:noFill/>
          <a:ln>
            <a:noFill/>
          </a:ln>
        </p:spPr>
        <p:txBody>
          <a:bodyPr spcFirstLastPara="1" wrap="square" lIns="91425" tIns="45700" rIns="91425" bIns="45700" anchor="t" anchorCtr="0">
            <a:noAutofit/>
          </a:bodyPr>
          <a:lstStyle>
            <a:lvl1pPr marL="457200" lvl="0" indent="-228600" algn="l">
              <a:lnSpc>
                <a:spcPct val="93809"/>
              </a:lnSpc>
              <a:spcBef>
                <a:spcPts val="0"/>
              </a:spcBef>
              <a:spcAft>
                <a:spcPts val="0"/>
              </a:spcAft>
              <a:buClr>
                <a:srgbClr val="F3745D"/>
              </a:buClr>
              <a:buSzPts val="4200"/>
              <a:buNone/>
              <a:defRPr sz="4200" b="0" i="0">
                <a:solidFill>
                  <a:srgbClr val="F3745D"/>
                </a:solidFill>
                <a:latin typeface="Calibri"/>
                <a:ea typeface="Calibri"/>
                <a:cs typeface="Calibri"/>
                <a:sym typeface="Calibri"/>
              </a:defRPr>
            </a:lvl1pPr>
            <a:lvl2pPr marL="914400" lvl="1" indent="-228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1133"/>
              </a:spcBef>
              <a:spcAft>
                <a:spcPts val="0"/>
              </a:spcAft>
              <a:buClr>
                <a:schemeClr val="dk1"/>
              </a:buClr>
              <a:buSzPts val="1800"/>
              <a:buChar char="•"/>
              <a:defRPr/>
            </a:lvl6pPr>
            <a:lvl7pPr marL="3200400" lvl="6" indent="-342900" algn="l">
              <a:lnSpc>
                <a:spcPct val="90000"/>
              </a:lnSpc>
              <a:spcBef>
                <a:spcPts val="1133"/>
              </a:spcBef>
              <a:spcAft>
                <a:spcPts val="0"/>
              </a:spcAft>
              <a:buClr>
                <a:schemeClr val="dk1"/>
              </a:buClr>
              <a:buSzPts val="1800"/>
              <a:buChar char="•"/>
              <a:defRPr/>
            </a:lvl7pPr>
            <a:lvl8pPr marL="3657600" lvl="7" indent="-342900" algn="l">
              <a:lnSpc>
                <a:spcPct val="90000"/>
              </a:lnSpc>
              <a:spcBef>
                <a:spcPts val="1133"/>
              </a:spcBef>
              <a:spcAft>
                <a:spcPts val="0"/>
              </a:spcAft>
              <a:buClr>
                <a:schemeClr val="dk1"/>
              </a:buClr>
              <a:buSzPts val="1800"/>
              <a:buChar char="•"/>
              <a:defRPr/>
            </a:lvl8pPr>
            <a:lvl9pPr marL="4114800" lvl="8" indent="-342900" algn="l">
              <a:lnSpc>
                <a:spcPct val="90000"/>
              </a:lnSpc>
              <a:spcBef>
                <a:spcPts val="1133"/>
              </a:spcBef>
              <a:spcAft>
                <a:spcPts val="0"/>
              </a:spcAft>
              <a:buClr>
                <a:schemeClr val="dk1"/>
              </a:buClr>
              <a:buSzPts val="1800"/>
              <a:buChar char="•"/>
              <a:defRPr/>
            </a:lvl9pPr>
          </a:lstStyle>
          <a:p>
            <a:endParaRPr/>
          </a:p>
        </p:txBody>
      </p:sp>
      <p:sp>
        <p:nvSpPr>
          <p:cNvPr id="45" name="Google Shape;45;p5"/>
          <p:cNvSpPr/>
          <p:nvPr/>
        </p:nvSpPr>
        <p:spPr>
          <a:xfrm>
            <a:off x="5389017" y="9934743"/>
            <a:ext cx="1959435" cy="48420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83"/>
              <a:buFont typeface="Arial"/>
              <a:buNone/>
            </a:pPr>
            <a:endParaRPr sz="1283" b="0" i="0" u="none" strike="noStrike" cap="none">
              <a:solidFill>
                <a:schemeClr val="lt1"/>
              </a:solidFill>
              <a:latin typeface="Century Schoolbook"/>
              <a:ea typeface="Century Schoolbook"/>
              <a:cs typeface="Century Schoolbook"/>
              <a:sym typeface="Century Schoolbook"/>
            </a:endParaRPr>
          </a:p>
        </p:txBody>
      </p:sp>
      <p:pic>
        <p:nvPicPr>
          <p:cNvPr id="46" name="Google Shape;46;p5"/>
          <p:cNvPicPr preferRelativeResize="0"/>
          <p:nvPr/>
        </p:nvPicPr>
        <p:blipFill rotWithShape="1">
          <a:blip r:embed="rId2">
            <a:alphaModFix/>
          </a:blip>
          <a:srcRect r="44449"/>
          <a:stretch/>
        </p:blipFill>
        <p:spPr>
          <a:xfrm>
            <a:off x="5769397" y="10022364"/>
            <a:ext cx="1280061" cy="293943"/>
          </a:xfrm>
          <a:prstGeom prst="rect">
            <a:avLst/>
          </a:prstGeom>
          <a:noFill/>
          <a:ln>
            <a:noFill/>
          </a:ln>
        </p:spPr>
      </p:pic>
      <p:sp>
        <p:nvSpPr>
          <p:cNvPr id="47" name="Google Shape;47;p5"/>
          <p:cNvSpPr txBox="1">
            <a:spLocks noGrp="1"/>
          </p:cNvSpPr>
          <p:nvPr>
            <p:ph type="body" idx="3"/>
          </p:nvPr>
        </p:nvSpPr>
        <p:spPr>
          <a:xfrm>
            <a:off x="363447" y="9900647"/>
            <a:ext cx="3314191" cy="51829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None/>
              <a:defRPr sz="2400" b="0" i="0">
                <a:solidFill>
                  <a:schemeClr val="dk1"/>
                </a:solidFill>
                <a:latin typeface="Calibri"/>
                <a:ea typeface="Calibri"/>
                <a:cs typeface="Calibri"/>
                <a:sym typeface="Calibri"/>
              </a:defRPr>
            </a:lvl1pPr>
            <a:lvl2pPr marL="914400" lvl="1" indent="-228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1133"/>
              </a:spcBef>
              <a:spcAft>
                <a:spcPts val="0"/>
              </a:spcAft>
              <a:buClr>
                <a:schemeClr val="dk1"/>
              </a:buClr>
              <a:buSzPts val="1800"/>
              <a:buChar char="•"/>
              <a:defRPr/>
            </a:lvl6pPr>
            <a:lvl7pPr marL="3200400" lvl="6" indent="-342900" algn="l">
              <a:lnSpc>
                <a:spcPct val="90000"/>
              </a:lnSpc>
              <a:spcBef>
                <a:spcPts val="1133"/>
              </a:spcBef>
              <a:spcAft>
                <a:spcPts val="0"/>
              </a:spcAft>
              <a:buClr>
                <a:schemeClr val="dk1"/>
              </a:buClr>
              <a:buSzPts val="1800"/>
              <a:buChar char="•"/>
              <a:defRPr/>
            </a:lvl7pPr>
            <a:lvl8pPr marL="3657600" lvl="7" indent="-342900" algn="l">
              <a:lnSpc>
                <a:spcPct val="90000"/>
              </a:lnSpc>
              <a:spcBef>
                <a:spcPts val="1133"/>
              </a:spcBef>
              <a:spcAft>
                <a:spcPts val="0"/>
              </a:spcAft>
              <a:buClr>
                <a:schemeClr val="dk1"/>
              </a:buClr>
              <a:buSzPts val="1800"/>
              <a:buChar char="•"/>
              <a:defRPr/>
            </a:lvl8pPr>
            <a:lvl9pPr marL="4114800" lvl="8" indent="-342900" algn="l">
              <a:lnSpc>
                <a:spcPct val="90000"/>
              </a:lnSpc>
              <a:spcBef>
                <a:spcPts val="1133"/>
              </a:spcBef>
              <a:spcAft>
                <a:spcPts val="0"/>
              </a:spcAft>
              <a:buClr>
                <a:schemeClr val="dk1"/>
              </a:buClr>
              <a:buSzPts val="1800"/>
              <a:buChar char="•"/>
              <a:defRPr/>
            </a:lvl9pPr>
          </a:lstStyle>
          <a:p>
            <a:endParaRPr/>
          </a:p>
        </p:txBody>
      </p:sp>
      <p:pic>
        <p:nvPicPr>
          <p:cNvPr id="48" name="Google Shape;48;p5"/>
          <p:cNvPicPr preferRelativeResize="0"/>
          <p:nvPr/>
        </p:nvPicPr>
        <p:blipFill rotWithShape="1">
          <a:blip r:embed="rId3">
            <a:alphaModFix/>
          </a:blip>
          <a:srcRect/>
          <a:stretch/>
        </p:blipFill>
        <p:spPr>
          <a:xfrm>
            <a:off x="196433" y="199991"/>
            <a:ext cx="3365373" cy="175306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1_Cover Slide 1">
  <p:cSld name="1_Cover Slide 1">
    <p:spTree>
      <p:nvGrpSpPr>
        <p:cNvPr id="1" name="Shape 49"/>
        <p:cNvGrpSpPr/>
        <p:nvPr/>
      </p:nvGrpSpPr>
      <p:grpSpPr>
        <a:xfrm>
          <a:off x="0" y="0"/>
          <a:ext cx="0" cy="0"/>
          <a:chOff x="0" y="0"/>
          <a:chExt cx="0" cy="0"/>
        </a:xfrm>
      </p:grpSpPr>
      <p:sp>
        <p:nvSpPr>
          <p:cNvPr id="50" name="Google Shape;50;p6"/>
          <p:cNvSpPr txBox="1">
            <a:spLocks noGrp="1"/>
          </p:cNvSpPr>
          <p:nvPr>
            <p:ph type="body" idx="1"/>
          </p:nvPr>
        </p:nvSpPr>
        <p:spPr>
          <a:xfrm rot="-5400000">
            <a:off x="5019903" y="4370606"/>
            <a:ext cx="4165240" cy="667300"/>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2267"/>
              </a:spcBef>
              <a:spcAft>
                <a:spcPts val="0"/>
              </a:spcAft>
              <a:buClr>
                <a:srgbClr val="0C2D45"/>
              </a:buClr>
              <a:buSzPts val="2500"/>
              <a:buNone/>
              <a:defRPr sz="2500" b="0" i="0">
                <a:solidFill>
                  <a:srgbClr val="0C2D45"/>
                </a:solidFill>
                <a:latin typeface="Calibri"/>
                <a:ea typeface="Calibri"/>
                <a:cs typeface="Calibri"/>
                <a:sym typeface="Calibri"/>
              </a:defRPr>
            </a:lvl1pPr>
            <a:lvl2pPr marL="914400" lvl="1" indent="-342900" algn="l">
              <a:lnSpc>
                <a:spcPct val="100000"/>
              </a:lnSpc>
              <a:spcBef>
                <a:spcPts val="1133"/>
              </a:spcBef>
              <a:spcAft>
                <a:spcPts val="0"/>
              </a:spcAft>
              <a:buClr>
                <a:srgbClr val="011E3B"/>
              </a:buClr>
              <a:buSzPts val="1800"/>
              <a:buChar char="•"/>
              <a:defRPr/>
            </a:lvl2pPr>
            <a:lvl3pPr marL="1371600" lvl="2" indent="-342900" algn="l">
              <a:lnSpc>
                <a:spcPct val="100000"/>
              </a:lnSpc>
              <a:spcBef>
                <a:spcPts val="1133"/>
              </a:spcBef>
              <a:spcAft>
                <a:spcPts val="0"/>
              </a:spcAft>
              <a:buClr>
                <a:srgbClr val="011E3B"/>
              </a:buClr>
              <a:buSzPts val="1800"/>
              <a:buChar char="•"/>
              <a:defRPr/>
            </a:lvl3pPr>
            <a:lvl4pPr marL="1828800" lvl="3" indent="-342900" algn="l">
              <a:lnSpc>
                <a:spcPct val="100000"/>
              </a:lnSpc>
              <a:spcBef>
                <a:spcPts val="1133"/>
              </a:spcBef>
              <a:spcAft>
                <a:spcPts val="0"/>
              </a:spcAft>
              <a:buClr>
                <a:srgbClr val="011E3B"/>
              </a:buClr>
              <a:buSzPts val="1800"/>
              <a:buChar char="•"/>
              <a:defRPr/>
            </a:lvl4pPr>
            <a:lvl5pPr marL="2286000" lvl="4" indent="-342900" algn="l">
              <a:lnSpc>
                <a:spcPct val="100000"/>
              </a:lnSpc>
              <a:spcBef>
                <a:spcPts val="1133"/>
              </a:spcBef>
              <a:spcAft>
                <a:spcPts val="0"/>
              </a:spcAft>
              <a:buClr>
                <a:srgbClr val="011E3B"/>
              </a:buClr>
              <a:buSzPts val="1800"/>
              <a:buChar char="•"/>
              <a:defRPr/>
            </a:lvl5pPr>
            <a:lvl6pPr marL="2743200" lvl="5" indent="-342900" algn="l">
              <a:lnSpc>
                <a:spcPct val="90000"/>
              </a:lnSpc>
              <a:spcBef>
                <a:spcPts val="1133"/>
              </a:spcBef>
              <a:spcAft>
                <a:spcPts val="0"/>
              </a:spcAft>
              <a:buClr>
                <a:schemeClr val="dk1"/>
              </a:buClr>
              <a:buSzPts val="1800"/>
              <a:buChar char="•"/>
              <a:defRPr/>
            </a:lvl6pPr>
            <a:lvl7pPr marL="3200400" lvl="6" indent="-342900" algn="l">
              <a:lnSpc>
                <a:spcPct val="90000"/>
              </a:lnSpc>
              <a:spcBef>
                <a:spcPts val="1133"/>
              </a:spcBef>
              <a:spcAft>
                <a:spcPts val="0"/>
              </a:spcAft>
              <a:buClr>
                <a:schemeClr val="dk1"/>
              </a:buClr>
              <a:buSzPts val="1800"/>
              <a:buChar char="•"/>
              <a:defRPr/>
            </a:lvl7pPr>
            <a:lvl8pPr marL="3657600" lvl="7" indent="-342900" algn="l">
              <a:lnSpc>
                <a:spcPct val="90000"/>
              </a:lnSpc>
              <a:spcBef>
                <a:spcPts val="1133"/>
              </a:spcBef>
              <a:spcAft>
                <a:spcPts val="0"/>
              </a:spcAft>
              <a:buClr>
                <a:schemeClr val="dk1"/>
              </a:buClr>
              <a:buSzPts val="1800"/>
              <a:buChar char="•"/>
              <a:defRPr/>
            </a:lvl8pPr>
            <a:lvl9pPr marL="4114800" lvl="8" indent="-342900" algn="l">
              <a:lnSpc>
                <a:spcPct val="90000"/>
              </a:lnSpc>
              <a:spcBef>
                <a:spcPts val="1133"/>
              </a:spcBef>
              <a:spcAft>
                <a:spcPts val="0"/>
              </a:spcAft>
              <a:buClr>
                <a:schemeClr val="dk1"/>
              </a:buClr>
              <a:buSzPts val="1800"/>
              <a:buChar char="•"/>
              <a:defRPr/>
            </a:lvl9pPr>
          </a:lstStyle>
          <a:p>
            <a:endParaRPr/>
          </a:p>
        </p:txBody>
      </p:sp>
      <p:sp>
        <p:nvSpPr>
          <p:cNvPr id="51" name="Google Shape;51;p6"/>
          <p:cNvSpPr>
            <a:spLocks noGrp="1"/>
          </p:cNvSpPr>
          <p:nvPr>
            <p:ph type="pic" idx="2"/>
          </p:nvPr>
        </p:nvSpPr>
        <p:spPr>
          <a:xfrm>
            <a:off x="-10789" y="2439983"/>
            <a:ext cx="6586330" cy="5824213"/>
          </a:xfrm>
          <a:prstGeom prst="rect">
            <a:avLst/>
          </a:prstGeom>
          <a:solidFill>
            <a:srgbClr val="D8D8D8"/>
          </a:solidFill>
          <a:ln>
            <a:noFill/>
          </a:ln>
        </p:spPr>
      </p:sp>
      <p:sp>
        <p:nvSpPr>
          <p:cNvPr id="52" name="Google Shape;52;p6"/>
          <p:cNvSpPr/>
          <p:nvPr/>
        </p:nvSpPr>
        <p:spPr>
          <a:xfrm>
            <a:off x="-10790" y="7005240"/>
            <a:ext cx="6016487" cy="2626440"/>
          </a:xfrm>
          <a:prstGeom prst="rect">
            <a:avLst/>
          </a:prstGeom>
          <a:solidFill>
            <a:srgbClr val="1232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83"/>
              <a:buFont typeface="Arial"/>
              <a:buNone/>
            </a:pPr>
            <a:endParaRPr sz="1283" b="0" i="0" u="none" strike="noStrike" cap="none">
              <a:solidFill>
                <a:schemeClr val="lt1"/>
              </a:solidFill>
              <a:latin typeface="Century Schoolbook"/>
              <a:ea typeface="Century Schoolbook"/>
              <a:cs typeface="Century Schoolbook"/>
              <a:sym typeface="Century Schoolbook"/>
            </a:endParaRPr>
          </a:p>
        </p:txBody>
      </p:sp>
      <p:sp>
        <p:nvSpPr>
          <p:cNvPr id="53" name="Google Shape;53;p6"/>
          <p:cNvSpPr txBox="1">
            <a:spLocks noGrp="1"/>
          </p:cNvSpPr>
          <p:nvPr>
            <p:ph type="body" idx="3"/>
          </p:nvPr>
        </p:nvSpPr>
        <p:spPr>
          <a:xfrm>
            <a:off x="573877" y="6654354"/>
            <a:ext cx="4117963" cy="1777953"/>
          </a:xfrm>
          <a:prstGeom prst="rect">
            <a:avLst/>
          </a:prstGeom>
          <a:noFill/>
          <a:ln>
            <a:noFill/>
          </a:ln>
        </p:spPr>
        <p:txBody>
          <a:bodyPr spcFirstLastPara="1" wrap="square" lIns="91425" tIns="45700" rIns="91425" bIns="45700" anchor="t" anchorCtr="0">
            <a:noAutofit/>
          </a:bodyPr>
          <a:lstStyle>
            <a:lvl1pPr marL="457200" lvl="0" indent="-228600" algn="l">
              <a:lnSpc>
                <a:spcPct val="115000"/>
              </a:lnSpc>
              <a:spcBef>
                <a:spcPts val="0"/>
              </a:spcBef>
              <a:spcAft>
                <a:spcPts val="0"/>
              </a:spcAft>
              <a:buClr>
                <a:schemeClr val="lt1"/>
              </a:buClr>
              <a:buSzPts val="6000"/>
              <a:buNone/>
              <a:defRPr sz="6000" b="1">
                <a:solidFill>
                  <a:schemeClr val="lt1"/>
                </a:solidFill>
                <a:latin typeface="Calibri"/>
                <a:ea typeface="Calibri"/>
                <a:cs typeface="Calibri"/>
                <a:sym typeface="Calibri"/>
              </a:defRPr>
            </a:lvl1pPr>
            <a:lvl2pPr marL="914400" lvl="1" indent="-342900" algn="l">
              <a:lnSpc>
                <a:spcPct val="100000"/>
              </a:lnSpc>
              <a:spcBef>
                <a:spcPts val="1133"/>
              </a:spcBef>
              <a:spcAft>
                <a:spcPts val="0"/>
              </a:spcAft>
              <a:buClr>
                <a:srgbClr val="011E3B"/>
              </a:buClr>
              <a:buSzPts val="1800"/>
              <a:buChar char="•"/>
              <a:defRPr/>
            </a:lvl2pPr>
            <a:lvl3pPr marL="1371600" lvl="2" indent="-342900" algn="l">
              <a:lnSpc>
                <a:spcPct val="100000"/>
              </a:lnSpc>
              <a:spcBef>
                <a:spcPts val="1133"/>
              </a:spcBef>
              <a:spcAft>
                <a:spcPts val="0"/>
              </a:spcAft>
              <a:buClr>
                <a:srgbClr val="011E3B"/>
              </a:buClr>
              <a:buSzPts val="1800"/>
              <a:buChar char="•"/>
              <a:defRPr/>
            </a:lvl3pPr>
            <a:lvl4pPr marL="1828800" lvl="3" indent="-342900" algn="l">
              <a:lnSpc>
                <a:spcPct val="100000"/>
              </a:lnSpc>
              <a:spcBef>
                <a:spcPts val="1133"/>
              </a:spcBef>
              <a:spcAft>
                <a:spcPts val="0"/>
              </a:spcAft>
              <a:buClr>
                <a:srgbClr val="011E3B"/>
              </a:buClr>
              <a:buSzPts val="1800"/>
              <a:buChar char="•"/>
              <a:defRPr/>
            </a:lvl4pPr>
            <a:lvl5pPr marL="2286000" lvl="4" indent="-342900" algn="l">
              <a:lnSpc>
                <a:spcPct val="100000"/>
              </a:lnSpc>
              <a:spcBef>
                <a:spcPts val="1133"/>
              </a:spcBef>
              <a:spcAft>
                <a:spcPts val="0"/>
              </a:spcAft>
              <a:buClr>
                <a:srgbClr val="011E3B"/>
              </a:buClr>
              <a:buSzPts val="1800"/>
              <a:buChar char="•"/>
              <a:defRPr/>
            </a:lvl5pPr>
            <a:lvl6pPr marL="2743200" lvl="5" indent="-342900" algn="l">
              <a:lnSpc>
                <a:spcPct val="90000"/>
              </a:lnSpc>
              <a:spcBef>
                <a:spcPts val="1133"/>
              </a:spcBef>
              <a:spcAft>
                <a:spcPts val="0"/>
              </a:spcAft>
              <a:buClr>
                <a:schemeClr val="dk1"/>
              </a:buClr>
              <a:buSzPts val="1800"/>
              <a:buChar char="•"/>
              <a:defRPr/>
            </a:lvl6pPr>
            <a:lvl7pPr marL="3200400" lvl="6" indent="-342900" algn="l">
              <a:lnSpc>
                <a:spcPct val="90000"/>
              </a:lnSpc>
              <a:spcBef>
                <a:spcPts val="1133"/>
              </a:spcBef>
              <a:spcAft>
                <a:spcPts val="0"/>
              </a:spcAft>
              <a:buClr>
                <a:schemeClr val="dk1"/>
              </a:buClr>
              <a:buSzPts val="1800"/>
              <a:buChar char="•"/>
              <a:defRPr/>
            </a:lvl7pPr>
            <a:lvl8pPr marL="3657600" lvl="7" indent="-342900" algn="l">
              <a:lnSpc>
                <a:spcPct val="90000"/>
              </a:lnSpc>
              <a:spcBef>
                <a:spcPts val="1133"/>
              </a:spcBef>
              <a:spcAft>
                <a:spcPts val="0"/>
              </a:spcAft>
              <a:buClr>
                <a:schemeClr val="dk1"/>
              </a:buClr>
              <a:buSzPts val="1800"/>
              <a:buChar char="•"/>
              <a:defRPr/>
            </a:lvl8pPr>
            <a:lvl9pPr marL="4114800" lvl="8" indent="-342900" algn="l">
              <a:lnSpc>
                <a:spcPct val="90000"/>
              </a:lnSpc>
              <a:spcBef>
                <a:spcPts val="1133"/>
              </a:spcBef>
              <a:spcAft>
                <a:spcPts val="0"/>
              </a:spcAft>
              <a:buClr>
                <a:schemeClr val="dk1"/>
              </a:buClr>
              <a:buSzPts val="1800"/>
              <a:buChar char="•"/>
              <a:defRPr/>
            </a:lvl9pPr>
          </a:lstStyle>
          <a:p>
            <a:endParaRPr/>
          </a:p>
        </p:txBody>
      </p:sp>
      <p:pic>
        <p:nvPicPr>
          <p:cNvPr id="54" name="Google Shape;54;p6"/>
          <p:cNvPicPr preferRelativeResize="0"/>
          <p:nvPr/>
        </p:nvPicPr>
        <p:blipFill rotWithShape="1">
          <a:blip r:embed="rId2">
            <a:alphaModFix/>
          </a:blip>
          <a:srcRect r="44449"/>
          <a:stretch/>
        </p:blipFill>
        <p:spPr>
          <a:xfrm>
            <a:off x="5769397" y="10022364"/>
            <a:ext cx="1280061" cy="293943"/>
          </a:xfrm>
          <a:prstGeom prst="rect">
            <a:avLst/>
          </a:prstGeom>
          <a:noFill/>
          <a:ln>
            <a:noFill/>
          </a:ln>
        </p:spPr>
      </p:pic>
      <p:pic>
        <p:nvPicPr>
          <p:cNvPr id="55" name="Google Shape;55;p6"/>
          <p:cNvPicPr preferRelativeResize="0"/>
          <p:nvPr/>
        </p:nvPicPr>
        <p:blipFill rotWithShape="1">
          <a:blip r:embed="rId3">
            <a:alphaModFix/>
          </a:blip>
          <a:srcRect/>
          <a:stretch/>
        </p:blipFill>
        <p:spPr>
          <a:xfrm>
            <a:off x="239975" y="426414"/>
            <a:ext cx="3365373" cy="175306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2_Cover Slide 1">
  <p:cSld name="2_Cover Slide 1">
    <p:spTree>
      <p:nvGrpSpPr>
        <p:cNvPr id="1" name="Shape 56"/>
        <p:cNvGrpSpPr/>
        <p:nvPr/>
      </p:nvGrpSpPr>
      <p:grpSpPr>
        <a:xfrm>
          <a:off x="0" y="0"/>
          <a:ext cx="0" cy="0"/>
          <a:chOff x="0" y="0"/>
          <a:chExt cx="0" cy="0"/>
        </a:xfrm>
      </p:grpSpPr>
      <p:pic>
        <p:nvPicPr>
          <p:cNvPr id="57" name="Google Shape;57;p7"/>
          <p:cNvPicPr preferRelativeResize="0"/>
          <p:nvPr/>
        </p:nvPicPr>
        <p:blipFill rotWithShape="1">
          <a:blip r:embed="rId2">
            <a:alphaModFix/>
          </a:blip>
          <a:srcRect r="44449"/>
          <a:stretch/>
        </p:blipFill>
        <p:spPr>
          <a:xfrm>
            <a:off x="528971" y="9963101"/>
            <a:ext cx="1184829" cy="272079"/>
          </a:xfrm>
          <a:prstGeom prst="rect">
            <a:avLst/>
          </a:prstGeom>
          <a:noFill/>
          <a:ln>
            <a:noFill/>
          </a:ln>
        </p:spPr>
      </p:pic>
      <p:sp>
        <p:nvSpPr>
          <p:cNvPr id="58" name="Google Shape;58;p7"/>
          <p:cNvSpPr>
            <a:spLocks noGrp="1"/>
          </p:cNvSpPr>
          <p:nvPr>
            <p:ph type="pic" idx="2"/>
          </p:nvPr>
        </p:nvSpPr>
        <p:spPr>
          <a:xfrm>
            <a:off x="9916" y="2629036"/>
            <a:ext cx="7552747" cy="5120503"/>
          </a:xfrm>
          <a:prstGeom prst="rect">
            <a:avLst/>
          </a:prstGeom>
          <a:solidFill>
            <a:srgbClr val="D8D8D8"/>
          </a:solidFill>
          <a:ln>
            <a:noFill/>
          </a:ln>
        </p:spPr>
      </p:sp>
      <p:sp>
        <p:nvSpPr>
          <p:cNvPr id="59" name="Google Shape;59;p7"/>
          <p:cNvSpPr/>
          <p:nvPr/>
        </p:nvSpPr>
        <p:spPr>
          <a:xfrm>
            <a:off x="0" y="5746926"/>
            <a:ext cx="4448000" cy="3478354"/>
          </a:xfrm>
          <a:prstGeom prst="rect">
            <a:avLst/>
          </a:prstGeom>
          <a:solidFill>
            <a:srgbClr val="123240"/>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entury Schoolbook"/>
              <a:ea typeface="Century Schoolbook"/>
              <a:cs typeface="Century Schoolbook"/>
              <a:sym typeface="Century Schoolbook"/>
            </a:endParaRPr>
          </a:p>
        </p:txBody>
      </p:sp>
      <p:sp>
        <p:nvSpPr>
          <p:cNvPr id="60" name="Google Shape;60;p7"/>
          <p:cNvSpPr txBox="1">
            <a:spLocks noGrp="1"/>
          </p:cNvSpPr>
          <p:nvPr>
            <p:ph type="body" idx="1"/>
          </p:nvPr>
        </p:nvSpPr>
        <p:spPr>
          <a:xfrm>
            <a:off x="3008223" y="9765490"/>
            <a:ext cx="4165240" cy="667300"/>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2267"/>
              </a:spcBef>
              <a:spcAft>
                <a:spcPts val="0"/>
              </a:spcAft>
              <a:buClr>
                <a:srgbClr val="0C2D45"/>
              </a:buClr>
              <a:buSzPts val="2500"/>
              <a:buNone/>
              <a:defRPr sz="2500" b="0" i="0">
                <a:solidFill>
                  <a:srgbClr val="0C2D45"/>
                </a:solidFill>
                <a:latin typeface="Calibri"/>
                <a:ea typeface="Calibri"/>
                <a:cs typeface="Calibri"/>
                <a:sym typeface="Calibri"/>
              </a:defRPr>
            </a:lvl1pPr>
            <a:lvl2pPr marL="914400" lvl="1" indent="-342900" algn="l">
              <a:lnSpc>
                <a:spcPct val="100000"/>
              </a:lnSpc>
              <a:spcBef>
                <a:spcPts val="1133"/>
              </a:spcBef>
              <a:spcAft>
                <a:spcPts val="0"/>
              </a:spcAft>
              <a:buClr>
                <a:srgbClr val="011E3B"/>
              </a:buClr>
              <a:buSzPts val="1800"/>
              <a:buChar char="•"/>
              <a:defRPr/>
            </a:lvl2pPr>
            <a:lvl3pPr marL="1371600" lvl="2" indent="-342900" algn="l">
              <a:lnSpc>
                <a:spcPct val="100000"/>
              </a:lnSpc>
              <a:spcBef>
                <a:spcPts val="1133"/>
              </a:spcBef>
              <a:spcAft>
                <a:spcPts val="0"/>
              </a:spcAft>
              <a:buClr>
                <a:srgbClr val="011E3B"/>
              </a:buClr>
              <a:buSzPts val="1800"/>
              <a:buChar char="•"/>
              <a:defRPr/>
            </a:lvl3pPr>
            <a:lvl4pPr marL="1828800" lvl="3" indent="-342900" algn="l">
              <a:lnSpc>
                <a:spcPct val="100000"/>
              </a:lnSpc>
              <a:spcBef>
                <a:spcPts val="1133"/>
              </a:spcBef>
              <a:spcAft>
                <a:spcPts val="0"/>
              </a:spcAft>
              <a:buClr>
                <a:srgbClr val="011E3B"/>
              </a:buClr>
              <a:buSzPts val="1800"/>
              <a:buChar char="•"/>
              <a:defRPr/>
            </a:lvl4pPr>
            <a:lvl5pPr marL="2286000" lvl="4" indent="-342900" algn="l">
              <a:lnSpc>
                <a:spcPct val="100000"/>
              </a:lnSpc>
              <a:spcBef>
                <a:spcPts val="1133"/>
              </a:spcBef>
              <a:spcAft>
                <a:spcPts val="0"/>
              </a:spcAft>
              <a:buClr>
                <a:srgbClr val="011E3B"/>
              </a:buClr>
              <a:buSzPts val="1800"/>
              <a:buChar char="•"/>
              <a:defRPr/>
            </a:lvl5pPr>
            <a:lvl6pPr marL="2743200" lvl="5" indent="-342900" algn="l">
              <a:lnSpc>
                <a:spcPct val="90000"/>
              </a:lnSpc>
              <a:spcBef>
                <a:spcPts val="1133"/>
              </a:spcBef>
              <a:spcAft>
                <a:spcPts val="0"/>
              </a:spcAft>
              <a:buClr>
                <a:schemeClr val="dk1"/>
              </a:buClr>
              <a:buSzPts val="1800"/>
              <a:buChar char="•"/>
              <a:defRPr/>
            </a:lvl6pPr>
            <a:lvl7pPr marL="3200400" lvl="6" indent="-342900" algn="l">
              <a:lnSpc>
                <a:spcPct val="90000"/>
              </a:lnSpc>
              <a:spcBef>
                <a:spcPts val="1133"/>
              </a:spcBef>
              <a:spcAft>
                <a:spcPts val="0"/>
              </a:spcAft>
              <a:buClr>
                <a:schemeClr val="dk1"/>
              </a:buClr>
              <a:buSzPts val="1800"/>
              <a:buChar char="•"/>
              <a:defRPr/>
            </a:lvl7pPr>
            <a:lvl8pPr marL="3657600" lvl="7" indent="-342900" algn="l">
              <a:lnSpc>
                <a:spcPct val="90000"/>
              </a:lnSpc>
              <a:spcBef>
                <a:spcPts val="1133"/>
              </a:spcBef>
              <a:spcAft>
                <a:spcPts val="0"/>
              </a:spcAft>
              <a:buClr>
                <a:schemeClr val="dk1"/>
              </a:buClr>
              <a:buSzPts val="1800"/>
              <a:buChar char="•"/>
              <a:defRPr/>
            </a:lvl8pPr>
            <a:lvl9pPr marL="4114800" lvl="8" indent="-342900" algn="l">
              <a:lnSpc>
                <a:spcPct val="90000"/>
              </a:lnSpc>
              <a:spcBef>
                <a:spcPts val="1133"/>
              </a:spcBef>
              <a:spcAft>
                <a:spcPts val="0"/>
              </a:spcAft>
              <a:buClr>
                <a:schemeClr val="dk1"/>
              </a:buClr>
              <a:buSzPts val="1800"/>
              <a:buChar char="•"/>
              <a:defRPr/>
            </a:lvl9pPr>
          </a:lstStyle>
          <a:p>
            <a:endParaRPr/>
          </a:p>
        </p:txBody>
      </p:sp>
      <p:pic>
        <p:nvPicPr>
          <p:cNvPr id="61" name="Google Shape;61;p7"/>
          <p:cNvPicPr preferRelativeResize="0"/>
          <p:nvPr/>
        </p:nvPicPr>
        <p:blipFill rotWithShape="1">
          <a:blip r:embed="rId3">
            <a:alphaModFix/>
          </a:blip>
          <a:srcRect/>
          <a:stretch/>
        </p:blipFill>
        <p:spPr>
          <a:xfrm>
            <a:off x="213850" y="263444"/>
            <a:ext cx="4246638" cy="221212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Slide - 1 column">
  <p:cSld name="Text Slide - 1 column">
    <p:spTree>
      <p:nvGrpSpPr>
        <p:cNvPr id="1" name="Shape 67"/>
        <p:cNvGrpSpPr/>
        <p:nvPr/>
      </p:nvGrpSpPr>
      <p:grpSpPr>
        <a:xfrm>
          <a:off x="0" y="0"/>
          <a:ext cx="0" cy="0"/>
          <a:chOff x="0" y="0"/>
          <a:chExt cx="0" cy="0"/>
        </a:xfrm>
      </p:grpSpPr>
      <p:sp>
        <p:nvSpPr>
          <p:cNvPr id="68" name="Google Shape;68;p9"/>
          <p:cNvSpPr txBox="1">
            <a:spLocks noGrp="1"/>
          </p:cNvSpPr>
          <p:nvPr>
            <p:ph type="body" idx="1"/>
          </p:nvPr>
        </p:nvSpPr>
        <p:spPr>
          <a:xfrm>
            <a:off x="529700" y="903756"/>
            <a:ext cx="6500273" cy="74360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915F9E"/>
              </a:buClr>
              <a:buSzPts val="2900"/>
              <a:buNone/>
              <a:defRPr sz="2900" b="1" i="0">
                <a:solidFill>
                  <a:srgbClr val="915F9E"/>
                </a:solidFill>
                <a:latin typeface="Calibri"/>
                <a:ea typeface="Calibri"/>
                <a:cs typeface="Calibri"/>
                <a:sym typeface="Calibri"/>
              </a:defRPr>
            </a:lvl1pPr>
            <a:lvl2pPr marL="914400" lvl="1" indent="-228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1133"/>
              </a:spcBef>
              <a:spcAft>
                <a:spcPts val="0"/>
              </a:spcAft>
              <a:buClr>
                <a:schemeClr val="dk1"/>
              </a:buClr>
              <a:buSzPts val="1800"/>
              <a:buChar char="•"/>
              <a:defRPr/>
            </a:lvl6pPr>
            <a:lvl7pPr marL="3200400" lvl="6" indent="-342900" algn="l">
              <a:lnSpc>
                <a:spcPct val="90000"/>
              </a:lnSpc>
              <a:spcBef>
                <a:spcPts val="1133"/>
              </a:spcBef>
              <a:spcAft>
                <a:spcPts val="0"/>
              </a:spcAft>
              <a:buClr>
                <a:schemeClr val="dk1"/>
              </a:buClr>
              <a:buSzPts val="1800"/>
              <a:buChar char="•"/>
              <a:defRPr/>
            </a:lvl7pPr>
            <a:lvl8pPr marL="3657600" lvl="7" indent="-342900" algn="l">
              <a:lnSpc>
                <a:spcPct val="90000"/>
              </a:lnSpc>
              <a:spcBef>
                <a:spcPts val="1133"/>
              </a:spcBef>
              <a:spcAft>
                <a:spcPts val="0"/>
              </a:spcAft>
              <a:buClr>
                <a:schemeClr val="dk1"/>
              </a:buClr>
              <a:buSzPts val="1800"/>
              <a:buChar char="•"/>
              <a:defRPr/>
            </a:lvl8pPr>
            <a:lvl9pPr marL="4114800" lvl="8" indent="-342900" algn="l">
              <a:lnSpc>
                <a:spcPct val="90000"/>
              </a:lnSpc>
              <a:spcBef>
                <a:spcPts val="1133"/>
              </a:spcBef>
              <a:spcAft>
                <a:spcPts val="0"/>
              </a:spcAft>
              <a:buClr>
                <a:schemeClr val="dk1"/>
              </a:buClr>
              <a:buSzPts val="1800"/>
              <a:buChar char="•"/>
              <a:defRPr/>
            </a:lvl9pPr>
          </a:lstStyle>
          <a:p>
            <a:endParaRPr/>
          </a:p>
        </p:txBody>
      </p:sp>
      <p:sp>
        <p:nvSpPr>
          <p:cNvPr id="69" name="Google Shape;69;p9"/>
          <p:cNvSpPr txBox="1">
            <a:spLocks noGrp="1"/>
          </p:cNvSpPr>
          <p:nvPr>
            <p:ph type="body" idx="2"/>
          </p:nvPr>
        </p:nvSpPr>
        <p:spPr>
          <a:xfrm>
            <a:off x="522147" y="1905323"/>
            <a:ext cx="6500273" cy="74360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0C2D45"/>
              </a:buClr>
              <a:buSzPts val="1800"/>
              <a:buNone/>
              <a:defRPr sz="1800" b="1" i="0">
                <a:solidFill>
                  <a:srgbClr val="0C2D45"/>
                </a:solidFill>
                <a:latin typeface="Calibri"/>
                <a:ea typeface="Calibri"/>
                <a:cs typeface="Calibri"/>
                <a:sym typeface="Calibri"/>
              </a:defRPr>
            </a:lvl1pPr>
            <a:lvl2pPr marL="914400" lvl="1" indent="-228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1133"/>
              </a:spcBef>
              <a:spcAft>
                <a:spcPts val="0"/>
              </a:spcAft>
              <a:buClr>
                <a:schemeClr val="dk1"/>
              </a:buClr>
              <a:buSzPts val="1800"/>
              <a:buChar char="•"/>
              <a:defRPr/>
            </a:lvl6pPr>
            <a:lvl7pPr marL="3200400" lvl="6" indent="-342900" algn="l">
              <a:lnSpc>
                <a:spcPct val="90000"/>
              </a:lnSpc>
              <a:spcBef>
                <a:spcPts val="1133"/>
              </a:spcBef>
              <a:spcAft>
                <a:spcPts val="0"/>
              </a:spcAft>
              <a:buClr>
                <a:schemeClr val="dk1"/>
              </a:buClr>
              <a:buSzPts val="1800"/>
              <a:buChar char="•"/>
              <a:defRPr/>
            </a:lvl7pPr>
            <a:lvl8pPr marL="3657600" lvl="7" indent="-342900" algn="l">
              <a:lnSpc>
                <a:spcPct val="90000"/>
              </a:lnSpc>
              <a:spcBef>
                <a:spcPts val="1133"/>
              </a:spcBef>
              <a:spcAft>
                <a:spcPts val="0"/>
              </a:spcAft>
              <a:buClr>
                <a:schemeClr val="dk1"/>
              </a:buClr>
              <a:buSzPts val="1800"/>
              <a:buChar char="•"/>
              <a:defRPr/>
            </a:lvl8pPr>
            <a:lvl9pPr marL="4114800" lvl="8" indent="-342900" algn="l">
              <a:lnSpc>
                <a:spcPct val="90000"/>
              </a:lnSpc>
              <a:spcBef>
                <a:spcPts val="1133"/>
              </a:spcBef>
              <a:spcAft>
                <a:spcPts val="0"/>
              </a:spcAft>
              <a:buClr>
                <a:schemeClr val="dk1"/>
              </a:buClr>
              <a:buSzPts val="1800"/>
              <a:buChar char="•"/>
              <a:defRPr/>
            </a:lvl9pPr>
          </a:lstStyle>
          <a:p>
            <a:endParaRPr/>
          </a:p>
        </p:txBody>
      </p:sp>
      <p:sp>
        <p:nvSpPr>
          <p:cNvPr id="70" name="Google Shape;70;p9"/>
          <p:cNvSpPr txBox="1">
            <a:spLocks noGrp="1"/>
          </p:cNvSpPr>
          <p:nvPr>
            <p:ph type="body" idx="3"/>
          </p:nvPr>
        </p:nvSpPr>
        <p:spPr>
          <a:xfrm>
            <a:off x="529699" y="2906890"/>
            <a:ext cx="6500272" cy="6921424"/>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0C2D45"/>
              </a:buClr>
              <a:buSzPts val="1100"/>
              <a:buNone/>
              <a:defRPr sz="1100" b="0" i="0">
                <a:solidFill>
                  <a:srgbClr val="0C2D45"/>
                </a:solidFill>
                <a:latin typeface="Calibri"/>
                <a:ea typeface="Calibri"/>
                <a:cs typeface="Calibri"/>
                <a:sym typeface="Calibri"/>
              </a:defRPr>
            </a:lvl1pPr>
            <a:lvl2pPr marL="914400" lvl="1" indent="-228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1133"/>
              </a:spcBef>
              <a:spcAft>
                <a:spcPts val="0"/>
              </a:spcAft>
              <a:buClr>
                <a:schemeClr val="dk1"/>
              </a:buClr>
              <a:buSzPts val="1800"/>
              <a:buChar char="•"/>
              <a:defRPr/>
            </a:lvl6pPr>
            <a:lvl7pPr marL="3200400" lvl="6" indent="-342900" algn="l">
              <a:lnSpc>
                <a:spcPct val="90000"/>
              </a:lnSpc>
              <a:spcBef>
                <a:spcPts val="1133"/>
              </a:spcBef>
              <a:spcAft>
                <a:spcPts val="0"/>
              </a:spcAft>
              <a:buClr>
                <a:schemeClr val="dk1"/>
              </a:buClr>
              <a:buSzPts val="1800"/>
              <a:buChar char="•"/>
              <a:defRPr/>
            </a:lvl7pPr>
            <a:lvl8pPr marL="3657600" lvl="7" indent="-342900" algn="l">
              <a:lnSpc>
                <a:spcPct val="90000"/>
              </a:lnSpc>
              <a:spcBef>
                <a:spcPts val="1133"/>
              </a:spcBef>
              <a:spcAft>
                <a:spcPts val="0"/>
              </a:spcAft>
              <a:buClr>
                <a:schemeClr val="dk1"/>
              </a:buClr>
              <a:buSzPts val="1800"/>
              <a:buChar char="•"/>
              <a:defRPr/>
            </a:lvl8pPr>
            <a:lvl9pPr marL="4114800" lvl="8" indent="-342900" algn="l">
              <a:lnSpc>
                <a:spcPct val="90000"/>
              </a:lnSpc>
              <a:spcBef>
                <a:spcPts val="1133"/>
              </a:spcBef>
              <a:spcAft>
                <a:spcPts val="0"/>
              </a:spcAft>
              <a:buClr>
                <a:schemeClr val="dk1"/>
              </a:buClr>
              <a:buSzPts val="1800"/>
              <a:buChar char="•"/>
              <a:defRPr/>
            </a:lvl9pPr>
          </a:lstStyle>
          <a:p>
            <a:endParaRPr/>
          </a:p>
        </p:txBody>
      </p:sp>
      <p:sp>
        <p:nvSpPr>
          <p:cNvPr id="71" name="Google Shape;71;p9"/>
          <p:cNvSpPr txBox="1">
            <a:spLocks noGrp="1"/>
          </p:cNvSpPr>
          <p:nvPr>
            <p:ph type="sldNum" idx="12"/>
          </p:nvPr>
        </p:nvSpPr>
        <p:spPr>
          <a:xfrm>
            <a:off x="7134555" y="10316301"/>
            <a:ext cx="357598" cy="26659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Page">
  <p:cSld name="Content Page">
    <p:spTree>
      <p:nvGrpSpPr>
        <p:cNvPr id="1" name="Shape 72"/>
        <p:cNvGrpSpPr/>
        <p:nvPr/>
      </p:nvGrpSpPr>
      <p:grpSpPr>
        <a:xfrm>
          <a:off x="0" y="0"/>
          <a:ext cx="0" cy="0"/>
          <a:chOff x="0" y="0"/>
          <a:chExt cx="0" cy="0"/>
        </a:xfrm>
      </p:grpSpPr>
      <p:sp>
        <p:nvSpPr>
          <p:cNvPr id="73" name="Google Shape;73;p10"/>
          <p:cNvSpPr txBox="1">
            <a:spLocks noGrp="1"/>
          </p:cNvSpPr>
          <p:nvPr>
            <p:ph type="body" idx="1"/>
          </p:nvPr>
        </p:nvSpPr>
        <p:spPr>
          <a:xfrm>
            <a:off x="1595529" y="5922082"/>
            <a:ext cx="648000" cy="3484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2267"/>
              </a:spcBef>
              <a:spcAft>
                <a:spcPts val="0"/>
              </a:spcAft>
              <a:buClr>
                <a:srgbClr val="F3745D"/>
              </a:buClr>
              <a:buSzPts val="1800"/>
              <a:buNone/>
              <a:defRPr sz="1800" b="1" i="0">
                <a:solidFill>
                  <a:srgbClr val="F3745D"/>
                </a:solidFill>
                <a:latin typeface="Calibri"/>
                <a:ea typeface="Calibri"/>
                <a:cs typeface="Calibri"/>
                <a:sym typeface="Calibri"/>
              </a:defRPr>
            </a:lvl1pPr>
            <a:lvl2pPr marL="914400" lvl="1"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marL="1371600" lvl="2"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marL="1828800" lvl="3"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marL="2286000" lvl="4"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marL="2743200" lvl="5" indent="-342900" algn="l">
              <a:lnSpc>
                <a:spcPct val="90000"/>
              </a:lnSpc>
              <a:spcBef>
                <a:spcPts val="1133"/>
              </a:spcBef>
              <a:spcAft>
                <a:spcPts val="0"/>
              </a:spcAft>
              <a:buClr>
                <a:schemeClr val="dk1"/>
              </a:buClr>
              <a:buSzPts val="1800"/>
              <a:buChar char="•"/>
              <a:defRPr/>
            </a:lvl6pPr>
            <a:lvl7pPr marL="3200400" lvl="6" indent="-342900" algn="l">
              <a:lnSpc>
                <a:spcPct val="90000"/>
              </a:lnSpc>
              <a:spcBef>
                <a:spcPts val="1133"/>
              </a:spcBef>
              <a:spcAft>
                <a:spcPts val="0"/>
              </a:spcAft>
              <a:buClr>
                <a:schemeClr val="dk1"/>
              </a:buClr>
              <a:buSzPts val="1800"/>
              <a:buChar char="•"/>
              <a:defRPr/>
            </a:lvl7pPr>
            <a:lvl8pPr marL="3657600" lvl="7" indent="-342900" algn="l">
              <a:lnSpc>
                <a:spcPct val="90000"/>
              </a:lnSpc>
              <a:spcBef>
                <a:spcPts val="1133"/>
              </a:spcBef>
              <a:spcAft>
                <a:spcPts val="0"/>
              </a:spcAft>
              <a:buClr>
                <a:schemeClr val="dk1"/>
              </a:buClr>
              <a:buSzPts val="1800"/>
              <a:buChar char="•"/>
              <a:defRPr/>
            </a:lvl8pPr>
            <a:lvl9pPr marL="4114800" lvl="8" indent="-342900" algn="l">
              <a:lnSpc>
                <a:spcPct val="90000"/>
              </a:lnSpc>
              <a:spcBef>
                <a:spcPts val="1133"/>
              </a:spcBef>
              <a:spcAft>
                <a:spcPts val="0"/>
              </a:spcAft>
              <a:buClr>
                <a:schemeClr val="dk1"/>
              </a:buClr>
              <a:buSzPts val="1800"/>
              <a:buChar char="•"/>
              <a:defRPr/>
            </a:lvl9pPr>
          </a:lstStyle>
          <a:p>
            <a:endParaRPr/>
          </a:p>
        </p:txBody>
      </p:sp>
      <p:sp>
        <p:nvSpPr>
          <p:cNvPr id="74" name="Google Shape;74;p10"/>
          <p:cNvSpPr txBox="1">
            <a:spLocks noGrp="1"/>
          </p:cNvSpPr>
          <p:nvPr>
            <p:ph type="body" idx="2"/>
          </p:nvPr>
        </p:nvSpPr>
        <p:spPr>
          <a:xfrm>
            <a:off x="2298485" y="5922082"/>
            <a:ext cx="3544003" cy="3484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267"/>
              </a:spcBef>
              <a:spcAft>
                <a:spcPts val="0"/>
              </a:spcAft>
              <a:buClr>
                <a:srgbClr val="0C2D45"/>
              </a:buClr>
              <a:buSzPts val="1400"/>
              <a:buNone/>
              <a:defRPr sz="1400" b="0" i="0">
                <a:solidFill>
                  <a:srgbClr val="0C2D45"/>
                </a:solidFill>
                <a:latin typeface="Calibri"/>
                <a:ea typeface="Calibri"/>
                <a:cs typeface="Calibri"/>
                <a:sym typeface="Calibri"/>
              </a:defRPr>
            </a:lvl1pPr>
            <a:lvl2pPr marL="914400" lvl="1"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marL="1371600" lvl="2"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marL="1828800" lvl="3"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marL="2286000" lvl="4"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marL="2743200" lvl="5" indent="-342900" algn="l">
              <a:lnSpc>
                <a:spcPct val="90000"/>
              </a:lnSpc>
              <a:spcBef>
                <a:spcPts val="1133"/>
              </a:spcBef>
              <a:spcAft>
                <a:spcPts val="0"/>
              </a:spcAft>
              <a:buClr>
                <a:schemeClr val="dk1"/>
              </a:buClr>
              <a:buSzPts val="1800"/>
              <a:buChar char="•"/>
              <a:defRPr/>
            </a:lvl6pPr>
            <a:lvl7pPr marL="3200400" lvl="6" indent="-342900" algn="l">
              <a:lnSpc>
                <a:spcPct val="90000"/>
              </a:lnSpc>
              <a:spcBef>
                <a:spcPts val="1133"/>
              </a:spcBef>
              <a:spcAft>
                <a:spcPts val="0"/>
              </a:spcAft>
              <a:buClr>
                <a:schemeClr val="dk1"/>
              </a:buClr>
              <a:buSzPts val="1800"/>
              <a:buChar char="•"/>
              <a:defRPr/>
            </a:lvl7pPr>
            <a:lvl8pPr marL="3657600" lvl="7" indent="-342900" algn="l">
              <a:lnSpc>
                <a:spcPct val="90000"/>
              </a:lnSpc>
              <a:spcBef>
                <a:spcPts val="1133"/>
              </a:spcBef>
              <a:spcAft>
                <a:spcPts val="0"/>
              </a:spcAft>
              <a:buClr>
                <a:schemeClr val="dk1"/>
              </a:buClr>
              <a:buSzPts val="1800"/>
              <a:buChar char="•"/>
              <a:defRPr/>
            </a:lvl8pPr>
            <a:lvl9pPr marL="4114800" lvl="8" indent="-342900" algn="l">
              <a:lnSpc>
                <a:spcPct val="90000"/>
              </a:lnSpc>
              <a:spcBef>
                <a:spcPts val="1133"/>
              </a:spcBef>
              <a:spcAft>
                <a:spcPts val="0"/>
              </a:spcAft>
              <a:buClr>
                <a:schemeClr val="dk1"/>
              </a:buClr>
              <a:buSzPts val="1800"/>
              <a:buChar char="•"/>
              <a:defRPr/>
            </a:lvl9pPr>
          </a:lstStyle>
          <a:p>
            <a:endParaRPr/>
          </a:p>
        </p:txBody>
      </p:sp>
      <p:sp>
        <p:nvSpPr>
          <p:cNvPr id="75" name="Google Shape;75;p10"/>
          <p:cNvSpPr txBox="1">
            <a:spLocks noGrp="1"/>
          </p:cNvSpPr>
          <p:nvPr>
            <p:ph type="body" idx="3"/>
          </p:nvPr>
        </p:nvSpPr>
        <p:spPr>
          <a:xfrm>
            <a:off x="1595529" y="6397324"/>
            <a:ext cx="648000" cy="3484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2267"/>
              </a:spcBef>
              <a:spcAft>
                <a:spcPts val="0"/>
              </a:spcAft>
              <a:buClr>
                <a:srgbClr val="F3745D"/>
              </a:buClr>
              <a:buSzPts val="1800"/>
              <a:buNone/>
              <a:defRPr sz="1800" b="1" i="0">
                <a:solidFill>
                  <a:srgbClr val="F3745D"/>
                </a:solidFill>
                <a:latin typeface="Calibri"/>
                <a:ea typeface="Calibri"/>
                <a:cs typeface="Calibri"/>
                <a:sym typeface="Calibri"/>
              </a:defRPr>
            </a:lvl1pPr>
            <a:lvl2pPr marL="914400" lvl="1"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marL="1371600" lvl="2"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marL="1828800" lvl="3"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marL="2286000" lvl="4"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marL="2743200" lvl="5" indent="-342900" algn="l">
              <a:lnSpc>
                <a:spcPct val="90000"/>
              </a:lnSpc>
              <a:spcBef>
                <a:spcPts val="1133"/>
              </a:spcBef>
              <a:spcAft>
                <a:spcPts val="0"/>
              </a:spcAft>
              <a:buClr>
                <a:schemeClr val="dk1"/>
              </a:buClr>
              <a:buSzPts val="1800"/>
              <a:buChar char="•"/>
              <a:defRPr/>
            </a:lvl6pPr>
            <a:lvl7pPr marL="3200400" lvl="6" indent="-342900" algn="l">
              <a:lnSpc>
                <a:spcPct val="90000"/>
              </a:lnSpc>
              <a:spcBef>
                <a:spcPts val="1133"/>
              </a:spcBef>
              <a:spcAft>
                <a:spcPts val="0"/>
              </a:spcAft>
              <a:buClr>
                <a:schemeClr val="dk1"/>
              </a:buClr>
              <a:buSzPts val="1800"/>
              <a:buChar char="•"/>
              <a:defRPr/>
            </a:lvl7pPr>
            <a:lvl8pPr marL="3657600" lvl="7" indent="-342900" algn="l">
              <a:lnSpc>
                <a:spcPct val="90000"/>
              </a:lnSpc>
              <a:spcBef>
                <a:spcPts val="1133"/>
              </a:spcBef>
              <a:spcAft>
                <a:spcPts val="0"/>
              </a:spcAft>
              <a:buClr>
                <a:schemeClr val="dk1"/>
              </a:buClr>
              <a:buSzPts val="1800"/>
              <a:buChar char="•"/>
              <a:defRPr/>
            </a:lvl8pPr>
            <a:lvl9pPr marL="4114800" lvl="8" indent="-342900" algn="l">
              <a:lnSpc>
                <a:spcPct val="90000"/>
              </a:lnSpc>
              <a:spcBef>
                <a:spcPts val="1133"/>
              </a:spcBef>
              <a:spcAft>
                <a:spcPts val="0"/>
              </a:spcAft>
              <a:buClr>
                <a:schemeClr val="dk1"/>
              </a:buClr>
              <a:buSzPts val="1800"/>
              <a:buChar char="•"/>
              <a:defRPr/>
            </a:lvl9pPr>
          </a:lstStyle>
          <a:p>
            <a:endParaRPr/>
          </a:p>
        </p:txBody>
      </p:sp>
      <p:sp>
        <p:nvSpPr>
          <p:cNvPr id="76" name="Google Shape;76;p10"/>
          <p:cNvSpPr txBox="1">
            <a:spLocks noGrp="1"/>
          </p:cNvSpPr>
          <p:nvPr>
            <p:ph type="body" idx="4"/>
          </p:nvPr>
        </p:nvSpPr>
        <p:spPr>
          <a:xfrm>
            <a:off x="2298485" y="6397324"/>
            <a:ext cx="3544003" cy="349200"/>
          </a:xfrm>
          <a:prstGeom prst="rect">
            <a:avLst/>
          </a:prstGeom>
          <a:noFill/>
          <a:ln>
            <a:noFill/>
          </a:ln>
        </p:spPr>
        <p:txBody>
          <a:bodyPr spcFirstLastPara="1" wrap="square" lIns="91425" tIns="45700" rIns="91425" bIns="45700" anchor="ctr" anchorCtr="0">
            <a:noAutofit/>
          </a:bodyPr>
          <a:lstStyle>
            <a:lvl1pPr marL="457200" marR="0" lvl="0" indent="-228600" algn="l">
              <a:lnSpc>
                <a:spcPct val="100000"/>
              </a:lnSpc>
              <a:spcBef>
                <a:spcPts val="2267"/>
              </a:spcBef>
              <a:spcAft>
                <a:spcPts val="0"/>
              </a:spcAft>
              <a:buClr>
                <a:srgbClr val="0C2D45"/>
              </a:buClr>
              <a:buSzPts val="1400"/>
              <a:buFont typeface="Arial"/>
              <a:buNone/>
              <a:defRPr sz="1400" b="0" i="0">
                <a:solidFill>
                  <a:srgbClr val="0C2D45"/>
                </a:solidFill>
                <a:latin typeface="Calibri"/>
                <a:ea typeface="Calibri"/>
                <a:cs typeface="Calibri"/>
                <a:sym typeface="Calibri"/>
              </a:defRPr>
            </a:lvl1pPr>
            <a:lvl2pPr marL="914400" lvl="1"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marL="1371600" lvl="2"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marL="1828800" lvl="3"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marL="2286000" lvl="4"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marL="2743200" lvl="5" indent="-342900" algn="l">
              <a:lnSpc>
                <a:spcPct val="90000"/>
              </a:lnSpc>
              <a:spcBef>
                <a:spcPts val="1133"/>
              </a:spcBef>
              <a:spcAft>
                <a:spcPts val="0"/>
              </a:spcAft>
              <a:buClr>
                <a:schemeClr val="dk1"/>
              </a:buClr>
              <a:buSzPts val="1800"/>
              <a:buChar char="•"/>
              <a:defRPr/>
            </a:lvl6pPr>
            <a:lvl7pPr marL="3200400" lvl="6" indent="-342900" algn="l">
              <a:lnSpc>
                <a:spcPct val="90000"/>
              </a:lnSpc>
              <a:spcBef>
                <a:spcPts val="1133"/>
              </a:spcBef>
              <a:spcAft>
                <a:spcPts val="0"/>
              </a:spcAft>
              <a:buClr>
                <a:schemeClr val="dk1"/>
              </a:buClr>
              <a:buSzPts val="1800"/>
              <a:buChar char="•"/>
              <a:defRPr/>
            </a:lvl7pPr>
            <a:lvl8pPr marL="3657600" lvl="7" indent="-342900" algn="l">
              <a:lnSpc>
                <a:spcPct val="90000"/>
              </a:lnSpc>
              <a:spcBef>
                <a:spcPts val="1133"/>
              </a:spcBef>
              <a:spcAft>
                <a:spcPts val="0"/>
              </a:spcAft>
              <a:buClr>
                <a:schemeClr val="dk1"/>
              </a:buClr>
              <a:buSzPts val="1800"/>
              <a:buChar char="•"/>
              <a:defRPr/>
            </a:lvl8pPr>
            <a:lvl9pPr marL="4114800" lvl="8" indent="-342900" algn="l">
              <a:lnSpc>
                <a:spcPct val="90000"/>
              </a:lnSpc>
              <a:spcBef>
                <a:spcPts val="1133"/>
              </a:spcBef>
              <a:spcAft>
                <a:spcPts val="0"/>
              </a:spcAft>
              <a:buClr>
                <a:schemeClr val="dk1"/>
              </a:buClr>
              <a:buSzPts val="1800"/>
              <a:buChar char="•"/>
              <a:defRPr/>
            </a:lvl9pPr>
          </a:lstStyle>
          <a:p>
            <a:endParaRPr/>
          </a:p>
        </p:txBody>
      </p:sp>
      <p:sp>
        <p:nvSpPr>
          <p:cNvPr id="77" name="Google Shape;77;p10"/>
          <p:cNvSpPr txBox="1">
            <a:spLocks noGrp="1"/>
          </p:cNvSpPr>
          <p:nvPr>
            <p:ph type="body" idx="5"/>
          </p:nvPr>
        </p:nvSpPr>
        <p:spPr>
          <a:xfrm>
            <a:off x="1595529" y="6898458"/>
            <a:ext cx="648000" cy="3484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2267"/>
              </a:spcBef>
              <a:spcAft>
                <a:spcPts val="0"/>
              </a:spcAft>
              <a:buClr>
                <a:srgbClr val="F3745D"/>
              </a:buClr>
              <a:buSzPts val="1800"/>
              <a:buNone/>
              <a:defRPr sz="1800" b="1" i="0">
                <a:solidFill>
                  <a:srgbClr val="F3745D"/>
                </a:solidFill>
                <a:latin typeface="Calibri"/>
                <a:ea typeface="Calibri"/>
                <a:cs typeface="Calibri"/>
                <a:sym typeface="Calibri"/>
              </a:defRPr>
            </a:lvl1pPr>
            <a:lvl2pPr marL="914400" lvl="1"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marL="1371600" lvl="2"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marL="1828800" lvl="3"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marL="2286000" lvl="4"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marL="2743200" lvl="5" indent="-342900" algn="l">
              <a:lnSpc>
                <a:spcPct val="90000"/>
              </a:lnSpc>
              <a:spcBef>
                <a:spcPts val="1133"/>
              </a:spcBef>
              <a:spcAft>
                <a:spcPts val="0"/>
              </a:spcAft>
              <a:buClr>
                <a:schemeClr val="dk1"/>
              </a:buClr>
              <a:buSzPts val="1800"/>
              <a:buChar char="•"/>
              <a:defRPr/>
            </a:lvl6pPr>
            <a:lvl7pPr marL="3200400" lvl="6" indent="-342900" algn="l">
              <a:lnSpc>
                <a:spcPct val="90000"/>
              </a:lnSpc>
              <a:spcBef>
                <a:spcPts val="1133"/>
              </a:spcBef>
              <a:spcAft>
                <a:spcPts val="0"/>
              </a:spcAft>
              <a:buClr>
                <a:schemeClr val="dk1"/>
              </a:buClr>
              <a:buSzPts val="1800"/>
              <a:buChar char="•"/>
              <a:defRPr/>
            </a:lvl7pPr>
            <a:lvl8pPr marL="3657600" lvl="7" indent="-342900" algn="l">
              <a:lnSpc>
                <a:spcPct val="90000"/>
              </a:lnSpc>
              <a:spcBef>
                <a:spcPts val="1133"/>
              </a:spcBef>
              <a:spcAft>
                <a:spcPts val="0"/>
              </a:spcAft>
              <a:buClr>
                <a:schemeClr val="dk1"/>
              </a:buClr>
              <a:buSzPts val="1800"/>
              <a:buChar char="•"/>
              <a:defRPr/>
            </a:lvl8pPr>
            <a:lvl9pPr marL="4114800" lvl="8" indent="-342900" algn="l">
              <a:lnSpc>
                <a:spcPct val="90000"/>
              </a:lnSpc>
              <a:spcBef>
                <a:spcPts val="1133"/>
              </a:spcBef>
              <a:spcAft>
                <a:spcPts val="0"/>
              </a:spcAft>
              <a:buClr>
                <a:schemeClr val="dk1"/>
              </a:buClr>
              <a:buSzPts val="1800"/>
              <a:buChar char="•"/>
              <a:defRPr/>
            </a:lvl9pPr>
          </a:lstStyle>
          <a:p>
            <a:endParaRPr/>
          </a:p>
        </p:txBody>
      </p:sp>
      <p:sp>
        <p:nvSpPr>
          <p:cNvPr id="78" name="Google Shape;78;p10"/>
          <p:cNvSpPr txBox="1">
            <a:spLocks noGrp="1"/>
          </p:cNvSpPr>
          <p:nvPr>
            <p:ph type="body" idx="6"/>
          </p:nvPr>
        </p:nvSpPr>
        <p:spPr>
          <a:xfrm>
            <a:off x="2298485" y="6898458"/>
            <a:ext cx="3544003" cy="3484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267"/>
              </a:spcBef>
              <a:spcAft>
                <a:spcPts val="0"/>
              </a:spcAft>
              <a:buClr>
                <a:srgbClr val="0C2D45"/>
              </a:buClr>
              <a:buSzPts val="1400"/>
              <a:buNone/>
              <a:defRPr sz="1400" b="0" i="0">
                <a:solidFill>
                  <a:srgbClr val="0C2D45"/>
                </a:solidFill>
                <a:latin typeface="Calibri"/>
                <a:ea typeface="Calibri"/>
                <a:cs typeface="Calibri"/>
                <a:sym typeface="Calibri"/>
              </a:defRPr>
            </a:lvl1pPr>
            <a:lvl2pPr marL="914400" lvl="1"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marL="1371600" lvl="2"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marL="1828800" lvl="3"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marL="2286000" lvl="4"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marL="2743200" lvl="5" indent="-342900" algn="l">
              <a:lnSpc>
                <a:spcPct val="90000"/>
              </a:lnSpc>
              <a:spcBef>
                <a:spcPts val="1133"/>
              </a:spcBef>
              <a:spcAft>
                <a:spcPts val="0"/>
              </a:spcAft>
              <a:buClr>
                <a:schemeClr val="dk1"/>
              </a:buClr>
              <a:buSzPts val="1800"/>
              <a:buChar char="•"/>
              <a:defRPr/>
            </a:lvl6pPr>
            <a:lvl7pPr marL="3200400" lvl="6" indent="-342900" algn="l">
              <a:lnSpc>
                <a:spcPct val="90000"/>
              </a:lnSpc>
              <a:spcBef>
                <a:spcPts val="1133"/>
              </a:spcBef>
              <a:spcAft>
                <a:spcPts val="0"/>
              </a:spcAft>
              <a:buClr>
                <a:schemeClr val="dk1"/>
              </a:buClr>
              <a:buSzPts val="1800"/>
              <a:buChar char="•"/>
              <a:defRPr/>
            </a:lvl7pPr>
            <a:lvl8pPr marL="3657600" lvl="7" indent="-342900" algn="l">
              <a:lnSpc>
                <a:spcPct val="90000"/>
              </a:lnSpc>
              <a:spcBef>
                <a:spcPts val="1133"/>
              </a:spcBef>
              <a:spcAft>
                <a:spcPts val="0"/>
              </a:spcAft>
              <a:buClr>
                <a:schemeClr val="dk1"/>
              </a:buClr>
              <a:buSzPts val="1800"/>
              <a:buChar char="•"/>
              <a:defRPr/>
            </a:lvl8pPr>
            <a:lvl9pPr marL="4114800" lvl="8" indent="-342900" algn="l">
              <a:lnSpc>
                <a:spcPct val="90000"/>
              </a:lnSpc>
              <a:spcBef>
                <a:spcPts val="1133"/>
              </a:spcBef>
              <a:spcAft>
                <a:spcPts val="0"/>
              </a:spcAft>
              <a:buClr>
                <a:schemeClr val="dk1"/>
              </a:buClr>
              <a:buSzPts val="1800"/>
              <a:buChar char="•"/>
              <a:defRPr/>
            </a:lvl9pPr>
          </a:lstStyle>
          <a:p>
            <a:endParaRPr/>
          </a:p>
        </p:txBody>
      </p:sp>
      <p:sp>
        <p:nvSpPr>
          <p:cNvPr id="79" name="Google Shape;79;p10"/>
          <p:cNvSpPr txBox="1">
            <a:spLocks noGrp="1"/>
          </p:cNvSpPr>
          <p:nvPr>
            <p:ph type="body" idx="7"/>
          </p:nvPr>
        </p:nvSpPr>
        <p:spPr>
          <a:xfrm>
            <a:off x="1595529" y="7399413"/>
            <a:ext cx="648000" cy="3484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2267"/>
              </a:spcBef>
              <a:spcAft>
                <a:spcPts val="0"/>
              </a:spcAft>
              <a:buClr>
                <a:srgbClr val="F3745D"/>
              </a:buClr>
              <a:buSzPts val="1800"/>
              <a:buNone/>
              <a:defRPr sz="1800" b="1" i="0">
                <a:solidFill>
                  <a:srgbClr val="F3745D"/>
                </a:solidFill>
                <a:latin typeface="Calibri"/>
                <a:ea typeface="Calibri"/>
                <a:cs typeface="Calibri"/>
                <a:sym typeface="Calibri"/>
              </a:defRPr>
            </a:lvl1pPr>
            <a:lvl2pPr marL="914400" lvl="1"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marL="1371600" lvl="2"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marL="1828800" lvl="3"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marL="2286000" lvl="4"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marL="2743200" lvl="5" indent="-342900" algn="l">
              <a:lnSpc>
                <a:spcPct val="90000"/>
              </a:lnSpc>
              <a:spcBef>
                <a:spcPts val="1133"/>
              </a:spcBef>
              <a:spcAft>
                <a:spcPts val="0"/>
              </a:spcAft>
              <a:buClr>
                <a:schemeClr val="dk1"/>
              </a:buClr>
              <a:buSzPts val="1800"/>
              <a:buChar char="•"/>
              <a:defRPr/>
            </a:lvl6pPr>
            <a:lvl7pPr marL="3200400" lvl="6" indent="-342900" algn="l">
              <a:lnSpc>
                <a:spcPct val="90000"/>
              </a:lnSpc>
              <a:spcBef>
                <a:spcPts val="1133"/>
              </a:spcBef>
              <a:spcAft>
                <a:spcPts val="0"/>
              </a:spcAft>
              <a:buClr>
                <a:schemeClr val="dk1"/>
              </a:buClr>
              <a:buSzPts val="1800"/>
              <a:buChar char="•"/>
              <a:defRPr/>
            </a:lvl7pPr>
            <a:lvl8pPr marL="3657600" lvl="7" indent="-342900" algn="l">
              <a:lnSpc>
                <a:spcPct val="90000"/>
              </a:lnSpc>
              <a:spcBef>
                <a:spcPts val="1133"/>
              </a:spcBef>
              <a:spcAft>
                <a:spcPts val="0"/>
              </a:spcAft>
              <a:buClr>
                <a:schemeClr val="dk1"/>
              </a:buClr>
              <a:buSzPts val="1800"/>
              <a:buChar char="•"/>
              <a:defRPr/>
            </a:lvl8pPr>
            <a:lvl9pPr marL="4114800" lvl="8" indent="-342900" algn="l">
              <a:lnSpc>
                <a:spcPct val="90000"/>
              </a:lnSpc>
              <a:spcBef>
                <a:spcPts val="1133"/>
              </a:spcBef>
              <a:spcAft>
                <a:spcPts val="0"/>
              </a:spcAft>
              <a:buClr>
                <a:schemeClr val="dk1"/>
              </a:buClr>
              <a:buSzPts val="1800"/>
              <a:buChar char="•"/>
              <a:defRPr/>
            </a:lvl9pPr>
          </a:lstStyle>
          <a:p>
            <a:endParaRPr/>
          </a:p>
        </p:txBody>
      </p:sp>
      <p:sp>
        <p:nvSpPr>
          <p:cNvPr id="80" name="Google Shape;80;p10"/>
          <p:cNvSpPr txBox="1">
            <a:spLocks noGrp="1"/>
          </p:cNvSpPr>
          <p:nvPr>
            <p:ph type="body" idx="8"/>
          </p:nvPr>
        </p:nvSpPr>
        <p:spPr>
          <a:xfrm>
            <a:off x="2298485" y="7399413"/>
            <a:ext cx="3544003" cy="3484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267"/>
              </a:spcBef>
              <a:spcAft>
                <a:spcPts val="0"/>
              </a:spcAft>
              <a:buClr>
                <a:srgbClr val="0C2D45"/>
              </a:buClr>
              <a:buSzPts val="1400"/>
              <a:buNone/>
              <a:defRPr sz="1400" b="0" i="0">
                <a:solidFill>
                  <a:srgbClr val="0C2D45"/>
                </a:solidFill>
                <a:latin typeface="Calibri"/>
                <a:ea typeface="Calibri"/>
                <a:cs typeface="Calibri"/>
                <a:sym typeface="Calibri"/>
              </a:defRPr>
            </a:lvl1pPr>
            <a:lvl2pPr marL="914400" lvl="1"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marL="1371600" lvl="2"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marL="1828800" lvl="3"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marL="2286000" lvl="4"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marL="2743200" lvl="5" indent="-342900" algn="l">
              <a:lnSpc>
                <a:spcPct val="90000"/>
              </a:lnSpc>
              <a:spcBef>
                <a:spcPts val="1133"/>
              </a:spcBef>
              <a:spcAft>
                <a:spcPts val="0"/>
              </a:spcAft>
              <a:buClr>
                <a:schemeClr val="dk1"/>
              </a:buClr>
              <a:buSzPts val="1800"/>
              <a:buChar char="•"/>
              <a:defRPr/>
            </a:lvl6pPr>
            <a:lvl7pPr marL="3200400" lvl="6" indent="-342900" algn="l">
              <a:lnSpc>
                <a:spcPct val="90000"/>
              </a:lnSpc>
              <a:spcBef>
                <a:spcPts val="1133"/>
              </a:spcBef>
              <a:spcAft>
                <a:spcPts val="0"/>
              </a:spcAft>
              <a:buClr>
                <a:schemeClr val="dk1"/>
              </a:buClr>
              <a:buSzPts val="1800"/>
              <a:buChar char="•"/>
              <a:defRPr/>
            </a:lvl7pPr>
            <a:lvl8pPr marL="3657600" lvl="7" indent="-342900" algn="l">
              <a:lnSpc>
                <a:spcPct val="90000"/>
              </a:lnSpc>
              <a:spcBef>
                <a:spcPts val="1133"/>
              </a:spcBef>
              <a:spcAft>
                <a:spcPts val="0"/>
              </a:spcAft>
              <a:buClr>
                <a:schemeClr val="dk1"/>
              </a:buClr>
              <a:buSzPts val="1800"/>
              <a:buChar char="•"/>
              <a:defRPr/>
            </a:lvl8pPr>
            <a:lvl9pPr marL="4114800" lvl="8" indent="-342900" algn="l">
              <a:lnSpc>
                <a:spcPct val="90000"/>
              </a:lnSpc>
              <a:spcBef>
                <a:spcPts val="1133"/>
              </a:spcBef>
              <a:spcAft>
                <a:spcPts val="0"/>
              </a:spcAft>
              <a:buClr>
                <a:schemeClr val="dk1"/>
              </a:buClr>
              <a:buSzPts val="1800"/>
              <a:buChar char="•"/>
              <a:defRPr/>
            </a:lvl9pPr>
          </a:lstStyle>
          <a:p>
            <a:endParaRPr/>
          </a:p>
        </p:txBody>
      </p:sp>
      <p:sp>
        <p:nvSpPr>
          <p:cNvPr id="81" name="Google Shape;81;p10"/>
          <p:cNvSpPr txBox="1">
            <a:spLocks noGrp="1"/>
          </p:cNvSpPr>
          <p:nvPr>
            <p:ph type="body" idx="9"/>
          </p:nvPr>
        </p:nvSpPr>
        <p:spPr>
          <a:xfrm>
            <a:off x="1595529" y="7901203"/>
            <a:ext cx="648000" cy="3484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2267"/>
              </a:spcBef>
              <a:spcAft>
                <a:spcPts val="0"/>
              </a:spcAft>
              <a:buClr>
                <a:srgbClr val="F3745D"/>
              </a:buClr>
              <a:buSzPts val="1800"/>
              <a:buNone/>
              <a:defRPr sz="1800" b="1" i="0">
                <a:solidFill>
                  <a:srgbClr val="F3745D"/>
                </a:solidFill>
                <a:latin typeface="Calibri"/>
                <a:ea typeface="Calibri"/>
                <a:cs typeface="Calibri"/>
                <a:sym typeface="Calibri"/>
              </a:defRPr>
            </a:lvl1pPr>
            <a:lvl2pPr marL="914400" lvl="1"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marL="1371600" lvl="2"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marL="1828800" lvl="3"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marL="2286000" lvl="4"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marL="2743200" lvl="5" indent="-342900" algn="l">
              <a:lnSpc>
                <a:spcPct val="90000"/>
              </a:lnSpc>
              <a:spcBef>
                <a:spcPts val="1133"/>
              </a:spcBef>
              <a:spcAft>
                <a:spcPts val="0"/>
              </a:spcAft>
              <a:buClr>
                <a:schemeClr val="dk1"/>
              </a:buClr>
              <a:buSzPts val="1800"/>
              <a:buChar char="•"/>
              <a:defRPr/>
            </a:lvl6pPr>
            <a:lvl7pPr marL="3200400" lvl="6" indent="-342900" algn="l">
              <a:lnSpc>
                <a:spcPct val="90000"/>
              </a:lnSpc>
              <a:spcBef>
                <a:spcPts val="1133"/>
              </a:spcBef>
              <a:spcAft>
                <a:spcPts val="0"/>
              </a:spcAft>
              <a:buClr>
                <a:schemeClr val="dk1"/>
              </a:buClr>
              <a:buSzPts val="1800"/>
              <a:buChar char="•"/>
              <a:defRPr/>
            </a:lvl7pPr>
            <a:lvl8pPr marL="3657600" lvl="7" indent="-342900" algn="l">
              <a:lnSpc>
                <a:spcPct val="90000"/>
              </a:lnSpc>
              <a:spcBef>
                <a:spcPts val="1133"/>
              </a:spcBef>
              <a:spcAft>
                <a:spcPts val="0"/>
              </a:spcAft>
              <a:buClr>
                <a:schemeClr val="dk1"/>
              </a:buClr>
              <a:buSzPts val="1800"/>
              <a:buChar char="•"/>
              <a:defRPr/>
            </a:lvl8pPr>
            <a:lvl9pPr marL="4114800" lvl="8" indent="-342900" algn="l">
              <a:lnSpc>
                <a:spcPct val="90000"/>
              </a:lnSpc>
              <a:spcBef>
                <a:spcPts val="1133"/>
              </a:spcBef>
              <a:spcAft>
                <a:spcPts val="0"/>
              </a:spcAft>
              <a:buClr>
                <a:schemeClr val="dk1"/>
              </a:buClr>
              <a:buSzPts val="1800"/>
              <a:buChar char="•"/>
              <a:defRPr/>
            </a:lvl9pPr>
          </a:lstStyle>
          <a:p>
            <a:endParaRPr/>
          </a:p>
        </p:txBody>
      </p:sp>
      <p:sp>
        <p:nvSpPr>
          <p:cNvPr id="82" name="Google Shape;82;p10"/>
          <p:cNvSpPr txBox="1">
            <a:spLocks noGrp="1"/>
          </p:cNvSpPr>
          <p:nvPr>
            <p:ph type="body" idx="13"/>
          </p:nvPr>
        </p:nvSpPr>
        <p:spPr>
          <a:xfrm>
            <a:off x="2298485" y="7901203"/>
            <a:ext cx="3544003" cy="3484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267"/>
              </a:spcBef>
              <a:spcAft>
                <a:spcPts val="0"/>
              </a:spcAft>
              <a:buClr>
                <a:srgbClr val="0C2D45"/>
              </a:buClr>
              <a:buSzPts val="1400"/>
              <a:buNone/>
              <a:defRPr sz="1400" b="0" i="0">
                <a:solidFill>
                  <a:srgbClr val="0C2D45"/>
                </a:solidFill>
                <a:latin typeface="Calibri"/>
                <a:ea typeface="Calibri"/>
                <a:cs typeface="Calibri"/>
                <a:sym typeface="Calibri"/>
              </a:defRPr>
            </a:lvl1pPr>
            <a:lvl2pPr marL="914400" lvl="1"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marL="1371600" lvl="2"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marL="1828800" lvl="3"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marL="2286000" lvl="4"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marL="2743200" lvl="5" indent="-342900" algn="l">
              <a:lnSpc>
                <a:spcPct val="90000"/>
              </a:lnSpc>
              <a:spcBef>
                <a:spcPts val="1133"/>
              </a:spcBef>
              <a:spcAft>
                <a:spcPts val="0"/>
              </a:spcAft>
              <a:buClr>
                <a:schemeClr val="dk1"/>
              </a:buClr>
              <a:buSzPts val="1800"/>
              <a:buChar char="•"/>
              <a:defRPr/>
            </a:lvl6pPr>
            <a:lvl7pPr marL="3200400" lvl="6" indent="-342900" algn="l">
              <a:lnSpc>
                <a:spcPct val="90000"/>
              </a:lnSpc>
              <a:spcBef>
                <a:spcPts val="1133"/>
              </a:spcBef>
              <a:spcAft>
                <a:spcPts val="0"/>
              </a:spcAft>
              <a:buClr>
                <a:schemeClr val="dk1"/>
              </a:buClr>
              <a:buSzPts val="1800"/>
              <a:buChar char="•"/>
              <a:defRPr/>
            </a:lvl7pPr>
            <a:lvl8pPr marL="3657600" lvl="7" indent="-342900" algn="l">
              <a:lnSpc>
                <a:spcPct val="90000"/>
              </a:lnSpc>
              <a:spcBef>
                <a:spcPts val="1133"/>
              </a:spcBef>
              <a:spcAft>
                <a:spcPts val="0"/>
              </a:spcAft>
              <a:buClr>
                <a:schemeClr val="dk1"/>
              </a:buClr>
              <a:buSzPts val="1800"/>
              <a:buChar char="•"/>
              <a:defRPr/>
            </a:lvl8pPr>
            <a:lvl9pPr marL="4114800" lvl="8" indent="-342900" algn="l">
              <a:lnSpc>
                <a:spcPct val="90000"/>
              </a:lnSpc>
              <a:spcBef>
                <a:spcPts val="1133"/>
              </a:spcBef>
              <a:spcAft>
                <a:spcPts val="0"/>
              </a:spcAft>
              <a:buClr>
                <a:schemeClr val="dk1"/>
              </a:buClr>
              <a:buSzPts val="1800"/>
              <a:buChar char="•"/>
              <a:defRPr/>
            </a:lvl9pPr>
          </a:lstStyle>
          <a:p>
            <a:endParaRPr/>
          </a:p>
        </p:txBody>
      </p:sp>
      <p:sp>
        <p:nvSpPr>
          <p:cNvPr id="83" name="Google Shape;83;p10"/>
          <p:cNvSpPr/>
          <p:nvPr/>
        </p:nvSpPr>
        <p:spPr>
          <a:xfrm>
            <a:off x="788956" y="9560668"/>
            <a:ext cx="1959435" cy="48420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83"/>
              <a:buFont typeface="Arial"/>
              <a:buNone/>
            </a:pPr>
            <a:endParaRPr sz="1283" b="0" i="0" u="none" strike="noStrike" cap="none">
              <a:solidFill>
                <a:schemeClr val="lt1"/>
              </a:solidFill>
              <a:latin typeface="Century Schoolbook"/>
              <a:ea typeface="Century Schoolbook"/>
              <a:cs typeface="Century Schoolbook"/>
              <a:sym typeface="Century Schoolbook"/>
            </a:endParaRPr>
          </a:p>
        </p:txBody>
      </p:sp>
      <p:sp>
        <p:nvSpPr>
          <p:cNvPr id="84" name="Google Shape;84;p10"/>
          <p:cNvSpPr txBox="1">
            <a:spLocks noGrp="1"/>
          </p:cNvSpPr>
          <p:nvPr>
            <p:ph type="sldNum" idx="12"/>
          </p:nvPr>
        </p:nvSpPr>
        <p:spPr>
          <a:xfrm>
            <a:off x="7134555" y="10316301"/>
            <a:ext cx="357598" cy="26659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800"/>
              <a:buFont typeface="Arial"/>
              <a:buNone/>
              <a:defRPr sz="800" b="0" i="0" u="none" strike="noStrike" cap="none">
                <a:solidFill>
                  <a:schemeClr val="dk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GB"/>
              <a:t>‹#›</a:t>
            </a:fld>
            <a:endParaRPr/>
          </a:p>
        </p:txBody>
      </p:sp>
      <p:sp>
        <p:nvSpPr>
          <p:cNvPr id="85" name="Google Shape;85;p10"/>
          <p:cNvSpPr/>
          <p:nvPr/>
        </p:nvSpPr>
        <p:spPr>
          <a:xfrm rot="5400000">
            <a:off x="-4827370" y="4829021"/>
            <a:ext cx="10690162" cy="1035426"/>
          </a:xfrm>
          <a:custGeom>
            <a:avLst/>
            <a:gdLst/>
            <a:ahLst/>
            <a:cxnLst/>
            <a:rect l="l" t="t" r="r" b="b"/>
            <a:pathLst>
              <a:path w="10372477" h="4977432" extrusionOk="0">
                <a:moveTo>
                  <a:pt x="0" y="0"/>
                </a:moveTo>
                <a:lnTo>
                  <a:pt x="10372477" y="0"/>
                </a:lnTo>
                <a:lnTo>
                  <a:pt x="10372477" y="4977432"/>
                </a:lnTo>
                <a:lnTo>
                  <a:pt x="0" y="4977432"/>
                </a:lnTo>
                <a:lnTo>
                  <a:pt x="0" y="0"/>
                </a:lnTo>
                <a:close/>
              </a:path>
            </a:pathLst>
          </a:custGeom>
          <a:solidFill>
            <a:srgbClr val="F3745D"/>
          </a:solidFill>
          <a:ln>
            <a:noFill/>
          </a:ln>
        </p:spPr>
        <p:txBody>
          <a:bodyPr spcFirstLastPara="1" wrap="square" lIns="145425" tIns="72700" rIns="145425" bIns="72700" anchor="t" anchorCtr="0">
            <a:noAutofit/>
          </a:bodyPr>
          <a:lstStyle/>
          <a:p>
            <a:pPr marL="0" marR="0" lvl="0" indent="0" algn="ctr" rtl="0">
              <a:lnSpc>
                <a:spcPct val="100000"/>
              </a:lnSpc>
              <a:spcBef>
                <a:spcPts val="0"/>
              </a:spcBef>
              <a:spcAft>
                <a:spcPts val="0"/>
              </a:spcAft>
              <a:buClr>
                <a:srgbClr val="000000"/>
              </a:buClr>
              <a:buSzPts val="4294"/>
              <a:buFont typeface="Arial"/>
              <a:buNone/>
            </a:pPr>
            <a:endParaRPr sz="4294" b="0" i="0" u="none" strike="noStrike" cap="none">
              <a:solidFill>
                <a:schemeClr val="dk1"/>
              </a:solidFill>
              <a:latin typeface="Century Schoolbook"/>
              <a:ea typeface="Century Schoolbook"/>
              <a:cs typeface="Century Schoolbook"/>
              <a:sym typeface="Century Schoolbook"/>
            </a:endParaRPr>
          </a:p>
        </p:txBody>
      </p:sp>
      <p:sp>
        <p:nvSpPr>
          <p:cNvPr id="86" name="Google Shape;86;p10"/>
          <p:cNvSpPr txBox="1">
            <a:spLocks noGrp="1"/>
          </p:cNvSpPr>
          <p:nvPr>
            <p:ph type="body" idx="14"/>
          </p:nvPr>
        </p:nvSpPr>
        <p:spPr>
          <a:xfrm>
            <a:off x="1538145" y="4334936"/>
            <a:ext cx="2289273" cy="829919"/>
          </a:xfrm>
          <a:prstGeom prst="rect">
            <a:avLst/>
          </a:prstGeom>
          <a:noFill/>
          <a:ln>
            <a:noFill/>
          </a:ln>
        </p:spPr>
        <p:txBody>
          <a:bodyPr spcFirstLastPara="1" wrap="square" lIns="91425" tIns="45700" rIns="91425" bIns="45700" anchor="ctr" anchorCtr="0">
            <a:noAutofit/>
          </a:bodyPr>
          <a:lstStyle>
            <a:lvl1pPr marL="457200" lvl="0" indent="-228600" algn="l">
              <a:lnSpc>
                <a:spcPct val="95000"/>
              </a:lnSpc>
              <a:spcBef>
                <a:spcPts val="0"/>
              </a:spcBef>
              <a:spcAft>
                <a:spcPts val="0"/>
              </a:spcAft>
              <a:buClr>
                <a:srgbClr val="F3745D"/>
              </a:buClr>
              <a:buSzPts val="2800"/>
              <a:buNone/>
              <a:defRPr sz="2800" b="1" i="0">
                <a:solidFill>
                  <a:srgbClr val="F3745D"/>
                </a:solidFill>
                <a:latin typeface="Calibri"/>
                <a:ea typeface="Calibri"/>
                <a:cs typeface="Calibri"/>
                <a:sym typeface="Calibri"/>
              </a:defRPr>
            </a:lvl1pPr>
            <a:lvl2pPr marL="914400" lvl="1"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marL="1371600" lvl="2"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marL="1828800" lvl="3"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marL="2286000" lvl="4"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marL="2743200" lvl="5" indent="-342900" algn="l">
              <a:lnSpc>
                <a:spcPct val="90000"/>
              </a:lnSpc>
              <a:spcBef>
                <a:spcPts val="1133"/>
              </a:spcBef>
              <a:spcAft>
                <a:spcPts val="0"/>
              </a:spcAft>
              <a:buClr>
                <a:schemeClr val="dk1"/>
              </a:buClr>
              <a:buSzPts val="1800"/>
              <a:buChar char="•"/>
              <a:defRPr/>
            </a:lvl6pPr>
            <a:lvl7pPr marL="3200400" lvl="6" indent="-342900" algn="l">
              <a:lnSpc>
                <a:spcPct val="90000"/>
              </a:lnSpc>
              <a:spcBef>
                <a:spcPts val="1133"/>
              </a:spcBef>
              <a:spcAft>
                <a:spcPts val="0"/>
              </a:spcAft>
              <a:buClr>
                <a:schemeClr val="dk1"/>
              </a:buClr>
              <a:buSzPts val="1800"/>
              <a:buChar char="•"/>
              <a:defRPr/>
            </a:lvl7pPr>
            <a:lvl8pPr marL="3657600" lvl="7" indent="-342900" algn="l">
              <a:lnSpc>
                <a:spcPct val="90000"/>
              </a:lnSpc>
              <a:spcBef>
                <a:spcPts val="1133"/>
              </a:spcBef>
              <a:spcAft>
                <a:spcPts val="0"/>
              </a:spcAft>
              <a:buClr>
                <a:schemeClr val="dk1"/>
              </a:buClr>
              <a:buSzPts val="1800"/>
              <a:buChar char="•"/>
              <a:defRPr/>
            </a:lvl8pPr>
            <a:lvl9pPr marL="4114800" lvl="8" indent="-342900" algn="l">
              <a:lnSpc>
                <a:spcPct val="90000"/>
              </a:lnSpc>
              <a:spcBef>
                <a:spcPts val="1133"/>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pos="29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end slide">
  <p:cSld name="end slide">
    <p:spTree>
      <p:nvGrpSpPr>
        <p:cNvPr id="1" name="Shape 87"/>
        <p:cNvGrpSpPr/>
        <p:nvPr/>
      </p:nvGrpSpPr>
      <p:grpSpPr>
        <a:xfrm>
          <a:off x="0" y="0"/>
          <a:ext cx="0" cy="0"/>
          <a:chOff x="0" y="0"/>
          <a:chExt cx="0" cy="0"/>
        </a:xfrm>
      </p:grpSpPr>
      <p:sp>
        <p:nvSpPr>
          <p:cNvPr id="88" name="Google Shape;88;p11"/>
          <p:cNvSpPr/>
          <p:nvPr/>
        </p:nvSpPr>
        <p:spPr>
          <a:xfrm>
            <a:off x="0" y="5565913"/>
            <a:ext cx="7576758" cy="4102930"/>
          </a:xfrm>
          <a:custGeom>
            <a:avLst/>
            <a:gdLst/>
            <a:ahLst/>
            <a:cxnLst/>
            <a:rect l="l" t="t" r="r" b="b"/>
            <a:pathLst>
              <a:path w="7600392" h="6806308" extrusionOk="0">
                <a:moveTo>
                  <a:pt x="0" y="0"/>
                </a:moveTo>
                <a:lnTo>
                  <a:pt x="7600393" y="0"/>
                </a:lnTo>
                <a:lnTo>
                  <a:pt x="7600393" y="6806308"/>
                </a:lnTo>
                <a:lnTo>
                  <a:pt x="0" y="6806308"/>
                </a:lnTo>
                <a:close/>
              </a:path>
            </a:pathLst>
          </a:custGeom>
          <a:solidFill>
            <a:srgbClr val="F3745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89" name="Google Shape;89;p11"/>
          <p:cNvSpPr txBox="1">
            <a:spLocks noGrp="1"/>
          </p:cNvSpPr>
          <p:nvPr>
            <p:ph type="body" idx="1"/>
          </p:nvPr>
        </p:nvSpPr>
        <p:spPr>
          <a:xfrm>
            <a:off x="526494" y="8421835"/>
            <a:ext cx="6500273" cy="66031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267"/>
              </a:spcBef>
              <a:spcAft>
                <a:spcPts val="0"/>
              </a:spcAft>
              <a:buClr>
                <a:schemeClr val="lt1"/>
              </a:buClr>
              <a:buSzPts val="2900"/>
              <a:buNone/>
              <a:defRPr sz="2900" b="1" i="0">
                <a:solidFill>
                  <a:schemeClr val="lt1"/>
                </a:solidFill>
                <a:latin typeface="Calibri"/>
                <a:ea typeface="Calibri"/>
                <a:cs typeface="Calibri"/>
                <a:sym typeface="Calibri"/>
              </a:defRPr>
            </a:lvl1pPr>
            <a:lvl2pPr marL="914400" lvl="1" indent="-228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1133"/>
              </a:spcBef>
              <a:spcAft>
                <a:spcPts val="0"/>
              </a:spcAft>
              <a:buClr>
                <a:schemeClr val="dk1"/>
              </a:buClr>
              <a:buSzPts val="1800"/>
              <a:buChar char="•"/>
              <a:defRPr/>
            </a:lvl6pPr>
            <a:lvl7pPr marL="3200400" lvl="6" indent="-342900" algn="l">
              <a:lnSpc>
                <a:spcPct val="90000"/>
              </a:lnSpc>
              <a:spcBef>
                <a:spcPts val="1133"/>
              </a:spcBef>
              <a:spcAft>
                <a:spcPts val="0"/>
              </a:spcAft>
              <a:buClr>
                <a:schemeClr val="dk1"/>
              </a:buClr>
              <a:buSzPts val="1800"/>
              <a:buChar char="•"/>
              <a:defRPr/>
            </a:lvl7pPr>
            <a:lvl8pPr marL="3657600" lvl="7" indent="-342900" algn="l">
              <a:lnSpc>
                <a:spcPct val="90000"/>
              </a:lnSpc>
              <a:spcBef>
                <a:spcPts val="1133"/>
              </a:spcBef>
              <a:spcAft>
                <a:spcPts val="0"/>
              </a:spcAft>
              <a:buClr>
                <a:schemeClr val="dk1"/>
              </a:buClr>
              <a:buSzPts val="1800"/>
              <a:buChar char="•"/>
              <a:defRPr/>
            </a:lvl8pPr>
            <a:lvl9pPr marL="4114800" lvl="8" indent="-342900" algn="l">
              <a:lnSpc>
                <a:spcPct val="90000"/>
              </a:lnSpc>
              <a:spcBef>
                <a:spcPts val="1133"/>
              </a:spcBef>
              <a:spcAft>
                <a:spcPts val="0"/>
              </a:spcAft>
              <a:buClr>
                <a:schemeClr val="dk1"/>
              </a:buClr>
              <a:buSzPts val="1800"/>
              <a:buChar char="•"/>
              <a:defRPr/>
            </a:lvl9pPr>
          </a:lstStyle>
          <a:p>
            <a:endParaRPr/>
          </a:p>
        </p:txBody>
      </p:sp>
      <p:pic>
        <p:nvPicPr>
          <p:cNvPr id="90" name="Google Shape;90;p11"/>
          <p:cNvPicPr preferRelativeResize="0"/>
          <p:nvPr/>
        </p:nvPicPr>
        <p:blipFill rotWithShape="1">
          <a:blip r:embed="rId2">
            <a:alphaModFix/>
          </a:blip>
          <a:srcRect r="44449"/>
          <a:stretch/>
        </p:blipFill>
        <p:spPr>
          <a:xfrm>
            <a:off x="5769397" y="10022364"/>
            <a:ext cx="1280061" cy="293943"/>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367">
          <p15:clr>
            <a:srgbClr val="FBAE40"/>
          </p15:clr>
        </p15:guide>
        <p15:guide id="2" pos="238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19728" y="569245"/>
            <a:ext cx="6520220" cy="206658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11E3B"/>
              </a:buClr>
              <a:buSzPts val="2400"/>
              <a:buFont typeface="Calibri"/>
              <a:buNone/>
              <a:defRPr sz="2400" b="0" i="0" u="none" strike="noStrike" cap="none">
                <a:solidFill>
                  <a:srgbClr val="011E3B"/>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519728" y="2846200"/>
            <a:ext cx="6520220" cy="6783857"/>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2267"/>
              </a:spcBef>
              <a:spcAft>
                <a:spcPts val="0"/>
              </a:spcAft>
              <a:buClr>
                <a:srgbClr val="011E3B"/>
              </a:buClr>
              <a:buSzPts val="2400"/>
              <a:buFont typeface="Arial"/>
              <a:buChar char="•"/>
              <a:defRPr sz="2400" b="0" i="0" u="none" strike="noStrike" cap="none">
                <a:solidFill>
                  <a:srgbClr val="011E3B"/>
                </a:solidFill>
                <a:latin typeface="Calibri"/>
                <a:ea typeface="Calibri"/>
                <a:cs typeface="Calibri"/>
                <a:sym typeface="Calibri"/>
              </a:defRPr>
            </a:lvl1pPr>
            <a:lvl2pPr marL="914400" marR="0" lvl="1" indent="-381000" algn="l" rtl="0">
              <a:lnSpc>
                <a:spcPct val="100000"/>
              </a:lnSpc>
              <a:spcBef>
                <a:spcPts val="1133"/>
              </a:spcBef>
              <a:spcAft>
                <a:spcPts val="0"/>
              </a:spcAft>
              <a:buClr>
                <a:srgbClr val="011E3B"/>
              </a:buClr>
              <a:buSzPts val="2400"/>
              <a:buFont typeface="Arial"/>
              <a:buChar char="•"/>
              <a:defRPr sz="2400" b="0" i="0" u="none" strike="noStrike" cap="none">
                <a:solidFill>
                  <a:srgbClr val="011E3B"/>
                </a:solidFill>
                <a:latin typeface="Calibri"/>
                <a:ea typeface="Calibri"/>
                <a:cs typeface="Calibri"/>
                <a:sym typeface="Calibri"/>
              </a:defRPr>
            </a:lvl2pPr>
            <a:lvl3pPr marL="1371600" marR="0" lvl="2" indent="-381000" algn="l" rtl="0">
              <a:lnSpc>
                <a:spcPct val="100000"/>
              </a:lnSpc>
              <a:spcBef>
                <a:spcPts val="1133"/>
              </a:spcBef>
              <a:spcAft>
                <a:spcPts val="0"/>
              </a:spcAft>
              <a:buClr>
                <a:srgbClr val="011E3B"/>
              </a:buClr>
              <a:buSzPts val="2400"/>
              <a:buFont typeface="Arial"/>
              <a:buChar char="•"/>
              <a:defRPr sz="2400" b="0" i="0" u="none" strike="noStrike" cap="none">
                <a:solidFill>
                  <a:srgbClr val="011E3B"/>
                </a:solidFill>
                <a:latin typeface="Calibri"/>
                <a:ea typeface="Calibri"/>
                <a:cs typeface="Calibri"/>
                <a:sym typeface="Calibri"/>
              </a:defRPr>
            </a:lvl3pPr>
            <a:lvl4pPr marL="1828800" marR="0" lvl="3" indent="-381000" algn="l" rtl="0">
              <a:lnSpc>
                <a:spcPct val="100000"/>
              </a:lnSpc>
              <a:spcBef>
                <a:spcPts val="1133"/>
              </a:spcBef>
              <a:spcAft>
                <a:spcPts val="0"/>
              </a:spcAft>
              <a:buClr>
                <a:srgbClr val="011E3B"/>
              </a:buClr>
              <a:buSzPts val="2400"/>
              <a:buFont typeface="Arial"/>
              <a:buChar char="•"/>
              <a:defRPr sz="2400" b="0" i="0" u="none" strike="noStrike" cap="none">
                <a:solidFill>
                  <a:srgbClr val="011E3B"/>
                </a:solidFill>
                <a:latin typeface="Calibri"/>
                <a:ea typeface="Calibri"/>
                <a:cs typeface="Calibri"/>
                <a:sym typeface="Calibri"/>
              </a:defRPr>
            </a:lvl4pPr>
            <a:lvl5pPr marL="2286000" marR="0" lvl="4" indent="-381000" algn="l" rtl="0">
              <a:lnSpc>
                <a:spcPct val="100000"/>
              </a:lnSpc>
              <a:spcBef>
                <a:spcPts val="1133"/>
              </a:spcBef>
              <a:spcAft>
                <a:spcPts val="0"/>
              </a:spcAft>
              <a:buClr>
                <a:srgbClr val="011E3B"/>
              </a:buClr>
              <a:buSzPts val="2400"/>
              <a:buFont typeface="Arial"/>
              <a:buChar char="•"/>
              <a:defRPr sz="2400" b="0" i="0" u="none" strike="noStrike" cap="none">
                <a:solidFill>
                  <a:srgbClr val="011E3B"/>
                </a:solidFill>
                <a:latin typeface="Calibri"/>
                <a:ea typeface="Calibri"/>
                <a:cs typeface="Calibri"/>
                <a:sym typeface="Calibri"/>
              </a:defRPr>
            </a:lvl5pPr>
            <a:lvl6pPr marL="2743200" marR="0" lvl="5" indent="-487679" algn="l" rtl="0">
              <a:lnSpc>
                <a:spcPct val="90000"/>
              </a:lnSpc>
              <a:spcBef>
                <a:spcPts val="1133"/>
              </a:spcBef>
              <a:spcAft>
                <a:spcPts val="0"/>
              </a:spcAft>
              <a:buClr>
                <a:schemeClr val="dk1"/>
              </a:buClr>
              <a:buSzPts val="4080"/>
              <a:buFont typeface="Arial"/>
              <a:buChar char="•"/>
              <a:defRPr sz="4080" b="0" i="0" u="none" strike="noStrike" cap="none">
                <a:solidFill>
                  <a:schemeClr val="dk1"/>
                </a:solidFill>
                <a:latin typeface="Century Schoolbook"/>
                <a:ea typeface="Century Schoolbook"/>
                <a:cs typeface="Century Schoolbook"/>
                <a:sym typeface="Century Schoolbook"/>
              </a:defRPr>
            </a:lvl6pPr>
            <a:lvl7pPr marL="3200400" marR="0" lvl="6" indent="-487679" algn="l" rtl="0">
              <a:lnSpc>
                <a:spcPct val="90000"/>
              </a:lnSpc>
              <a:spcBef>
                <a:spcPts val="1133"/>
              </a:spcBef>
              <a:spcAft>
                <a:spcPts val="0"/>
              </a:spcAft>
              <a:buClr>
                <a:schemeClr val="dk1"/>
              </a:buClr>
              <a:buSzPts val="4080"/>
              <a:buFont typeface="Arial"/>
              <a:buChar char="•"/>
              <a:defRPr sz="4080" b="0" i="0" u="none" strike="noStrike" cap="none">
                <a:solidFill>
                  <a:schemeClr val="dk1"/>
                </a:solidFill>
                <a:latin typeface="Century Schoolbook"/>
                <a:ea typeface="Century Schoolbook"/>
                <a:cs typeface="Century Schoolbook"/>
                <a:sym typeface="Century Schoolbook"/>
              </a:defRPr>
            </a:lvl7pPr>
            <a:lvl8pPr marL="3657600" marR="0" lvl="7" indent="-487679" algn="l" rtl="0">
              <a:lnSpc>
                <a:spcPct val="90000"/>
              </a:lnSpc>
              <a:spcBef>
                <a:spcPts val="1133"/>
              </a:spcBef>
              <a:spcAft>
                <a:spcPts val="0"/>
              </a:spcAft>
              <a:buClr>
                <a:schemeClr val="dk1"/>
              </a:buClr>
              <a:buSzPts val="4080"/>
              <a:buFont typeface="Arial"/>
              <a:buChar char="•"/>
              <a:defRPr sz="4080" b="0" i="0" u="none" strike="noStrike" cap="none">
                <a:solidFill>
                  <a:schemeClr val="dk1"/>
                </a:solidFill>
                <a:latin typeface="Century Schoolbook"/>
                <a:ea typeface="Century Schoolbook"/>
                <a:cs typeface="Century Schoolbook"/>
                <a:sym typeface="Century Schoolbook"/>
              </a:defRPr>
            </a:lvl8pPr>
            <a:lvl9pPr marL="4114800" marR="0" lvl="8" indent="-487679" algn="l" rtl="0">
              <a:lnSpc>
                <a:spcPct val="90000"/>
              </a:lnSpc>
              <a:spcBef>
                <a:spcPts val="1133"/>
              </a:spcBef>
              <a:spcAft>
                <a:spcPts val="0"/>
              </a:spcAft>
              <a:buClr>
                <a:schemeClr val="dk1"/>
              </a:buClr>
              <a:buSzPts val="4080"/>
              <a:buFont typeface="Arial"/>
              <a:buChar char="•"/>
              <a:defRPr sz="408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12" name="Google Shape;12;p1"/>
          <p:cNvSpPr txBox="1">
            <a:spLocks noGrp="1"/>
          </p:cNvSpPr>
          <p:nvPr>
            <p:ph type="sldNum" idx="12"/>
          </p:nvPr>
        </p:nvSpPr>
        <p:spPr>
          <a:xfrm>
            <a:off x="7134555" y="10316301"/>
            <a:ext cx="357598" cy="266594"/>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800"/>
              <a:buFont typeface="Arial"/>
              <a:buNone/>
              <a:defRPr sz="800" b="0" i="0" u="none" strike="noStrike" cap="none">
                <a:solidFill>
                  <a:srgbClr val="12324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800"/>
              <a:buFont typeface="Arial"/>
              <a:buNone/>
              <a:defRPr sz="800" b="0" i="0" u="none" strike="noStrike" cap="none">
                <a:solidFill>
                  <a:srgbClr val="12324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800"/>
              <a:buFont typeface="Arial"/>
              <a:buNone/>
              <a:defRPr sz="800" b="0" i="0" u="none" strike="noStrike" cap="none">
                <a:solidFill>
                  <a:srgbClr val="12324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800"/>
              <a:buFont typeface="Arial"/>
              <a:buNone/>
              <a:defRPr sz="800" b="0" i="0" u="none" strike="noStrike" cap="none">
                <a:solidFill>
                  <a:srgbClr val="12324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800"/>
              <a:buFont typeface="Arial"/>
              <a:buNone/>
              <a:defRPr sz="800" b="0" i="0" u="none" strike="noStrike" cap="none">
                <a:solidFill>
                  <a:srgbClr val="12324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800"/>
              <a:buFont typeface="Arial"/>
              <a:buNone/>
              <a:defRPr sz="800" b="0" i="0" u="none" strike="noStrike" cap="none">
                <a:solidFill>
                  <a:srgbClr val="12324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800"/>
              <a:buFont typeface="Arial"/>
              <a:buNone/>
              <a:defRPr sz="800" b="0" i="0" u="none" strike="noStrike" cap="none">
                <a:solidFill>
                  <a:srgbClr val="12324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800"/>
              <a:buFont typeface="Arial"/>
              <a:buNone/>
              <a:defRPr sz="800" b="0" i="0" u="none" strike="noStrike" cap="none">
                <a:solidFill>
                  <a:srgbClr val="12324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800"/>
              <a:buFont typeface="Arial"/>
              <a:buNone/>
              <a:defRPr sz="800" b="0" i="0" u="none" strike="noStrike" cap="none">
                <a:solidFill>
                  <a:srgbClr val="123240"/>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GB"/>
              <a:t>‹#›</a:t>
            </a:fld>
            <a:endParaRPr/>
          </a:p>
        </p:txBody>
      </p:sp>
      <p:cxnSp>
        <p:nvCxnSpPr>
          <p:cNvPr id="13" name="Google Shape;13;p1"/>
          <p:cNvCxnSpPr/>
          <p:nvPr/>
        </p:nvCxnSpPr>
        <p:spPr>
          <a:xfrm rot="10800000">
            <a:off x="7204622" y="10183258"/>
            <a:ext cx="224149" cy="0"/>
          </a:xfrm>
          <a:prstGeom prst="straightConnector1">
            <a:avLst/>
          </a:prstGeom>
          <a:noFill/>
          <a:ln w="9525" cap="flat" cmpd="sng">
            <a:solidFill>
              <a:srgbClr val="F3745D"/>
            </a:solidFill>
            <a:prstDash val="solid"/>
            <a:miter lim="4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2"/>
        <p:cNvGrpSpPr/>
        <p:nvPr/>
      </p:nvGrpSpPr>
      <p:grpSpPr>
        <a:xfrm>
          <a:off x="0" y="0"/>
          <a:ext cx="0" cy="0"/>
          <a:chOff x="0" y="0"/>
          <a:chExt cx="0" cy="0"/>
        </a:xfrm>
      </p:grpSpPr>
      <p:sp>
        <p:nvSpPr>
          <p:cNvPr id="63" name="Google Shape;63;p8"/>
          <p:cNvSpPr txBox="1">
            <a:spLocks noGrp="1"/>
          </p:cNvSpPr>
          <p:nvPr>
            <p:ph type="title"/>
          </p:nvPr>
        </p:nvSpPr>
        <p:spPr>
          <a:xfrm>
            <a:off x="519728" y="569245"/>
            <a:ext cx="6520220" cy="206658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11E3B"/>
              </a:buClr>
              <a:buSzPts val="2400"/>
              <a:buFont typeface="Calibri"/>
              <a:buNone/>
              <a:defRPr sz="2400" b="0" i="0" u="none" strike="noStrike" cap="none">
                <a:solidFill>
                  <a:srgbClr val="011E3B"/>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4" name="Google Shape;64;p8"/>
          <p:cNvSpPr txBox="1">
            <a:spLocks noGrp="1"/>
          </p:cNvSpPr>
          <p:nvPr>
            <p:ph type="body" idx="1"/>
          </p:nvPr>
        </p:nvSpPr>
        <p:spPr>
          <a:xfrm>
            <a:off x="519728" y="2846200"/>
            <a:ext cx="6520220" cy="6783857"/>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2267"/>
              </a:spcBef>
              <a:spcAft>
                <a:spcPts val="0"/>
              </a:spcAft>
              <a:buClr>
                <a:srgbClr val="011E3B"/>
              </a:buClr>
              <a:buSzPts val="2400"/>
              <a:buFont typeface="Arial"/>
              <a:buChar char="•"/>
              <a:defRPr sz="2400" b="0" i="0" u="none" strike="noStrike" cap="none">
                <a:solidFill>
                  <a:srgbClr val="011E3B"/>
                </a:solidFill>
                <a:latin typeface="Calibri"/>
                <a:ea typeface="Calibri"/>
                <a:cs typeface="Calibri"/>
                <a:sym typeface="Calibri"/>
              </a:defRPr>
            </a:lvl1pPr>
            <a:lvl2pPr marL="914400" marR="0" lvl="1" indent="-381000" algn="l" rtl="0">
              <a:lnSpc>
                <a:spcPct val="100000"/>
              </a:lnSpc>
              <a:spcBef>
                <a:spcPts val="1133"/>
              </a:spcBef>
              <a:spcAft>
                <a:spcPts val="0"/>
              </a:spcAft>
              <a:buClr>
                <a:srgbClr val="011E3B"/>
              </a:buClr>
              <a:buSzPts val="2400"/>
              <a:buFont typeface="Arial"/>
              <a:buChar char="•"/>
              <a:defRPr sz="2400" b="0" i="0" u="none" strike="noStrike" cap="none">
                <a:solidFill>
                  <a:srgbClr val="011E3B"/>
                </a:solidFill>
                <a:latin typeface="Calibri"/>
                <a:ea typeface="Calibri"/>
                <a:cs typeface="Calibri"/>
                <a:sym typeface="Calibri"/>
              </a:defRPr>
            </a:lvl2pPr>
            <a:lvl3pPr marL="1371600" marR="0" lvl="2" indent="-381000" algn="l" rtl="0">
              <a:lnSpc>
                <a:spcPct val="100000"/>
              </a:lnSpc>
              <a:spcBef>
                <a:spcPts val="1133"/>
              </a:spcBef>
              <a:spcAft>
                <a:spcPts val="0"/>
              </a:spcAft>
              <a:buClr>
                <a:srgbClr val="011E3B"/>
              </a:buClr>
              <a:buSzPts val="2400"/>
              <a:buFont typeface="Arial"/>
              <a:buChar char="•"/>
              <a:defRPr sz="2400" b="0" i="0" u="none" strike="noStrike" cap="none">
                <a:solidFill>
                  <a:srgbClr val="011E3B"/>
                </a:solidFill>
                <a:latin typeface="Calibri"/>
                <a:ea typeface="Calibri"/>
                <a:cs typeface="Calibri"/>
                <a:sym typeface="Calibri"/>
              </a:defRPr>
            </a:lvl3pPr>
            <a:lvl4pPr marL="1828800" marR="0" lvl="3" indent="-381000" algn="l" rtl="0">
              <a:lnSpc>
                <a:spcPct val="100000"/>
              </a:lnSpc>
              <a:spcBef>
                <a:spcPts val="1133"/>
              </a:spcBef>
              <a:spcAft>
                <a:spcPts val="0"/>
              </a:spcAft>
              <a:buClr>
                <a:srgbClr val="011E3B"/>
              </a:buClr>
              <a:buSzPts val="2400"/>
              <a:buFont typeface="Arial"/>
              <a:buChar char="•"/>
              <a:defRPr sz="2400" b="0" i="0" u="none" strike="noStrike" cap="none">
                <a:solidFill>
                  <a:srgbClr val="011E3B"/>
                </a:solidFill>
                <a:latin typeface="Calibri"/>
                <a:ea typeface="Calibri"/>
                <a:cs typeface="Calibri"/>
                <a:sym typeface="Calibri"/>
              </a:defRPr>
            </a:lvl4pPr>
            <a:lvl5pPr marL="2286000" marR="0" lvl="4" indent="-381000" algn="l" rtl="0">
              <a:lnSpc>
                <a:spcPct val="100000"/>
              </a:lnSpc>
              <a:spcBef>
                <a:spcPts val="1133"/>
              </a:spcBef>
              <a:spcAft>
                <a:spcPts val="0"/>
              </a:spcAft>
              <a:buClr>
                <a:srgbClr val="011E3B"/>
              </a:buClr>
              <a:buSzPts val="2400"/>
              <a:buFont typeface="Arial"/>
              <a:buChar char="•"/>
              <a:defRPr sz="2400" b="0" i="0" u="none" strike="noStrike" cap="none">
                <a:solidFill>
                  <a:srgbClr val="011E3B"/>
                </a:solidFill>
                <a:latin typeface="Calibri"/>
                <a:ea typeface="Calibri"/>
                <a:cs typeface="Calibri"/>
                <a:sym typeface="Calibri"/>
              </a:defRPr>
            </a:lvl5pPr>
            <a:lvl6pPr marL="2743200" marR="0" lvl="5" indent="-487679" algn="l" rtl="0">
              <a:lnSpc>
                <a:spcPct val="90000"/>
              </a:lnSpc>
              <a:spcBef>
                <a:spcPts val="1133"/>
              </a:spcBef>
              <a:spcAft>
                <a:spcPts val="0"/>
              </a:spcAft>
              <a:buClr>
                <a:schemeClr val="dk1"/>
              </a:buClr>
              <a:buSzPts val="4080"/>
              <a:buFont typeface="Arial"/>
              <a:buChar char="•"/>
              <a:defRPr sz="4080" b="0" i="0" u="none" strike="noStrike" cap="none">
                <a:solidFill>
                  <a:schemeClr val="dk1"/>
                </a:solidFill>
                <a:latin typeface="Century Schoolbook"/>
                <a:ea typeface="Century Schoolbook"/>
                <a:cs typeface="Century Schoolbook"/>
                <a:sym typeface="Century Schoolbook"/>
              </a:defRPr>
            </a:lvl6pPr>
            <a:lvl7pPr marL="3200400" marR="0" lvl="6" indent="-487679" algn="l" rtl="0">
              <a:lnSpc>
                <a:spcPct val="90000"/>
              </a:lnSpc>
              <a:spcBef>
                <a:spcPts val="1133"/>
              </a:spcBef>
              <a:spcAft>
                <a:spcPts val="0"/>
              </a:spcAft>
              <a:buClr>
                <a:schemeClr val="dk1"/>
              </a:buClr>
              <a:buSzPts val="4080"/>
              <a:buFont typeface="Arial"/>
              <a:buChar char="•"/>
              <a:defRPr sz="4080" b="0" i="0" u="none" strike="noStrike" cap="none">
                <a:solidFill>
                  <a:schemeClr val="dk1"/>
                </a:solidFill>
                <a:latin typeface="Century Schoolbook"/>
                <a:ea typeface="Century Schoolbook"/>
                <a:cs typeface="Century Schoolbook"/>
                <a:sym typeface="Century Schoolbook"/>
              </a:defRPr>
            </a:lvl7pPr>
            <a:lvl8pPr marL="3657600" marR="0" lvl="7" indent="-487679" algn="l" rtl="0">
              <a:lnSpc>
                <a:spcPct val="90000"/>
              </a:lnSpc>
              <a:spcBef>
                <a:spcPts val="1133"/>
              </a:spcBef>
              <a:spcAft>
                <a:spcPts val="0"/>
              </a:spcAft>
              <a:buClr>
                <a:schemeClr val="dk1"/>
              </a:buClr>
              <a:buSzPts val="4080"/>
              <a:buFont typeface="Arial"/>
              <a:buChar char="•"/>
              <a:defRPr sz="4080" b="0" i="0" u="none" strike="noStrike" cap="none">
                <a:solidFill>
                  <a:schemeClr val="dk1"/>
                </a:solidFill>
                <a:latin typeface="Century Schoolbook"/>
                <a:ea typeface="Century Schoolbook"/>
                <a:cs typeface="Century Schoolbook"/>
                <a:sym typeface="Century Schoolbook"/>
              </a:defRPr>
            </a:lvl8pPr>
            <a:lvl9pPr marL="4114800" marR="0" lvl="8" indent="-487679" algn="l" rtl="0">
              <a:lnSpc>
                <a:spcPct val="90000"/>
              </a:lnSpc>
              <a:spcBef>
                <a:spcPts val="1133"/>
              </a:spcBef>
              <a:spcAft>
                <a:spcPts val="0"/>
              </a:spcAft>
              <a:buClr>
                <a:schemeClr val="dk1"/>
              </a:buClr>
              <a:buSzPts val="4080"/>
              <a:buFont typeface="Arial"/>
              <a:buChar char="•"/>
              <a:defRPr sz="408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65" name="Google Shape;65;p8"/>
          <p:cNvSpPr txBox="1">
            <a:spLocks noGrp="1"/>
          </p:cNvSpPr>
          <p:nvPr>
            <p:ph type="sldNum" idx="12"/>
          </p:nvPr>
        </p:nvSpPr>
        <p:spPr>
          <a:xfrm>
            <a:off x="7134555" y="10316301"/>
            <a:ext cx="357598" cy="266594"/>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800"/>
              <a:buFont typeface="Arial"/>
              <a:buNone/>
              <a:defRPr sz="800" b="0" i="0" u="none" strike="noStrike" cap="none">
                <a:solidFill>
                  <a:srgbClr val="12324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800"/>
              <a:buFont typeface="Arial"/>
              <a:buNone/>
              <a:defRPr sz="800" b="0" i="0" u="none" strike="noStrike" cap="none">
                <a:solidFill>
                  <a:srgbClr val="12324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800"/>
              <a:buFont typeface="Arial"/>
              <a:buNone/>
              <a:defRPr sz="800" b="0" i="0" u="none" strike="noStrike" cap="none">
                <a:solidFill>
                  <a:srgbClr val="12324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800"/>
              <a:buFont typeface="Arial"/>
              <a:buNone/>
              <a:defRPr sz="800" b="0" i="0" u="none" strike="noStrike" cap="none">
                <a:solidFill>
                  <a:srgbClr val="12324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800"/>
              <a:buFont typeface="Arial"/>
              <a:buNone/>
              <a:defRPr sz="800" b="0" i="0" u="none" strike="noStrike" cap="none">
                <a:solidFill>
                  <a:srgbClr val="12324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800"/>
              <a:buFont typeface="Arial"/>
              <a:buNone/>
              <a:defRPr sz="800" b="0" i="0" u="none" strike="noStrike" cap="none">
                <a:solidFill>
                  <a:srgbClr val="12324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800"/>
              <a:buFont typeface="Arial"/>
              <a:buNone/>
              <a:defRPr sz="800" b="0" i="0" u="none" strike="noStrike" cap="none">
                <a:solidFill>
                  <a:srgbClr val="12324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800"/>
              <a:buFont typeface="Arial"/>
              <a:buNone/>
              <a:defRPr sz="800" b="0" i="0" u="none" strike="noStrike" cap="none">
                <a:solidFill>
                  <a:srgbClr val="12324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800"/>
              <a:buFont typeface="Arial"/>
              <a:buNone/>
              <a:defRPr sz="800" b="0" i="0" u="none" strike="noStrike" cap="none">
                <a:solidFill>
                  <a:srgbClr val="123240"/>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GB"/>
              <a:t>‹#›</a:t>
            </a:fld>
            <a:endParaRPr/>
          </a:p>
        </p:txBody>
      </p:sp>
      <p:cxnSp>
        <p:nvCxnSpPr>
          <p:cNvPr id="66" name="Google Shape;66;p8"/>
          <p:cNvCxnSpPr/>
          <p:nvPr/>
        </p:nvCxnSpPr>
        <p:spPr>
          <a:xfrm rot="10800000">
            <a:off x="7204622" y="10183258"/>
            <a:ext cx="224149" cy="0"/>
          </a:xfrm>
          <a:prstGeom prst="straightConnector1">
            <a:avLst/>
          </a:prstGeom>
          <a:noFill/>
          <a:ln w="9525" cap="flat" cmpd="sng">
            <a:solidFill>
              <a:srgbClr val="F3745D"/>
            </a:solidFill>
            <a:prstDash val="solid"/>
            <a:miter lim="4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2" r:id="rId7"/>
    <p:sldLayoutId id="2147483663"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jpg"/><Relationship Id="rId4" Type="http://schemas.openxmlformats.org/officeDocument/2006/relationships/image" Target="../media/image19.jpg"/><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https://uk.sagepub.com/en-gb/mst/journal/journal-cross-cultural-psychology"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dornsife.usc.edu/news/stories/researchers-find-that-childrens-brains-develop-faster-with-music-training/#:~:text=Music%20instruction%20appears%20to%20accelerate%20brain%20development%20in,results%20of%20a%20five-year%20study%20by%20USC%20neuroscientists."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hyperlink" Target="https://annualreport.culturalfoundation.eu/annual-report-2022/activities-report/" TargetMode="External"/><Relationship Id="rId4" Type="http://schemas.openxmlformats.org/officeDocument/2006/relationships/hyperlink" Target="https://journals.sagepub.com/doi/full/10.1177/10298649231157099"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0.jpg"/><Relationship Id="rId4" Type="http://schemas.openxmlformats.org/officeDocument/2006/relationships/hyperlink" Target="https://www.youtube.com/watch?v=ubIvOsMNvuc"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6.jpg"/></Relationships>
</file>

<file path=ppt/slides/_rels/slide2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40.jpg"/><Relationship Id="rId5" Type="http://schemas.openxmlformats.org/officeDocument/2006/relationships/hyperlink" Target="https://epicamif.eu/city-map/food-unites-celebrating-multicultural-cooking-at-ioanninas-kitchen-symposium/" TargetMode="External"/><Relationship Id="rId4" Type="http://schemas.openxmlformats.org/officeDocument/2006/relationships/hyperlink" Target="http://www.facebook.com/foodsies/"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hyperlink" Target="https://bordeaux.alternative-urbaine.com/les-eclaireurs-urbains/" TargetMode="External"/><Relationship Id="rId4" Type="http://schemas.openxmlformats.org/officeDocument/2006/relationships/image" Target="../media/image42.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hyperlink" Target="https://www.unhcr.org/news/stories/syrian-farmers-get-back-land-ireland"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48.jpg"/></Relationships>
</file>

<file path=ppt/slides/_rels/slide3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www.visitroscommon.ie/roscommon-castle/" TargetMode="External"/><Relationship Id="rId2" Type="http://schemas.openxmlformats.org/officeDocument/2006/relationships/image" Target="../media/image51.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www.actintegration.eu/" TargetMode="External"/><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www.crazytown.fi/en/"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4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57.jpeg"/><Relationship Id="rId7" Type="http://schemas.openxmlformats.org/officeDocument/2006/relationships/image" Target="../media/image9.png"/><Relationship Id="rId2" Type="http://schemas.openxmlformats.org/officeDocument/2006/relationships/image" Target="../media/image56.jpeg"/><Relationship Id="rId1" Type="http://schemas.openxmlformats.org/officeDocument/2006/relationships/slideLayout" Target="../slideLayouts/slideLayout14.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hyperlink" Target="https://www.crazytown.fi/en/"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unrefugees.org/news/what-is-the-difference-between-a-refugee-and-a-migrant/"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118"/>
        <p:cNvGrpSpPr/>
        <p:nvPr/>
      </p:nvGrpSpPr>
      <p:grpSpPr>
        <a:xfrm>
          <a:off x="0" y="0"/>
          <a:ext cx="0" cy="0"/>
          <a:chOff x="0" y="0"/>
          <a:chExt cx="0" cy="0"/>
        </a:xfrm>
      </p:grpSpPr>
      <p:pic>
        <p:nvPicPr>
          <p:cNvPr id="119" name="Google Shape;119;p15"/>
          <p:cNvPicPr preferRelativeResize="0"/>
          <p:nvPr/>
        </p:nvPicPr>
        <p:blipFill rotWithShape="1">
          <a:blip r:embed="rId3">
            <a:alphaModFix/>
          </a:blip>
          <a:srcRect l="145" r="145"/>
          <a:stretch/>
        </p:blipFill>
        <p:spPr>
          <a:xfrm>
            <a:off x="0" y="2570673"/>
            <a:ext cx="6694098" cy="4641010"/>
          </a:xfrm>
          <a:prstGeom prst="rect">
            <a:avLst/>
          </a:prstGeom>
          <a:noFill/>
          <a:ln>
            <a:noFill/>
          </a:ln>
        </p:spPr>
      </p:pic>
      <p:sp>
        <p:nvSpPr>
          <p:cNvPr id="120" name="Google Shape;120;p15"/>
          <p:cNvSpPr/>
          <p:nvPr/>
        </p:nvSpPr>
        <p:spPr>
          <a:xfrm>
            <a:off x="0" y="6072998"/>
            <a:ext cx="6176514" cy="3001992"/>
          </a:xfrm>
          <a:prstGeom prst="rect">
            <a:avLst/>
          </a:prstGeom>
          <a:solidFill>
            <a:srgbClr val="F3745D"/>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entury Schoolbook"/>
              <a:ea typeface="Century Schoolbook"/>
              <a:cs typeface="Century Schoolbook"/>
              <a:sym typeface="Century Schoolbook"/>
            </a:endParaRPr>
          </a:p>
        </p:txBody>
      </p:sp>
      <p:sp>
        <p:nvSpPr>
          <p:cNvPr id="121" name="Google Shape;121;p15"/>
          <p:cNvSpPr txBox="1"/>
          <p:nvPr/>
        </p:nvSpPr>
        <p:spPr>
          <a:xfrm rot="-5400000">
            <a:off x="5002363" y="3911987"/>
            <a:ext cx="4165240" cy="667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C2D45"/>
              </a:buClr>
              <a:buSzPts val="2400"/>
              <a:buFont typeface="Arial"/>
              <a:buNone/>
            </a:pPr>
            <a:r>
              <a:rPr lang="en-GB" sz="2400" b="1" i="0" u="none" strike="noStrike" cap="none">
                <a:solidFill>
                  <a:srgbClr val="0C2D45"/>
                </a:solidFill>
                <a:latin typeface="Calibri"/>
                <a:ea typeface="Calibri"/>
                <a:cs typeface="Calibri"/>
                <a:sym typeface="Calibri"/>
              </a:rPr>
              <a:t>www.actintegration.eu</a:t>
            </a:r>
            <a:endParaRPr sz="1400" b="0" i="0" u="none" strike="noStrike" cap="none">
              <a:solidFill>
                <a:srgbClr val="000000"/>
              </a:solidFill>
              <a:latin typeface="Arial"/>
              <a:ea typeface="Arial"/>
              <a:cs typeface="Arial"/>
              <a:sym typeface="Arial"/>
            </a:endParaRPr>
          </a:p>
        </p:txBody>
      </p:sp>
      <p:pic>
        <p:nvPicPr>
          <p:cNvPr id="122" name="Google Shape;122;p15"/>
          <p:cNvPicPr preferRelativeResize="0"/>
          <p:nvPr/>
        </p:nvPicPr>
        <p:blipFill rotWithShape="1">
          <a:blip r:embed="rId4">
            <a:alphaModFix/>
          </a:blip>
          <a:srcRect/>
          <a:stretch/>
        </p:blipFill>
        <p:spPr>
          <a:xfrm>
            <a:off x="489898" y="326521"/>
            <a:ext cx="3926827" cy="2045534"/>
          </a:xfrm>
          <a:prstGeom prst="rect">
            <a:avLst/>
          </a:prstGeom>
          <a:noFill/>
          <a:ln>
            <a:noFill/>
          </a:ln>
        </p:spPr>
      </p:pic>
      <p:sp>
        <p:nvSpPr>
          <p:cNvPr id="123" name="Google Shape;123;p15"/>
          <p:cNvSpPr txBox="1"/>
          <p:nvPr/>
        </p:nvSpPr>
        <p:spPr>
          <a:xfrm>
            <a:off x="0" y="6634457"/>
            <a:ext cx="5883215" cy="553998"/>
          </a:xfrm>
          <a:prstGeom prst="rect">
            <a:avLst/>
          </a:prstGeom>
          <a:noFill/>
          <a:ln>
            <a:noFill/>
          </a:ln>
        </p:spPr>
        <p:txBody>
          <a:bodyPr spcFirstLastPara="1" wrap="square" lIns="91425" tIns="45700" rIns="91425" bIns="45700" anchor="t" anchorCtr="0">
            <a:spAutoFit/>
          </a:bodyPr>
          <a:lstStyle/>
          <a:p>
            <a:pPr marL="325438" marR="0" lvl="0" indent="0" algn="l" rtl="0">
              <a:lnSpc>
                <a:spcPct val="100000"/>
              </a:lnSpc>
              <a:spcBef>
                <a:spcPts val="0"/>
              </a:spcBef>
              <a:spcAft>
                <a:spcPts val="0"/>
              </a:spcAft>
              <a:buClr>
                <a:srgbClr val="000000"/>
              </a:buClr>
              <a:buSzPts val="3000"/>
              <a:buFont typeface="Arial"/>
              <a:buNone/>
            </a:pPr>
            <a:r>
              <a:rPr lang="en-GB" sz="3000" b="0" i="0" u="none" strike="noStrike" cap="none">
                <a:solidFill>
                  <a:schemeClr val="lt1"/>
                </a:solidFill>
                <a:latin typeface="Calibri"/>
                <a:ea typeface="Calibri"/>
                <a:cs typeface="Calibri"/>
                <a:sym typeface="Calibri"/>
              </a:rPr>
              <a:t> VOTRE GUIDE POUR</a:t>
            </a:r>
            <a:endParaRPr sz="1400" b="0" i="0" u="none" strike="noStrike" cap="none">
              <a:solidFill>
                <a:srgbClr val="000000"/>
              </a:solidFill>
              <a:latin typeface="Arial"/>
              <a:ea typeface="Arial"/>
              <a:cs typeface="Arial"/>
              <a:sym typeface="Arial"/>
            </a:endParaRPr>
          </a:p>
        </p:txBody>
      </p:sp>
      <p:sp>
        <p:nvSpPr>
          <p:cNvPr id="124" name="Google Shape;124;p15"/>
          <p:cNvSpPr txBox="1"/>
          <p:nvPr/>
        </p:nvSpPr>
        <p:spPr>
          <a:xfrm>
            <a:off x="1" y="7228382"/>
            <a:ext cx="5900468" cy="1365758"/>
          </a:xfrm>
          <a:prstGeom prst="rect">
            <a:avLst/>
          </a:prstGeom>
          <a:noFill/>
          <a:ln>
            <a:noFill/>
          </a:ln>
        </p:spPr>
        <p:txBody>
          <a:bodyPr spcFirstLastPara="1" wrap="square" lIns="91425" tIns="45700" rIns="91425" bIns="45700" anchor="t" anchorCtr="0">
            <a:spAutoFit/>
          </a:bodyPr>
          <a:lstStyle/>
          <a:p>
            <a:pPr marL="360363" marR="0" lvl="0" indent="0" algn="l" rtl="0">
              <a:lnSpc>
                <a:spcPct val="100000"/>
              </a:lnSpc>
              <a:spcBef>
                <a:spcPts val="0"/>
              </a:spcBef>
              <a:spcAft>
                <a:spcPts val="0"/>
              </a:spcAft>
              <a:buClr>
                <a:srgbClr val="000000"/>
              </a:buClr>
              <a:buSzPts val="1050"/>
              <a:buFont typeface="Arial"/>
              <a:buNone/>
            </a:pPr>
            <a:endParaRPr sz="1050" b="1" i="0" u="none" strike="noStrike" cap="none" dirty="0">
              <a:solidFill>
                <a:schemeClr val="lt1"/>
              </a:solidFill>
              <a:latin typeface="Calibri"/>
              <a:ea typeface="Calibri"/>
              <a:cs typeface="Calibri"/>
              <a:sym typeface="Calibri"/>
            </a:endParaRPr>
          </a:p>
          <a:p>
            <a:pPr marL="360363" marR="0" lvl="0" indent="0" algn="l" rtl="0">
              <a:lnSpc>
                <a:spcPct val="83200"/>
              </a:lnSpc>
              <a:spcBef>
                <a:spcPts val="0"/>
              </a:spcBef>
              <a:spcAft>
                <a:spcPts val="0"/>
              </a:spcAft>
              <a:buClr>
                <a:srgbClr val="000000"/>
              </a:buClr>
              <a:buSzPts val="5000"/>
              <a:buFont typeface="Arial"/>
              <a:buNone/>
            </a:pPr>
            <a:r>
              <a:rPr lang="en-GB" sz="5000" b="1" i="0" u="none" strike="noStrike" cap="none" dirty="0">
                <a:solidFill>
                  <a:schemeClr val="lt1"/>
                </a:solidFill>
                <a:latin typeface="Calibri"/>
                <a:ea typeface="Calibri"/>
                <a:cs typeface="Calibri"/>
                <a:sym typeface="Calibri"/>
              </a:rPr>
              <a:t>ACTIVITÉS EXTRASCOLAIRES</a:t>
            </a:r>
            <a:endParaRPr sz="1400" b="0" i="0" u="none" strike="noStrike" cap="none" dirty="0">
              <a:solidFill>
                <a:srgbClr val="000000"/>
              </a:solidFill>
              <a:latin typeface="Arial"/>
              <a:ea typeface="Arial"/>
              <a:cs typeface="Arial"/>
              <a:sym typeface="Arial"/>
            </a:endParaRPr>
          </a:p>
        </p:txBody>
      </p:sp>
      <p:grpSp>
        <p:nvGrpSpPr>
          <p:cNvPr id="125" name="Google Shape;125;p15"/>
          <p:cNvGrpSpPr/>
          <p:nvPr/>
        </p:nvGrpSpPr>
        <p:grpSpPr>
          <a:xfrm>
            <a:off x="4736269" y="9697395"/>
            <a:ext cx="2528226" cy="1046177"/>
            <a:chOff x="5681508" y="5035168"/>
            <a:chExt cx="1406601" cy="582050"/>
          </a:xfrm>
        </p:grpSpPr>
        <p:grpSp>
          <p:nvGrpSpPr>
            <p:cNvPr id="126" name="Google Shape;126;p15"/>
            <p:cNvGrpSpPr/>
            <p:nvPr/>
          </p:nvGrpSpPr>
          <p:grpSpPr>
            <a:xfrm>
              <a:off x="6271456" y="5052748"/>
              <a:ext cx="320570" cy="564130"/>
              <a:chOff x="6271456" y="5052748"/>
              <a:chExt cx="320570" cy="564130"/>
            </a:xfrm>
          </p:grpSpPr>
          <p:sp>
            <p:nvSpPr>
              <p:cNvPr id="127" name="Google Shape;127;p15"/>
              <p:cNvSpPr/>
              <p:nvPr/>
            </p:nvSpPr>
            <p:spPr>
              <a:xfrm>
                <a:off x="6387793" y="5052748"/>
                <a:ext cx="93687" cy="93836"/>
              </a:xfrm>
              <a:custGeom>
                <a:avLst/>
                <a:gdLst/>
                <a:ahLst/>
                <a:cxnLst/>
                <a:rect l="l" t="t" r="r" b="b"/>
                <a:pathLst>
                  <a:path w="93687" h="93836" extrusionOk="0">
                    <a:moveTo>
                      <a:pt x="6698" y="72182"/>
                    </a:moveTo>
                    <a:cubicBezTo>
                      <a:pt x="15285" y="85973"/>
                      <a:pt x="27742" y="93352"/>
                      <a:pt x="44191" y="93473"/>
                    </a:cubicBezTo>
                    <a:cubicBezTo>
                      <a:pt x="44675" y="93473"/>
                      <a:pt x="45279" y="93473"/>
                      <a:pt x="45763" y="93473"/>
                    </a:cubicBezTo>
                    <a:cubicBezTo>
                      <a:pt x="45763" y="93473"/>
                      <a:pt x="45763" y="93716"/>
                      <a:pt x="45763" y="93836"/>
                    </a:cubicBezTo>
                    <a:cubicBezTo>
                      <a:pt x="49513" y="93473"/>
                      <a:pt x="53262" y="93111"/>
                      <a:pt x="56890" y="92626"/>
                    </a:cubicBezTo>
                    <a:cubicBezTo>
                      <a:pt x="64994" y="91538"/>
                      <a:pt x="71887" y="87908"/>
                      <a:pt x="77935" y="82586"/>
                    </a:cubicBezTo>
                    <a:cubicBezTo>
                      <a:pt x="85675" y="75932"/>
                      <a:pt x="89787" y="66980"/>
                      <a:pt x="92327" y="57302"/>
                    </a:cubicBezTo>
                    <a:cubicBezTo>
                      <a:pt x="94141" y="50407"/>
                      <a:pt x="94141" y="43390"/>
                      <a:pt x="92327" y="36616"/>
                    </a:cubicBezTo>
                    <a:cubicBezTo>
                      <a:pt x="90392" y="29236"/>
                      <a:pt x="86885" y="22583"/>
                      <a:pt x="82047" y="16655"/>
                    </a:cubicBezTo>
                    <a:cubicBezTo>
                      <a:pt x="75758" y="8913"/>
                      <a:pt x="67533" y="3953"/>
                      <a:pt x="57858" y="1533"/>
                    </a:cubicBezTo>
                    <a:cubicBezTo>
                      <a:pt x="51690" y="-39"/>
                      <a:pt x="45521" y="-402"/>
                      <a:pt x="39232" y="445"/>
                    </a:cubicBezTo>
                    <a:cubicBezTo>
                      <a:pt x="28952" y="1775"/>
                      <a:pt x="20970" y="7340"/>
                      <a:pt x="13229" y="13631"/>
                    </a:cubicBezTo>
                    <a:cubicBezTo>
                      <a:pt x="8149" y="19800"/>
                      <a:pt x="4279" y="26575"/>
                      <a:pt x="1498" y="33954"/>
                    </a:cubicBezTo>
                    <a:cubicBezTo>
                      <a:pt x="1135" y="34922"/>
                      <a:pt x="893" y="36011"/>
                      <a:pt x="772" y="37099"/>
                    </a:cubicBezTo>
                    <a:cubicBezTo>
                      <a:pt x="-438" y="42785"/>
                      <a:pt x="46" y="48471"/>
                      <a:pt x="409" y="54157"/>
                    </a:cubicBezTo>
                    <a:cubicBezTo>
                      <a:pt x="893" y="60810"/>
                      <a:pt x="3191" y="66859"/>
                      <a:pt x="6577" y="72303"/>
                    </a:cubicBezTo>
                    <a:close/>
                  </a:path>
                </a:pathLst>
              </a:custGeom>
              <a:solidFill>
                <a:srgbClr val="A0D5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128" name="Google Shape;128;p15"/>
              <p:cNvSpPr/>
              <p:nvPr/>
            </p:nvSpPr>
            <p:spPr>
              <a:xfrm>
                <a:off x="6271456" y="5162201"/>
                <a:ext cx="320570" cy="454677"/>
              </a:xfrm>
              <a:custGeom>
                <a:avLst/>
                <a:gdLst/>
                <a:ahLst/>
                <a:cxnLst/>
                <a:rect l="l" t="t" r="r" b="b"/>
                <a:pathLst>
                  <a:path w="320570" h="454677" extrusionOk="0">
                    <a:moveTo>
                      <a:pt x="317877" y="183143"/>
                    </a:moveTo>
                    <a:cubicBezTo>
                      <a:pt x="315095" y="177094"/>
                      <a:pt x="311225" y="171771"/>
                      <a:pt x="307596" y="166328"/>
                    </a:cubicBezTo>
                    <a:cubicBezTo>
                      <a:pt x="307354" y="165843"/>
                      <a:pt x="306991" y="165359"/>
                      <a:pt x="306750" y="164997"/>
                    </a:cubicBezTo>
                    <a:lnTo>
                      <a:pt x="306750" y="162456"/>
                    </a:lnTo>
                    <a:cubicBezTo>
                      <a:pt x="306629" y="162577"/>
                      <a:pt x="306508" y="162819"/>
                      <a:pt x="306387" y="162940"/>
                    </a:cubicBezTo>
                    <a:cubicBezTo>
                      <a:pt x="305903" y="162940"/>
                      <a:pt x="305661" y="162698"/>
                      <a:pt x="305298" y="162698"/>
                    </a:cubicBezTo>
                    <a:cubicBezTo>
                      <a:pt x="302758" y="158827"/>
                      <a:pt x="300340" y="154835"/>
                      <a:pt x="297800" y="150964"/>
                    </a:cubicBezTo>
                    <a:lnTo>
                      <a:pt x="297800" y="150722"/>
                    </a:lnTo>
                    <a:cubicBezTo>
                      <a:pt x="297074" y="149633"/>
                      <a:pt x="296469" y="148423"/>
                      <a:pt x="295744" y="147334"/>
                    </a:cubicBezTo>
                    <a:cubicBezTo>
                      <a:pt x="288487" y="135116"/>
                      <a:pt x="281230" y="123019"/>
                      <a:pt x="274094" y="110800"/>
                    </a:cubicBezTo>
                    <a:cubicBezTo>
                      <a:pt x="265386" y="95800"/>
                      <a:pt x="256799" y="80678"/>
                      <a:pt x="248091" y="65677"/>
                    </a:cubicBezTo>
                    <a:cubicBezTo>
                      <a:pt x="244342" y="59145"/>
                      <a:pt x="240714" y="52612"/>
                      <a:pt x="236723" y="46200"/>
                    </a:cubicBezTo>
                    <a:cubicBezTo>
                      <a:pt x="231401" y="37611"/>
                      <a:pt x="225838" y="29264"/>
                      <a:pt x="218702" y="22127"/>
                    </a:cubicBezTo>
                    <a:cubicBezTo>
                      <a:pt x="215557" y="18981"/>
                      <a:pt x="212171" y="16078"/>
                      <a:pt x="208905" y="13054"/>
                    </a:cubicBezTo>
                    <a:cubicBezTo>
                      <a:pt x="208179" y="12691"/>
                      <a:pt x="207333" y="12207"/>
                      <a:pt x="206607" y="11844"/>
                    </a:cubicBezTo>
                    <a:cubicBezTo>
                      <a:pt x="201286" y="8577"/>
                      <a:pt x="195601" y="5795"/>
                      <a:pt x="189675" y="3981"/>
                    </a:cubicBezTo>
                    <a:cubicBezTo>
                      <a:pt x="176855" y="-132"/>
                      <a:pt x="163672" y="-737"/>
                      <a:pt x="150368" y="714"/>
                    </a:cubicBezTo>
                    <a:cubicBezTo>
                      <a:pt x="144321" y="1319"/>
                      <a:pt x="138394" y="2529"/>
                      <a:pt x="132347" y="3376"/>
                    </a:cubicBezTo>
                    <a:cubicBezTo>
                      <a:pt x="131501" y="3738"/>
                      <a:pt x="130775" y="4223"/>
                      <a:pt x="129928" y="4464"/>
                    </a:cubicBezTo>
                    <a:cubicBezTo>
                      <a:pt x="125090" y="6279"/>
                      <a:pt x="120374" y="8457"/>
                      <a:pt x="115899" y="11239"/>
                    </a:cubicBezTo>
                    <a:cubicBezTo>
                      <a:pt x="105860" y="17530"/>
                      <a:pt x="97999" y="26119"/>
                      <a:pt x="91347" y="35676"/>
                    </a:cubicBezTo>
                    <a:cubicBezTo>
                      <a:pt x="81066" y="50313"/>
                      <a:pt x="71875" y="65798"/>
                      <a:pt x="62925" y="81283"/>
                    </a:cubicBezTo>
                    <a:cubicBezTo>
                      <a:pt x="57966" y="89993"/>
                      <a:pt x="53007" y="98703"/>
                      <a:pt x="47686" y="107171"/>
                    </a:cubicBezTo>
                    <a:cubicBezTo>
                      <a:pt x="43211" y="114309"/>
                      <a:pt x="39099" y="121567"/>
                      <a:pt x="34987" y="128946"/>
                    </a:cubicBezTo>
                    <a:cubicBezTo>
                      <a:pt x="32084" y="134027"/>
                      <a:pt x="29060" y="139109"/>
                      <a:pt x="26157" y="144189"/>
                    </a:cubicBezTo>
                    <a:cubicBezTo>
                      <a:pt x="22529" y="149875"/>
                      <a:pt x="19022" y="155560"/>
                      <a:pt x="15272" y="161246"/>
                    </a:cubicBezTo>
                    <a:cubicBezTo>
                      <a:pt x="14910" y="161246"/>
                      <a:pt x="14668" y="161609"/>
                      <a:pt x="14184" y="161489"/>
                    </a:cubicBezTo>
                    <a:cubicBezTo>
                      <a:pt x="14184" y="161368"/>
                      <a:pt x="13942" y="161125"/>
                      <a:pt x="13821" y="161004"/>
                    </a:cubicBezTo>
                    <a:lnTo>
                      <a:pt x="13821" y="163545"/>
                    </a:lnTo>
                    <a:cubicBezTo>
                      <a:pt x="13579" y="164029"/>
                      <a:pt x="13216" y="164513"/>
                      <a:pt x="12975" y="164876"/>
                    </a:cubicBezTo>
                    <a:cubicBezTo>
                      <a:pt x="9346" y="170319"/>
                      <a:pt x="5476" y="175642"/>
                      <a:pt x="2694" y="181691"/>
                    </a:cubicBezTo>
                    <a:cubicBezTo>
                      <a:pt x="880" y="185562"/>
                      <a:pt x="-208" y="189554"/>
                      <a:pt x="33" y="193909"/>
                    </a:cubicBezTo>
                    <a:cubicBezTo>
                      <a:pt x="275" y="198265"/>
                      <a:pt x="1848" y="201652"/>
                      <a:pt x="4871" y="204676"/>
                    </a:cubicBezTo>
                    <a:cubicBezTo>
                      <a:pt x="7411" y="207338"/>
                      <a:pt x="10435" y="208184"/>
                      <a:pt x="13942" y="208184"/>
                    </a:cubicBezTo>
                    <a:lnTo>
                      <a:pt x="13942" y="209515"/>
                    </a:lnTo>
                    <a:cubicBezTo>
                      <a:pt x="14789" y="209515"/>
                      <a:pt x="15756" y="209515"/>
                      <a:pt x="16603" y="209515"/>
                    </a:cubicBezTo>
                    <a:cubicBezTo>
                      <a:pt x="21199" y="208910"/>
                      <a:pt x="25190" y="207216"/>
                      <a:pt x="27972" y="203103"/>
                    </a:cubicBezTo>
                    <a:cubicBezTo>
                      <a:pt x="28576" y="202256"/>
                      <a:pt x="29302" y="201410"/>
                      <a:pt x="29907" y="200442"/>
                    </a:cubicBezTo>
                    <a:cubicBezTo>
                      <a:pt x="30270" y="199958"/>
                      <a:pt x="30633" y="199353"/>
                      <a:pt x="30874" y="198869"/>
                    </a:cubicBezTo>
                    <a:cubicBezTo>
                      <a:pt x="34140" y="194635"/>
                      <a:pt x="37405" y="190401"/>
                      <a:pt x="40308" y="186046"/>
                    </a:cubicBezTo>
                    <a:cubicBezTo>
                      <a:pt x="42001" y="183506"/>
                      <a:pt x="43574" y="180965"/>
                      <a:pt x="45267" y="178425"/>
                    </a:cubicBezTo>
                    <a:cubicBezTo>
                      <a:pt x="45267" y="177941"/>
                      <a:pt x="45025" y="177336"/>
                      <a:pt x="44904" y="176852"/>
                    </a:cubicBezTo>
                    <a:cubicBezTo>
                      <a:pt x="46113" y="174916"/>
                      <a:pt x="47444" y="172981"/>
                      <a:pt x="48653" y="171045"/>
                    </a:cubicBezTo>
                    <a:cubicBezTo>
                      <a:pt x="59055" y="154109"/>
                      <a:pt x="69214" y="136931"/>
                      <a:pt x="79373" y="119873"/>
                    </a:cubicBezTo>
                    <a:cubicBezTo>
                      <a:pt x="85783" y="109107"/>
                      <a:pt x="91952" y="98098"/>
                      <a:pt x="98241" y="87331"/>
                    </a:cubicBezTo>
                    <a:cubicBezTo>
                      <a:pt x="98966" y="86122"/>
                      <a:pt x="99692" y="84912"/>
                      <a:pt x="100539" y="83702"/>
                    </a:cubicBezTo>
                    <a:cubicBezTo>
                      <a:pt x="103320" y="79710"/>
                      <a:pt x="107191" y="79831"/>
                      <a:pt x="110456" y="81766"/>
                    </a:cubicBezTo>
                    <a:cubicBezTo>
                      <a:pt x="112149" y="82735"/>
                      <a:pt x="113601" y="84065"/>
                      <a:pt x="114931" y="85154"/>
                    </a:cubicBezTo>
                    <a:cubicBezTo>
                      <a:pt x="114931" y="86001"/>
                      <a:pt x="115052" y="86605"/>
                      <a:pt x="114931" y="87090"/>
                    </a:cubicBezTo>
                    <a:cubicBezTo>
                      <a:pt x="114447" y="88662"/>
                      <a:pt x="113964" y="90114"/>
                      <a:pt x="113238" y="91565"/>
                    </a:cubicBezTo>
                    <a:cubicBezTo>
                      <a:pt x="111545" y="95678"/>
                      <a:pt x="109489" y="99671"/>
                      <a:pt x="107916" y="103905"/>
                    </a:cubicBezTo>
                    <a:cubicBezTo>
                      <a:pt x="103320" y="116365"/>
                      <a:pt x="98966" y="128826"/>
                      <a:pt x="94612" y="141407"/>
                    </a:cubicBezTo>
                    <a:cubicBezTo>
                      <a:pt x="90500" y="153262"/>
                      <a:pt x="86872" y="165238"/>
                      <a:pt x="82881" y="177094"/>
                    </a:cubicBezTo>
                    <a:cubicBezTo>
                      <a:pt x="76833" y="195119"/>
                      <a:pt x="70786" y="213144"/>
                      <a:pt x="64739" y="231169"/>
                    </a:cubicBezTo>
                    <a:cubicBezTo>
                      <a:pt x="58813" y="248831"/>
                      <a:pt x="53007" y="266494"/>
                      <a:pt x="47081" y="284156"/>
                    </a:cubicBezTo>
                    <a:cubicBezTo>
                      <a:pt x="46113" y="287180"/>
                      <a:pt x="44904" y="290205"/>
                      <a:pt x="44178" y="293350"/>
                    </a:cubicBezTo>
                    <a:cubicBezTo>
                      <a:pt x="43816" y="294801"/>
                      <a:pt x="42969" y="296495"/>
                      <a:pt x="44299" y="297947"/>
                    </a:cubicBezTo>
                    <a:cubicBezTo>
                      <a:pt x="44662" y="297947"/>
                      <a:pt x="45025" y="298189"/>
                      <a:pt x="45388" y="298189"/>
                    </a:cubicBezTo>
                    <a:cubicBezTo>
                      <a:pt x="67158" y="298189"/>
                      <a:pt x="88807" y="298189"/>
                      <a:pt x="110577" y="298189"/>
                    </a:cubicBezTo>
                    <a:cubicBezTo>
                      <a:pt x="112754" y="298189"/>
                      <a:pt x="114810" y="298068"/>
                      <a:pt x="116866" y="298794"/>
                    </a:cubicBezTo>
                    <a:cubicBezTo>
                      <a:pt x="118318" y="301213"/>
                      <a:pt x="117713" y="303753"/>
                      <a:pt x="117713" y="306294"/>
                    </a:cubicBezTo>
                    <a:cubicBezTo>
                      <a:pt x="117713" y="309681"/>
                      <a:pt x="117350" y="313068"/>
                      <a:pt x="117350" y="316456"/>
                    </a:cubicBezTo>
                    <a:cubicBezTo>
                      <a:pt x="117350" y="354926"/>
                      <a:pt x="117350" y="393395"/>
                      <a:pt x="117108" y="431744"/>
                    </a:cubicBezTo>
                    <a:cubicBezTo>
                      <a:pt x="117108" y="437067"/>
                      <a:pt x="117834" y="442027"/>
                      <a:pt x="120616" y="446744"/>
                    </a:cubicBezTo>
                    <a:cubicBezTo>
                      <a:pt x="120857" y="447107"/>
                      <a:pt x="121220" y="447470"/>
                      <a:pt x="121462" y="447833"/>
                    </a:cubicBezTo>
                    <a:cubicBezTo>
                      <a:pt x="121825" y="448196"/>
                      <a:pt x="122067" y="448680"/>
                      <a:pt x="122430" y="449043"/>
                    </a:cubicBezTo>
                    <a:cubicBezTo>
                      <a:pt x="122792" y="449406"/>
                      <a:pt x="123155" y="449890"/>
                      <a:pt x="123518" y="450253"/>
                    </a:cubicBezTo>
                    <a:cubicBezTo>
                      <a:pt x="124244" y="450857"/>
                      <a:pt x="124970" y="451583"/>
                      <a:pt x="125816" y="452188"/>
                    </a:cubicBezTo>
                    <a:lnTo>
                      <a:pt x="125816" y="452188"/>
                    </a:lnTo>
                    <a:cubicBezTo>
                      <a:pt x="129444" y="453882"/>
                      <a:pt x="133073" y="454970"/>
                      <a:pt x="137185" y="454608"/>
                    </a:cubicBezTo>
                    <a:cubicBezTo>
                      <a:pt x="146256" y="453761"/>
                      <a:pt x="153512" y="446261"/>
                      <a:pt x="153754" y="437188"/>
                    </a:cubicBezTo>
                    <a:cubicBezTo>
                      <a:pt x="153754" y="433800"/>
                      <a:pt x="153754" y="430413"/>
                      <a:pt x="153754" y="427026"/>
                    </a:cubicBezTo>
                    <a:cubicBezTo>
                      <a:pt x="153754" y="384927"/>
                      <a:pt x="153633" y="342707"/>
                      <a:pt x="153512" y="300608"/>
                    </a:cubicBezTo>
                    <a:cubicBezTo>
                      <a:pt x="153512" y="299882"/>
                      <a:pt x="153633" y="299278"/>
                      <a:pt x="153633" y="298673"/>
                    </a:cubicBezTo>
                    <a:cubicBezTo>
                      <a:pt x="154117" y="298431"/>
                      <a:pt x="154480" y="298189"/>
                      <a:pt x="154843" y="298189"/>
                    </a:cubicBezTo>
                    <a:cubicBezTo>
                      <a:pt x="158108" y="298189"/>
                      <a:pt x="161253" y="298431"/>
                      <a:pt x="164518" y="298431"/>
                    </a:cubicBezTo>
                    <a:cubicBezTo>
                      <a:pt x="165244" y="298431"/>
                      <a:pt x="165970" y="298431"/>
                      <a:pt x="166695" y="298431"/>
                    </a:cubicBezTo>
                    <a:cubicBezTo>
                      <a:pt x="169598" y="298309"/>
                      <a:pt x="169840" y="298431"/>
                      <a:pt x="169719" y="301334"/>
                    </a:cubicBezTo>
                    <a:cubicBezTo>
                      <a:pt x="169719" y="302907"/>
                      <a:pt x="169840" y="304600"/>
                      <a:pt x="169840" y="306173"/>
                    </a:cubicBezTo>
                    <a:cubicBezTo>
                      <a:pt x="169840" y="347062"/>
                      <a:pt x="169840" y="387830"/>
                      <a:pt x="169840" y="428719"/>
                    </a:cubicBezTo>
                    <a:cubicBezTo>
                      <a:pt x="169840" y="433316"/>
                      <a:pt x="169598" y="438034"/>
                      <a:pt x="170808" y="442510"/>
                    </a:cubicBezTo>
                    <a:cubicBezTo>
                      <a:pt x="172259" y="445777"/>
                      <a:pt x="173952" y="448922"/>
                      <a:pt x="176371" y="451583"/>
                    </a:cubicBezTo>
                    <a:cubicBezTo>
                      <a:pt x="178790" y="452793"/>
                      <a:pt x="181209" y="453761"/>
                      <a:pt x="183991" y="454124"/>
                    </a:cubicBezTo>
                    <a:cubicBezTo>
                      <a:pt x="190038" y="454850"/>
                      <a:pt x="195238" y="453035"/>
                      <a:pt x="199834" y="449043"/>
                    </a:cubicBezTo>
                    <a:cubicBezTo>
                      <a:pt x="203705" y="445535"/>
                      <a:pt x="205156" y="441058"/>
                      <a:pt x="205398" y="436099"/>
                    </a:cubicBezTo>
                    <a:cubicBezTo>
                      <a:pt x="205519" y="432832"/>
                      <a:pt x="205398" y="429687"/>
                      <a:pt x="205398" y="426421"/>
                    </a:cubicBezTo>
                    <a:cubicBezTo>
                      <a:pt x="205156" y="384564"/>
                      <a:pt x="204793" y="342828"/>
                      <a:pt x="204551" y="300971"/>
                    </a:cubicBezTo>
                    <a:cubicBezTo>
                      <a:pt x="204551" y="300245"/>
                      <a:pt x="204551" y="299519"/>
                      <a:pt x="204551" y="298552"/>
                    </a:cubicBezTo>
                    <a:cubicBezTo>
                      <a:pt x="205519" y="298431"/>
                      <a:pt x="206365" y="298189"/>
                      <a:pt x="207212" y="298189"/>
                    </a:cubicBezTo>
                    <a:cubicBezTo>
                      <a:pt x="228619" y="298189"/>
                      <a:pt x="249905" y="298189"/>
                      <a:pt x="271313" y="298068"/>
                    </a:cubicBezTo>
                    <a:cubicBezTo>
                      <a:pt x="271676" y="298068"/>
                      <a:pt x="272038" y="298189"/>
                      <a:pt x="272401" y="298309"/>
                    </a:cubicBezTo>
                    <a:cubicBezTo>
                      <a:pt x="273490" y="297947"/>
                      <a:pt x="273369" y="296979"/>
                      <a:pt x="273611" y="296132"/>
                    </a:cubicBezTo>
                    <a:cubicBezTo>
                      <a:pt x="271797" y="289962"/>
                      <a:pt x="269982" y="283793"/>
                      <a:pt x="268047" y="277623"/>
                    </a:cubicBezTo>
                    <a:cubicBezTo>
                      <a:pt x="261516" y="256816"/>
                      <a:pt x="254985" y="235887"/>
                      <a:pt x="248575" y="215080"/>
                    </a:cubicBezTo>
                    <a:cubicBezTo>
                      <a:pt x="243133" y="197781"/>
                      <a:pt x="237932" y="180481"/>
                      <a:pt x="232368" y="163303"/>
                    </a:cubicBezTo>
                    <a:cubicBezTo>
                      <a:pt x="230312" y="157012"/>
                      <a:pt x="228014" y="150843"/>
                      <a:pt x="225958" y="144431"/>
                    </a:cubicBezTo>
                    <a:cubicBezTo>
                      <a:pt x="222572" y="133665"/>
                      <a:pt x="218944" y="123019"/>
                      <a:pt x="215436" y="112252"/>
                    </a:cubicBezTo>
                    <a:cubicBezTo>
                      <a:pt x="212896" y="104751"/>
                      <a:pt x="210236" y="97373"/>
                      <a:pt x="206849" y="90235"/>
                    </a:cubicBezTo>
                    <a:cubicBezTo>
                      <a:pt x="205761" y="88057"/>
                      <a:pt x="205156" y="85880"/>
                      <a:pt x="206003" y="83581"/>
                    </a:cubicBezTo>
                    <a:cubicBezTo>
                      <a:pt x="208990" y="81973"/>
                      <a:pt x="212207" y="81368"/>
                      <a:pt x="215678" y="81766"/>
                    </a:cubicBezTo>
                    <a:cubicBezTo>
                      <a:pt x="217613" y="82614"/>
                      <a:pt x="218581" y="84307"/>
                      <a:pt x="219548" y="86001"/>
                    </a:cubicBezTo>
                    <a:cubicBezTo>
                      <a:pt x="225958" y="97009"/>
                      <a:pt x="232490" y="107897"/>
                      <a:pt x="239020" y="118906"/>
                    </a:cubicBezTo>
                    <a:cubicBezTo>
                      <a:pt x="250873" y="138987"/>
                      <a:pt x="262726" y="159069"/>
                      <a:pt x="274578" y="179030"/>
                    </a:cubicBezTo>
                    <a:cubicBezTo>
                      <a:pt x="274820" y="179393"/>
                      <a:pt x="275062" y="179755"/>
                      <a:pt x="275304" y="180240"/>
                    </a:cubicBezTo>
                    <a:cubicBezTo>
                      <a:pt x="275304" y="180240"/>
                      <a:pt x="275304" y="180360"/>
                      <a:pt x="275304" y="180481"/>
                    </a:cubicBezTo>
                    <a:cubicBezTo>
                      <a:pt x="276997" y="183022"/>
                      <a:pt x="278569" y="185562"/>
                      <a:pt x="280263" y="188103"/>
                    </a:cubicBezTo>
                    <a:cubicBezTo>
                      <a:pt x="280867" y="189070"/>
                      <a:pt x="281714" y="190038"/>
                      <a:pt x="282440" y="191006"/>
                    </a:cubicBezTo>
                    <a:cubicBezTo>
                      <a:pt x="283407" y="192457"/>
                      <a:pt x="284254" y="193909"/>
                      <a:pt x="285221" y="195240"/>
                    </a:cubicBezTo>
                    <a:cubicBezTo>
                      <a:pt x="285826" y="196087"/>
                      <a:pt x="286552" y="196692"/>
                      <a:pt x="287157" y="197417"/>
                    </a:cubicBezTo>
                    <a:cubicBezTo>
                      <a:pt x="288003" y="198506"/>
                      <a:pt x="288850" y="199716"/>
                      <a:pt x="289696" y="200926"/>
                    </a:cubicBezTo>
                    <a:cubicBezTo>
                      <a:pt x="290059" y="201410"/>
                      <a:pt x="290422" y="202015"/>
                      <a:pt x="290664" y="202499"/>
                    </a:cubicBezTo>
                    <a:cubicBezTo>
                      <a:pt x="291269" y="203345"/>
                      <a:pt x="291994" y="204192"/>
                      <a:pt x="292599" y="205160"/>
                    </a:cubicBezTo>
                    <a:cubicBezTo>
                      <a:pt x="295260" y="209273"/>
                      <a:pt x="299251" y="210967"/>
                      <a:pt x="303968" y="211572"/>
                    </a:cubicBezTo>
                    <a:cubicBezTo>
                      <a:pt x="304935" y="211693"/>
                      <a:pt x="305782" y="211693"/>
                      <a:pt x="306629" y="211572"/>
                    </a:cubicBezTo>
                    <a:lnTo>
                      <a:pt x="306629" y="210241"/>
                    </a:lnTo>
                    <a:cubicBezTo>
                      <a:pt x="310015" y="210241"/>
                      <a:pt x="313160" y="209273"/>
                      <a:pt x="315699" y="206733"/>
                    </a:cubicBezTo>
                    <a:cubicBezTo>
                      <a:pt x="318602" y="203708"/>
                      <a:pt x="320295" y="200321"/>
                      <a:pt x="320537" y="195966"/>
                    </a:cubicBezTo>
                    <a:cubicBezTo>
                      <a:pt x="320779" y="191611"/>
                      <a:pt x="319691" y="187740"/>
                      <a:pt x="317877" y="183748"/>
                    </a:cubicBezTo>
                    <a:close/>
                  </a:path>
                </a:pathLst>
              </a:custGeom>
              <a:solidFill>
                <a:srgbClr val="A0D5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grpSp>
          <p:nvGrpSpPr>
            <p:cNvPr id="129" name="Google Shape;129;p15"/>
            <p:cNvGrpSpPr/>
            <p:nvPr/>
          </p:nvGrpSpPr>
          <p:grpSpPr>
            <a:xfrm>
              <a:off x="5681508" y="5035168"/>
              <a:ext cx="560955" cy="582050"/>
              <a:chOff x="5681508" y="5035168"/>
              <a:chExt cx="560955" cy="582050"/>
            </a:xfrm>
          </p:grpSpPr>
          <p:sp>
            <p:nvSpPr>
              <p:cNvPr id="130" name="Google Shape;130;p15"/>
              <p:cNvSpPr/>
              <p:nvPr/>
            </p:nvSpPr>
            <p:spPr>
              <a:xfrm>
                <a:off x="5758154" y="5246388"/>
                <a:ext cx="61667" cy="61575"/>
              </a:xfrm>
              <a:custGeom>
                <a:avLst/>
                <a:gdLst/>
                <a:ahLst/>
                <a:cxnLst/>
                <a:rect l="l" t="t" r="r" b="b"/>
                <a:pathLst>
                  <a:path w="61667" h="61575" extrusionOk="0">
                    <a:moveTo>
                      <a:pt x="4401" y="47422"/>
                    </a:moveTo>
                    <a:cubicBezTo>
                      <a:pt x="10085" y="56495"/>
                      <a:pt x="18188" y="61334"/>
                      <a:pt x="29073" y="61334"/>
                    </a:cubicBezTo>
                    <a:cubicBezTo>
                      <a:pt x="29436" y="61334"/>
                      <a:pt x="29799" y="61334"/>
                      <a:pt x="30162" y="61334"/>
                    </a:cubicBezTo>
                    <a:cubicBezTo>
                      <a:pt x="30162" y="61334"/>
                      <a:pt x="30162" y="61455"/>
                      <a:pt x="30162" y="61576"/>
                    </a:cubicBezTo>
                    <a:cubicBezTo>
                      <a:pt x="32581" y="61334"/>
                      <a:pt x="35121" y="61091"/>
                      <a:pt x="37539" y="60729"/>
                    </a:cubicBezTo>
                    <a:cubicBezTo>
                      <a:pt x="42861" y="60003"/>
                      <a:pt x="47336" y="57583"/>
                      <a:pt x="51327" y="54196"/>
                    </a:cubicBezTo>
                    <a:cubicBezTo>
                      <a:pt x="56407" y="49841"/>
                      <a:pt x="59189" y="43914"/>
                      <a:pt x="60761" y="37623"/>
                    </a:cubicBezTo>
                    <a:cubicBezTo>
                      <a:pt x="61970" y="33147"/>
                      <a:pt x="61970" y="28550"/>
                      <a:pt x="60761" y="23953"/>
                    </a:cubicBezTo>
                    <a:cubicBezTo>
                      <a:pt x="59430" y="19114"/>
                      <a:pt x="57253" y="14759"/>
                      <a:pt x="53988" y="10887"/>
                    </a:cubicBezTo>
                    <a:cubicBezTo>
                      <a:pt x="49876" y="5807"/>
                      <a:pt x="44433" y="2540"/>
                      <a:pt x="38023" y="968"/>
                    </a:cubicBezTo>
                    <a:cubicBezTo>
                      <a:pt x="34032" y="0"/>
                      <a:pt x="29920" y="-242"/>
                      <a:pt x="25808" y="242"/>
                    </a:cubicBezTo>
                    <a:cubicBezTo>
                      <a:pt x="19035" y="1089"/>
                      <a:pt x="13834" y="4839"/>
                      <a:pt x="8755" y="8831"/>
                    </a:cubicBezTo>
                    <a:cubicBezTo>
                      <a:pt x="5489" y="12823"/>
                      <a:pt x="2949" y="17299"/>
                      <a:pt x="1014" y="22259"/>
                    </a:cubicBezTo>
                    <a:cubicBezTo>
                      <a:pt x="772" y="22864"/>
                      <a:pt x="651" y="23590"/>
                      <a:pt x="530" y="24316"/>
                    </a:cubicBezTo>
                    <a:cubicBezTo>
                      <a:pt x="-316" y="28066"/>
                      <a:pt x="47" y="31816"/>
                      <a:pt x="288" y="35567"/>
                    </a:cubicBezTo>
                    <a:cubicBezTo>
                      <a:pt x="530" y="39921"/>
                      <a:pt x="2103" y="43914"/>
                      <a:pt x="4401" y="47543"/>
                    </a:cubicBezTo>
                    <a:close/>
                  </a:path>
                </a:pathLst>
              </a:custGeom>
              <a:solidFill>
                <a:srgbClr val="50B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131" name="Google Shape;131;p15"/>
              <p:cNvSpPr/>
              <p:nvPr/>
            </p:nvSpPr>
            <p:spPr>
              <a:xfrm>
                <a:off x="5681508" y="5318149"/>
                <a:ext cx="179374" cy="299069"/>
              </a:xfrm>
              <a:custGeom>
                <a:avLst/>
                <a:gdLst/>
                <a:ahLst/>
                <a:cxnLst/>
                <a:rect l="l" t="t" r="r" b="b"/>
                <a:pathLst>
                  <a:path w="179374" h="299069" extrusionOk="0">
                    <a:moveTo>
                      <a:pt x="135955" y="7839"/>
                    </a:moveTo>
                    <a:cubicBezTo>
                      <a:pt x="132448" y="5661"/>
                      <a:pt x="128698" y="3847"/>
                      <a:pt x="124828" y="2637"/>
                    </a:cubicBezTo>
                    <a:cubicBezTo>
                      <a:pt x="116362" y="-24"/>
                      <a:pt x="107775" y="-508"/>
                      <a:pt x="98946" y="460"/>
                    </a:cubicBezTo>
                    <a:cubicBezTo>
                      <a:pt x="94955" y="944"/>
                      <a:pt x="91085" y="1670"/>
                      <a:pt x="87093" y="2274"/>
                    </a:cubicBezTo>
                    <a:cubicBezTo>
                      <a:pt x="86610" y="2517"/>
                      <a:pt x="86126" y="2758"/>
                      <a:pt x="85521" y="3000"/>
                    </a:cubicBezTo>
                    <a:cubicBezTo>
                      <a:pt x="82256" y="4210"/>
                      <a:pt x="79232" y="5541"/>
                      <a:pt x="76329" y="7476"/>
                    </a:cubicBezTo>
                    <a:cubicBezTo>
                      <a:pt x="69677" y="11590"/>
                      <a:pt x="64598" y="17275"/>
                      <a:pt x="60123" y="23566"/>
                    </a:cubicBezTo>
                    <a:cubicBezTo>
                      <a:pt x="53350" y="33244"/>
                      <a:pt x="47303" y="43284"/>
                      <a:pt x="41497" y="53567"/>
                    </a:cubicBezTo>
                    <a:cubicBezTo>
                      <a:pt x="38232" y="59253"/>
                      <a:pt x="34966" y="65060"/>
                      <a:pt x="31459" y="70625"/>
                    </a:cubicBezTo>
                    <a:cubicBezTo>
                      <a:pt x="28556" y="75342"/>
                      <a:pt x="25774" y="80181"/>
                      <a:pt x="23114" y="84899"/>
                    </a:cubicBezTo>
                    <a:cubicBezTo>
                      <a:pt x="21178" y="88287"/>
                      <a:pt x="19243" y="91553"/>
                      <a:pt x="17308" y="94940"/>
                    </a:cubicBezTo>
                    <a:cubicBezTo>
                      <a:pt x="14889" y="98691"/>
                      <a:pt x="12591" y="102440"/>
                      <a:pt x="10172" y="106191"/>
                    </a:cubicBezTo>
                    <a:cubicBezTo>
                      <a:pt x="9931" y="106191"/>
                      <a:pt x="9810" y="106433"/>
                      <a:pt x="9447" y="106433"/>
                    </a:cubicBezTo>
                    <a:cubicBezTo>
                      <a:pt x="9447" y="106433"/>
                      <a:pt x="9326" y="106191"/>
                      <a:pt x="9205" y="106070"/>
                    </a:cubicBezTo>
                    <a:lnTo>
                      <a:pt x="9205" y="107764"/>
                    </a:lnTo>
                    <a:cubicBezTo>
                      <a:pt x="8963" y="108005"/>
                      <a:pt x="8842" y="108369"/>
                      <a:pt x="8600" y="108610"/>
                    </a:cubicBezTo>
                    <a:cubicBezTo>
                      <a:pt x="6181" y="112239"/>
                      <a:pt x="3641" y="115748"/>
                      <a:pt x="1827" y="119619"/>
                    </a:cubicBezTo>
                    <a:cubicBezTo>
                      <a:pt x="618" y="122159"/>
                      <a:pt x="-108" y="124700"/>
                      <a:pt x="13" y="127603"/>
                    </a:cubicBezTo>
                    <a:cubicBezTo>
                      <a:pt x="134" y="130385"/>
                      <a:pt x="1223" y="132684"/>
                      <a:pt x="3158" y="134620"/>
                    </a:cubicBezTo>
                    <a:cubicBezTo>
                      <a:pt x="4851" y="136313"/>
                      <a:pt x="6786" y="136918"/>
                      <a:pt x="9084" y="136918"/>
                    </a:cubicBezTo>
                    <a:lnTo>
                      <a:pt x="9084" y="137765"/>
                    </a:lnTo>
                    <a:cubicBezTo>
                      <a:pt x="9689" y="137765"/>
                      <a:pt x="10293" y="137765"/>
                      <a:pt x="10898" y="137765"/>
                    </a:cubicBezTo>
                    <a:cubicBezTo>
                      <a:pt x="13922" y="137402"/>
                      <a:pt x="16583" y="136193"/>
                      <a:pt x="18397" y="133531"/>
                    </a:cubicBezTo>
                    <a:cubicBezTo>
                      <a:pt x="18760" y="132926"/>
                      <a:pt x="19243" y="132442"/>
                      <a:pt x="19606" y="131837"/>
                    </a:cubicBezTo>
                    <a:cubicBezTo>
                      <a:pt x="19848" y="131474"/>
                      <a:pt x="20090" y="131111"/>
                      <a:pt x="20332" y="130749"/>
                    </a:cubicBezTo>
                    <a:cubicBezTo>
                      <a:pt x="22509" y="127966"/>
                      <a:pt x="24686" y="125184"/>
                      <a:pt x="26621" y="122281"/>
                    </a:cubicBezTo>
                    <a:cubicBezTo>
                      <a:pt x="27709" y="120586"/>
                      <a:pt x="28798" y="118893"/>
                      <a:pt x="29886" y="117321"/>
                    </a:cubicBezTo>
                    <a:cubicBezTo>
                      <a:pt x="29886" y="116957"/>
                      <a:pt x="29766" y="116595"/>
                      <a:pt x="29645" y="116232"/>
                    </a:cubicBezTo>
                    <a:cubicBezTo>
                      <a:pt x="30491" y="114901"/>
                      <a:pt x="31338" y="113691"/>
                      <a:pt x="32063" y="112482"/>
                    </a:cubicBezTo>
                    <a:cubicBezTo>
                      <a:pt x="38957" y="101352"/>
                      <a:pt x="45609" y="90101"/>
                      <a:pt x="52261" y="78851"/>
                    </a:cubicBezTo>
                    <a:cubicBezTo>
                      <a:pt x="56494" y="71713"/>
                      <a:pt x="60486" y="64576"/>
                      <a:pt x="64719" y="57439"/>
                    </a:cubicBezTo>
                    <a:cubicBezTo>
                      <a:pt x="65202" y="56591"/>
                      <a:pt x="65686" y="55866"/>
                      <a:pt x="66291" y="55019"/>
                    </a:cubicBezTo>
                    <a:cubicBezTo>
                      <a:pt x="68105" y="52357"/>
                      <a:pt x="70645" y="52478"/>
                      <a:pt x="72822" y="53809"/>
                    </a:cubicBezTo>
                    <a:cubicBezTo>
                      <a:pt x="73910" y="54414"/>
                      <a:pt x="74878" y="55261"/>
                      <a:pt x="75846" y="55987"/>
                    </a:cubicBezTo>
                    <a:cubicBezTo>
                      <a:pt x="75846" y="56591"/>
                      <a:pt x="75846" y="56955"/>
                      <a:pt x="75846" y="57196"/>
                    </a:cubicBezTo>
                    <a:cubicBezTo>
                      <a:pt x="75483" y="58164"/>
                      <a:pt x="75120" y="59253"/>
                      <a:pt x="74757" y="60221"/>
                    </a:cubicBezTo>
                    <a:cubicBezTo>
                      <a:pt x="73548" y="62882"/>
                      <a:pt x="72338" y="65543"/>
                      <a:pt x="71250" y="68326"/>
                    </a:cubicBezTo>
                    <a:cubicBezTo>
                      <a:pt x="68226" y="76552"/>
                      <a:pt x="65323" y="84779"/>
                      <a:pt x="62542" y="93005"/>
                    </a:cubicBezTo>
                    <a:cubicBezTo>
                      <a:pt x="59881" y="100747"/>
                      <a:pt x="57462" y="108610"/>
                      <a:pt x="54801" y="116473"/>
                    </a:cubicBezTo>
                    <a:cubicBezTo>
                      <a:pt x="50810" y="128329"/>
                      <a:pt x="46819" y="140184"/>
                      <a:pt x="42828" y="152040"/>
                    </a:cubicBezTo>
                    <a:cubicBezTo>
                      <a:pt x="38957" y="163653"/>
                      <a:pt x="35087" y="175267"/>
                      <a:pt x="31217" y="186880"/>
                    </a:cubicBezTo>
                    <a:cubicBezTo>
                      <a:pt x="30491" y="188937"/>
                      <a:pt x="29766" y="190872"/>
                      <a:pt x="29282" y="192929"/>
                    </a:cubicBezTo>
                    <a:cubicBezTo>
                      <a:pt x="29040" y="193897"/>
                      <a:pt x="28556" y="194985"/>
                      <a:pt x="29282" y="195953"/>
                    </a:cubicBezTo>
                    <a:cubicBezTo>
                      <a:pt x="29524" y="195953"/>
                      <a:pt x="29766" y="196075"/>
                      <a:pt x="30007" y="196075"/>
                    </a:cubicBezTo>
                    <a:cubicBezTo>
                      <a:pt x="44279" y="196075"/>
                      <a:pt x="58550" y="196075"/>
                      <a:pt x="72822" y="196075"/>
                    </a:cubicBezTo>
                    <a:cubicBezTo>
                      <a:pt x="74273" y="196075"/>
                      <a:pt x="75604" y="196075"/>
                      <a:pt x="76934" y="196437"/>
                    </a:cubicBezTo>
                    <a:cubicBezTo>
                      <a:pt x="77902" y="198010"/>
                      <a:pt x="77539" y="199704"/>
                      <a:pt x="77539" y="201397"/>
                    </a:cubicBezTo>
                    <a:cubicBezTo>
                      <a:pt x="77539" y="203696"/>
                      <a:pt x="77297" y="205873"/>
                      <a:pt x="77297" y="208172"/>
                    </a:cubicBezTo>
                    <a:cubicBezTo>
                      <a:pt x="77297" y="233455"/>
                      <a:pt x="77297" y="258739"/>
                      <a:pt x="77176" y="284022"/>
                    </a:cubicBezTo>
                    <a:cubicBezTo>
                      <a:pt x="77176" y="287530"/>
                      <a:pt x="77660" y="290797"/>
                      <a:pt x="79474" y="293821"/>
                    </a:cubicBezTo>
                    <a:cubicBezTo>
                      <a:pt x="79716" y="294063"/>
                      <a:pt x="79837" y="294305"/>
                      <a:pt x="80079" y="294547"/>
                    </a:cubicBezTo>
                    <a:cubicBezTo>
                      <a:pt x="80320" y="294789"/>
                      <a:pt x="80562" y="295031"/>
                      <a:pt x="80683" y="295273"/>
                    </a:cubicBezTo>
                    <a:cubicBezTo>
                      <a:pt x="80925" y="295515"/>
                      <a:pt x="81167" y="295757"/>
                      <a:pt x="81409" y="296119"/>
                    </a:cubicBezTo>
                    <a:cubicBezTo>
                      <a:pt x="81893" y="296603"/>
                      <a:pt x="82377" y="296966"/>
                      <a:pt x="82860" y="297450"/>
                    </a:cubicBezTo>
                    <a:lnTo>
                      <a:pt x="82860" y="297450"/>
                    </a:lnTo>
                    <a:cubicBezTo>
                      <a:pt x="85279" y="298539"/>
                      <a:pt x="87698" y="299265"/>
                      <a:pt x="90359" y="299023"/>
                    </a:cubicBezTo>
                    <a:cubicBezTo>
                      <a:pt x="96285" y="298418"/>
                      <a:pt x="101123" y="293579"/>
                      <a:pt x="101244" y="287651"/>
                    </a:cubicBezTo>
                    <a:cubicBezTo>
                      <a:pt x="101244" y="285353"/>
                      <a:pt x="101244" y="283176"/>
                      <a:pt x="101244" y="280877"/>
                    </a:cubicBezTo>
                    <a:cubicBezTo>
                      <a:pt x="101244" y="253174"/>
                      <a:pt x="101244" y="225471"/>
                      <a:pt x="101123" y="197768"/>
                    </a:cubicBezTo>
                    <a:cubicBezTo>
                      <a:pt x="101123" y="197284"/>
                      <a:pt x="101123" y="196921"/>
                      <a:pt x="101123" y="196558"/>
                    </a:cubicBezTo>
                    <a:cubicBezTo>
                      <a:pt x="101486" y="196437"/>
                      <a:pt x="101728" y="196195"/>
                      <a:pt x="101849" y="196195"/>
                    </a:cubicBezTo>
                    <a:cubicBezTo>
                      <a:pt x="103905" y="196195"/>
                      <a:pt x="106082" y="196316"/>
                      <a:pt x="108138" y="196437"/>
                    </a:cubicBezTo>
                    <a:cubicBezTo>
                      <a:pt x="108622" y="196437"/>
                      <a:pt x="109105" y="196437"/>
                      <a:pt x="109589" y="196437"/>
                    </a:cubicBezTo>
                    <a:cubicBezTo>
                      <a:pt x="111524" y="196437"/>
                      <a:pt x="111645" y="196437"/>
                      <a:pt x="111524" y="198373"/>
                    </a:cubicBezTo>
                    <a:cubicBezTo>
                      <a:pt x="111524" y="199462"/>
                      <a:pt x="111524" y="200429"/>
                      <a:pt x="111524" y="201518"/>
                    </a:cubicBezTo>
                    <a:cubicBezTo>
                      <a:pt x="111524" y="228374"/>
                      <a:pt x="111524" y="255231"/>
                      <a:pt x="111524" y="282086"/>
                    </a:cubicBezTo>
                    <a:cubicBezTo>
                      <a:pt x="111524" y="285111"/>
                      <a:pt x="111403" y="288256"/>
                      <a:pt x="112129" y="291159"/>
                    </a:cubicBezTo>
                    <a:cubicBezTo>
                      <a:pt x="113097" y="293337"/>
                      <a:pt x="114185" y="295393"/>
                      <a:pt x="115757" y="297088"/>
                    </a:cubicBezTo>
                    <a:cubicBezTo>
                      <a:pt x="117330" y="297934"/>
                      <a:pt x="118902" y="298539"/>
                      <a:pt x="120716" y="298781"/>
                    </a:cubicBezTo>
                    <a:cubicBezTo>
                      <a:pt x="124707" y="299265"/>
                      <a:pt x="128094" y="298055"/>
                      <a:pt x="131117" y="295393"/>
                    </a:cubicBezTo>
                    <a:cubicBezTo>
                      <a:pt x="133657" y="293095"/>
                      <a:pt x="134625" y="290071"/>
                      <a:pt x="134746" y="286805"/>
                    </a:cubicBezTo>
                    <a:cubicBezTo>
                      <a:pt x="134746" y="284748"/>
                      <a:pt x="134746" y="282571"/>
                      <a:pt x="134746" y="280393"/>
                    </a:cubicBezTo>
                    <a:cubicBezTo>
                      <a:pt x="134504" y="252932"/>
                      <a:pt x="134383" y="225350"/>
                      <a:pt x="134141" y="197889"/>
                    </a:cubicBezTo>
                    <a:cubicBezTo>
                      <a:pt x="134141" y="197405"/>
                      <a:pt x="134141" y="196921"/>
                      <a:pt x="134141" y="196316"/>
                    </a:cubicBezTo>
                    <a:cubicBezTo>
                      <a:pt x="134746" y="196316"/>
                      <a:pt x="135350" y="196075"/>
                      <a:pt x="135834" y="196075"/>
                    </a:cubicBezTo>
                    <a:cubicBezTo>
                      <a:pt x="149864" y="196075"/>
                      <a:pt x="163893" y="196075"/>
                      <a:pt x="177923" y="196075"/>
                    </a:cubicBezTo>
                    <a:cubicBezTo>
                      <a:pt x="178165" y="196075"/>
                      <a:pt x="178407" y="196075"/>
                      <a:pt x="178649" y="196195"/>
                    </a:cubicBezTo>
                    <a:cubicBezTo>
                      <a:pt x="179374" y="195953"/>
                      <a:pt x="179253" y="195349"/>
                      <a:pt x="179374" y="194744"/>
                    </a:cubicBezTo>
                    <a:cubicBezTo>
                      <a:pt x="178165" y="190631"/>
                      <a:pt x="176955" y="186638"/>
                      <a:pt x="175746" y="182525"/>
                    </a:cubicBezTo>
                    <a:cubicBezTo>
                      <a:pt x="171513" y="168855"/>
                      <a:pt x="167159" y="155064"/>
                      <a:pt x="162926" y="141394"/>
                    </a:cubicBezTo>
                    <a:cubicBezTo>
                      <a:pt x="159418" y="130023"/>
                      <a:pt x="155911" y="118651"/>
                      <a:pt x="152283" y="107400"/>
                    </a:cubicBezTo>
                    <a:cubicBezTo>
                      <a:pt x="150952" y="103287"/>
                      <a:pt x="149380" y="99174"/>
                      <a:pt x="148050" y="95061"/>
                    </a:cubicBezTo>
                    <a:cubicBezTo>
                      <a:pt x="145752" y="88045"/>
                      <a:pt x="143454" y="80907"/>
                      <a:pt x="141156" y="73891"/>
                    </a:cubicBezTo>
                    <a:cubicBezTo>
                      <a:pt x="139462" y="68931"/>
                      <a:pt x="137769" y="64092"/>
                      <a:pt x="135471" y="59374"/>
                    </a:cubicBezTo>
                    <a:cubicBezTo>
                      <a:pt x="134746" y="57922"/>
                      <a:pt x="134383" y="56591"/>
                      <a:pt x="134988" y="55019"/>
                    </a:cubicBezTo>
                  </a:path>
                </a:pathLst>
              </a:custGeom>
              <a:solidFill>
                <a:srgbClr val="50B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nvGrpSpPr>
              <p:cNvPr id="132" name="Google Shape;132;p15"/>
              <p:cNvGrpSpPr/>
              <p:nvPr/>
            </p:nvGrpSpPr>
            <p:grpSpPr>
              <a:xfrm>
                <a:off x="5898463" y="5035168"/>
                <a:ext cx="344000" cy="581799"/>
                <a:chOff x="5898463" y="5035168"/>
                <a:chExt cx="344000" cy="581799"/>
              </a:xfrm>
            </p:grpSpPr>
            <p:sp>
              <p:nvSpPr>
                <p:cNvPr id="133" name="Google Shape;133;p15"/>
                <p:cNvSpPr/>
                <p:nvPr/>
              </p:nvSpPr>
              <p:spPr>
                <a:xfrm>
                  <a:off x="6021376" y="5035168"/>
                  <a:ext cx="99416" cy="101254"/>
                </a:xfrm>
                <a:custGeom>
                  <a:avLst/>
                  <a:gdLst/>
                  <a:ahLst/>
                  <a:cxnLst/>
                  <a:rect l="l" t="t" r="r" b="b"/>
                  <a:pathLst>
                    <a:path w="99416" h="101254" extrusionOk="0">
                      <a:moveTo>
                        <a:pt x="77647" y="92061"/>
                      </a:moveTo>
                      <a:cubicBezTo>
                        <a:pt x="77888" y="91819"/>
                        <a:pt x="78130" y="91819"/>
                        <a:pt x="78493" y="91819"/>
                      </a:cubicBezTo>
                      <a:cubicBezTo>
                        <a:pt x="83331" y="87101"/>
                        <a:pt x="87806" y="82262"/>
                        <a:pt x="91313" y="76455"/>
                      </a:cubicBezTo>
                      <a:cubicBezTo>
                        <a:pt x="92281" y="74883"/>
                        <a:pt x="93128" y="73068"/>
                        <a:pt x="93853" y="71374"/>
                      </a:cubicBezTo>
                      <a:cubicBezTo>
                        <a:pt x="95425" y="67745"/>
                        <a:pt x="96877" y="63995"/>
                        <a:pt x="98328" y="60366"/>
                      </a:cubicBezTo>
                      <a:lnTo>
                        <a:pt x="98328" y="60366"/>
                      </a:lnTo>
                      <a:cubicBezTo>
                        <a:pt x="98328" y="59640"/>
                        <a:pt x="98449" y="59035"/>
                        <a:pt x="98570" y="58309"/>
                      </a:cubicBezTo>
                      <a:cubicBezTo>
                        <a:pt x="98570" y="57946"/>
                        <a:pt x="98570" y="57583"/>
                        <a:pt x="98570" y="57220"/>
                      </a:cubicBezTo>
                      <a:cubicBezTo>
                        <a:pt x="98328" y="55527"/>
                        <a:pt x="98570" y="54075"/>
                        <a:pt x="99417" y="52624"/>
                      </a:cubicBezTo>
                      <a:cubicBezTo>
                        <a:pt x="99417" y="49599"/>
                        <a:pt x="99417" y="46454"/>
                        <a:pt x="99417" y="43429"/>
                      </a:cubicBezTo>
                      <a:cubicBezTo>
                        <a:pt x="99296" y="42946"/>
                        <a:pt x="99054" y="42582"/>
                        <a:pt x="98933" y="42099"/>
                      </a:cubicBezTo>
                      <a:cubicBezTo>
                        <a:pt x="98812" y="41010"/>
                        <a:pt x="98570" y="39921"/>
                        <a:pt x="98449" y="38712"/>
                      </a:cubicBezTo>
                      <a:cubicBezTo>
                        <a:pt x="98449" y="38107"/>
                        <a:pt x="98449" y="37502"/>
                        <a:pt x="98328" y="36897"/>
                      </a:cubicBezTo>
                      <a:cubicBezTo>
                        <a:pt x="97965" y="36292"/>
                        <a:pt x="97723" y="35808"/>
                        <a:pt x="97361" y="35203"/>
                      </a:cubicBezTo>
                      <a:cubicBezTo>
                        <a:pt x="97119" y="34840"/>
                        <a:pt x="97119" y="34598"/>
                        <a:pt x="97240" y="34235"/>
                      </a:cubicBezTo>
                      <a:cubicBezTo>
                        <a:pt x="96272" y="33752"/>
                        <a:pt x="96151" y="32783"/>
                        <a:pt x="96151" y="31695"/>
                      </a:cubicBezTo>
                      <a:cubicBezTo>
                        <a:pt x="96151" y="31695"/>
                        <a:pt x="96151" y="31695"/>
                        <a:pt x="96151" y="31695"/>
                      </a:cubicBezTo>
                      <a:cubicBezTo>
                        <a:pt x="94095" y="28187"/>
                        <a:pt x="92039" y="24679"/>
                        <a:pt x="89862" y="21170"/>
                      </a:cubicBezTo>
                      <a:cubicBezTo>
                        <a:pt x="87443" y="17299"/>
                        <a:pt x="84298" y="14032"/>
                        <a:pt x="80912" y="11008"/>
                      </a:cubicBezTo>
                      <a:cubicBezTo>
                        <a:pt x="80549" y="10645"/>
                        <a:pt x="80186" y="10162"/>
                        <a:pt x="79945" y="9678"/>
                      </a:cubicBezTo>
                      <a:cubicBezTo>
                        <a:pt x="72204" y="4355"/>
                        <a:pt x="63738" y="846"/>
                        <a:pt x="54425" y="0"/>
                      </a:cubicBezTo>
                      <a:cubicBezTo>
                        <a:pt x="51764" y="0"/>
                        <a:pt x="49224" y="0"/>
                        <a:pt x="46564" y="0"/>
                      </a:cubicBezTo>
                      <a:lnTo>
                        <a:pt x="46564" y="0"/>
                      </a:lnTo>
                      <a:cubicBezTo>
                        <a:pt x="45717" y="0"/>
                        <a:pt x="44871" y="0"/>
                        <a:pt x="44024" y="121"/>
                      </a:cubicBezTo>
                      <a:cubicBezTo>
                        <a:pt x="42935" y="121"/>
                        <a:pt x="41726" y="363"/>
                        <a:pt x="40637" y="363"/>
                      </a:cubicBezTo>
                      <a:cubicBezTo>
                        <a:pt x="39912" y="363"/>
                        <a:pt x="39307" y="363"/>
                        <a:pt x="38581" y="484"/>
                      </a:cubicBezTo>
                      <a:cubicBezTo>
                        <a:pt x="37977" y="1451"/>
                        <a:pt x="37009" y="1451"/>
                        <a:pt x="35921" y="1451"/>
                      </a:cubicBezTo>
                      <a:lnTo>
                        <a:pt x="35437" y="1694"/>
                      </a:lnTo>
                      <a:lnTo>
                        <a:pt x="34953" y="1694"/>
                      </a:lnTo>
                      <a:cubicBezTo>
                        <a:pt x="34469" y="1935"/>
                        <a:pt x="33985" y="2177"/>
                        <a:pt x="33623" y="2540"/>
                      </a:cubicBezTo>
                      <a:cubicBezTo>
                        <a:pt x="32897" y="2661"/>
                        <a:pt x="32171" y="2782"/>
                        <a:pt x="31325" y="2903"/>
                      </a:cubicBezTo>
                      <a:cubicBezTo>
                        <a:pt x="30841" y="3871"/>
                        <a:pt x="29873" y="3871"/>
                        <a:pt x="28906" y="3871"/>
                      </a:cubicBezTo>
                      <a:lnTo>
                        <a:pt x="28906" y="3871"/>
                      </a:lnTo>
                      <a:cubicBezTo>
                        <a:pt x="26850" y="5444"/>
                        <a:pt x="24673" y="6895"/>
                        <a:pt x="22012" y="7379"/>
                      </a:cubicBezTo>
                      <a:lnTo>
                        <a:pt x="22012" y="7379"/>
                      </a:lnTo>
                      <a:cubicBezTo>
                        <a:pt x="21649" y="7742"/>
                        <a:pt x="21165" y="8105"/>
                        <a:pt x="20802" y="8468"/>
                      </a:cubicBezTo>
                      <a:lnTo>
                        <a:pt x="20802" y="8468"/>
                      </a:lnTo>
                      <a:cubicBezTo>
                        <a:pt x="20440" y="8831"/>
                        <a:pt x="19956" y="9194"/>
                        <a:pt x="19593" y="9436"/>
                      </a:cubicBezTo>
                      <a:lnTo>
                        <a:pt x="19593" y="9436"/>
                      </a:lnTo>
                      <a:cubicBezTo>
                        <a:pt x="19351" y="10645"/>
                        <a:pt x="18384" y="10767"/>
                        <a:pt x="17416" y="10767"/>
                      </a:cubicBezTo>
                      <a:cubicBezTo>
                        <a:pt x="17416" y="10767"/>
                        <a:pt x="17416" y="10767"/>
                        <a:pt x="17416" y="10767"/>
                      </a:cubicBezTo>
                      <a:cubicBezTo>
                        <a:pt x="17053" y="11129"/>
                        <a:pt x="16690" y="11493"/>
                        <a:pt x="16206" y="11855"/>
                      </a:cubicBezTo>
                      <a:lnTo>
                        <a:pt x="16206" y="11855"/>
                      </a:lnTo>
                      <a:cubicBezTo>
                        <a:pt x="15844" y="12218"/>
                        <a:pt x="15360" y="12581"/>
                        <a:pt x="14997" y="12944"/>
                      </a:cubicBezTo>
                      <a:lnTo>
                        <a:pt x="14997" y="12944"/>
                      </a:lnTo>
                      <a:cubicBezTo>
                        <a:pt x="14634" y="13307"/>
                        <a:pt x="14271" y="13791"/>
                        <a:pt x="13909" y="14154"/>
                      </a:cubicBezTo>
                      <a:lnTo>
                        <a:pt x="13909" y="14154"/>
                      </a:lnTo>
                      <a:cubicBezTo>
                        <a:pt x="13546" y="14517"/>
                        <a:pt x="13183" y="14880"/>
                        <a:pt x="12820" y="15363"/>
                      </a:cubicBezTo>
                      <a:lnTo>
                        <a:pt x="12820" y="15363"/>
                      </a:lnTo>
                      <a:cubicBezTo>
                        <a:pt x="12457" y="15727"/>
                        <a:pt x="12094" y="16210"/>
                        <a:pt x="11732" y="16573"/>
                      </a:cubicBezTo>
                      <a:lnTo>
                        <a:pt x="11732" y="16573"/>
                      </a:lnTo>
                      <a:cubicBezTo>
                        <a:pt x="11369" y="16936"/>
                        <a:pt x="11006" y="17420"/>
                        <a:pt x="10643" y="17783"/>
                      </a:cubicBezTo>
                      <a:cubicBezTo>
                        <a:pt x="10643" y="17783"/>
                        <a:pt x="10643" y="17783"/>
                        <a:pt x="10643" y="17783"/>
                      </a:cubicBezTo>
                      <a:cubicBezTo>
                        <a:pt x="10643" y="18751"/>
                        <a:pt x="10522" y="19597"/>
                        <a:pt x="9313" y="19961"/>
                      </a:cubicBezTo>
                      <a:lnTo>
                        <a:pt x="9313" y="19961"/>
                      </a:lnTo>
                      <a:cubicBezTo>
                        <a:pt x="8950" y="20444"/>
                        <a:pt x="8587" y="20928"/>
                        <a:pt x="8345" y="21412"/>
                      </a:cubicBezTo>
                      <a:cubicBezTo>
                        <a:pt x="7861" y="22138"/>
                        <a:pt x="7499" y="22864"/>
                        <a:pt x="7015" y="23590"/>
                      </a:cubicBezTo>
                      <a:cubicBezTo>
                        <a:pt x="7015" y="24557"/>
                        <a:pt x="7015" y="25404"/>
                        <a:pt x="5926" y="25767"/>
                      </a:cubicBezTo>
                      <a:lnTo>
                        <a:pt x="5926" y="25767"/>
                      </a:lnTo>
                      <a:cubicBezTo>
                        <a:pt x="5563" y="26251"/>
                        <a:pt x="5321" y="26735"/>
                        <a:pt x="4959" y="27219"/>
                      </a:cubicBezTo>
                      <a:cubicBezTo>
                        <a:pt x="4959" y="27582"/>
                        <a:pt x="4959" y="27824"/>
                        <a:pt x="4717" y="28187"/>
                      </a:cubicBezTo>
                      <a:cubicBezTo>
                        <a:pt x="4717" y="29154"/>
                        <a:pt x="4717" y="30001"/>
                        <a:pt x="3628" y="30485"/>
                      </a:cubicBezTo>
                      <a:lnTo>
                        <a:pt x="3628" y="30485"/>
                      </a:lnTo>
                      <a:cubicBezTo>
                        <a:pt x="3265" y="32663"/>
                        <a:pt x="2661" y="34719"/>
                        <a:pt x="1451" y="36534"/>
                      </a:cubicBezTo>
                      <a:cubicBezTo>
                        <a:pt x="1451" y="36897"/>
                        <a:pt x="1451" y="37139"/>
                        <a:pt x="1330" y="37502"/>
                      </a:cubicBezTo>
                      <a:cubicBezTo>
                        <a:pt x="1330" y="39195"/>
                        <a:pt x="1330" y="41010"/>
                        <a:pt x="1088" y="42703"/>
                      </a:cubicBezTo>
                      <a:cubicBezTo>
                        <a:pt x="1088" y="43429"/>
                        <a:pt x="484" y="44034"/>
                        <a:pt x="242" y="44760"/>
                      </a:cubicBezTo>
                      <a:cubicBezTo>
                        <a:pt x="242" y="47421"/>
                        <a:pt x="121" y="49962"/>
                        <a:pt x="0" y="52624"/>
                      </a:cubicBezTo>
                      <a:cubicBezTo>
                        <a:pt x="0" y="53349"/>
                        <a:pt x="0" y="54196"/>
                        <a:pt x="0" y="54922"/>
                      </a:cubicBezTo>
                      <a:cubicBezTo>
                        <a:pt x="0" y="56373"/>
                        <a:pt x="121" y="57704"/>
                        <a:pt x="242" y="59156"/>
                      </a:cubicBezTo>
                      <a:cubicBezTo>
                        <a:pt x="1209" y="59882"/>
                        <a:pt x="1330" y="60850"/>
                        <a:pt x="1209" y="61938"/>
                      </a:cubicBezTo>
                      <a:cubicBezTo>
                        <a:pt x="1209" y="62664"/>
                        <a:pt x="1209" y="63269"/>
                        <a:pt x="1330" y="63995"/>
                      </a:cubicBezTo>
                      <a:cubicBezTo>
                        <a:pt x="2661" y="64963"/>
                        <a:pt x="2298" y="66414"/>
                        <a:pt x="2540" y="67624"/>
                      </a:cubicBezTo>
                      <a:cubicBezTo>
                        <a:pt x="3991" y="70527"/>
                        <a:pt x="5443" y="73310"/>
                        <a:pt x="6652" y="76334"/>
                      </a:cubicBezTo>
                      <a:cubicBezTo>
                        <a:pt x="8224" y="80084"/>
                        <a:pt x="10159" y="83472"/>
                        <a:pt x="13425" y="86012"/>
                      </a:cubicBezTo>
                      <a:cubicBezTo>
                        <a:pt x="13909" y="86375"/>
                        <a:pt x="14271" y="86738"/>
                        <a:pt x="14634" y="87222"/>
                      </a:cubicBezTo>
                      <a:cubicBezTo>
                        <a:pt x="18142" y="92061"/>
                        <a:pt x="23221" y="94601"/>
                        <a:pt x="28543" y="96658"/>
                      </a:cubicBezTo>
                      <a:cubicBezTo>
                        <a:pt x="29631" y="97021"/>
                        <a:pt x="30599" y="97625"/>
                        <a:pt x="31687" y="97989"/>
                      </a:cubicBezTo>
                      <a:cubicBezTo>
                        <a:pt x="33623" y="98714"/>
                        <a:pt x="35558" y="99561"/>
                        <a:pt x="37614" y="99924"/>
                      </a:cubicBezTo>
                      <a:cubicBezTo>
                        <a:pt x="42331" y="100529"/>
                        <a:pt x="47168" y="100771"/>
                        <a:pt x="51885" y="101255"/>
                      </a:cubicBezTo>
                      <a:cubicBezTo>
                        <a:pt x="52490" y="100892"/>
                        <a:pt x="53095" y="100408"/>
                        <a:pt x="53699" y="100287"/>
                      </a:cubicBezTo>
                      <a:cubicBezTo>
                        <a:pt x="55876" y="100166"/>
                        <a:pt x="58054" y="100166"/>
                        <a:pt x="60230" y="100045"/>
                      </a:cubicBezTo>
                      <a:cubicBezTo>
                        <a:pt x="60472" y="99924"/>
                        <a:pt x="60835" y="99924"/>
                        <a:pt x="61077" y="100045"/>
                      </a:cubicBezTo>
                      <a:cubicBezTo>
                        <a:pt x="62045" y="98714"/>
                        <a:pt x="63496" y="99077"/>
                        <a:pt x="64826" y="98956"/>
                      </a:cubicBezTo>
                      <a:cubicBezTo>
                        <a:pt x="65552" y="97504"/>
                        <a:pt x="67003" y="97868"/>
                        <a:pt x="68213" y="97747"/>
                      </a:cubicBezTo>
                      <a:cubicBezTo>
                        <a:pt x="68213" y="97747"/>
                        <a:pt x="68213" y="97747"/>
                        <a:pt x="68213" y="97747"/>
                      </a:cubicBezTo>
                      <a:cubicBezTo>
                        <a:pt x="68576" y="97504"/>
                        <a:pt x="69059" y="97142"/>
                        <a:pt x="69422" y="96899"/>
                      </a:cubicBezTo>
                      <a:cubicBezTo>
                        <a:pt x="69664" y="96658"/>
                        <a:pt x="70027" y="96658"/>
                        <a:pt x="70390" y="96658"/>
                      </a:cubicBezTo>
                      <a:cubicBezTo>
                        <a:pt x="72325" y="95448"/>
                        <a:pt x="73897" y="93512"/>
                        <a:pt x="76316" y="93150"/>
                      </a:cubicBezTo>
                      <a:cubicBezTo>
                        <a:pt x="76316" y="93150"/>
                        <a:pt x="76316" y="93150"/>
                        <a:pt x="76316" y="93150"/>
                      </a:cubicBezTo>
                      <a:cubicBezTo>
                        <a:pt x="76679" y="92786"/>
                        <a:pt x="77163" y="92424"/>
                        <a:pt x="77526" y="92182"/>
                      </a:cubicBezTo>
                      <a:close/>
                    </a:path>
                  </a:pathLst>
                </a:custGeom>
                <a:solidFill>
                  <a:srgbClr val="F3745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134" name="Google Shape;134;p15"/>
                <p:cNvSpPr/>
                <p:nvPr/>
              </p:nvSpPr>
              <p:spPr>
                <a:xfrm>
                  <a:off x="5898463" y="5149246"/>
                  <a:ext cx="344000" cy="467721"/>
                </a:xfrm>
                <a:custGeom>
                  <a:avLst/>
                  <a:gdLst/>
                  <a:ahLst/>
                  <a:cxnLst/>
                  <a:rect l="l" t="t" r="r" b="b"/>
                  <a:pathLst>
                    <a:path w="344000" h="467721" extrusionOk="0">
                      <a:moveTo>
                        <a:pt x="342670" y="182428"/>
                      </a:moveTo>
                      <a:cubicBezTo>
                        <a:pt x="342670" y="181823"/>
                        <a:pt x="342065" y="181218"/>
                        <a:pt x="341703" y="180614"/>
                      </a:cubicBezTo>
                      <a:cubicBezTo>
                        <a:pt x="341703" y="180130"/>
                        <a:pt x="341582" y="179767"/>
                        <a:pt x="341461" y="179283"/>
                      </a:cubicBezTo>
                      <a:cubicBezTo>
                        <a:pt x="341219" y="178920"/>
                        <a:pt x="340856" y="178436"/>
                        <a:pt x="340614" y="178074"/>
                      </a:cubicBezTo>
                      <a:cubicBezTo>
                        <a:pt x="340735" y="176743"/>
                        <a:pt x="340009" y="175654"/>
                        <a:pt x="339284" y="174686"/>
                      </a:cubicBezTo>
                      <a:cubicBezTo>
                        <a:pt x="338921" y="174323"/>
                        <a:pt x="338558" y="173960"/>
                        <a:pt x="338316" y="173597"/>
                      </a:cubicBezTo>
                      <a:lnTo>
                        <a:pt x="338316" y="173597"/>
                      </a:lnTo>
                      <a:cubicBezTo>
                        <a:pt x="337832" y="170573"/>
                        <a:pt x="335776" y="168396"/>
                        <a:pt x="334809" y="165613"/>
                      </a:cubicBezTo>
                      <a:cubicBezTo>
                        <a:pt x="334446" y="165250"/>
                        <a:pt x="334204" y="164766"/>
                        <a:pt x="333841" y="164403"/>
                      </a:cubicBezTo>
                      <a:cubicBezTo>
                        <a:pt x="333599" y="164040"/>
                        <a:pt x="333478" y="163798"/>
                        <a:pt x="333599" y="163315"/>
                      </a:cubicBezTo>
                      <a:cubicBezTo>
                        <a:pt x="333357" y="162831"/>
                        <a:pt x="332995" y="162467"/>
                        <a:pt x="332753" y="161984"/>
                      </a:cubicBezTo>
                      <a:cubicBezTo>
                        <a:pt x="332511" y="161742"/>
                        <a:pt x="332390" y="161379"/>
                        <a:pt x="332511" y="161016"/>
                      </a:cubicBezTo>
                      <a:cubicBezTo>
                        <a:pt x="332148" y="161016"/>
                        <a:pt x="331785" y="160774"/>
                        <a:pt x="331422" y="160774"/>
                      </a:cubicBezTo>
                      <a:cubicBezTo>
                        <a:pt x="331422" y="160411"/>
                        <a:pt x="331422" y="160048"/>
                        <a:pt x="331422" y="159685"/>
                      </a:cubicBezTo>
                      <a:lnTo>
                        <a:pt x="331422" y="159685"/>
                      </a:lnTo>
                      <a:cubicBezTo>
                        <a:pt x="331180" y="159685"/>
                        <a:pt x="330817" y="159685"/>
                        <a:pt x="330576" y="159564"/>
                      </a:cubicBezTo>
                      <a:cubicBezTo>
                        <a:pt x="330455" y="158838"/>
                        <a:pt x="330334" y="158113"/>
                        <a:pt x="330213" y="157387"/>
                      </a:cubicBezTo>
                      <a:cubicBezTo>
                        <a:pt x="329487" y="156177"/>
                        <a:pt x="328761" y="154967"/>
                        <a:pt x="328036" y="153758"/>
                      </a:cubicBezTo>
                      <a:cubicBezTo>
                        <a:pt x="327673" y="153394"/>
                        <a:pt x="327431" y="153032"/>
                        <a:pt x="327068" y="152669"/>
                      </a:cubicBezTo>
                      <a:cubicBezTo>
                        <a:pt x="326826" y="152427"/>
                        <a:pt x="326705" y="152064"/>
                        <a:pt x="326705" y="151701"/>
                      </a:cubicBezTo>
                      <a:cubicBezTo>
                        <a:pt x="326343" y="151217"/>
                        <a:pt x="325980" y="150733"/>
                        <a:pt x="325617" y="150250"/>
                      </a:cubicBezTo>
                      <a:cubicBezTo>
                        <a:pt x="324891" y="149040"/>
                        <a:pt x="324045" y="147951"/>
                        <a:pt x="323319" y="146741"/>
                      </a:cubicBezTo>
                      <a:cubicBezTo>
                        <a:pt x="322956" y="146378"/>
                        <a:pt x="322714" y="146016"/>
                        <a:pt x="322351" y="145652"/>
                      </a:cubicBezTo>
                      <a:cubicBezTo>
                        <a:pt x="322110" y="145411"/>
                        <a:pt x="321989" y="145047"/>
                        <a:pt x="322110" y="144685"/>
                      </a:cubicBezTo>
                      <a:cubicBezTo>
                        <a:pt x="321747" y="144201"/>
                        <a:pt x="321505" y="143717"/>
                        <a:pt x="321142" y="143354"/>
                      </a:cubicBezTo>
                      <a:cubicBezTo>
                        <a:pt x="318844" y="141055"/>
                        <a:pt x="317876" y="138031"/>
                        <a:pt x="316425" y="135369"/>
                      </a:cubicBezTo>
                      <a:cubicBezTo>
                        <a:pt x="316062" y="135007"/>
                        <a:pt x="315820" y="134523"/>
                        <a:pt x="315458" y="134160"/>
                      </a:cubicBezTo>
                      <a:cubicBezTo>
                        <a:pt x="315216" y="133918"/>
                        <a:pt x="315216" y="133555"/>
                        <a:pt x="315216" y="133192"/>
                      </a:cubicBezTo>
                      <a:cubicBezTo>
                        <a:pt x="314853" y="132708"/>
                        <a:pt x="314490" y="132224"/>
                        <a:pt x="314248" y="131861"/>
                      </a:cubicBezTo>
                      <a:lnTo>
                        <a:pt x="314248" y="131861"/>
                      </a:lnTo>
                      <a:cubicBezTo>
                        <a:pt x="314006" y="131499"/>
                        <a:pt x="313643" y="131135"/>
                        <a:pt x="313402" y="130773"/>
                      </a:cubicBezTo>
                      <a:cubicBezTo>
                        <a:pt x="310620" y="126055"/>
                        <a:pt x="307838" y="121457"/>
                        <a:pt x="305056" y="116740"/>
                      </a:cubicBezTo>
                      <a:cubicBezTo>
                        <a:pt x="304814" y="116377"/>
                        <a:pt x="304452" y="116014"/>
                        <a:pt x="304210" y="115651"/>
                      </a:cubicBezTo>
                      <a:cubicBezTo>
                        <a:pt x="304210" y="115288"/>
                        <a:pt x="303968" y="114804"/>
                        <a:pt x="303847" y="114441"/>
                      </a:cubicBezTo>
                      <a:cubicBezTo>
                        <a:pt x="303605" y="114078"/>
                        <a:pt x="303242" y="113715"/>
                        <a:pt x="303000" y="113353"/>
                      </a:cubicBezTo>
                      <a:cubicBezTo>
                        <a:pt x="301791" y="111780"/>
                        <a:pt x="300581" y="110207"/>
                        <a:pt x="299251" y="108634"/>
                      </a:cubicBezTo>
                      <a:cubicBezTo>
                        <a:pt x="299130" y="108271"/>
                        <a:pt x="299009" y="107788"/>
                        <a:pt x="298888" y="107424"/>
                      </a:cubicBezTo>
                      <a:cubicBezTo>
                        <a:pt x="298646" y="107062"/>
                        <a:pt x="298404" y="106820"/>
                        <a:pt x="298162" y="106457"/>
                      </a:cubicBezTo>
                      <a:cubicBezTo>
                        <a:pt x="298162" y="106094"/>
                        <a:pt x="298162" y="105731"/>
                        <a:pt x="298162" y="105247"/>
                      </a:cubicBezTo>
                      <a:cubicBezTo>
                        <a:pt x="297800" y="104884"/>
                        <a:pt x="297558" y="104400"/>
                        <a:pt x="297195" y="104037"/>
                      </a:cubicBezTo>
                      <a:cubicBezTo>
                        <a:pt x="296953" y="103795"/>
                        <a:pt x="296953" y="103433"/>
                        <a:pt x="296953" y="103070"/>
                      </a:cubicBezTo>
                      <a:cubicBezTo>
                        <a:pt x="296590" y="102585"/>
                        <a:pt x="296348" y="102102"/>
                        <a:pt x="295985" y="101739"/>
                      </a:cubicBezTo>
                      <a:lnTo>
                        <a:pt x="295985" y="101739"/>
                      </a:lnTo>
                      <a:cubicBezTo>
                        <a:pt x="295623" y="101739"/>
                        <a:pt x="295260" y="101618"/>
                        <a:pt x="294897" y="101497"/>
                      </a:cubicBezTo>
                      <a:cubicBezTo>
                        <a:pt x="294897" y="101255"/>
                        <a:pt x="294897" y="100892"/>
                        <a:pt x="295139" y="100650"/>
                      </a:cubicBezTo>
                      <a:cubicBezTo>
                        <a:pt x="294292" y="99077"/>
                        <a:pt x="293325" y="97505"/>
                        <a:pt x="292478" y="95932"/>
                      </a:cubicBezTo>
                      <a:cubicBezTo>
                        <a:pt x="291389" y="95569"/>
                        <a:pt x="291269" y="94602"/>
                        <a:pt x="291148" y="93755"/>
                      </a:cubicBezTo>
                      <a:cubicBezTo>
                        <a:pt x="288487" y="89883"/>
                        <a:pt x="285826" y="86012"/>
                        <a:pt x="283286" y="82020"/>
                      </a:cubicBezTo>
                      <a:cubicBezTo>
                        <a:pt x="282682" y="81052"/>
                        <a:pt x="282440" y="79964"/>
                        <a:pt x="281956" y="78875"/>
                      </a:cubicBezTo>
                      <a:cubicBezTo>
                        <a:pt x="281593" y="78391"/>
                        <a:pt x="281230" y="77907"/>
                        <a:pt x="280988" y="77423"/>
                      </a:cubicBezTo>
                      <a:lnTo>
                        <a:pt x="280988" y="77423"/>
                      </a:lnTo>
                      <a:cubicBezTo>
                        <a:pt x="280746" y="77060"/>
                        <a:pt x="280384" y="76697"/>
                        <a:pt x="280142" y="76335"/>
                      </a:cubicBezTo>
                      <a:cubicBezTo>
                        <a:pt x="279295" y="75246"/>
                        <a:pt x="278328" y="74036"/>
                        <a:pt x="277481" y="72947"/>
                      </a:cubicBezTo>
                      <a:cubicBezTo>
                        <a:pt x="276755" y="71374"/>
                        <a:pt x="275909" y="69802"/>
                        <a:pt x="275183" y="68108"/>
                      </a:cubicBezTo>
                      <a:cubicBezTo>
                        <a:pt x="274941" y="67745"/>
                        <a:pt x="274578" y="67383"/>
                        <a:pt x="274336" y="67019"/>
                      </a:cubicBezTo>
                      <a:cubicBezTo>
                        <a:pt x="274336" y="66657"/>
                        <a:pt x="274094" y="66293"/>
                        <a:pt x="273973" y="65931"/>
                      </a:cubicBezTo>
                      <a:cubicBezTo>
                        <a:pt x="273611" y="65931"/>
                        <a:pt x="273248" y="65931"/>
                        <a:pt x="273006" y="65810"/>
                      </a:cubicBezTo>
                      <a:cubicBezTo>
                        <a:pt x="273006" y="65447"/>
                        <a:pt x="273006" y="65084"/>
                        <a:pt x="273006" y="64721"/>
                      </a:cubicBezTo>
                      <a:cubicBezTo>
                        <a:pt x="272764" y="64479"/>
                        <a:pt x="272643" y="64116"/>
                        <a:pt x="272643" y="63753"/>
                      </a:cubicBezTo>
                      <a:cubicBezTo>
                        <a:pt x="271313" y="62906"/>
                        <a:pt x="270345" y="61818"/>
                        <a:pt x="270345" y="60124"/>
                      </a:cubicBezTo>
                      <a:lnTo>
                        <a:pt x="270345" y="60124"/>
                      </a:lnTo>
                      <a:cubicBezTo>
                        <a:pt x="269982" y="59761"/>
                        <a:pt x="269740" y="59277"/>
                        <a:pt x="269378" y="58914"/>
                      </a:cubicBezTo>
                      <a:cubicBezTo>
                        <a:pt x="267442" y="56253"/>
                        <a:pt x="265386" y="53471"/>
                        <a:pt x="263451" y="50809"/>
                      </a:cubicBezTo>
                      <a:cubicBezTo>
                        <a:pt x="263451" y="50446"/>
                        <a:pt x="263451" y="50083"/>
                        <a:pt x="263451" y="49599"/>
                      </a:cubicBezTo>
                      <a:cubicBezTo>
                        <a:pt x="263209" y="49237"/>
                        <a:pt x="262847" y="48752"/>
                        <a:pt x="262605" y="48389"/>
                      </a:cubicBezTo>
                      <a:lnTo>
                        <a:pt x="262605" y="48147"/>
                      </a:lnTo>
                      <a:cubicBezTo>
                        <a:pt x="262000" y="47906"/>
                        <a:pt x="261637" y="47542"/>
                        <a:pt x="261153" y="47301"/>
                      </a:cubicBezTo>
                      <a:cubicBezTo>
                        <a:pt x="261153" y="46938"/>
                        <a:pt x="261153" y="46575"/>
                        <a:pt x="261153" y="46091"/>
                      </a:cubicBezTo>
                      <a:lnTo>
                        <a:pt x="261153" y="46091"/>
                      </a:lnTo>
                      <a:cubicBezTo>
                        <a:pt x="260911" y="45728"/>
                        <a:pt x="260549" y="45365"/>
                        <a:pt x="260307" y="45002"/>
                      </a:cubicBezTo>
                      <a:cubicBezTo>
                        <a:pt x="259460" y="44155"/>
                        <a:pt x="258613" y="43308"/>
                        <a:pt x="257767" y="42462"/>
                      </a:cubicBezTo>
                      <a:lnTo>
                        <a:pt x="257767" y="42462"/>
                      </a:lnTo>
                      <a:cubicBezTo>
                        <a:pt x="257404" y="40042"/>
                        <a:pt x="255348" y="38833"/>
                        <a:pt x="254139" y="36897"/>
                      </a:cubicBezTo>
                      <a:cubicBezTo>
                        <a:pt x="251720" y="33873"/>
                        <a:pt x="249301" y="30848"/>
                        <a:pt x="246882" y="27824"/>
                      </a:cubicBezTo>
                      <a:cubicBezTo>
                        <a:pt x="246156" y="26977"/>
                        <a:pt x="245551" y="26130"/>
                        <a:pt x="244826" y="25162"/>
                      </a:cubicBezTo>
                      <a:cubicBezTo>
                        <a:pt x="244463" y="24800"/>
                        <a:pt x="244100" y="24437"/>
                        <a:pt x="243737" y="24074"/>
                      </a:cubicBezTo>
                      <a:lnTo>
                        <a:pt x="243737" y="24074"/>
                      </a:lnTo>
                      <a:cubicBezTo>
                        <a:pt x="243374" y="23590"/>
                        <a:pt x="243012" y="23227"/>
                        <a:pt x="242649" y="22864"/>
                      </a:cubicBezTo>
                      <a:cubicBezTo>
                        <a:pt x="238416" y="19477"/>
                        <a:pt x="234062" y="15969"/>
                        <a:pt x="229829" y="12581"/>
                      </a:cubicBezTo>
                      <a:cubicBezTo>
                        <a:pt x="228861" y="12097"/>
                        <a:pt x="227773" y="11735"/>
                        <a:pt x="226805" y="11130"/>
                      </a:cubicBezTo>
                      <a:cubicBezTo>
                        <a:pt x="225233" y="10162"/>
                        <a:pt x="223781" y="8952"/>
                        <a:pt x="221725" y="8831"/>
                      </a:cubicBezTo>
                      <a:cubicBezTo>
                        <a:pt x="221362" y="7742"/>
                        <a:pt x="220395" y="7742"/>
                        <a:pt x="219427" y="7621"/>
                      </a:cubicBezTo>
                      <a:cubicBezTo>
                        <a:pt x="218943" y="6532"/>
                        <a:pt x="217976" y="6532"/>
                        <a:pt x="217008" y="6654"/>
                      </a:cubicBezTo>
                      <a:cubicBezTo>
                        <a:pt x="216283" y="5081"/>
                        <a:pt x="214831" y="5444"/>
                        <a:pt x="213622" y="5444"/>
                      </a:cubicBezTo>
                      <a:lnTo>
                        <a:pt x="213622" y="5444"/>
                      </a:lnTo>
                      <a:cubicBezTo>
                        <a:pt x="213138" y="4355"/>
                        <a:pt x="212292" y="4355"/>
                        <a:pt x="211324" y="4476"/>
                      </a:cubicBezTo>
                      <a:cubicBezTo>
                        <a:pt x="210840" y="4113"/>
                        <a:pt x="210356" y="3629"/>
                        <a:pt x="209873" y="3267"/>
                      </a:cubicBezTo>
                      <a:lnTo>
                        <a:pt x="209389" y="3267"/>
                      </a:lnTo>
                      <a:cubicBezTo>
                        <a:pt x="209389" y="3267"/>
                        <a:pt x="209026" y="3267"/>
                        <a:pt x="209026" y="3267"/>
                      </a:cubicBezTo>
                      <a:cubicBezTo>
                        <a:pt x="207817" y="3267"/>
                        <a:pt x="206728" y="3267"/>
                        <a:pt x="205519" y="3267"/>
                      </a:cubicBezTo>
                      <a:cubicBezTo>
                        <a:pt x="205519" y="2903"/>
                        <a:pt x="205519" y="2541"/>
                        <a:pt x="205277" y="2298"/>
                      </a:cubicBezTo>
                      <a:cubicBezTo>
                        <a:pt x="204188" y="2298"/>
                        <a:pt x="203100" y="2298"/>
                        <a:pt x="202011" y="2298"/>
                      </a:cubicBezTo>
                      <a:cubicBezTo>
                        <a:pt x="200923" y="2298"/>
                        <a:pt x="199834" y="2057"/>
                        <a:pt x="198746" y="1936"/>
                      </a:cubicBezTo>
                      <a:cubicBezTo>
                        <a:pt x="196932" y="605"/>
                        <a:pt x="195117" y="363"/>
                        <a:pt x="193303" y="1936"/>
                      </a:cubicBezTo>
                      <a:cubicBezTo>
                        <a:pt x="193061" y="1936"/>
                        <a:pt x="192819" y="1936"/>
                        <a:pt x="192699" y="1694"/>
                      </a:cubicBezTo>
                      <a:cubicBezTo>
                        <a:pt x="192094" y="1210"/>
                        <a:pt x="191610" y="726"/>
                        <a:pt x="190643" y="0"/>
                      </a:cubicBezTo>
                      <a:lnTo>
                        <a:pt x="151335" y="0"/>
                      </a:lnTo>
                      <a:cubicBezTo>
                        <a:pt x="151093" y="242"/>
                        <a:pt x="150852" y="605"/>
                        <a:pt x="150489" y="726"/>
                      </a:cubicBezTo>
                      <a:cubicBezTo>
                        <a:pt x="147949" y="1210"/>
                        <a:pt x="145409" y="1572"/>
                        <a:pt x="142869" y="1936"/>
                      </a:cubicBezTo>
                      <a:cubicBezTo>
                        <a:pt x="141781" y="1936"/>
                        <a:pt x="140692" y="2177"/>
                        <a:pt x="139604" y="2298"/>
                      </a:cubicBezTo>
                      <a:cubicBezTo>
                        <a:pt x="138394" y="3992"/>
                        <a:pt x="136459" y="3145"/>
                        <a:pt x="134887" y="3629"/>
                      </a:cubicBezTo>
                      <a:cubicBezTo>
                        <a:pt x="134040" y="4839"/>
                        <a:pt x="132710" y="4476"/>
                        <a:pt x="131500" y="4597"/>
                      </a:cubicBezTo>
                      <a:cubicBezTo>
                        <a:pt x="130654" y="6049"/>
                        <a:pt x="129202" y="5565"/>
                        <a:pt x="127993" y="5928"/>
                      </a:cubicBezTo>
                      <a:cubicBezTo>
                        <a:pt x="126300" y="7137"/>
                        <a:pt x="124244" y="7621"/>
                        <a:pt x="122309" y="8105"/>
                      </a:cubicBezTo>
                      <a:cubicBezTo>
                        <a:pt x="121825" y="8347"/>
                        <a:pt x="121462" y="8710"/>
                        <a:pt x="120978" y="8952"/>
                      </a:cubicBezTo>
                      <a:cubicBezTo>
                        <a:pt x="120615" y="9194"/>
                        <a:pt x="120253" y="9315"/>
                        <a:pt x="119890" y="9194"/>
                      </a:cubicBezTo>
                      <a:cubicBezTo>
                        <a:pt x="119527" y="9557"/>
                        <a:pt x="119043" y="9799"/>
                        <a:pt x="118680" y="10162"/>
                      </a:cubicBezTo>
                      <a:cubicBezTo>
                        <a:pt x="118438" y="10404"/>
                        <a:pt x="118076" y="10525"/>
                        <a:pt x="117713" y="10525"/>
                      </a:cubicBezTo>
                      <a:cubicBezTo>
                        <a:pt x="116866" y="11855"/>
                        <a:pt x="115778" y="12823"/>
                        <a:pt x="114084" y="12823"/>
                      </a:cubicBezTo>
                      <a:cubicBezTo>
                        <a:pt x="114084" y="12823"/>
                        <a:pt x="114084" y="12823"/>
                        <a:pt x="114084" y="12823"/>
                      </a:cubicBezTo>
                      <a:cubicBezTo>
                        <a:pt x="113721" y="13186"/>
                        <a:pt x="113238" y="13549"/>
                        <a:pt x="112875" y="13912"/>
                      </a:cubicBezTo>
                      <a:lnTo>
                        <a:pt x="112875" y="13912"/>
                      </a:lnTo>
                      <a:cubicBezTo>
                        <a:pt x="112512" y="14275"/>
                        <a:pt x="112149" y="14638"/>
                        <a:pt x="111665" y="15001"/>
                      </a:cubicBezTo>
                      <a:lnTo>
                        <a:pt x="111665" y="15001"/>
                      </a:lnTo>
                      <a:cubicBezTo>
                        <a:pt x="111303" y="15364"/>
                        <a:pt x="110940" y="15727"/>
                        <a:pt x="110698" y="15969"/>
                      </a:cubicBezTo>
                      <a:cubicBezTo>
                        <a:pt x="109972" y="16453"/>
                        <a:pt x="109247" y="16936"/>
                        <a:pt x="108521" y="17420"/>
                      </a:cubicBezTo>
                      <a:cubicBezTo>
                        <a:pt x="108158" y="17783"/>
                        <a:pt x="107674" y="18146"/>
                        <a:pt x="107312" y="18509"/>
                      </a:cubicBezTo>
                      <a:lnTo>
                        <a:pt x="107312" y="18509"/>
                      </a:lnTo>
                      <a:cubicBezTo>
                        <a:pt x="106949" y="18872"/>
                        <a:pt x="106465" y="19235"/>
                        <a:pt x="106102" y="19477"/>
                      </a:cubicBezTo>
                      <a:lnTo>
                        <a:pt x="106102" y="19477"/>
                      </a:lnTo>
                      <a:cubicBezTo>
                        <a:pt x="105739" y="19961"/>
                        <a:pt x="105376" y="20323"/>
                        <a:pt x="105014" y="20687"/>
                      </a:cubicBezTo>
                      <a:lnTo>
                        <a:pt x="105014" y="20687"/>
                      </a:lnTo>
                      <a:cubicBezTo>
                        <a:pt x="104651" y="21170"/>
                        <a:pt x="104288" y="21413"/>
                        <a:pt x="103925" y="21775"/>
                      </a:cubicBezTo>
                      <a:lnTo>
                        <a:pt x="103804" y="21775"/>
                      </a:lnTo>
                      <a:cubicBezTo>
                        <a:pt x="103441" y="22259"/>
                        <a:pt x="103078" y="22622"/>
                        <a:pt x="102716" y="22985"/>
                      </a:cubicBezTo>
                      <a:lnTo>
                        <a:pt x="102716" y="22985"/>
                      </a:lnTo>
                      <a:cubicBezTo>
                        <a:pt x="102353" y="23469"/>
                        <a:pt x="101990" y="23832"/>
                        <a:pt x="101748" y="24316"/>
                      </a:cubicBezTo>
                      <a:cubicBezTo>
                        <a:pt x="100660" y="25526"/>
                        <a:pt x="99571" y="26735"/>
                        <a:pt x="98482" y="27945"/>
                      </a:cubicBezTo>
                      <a:cubicBezTo>
                        <a:pt x="98241" y="28792"/>
                        <a:pt x="98241" y="29881"/>
                        <a:pt x="97031" y="30001"/>
                      </a:cubicBezTo>
                      <a:cubicBezTo>
                        <a:pt x="96668" y="30486"/>
                        <a:pt x="96306" y="30848"/>
                        <a:pt x="95943" y="31332"/>
                      </a:cubicBezTo>
                      <a:cubicBezTo>
                        <a:pt x="95580" y="31816"/>
                        <a:pt x="95217" y="32179"/>
                        <a:pt x="94854" y="32663"/>
                      </a:cubicBezTo>
                      <a:cubicBezTo>
                        <a:pt x="94491" y="33026"/>
                        <a:pt x="94128" y="33389"/>
                        <a:pt x="93887" y="33752"/>
                      </a:cubicBezTo>
                      <a:cubicBezTo>
                        <a:pt x="93645" y="34599"/>
                        <a:pt x="93645" y="35687"/>
                        <a:pt x="92435" y="35808"/>
                      </a:cubicBezTo>
                      <a:lnTo>
                        <a:pt x="92435" y="35808"/>
                      </a:lnTo>
                      <a:cubicBezTo>
                        <a:pt x="92072" y="36292"/>
                        <a:pt x="91831" y="36655"/>
                        <a:pt x="91468" y="37139"/>
                      </a:cubicBezTo>
                      <a:lnTo>
                        <a:pt x="91468" y="37139"/>
                      </a:lnTo>
                      <a:cubicBezTo>
                        <a:pt x="91105" y="37623"/>
                        <a:pt x="90863" y="37986"/>
                        <a:pt x="90500" y="38469"/>
                      </a:cubicBezTo>
                      <a:cubicBezTo>
                        <a:pt x="90500" y="38469"/>
                        <a:pt x="90500" y="38469"/>
                        <a:pt x="90500" y="38469"/>
                      </a:cubicBezTo>
                      <a:cubicBezTo>
                        <a:pt x="90137" y="38833"/>
                        <a:pt x="89774" y="39316"/>
                        <a:pt x="89412" y="39679"/>
                      </a:cubicBezTo>
                      <a:cubicBezTo>
                        <a:pt x="89412" y="39679"/>
                        <a:pt x="89412" y="39679"/>
                        <a:pt x="89412" y="39679"/>
                      </a:cubicBezTo>
                      <a:cubicBezTo>
                        <a:pt x="89412" y="40647"/>
                        <a:pt x="89412" y="41615"/>
                        <a:pt x="88202" y="41978"/>
                      </a:cubicBezTo>
                      <a:cubicBezTo>
                        <a:pt x="88202" y="41978"/>
                        <a:pt x="88202" y="41978"/>
                        <a:pt x="88202" y="41978"/>
                      </a:cubicBezTo>
                      <a:cubicBezTo>
                        <a:pt x="87839" y="42462"/>
                        <a:pt x="87477" y="42946"/>
                        <a:pt x="87114" y="43429"/>
                      </a:cubicBezTo>
                      <a:lnTo>
                        <a:pt x="87114" y="43429"/>
                      </a:lnTo>
                      <a:cubicBezTo>
                        <a:pt x="87114" y="43672"/>
                        <a:pt x="87114" y="44034"/>
                        <a:pt x="86872" y="44277"/>
                      </a:cubicBezTo>
                      <a:cubicBezTo>
                        <a:pt x="86509" y="44760"/>
                        <a:pt x="86146" y="45123"/>
                        <a:pt x="85783" y="45607"/>
                      </a:cubicBezTo>
                      <a:cubicBezTo>
                        <a:pt x="85058" y="46696"/>
                        <a:pt x="84211" y="47906"/>
                        <a:pt x="83485" y="48994"/>
                      </a:cubicBezTo>
                      <a:cubicBezTo>
                        <a:pt x="81429" y="52261"/>
                        <a:pt x="79494" y="55527"/>
                        <a:pt x="77438" y="58672"/>
                      </a:cubicBezTo>
                      <a:cubicBezTo>
                        <a:pt x="72358" y="66536"/>
                        <a:pt x="67279" y="74399"/>
                        <a:pt x="62078" y="82262"/>
                      </a:cubicBezTo>
                      <a:cubicBezTo>
                        <a:pt x="56636" y="90609"/>
                        <a:pt x="50951" y="98715"/>
                        <a:pt x="45751" y="107183"/>
                      </a:cubicBezTo>
                      <a:cubicBezTo>
                        <a:pt x="35228" y="124119"/>
                        <a:pt x="24585" y="140934"/>
                        <a:pt x="13579" y="157508"/>
                      </a:cubicBezTo>
                      <a:cubicBezTo>
                        <a:pt x="9830" y="163193"/>
                        <a:pt x="5718" y="168879"/>
                        <a:pt x="2815" y="175170"/>
                      </a:cubicBezTo>
                      <a:cubicBezTo>
                        <a:pt x="880" y="179283"/>
                        <a:pt x="-208" y="183396"/>
                        <a:pt x="33" y="187872"/>
                      </a:cubicBezTo>
                      <a:cubicBezTo>
                        <a:pt x="275" y="192348"/>
                        <a:pt x="1969" y="195977"/>
                        <a:pt x="5113" y="199123"/>
                      </a:cubicBezTo>
                      <a:cubicBezTo>
                        <a:pt x="8016" y="202147"/>
                        <a:pt x="11523" y="203236"/>
                        <a:pt x="15635" y="202994"/>
                      </a:cubicBezTo>
                      <a:cubicBezTo>
                        <a:pt x="15998" y="202994"/>
                        <a:pt x="16361" y="202994"/>
                        <a:pt x="16845" y="202994"/>
                      </a:cubicBezTo>
                      <a:cubicBezTo>
                        <a:pt x="22045" y="203357"/>
                        <a:pt x="26278" y="201059"/>
                        <a:pt x="29423" y="197066"/>
                      </a:cubicBezTo>
                      <a:cubicBezTo>
                        <a:pt x="33898" y="191381"/>
                        <a:pt x="38373" y="185574"/>
                        <a:pt x="42485" y="179525"/>
                      </a:cubicBezTo>
                      <a:cubicBezTo>
                        <a:pt x="51072" y="166823"/>
                        <a:pt x="59175" y="153758"/>
                        <a:pt x="67762" y="141055"/>
                      </a:cubicBezTo>
                      <a:cubicBezTo>
                        <a:pt x="76229" y="128474"/>
                        <a:pt x="84332" y="115651"/>
                        <a:pt x="92193" y="102707"/>
                      </a:cubicBezTo>
                      <a:cubicBezTo>
                        <a:pt x="96668" y="95085"/>
                        <a:pt x="101264" y="87585"/>
                        <a:pt x="105860" y="80085"/>
                      </a:cubicBezTo>
                      <a:cubicBezTo>
                        <a:pt x="107674" y="77181"/>
                        <a:pt x="109126" y="73915"/>
                        <a:pt x="112754" y="71737"/>
                      </a:cubicBezTo>
                      <a:cubicBezTo>
                        <a:pt x="113843" y="71858"/>
                        <a:pt x="115294" y="72100"/>
                        <a:pt x="116745" y="72342"/>
                      </a:cubicBezTo>
                      <a:cubicBezTo>
                        <a:pt x="116866" y="72342"/>
                        <a:pt x="116987" y="72584"/>
                        <a:pt x="117108" y="72826"/>
                      </a:cubicBezTo>
                      <a:cubicBezTo>
                        <a:pt x="117108" y="75487"/>
                        <a:pt x="117592" y="78270"/>
                        <a:pt x="117108" y="80810"/>
                      </a:cubicBezTo>
                      <a:cubicBezTo>
                        <a:pt x="116261" y="84682"/>
                        <a:pt x="116382" y="88432"/>
                        <a:pt x="116382" y="92303"/>
                      </a:cubicBezTo>
                      <a:cubicBezTo>
                        <a:pt x="116382" y="99077"/>
                        <a:pt x="116382" y="105852"/>
                        <a:pt x="116382" y="112506"/>
                      </a:cubicBezTo>
                      <a:cubicBezTo>
                        <a:pt x="116382" y="198760"/>
                        <a:pt x="116382" y="285014"/>
                        <a:pt x="116382" y="371268"/>
                      </a:cubicBezTo>
                      <a:cubicBezTo>
                        <a:pt x="116382" y="395342"/>
                        <a:pt x="116382" y="419537"/>
                        <a:pt x="116382" y="443611"/>
                      </a:cubicBezTo>
                      <a:cubicBezTo>
                        <a:pt x="116382" y="450022"/>
                        <a:pt x="117592" y="455829"/>
                        <a:pt x="122671" y="460305"/>
                      </a:cubicBezTo>
                      <a:cubicBezTo>
                        <a:pt x="122913" y="460547"/>
                        <a:pt x="123034" y="461031"/>
                        <a:pt x="123155" y="461273"/>
                      </a:cubicBezTo>
                      <a:cubicBezTo>
                        <a:pt x="124365" y="461515"/>
                        <a:pt x="125090" y="462362"/>
                        <a:pt x="125574" y="463450"/>
                      </a:cubicBezTo>
                      <a:cubicBezTo>
                        <a:pt x="125816" y="463934"/>
                        <a:pt x="126300" y="464176"/>
                        <a:pt x="126663" y="464539"/>
                      </a:cubicBezTo>
                      <a:cubicBezTo>
                        <a:pt x="127025" y="464902"/>
                        <a:pt x="127509" y="465265"/>
                        <a:pt x="127872" y="465507"/>
                      </a:cubicBezTo>
                      <a:cubicBezTo>
                        <a:pt x="127872" y="465507"/>
                        <a:pt x="127872" y="465507"/>
                        <a:pt x="127872" y="465507"/>
                      </a:cubicBezTo>
                      <a:cubicBezTo>
                        <a:pt x="128356" y="465870"/>
                        <a:pt x="128719" y="466233"/>
                        <a:pt x="129202" y="466716"/>
                      </a:cubicBezTo>
                      <a:cubicBezTo>
                        <a:pt x="129565" y="466716"/>
                        <a:pt x="129807" y="466716"/>
                        <a:pt x="130170" y="466716"/>
                      </a:cubicBezTo>
                      <a:cubicBezTo>
                        <a:pt x="131984" y="466837"/>
                        <a:pt x="133919" y="466837"/>
                        <a:pt x="135734" y="467201"/>
                      </a:cubicBezTo>
                      <a:cubicBezTo>
                        <a:pt x="143111" y="468773"/>
                        <a:pt x="149400" y="466716"/>
                        <a:pt x="154964" y="461999"/>
                      </a:cubicBezTo>
                      <a:cubicBezTo>
                        <a:pt x="156536" y="460668"/>
                        <a:pt x="158592" y="459821"/>
                        <a:pt x="159076" y="457402"/>
                      </a:cubicBezTo>
                      <a:cubicBezTo>
                        <a:pt x="159076" y="456434"/>
                        <a:pt x="159076" y="455466"/>
                        <a:pt x="160043" y="454982"/>
                      </a:cubicBezTo>
                      <a:cubicBezTo>
                        <a:pt x="160164" y="450506"/>
                        <a:pt x="160406" y="446151"/>
                        <a:pt x="160406" y="441675"/>
                      </a:cubicBezTo>
                      <a:cubicBezTo>
                        <a:pt x="160406" y="376591"/>
                        <a:pt x="160406" y="311628"/>
                        <a:pt x="160406" y="246544"/>
                      </a:cubicBezTo>
                      <a:cubicBezTo>
                        <a:pt x="160406" y="243278"/>
                        <a:pt x="161132" y="240133"/>
                        <a:pt x="161858" y="236625"/>
                      </a:cubicBezTo>
                      <a:cubicBezTo>
                        <a:pt x="162825" y="235536"/>
                        <a:pt x="164035" y="234326"/>
                        <a:pt x="165002" y="233237"/>
                      </a:cubicBezTo>
                      <a:cubicBezTo>
                        <a:pt x="168389" y="231786"/>
                        <a:pt x="171533" y="231302"/>
                        <a:pt x="174799" y="231302"/>
                      </a:cubicBezTo>
                      <a:cubicBezTo>
                        <a:pt x="179636" y="231302"/>
                        <a:pt x="184716" y="234326"/>
                        <a:pt x="184595" y="240980"/>
                      </a:cubicBezTo>
                      <a:cubicBezTo>
                        <a:pt x="184474" y="250295"/>
                        <a:pt x="184595" y="259489"/>
                        <a:pt x="184595" y="268804"/>
                      </a:cubicBezTo>
                      <a:cubicBezTo>
                        <a:pt x="184595" y="304491"/>
                        <a:pt x="184716" y="340178"/>
                        <a:pt x="184837" y="375866"/>
                      </a:cubicBezTo>
                      <a:cubicBezTo>
                        <a:pt x="186288" y="392076"/>
                        <a:pt x="185442" y="408165"/>
                        <a:pt x="185684" y="424376"/>
                      </a:cubicBezTo>
                      <a:cubicBezTo>
                        <a:pt x="185684" y="433449"/>
                        <a:pt x="185684" y="442522"/>
                        <a:pt x="185684" y="451595"/>
                      </a:cubicBezTo>
                      <a:cubicBezTo>
                        <a:pt x="185805" y="451837"/>
                        <a:pt x="185926" y="452200"/>
                        <a:pt x="185684" y="452442"/>
                      </a:cubicBezTo>
                      <a:cubicBezTo>
                        <a:pt x="187014" y="453409"/>
                        <a:pt x="186772" y="454861"/>
                        <a:pt x="186772" y="456192"/>
                      </a:cubicBezTo>
                      <a:cubicBezTo>
                        <a:pt x="186893" y="456434"/>
                        <a:pt x="186893" y="456676"/>
                        <a:pt x="186772" y="457038"/>
                      </a:cubicBezTo>
                      <a:cubicBezTo>
                        <a:pt x="188103" y="457402"/>
                        <a:pt x="189191" y="458128"/>
                        <a:pt x="188949" y="459700"/>
                      </a:cubicBezTo>
                      <a:cubicBezTo>
                        <a:pt x="194392" y="466596"/>
                        <a:pt x="201648" y="468168"/>
                        <a:pt x="209994" y="467080"/>
                      </a:cubicBezTo>
                      <a:cubicBezTo>
                        <a:pt x="211082" y="466959"/>
                        <a:pt x="212171" y="466837"/>
                        <a:pt x="213259" y="466716"/>
                      </a:cubicBezTo>
                      <a:cubicBezTo>
                        <a:pt x="214106" y="466475"/>
                        <a:pt x="214831" y="466112"/>
                        <a:pt x="215678" y="465870"/>
                      </a:cubicBezTo>
                      <a:cubicBezTo>
                        <a:pt x="215920" y="466233"/>
                        <a:pt x="216041" y="466354"/>
                        <a:pt x="216162" y="466475"/>
                      </a:cubicBezTo>
                      <a:cubicBezTo>
                        <a:pt x="216041" y="466475"/>
                        <a:pt x="215799" y="466233"/>
                        <a:pt x="215678" y="465870"/>
                      </a:cubicBezTo>
                      <a:cubicBezTo>
                        <a:pt x="216041" y="465870"/>
                        <a:pt x="216404" y="465628"/>
                        <a:pt x="216767" y="465507"/>
                      </a:cubicBezTo>
                      <a:lnTo>
                        <a:pt x="216767" y="465507"/>
                      </a:lnTo>
                      <a:cubicBezTo>
                        <a:pt x="217129" y="465144"/>
                        <a:pt x="217492" y="464902"/>
                        <a:pt x="217855" y="464660"/>
                      </a:cubicBezTo>
                      <a:cubicBezTo>
                        <a:pt x="218218" y="464660"/>
                        <a:pt x="218702" y="464418"/>
                        <a:pt x="219065" y="464297"/>
                      </a:cubicBezTo>
                      <a:cubicBezTo>
                        <a:pt x="219427" y="463208"/>
                        <a:pt x="220395" y="463087"/>
                        <a:pt x="221362" y="463087"/>
                      </a:cubicBezTo>
                      <a:cubicBezTo>
                        <a:pt x="221362" y="463087"/>
                        <a:pt x="221362" y="463087"/>
                        <a:pt x="221362" y="463087"/>
                      </a:cubicBezTo>
                      <a:cubicBezTo>
                        <a:pt x="221725" y="462724"/>
                        <a:pt x="222088" y="462362"/>
                        <a:pt x="222572" y="461877"/>
                      </a:cubicBezTo>
                      <a:cubicBezTo>
                        <a:pt x="223660" y="460668"/>
                        <a:pt x="224749" y="459579"/>
                        <a:pt x="225717" y="458369"/>
                      </a:cubicBezTo>
                      <a:cubicBezTo>
                        <a:pt x="225958" y="457523"/>
                        <a:pt x="226079" y="456434"/>
                        <a:pt x="227168" y="456071"/>
                      </a:cubicBezTo>
                      <a:cubicBezTo>
                        <a:pt x="228740" y="450506"/>
                        <a:pt x="229829" y="444941"/>
                        <a:pt x="229345" y="439135"/>
                      </a:cubicBezTo>
                      <a:cubicBezTo>
                        <a:pt x="229345" y="437804"/>
                        <a:pt x="229103" y="436473"/>
                        <a:pt x="228861" y="435143"/>
                      </a:cubicBezTo>
                      <a:cubicBezTo>
                        <a:pt x="228377" y="432118"/>
                        <a:pt x="228256" y="429094"/>
                        <a:pt x="228861" y="425949"/>
                      </a:cubicBezTo>
                      <a:cubicBezTo>
                        <a:pt x="229103" y="424860"/>
                        <a:pt x="229345" y="423650"/>
                        <a:pt x="229224" y="422561"/>
                      </a:cubicBezTo>
                      <a:cubicBezTo>
                        <a:pt x="229103" y="420505"/>
                        <a:pt x="228498" y="418448"/>
                        <a:pt x="228498" y="416271"/>
                      </a:cubicBezTo>
                      <a:cubicBezTo>
                        <a:pt x="228498" y="414456"/>
                        <a:pt x="229103" y="412641"/>
                        <a:pt x="228498" y="410706"/>
                      </a:cubicBezTo>
                      <a:cubicBezTo>
                        <a:pt x="228014" y="409133"/>
                        <a:pt x="228014" y="407198"/>
                        <a:pt x="228498" y="405504"/>
                      </a:cubicBezTo>
                      <a:cubicBezTo>
                        <a:pt x="229587" y="401633"/>
                        <a:pt x="229224" y="397882"/>
                        <a:pt x="229224" y="394012"/>
                      </a:cubicBezTo>
                      <a:cubicBezTo>
                        <a:pt x="229224" y="297112"/>
                        <a:pt x="229224" y="200212"/>
                        <a:pt x="229345" y="103311"/>
                      </a:cubicBezTo>
                      <a:cubicBezTo>
                        <a:pt x="229345" y="97747"/>
                        <a:pt x="229345" y="92182"/>
                        <a:pt x="229466" y="86496"/>
                      </a:cubicBezTo>
                      <a:cubicBezTo>
                        <a:pt x="229466" y="84561"/>
                        <a:pt x="229466" y="82625"/>
                        <a:pt x="229345" y="80690"/>
                      </a:cubicBezTo>
                      <a:cubicBezTo>
                        <a:pt x="229345" y="80326"/>
                        <a:pt x="229345" y="79843"/>
                        <a:pt x="229345" y="79480"/>
                      </a:cubicBezTo>
                      <a:cubicBezTo>
                        <a:pt x="229103" y="78996"/>
                        <a:pt x="228740" y="78391"/>
                        <a:pt x="228619" y="77907"/>
                      </a:cubicBezTo>
                      <a:cubicBezTo>
                        <a:pt x="228135" y="76213"/>
                        <a:pt x="228135" y="74520"/>
                        <a:pt x="229466" y="72947"/>
                      </a:cubicBezTo>
                      <a:cubicBezTo>
                        <a:pt x="230675" y="71374"/>
                        <a:pt x="232247" y="71012"/>
                        <a:pt x="234424" y="71374"/>
                      </a:cubicBezTo>
                      <a:cubicBezTo>
                        <a:pt x="236360" y="72584"/>
                        <a:pt x="237811" y="74520"/>
                        <a:pt x="239141" y="76697"/>
                      </a:cubicBezTo>
                      <a:cubicBezTo>
                        <a:pt x="245189" y="87343"/>
                        <a:pt x="251236" y="97989"/>
                        <a:pt x="257525" y="108514"/>
                      </a:cubicBezTo>
                      <a:cubicBezTo>
                        <a:pt x="261395" y="115046"/>
                        <a:pt x="265628" y="121579"/>
                        <a:pt x="269619" y="127990"/>
                      </a:cubicBezTo>
                      <a:cubicBezTo>
                        <a:pt x="277844" y="141177"/>
                        <a:pt x="286068" y="154241"/>
                        <a:pt x="294413" y="167306"/>
                      </a:cubicBezTo>
                      <a:cubicBezTo>
                        <a:pt x="298162" y="173235"/>
                        <a:pt x="302154" y="179162"/>
                        <a:pt x="306024" y="185090"/>
                      </a:cubicBezTo>
                      <a:cubicBezTo>
                        <a:pt x="307959" y="188114"/>
                        <a:pt x="309773" y="191260"/>
                        <a:pt x="311587" y="194405"/>
                      </a:cubicBezTo>
                      <a:cubicBezTo>
                        <a:pt x="312071" y="195251"/>
                        <a:pt x="312434" y="196099"/>
                        <a:pt x="313039" y="196824"/>
                      </a:cubicBezTo>
                      <a:cubicBezTo>
                        <a:pt x="313764" y="197792"/>
                        <a:pt x="314611" y="198518"/>
                        <a:pt x="314490" y="198518"/>
                      </a:cubicBezTo>
                      <a:cubicBezTo>
                        <a:pt x="317756" y="200212"/>
                        <a:pt x="319932" y="201300"/>
                        <a:pt x="322110" y="202389"/>
                      </a:cubicBezTo>
                      <a:cubicBezTo>
                        <a:pt x="322351" y="202389"/>
                        <a:pt x="322472" y="202389"/>
                        <a:pt x="322714" y="202389"/>
                      </a:cubicBezTo>
                      <a:cubicBezTo>
                        <a:pt x="328399" y="204203"/>
                        <a:pt x="333115" y="202268"/>
                        <a:pt x="337228" y="198276"/>
                      </a:cubicBezTo>
                      <a:cubicBezTo>
                        <a:pt x="338679" y="196824"/>
                        <a:pt x="340251" y="195373"/>
                        <a:pt x="341703" y="193921"/>
                      </a:cubicBezTo>
                      <a:cubicBezTo>
                        <a:pt x="342307" y="192106"/>
                        <a:pt x="342912" y="190171"/>
                        <a:pt x="343396" y="188356"/>
                      </a:cubicBezTo>
                      <a:cubicBezTo>
                        <a:pt x="343033" y="187630"/>
                        <a:pt x="343396" y="187388"/>
                        <a:pt x="344000" y="187147"/>
                      </a:cubicBezTo>
                      <a:cubicBezTo>
                        <a:pt x="344000" y="185452"/>
                        <a:pt x="344000" y="183880"/>
                        <a:pt x="343759" y="182187"/>
                      </a:cubicBezTo>
                      <a:close/>
                    </a:path>
                  </a:pathLst>
                </a:custGeom>
                <a:solidFill>
                  <a:srgbClr val="F3745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sp>
            <p:nvSpPr>
              <p:cNvPr id="135" name="Google Shape;135;p15"/>
              <p:cNvSpPr/>
              <p:nvPr/>
            </p:nvSpPr>
            <p:spPr>
              <a:xfrm>
                <a:off x="6118298" y="5178681"/>
                <a:ext cx="112964" cy="166509"/>
              </a:xfrm>
              <a:custGeom>
                <a:avLst/>
                <a:gdLst/>
                <a:ahLst/>
                <a:cxnLst/>
                <a:rect l="l" t="t" r="r" b="b"/>
                <a:pathLst>
                  <a:path w="112964" h="166509" extrusionOk="0">
                    <a:moveTo>
                      <a:pt x="112796" y="164970"/>
                    </a:moveTo>
                    <a:cubicBezTo>
                      <a:pt x="80625" y="117548"/>
                      <a:pt x="48454" y="70126"/>
                      <a:pt x="16283" y="22583"/>
                    </a:cubicBezTo>
                    <a:cubicBezTo>
                      <a:pt x="11807" y="16051"/>
                      <a:pt x="7333" y="9397"/>
                      <a:pt x="2858" y="2865"/>
                    </a:cubicBezTo>
                    <a:cubicBezTo>
                      <a:pt x="-1617" y="-3668"/>
                      <a:pt x="318" y="2865"/>
                      <a:pt x="1043" y="3953"/>
                    </a:cubicBezTo>
                    <a:cubicBezTo>
                      <a:pt x="33215" y="51375"/>
                      <a:pt x="65386" y="98797"/>
                      <a:pt x="97557" y="146339"/>
                    </a:cubicBezTo>
                    <a:cubicBezTo>
                      <a:pt x="102032" y="152872"/>
                      <a:pt x="106507" y="159526"/>
                      <a:pt x="110982" y="166058"/>
                    </a:cubicBezTo>
                    <a:cubicBezTo>
                      <a:pt x="111708" y="167147"/>
                      <a:pt x="113522" y="166058"/>
                      <a:pt x="112796" y="164970"/>
                    </a:cubicBezTo>
                    <a:lnTo>
                      <a:pt x="112796" y="164970"/>
                    </a:lnTo>
                    <a:close/>
                  </a:path>
                </a:pathLst>
              </a:custGeom>
              <a:solidFill>
                <a:srgbClr val="F3745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136" name="Google Shape;136;p15"/>
              <p:cNvSpPr/>
              <p:nvPr/>
            </p:nvSpPr>
            <p:spPr>
              <a:xfrm>
                <a:off x="5905238" y="5180732"/>
                <a:ext cx="113887" cy="165833"/>
              </a:xfrm>
              <a:custGeom>
                <a:avLst/>
                <a:gdLst/>
                <a:ahLst/>
                <a:cxnLst/>
                <a:rect l="l" t="t" r="r" b="b"/>
                <a:pathLst>
                  <a:path w="113887" h="165833" extrusionOk="0">
                    <a:moveTo>
                      <a:pt x="3539" y="163403"/>
                    </a:moveTo>
                    <a:cubicBezTo>
                      <a:pt x="35831" y="115981"/>
                      <a:pt x="68002" y="68559"/>
                      <a:pt x="100295" y="21259"/>
                    </a:cubicBezTo>
                    <a:cubicBezTo>
                      <a:pt x="104770" y="14726"/>
                      <a:pt x="109244" y="8073"/>
                      <a:pt x="113720" y="1540"/>
                    </a:cubicBezTo>
                    <a:cubicBezTo>
                      <a:pt x="114445" y="451"/>
                      <a:pt x="112631" y="-638"/>
                      <a:pt x="111905" y="451"/>
                    </a:cubicBezTo>
                    <a:cubicBezTo>
                      <a:pt x="79613" y="47873"/>
                      <a:pt x="47442" y="95294"/>
                      <a:pt x="15150" y="142595"/>
                    </a:cubicBezTo>
                    <a:cubicBezTo>
                      <a:pt x="10674" y="149128"/>
                      <a:pt x="6200" y="155781"/>
                      <a:pt x="1725" y="162314"/>
                    </a:cubicBezTo>
                    <a:cubicBezTo>
                      <a:pt x="-2750" y="168847"/>
                      <a:pt x="2813" y="164491"/>
                      <a:pt x="3539" y="163403"/>
                    </a:cubicBezTo>
                    <a:lnTo>
                      <a:pt x="3539" y="163403"/>
                    </a:lnTo>
                    <a:close/>
                  </a:path>
                </a:pathLst>
              </a:custGeom>
              <a:solidFill>
                <a:srgbClr val="F3745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137" name="Google Shape;137;p15"/>
              <p:cNvSpPr/>
              <p:nvPr/>
            </p:nvSpPr>
            <p:spPr>
              <a:xfrm>
                <a:off x="5772351" y="5318470"/>
                <a:ext cx="143451" cy="42337"/>
              </a:xfrm>
              <a:custGeom>
                <a:avLst/>
                <a:gdLst/>
                <a:ahLst/>
                <a:cxnLst/>
                <a:rect l="l" t="t" r="r" b="b"/>
                <a:pathLst>
                  <a:path w="143451" h="42337" extrusionOk="0">
                    <a:moveTo>
                      <a:pt x="38339" y="26996"/>
                    </a:moveTo>
                    <a:cubicBezTo>
                      <a:pt x="39549" y="26391"/>
                      <a:pt x="40879" y="26632"/>
                      <a:pt x="42089" y="26996"/>
                    </a:cubicBezTo>
                    <a:cubicBezTo>
                      <a:pt x="50313" y="28568"/>
                      <a:pt x="58537" y="30020"/>
                      <a:pt x="66761" y="31593"/>
                    </a:cubicBezTo>
                    <a:cubicBezTo>
                      <a:pt x="81880" y="34375"/>
                      <a:pt x="96877" y="37157"/>
                      <a:pt x="111995" y="39940"/>
                    </a:cubicBezTo>
                    <a:cubicBezTo>
                      <a:pt x="112358" y="39940"/>
                      <a:pt x="112600" y="39940"/>
                      <a:pt x="112963" y="40061"/>
                    </a:cubicBezTo>
                    <a:cubicBezTo>
                      <a:pt x="112963" y="40061"/>
                      <a:pt x="112963" y="40061"/>
                      <a:pt x="112963" y="40061"/>
                    </a:cubicBezTo>
                    <a:cubicBezTo>
                      <a:pt x="114898" y="40303"/>
                      <a:pt x="116954" y="40666"/>
                      <a:pt x="118889" y="40908"/>
                    </a:cubicBezTo>
                    <a:cubicBezTo>
                      <a:pt x="119614" y="40908"/>
                      <a:pt x="120461" y="40908"/>
                      <a:pt x="121187" y="41149"/>
                    </a:cubicBezTo>
                    <a:cubicBezTo>
                      <a:pt x="122275" y="41270"/>
                      <a:pt x="123364" y="41513"/>
                      <a:pt x="124573" y="41633"/>
                    </a:cubicBezTo>
                    <a:cubicBezTo>
                      <a:pt x="125178" y="41633"/>
                      <a:pt x="125904" y="41633"/>
                      <a:pt x="126508" y="41633"/>
                    </a:cubicBezTo>
                    <a:cubicBezTo>
                      <a:pt x="127476" y="41633"/>
                      <a:pt x="128443" y="41754"/>
                      <a:pt x="129290" y="41875"/>
                    </a:cubicBezTo>
                    <a:cubicBezTo>
                      <a:pt x="129653" y="41875"/>
                      <a:pt x="130137" y="41996"/>
                      <a:pt x="130500" y="41996"/>
                    </a:cubicBezTo>
                    <a:cubicBezTo>
                      <a:pt x="131225" y="41996"/>
                      <a:pt x="131951" y="41996"/>
                      <a:pt x="132556" y="42238"/>
                    </a:cubicBezTo>
                    <a:cubicBezTo>
                      <a:pt x="135700" y="42722"/>
                      <a:pt x="138361" y="41392"/>
                      <a:pt x="140659" y="39456"/>
                    </a:cubicBezTo>
                    <a:cubicBezTo>
                      <a:pt x="141143" y="39093"/>
                      <a:pt x="141505" y="38609"/>
                      <a:pt x="141868" y="38125"/>
                    </a:cubicBezTo>
                    <a:lnTo>
                      <a:pt x="141263" y="37520"/>
                    </a:lnTo>
                    <a:cubicBezTo>
                      <a:pt x="142715" y="35827"/>
                      <a:pt x="143561" y="33891"/>
                      <a:pt x="143441" y="31471"/>
                    </a:cubicBezTo>
                    <a:cubicBezTo>
                      <a:pt x="143199" y="28689"/>
                      <a:pt x="142231" y="26391"/>
                      <a:pt x="140175" y="24455"/>
                    </a:cubicBezTo>
                    <a:cubicBezTo>
                      <a:pt x="138119" y="22519"/>
                      <a:pt x="135700" y="21310"/>
                      <a:pt x="133039" y="20584"/>
                    </a:cubicBezTo>
                    <a:cubicBezTo>
                      <a:pt x="128806" y="19374"/>
                      <a:pt x="124573" y="19011"/>
                      <a:pt x="120219" y="18407"/>
                    </a:cubicBezTo>
                    <a:cubicBezTo>
                      <a:pt x="119856" y="18407"/>
                      <a:pt x="119493" y="18407"/>
                      <a:pt x="119131" y="18285"/>
                    </a:cubicBezTo>
                    <a:lnTo>
                      <a:pt x="117921" y="17197"/>
                    </a:lnTo>
                    <a:cubicBezTo>
                      <a:pt x="117921" y="17318"/>
                      <a:pt x="117921" y="17438"/>
                      <a:pt x="117921" y="17559"/>
                    </a:cubicBezTo>
                    <a:cubicBezTo>
                      <a:pt x="117679" y="17802"/>
                      <a:pt x="117558" y="17802"/>
                      <a:pt x="117316" y="18043"/>
                    </a:cubicBezTo>
                    <a:cubicBezTo>
                      <a:pt x="114293" y="17681"/>
                      <a:pt x="111269" y="17197"/>
                      <a:pt x="108246" y="16713"/>
                    </a:cubicBezTo>
                    <a:lnTo>
                      <a:pt x="108246" y="16713"/>
                    </a:lnTo>
                    <a:cubicBezTo>
                      <a:pt x="107399" y="16471"/>
                      <a:pt x="106552" y="16350"/>
                      <a:pt x="105706" y="16108"/>
                    </a:cubicBezTo>
                    <a:cubicBezTo>
                      <a:pt x="96514" y="14414"/>
                      <a:pt x="87443" y="12842"/>
                      <a:pt x="78251" y="11027"/>
                    </a:cubicBezTo>
                    <a:cubicBezTo>
                      <a:pt x="67003" y="8850"/>
                      <a:pt x="55876" y="6551"/>
                      <a:pt x="44629" y="4373"/>
                    </a:cubicBezTo>
                    <a:cubicBezTo>
                      <a:pt x="39791" y="3406"/>
                      <a:pt x="34953" y="2438"/>
                      <a:pt x="30115" y="1591"/>
                    </a:cubicBezTo>
                    <a:cubicBezTo>
                      <a:pt x="23584" y="502"/>
                      <a:pt x="17053" y="-344"/>
                      <a:pt x="10401" y="139"/>
                    </a:cubicBezTo>
                    <a:cubicBezTo>
                      <a:pt x="7499" y="382"/>
                      <a:pt x="4596" y="744"/>
                      <a:pt x="1693" y="1107"/>
                    </a:cubicBezTo>
                    <a:cubicBezTo>
                      <a:pt x="1088" y="1349"/>
                      <a:pt x="605" y="1591"/>
                      <a:pt x="0" y="1712"/>
                    </a:cubicBezTo>
                  </a:path>
                </a:pathLst>
              </a:custGeom>
              <a:solidFill>
                <a:srgbClr val="50B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grpSp>
          <p:nvGrpSpPr>
            <p:cNvPr id="138" name="Google Shape;138;p15"/>
            <p:cNvGrpSpPr/>
            <p:nvPr/>
          </p:nvGrpSpPr>
          <p:grpSpPr>
            <a:xfrm>
              <a:off x="6615687" y="5133568"/>
              <a:ext cx="269367" cy="473526"/>
              <a:chOff x="6615687" y="5133568"/>
              <a:chExt cx="269367" cy="473526"/>
            </a:xfrm>
          </p:grpSpPr>
          <p:sp>
            <p:nvSpPr>
              <p:cNvPr id="139" name="Google Shape;139;p15"/>
              <p:cNvSpPr/>
              <p:nvPr/>
            </p:nvSpPr>
            <p:spPr>
              <a:xfrm>
                <a:off x="6713721" y="5133568"/>
                <a:ext cx="78482" cy="78705"/>
              </a:xfrm>
              <a:custGeom>
                <a:avLst/>
                <a:gdLst/>
                <a:ahLst/>
                <a:cxnLst/>
                <a:rect l="l" t="t" r="r" b="b"/>
                <a:pathLst>
                  <a:path w="78482" h="78705" extrusionOk="0">
                    <a:moveTo>
                      <a:pt x="5386" y="60680"/>
                    </a:moveTo>
                    <a:cubicBezTo>
                      <a:pt x="12642" y="72293"/>
                      <a:pt x="23044" y="78463"/>
                      <a:pt x="36831" y="78463"/>
                    </a:cubicBezTo>
                    <a:cubicBezTo>
                      <a:pt x="37315" y="78463"/>
                      <a:pt x="37678" y="78463"/>
                      <a:pt x="38162" y="78463"/>
                    </a:cubicBezTo>
                    <a:cubicBezTo>
                      <a:pt x="38162" y="78463"/>
                      <a:pt x="38162" y="78705"/>
                      <a:pt x="38162" y="78705"/>
                    </a:cubicBezTo>
                    <a:cubicBezTo>
                      <a:pt x="41306" y="78342"/>
                      <a:pt x="44451" y="78100"/>
                      <a:pt x="47595" y="77616"/>
                    </a:cubicBezTo>
                    <a:cubicBezTo>
                      <a:pt x="54368" y="76648"/>
                      <a:pt x="60174" y="73624"/>
                      <a:pt x="65253" y="69269"/>
                    </a:cubicBezTo>
                    <a:cubicBezTo>
                      <a:pt x="71784" y="63583"/>
                      <a:pt x="75171" y="56204"/>
                      <a:pt x="77348" y="48098"/>
                    </a:cubicBezTo>
                    <a:cubicBezTo>
                      <a:pt x="78799" y="42292"/>
                      <a:pt x="78920" y="36485"/>
                      <a:pt x="77348" y="30678"/>
                    </a:cubicBezTo>
                    <a:cubicBezTo>
                      <a:pt x="75655" y="24508"/>
                      <a:pt x="72752" y="18823"/>
                      <a:pt x="68761" y="13984"/>
                    </a:cubicBezTo>
                    <a:cubicBezTo>
                      <a:pt x="63439" y="7452"/>
                      <a:pt x="56545" y="3338"/>
                      <a:pt x="48442" y="1282"/>
                    </a:cubicBezTo>
                    <a:cubicBezTo>
                      <a:pt x="43362" y="-49"/>
                      <a:pt x="38162" y="-291"/>
                      <a:pt x="32840" y="314"/>
                    </a:cubicBezTo>
                    <a:cubicBezTo>
                      <a:pt x="24253" y="1403"/>
                      <a:pt x="17480" y="6121"/>
                      <a:pt x="11070" y="11322"/>
                    </a:cubicBezTo>
                    <a:cubicBezTo>
                      <a:pt x="6837" y="16525"/>
                      <a:pt x="3571" y="22210"/>
                      <a:pt x="1274" y="28380"/>
                    </a:cubicBezTo>
                    <a:cubicBezTo>
                      <a:pt x="911" y="29227"/>
                      <a:pt x="790" y="30073"/>
                      <a:pt x="669" y="31042"/>
                    </a:cubicBezTo>
                    <a:cubicBezTo>
                      <a:pt x="-420" y="35759"/>
                      <a:pt x="64" y="40598"/>
                      <a:pt x="427" y="45316"/>
                    </a:cubicBezTo>
                    <a:cubicBezTo>
                      <a:pt x="790" y="50881"/>
                      <a:pt x="2725" y="55962"/>
                      <a:pt x="5628" y="60559"/>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140" name="Google Shape;140;p15"/>
              <p:cNvSpPr/>
              <p:nvPr/>
            </p:nvSpPr>
            <p:spPr>
              <a:xfrm>
                <a:off x="6615687" y="5225467"/>
                <a:ext cx="269367" cy="381627"/>
              </a:xfrm>
              <a:custGeom>
                <a:avLst/>
                <a:gdLst/>
                <a:ahLst/>
                <a:cxnLst/>
                <a:rect l="l" t="t" r="r" b="b"/>
                <a:pathLst>
                  <a:path w="269367" h="381627" extrusionOk="0">
                    <a:moveTo>
                      <a:pt x="266937" y="153871"/>
                    </a:moveTo>
                    <a:cubicBezTo>
                      <a:pt x="264518" y="148790"/>
                      <a:pt x="261373" y="144314"/>
                      <a:pt x="258350" y="139717"/>
                    </a:cubicBezTo>
                    <a:cubicBezTo>
                      <a:pt x="258108" y="139355"/>
                      <a:pt x="257866" y="138991"/>
                      <a:pt x="257624" y="138629"/>
                    </a:cubicBezTo>
                    <a:lnTo>
                      <a:pt x="257624" y="136451"/>
                    </a:lnTo>
                    <a:cubicBezTo>
                      <a:pt x="257624" y="136572"/>
                      <a:pt x="257382" y="136814"/>
                      <a:pt x="257261" y="136935"/>
                    </a:cubicBezTo>
                    <a:cubicBezTo>
                      <a:pt x="256898" y="136935"/>
                      <a:pt x="256656" y="136814"/>
                      <a:pt x="256294" y="136693"/>
                    </a:cubicBezTo>
                    <a:cubicBezTo>
                      <a:pt x="254117" y="133426"/>
                      <a:pt x="252060" y="130161"/>
                      <a:pt x="250004" y="126894"/>
                    </a:cubicBezTo>
                    <a:lnTo>
                      <a:pt x="250004" y="126894"/>
                    </a:lnTo>
                    <a:cubicBezTo>
                      <a:pt x="249400" y="125805"/>
                      <a:pt x="248916" y="124838"/>
                      <a:pt x="248311" y="123870"/>
                    </a:cubicBezTo>
                    <a:cubicBezTo>
                      <a:pt x="242264" y="113587"/>
                      <a:pt x="236096" y="103425"/>
                      <a:pt x="230169" y="93142"/>
                    </a:cubicBezTo>
                    <a:cubicBezTo>
                      <a:pt x="222792" y="80561"/>
                      <a:pt x="215656" y="67859"/>
                      <a:pt x="208399" y="55278"/>
                    </a:cubicBezTo>
                    <a:cubicBezTo>
                      <a:pt x="205255" y="49834"/>
                      <a:pt x="202231" y="44269"/>
                      <a:pt x="198845" y="38946"/>
                    </a:cubicBezTo>
                    <a:cubicBezTo>
                      <a:pt x="194370" y="31809"/>
                      <a:pt x="189774" y="24792"/>
                      <a:pt x="183727" y="18744"/>
                    </a:cubicBezTo>
                    <a:cubicBezTo>
                      <a:pt x="181066" y="16082"/>
                      <a:pt x="178163" y="13662"/>
                      <a:pt x="175502" y="11122"/>
                    </a:cubicBezTo>
                    <a:cubicBezTo>
                      <a:pt x="174898" y="10759"/>
                      <a:pt x="174172" y="10397"/>
                      <a:pt x="173567" y="10033"/>
                    </a:cubicBezTo>
                    <a:cubicBezTo>
                      <a:pt x="169092" y="7251"/>
                      <a:pt x="164375" y="4953"/>
                      <a:pt x="159296" y="3380"/>
                    </a:cubicBezTo>
                    <a:cubicBezTo>
                      <a:pt x="148532" y="-128"/>
                      <a:pt x="137526" y="-612"/>
                      <a:pt x="126278" y="598"/>
                    </a:cubicBezTo>
                    <a:cubicBezTo>
                      <a:pt x="121198" y="1202"/>
                      <a:pt x="116239" y="2049"/>
                      <a:pt x="111160" y="2896"/>
                    </a:cubicBezTo>
                    <a:cubicBezTo>
                      <a:pt x="110555" y="3259"/>
                      <a:pt x="109829" y="3622"/>
                      <a:pt x="109225" y="3864"/>
                    </a:cubicBezTo>
                    <a:cubicBezTo>
                      <a:pt x="105112" y="5315"/>
                      <a:pt x="101242" y="7130"/>
                      <a:pt x="97493" y="9549"/>
                    </a:cubicBezTo>
                    <a:cubicBezTo>
                      <a:pt x="89027" y="14872"/>
                      <a:pt x="82496" y="22010"/>
                      <a:pt x="76811" y="30115"/>
                    </a:cubicBezTo>
                    <a:cubicBezTo>
                      <a:pt x="68103" y="42455"/>
                      <a:pt x="60484" y="55398"/>
                      <a:pt x="52985" y="68343"/>
                    </a:cubicBezTo>
                    <a:cubicBezTo>
                      <a:pt x="48752" y="75601"/>
                      <a:pt x="44640" y="82981"/>
                      <a:pt x="40165" y="90118"/>
                    </a:cubicBezTo>
                    <a:cubicBezTo>
                      <a:pt x="36416" y="96167"/>
                      <a:pt x="32908" y="102215"/>
                      <a:pt x="29522" y="108385"/>
                    </a:cubicBezTo>
                    <a:cubicBezTo>
                      <a:pt x="27103" y="112740"/>
                      <a:pt x="24563" y="116974"/>
                      <a:pt x="22023" y="121209"/>
                    </a:cubicBezTo>
                    <a:cubicBezTo>
                      <a:pt x="19000" y="126048"/>
                      <a:pt x="15976" y="130765"/>
                      <a:pt x="12953" y="135483"/>
                    </a:cubicBezTo>
                    <a:cubicBezTo>
                      <a:pt x="12590" y="135483"/>
                      <a:pt x="12469" y="135725"/>
                      <a:pt x="11985" y="135725"/>
                    </a:cubicBezTo>
                    <a:cubicBezTo>
                      <a:pt x="11985" y="135604"/>
                      <a:pt x="11743" y="135483"/>
                      <a:pt x="11622" y="135241"/>
                    </a:cubicBezTo>
                    <a:lnTo>
                      <a:pt x="11622" y="137419"/>
                    </a:lnTo>
                    <a:cubicBezTo>
                      <a:pt x="11380" y="137782"/>
                      <a:pt x="11138" y="138145"/>
                      <a:pt x="10896" y="138508"/>
                    </a:cubicBezTo>
                    <a:cubicBezTo>
                      <a:pt x="7873" y="143104"/>
                      <a:pt x="4607" y="147581"/>
                      <a:pt x="2309" y="152662"/>
                    </a:cubicBezTo>
                    <a:cubicBezTo>
                      <a:pt x="737" y="155928"/>
                      <a:pt x="-110" y="159194"/>
                      <a:pt x="11" y="162823"/>
                    </a:cubicBezTo>
                    <a:cubicBezTo>
                      <a:pt x="132" y="166453"/>
                      <a:pt x="1584" y="169356"/>
                      <a:pt x="4003" y="171896"/>
                    </a:cubicBezTo>
                    <a:cubicBezTo>
                      <a:pt x="6180" y="174074"/>
                      <a:pt x="8720" y="174921"/>
                      <a:pt x="11622" y="174800"/>
                    </a:cubicBezTo>
                    <a:lnTo>
                      <a:pt x="11622" y="175888"/>
                    </a:lnTo>
                    <a:cubicBezTo>
                      <a:pt x="12348" y="175888"/>
                      <a:pt x="13073" y="175888"/>
                      <a:pt x="13920" y="175888"/>
                    </a:cubicBezTo>
                    <a:cubicBezTo>
                      <a:pt x="17790" y="175405"/>
                      <a:pt x="21177" y="173953"/>
                      <a:pt x="23475" y="170445"/>
                    </a:cubicBezTo>
                    <a:cubicBezTo>
                      <a:pt x="23959" y="169719"/>
                      <a:pt x="24563" y="168993"/>
                      <a:pt x="25047" y="168267"/>
                    </a:cubicBezTo>
                    <a:cubicBezTo>
                      <a:pt x="25289" y="167783"/>
                      <a:pt x="25652" y="167420"/>
                      <a:pt x="25894" y="166936"/>
                    </a:cubicBezTo>
                    <a:cubicBezTo>
                      <a:pt x="28675" y="163428"/>
                      <a:pt x="31336" y="159920"/>
                      <a:pt x="33876" y="156170"/>
                    </a:cubicBezTo>
                    <a:cubicBezTo>
                      <a:pt x="35327" y="154113"/>
                      <a:pt x="36658" y="151936"/>
                      <a:pt x="38109" y="149758"/>
                    </a:cubicBezTo>
                    <a:cubicBezTo>
                      <a:pt x="38109" y="149274"/>
                      <a:pt x="37988" y="148911"/>
                      <a:pt x="37867" y="148428"/>
                    </a:cubicBezTo>
                    <a:cubicBezTo>
                      <a:pt x="38956" y="146855"/>
                      <a:pt x="40044" y="145161"/>
                      <a:pt x="41012" y="143589"/>
                    </a:cubicBezTo>
                    <a:cubicBezTo>
                      <a:pt x="49720" y="129313"/>
                      <a:pt x="58307" y="115039"/>
                      <a:pt x="66894" y="100643"/>
                    </a:cubicBezTo>
                    <a:cubicBezTo>
                      <a:pt x="72216" y="91570"/>
                      <a:pt x="77416" y="82376"/>
                      <a:pt x="82738" y="73303"/>
                    </a:cubicBezTo>
                    <a:cubicBezTo>
                      <a:pt x="83342" y="72214"/>
                      <a:pt x="83947" y="71246"/>
                      <a:pt x="84673" y="70279"/>
                    </a:cubicBezTo>
                    <a:cubicBezTo>
                      <a:pt x="86971" y="66891"/>
                      <a:pt x="90357" y="67012"/>
                      <a:pt x="93018" y="68705"/>
                    </a:cubicBezTo>
                    <a:cubicBezTo>
                      <a:pt x="94469" y="69553"/>
                      <a:pt x="95679" y="70641"/>
                      <a:pt x="96767" y="71488"/>
                    </a:cubicBezTo>
                    <a:cubicBezTo>
                      <a:pt x="96767" y="72214"/>
                      <a:pt x="96767" y="72698"/>
                      <a:pt x="96767" y="73061"/>
                    </a:cubicBezTo>
                    <a:cubicBezTo>
                      <a:pt x="96405" y="74392"/>
                      <a:pt x="95921" y="75601"/>
                      <a:pt x="95437" y="76811"/>
                    </a:cubicBezTo>
                    <a:cubicBezTo>
                      <a:pt x="93986" y="80319"/>
                      <a:pt x="92292" y="83707"/>
                      <a:pt x="90962" y="87215"/>
                    </a:cubicBezTo>
                    <a:cubicBezTo>
                      <a:pt x="87092" y="97619"/>
                      <a:pt x="83463" y="108143"/>
                      <a:pt x="79835" y="118668"/>
                    </a:cubicBezTo>
                    <a:cubicBezTo>
                      <a:pt x="76449" y="128587"/>
                      <a:pt x="73304" y="138629"/>
                      <a:pt x="69918" y="148669"/>
                    </a:cubicBezTo>
                    <a:cubicBezTo>
                      <a:pt x="64838" y="163791"/>
                      <a:pt x="59758" y="178913"/>
                      <a:pt x="54679" y="194034"/>
                    </a:cubicBezTo>
                    <a:cubicBezTo>
                      <a:pt x="49720" y="208915"/>
                      <a:pt x="44761" y="223673"/>
                      <a:pt x="39923" y="238553"/>
                    </a:cubicBezTo>
                    <a:cubicBezTo>
                      <a:pt x="39077" y="241093"/>
                      <a:pt x="38109" y="243634"/>
                      <a:pt x="37383" y="246295"/>
                    </a:cubicBezTo>
                    <a:cubicBezTo>
                      <a:pt x="37021" y="247505"/>
                      <a:pt x="36416" y="248956"/>
                      <a:pt x="37383" y="250166"/>
                    </a:cubicBezTo>
                    <a:cubicBezTo>
                      <a:pt x="37746" y="250166"/>
                      <a:pt x="37988" y="250408"/>
                      <a:pt x="38230" y="250408"/>
                    </a:cubicBezTo>
                    <a:cubicBezTo>
                      <a:pt x="56493" y="250408"/>
                      <a:pt x="74755" y="250408"/>
                      <a:pt x="92897" y="250408"/>
                    </a:cubicBezTo>
                    <a:cubicBezTo>
                      <a:pt x="94711" y="250408"/>
                      <a:pt x="96525" y="250408"/>
                      <a:pt x="98219" y="250892"/>
                    </a:cubicBezTo>
                    <a:cubicBezTo>
                      <a:pt x="99428" y="252949"/>
                      <a:pt x="98944" y="255126"/>
                      <a:pt x="98944" y="257183"/>
                    </a:cubicBezTo>
                    <a:cubicBezTo>
                      <a:pt x="98944" y="260086"/>
                      <a:pt x="98702" y="262868"/>
                      <a:pt x="98702" y="265772"/>
                    </a:cubicBezTo>
                    <a:cubicBezTo>
                      <a:pt x="98702" y="298072"/>
                      <a:pt x="98702" y="330372"/>
                      <a:pt x="98461" y="362551"/>
                    </a:cubicBezTo>
                    <a:cubicBezTo>
                      <a:pt x="98461" y="367027"/>
                      <a:pt x="99065" y="371261"/>
                      <a:pt x="101363" y="375132"/>
                    </a:cubicBezTo>
                    <a:cubicBezTo>
                      <a:pt x="101605" y="375374"/>
                      <a:pt x="101847" y="375737"/>
                      <a:pt x="102089" y="375979"/>
                    </a:cubicBezTo>
                    <a:cubicBezTo>
                      <a:pt x="102331" y="376342"/>
                      <a:pt x="102694" y="376705"/>
                      <a:pt x="102936" y="376947"/>
                    </a:cubicBezTo>
                    <a:cubicBezTo>
                      <a:pt x="103298" y="377310"/>
                      <a:pt x="103540" y="377673"/>
                      <a:pt x="103903" y="377914"/>
                    </a:cubicBezTo>
                    <a:cubicBezTo>
                      <a:pt x="104508" y="378519"/>
                      <a:pt x="105112" y="379003"/>
                      <a:pt x="105838" y="379608"/>
                    </a:cubicBezTo>
                    <a:lnTo>
                      <a:pt x="105838" y="379608"/>
                    </a:lnTo>
                    <a:cubicBezTo>
                      <a:pt x="108862" y="381060"/>
                      <a:pt x="112006" y="381907"/>
                      <a:pt x="115393" y="381544"/>
                    </a:cubicBezTo>
                    <a:cubicBezTo>
                      <a:pt x="123012" y="380818"/>
                      <a:pt x="129060" y="374527"/>
                      <a:pt x="129301" y="366906"/>
                    </a:cubicBezTo>
                    <a:cubicBezTo>
                      <a:pt x="129301" y="364002"/>
                      <a:pt x="129301" y="361220"/>
                      <a:pt x="129301" y="358317"/>
                    </a:cubicBezTo>
                    <a:cubicBezTo>
                      <a:pt x="129301" y="322993"/>
                      <a:pt x="129301" y="287547"/>
                      <a:pt x="129181" y="252223"/>
                    </a:cubicBezTo>
                    <a:cubicBezTo>
                      <a:pt x="129181" y="251618"/>
                      <a:pt x="129181" y="251134"/>
                      <a:pt x="129301" y="250650"/>
                    </a:cubicBezTo>
                    <a:cubicBezTo>
                      <a:pt x="129785" y="250408"/>
                      <a:pt x="130027" y="250166"/>
                      <a:pt x="130269" y="250287"/>
                    </a:cubicBezTo>
                    <a:cubicBezTo>
                      <a:pt x="132930" y="250287"/>
                      <a:pt x="135712" y="250408"/>
                      <a:pt x="138372" y="250529"/>
                    </a:cubicBezTo>
                    <a:cubicBezTo>
                      <a:pt x="138977" y="250529"/>
                      <a:pt x="139582" y="250529"/>
                      <a:pt x="140186" y="250529"/>
                    </a:cubicBezTo>
                    <a:cubicBezTo>
                      <a:pt x="142605" y="250408"/>
                      <a:pt x="142847" y="250529"/>
                      <a:pt x="142726" y="252949"/>
                    </a:cubicBezTo>
                    <a:cubicBezTo>
                      <a:pt x="142726" y="254280"/>
                      <a:pt x="142847" y="255610"/>
                      <a:pt x="142847" y="256941"/>
                    </a:cubicBezTo>
                    <a:cubicBezTo>
                      <a:pt x="142847" y="291177"/>
                      <a:pt x="142847" y="325533"/>
                      <a:pt x="142847" y="359768"/>
                    </a:cubicBezTo>
                    <a:cubicBezTo>
                      <a:pt x="142847" y="363640"/>
                      <a:pt x="142605" y="367632"/>
                      <a:pt x="143694" y="371382"/>
                    </a:cubicBezTo>
                    <a:cubicBezTo>
                      <a:pt x="144903" y="374164"/>
                      <a:pt x="146234" y="376826"/>
                      <a:pt x="148411" y="379003"/>
                    </a:cubicBezTo>
                    <a:cubicBezTo>
                      <a:pt x="150467" y="379971"/>
                      <a:pt x="152523" y="380818"/>
                      <a:pt x="154821" y="381181"/>
                    </a:cubicBezTo>
                    <a:cubicBezTo>
                      <a:pt x="159901" y="381786"/>
                      <a:pt x="164255" y="380213"/>
                      <a:pt x="168125" y="376826"/>
                    </a:cubicBezTo>
                    <a:cubicBezTo>
                      <a:pt x="171390" y="373923"/>
                      <a:pt x="172600" y="370051"/>
                      <a:pt x="172721" y="365938"/>
                    </a:cubicBezTo>
                    <a:cubicBezTo>
                      <a:pt x="172842" y="363277"/>
                      <a:pt x="172721" y="360494"/>
                      <a:pt x="172721" y="357833"/>
                    </a:cubicBezTo>
                    <a:cubicBezTo>
                      <a:pt x="172479" y="322750"/>
                      <a:pt x="172237" y="287668"/>
                      <a:pt x="171995" y="252586"/>
                    </a:cubicBezTo>
                    <a:cubicBezTo>
                      <a:pt x="171995" y="251981"/>
                      <a:pt x="171995" y="251376"/>
                      <a:pt x="171995" y="250529"/>
                    </a:cubicBezTo>
                    <a:cubicBezTo>
                      <a:pt x="172842" y="250408"/>
                      <a:pt x="173567" y="250166"/>
                      <a:pt x="174172" y="250166"/>
                    </a:cubicBezTo>
                    <a:cubicBezTo>
                      <a:pt x="192072" y="250166"/>
                      <a:pt x="209972" y="250166"/>
                      <a:pt x="227992" y="250046"/>
                    </a:cubicBezTo>
                    <a:cubicBezTo>
                      <a:pt x="228234" y="250046"/>
                      <a:pt x="228597" y="250046"/>
                      <a:pt x="228839" y="250166"/>
                    </a:cubicBezTo>
                    <a:cubicBezTo>
                      <a:pt x="229686" y="249803"/>
                      <a:pt x="229686" y="249077"/>
                      <a:pt x="229807" y="248351"/>
                    </a:cubicBezTo>
                    <a:cubicBezTo>
                      <a:pt x="228234" y="243150"/>
                      <a:pt x="226783" y="237948"/>
                      <a:pt x="225211" y="232746"/>
                    </a:cubicBezTo>
                    <a:cubicBezTo>
                      <a:pt x="219768" y="215205"/>
                      <a:pt x="214326" y="197785"/>
                      <a:pt x="208762" y="180244"/>
                    </a:cubicBezTo>
                    <a:cubicBezTo>
                      <a:pt x="204287" y="165727"/>
                      <a:pt x="199812" y="151210"/>
                      <a:pt x="195095" y="136814"/>
                    </a:cubicBezTo>
                    <a:cubicBezTo>
                      <a:pt x="193402" y="131491"/>
                      <a:pt x="191467" y="126289"/>
                      <a:pt x="189774" y="120966"/>
                    </a:cubicBezTo>
                    <a:cubicBezTo>
                      <a:pt x="186871" y="111893"/>
                      <a:pt x="183969" y="102941"/>
                      <a:pt x="180945" y="93989"/>
                    </a:cubicBezTo>
                    <a:cubicBezTo>
                      <a:pt x="178889" y="87699"/>
                      <a:pt x="176591" y="81529"/>
                      <a:pt x="173688" y="75480"/>
                    </a:cubicBezTo>
                    <a:cubicBezTo>
                      <a:pt x="172842" y="73666"/>
                      <a:pt x="172237" y="71851"/>
                      <a:pt x="172963" y="69915"/>
                    </a:cubicBezTo>
                    <a:cubicBezTo>
                      <a:pt x="175466" y="68621"/>
                      <a:pt x="178163" y="68101"/>
                      <a:pt x="181066" y="68343"/>
                    </a:cubicBezTo>
                    <a:cubicBezTo>
                      <a:pt x="182638" y="69069"/>
                      <a:pt x="183485" y="70520"/>
                      <a:pt x="184331" y="71972"/>
                    </a:cubicBezTo>
                    <a:cubicBezTo>
                      <a:pt x="189774" y="81166"/>
                      <a:pt x="195216" y="90360"/>
                      <a:pt x="200659" y="99554"/>
                    </a:cubicBezTo>
                    <a:cubicBezTo>
                      <a:pt x="210576" y="116370"/>
                      <a:pt x="220494" y="133306"/>
                      <a:pt x="230532" y="150000"/>
                    </a:cubicBezTo>
                    <a:cubicBezTo>
                      <a:pt x="230774" y="150363"/>
                      <a:pt x="231016" y="150605"/>
                      <a:pt x="231137" y="150968"/>
                    </a:cubicBezTo>
                    <a:cubicBezTo>
                      <a:pt x="231137" y="150968"/>
                      <a:pt x="231137" y="151089"/>
                      <a:pt x="231137" y="151210"/>
                    </a:cubicBezTo>
                    <a:cubicBezTo>
                      <a:pt x="232588" y="153387"/>
                      <a:pt x="233919" y="155444"/>
                      <a:pt x="235370" y="157621"/>
                    </a:cubicBezTo>
                    <a:cubicBezTo>
                      <a:pt x="235975" y="158468"/>
                      <a:pt x="236580" y="159194"/>
                      <a:pt x="237184" y="160041"/>
                    </a:cubicBezTo>
                    <a:cubicBezTo>
                      <a:pt x="238031" y="161250"/>
                      <a:pt x="238757" y="162460"/>
                      <a:pt x="239603" y="163670"/>
                    </a:cubicBezTo>
                    <a:cubicBezTo>
                      <a:pt x="240087" y="164396"/>
                      <a:pt x="240692" y="164880"/>
                      <a:pt x="241296" y="165484"/>
                    </a:cubicBezTo>
                    <a:cubicBezTo>
                      <a:pt x="242022" y="166453"/>
                      <a:pt x="242748" y="167420"/>
                      <a:pt x="243473" y="168388"/>
                    </a:cubicBezTo>
                    <a:cubicBezTo>
                      <a:pt x="243715" y="168872"/>
                      <a:pt x="244078" y="169235"/>
                      <a:pt x="244320" y="169719"/>
                    </a:cubicBezTo>
                    <a:cubicBezTo>
                      <a:pt x="244804" y="170445"/>
                      <a:pt x="245408" y="171170"/>
                      <a:pt x="245892" y="171896"/>
                    </a:cubicBezTo>
                    <a:cubicBezTo>
                      <a:pt x="248190" y="175283"/>
                      <a:pt x="251456" y="176735"/>
                      <a:pt x="255447" y="177340"/>
                    </a:cubicBezTo>
                    <a:cubicBezTo>
                      <a:pt x="256173" y="177340"/>
                      <a:pt x="257019" y="177461"/>
                      <a:pt x="257745" y="177340"/>
                    </a:cubicBezTo>
                    <a:lnTo>
                      <a:pt x="257745" y="176252"/>
                    </a:lnTo>
                    <a:cubicBezTo>
                      <a:pt x="260648" y="176252"/>
                      <a:pt x="263187" y="175526"/>
                      <a:pt x="265364" y="173348"/>
                    </a:cubicBezTo>
                    <a:cubicBezTo>
                      <a:pt x="267783" y="170808"/>
                      <a:pt x="269235" y="167904"/>
                      <a:pt x="269356" y="164275"/>
                    </a:cubicBezTo>
                    <a:cubicBezTo>
                      <a:pt x="269477" y="160646"/>
                      <a:pt x="268630" y="157380"/>
                      <a:pt x="267058" y="154113"/>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grpSp>
          <p:nvGrpSpPr>
            <p:cNvPr id="141" name="Google Shape;141;p15"/>
            <p:cNvGrpSpPr/>
            <p:nvPr/>
          </p:nvGrpSpPr>
          <p:grpSpPr>
            <a:xfrm>
              <a:off x="6890349" y="5271792"/>
              <a:ext cx="197760" cy="335077"/>
              <a:chOff x="6890349" y="5271792"/>
              <a:chExt cx="197760" cy="335077"/>
            </a:xfrm>
          </p:grpSpPr>
          <p:sp>
            <p:nvSpPr>
              <p:cNvPr id="142" name="Google Shape;142;p15"/>
              <p:cNvSpPr/>
              <p:nvPr/>
            </p:nvSpPr>
            <p:spPr>
              <a:xfrm>
                <a:off x="6962085" y="5271792"/>
                <a:ext cx="56360" cy="58309"/>
              </a:xfrm>
              <a:custGeom>
                <a:avLst/>
                <a:gdLst/>
                <a:ahLst/>
                <a:cxnLst/>
                <a:rect l="l" t="t" r="r" b="b"/>
                <a:pathLst>
                  <a:path w="56360" h="58309" extrusionOk="0">
                    <a:moveTo>
                      <a:pt x="44024" y="52866"/>
                    </a:moveTo>
                    <a:cubicBezTo>
                      <a:pt x="44145" y="52866"/>
                      <a:pt x="44266" y="52745"/>
                      <a:pt x="44508" y="52745"/>
                    </a:cubicBezTo>
                    <a:cubicBezTo>
                      <a:pt x="47289" y="50084"/>
                      <a:pt x="49950" y="47180"/>
                      <a:pt x="51885" y="43914"/>
                    </a:cubicBezTo>
                    <a:cubicBezTo>
                      <a:pt x="52490" y="42946"/>
                      <a:pt x="52974" y="41978"/>
                      <a:pt x="53337" y="41011"/>
                    </a:cubicBezTo>
                    <a:cubicBezTo>
                      <a:pt x="54183" y="38954"/>
                      <a:pt x="55030" y="36776"/>
                      <a:pt x="55877" y="34720"/>
                    </a:cubicBezTo>
                    <a:lnTo>
                      <a:pt x="55877" y="34720"/>
                    </a:lnTo>
                    <a:cubicBezTo>
                      <a:pt x="55877" y="34357"/>
                      <a:pt x="55877" y="33994"/>
                      <a:pt x="55877" y="33510"/>
                    </a:cubicBezTo>
                    <a:cubicBezTo>
                      <a:pt x="55877" y="33268"/>
                      <a:pt x="55877" y="33026"/>
                      <a:pt x="55877" y="32905"/>
                    </a:cubicBezTo>
                    <a:cubicBezTo>
                      <a:pt x="55756" y="31938"/>
                      <a:pt x="55877" y="31090"/>
                      <a:pt x="56360" y="30243"/>
                    </a:cubicBezTo>
                    <a:cubicBezTo>
                      <a:pt x="56360" y="28429"/>
                      <a:pt x="56360" y="26735"/>
                      <a:pt x="56360" y="24921"/>
                    </a:cubicBezTo>
                    <a:cubicBezTo>
                      <a:pt x="56360" y="24679"/>
                      <a:pt x="56118" y="24437"/>
                      <a:pt x="56118" y="24195"/>
                    </a:cubicBezTo>
                    <a:cubicBezTo>
                      <a:pt x="56118" y="23590"/>
                      <a:pt x="55877" y="22865"/>
                      <a:pt x="55877" y="22260"/>
                    </a:cubicBezTo>
                    <a:cubicBezTo>
                      <a:pt x="55877" y="21896"/>
                      <a:pt x="55877" y="21534"/>
                      <a:pt x="55877" y="21170"/>
                    </a:cubicBezTo>
                    <a:cubicBezTo>
                      <a:pt x="55756" y="20808"/>
                      <a:pt x="55514" y="20566"/>
                      <a:pt x="55393" y="20203"/>
                    </a:cubicBezTo>
                    <a:cubicBezTo>
                      <a:pt x="55393" y="20082"/>
                      <a:pt x="55272" y="19840"/>
                      <a:pt x="55393" y="19598"/>
                    </a:cubicBezTo>
                    <a:cubicBezTo>
                      <a:pt x="54788" y="19235"/>
                      <a:pt x="54788" y="18751"/>
                      <a:pt x="54788" y="18146"/>
                    </a:cubicBezTo>
                    <a:cubicBezTo>
                      <a:pt x="54788" y="18146"/>
                      <a:pt x="54788" y="18146"/>
                      <a:pt x="54788" y="18146"/>
                    </a:cubicBezTo>
                    <a:cubicBezTo>
                      <a:pt x="53579" y="16090"/>
                      <a:pt x="52369" y="14033"/>
                      <a:pt x="51160" y="12097"/>
                    </a:cubicBezTo>
                    <a:cubicBezTo>
                      <a:pt x="49829" y="9799"/>
                      <a:pt x="48015" y="7984"/>
                      <a:pt x="46080" y="6291"/>
                    </a:cubicBezTo>
                    <a:cubicBezTo>
                      <a:pt x="45838" y="6049"/>
                      <a:pt x="45717" y="5807"/>
                      <a:pt x="45475" y="5565"/>
                    </a:cubicBezTo>
                    <a:cubicBezTo>
                      <a:pt x="41000" y="2541"/>
                      <a:pt x="36163" y="484"/>
                      <a:pt x="30720" y="0"/>
                    </a:cubicBezTo>
                    <a:cubicBezTo>
                      <a:pt x="29148" y="0"/>
                      <a:pt x="27696" y="0"/>
                      <a:pt x="26124" y="0"/>
                    </a:cubicBezTo>
                    <a:lnTo>
                      <a:pt x="26124" y="0"/>
                    </a:lnTo>
                    <a:cubicBezTo>
                      <a:pt x="25640" y="0"/>
                      <a:pt x="25157" y="0"/>
                      <a:pt x="24673" y="0"/>
                    </a:cubicBezTo>
                    <a:cubicBezTo>
                      <a:pt x="24068" y="0"/>
                      <a:pt x="23342" y="0"/>
                      <a:pt x="22738" y="121"/>
                    </a:cubicBezTo>
                    <a:cubicBezTo>
                      <a:pt x="22375" y="121"/>
                      <a:pt x="22012" y="121"/>
                      <a:pt x="21528" y="121"/>
                    </a:cubicBezTo>
                    <a:cubicBezTo>
                      <a:pt x="21165" y="605"/>
                      <a:pt x="20561" y="726"/>
                      <a:pt x="20077" y="726"/>
                    </a:cubicBezTo>
                    <a:lnTo>
                      <a:pt x="19835" y="726"/>
                    </a:lnTo>
                    <a:cubicBezTo>
                      <a:pt x="19835" y="726"/>
                      <a:pt x="19593" y="726"/>
                      <a:pt x="19593" y="726"/>
                    </a:cubicBezTo>
                    <a:cubicBezTo>
                      <a:pt x="19351" y="847"/>
                      <a:pt x="19109" y="1089"/>
                      <a:pt x="18746" y="1210"/>
                    </a:cubicBezTo>
                    <a:cubicBezTo>
                      <a:pt x="18263" y="1210"/>
                      <a:pt x="17900" y="1331"/>
                      <a:pt x="17416" y="1452"/>
                    </a:cubicBezTo>
                    <a:cubicBezTo>
                      <a:pt x="17174" y="2057"/>
                      <a:pt x="16570" y="2057"/>
                      <a:pt x="16086" y="2057"/>
                    </a:cubicBezTo>
                    <a:lnTo>
                      <a:pt x="16086" y="2057"/>
                    </a:lnTo>
                    <a:cubicBezTo>
                      <a:pt x="14876" y="2904"/>
                      <a:pt x="13667" y="3871"/>
                      <a:pt x="12094" y="4114"/>
                    </a:cubicBezTo>
                    <a:lnTo>
                      <a:pt x="12094" y="4114"/>
                    </a:lnTo>
                    <a:cubicBezTo>
                      <a:pt x="11853" y="4355"/>
                      <a:pt x="11611" y="4476"/>
                      <a:pt x="11369" y="4718"/>
                    </a:cubicBezTo>
                    <a:lnTo>
                      <a:pt x="11369" y="4718"/>
                    </a:lnTo>
                    <a:cubicBezTo>
                      <a:pt x="11127" y="4960"/>
                      <a:pt x="10885" y="5081"/>
                      <a:pt x="10643" y="5323"/>
                    </a:cubicBezTo>
                    <a:lnTo>
                      <a:pt x="10643" y="5323"/>
                    </a:lnTo>
                    <a:cubicBezTo>
                      <a:pt x="10522" y="6049"/>
                      <a:pt x="9918" y="6049"/>
                      <a:pt x="9434" y="6170"/>
                    </a:cubicBezTo>
                    <a:cubicBezTo>
                      <a:pt x="9434" y="6170"/>
                      <a:pt x="9434" y="6170"/>
                      <a:pt x="9434" y="6170"/>
                    </a:cubicBezTo>
                    <a:cubicBezTo>
                      <a:pt x="9192" y="6412"/>
                      <a:pt x="8950" y="6654"/>
                      <a:pt x="8708" y="6775"/>
                    </a:cubicBezTo>
                    <a:lnTo>
                      <a:pt x="8708" y="6775"/>
                    </a:lnTo>
                    <a:cubicBezTo>
                      <a:pt x="8466" y="7017"/>
                      <a:pt x="8224" y="7138"/>
                      <a:pt x="7982" y="7380"/>
                    </a:cubicBezTo>
                    <a:lnTo>
                      <a:pt x="7982" y="7380"/>
                    </a:lnTo>
                    <a:cubicBezTo>
                      <a:pt x="7740" y="7622"/>
                      <a:pt x="7499" y="7863"/>
                      <a:pt x="7378" y="8105"/>
                    </a:cubicBezTo>
                    <a:lnTo>
                      <a:pt x="7378" y="8105"/>
                    </a:lnTo>
                    <a:cubicBezTo>
                      <a:pt x="7136" y="8348"/>
                      <a:pt x="6894" y="8589"/>
                      <a:pt x="6773" y="8831"/>
                    </a:cubicBezTo>
                    <a:lnTo>
                      <a:pt x="6773" y="8831"/>
                    </a:lnTo>
                    <a:cubicBezTo>
                      <a:pt x="6531" y="9073"/>
                      <a:pt x="6289" y="9315"/>
                      <a:pt x="6168" y="9557"/>
                    </a:cubicBezTo>
                    <a:lnTo>
                      <a:pt x="6168" y="9557"/>
                    </a:lnTo>
                    <a:cubicBezTo>
                      <a:pt x="5926" y="9799"/>
                      <a:pt x="5805" y="10041"/>
                      <a:pt x="5563" y="10283"/>
                    </a:cubicBezTo>
                    <a:cubicBezTo>
                      <a:pt x="5563" y="10283"/>
                      <a:pt x="5563" y="10283"/>
                      <a:pt x="5563" y="10283"/>
                    </a:cubicBezTo>
                    <a:cubicBezTo>
                      <a:pt x="5563" y="10888"/>
                      <a:pt x="5563" y="11372"/>
                      <a:pt x="4838" y="11493"/>
                    </a:cubicBezTo>
                    <a:lnTo>
                      <a:pt x="4838" y="11493"/>
                    </a:lnTo>
                    <a:cubicBezTo>
                      <a:pt x="4596" y="11856"/>
                      <a:pt x="4475" y="12097"/>
                      <a:pt x="4233" y="12340"/>
                    </a:cubicBezTo>
                    <a:cubicBezTo>
                      <a:pt x="3991" y="12702"/>
                      <a:pt x="3749" y="13187"/>
                      <a:pt x="3507" y="13549"/>
                    </a:cubicBezTo>
                    <a:cubicBezTo>
                      <a:pt x="3507" y="14033"/>
                      <a:pt x="3507" y="14638"/>
                      <a:pt x="2903" y="14880"/>
                    </a:cubicBezTo>
                    <a:lnTo>
                      <a:pt x="2903" y="14880"/>
                    </a:lnTo>
                    <a:cubicBezTo>
                      <a:pt x="2661" y="15243"/>
                      <a:pt x="2540" y="15485"/>
                      <a:pt x="2298" y="15727"/>
                    </a:cubicBezTo>
                    <a:cubicBezTo>
                      <a:pt x="2298" y="15969"/>
                      <a:pt x="2298" y="16090"/>
                      <a:pt x="2298" y="16211"/>
                    </a:cubicBezTo>
                    <a:cubicBezTo>
                      <a:pt x="2298" y="16816"/>
                      <a:pt x="2298" y="17300"/>
                      <a:pt x="1693" y="17541"/>
                    </a:cubicBezTo>
                    <a:lnTo>
                      <a:pt x="1693" y="17541"/>
                    </a:lnTo>
                    <a:cubicBezTo>
                      <a:pt x="1451" y="18751"/>
                      <a:pt x="1209" y="19961"/>
                      <a:pt x="484" y="21050"/>
                    </a:cubicBezTo>
                    <a:cubicBezTo>
                      <a:pt x="484" y="21291"/>
                      <a:pt x="484" y="21413"/>
                      <a:pt x="484" y="21655"/>
                    </a:cubicBezTo>
                    <a:cubicBezTo>
                      <a:pt x="484" y="22622"/>
                      <a:pt x="484" y="23590"/>
                      <a:pt x="484" y="24679"/>
                    </a:cubicBezTo>
                    <a:cubicBezTo>
                      <a:pt x="484" y="25042"/>
                      <a:pt x="121" y="25404"/>
                      <a:pt x="0" y="25889"/>
                    </a:cubicBezTo>
                    <a:cubicBezTo>
                      <a:pt x="0" y="27340"/>
                      <a:pt x="0" y="28913"/>
                      <a:pt x="0" y="30365"/>
                    </a:cubicBezTo>
                    <a:cubicBezTo>
                      <a:pt x="0" y="30848"/>
                      <a:pt x="0" y="31212"/>
                      <a:pt x="0" y="31695"/>
                    </a:cubicBezTo>
                    <a:cubicBezTo>
                      <a:pt x="0" y="32542"/>
                      <a:pt x="0" y="33268"/>
                      <a:pt x="121" y="34115"/>
                    </a:cubicBezTo>
                    <a:cubicBezTo>
                      <a:pt x="726" y="34478"/>
                      <a:pt x="726" y="35082"/>
                      <a:pt x="605" y="35687"/>
                    </a:cubicBezTo>
                    <a:cubicBezTo>
                      <a:pt x="605" y="36051"/>
                      <a:pt x="605" y="36534"/>
                      <a:pt x="605" y="36897"/>
                    </a:cubicBezTo>
                    <a:cubicBezTo>
                      <a:pt x="1330" y="37381"/>
                      <a:pt x="1209" y="38228"/>
                      <a:pt x="1330" y="38954"/>
                    </a:cubicBezTo>
                    <a:cubicBezTo>
                      <a:pt x="2177" y="40647"/>
                      <a:pt x="3024" y="42220"/>
                      <a:pt x="3749" y="43914"/>
                    </a:cubicBezTo>
                    <a:cubicBezTo>
                      <a:pt x="4596" y="46091"/>
                      <a:pt x="5805" y="48027"/>
                      <a:pt x="7620" y="49479"/>
                    </a:cubicBezTo>
                    <a:cubicBezTo>
                      <a:pt x="7861" y="49720"/>
                      <a:pt x="8103" y="49963"/>
                      <a:pt x="8345" y="50204"/>
                    </a:cubicBezTo>
                    <a:cubicBezTo>
                      <a:pt x="10401" y="52987"/>
                      <a:pt x="13304" y="54438"/>
                      <a:pt x="16448" y="55648"/>
                    </a:cubicBezTo>
                    <a:cubicBezTo>
                      <a:pt x="17053" y="55890"/>
                      <a:pt x="17658" y="56253"/>
                      <a:pt x="18263" y="56495"/>
                    </a:cubicBezTo>
                    <a:cubicBezTo>
                      <a:pt x="19351" y="56858"/>
                      <a:pt x="20561" y="57463"/>
                      <a:pt x="21649" y="57584"/>
                    </a:cubicBezTo>
                    <a:cubicBezTo>
                      <a:pt x="24431" y="57947"/>
                      <a:pt x="27092" y="58067"/>
                      <a:pt x="29873" y="58310"/>
                    </a:cubicBezTo>
                    <a:cubicBezTo>
                      <a:pt x="30236" y="58067"/>
                      <a:pt x="30599" y="57826"/>
                      <a:pt x="30962" y="57826"/>
                    </a:cubicBezTo>
                    <a:cubicBezTo>
                      <a:pt x="32171" y="57826"/>
                      <a:pt x="33502" y="57826"/>
                      <a:pt x="34711" y="57705"/>
                    </a:cubicBezTo>
                    <a:cubicBezTo>
                      <a:pt x="34832" y="57705"/>
                      <a:pt x="35074" y="57705"/>
                      <a:pt x="35195" y="57705"/>
                    </a:cubicBezTo>
                    <a:cubicBezTo>
                      <a:pt x="35800" y="56979"/>
                      <a:pt x="36525" y="57100"/>
                      <a:pt x="37372" y="57100"/>
                    </a:cubicBezTo>
                    <a:cubicBezTo>
                      <a:pt x="37856" y="56253"/>
                      <a:pt x="38581" y="56495"/>
                      <a:pt x="39307" y="56374"/>
                    </a:cubicBezTo>
                    <a:cubicBezTo>
                      <a:pt x="39307" y="56374"/>
                      <a:pt x="39307" y="56374"/>
                      <a:pt x="39307" y="56374"/>
                    </a:cubicBezTo>
                    <a:cubicBezTo>
                      <a:pt x="39549" y="56253"/>
                      <a:pt x="39791" y="56011"/>
                      <a:pt x="40033" y="55890"/>
                    </a:cubicBezTo>
                    <a:cubicBezTo>
                      <a:pt x="40154" y="55890"/>
                      <a:pt x="40396" y="55769"/>
                      <a:pt x="40637" y="55769"/>
                    </a:cubicBezTo>
                    <a:cubicBezTo>
                      <a:pt x="41726" y="55043"/>
                      <a:pt x="42694" y="53954"/>
                      <a:pt x="44024" y="53833"/>
                    </a:cubicBezTo>
                    <a:cubicBezTo>
                      <a:pt x="44024" y="53833"/>
                      <a:pt x="44024" y="53833"/>
                      <a:pt x="44024" y="53833"/>
                    </a:cubicBezTo>
                    <a:cubicBezTo>
                      <a:pt x="44266" y="53592"/>
                      <a:pt x="44508" y="53471"/>
                      <a:pt x="44750" y="53228"/>
                    </a:cubicBezTo>
                    <a:close/>
                  </a:path>
                </a:pathLst>
              </a:custGeom>
              <a:solidFill>
                <a:srgbClr val="8CAA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143" name="Google Shape;143;p15"/>
              <p:cNvSpPr/>
              <p:nvPr/>
            </p:nvSpPr>
            <p:spPr>
              <a:xfrm>
                <a:off x="6890349" y="5337239"/>
                <a:ext cx="197760" cy="269630"/>
              </a:xfrm>
              <a:custGeom>
                <a:avLst/>
                <a:gdLst/>
                <a:ahLst/>
                <a:cxnLst/>
                <a:rect l="l" t="t" r="r" b="b"/>
                <a:pathLst>
                  <a:path w="197760" h="269630" extrusionOk="0">
                    <a:moveTo>
                      <a:pt x="197639" y="105247"/>
                    </a:moveTo>
                    <a:cubicBezTo>
                      <a:pt x="197639" y="104884"/>
                      <a:pt x="197276" y="104521"/>
                      <a:pt x="197034" y="104280"/>
                    </a:cubicBezTo>
                    <a:cubicBezTo>
                      <a:pt x="197034" y="104037"/>
                      <a:pt x="197034" y="103796"/>
                      <a:pt x="196913" y="103554"/>
                    </a:cubicBezTo>
                    <a:cubicBezTo>
                      <a:pt x="196792" y="103311"/>
                      <a:pt x="196551" y="103070"/>
                      <a:pt x="196430" y="102828"/>
                    </a:cubicBezTo>
                    <a:cubicBezTo>
                      <a:pt x="196430" y="101981"/>
                      <a:pt x="196067" y="101497"/>
                      <a:pt x="195704" y="100892"/>
                    </a:cubicBezTo>
                    <a:cubicBezTo>
                      <a:pt x="195462" y="100650"/>
                      <a:pt x="195341" y="100408"/>
                      <a:pt x="195099" y="100287"/>
                    </a:cubicBezTo>
                    <a:lnTo>
                      <a:pt x="195099" y="100287"/>
                    </a:lnTo>
                    <a:cubicBezTo>
                      <a:pt x="194857" y="98594"/>
                      <a:pt x="193648" y="97263"/>
                      <a:pt x="193043" y="95690"/>
                    </a:cubicBezTo>
                    <a:cubicBezTo>
                      <a:pt x="192922" y="95448"/>
                      <a:pt x="192680" y="95207"/>
                      <a:pt x="192559" y="94964"/>
                    </a:cubicBezTo>
                    <a:cubicBezTo>
                      <a:pt x="192438" y="94843"/>
                      <a:pt x="192318" y="94602"/>
                      <a:pt x="192438" y="94360"/>
                    </a:cubicBezTo>
                    <a:cubicBezTo>
                      <a:pt x="192318" y="94118"/>
                      <a:pt x="192076" y="93876"/>
                      <a:pt x="191955" y="93634"/>
                    </a:cubicBezTo>
                    <a:cubicBezTo>
                      <a:pt x="191834" y="93513"/>
                      <a:pt x="191713" y="93271"/>
                      <a:pt x="191834" y="93029"/>
                    </a:cubicBezTo>
                    <a:cubicBezTo>
                      <a:pt x="191592" y="93029"/>
                      <a:pt x="191471" y="93029"/>
                      <a:pt x="191229" y="92908"/>
                    </a:cubicBezTo>
                    <a:cubicBezTo>
                      <a:pt x="191229" y="92666"/>
                      <a:pt x="191229" y="92424"/>
                      <a:pt x="191229" y="92303"/>
                    </a:cubicBezTo>
                    <a:lnTo>
                      <a:pt x="191229" y="92303"/>
                    </a:lnTo>
                    <a:cubicBezTo>
                      <a:pt x="191108" y="92303"/>
                      <a:pt x="190866" y="92303"/>
                      <a:pt x="190745" y="92303"/>
                    </a:cubicBezTo>
                    <a:cubicBezTo>
                      <a:pt x="190745" y="91940"/>
                      <a:pt x="190624" y="91456"/>
                      <a:pt x="190503" y="91094"/>
                    </a:cubicBezTo>
                    <a:cubicBezTo>
                      <a:pt x="190020" y="90368"/>
                      <a:pt x="189657" y="89763"/>
                      <a:pt x="189173" y="89037"/>
                    </a:cubicBezTo>
                    <a:cubicBezTo>
                      <a:pt x="189052" y="88795"/>
                      <a:pt x="188810" y="88674"/>
                      <a:pt x="188689" y="88432"/>
                    </a:cubicBezTo>
                    <a:cubicBezTo>
                      <a:pt x="188568" y="88311"/>
                      <a:pt x="188447" y="88069"/>
                      <a:pt x="188447" y="87827"/>
                    </a:cubicBezTo>
                    <a:cubicBezTo>
                      <a:pt x="188205" y="87585"/>
                      <a:pt x="188085" y="87343"/>
                      <a:pt x="187843" y="86980"/>
                    </a:cubicBezTo>
                    <a:cubicBezTo>
                      <a:pt x="187359" y="86255"/>
                      <a:pt x="186996" y="85650"/>
                      <a:pt x="186512" y="84924"/>
                    </a:cubicBezTo>
                    <a:cubicBezTo>
                      <a:pt x="186391" y="84682"/>
                      <a:pt x="186149" y="84440"/>
                      <a:pt x="186028" y="84319"/>
                    </a:cubicBezTo>
                    <a:cubicBezTo>
                      <a:pt x="185907" y="84198"/>
                      <a:pt x="185787" y="83956"/>
                      <a:pt x="185907" y="83714"/>
                    </a:cubicBezTo>
                    <a:cubicBezTo>
                      <a:pt x="185666" y="83472"/>
                      <a:pt x="185545" y="83230"/>
                      <a:pt x="185303" y="82867"/>
                    </a:cubicBezTo>
                    <a:cubicBezTo>
                      <a:pt x="183972" y="81536"/>
                      <a:pt x="183489" y="79843"/>
                      <a:pt x="182521" y="78270"/>
                    </a:cubicBezTo>
                    <a:cubicBezTo>
                      <a:pt x="182279" y="78028"/>
                      <a:pt x="182158" y="77786"/>
                      <a:pt x="181916" y="77544"/>
                    </a:cubicBezTo>
                    <a:cubicBezTo>
                      <a:pt x="181795" y="77423"/>
                      <a:pt x="181795" y="77182"/>
                      <a:pt x="181795" y="76939"/>
                    </a:cubicBezTo>
                    <a:cubicBezTo>
                      <a:pt x="181553" y="76697"/>
                      <a:pt x="181433" y="76456"/>
                      <a:pt x="181191" y="76092"/>
                    </a:cubicBezTo>
                    <a:lnTo>
                      <a:pt x="181191" y="76092"/>
                    </a:lnTo>
                    <a:cubicBezTo>
                      <a:pt x="181070" y="75851"/>
                      <a:pt x="180828" y="75609"/>
                      <a:pt x="180707" y="75487"/>
                    </a:cubicBezTo>
                    <a:cubicBezTo>
                      <a:pt x="179135" y="72826"/>
                      <a:pt x="177441" y="70165"/>
                      <a:pt x="175869" y="67383"/>
                    </a:cubicBezTo>
                    <a:cubicBezTo>
                      <a:pt x="175748" y="67140"/>
                      <a:pt x="175506" y="67019"/>
                      <a:pt x="175385" y="66778"/>
                    </a:cubicBezTo>
                    <a:cubicBezTo>
                      <a:pt x="175385" y="66536"/>
                      <a:pt x="175264" y="66294"/>
                      <a:pt x="175143" y="66052"/>
                    </a:cubicBezTo>
                    <a:cubicBezTo>
                      <a:pt x="175022" y="65810"/>
                      <a:pt x="174781" y="65568"/>
                      <a:pt x="174660" y="65447"/>
                    </a:cubicBezTo>
                    <a:cubicBezTo>
                      <a:pt x="173934" y="64600"/>
                      <a:pt x="173208" y="63632"/>
                      <a:pt x="172483" y="62785"/>
                    </a:cubicBezTo>
                    <a:cubicBezTo>
                      <a:pt x="172483" y="62544"/>
                      <a:pt x="172362" y="62301"/>
                      <a:pt x="172241" y="62060"/>
                    </a:cubicBezTo>
                    <a:cubicBezTo>
                      <a:pt x="172120" y="61818"/>
                      <a:pt x="171999" y="61697"/>
                      <a:pt x="171757" y="61455"/>
                    </a:cubicBezTo>
                    <a:cubicBezTo>
                      <a:pt x="171757" y="61213"/>
                      <a:pt x="171757" y="60971"/>
                      <a:pt x="171757" y="60729"/>
                    </a:cubicBezTo>
                    <a:cubicBezTo>
                      <a:pt x="171515" y="60487"/>
                      <a:pt x="171394" y="60245"/>
                      <a:pt x="171152" y="60003"/>
                    </a:cubicBezTo>
                    <a:cubicBezTo>
                      <a:pt x="171031" y="59882"/>
                      <a:pt x="171031" y="59640"/>
                      <a:pt x="171031" y="59398"/>
                    </a:cubicBezTo>
                    <a:cubicBezTo>
                      <a:pt x="170789" y="59156"/>
                      <a:pt x="170668" y="58914"/>
                      <a:pt x="170426" y="58551"/>
                    </a:cubicBezTo>
                    <a:lnTo>
                      <a:pt x="170426" y="58551"/>
                    </a:lnTo>
                    <a:cubicBezTo>
                      <a:pt x="170185" y="58551"/>
                      <a:pt x="170064" y="58551"/>
                      <a:pt x="169822" y="58431"/>
                    </a:cubicBezTo>
                    <a:cubicBezTo>
                      <a:pt x="169822" y="58310"/>
                      <a:pt x="169822" y="58067"/>
                      <a:pt x="169822" y="57946"/>
                    </a:cubicBezTo>
                    <a:cubicBezTo>
                      <a:pt x="169338" y="57100"/>
                      <a:pt x="168854" y="56132"/>
                      <a:pt x="168250" y="55285"/>
                    </a:cubicBezTo>
                    <a:cubicBezTo>
                      <a:pt x="167645" y="55043"/>
                      <a:pt x="167524" y="54559"/>
                      <a:pt x="167524" y="53954"/>
                    </a:cubicBezTo>
                    <a:cubicBezTo>
                      <a:pt x="165952" y="51656"/>
                      <a:pt x="164500" y="49478"/>
                      <a:pt x="163049" y="47180"/>
                    </a:cubicBezTo>
                    <a:cubicBezTo>
                      <a:pt x="162686" y="46696"/>
                      <a:pt x="162565" y="45970"/>
                      <a:pt x="162323" y="45365"/>
                    </a:cubicBezTo>
                    <a:cubicBezTo>
                      <a:pt x="162081" y="45124"/>
                      <a:pt x="161960" y="44760"/>
                      <a:pt x="161718" y="44519"/>
                    </a:cubicBezTo>
                    <a:lnTo>
                      <a:pt x="161718" y="44519"/>
                    </a:lnTo>
                    <a:cubicBezTo>
                      <a:pt x="161598" y="44277"/>
                      <a:pt x="161356" y="44034"/>
                      <a:pt x="161235" y="43914"/>
                    </a:cubicBezTo>
                    <a:cubicBezTo>
                      <a:pt x="160751" y="43309"/>
                      <a:pt x="160267" y="42583"/>
                      <a:pt x="159662" y="41978"/>
                    </a:cubicBezTo>
                    <a:cubicBezTo>
                      <a:pt x="159179" y="41010"/>
                      <a:pt x="158816" y="40164"/>
                      <a:pt x="158332" y="39195"/>
                    </a:cubicBezTo>
                    <a:cubicBezTo>
                      <a:pt x="158211" y="38954"/>
                      <a:pt x="157969" y="38833"/>
                      <a:pt x="157848" y="38590"/>
                    </a:cubicBezTo>
                    <a:cubicBezTo>
                      <a:pt x="157848" y="38349"/>
                      <a:pt x="157727" y="38107"/>
                      <a:pt x="157606" y="37986"/>
                    </a:cubicBezTo>
                    <a:cubicBezTo>
                      <a:pt x="157364" y="37986"/>
                      <a:pt x="157244" y="37986"/>
                      <a:pt x="157002" y="37986"/>
                    </a:cubicBezTo>
                    <a:cubicBezTo>
                      <a:pt x="157002" y="37744"/>
                      <a:pt x="157002" y="37623"/>
                      <a:pt x="157002" y="37381"/>
                    </a:cubicBezTo>
                    <a:cubicBezTo>
                      <a:pt x="156881" y="37260"/>
                      <a:pt x="156760" y="37018"/>
                      <a:pt x="156760" y="36897"/>
                    </a:cubicBezTo>
                    <a:cubicBezTo>
                      <a:pt x="155913" y="36413"/>
                      <a:pt x="155429" y="35808"/>
                      <a:pt x="155429" y="34720"/>
                    </a:cubicBezTo>
                    <a:lnTo>
                      <a:pt x="155429" y="34720"/>
                    </a:lnTo>
                    <a:cubicBezTo>
                      <a:pt x="155187" y="34478"/>
                      <a:pt x="155067" y="34236"/>
                      <a:pt x="154825" y="33994"/>
                    </a:cubicBezTo>
                    <a:cubicBezTo>
                      <a:pt x="153736" y="32421"/>
                      <a:pt x="152527" y="30848"/>
                      <a:pt x="151438" y="29276"/>
                    </a:cubicBezTo>
                    <a:cubicBezTo>
                      <a:pt x="151438" y="29034"/>
                      <a:pt x="151438" y="28792"/>
                      <a:pt x="151438" y="28550"/>
                    </a:cubicBezTo>
                    <a:cubicBezTo>
                      <a:pt x="151317" y="28308"/>
                      <a:pt x="151075" y="28066"/>
                      <a:pt x="150954" y="27824"/>
                    </a:cubicBezTo>
                    <a:lnTo>
                      <a:pt x="150954" y="27824"/>
                    </a:lnTo>
                    <a:cubicBezTo>
                      <a:pt x="150713" y="27461"/>
                      <a:pt x="150471" y="27340"/>
                      <a:pt x="150229" y="27219"/>
                    </a:cubicBezTo>
                    <a:cubicBezTo>
                      <a:pt x="150229" y="26977"/>
                      <a:pt x="150229" y="26735"/>
                      <a:pt x="150229" y="26493"/>
                    </a:cubicBezTo>
                    <a:lnTo>
                      <a:pt x="150229" y="26493"/>
                    </a:lnTo>
                    <a:cubicBezTo>
                      <a:pt x="150108" y="26252"/>
                      <a:pt x="149866" y="26009"/>
                      <a:pt x="149745" y="25888"/>
                    </a:cubicBezTo>
                    <a:cubicBezTo>
                      <a:pt x="149261" y="25404"/>
                      <a:pt x="148777" y="24921"/>
                      <a:pt x="148294" y="24437"/>
                    </a:cubicBezTo>
                    <a:lnTo>
                      <a:pt x="148294" y="24437"/>
                    </a:lnTo>
                    <a:cubicBezTo>
                      <a:pt x="148173" y="22985"/>
                      <a:pt x="146842" y="22259"/>
                      <a:pt x="146237" y="21291"/>
                    </a:cubicBezTo>
                    <a:cubicBezTo>
                      <a:pt x="144907" y="19477"/>
                      <a:pt x="143456" y="17783"/>
                      <a:pt x="142125" y="15969"/>
                    </a:cubicBezTo>
                    <a:cubicBezTo>
                      <a:pt x="141763" y="15485"/>
                      <a:pt x="141400" y="15001"/>
                      <a:pt x="140916" y="14517"/>
                    </a:cubicBezTo>
                    <a:cubicBezTo>
                      <a:pt x="140674" y="14275"/>
                      <a:pt x="140553" y="14033"/>
                      <a:pt x="140311" y="13912"/>
                    </a:cubicBezTo>
                    <a:lnTo>
                      <a:pt x="140311" y="13912"/>
                    </a:lnTo>
                    <a:cubicBezTo>
                      <a:pt x="140069" y="13670"/>
                      <a:pt x="139948" y="13428"/>
                      <a:pt x="139707" y="13186"/>
                    </a:cubicBezTo>
                    <a:cubicBezTo>
                      <a:pt x="137288" y="11251"/>
                      <a:pt x="134748" y="9194"/>
                      <a:pt x="132329" y="7258"/>
                    </a:cubicBezTo>
                    <a:cubicBezTo>
                      <a:pt x="131724" y="7017"/>
                      <a:pt x="131119" y="6775"/>
                      <a:pt x="130636" y="6412"/>
                    </a:cubicBezTo>
                    <a:cubicBezTo>
                      <a:pt x="129668" y="5928"/>
                      <a:pt x="128942" y="5081"/>
                      <a:pt x="127733" y="5081"/>
                    </a:cubicBezTo>
                    <a:cubicBezTo>
                      <a:pt x="127491" y="4476"/>
                      <a:pt x="127007" y="4476"/>
                      <a:pt x="126403" y="4355"/>
                    </a:cubicBezTo>
                    <a:cubicBezTo>
                      <a:pt x="126161" y="3750"/>
                      <a:pt x="125556" y="3750"/>
                      <a:pt x="125072" y="3750"/>
                    </a:cubicBezTo>
                    <a:cubicBezTo>
                      <a:pt x="124588" y="2903"/>
                      <a:pt x="123863" y="3145"/>
                      <a:pt x="123137" y="3024"/>
                    </a:cubicBezTo>
                    <a:lnTo>
                      <a:pt x="123137" y="3024"/>
                    </a:lnTo>
                    <a:cubicBezTo>
                      <a:pt x="122895" y="2419"/>
                      <a:pt x="122411" y="2419"/>
                      <a:pt x="121807" y="2541"/>
                    </a:cubicBezTo>
                    <a:cubicBezTo>
                      <a:pt x="121565" y="2298"/>
                      <a:pt x="121202" y="2057"/>
                      <a:pt x="120960" y="1815"/>
                    </a:cubicBezTo>
                    <a:lnTo>
                      <a:pt x="120718" y="1815"/>
                    </a:lnTo>
                    <a:cubicBezTo>
                      <a:pt x="120718" y="1815"/>
                      <a:pt x="120476" y="1815"/>
                      <a:pt x="120476" y="1815"/>
                    </a:cubicBezTo>
                    <a:cubicBezTo>
                      <a:pt x="119751" y="1815"/>
                      <a:pt x="119146" y="1815"/>
                      <a:pt x="118420" y="1815"/>
                    </a:cubicBezTo>
                    <a:cubicBezTo>
                      <a:pt x="118420" y="1573"/>
                      <a:pt x="118420" y="1452"/>
                      <a:pt x="118299" y="1210"/>
                    </a:cubicBezTo>
                    <a:cubicBezTo>
                      <a:pt x="117695" y="1210"/>
                      <a:pt x="117090" y="1210"/>
                      <a:pt x="116485" y="1210"/>
                    </a:cubicBezTo>
                    <a:cubicBezTo>
                      <a:pt x="115880" y="1210"/>
                      <a:pt x="115276" y="1210"/>
                      <a:pt x="114550" y="1089"/>
                    </a:cubicBezTo>
                    <a:cubicBezTo>
                      <a:pt x="113461" y="363"/>
                      <a:pt x="112494" y="121"/>
                      <a:pt x="111405" y="1089"/>
                    </a:cubicBezTo>
                    <a:cubicBezTo>
                      <a:pt x="111285" y="1089"/>
                      <a:pt x="111163" y="1089"/>
                      <a:pt x="111043" y="968"/>
                    </a:cubicBezTo>
                    <a:cubicBezTo>
                      <a:pt x="110680" y="726"/>
                      <a:pt x="110438" y="363"/>
                      <a:pt x="109833" y="0"/>
                    </a:cubicBezTo>
                    <a:lnTo>
                      <a:pt x="87216" y="0"/>
                    </a:lnTo>
                    <a:cubicBezTo>
                      <a:pt x="87096" y="121"/>
                      <a:pt x="86854" y="363"/>
                      <a:pt x="86733" y="363"/>
                    </a:cubicBezTo>
                    <a:cubicBezTo>
                      <a:pt x="85281" y="605"/>
                      <a:pt x="83830" y="847"/>
                      <a:pt x="82379" y="1089"/>
                    </a:cubicBezTo>
                    <a:cubicBezTo>
                      <a:pt x="81774" y="1089"/>
                      <a:pt x="81169" y="1210"/>
                      <a:pt x="80565" y="1331"/>
                    </a:cubicBezTo>
                    <a:cubicBezTo>
                      <a:pt x="79839" y="2298"/>
                      <a:pt x="78750" y="1815"/>
                      <a:pt x="77783" y="2057"/>
                    </a:cubicBezTo>
                    <a:cubicBezTo>
                      <a:pt x="77299" y="2783"/>
                      <a:pt x="76452" y="2541"/>
                      <a:pt x="75848" y="2662"/>
                    </a:cubicBezTo>
                    <a:cubicBezTo>
                      <a:pt x="75364" y="3508"/>
                      <a:pt x="74517" y="3267"/>
                      <a:pt x="73792" y="3388"/>
                    </a:cubicBezTo>
                    <a:cubicBezTo>
                      <a:pt x="72824" y="4113"/>
                      <a:pt x="71615" y="4355"/>
                      <a:pt x="70526" y="4597"/>
                    </a:cubicBezTo>
                    <a:cubicBezTo>
                      <a:pt x="70284" y="4718"/>
                      <a:pt x="70042" y="4960"/>
                      <a:pt x="69800" y="5081"/>
                    </a:cubicBezTo>
                    <a:cubicBezTo>
                      <a:pt x="69559" y="5202"/>
                      <a:pt x="69438" y="5323"/>
                      <a:pt x="69196" y="5202"/>
                    </a:cubicBezTo>
                    <a:cubicBezTo>
                      <a:pt x="68954" y="5323"/>
                      <a:pt x="68712" y="5565"/>
                      <a:pt x="68470" y="5686"/>
                    </a:cubicBezTo>
                    <a:cubicBezTo>
                      <a:pt x="68349" y="5807"/>
                      <a:pt x="68107" y="5928"/>
                      <a:pt x="67865" y="5807"/>
                    </a:cubicBezTo>
                    <a:cubicBezTo>
                      <a:pt x="67382" y="6654"/>
                      <a:pt x="66777" y="7137"/>
                      <a:pt x="65809" y="7137"/>
                    </a:cubicBezTo>
                    <a:cubicBezTo>
                      <a:pt x="65809" y="7137"/>
                      <a:pt x="65809" y="7137"/>
                      <a:pt x="65809" y="7137"/>
                    </a:cubicBezTo>
                    <a:cubicBezTo>
                      <a:pt x="65567" y="7380"/>
                      <a:pt x="65325" y="7501"/>
                      <a:pt x="65084" y="7742"/>
                    </a:cubicBezTo>
                    <a:lnTo>
                      <a:pt x="65084" y="7742"/>
                    </a:lnTo>
                    <a:cubicBezTo>
                      <a:pt x="64842" y="7984"/>
                      <a:pt x="64600" y="8105"/>
                      <a:pt x="64358" y="8347"/>
                    </a:cubicBezTo>
                    <a:lnTo>
                      <a:pt x="64358" y="8347"/>
                    </a:lnTo>
                    <a:cubicBezTo>
                      <a:pt x="64116" y="8589"/>
                      <a:pt x="63995" y="8710"/>
                      <a:pt x="63753" y="8952"/>
                    </a:cubicBezTo>
                    <a:cubicBezTo>
                      <a:pt x="63269" y="9194"/>
                      <a:pt x="62907" y="9557"/>
                      <a:pt x="62423" y="9799"/>
                    </a:cubicBezTo>
                    <a:cubicBezTo>
                      <a:pt x="62181" y="10041"/>
                      <a:pt x="61939" y="10283"/>
                      <a:pt x="61697" y="10404"/>
                    </a:cubicBezTo>
                    <a:lnTo>
                      <a:pt x="61697" y="10404"/>
                    </a:lnTo>
                    <a:cubicBezTo>
                      <a:pt x="61455" y="10646"/>
                      <a:pt x="61213" y="10767"/>
                      <a:pt x="60971" y="11009"/>
                    </a:cubicBezTo>
                    <a:lnTo>
                      <a:pt x="60971" y="11009"/>
                    </a:lnTo>
                    <a:cubicBezTo>
                      <a:pt x="60730" y="11251"/>
                      <a:pt x="60609" y="11493"/>
                      <a:pt x="60367" y="11735"/>
                    </a:cubicBezTo>
                    <a:lnTo>
                      <a:pt x="60367" y="11735"/>
                    </a:lnTo>
                    <a:cubicBezTo>
                      <a:pt x="60125" y="11976"/>
                      <a:pt x="60004" y="12218"/>
                      <a:pt x="59762" y="12340"/>
                    </a:cubicBezTo>
                    <a:lnTo>
                      <a:pt x="59762" y="12340"/>
                    </a:lnTo>
                    <a:cubicBezTo>
                      <a:pt x="59520" y="12581"/>
                      <a:pt x="59399" y="12823"/>
                      <a:pt x="59157" y="13066"/>
                    </a:cubicBezTo>
                    <a:lnTo>
                      <a:pt x="59157" y="13066"/>
                    </a:lnTo>
                    <a:cubicBezTo>
                      <a:pt x="58915" y="13307"/>
                      <a:pt x="58794" y="13549"/>
                      <a:pt x="58552" y="13791"/>
                    </a:cubicBezTo>
                    <a:cubicBezTo>
                      <a:pt x="57948" y="14517"/>
                      <a:pt x="57343" y="15122"/>
                      <a:pt x="56617" y="15848"/>
                    </a:cubicBezTo>
                    <a:cubicBezTo>
                      <a:pt x="56617" y="16331"/>
                      <a:pt x="56496" y="16936"/>
                      <a:pt x="55771" y="17057"/>
                    </a:cubicBezTo>
                    <a:cubicBezTo>
                      <a:pt x="55529" y="17300"/>
                      <a:pt x="55287" y="17541"/>
                      <a:pt x="55166" y="17783"/>
                    </a:cubicBezTo>
                    <a:cubicBezTo>
                      <a:pt x="54924" y="18025"/>
                      <a:pt x="54803" y="18267"/>
                      <a:pt x="54561" y="18509"/>
                    </a:cubicBezTo>
                    <a:cubicBezTo>
                      <a:pt x="54319" y="18751"/>
                      <a:pt x="54198" y="18872"/>
                      <a:pt x="53957" y="19114"/>
                    </a:cubicBezTo>
                    <a:cubicBezTo>
                      <a:pt x="53836" y="19598"/>
                      <a:pt x="53836" y="20203"/>
                      <a:pt x="53110" y="20324"/>
                    </a:cubicBezTo>
                    <a:lnTo>
                      <a:pt x="53110" y="20324"/>
                    </a:lnTo>
                    <a:cubicBezTo>
                      <a:pt x="52868" y="20566"/>
                      <a:pt x="52747" y="20808"/>
                      <a:pt x="52505" y="21049"/>
                    </a:cubicBezTo>
                    <a:lnTo>
                      <a:pt x="52505" y="21049"/>
                    </a:lnTo>
                    <a:cubicBezTo>
                      <a:pt x="52263" y="21291"/>
                      <a:pt x="52142" y="21534"/>
                      <a:pt x="51901" y="21775"/>
                    </a:cubicBezTo>
                    <a:cubicBezTo>
                      <a:pt x="51901" y="21775"/>
                      <a:pt x="51901" y="21775"/>
                      <a:pt x="51901" y="21775"/>
                    </a:cubicBezTo>
                    <a:cubicBezTo>
                      <a:pt x="51659" y="22017"/>
                      <a:pt x="51417" y="22259"/>
                      <a:pt x="51296" y="22501"/>
                    </a:cubicBezTo>
                    <a:cubicBezTo>
                      <a:pt x="51296" y="22501"/>
                      <a:pt x="51296" y="22501"/>
                      <a:pt x="51296" y="22501"/>
                    </a:cubicBezTo>
                    <a:cubicBezTo>
                      <a:pt x="51296" y="23106"/>
                      <a:pt x="51296" y="23590"/>
                      <a:pt x="50570" y="23832"/>
                    </a:cubicBezTo>
                    <a:cubicBezTo>
                      <a:pt x="50570" y="23832"/>
                      <a:pt x="50570" y="23832"/>
                      <a:pt x="50570" y="23832"/>
                    </a:cubicBezTo>
                    <a:cubicBezTo>
                      <a:pt x="50328" y="24074"/>
                      <a:pt x="50207" y="24437"/>
                      <a:pt x="49965" y="24679"/>
                    </a:cubicBezTo>
                    <a:lnTo>
                      <a:pt x="49965" y="24679"/>
                    </a:lnTo>
                    <a:cubicBezTo>
                      <a:pt x="49965" y="24800"/>
                      <a:pt x="49965" y="25042"/>
                      <a:pt x="49965" y="25163"/>
                    </a:cubicBezTo>
                    <a:cubicBezTo>
                      <a:pt x="49724" y="25404"/>
                      <a:pt x="49603" y="25647"/>
                      <a:pt x="49361" y="25888"/>
                    </a:cubicBezTo>
                    <a:cubicBezTo>
                      <a:pt x="48877" y="26493"/>
                      <a:pt x="48514" y="27219"/>
                      <a:pt x="48030" y="27824"/>
                    </a:cubicBezTo>
                    <a:cubicBezTo>
                      <a:pt x="46821" y="29639"/>
                      <a:pt x="45732" y="31574"/>
                      <a:pt x="44523" y="33389"/>
                    </a:cubicBezTo>
                    <a:cubicBezTo>
                      <a:pt x="41620" y="37986"/>
                      <a:pt x="38597" y="42462"/>
                      <a:pt x="35694" y="46938"/>
                    </a:cubicBezTo>
                    <a:cubicBezTo>
                      <a:pt x="32549" y="51777"/>
                      <a:pt x="29284" y="56495"/>
                      <a:pt x="26260" y="61334"/>
                    </a:cubicBezTo>
                    <a:cubicBezTo>
                      <a:pt x="20213" y="71012"/>
                      <a:pt x="14045" y="80811"/>
                      <a:pt x="7756" y="90368"/>
                    </a:cubicBezTo>
                    <a:cubicBezTo>
                      <a:pt x="5579" y="93634"/>
                      <a:pt x="3281" y="96900"/>
                      <a:pt x="1587" y="100529"/>
                    </a:cubicBezTo>
                    <a:cubicBezTo>
                      <a:pt x="499" y="102828"/>
                      <a:pt x="-106" y="105247"/>
                      <a:pt x="15" y="107909"/>
                    </a:cubicBezTo>
                    <a:cubicBezTo>
                      <a:pt x="15" y="110570"/>
                      <a:pt x="1104" y="112627"/>
                      <a:pt x="2918" y="114441"/>
                    </a:cubicBezTo>
                    <a:cubicBezTo>
                      <a:pt x="4611" y="116135"/>
                      <a:pt x="6667" y="116740"/>
                      <a:pt x="8965" y="116619"/>
                    </a:cubicBezTo>
                    <a:cubicBezTo>
                      <a:pt x="9207" y="116619"/>
                      <a:pt x="9449" y="116619"/>
                      <a:pt x="9691" y="116619"/>
                    </a:cubicBezTo>
                    <a:cubicBezTo>
                      <a:pt x="12714" y="116861"/>
                      <a:pt x="15133" y="115530"/>
                      <a:pt x="16948" y="113232"/>
                    </a:cubicBezTo>
                    <a:cubicBezTo>
                      <a:pt x="19487" y="109965"/>
                      <a:pt x="22148" y="106578"/>
                      <a:pt x="24446" y="103070"/>
                    </a:cubicBezTo>
                    <a:cubicBezTo>
                      <a:pt x="29405" y="95690"/>
                      <a:pt x="34122" y="88190"/>
                      <a:pt x="38959" y="80931"/>
                    </a:cubicBezTo>
                    <a:cubicBezTo>
                      <a:pt x="43797" y="73673"/>
                      <a:pt x="48514" y="66294"/>
                      <a:pt x="52989" y="58793"/>
                    </a:cubicBezTo>
                    <a:cubicBezTo>
                      <a:pt x="55650" y="54438"/>
                      <a:pt x="58190" y="50083"/>
                      <a:pt x="60850" y="45728"/>
                    </a:cubicBezTo>
                    <a:cubicBezTo>
                      <a:pt x="61939" y="44034"/>
                      <a:pt x="62665" y="42220"/>
                      <a:pt x="64842" y="41010"/>
                    </a:cubicBezTo>
                    <a:cubicBezTo>
                      <a:pt x="65446" y="41010"/>
                      <a:pt x="66293" y="41252"/>
                      <a:pt x="67140" y="41373"/>
                    </a:cubicBezTo>
                    <a:cubicBezTo>
                      <a:pt x="67140" y="41373"/>
                      <a:pt x="67261" y="41494"/>
                      <a:pt x="67382" y="41615"/>
                    </a:cubicBezTo>
                    <a:cubicBezTo>
                      <a:pt x="67382" y="43188"/>
                      <a:pt x="67623" y="44760"/>
                      <a:pt x="67382" y="46212"/>
                    </a:cubicBezTo>
                    <a:cubicBezTo>
                      <a:pt x="66898" y="48389"/>
                      <a:pt x="67019" y="50567"/>
                      <a:pt x="66898" y="52866"/>
                    </a:cubicBezTo>
                    <a:cubicBezTo>
                      <a:pt x="66898" y="56737"/>
                      <a:pt x="66898" y="60608"/>
                      <a:pt x="66898" y="64600"/>
                    </a:cubicBezTo>
                    <a:cubicBezTo>
                      <a:pt x="66898" y="114320"/>
                      <a:pt x="66898" y="164040"/>
                      <a:pt x="66898" y="213761"/>
                    </a:cubicBezTo>
                    <a:cubicBezTo>
                      <a:pt x="66898" y="227673"/>
                      <a:pt x="66898" y="241585"/>
                      <a:pt x="66898" y="255497"/>
                    </a:cubicBezTo>
                    <a:cubicBezTo>
                      <a:pt x="66898" y="259126"/>
                      <a:pt x="67623" y="262513"/>
                      <a:pt x="70526" y="265054"/>
                    </a:cubicBezTo>
                    <a:cubicBezTo>
                      <a:pt x="70647" y="265175"/>
                      <a:pt x="70768" y="265416"/>
                      <a:pt x="70768" y="265658"/>
                    </a:cubicBezTo>
                    <a:cubicBezTo>
                      <a:pt x="71494" y="265780"/>
                      <a:pt x="71856" y="266263"/>
                      <a:pt x="72098" y="266989"/>
                    </a:cubicBezTo>
                    <a:cubicBezTo>
                      <a:pt x="72219" y="267231"/>
                      <a:pt x="72582" y="267473"/>
                      <a:pt x="72703" y="267594"/>
                    </a:cubicBezTo>
                    <a:cubicBezTo>
                      <a:pt x="72945" y="267836"/>
                      <a:pt x="73187" y="267957"/>
                      <a:pt x="73429" y="268199"/>
                    </a:cubicBezTo>
                    <a:cubicBezTo>
                      <a:pt x="73429" y="268199"/>
                      <a:pt x="73429" y="268199"/>
                      <a:pt x="73429" y="268199"/>
                    </a:cubicBezTo>
                    <a:cubicBezTo>
                      <a:pt x="73671" y="268441"/>
                      <a:pt x="73913" y="268683"/>
                      <a:pt x="74154" y="268925"/>
                    </a:cubicBezTo>
                    <a:cubicBezTo>
                      <a:pt x="74275" y="268925"/>
                      <a:pt x="74517" y="268925"/>
                      <a:pt x="74638" y="268925"/>
                    </a:cubicBezTo>
                    <a:cubicBezTo>
                      <a:pt x="75727" y="268925"/>
                      <a:pt x="76815" y="268925"/>
                      <a:pt x="77904" y="269288"/>
                    </a:cubicBezTo>
                    <a:cubicBezTo>
                      <a:pt x="82137" y="270255"/>
                      <a:pt x="85765" y="269045"/>
                      <a:pt x="88910" y="266263"/>
                    </a:cubicBezTo>
                    <a:cubicBezTo>
                      <a:pt x="89756" y="265537"/>
                      <a:pt x="91087" y="264932"/>
                      <a:pt x="91208" y="263602"/>
                    </a:cubicBezTo>
                    <a:cubicBezTo>
                      <a:pt x="91208" y="263118"/>
                      <a:pt x="91208" y="262513"/>
                      <a:pt x="91812" y="262271"/>
                    </a:cubicBezTo>
                    <a:cubicBezTo>
                      <a:pt x="91812" y="259731"/>
                      <a:pt x="92054" y="257190"/>
                      <a:pt x="92054" y="254650"/>
                    </a:cubicBezTo>
                    <a:cubicBezTo>
                      <a:pt x="92054" y="217148"/>
                      <a:pt x="92054" y="179646"/>
                      <a:pt x="92054" y="142265"/>
                    </a:cubicBezTo>
                    <a:cubicBezTo>
                      <a:pt x="92054" y="140330"/>
                      <a:pt x="92417" y="138515"/>
                      <a:pt x="92901" y="136579"/>
                    </a:cubicBezTo>
                    <a:cubicBezTo>
                      <a:pt x="93506" y="135974"/>
                      <a:pt x="94110" y="135249"/>
                      <a:pt x="94715" y="134644"/>
                    </a:cubicBezTo>
                    <a:cubicBezTo>
                      <a:pt x="96650" y="133797"/>
                      <a:pt x="98464" y="133555"/>
                      <a:pt x="100400" y="133555"/>
                    </a:cubicBezTo>
                    <a:cubicBezTo>
                      <a:pt x="103181" y="133555"/>
                      <a:pt x="106084" y="135369"/>
                      <a:pt x="106084" y="139120"/>
                    </a:cubicBezTo>
                    <a:cubicBezTo>
                      <a:pt x="106084" y="144443"/>
                      <a:pt x="106084" y="149766"/>
                      <a:pt x="106084" y="155089"/>
                    </a:cubicBezTo>
                    <a:cubicBezTo>
                      <a:pt x="106084" y="175654"/>
                      <a:pt x="106084" y="196220"/>
                      <a:pt x="106084" y="216785"/>
                    </a:cubicBezTo>
                    <a:cubicBezTo>
                      <a:pt x="106930" y="226100"/>
                      <a:pt x="106447" y="235415"/>
                      <a:pt x="106568" y="244730"/>
                    </a:cubicBezTo>
                    <a:cubicBezTo>
                      <a:pt x="106568" y="249932"/>
                      <a:pt x="106568" y="255133"/>
                      <a:pt x="106568" y="260457"/>
                    </a:cubicBezTo>
                    <a:cubicBezTo>
                      <a:pt x="106568" y="260577"/>
                      <a:pt x="106689" y="260819"/>
                      <a:pt x="106568" y="260941"/>
                    </a:cubicBezTo>
                    <a:cubicBezTo>
                      <a:pt x="107414" y="261545"/>
                      <a:pt x="107172" y="262271"/>
                      <a:pt x="107172" y="263118"/>
                    </a:cubicBezTo>
                    <a:cubicBezTo>
                      <a:pt x="107172" y="263239"/>
                      <a:pt x="107172" y="263360"/>
                      <a:pt x="107172" y="263602"/>
                    </a:cubicBezTo>
                    <a:cubicBezTo>
                      <a:pt x="108019" y="263844"/>
                      <a:pt x="108503" y="264206"/>
                      <a:pt x="108382" y="265175"/>
                    </a:cubicBezTo>
                    <a:cubicBezTo>
                      <a:pt x="111526" y="269167"/>
                      <a:pt x="115759" y="270135"/>
                      <a:pt x="120476" y="269409"/>
                    </a:cubicBezTo>
                    <a:cubicBezTo>
                      <a:pt x="121081" y="269409"/>
                      <a:pt x="121807" y="269288"/>
                      <a:pt x="122411" y="269167"/>
                    </a:cubicBezTo>
                    <a:cubicBezTo>
                      <a:pt x="122895" y="269045"/>
                      <a:pt x="123379" y="268804"/>
                      <a:pt x="123742" y="268683"/>
                    </a:cubicBezTo>
                    <a:cubicBezTo>
                      <a:pt x="123863" y="268925"/>
                      <a:pt x="123984" y="268925"/>
                      <a:pt x="124105" y="269045"/>
                    </a:cubicBezTo>
                    <a:cubicBezTo>
                      <a:pt x="124105" y="269045"/>
                      <a:pt x="123984" y="269045"/>
                      <a:pt x="123742" y="268683"/>
                    </a:cubicBezTo>
                    <a:cubicBezTo>
                      <a:pt x="123984" y="268683"/>
                      <a:pt x="124105" y="268562"/>
                      <a:pt x="124346" y="268441"/>
                    </a:cubicBezTo>
                    <a:lnTo>
                      <a:pt x="124346" y="268441"/>
                    </a:lnTo>
                    <a:cubicBezTo>
                      <a:pt x="124588" y="268320"/>
                      <a:pt x="124709" y="268078"/>
                      <a:pt x="124951" y="267957"/>
                    </a:cubicBezTo>
                    <a:cubicBezTo>
                      <a:pt x="125193" y="267957"/>
                      <a:pt x="125435" y="267836"/>
                      <a:pt x="125677" y="267715"/>
                    </a:cubicBezTo>
                    <a:cubicBezTo>
                      <a:pt x="125919" y="267110"/>
                      <a:pt x="126403" y="266989"/>
                      <a:pt x="127007" y="266989"/>
                    </a:cubicBezTo>
                    <a:cubicBezTo>
                      <a:pt x="127007" y="266989"/>
                      <a:pt x="127007" y="266989"/>
                      <a:pt x="127007" y="266989"/>
                    </a:cubicBezTo>
                    <a:cubicBezTo>
                      <a:pt x="127249" y="266747"/>
                      <a:pt x="127491" y="266505"/>
                      <a:pt x="127733" y="266263"/>
                    </a:cubicBezTo>
                    <a:cubicBezTo>
                      <a:pt x="128338" y="265658"/>
                      <a:pt x="128942" y="264932"/>
                      <a:pt x="129547" y="264328"/>
                    </a:cubicBezTo>
                    <a:cubicBezTo>
                      <a:pt x="129668" y="263844"/>
                      <a:pt x="129668" y="263239"/>
                      <a:pt x="130394" y="262997"/>
                    </a:cubicBezTo>
                    <a:cubicBezTo>
                      <a:pt x="131240" y="259852"/>
                      <a:pt x="131966" y="256585"/>
                      <a:pt x="131603" y="253198"/>
                    </a:cubicBezTo>
                    <a:cubicBezTo>
                      <a:pt x="131603" y="252472"/>
                      <a:pt x="131482" y="251625"/>
                      <a:pt x="131361" y="250899"/>
                    </a:cubicBezTo>
                    <a:cubicBezTo>
                      <a:pt x="131119" y="249085"/>
                      <a:pt x="130998" y="247391"/>
                      <a:pt x="131361" y="245577"/>
                    </a:cubicBezTo>
                    <a:cubicBezTo>
                      <a:pt x="131482" y="244972"/>
                      <a:pt x="131603" y="244246"/>
                      <a:pt x="131603" y="243641"/>
                    </a:cubicBezTo>
                    <a:cubicBezTo>
                      <a:pt x="131603" y="242431"/>
                      <a:pt x="131240" y="241221"/>
                      <a:pt x="131240" y="240012"/>
                    </a:cubicBezTo>
                    <a:cubicBezTo>
                      <a:pt x="131240" y="238923"/>
                      <a:pt x="131603" y="237956"/>
                      <a:pt x="131240" y="236746"/>
                    </a:cubicBezTo>
                    <a:cubicBezTo>
                      <a:pt x="130998" y="235778"/>
                      <a:pt x="130998" y="234689"/>
                      <a:pt x="131240" y="233721"/>
                    </a:cubicBezTo>
                    <a:cubicBezTo>
                      <a:pt x="131845" y="231544"/>
                      <a:pt x="131603" y="229366"/>
                      <a:pt x="131603" y="227068"/>
                    </a:cubicBezTo>
                    <a:cubicBezTo>
                      <a:pt x="131603" y="171178"/>
                      <a:pt x="131603" y="115409"/>
                      <a:pt x="131603" y="59519"/>
                    </a:cubicBezTo>
                    <a:cubicBezTo>
                      <a:pt x="131603" y="56253"/>
                      <a:pt x="131603" y="53107"/>
                      <a:pt x="131603" y="49841"/>
                    </a:cubicBezTo>
                    <a:cubicBezTo>
                      <a:pt x="131603" y="48753"/>
                      <a:pt x="131603" y="47664"/>
                      <a:pt x="131603" y="46454"/>
                    </a:cubicBezTo>
                    <a:cubicBezTo>
                      <a:pt x="131603" y="46212"/>
                      <a:pt x="131603" y="45970"/>
                      <a:pt x="131603" y="45728"/>
                    </a:cubicBezTo>
                    <a:cubicBezTo>
                      <a:pt x="131482" y="45365"/>
                      <a:pt x="131240" y="45124"/>
                      <a:pt x="131240" y="44760"/>
                    </a:cubicBezTo>
                    <a:cubicBezTo>
                      <a:pt x="130998" y="43793"/>
                      <a:pt x="130998" y="42825"/>
                      <a:pt x="131724" y="41978"/>
                    </a:cubicBezTo>
                    <a:cubicBezTo>
                      <a:pt x="132450" y="41131"/>
                      <a:pt x="133296" y="40889"/>
                      <a:pt x="134627" y="41010"/>
                    </a:cubicBezTo>
                    <a:cubicBezTo>
                      <a:pt x="135715" y="41736"/>
                      <a:pt x="136562" y="42825"/>
                      <a:pt x="137288" y="44034"/>
                    </a:cubicBezTo>
                    <a:cubicBezTo>
                      <a:pt x="140795" y="50204"/>
                      <a:pt x="144302" y="56253"/>
                      <a:pt x="147931" y="62423"/>
                    </a:cubicBezTo>
                    <a:cubicBezTo>
                      <a:pt x="150229" y="66173"/>
                      <a:pt x="152527" y="69923"/>
                      <a:pt x="154946" y="73673"/>
                    </a:cubicBezTo>
                    <a:cubicBezTo>
                      <a:pt x="159662" y="81295"/>
                      <a:pt x="164500" y="88795"/>
                      <a:pt x="169217" y="96416"/>
                    </a:cubicBezTo>
                    <a:cubicBezTo>
                      <a:pt x="171394" y="99803"/>
                      <a:pt x="173692" y="103191"/>
                      <a:pt x="175869" y="106699"/>
                    </a:cubicBezTo>
                    <a:cubicBezTo>
                      <a:pt x="176957" y="108393"/>
                      <a:pt x="178046" y="110207"/>
                      <a:pt x="179014" y="112022"/>
                    </a:cubicBezTo>
                    <a:cubicBezTo>
                      <a:pt x="179255" y="112506"/>
                      <a:pt x="179497" y="112989"/>
                      <a:pt x="179860" y="113474"/>
                    </a:cubicBezTo>
                    <a:cubicBezTo>
                      <a:pt x="180223" y="113957"/>
                      <a:pt x="180707" y="114441"/>
                      <a:pt x="180707" y="114441"/>
                    </a:cubicBezTo>
                    <a:cubicBezTo>
                      <a:pt x="182642" y="115409"/>
                      <a:pt x="183851" y="116014"/>
                      <a:pt x="185061" y="116740"/>
                    </a:cubicBezTo>
                    <a:cubicBezTo>
                      <a:pt x="185061" y="116740"/>
                      <a:pt x="185303" y="116740"/>
                      <a:pt x="185424" y="116740"/>
                    </a:cubicBezTo>
                    <a:cubicBezTo>
                      <a:pt x="188689" y="117828"/>
                      <a:pt x="191471" y="116740"/>
                      <a:pt x="193769" y="114320"/>
                    </a:cubicBezTo>
                    <a:cubicBezTo>
                      <a:pt x="194615" y="113474"/>
                      <a:pt x="195462" y="112627"/>
                      <a:pt x="196430" y="111780"/>
                    </a:cubicBezTo>
                    <a:cubicBezTo>
                      <a:pt x="196792" y="110691"/>
                      <a:pt x="197155" y="109602"/>
                      <a:pt x="197397" y="108514"/>
                    </a:cubicBezTo>
                    <a:cubicBezTo>
                      <a:pt x="197155" y="108150"/>
                      <a:pt x="197397" y="107909"/>
                      <a:pt x="197760" y="107788"/>
                    </a:cubicBezTo>
                    <a:cubicBezTo>
                      <a:pt x="197760" y="106820"/>
                      <a:pt x="197760" y="105852"/>
                      <a:pt x="197760" y="104884"/>
                    </a:cubicBezTo>
                    <a:close/>
                  </a:path>
                </a:pathLst>
              </a:custGeom>
              <a:solidFill>
                <a:srgbClr val="8CAA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grpSp>
      <p:grpSp>
        <p:nvGrpSpPr>
          <p:cNvPr id="144" name="Google Shape;144;p15"/>
          <p:cNvGrpSpPr/>
          <p:nvPr/>
        </p:nvGrpSpPr>
        <p:grpSpPr>
          <a:xfrm>
            <a:off x="6670916" y="8551307"/>
            <a:ext cx="599475" cy="592866"/>
            <a:chOff x="6422427" y="8453541"/>
            <a:chExt cx="599475" cy="592866"/>
          </a:xfrm>
        </p:grpSpPr>
        <p:grpSp>
          <p:nvGrpSpPr>
            <p:cNvPr id="145" name="Google Shape;145;p15"/>
            <p:cNvGrpSpPr/>
            <p:nvPr/>
          </p:nvGrpSpPr>
          <p:grpSpPr>
            <a:xfrm>
              <a:off x="6422427" y="8453541"/>
              <a:ext cx="599475" cy="592866"/>
              <a:chOff x="5349648" y="4916915"/>
              <a:chExt cx="241526" cy="238863"/>
            </a:xfrm>
          </p:grpSpPr>
          <p:sp>
            <p:nvSpPr>
              <p:cNvPr id="146" name="Google Shape;146;p15"/>
              <p:cNvSpPr/>
              <p:nvPr/>
            </p:nvSpPr>
            <p:spPr>
              <a:xfrm>
                <a:off x="5406286" y="4967180"/>
                <a:ext cx="133592" cy="134885"/>
              </a:xfrm>
              <a:custGeom>
                <a:avLst/>
                <a:gdLst/>
                <a:ahLst/>
                <a:cxnLst/>
                <a:rect l="l" t="t" r="r" b="b"/>
                <a:pathLst>
                  <a:path w="133592" h="134885" extrusionOk="0">
                    <a:moveTo>
                      <a:pt x="125022" y="100892"/>
                    </a:moveTo>
                    <a:cubicBezTo>
                      <a:pt x="125748" y="98956"/>
                      <a:pt x="127320" y="97263"/>
                      <a:pt x="128408" y="95448"/>
                    </a:cubicBezTo>
                    <a:cubicBezTo>
                      <a:pt x="128529" y="95086"/>
                      <a:pt x="128650" y="94602"/>
                      <a:pt x="128771" y="94239"/>
                    </a:cubicBezTo>
                    <a:cubicBezTo>
                      <a:pt x="129134" y="92666"/>
                      <a:pt x="129497" y="90973"/>
                      <a:pt x="130827" y="89763"/>
                    </a:cubicBezTo>
                    <a:cubicBezTo>
                      <a:pt x="130948" y="88311"/>
                      <a:pt x="130827" y="86739"/>
                      <a:pt x="132158" y="85770"/>
                    </a:cubicBezTo>
                    <a:cubicBezTo>
                      <a:pt x="132641" y="81900"/>
                      <a:pt x="133246" y="77907"/>
                      <a:pt x="133488" y="74036"/>
                    </a:cubicBezTo>
                    <a:cubicBezTo>
                      <a:pt x="133730" y="67624"/>
                      <a:pt x="133609" y="61334"/>
                      <a:pt x="132520" y="54922"/>
                    </a:cubicBezTo>
                    <a:cubicBezTo>
                      <a:pt x="131795" y="50567"/>
                      <a:pt x="130464" y="46333"/>
                      <a:pt x="128771" y="42462"/>
                    </a:cubicBezTo>
                    <a:cubicBezTo>
                      <a:pt x="125506" y="35204"/>
                      <a:pt x="120184" y="27703"/>
                      <a:pt x="114983" y="21897"/>
                    </a:cubicBezTo>
                    <a:cubicBezTo>
                      <a:pt x="113895" y="20808"/>
                      <a:pt x="112927" y="19598"/>
                      <a:pt x="111597" y="18751"/>
                    </a:cubicBezTo>
                    <a:cubicBezTo>
                      <a:pt x="107122" y="15727"/>
                      <a:pt x="102647" y="12581"/>
                      <a:pt x="98051" y="9678"/>
                    </a:cubicBezTo>
                    <a:cubicBezTo>
                      <a:pt x="90432" y="4839"/>
                      <a:pt x="82328" y="2177"/>
                      <a:pt x="73741" y="605"/>
                    </a:cubicBezTo>
                    <a:lnTo>
                      <a:pt x="73136" y="847"/>
                    </a:lnTo>
                    <a:lnTo>
                      <a:pt x="72532" y="484"/>
                    </a:lnTo>
                    <a:cubicBezTo>
                      <a:pt x="70839" y="484"/>
                      <a:pt x="69024" y="726"/>
                      <a:pt x="67331" y="484"/>
                    </a:cubicBezTo>
                    <a:cubicBezTo>
                      <a:pt x="64428" y="-121"/>
                      <a:pt x="61768" y="-242"/>
                      <a:pt x="58865" y="605"/>
                    </a:cubicBezTo>
                    <a:cubicBezTo>
                      <a:pt x="54874" y="1815"/>
                      <a:pt x="50762" y="2903"/>
                      <a:pt x="46650" y="3508"/>
                    </a:cubicBezTo>
                    <a:cubicBezTo>
                      <a:pt x="43747" y="3992"/>
                      <a:pt x="41207" y="5081"/>
                      <a:pt x="38546" y="6170"/>
                    </a:cubicBezTo>
                    <a:cubicBezTo>
                      <a:pt x="35886" y="7259"/>
                      <a:pt x="33467" y="8710"/>
                      <a:pt x="31290" y="10404"/>
                    </a:cubicBezTo>
                    <a:cubicBezTo>
                      <a:pt x="27419" y="13549"/>
                      <a:pt x="22944" y="15969"/>
                      <a:pt x="19800" y="19961"/>
                    </a:cubicBezTo>
                    <a:cubicBezTo>
                      <a:pt x="18349" y="21775"/>
                      <a:pt x="17139" y="23711"/>
                      <a:pt x="15446" y="25526"/>
                    </a:cubicBezTo>
                    <a:cubicBezTo>
                      <a:pt x="8794" y="32784"/>
                      <a:pt x="4561" y="41494"/>
                      <a:pt x="2263" y="50688"/>
                    </a:cubicBezTo>
                    <a:cubicBezTo>
                      <a:pt x="-1245" y="64600"/>
                      <a:pt x="-761" y="78633"/>
                      <a:pt x="4319" y="92303"/>
                    </a:cubicBezTo>
                    <a:cubicBezTo>
                      <a:pt x="5407" y="95207"/>
                      <a:pt x="6133" y="98110"/>
                      <a:pt x="8673" y="100287"/>
                    </a:cubicBezTo>
                    <a:cubicBezTo>
                      <a:pt x="9278" y="100771"/>
                      <a:pt x="9519" y="101739"/>
                      <a:pt x="10003" y="102586"/>
                    </a:cubicBezTo>
                    <a:cubicBezTo>
                      <a:pt x="14357" y="110570"/>
                      <a:pt x="20163" y="117224"/>
                      <a:pt x="27903" y="122184"/>
                    </a:cubicBezTo>
                    <a:cubicBezTo>
                      <a:pt x="36006" y="127265"/>
                      <a:pt x="44714" y="131014"/>
                      <a:pt x="54148" y="133071"/>
                    </a:cubicBezTo>
                    <a:cubicBezTo>
                      <a:pt x="58018" y="133918"/>
                      <a:pt x="62010" y="133918"/>
                      <a:pt x="65880" y="134886"/>
                    </a:cubicBezTo>
                    <a:cubicBezTo>
                      <a:pt x="68057" y="134886"/>
                      <a:pt x="70113" y="134886"/>
                      <a:pt x="72290" y="134886"/>
                    </a:cubicBezTo>
                    <a:cubicBezTo>
                      <a:pt x="73620" y="134644"/>
                      <a:pt x="74951" y="134523"/>
                      <a:pt x="76160" y="134281"/>
                    </a:cubicBezTo>
                    <a:cubicBezTo>
                      <a:pt x="80030" y="133555"/>
                      <a:pt x="84022" y="133313"/>
                      <a:pt x="87771" y="132104"/>
                    </a:cubicBezTo>
                    <a:cubicBezTo>
                      <a:pt x="91520" y="130894"/>
                      <a:pt x="95027" y="129079"/>
                      <a:pt x="98414" y="127144"/>
                    </a:cubicBezTo>
                    <a:cubicBezTo>
                      <a:pt x="104219" y="123998"/>
                      <a:pt x="109662" y="120369"/>
                      <a:pt x="114137" y="115409"/>
                    </a:cubicBezTo>
                    <a:cubicBezTo>
                      <a:pt x="116677" y="112627"/>
                      <a:pt x="118975" y="109724"/>
                      <a:pt x="121152" y="106699"/>
                    </a:cubicBezTo>
                    <a:cubicBezTo>
                      <a:pt x="122361" y="105005"/>
                      <a:pt x="123933" y="103433"/>
                      <a:pt x="124659" y="101255"/>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147" name="Google Shape;147;p15"/>
              <p:cNvSpPr/>
              <p:nvPr/>
            </p:nvSpPr>
            <p:spPr>
              <a:xfrm>
                <a:off x="5461281" y="5116055"/>
                <a:ext cx="23221" cy="39723"/>
              </a:xfrm>
              <a:custGeom>
                <a:avLst/>
                <a:gdLst/>
                <a:ahLst/>
                <a:cxnLst/>
                <a:rect l="l" t="t" r="r" b="b"/>
                <a:pathLst>
                  <a:path w="23221" h="39723" extrusionOk="0">
                    <a:moveTo>
                      <a:pt x="22738" y="9843"/>
                    </a:moveTo>
                    <a:cubicBezTo>
                      <a:pt x="22375" y="4279"/>
                      <a:pt x="18867" y="528"/>
                      <a:pt x="13062" y="44"/>
                    </a:cubicBezTo>
                    <a:cubicBezTo>
                      <a:pt x="7982" y="-319"/>
                      <a:pt x="3749" y="1496"/>
                      <a:pt x="2056" y="7303"/>
                    </a:cubicBezTo>
                    <a:cubicBezTo>
                      <a:pt x="1572" y="8754"/>
                      <a:pt x="1451" y="10327"/>
                      <a:pt x="1209" y="11779"/>
                    </a:cubicBezTo>
                    <a:cubicBezTo>
                      <a:pt x="1693" y="12988"/>
                      <a:pt x="1572" y="13956"/>
                      <a:pt x="484" y="14682"/>
                    </a:cubicBezTo>
                    <a:cubicBezTo>
                      <a:pt x="363" y="19884"/>
                      <a:pt x="121" y="25086"/>
                      <a:pt x="0" y="30288"/>
                    </a:cubicBezTo>
                    <a:cubicBezTo>
                      <a:pt x="0" y="30772"/>
                      <a:pt x="121" y="31134"/>
                      <a:pt x="242" y="31619"/>
                    </a:cubicBezTo>
                    <a:cubicBezTo>
                      <a:pt x="484" y="32465"/>
                      <a:pt x="605" y="33312"/>
                      <a:pt x="847" y="34159"/>
                    </a:cubicBezTo>
                    <a:cubicBezTo>
                      <a:pt x="1209" y="34643"/>
                      <a:pt x="1451" y="35127"/>
                      <a:pt x="1814" y="35490"/>
                    </a:cubicBezTo>
                    <a:cubicBezTo>
                      <a:pt x="3145" y="36699"/>
                      <a:pt x="4596" y="37909"/>
                      <a:pt x="5926" y="39119"/>
                    </a:cubicBezTo>
                    <a:cubicBezTo>
                      <a:pt x="8466" y="39361"/>
                      <a:pt x="11127" y="39482"/>
                      <a:pt x="13667" y="39724"/>
                    </a:cubicBezTo>
                    <a:cubicBezTo>
                      <a:pt x="15481" y="39240"/>
                      <a:pt x="17174" y="38756"/>
                      <a:pt x="18988" y="38151"/>
                    </a:cubicBezTo>
                    <a:lnTo>
                      <a:pt x="18988" y="38151"/>
                    </a:lnTo>
                    <a:cubicBezTo>
                      <a:pt x="19472" y="37788"/>
                      <a:pt x="19956" y="37304"/>
                      <a:pt x="20319" y="36820"/>
                    </a:cubicBezTo>
                    <a:cubicBezTo>
                      <a:pt x="22133" y="34038"/>
                      <a:pt x="22980" y="30893"/>
                      <a:pt x="23221" y="27505"/>
                    </a:cubicBezTo>
                    <a:cubicBezTo>
                      <a:pt x="23221" y="25086"/>
                      <a:pt x="23100" y="22666"/>
                      <a:pt x="22980" y="20247"/>
                    </a:cubicBezTo>
                    <a:cubicBezTo>
                      <a:pt x="22980" y="16739"/>
                      <a:pt x="22980" y="13230"/>
                      <a:pt x="22859" y="9722"/>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148" name="Google Shape;148;p15"/>
              <p:cNvSpPr/>
              <p:nvPr/>
            </p:nvSpPr>
            <p:spPr>
              <a:xfrm>
                <a:off x="5527053" y="5088869"/>
                <a:ext cx="33402" cy="32310"/>
              </a:xfrm>
              <a:custGeom>
                <a:avLst/>
                <a:gdLst/>
                <a:ahLst/>
                <a:cxnLst/>
                <a:rect l="l" t="t" r="r" b="b"/>
                <a:pathLst>
                  <a:path w="33402" h="32310" extrusionOk="0">
                    <a:moveTo>
                      <a:pt x="21550" y="3640"/>
                    </a:moveTo>
                    <a:cubicBezTo>
                      <a:pt x="17438" y="1826"/>
                      <a:pt x="13325" y="-594"/>
                      <a:pt x="9939" y="132"/>
                    </a:cubicBezTo>
                    <a:cubicBezTo>
                      <a:pt x="5827" y="3640"/>
                      <a:pt x="2924" y="6181"/>
                      <a:pt x="263" y="8358"/>
                    </a:cubicBezTo>
                    <a:cubicBezTo>
                      <a:pt x="-583" y="12350"/>
                      <a:pt x="747" y="15254"/>
                      <a:pt x="2319" y="17794"/>
                    </a:cubicBezTo>
                    <a:cubicBezTo>
                      <a:pt x="5585" y="23238"/>
                      <a:pt x="9092" y="28561"/>
                      <a:pt x="14293" y="32311"/>
                    </a:cubicBezTo>
                    <a:lnTo>
                      <a:pt x="19856" y="32311"/>
                    </a:lnTo>
                    <a:cubicBezTo>
                      <a:pt x="26146" y="29891"/>
                      <a:pt x="30621" y="26988"/>
                      <a:pt x="32919" y="21544"/>
                    </a:cubicBezTo>
                    <a:cubicBezTo>
                      <a:pt x="33039" y="20213"/>
                      <a:pt x="33281" y="18883"/>
                      <a:pt x="33402" y="17431"/>
                    </a:cubicBezTo>
                    <a:cubicBezTo>
                      <a:pt x="33402" y="16584"/>
                      <a:pt x="33281" y="15738"/>
                      <a:pt x="33160" y="14891"/>
                    </a:cubicBezTo>
                    <a:cubicBezTo>
                      <a:pt x="30621" y="9810"/>
                      <a:pt x="26629" y="5818"/>
                      <a:pt x="21550" y="3640"/>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149" name="Google Shape;149;p15"/>
              <p:cNvSpPr/>
              <p:nvPr/>
            </p:nvSpPr>
            <p:spPr>
              <a:xfrm>
                <a:off x="5385794" y="5092375"/>
                <a:ext cx="30599" cy="31257"/>
              </a:xfrm>
              <a:custGeom>
                <a:avLst/>
                <a:gdLst/>
                <a:ahLst/>
                <a:cxnLst/>
                <a:rect l="l" t="t" r="r" b="b"/>
                <a:pathLst>
                  <a:path w="30599" h="31257" extrusionOk="0">
                    <a:moveTo>
                      <a:pt x="12716" y="1223"/>
                    </a:moveTo>
                    <a:cubicBezTo>
                      <a:pt x="10660" y="1828"/>
                      <a:pt x="9692" y="4005"/>
                      <a:pt x="7636" y="5094"/>
                    </a:cubicBezTo>
                    <a:cubicBezTo>
                      <a:pt x="3524" y="7151"/>
                      <a:pt x="1589" y="11385"/>
                      <a:pt x="380" y="15619"/>
                    </a:cubicBezTo>
                    <a:cubicBezTo>
                      <a:pt x="-588" y="18885"/>
                      <a:pt x="380" y="22151"/>
                      <a:pt x="2315" y="25055"/>
                    </a:cubicBezTo>
                    <a:cubicBezTo>
                      <a:pt x="3282" y="26506"/>
                      <a:pt x="4371" y="27837"/>
                      <a:pt x="5338" y="29289"/>
                    </a:cubicBezTo>
                    <a:cubicBezTo>
                      <a:pt x="9934" y="31224"/>
                      <a:pt x="14530" y="32192"/>
                      <a:pt x="19368" y="30015"/>
                    </a:cubicBezTo>
                    <a:cubicBezTo>
                      <a:pt x="19973" y="29773"/>
                      <a:pt x="20698" y="29894"/>
                      <a:pt x="21303" y="29773"/>
                    </a:cubicBezTo>
                    <a:cubicBezTo>
                      <a:pt x="22271" y="28563"/>
                      <a:pt x="23238" y="27354"/>
                      <a:pt x="24085" y="26144"/>
                    </a:cubicBezTo>
                    <a:cubicBezTo>
                      <a:pt x="25415" y="23119"/>
                      <a:pt x="26625" y="20095"/>
                      <a:pt x="28318" y="17312"/>
                    </a:cubicBezTo>
                    <a:cubicBezTo>
                      <a:pt x="30374" y="13683"/>
                      <a:pt x="31100" y="9933"/>
                      <a:pt x="30253" y="5941"/>
                    </a:cubicBezTo>
                    <a:cubicBezTo>
                      <a:pt x="25778" y="-954"/>
                      <a:pt x="19610" y="-954"/>
                      <a:pt x="12716" y="1465"/>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150" name="Google Shape;150;p15"/>
              <p:cNvSpPr/>
              <p:nvPr/>
            </p:nvSpPr>
            <p:spPr>
              <a:xfrm>
                <a:off x="5457773" y="4916915"/>
                <a:ext cx="27938" cy="31080"/>
              </a:xfrm>
              <a:custGeom>
                <a:avLst/>
                <a:gdLst/>
                <a:ahLst/>
                <a:cxnLst/>
                <a:rect l="l" t="t" r="r" b="b"/>
                <a:pathLst>
                  <a:path w="27938" h="31080" extrusionOk="0">
                    <a:moveTo>
                      <a:pt x="5564" y="29579"/>
                    </a:moveTo>
                    <a:cubicBezTo>
                      <a:pt x="7740" y="30063"/>
                      <a:pt x="10280" y="30668"/>
                      <a:pt x="12941" y="31031"/>
                    </a:cubicBezTo>
                    <a:cubicBezTo>
                      <a:pt x="16328" y="31393"/>
                      <a:pt x="19351" y="29700"/>
                      <a:pt x="22375" y="28732"/>
                    </a:cubicBezTo>
                    <a:lnTo>
                      <a:pt x="22375" y="28732"/>
                    </a:lnTo>
                    <a:cubicBezTo>
                      <a:pt x="22859" y="28248"/>
                      <a:pt x="23221" y="27885"/>
                      <a:pt x="23705" y="27401"/>
                    </a:cubicBezTo>
                    <a:cubicBezTo>
                      <a:pt x="24673" y="25587"/>
                      <a:pt x="25519" y="23772"/>
                      <a:pt x="26487" y="21958"/>
                    </a:cubicBezTo>
                    <a:cubicBezTo>
                      <a:pt x="26729" y="21473"/>
                      <a:pt x="27213" y="20990"/>
                      <a:pt x="27575" y="20506"/>
                    </a:cubicBezTo>
                    <a:cubicBezTo>
                      <a:pt x="27575" y="19659"/>
                      <a:pt x="27817" y="18812"/>
                      <a:pt x="27938" y="18086"/>
                    </a:cubicBezTo>
                    <a:cubicBezTo>
                      <a:pt x="27938" y="16393"/>
                      <a:pt x="27938" y="14578"/>
                      <a:pt x="27938" y="12885"/>
                    </a:cubicBezTo>
                    <a:cubicBezTo>
                      <a:pt x="27575" y="11191"/>
                      <a:pt x="27334" y="9497"/>
                      <a:pt x="27092" y="8287"/>
                    </a:cubicBezTo>
                    <a:cubicBezTo>
                      <a:pt x="21770" y="303"/>
                      <a:pt x="15239" y="-1995"/>
                      <a:pt x="6289" y="1755"/>
                    </a:cubicBezTo>
                    <a:cubicBezTo>
                      <a:pt x="3145" y="5263"/>
                      <a:pt x="0" y="9497"/>
                      <a:pt x="0" y="15062"/>
                    </a:cubicBezTo>
                    <a:cubicBezTo>
                      <a:pt x="0" y="20385"/>
                      <a:pt x="968" y="25587"/>
                      <a:pt x="5443" y="29700"/>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151" name="Google Shape;151;p15"/>
              <p:cNvSpPr/>
              <p:nvPr/>
            </p:nvSpPr>
            <p:spPr>
              <a:xfrm>
                <a:off x="5558973" y="5024764"/>
                <a:ext cx="32201" cy="26976"/>
              </a:xfrm>
              <a:custGeom>
                <a:avLst/>
                <a:gdLst/>
                <a:ahLst/>
                <a:cxnLst/>
                <a:rect l="l" t="t" r="r" b="b"/>
                <a:pathLst>
                  <a:path w="32201" h="26976" extrusionOk="0">
                    <a:moveTo>
                      <a:pt x="31234" y="19114"/>
                    </a:moveTo>
                    <a:cubicBezTo>
                      <a:pt x="31597" y="17420"/>
                      <a:pt x="31839" y="15727"/>
                      <a:pt x="32202" y="14033"/>
                    </a:cubicBezTo>
                    <a:cubicBezTo>
                      <a:pt x="32202" y="13065"/>
                      <a:pt x="32202" y="12097"/>
                      <a:pt x="32202" y="11129"/>
                    </a:cubicBezTo>
                    <a:cubicBezTo>
                      <a:pt x="31839" y="10767"/>
                      <a:pt x="31718" y="10404"/>
                      <a:pt x="31960" y="9919"/>
                    </a:cubicBezTo>
                    <a:cubicBezTo>
                      <a:pt x="30509" y="7500"/>
                      <a:pt x="29057" y="5081"/>
                      <a:pt x="27969" y="3024"/>
                    </a:cubicBezTo>
                    <a:cubicBezTo>
                      <a:pt x="23010" y="-121"/>
                      <a:pt x="17930" y="363"/>
                      <a:pt x="12972" y="0"/>
                    </a:cubicBezTo>
                    <a:lnTo>
                      <a:pt x="12367" y="363"/>
                    </a:lnTo>
                    <a:lnTo>
                      <a:pt x="11762" y="121"/>
                    </a:lnTo>
                    <a:cubicBezTo>
                      <a:pt x="8859" y="846"/>
                      <a:pt x="5715" y="846"/>
                      <a:pt x="3175" y="3387"/>
                    </a:cubicBezTo>
                    <a:cubicBezTo>
                      <a:pt x="998" y="6775"/>
                      <a:pt x="-211" y="10645"/>
                      <a:pt x="31" y="14880"/>
                    </a:cubicBezTo>
                    <a:cubicBezTo>
                      <a:pt x="272" y="19718"/>
                      <a:pt x="1966" y="23590"/>
                      <a:pt x="7045" y="25526"/>
                    </a:cubicBezTo>
                    <a:cubicBezTo>
                      <a:pt x="10190" y="26856"/>
                      <a:pt x="13334" y="26977"/>
                      <a:pt x="16600" y="26977"/>
                    </a:cubicBezTo>
                    <a:cubicBezTo>
                      <a:pt x="16963" y="26735"/>
                      <a:pt x="17326" y="26251"/>
                      <a:pt x="17568" y="26251"/>
                    </a:cubicBezTo>
                    <a:cubicBezTo>
                      <a:pt x="22043" y="26009"/>
                      <a:pt x="25913" y="23831"/>
                      <a:pt x="29662" y="21654"/>
                    </a:cubicBezTo>
                    <a:cubicBezTo>
                      <a:pt x="30146" y="20807"/>
                      <a:pt x="30630" y="19961"/>
                      <a:pt x="31113" y="19114"/>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152" name="Google Shape;152;p15"/>
              <p:cNvSpPr/>
              <p:nvPr/>
            </p:nvSpPr>
            <p:spPr>
              <a:xfrm>
                <a:off x="5526833" y="4949408"/>
                <a:ext cx="31760" cy="31860"/>
              </a:xfrm>
              <a:custGeom>
                <a:avLst/>
                <a:gdLst/>
                <a:ahLst/>
                <a:cxnLst/>
                <a:rect l="l" t="t" r="r" b="b"/>
                <a:pathLst>
                  <a:path w="31760" h="31860" extrusionOk="0">
                    <a:moveTo>
                      <a:pt x="6894" y="30837"/>
                    </a:moveTo>
                    <a:cubicBezTo>
                      <a:pt x="10885" y="32773"/>
                      <a:pt x="14634" y="31563"/>
                      <a:pt x="18384" y="30474"/>
                    </a:cubicBezTo>
                    <a:cubicBezTo>
                      <a:pt x="20682" y="29748"/>
                      <a:pt x="22496" y="27812"/>
                      <a:pt x="25036" y="27812"/>
                    </a:cubicBezTo>
                    <a:lnTo>
                      <a:pt x="25036" y="27812"/>
                    </a:lnTo>
                    <a:cubicBezTo>
                      <a:pt x="25519" y="27450"/>
                      <a:pt x="26003" y="26966"/>
                      <a:pt x="26366" y="26603"/>
                    </a:cubicBezTo>
                    <a:lnTo>
                      <a:pt x="26366" y="26603"/>
                    </a:lnTo>
                    <a:cubicBezTo>
                      <a:pt x="26850" y="26240"/>
                      <a:pt x="27334" y="25756"/>
                      <a:pt x="27696" y="25272"/>
                    </a:cubicBezTo>
                    <a:lnTo>
                      <a:pt x="27696" y="25272"/>
                    </a:lnTo>
                    <a:cubicBezTo>
                      <a:pt x="28059" y="24788"/>
                      <a:pt x="28543" y="24183"/>
                      <a:pt x="28906" y="23699"/>
                    </a:cubicBezTo>
                    <a:cubicBezTo>
                      <a:pt x="29752" y="22006"/>
                      <a:pt x="30478" y="20312"/>
                      <a:pt x="31325" y="18498"/>
                    </a:cubicBezTo>
                    <a:cubicBezTo>
                      <a:pt x="31325" y="17651"/>
                      <a:pt x="31446" y="16683"/>
                      <a:pt x="31567" y="15836"/>
                    </a:cubicBezTo>
                    <a:cubicBezTo>
                      <a:pt x="32655" y="9183"/>
                      <a:pt x="29027" y="4949"/>
                      <a:pt x="24068" y="1682"/>
                    </a:cubicBezTo>
                    <a:cubicBezTo>
                      <a:pt x="21286" y="-253"/>
                      <a:pt x="17900" y="-495"/>
                      <a:pt x="14634" y="836"/>
                    </a:cubicBezTo>
                    <a:cubicBezTo>
                      <a:pt x="10280" y="2529"/>
                      <a:pt x="7620" y="5917"/>
                      <a:pt x="5322" y="9546"/>
                    </a:cubicBezTo>
                    <a:cubicBezTo>
                      <a:pt x="2298" y="14264"/>
                      <a:pt x="1451" y="19586"/>
                      <a:pt x="0" y="25151"/>
                    </a:cubicBezTo>
                    <a:cubicBezTo>
                      <a:pt x="847" y="26724"/>
                      <a:pt x="1693" y="28417"/>
                      <a:pt x="2540" y="29990"/>
                    </a:cubicBezTo>
                    <a:cubicBezTo>
                      <a:pt x="4233" y="30232"/>
                      <a:pt x="5684" y="30232"/>
                      <a:pt x="6773" y="30837"/>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153" name="Google Shape;153;p15"/>
              <p:cNvSpPr/>
              <p:nvPr/>
            </p:nvSpPr>
            <p:spPr>
              <a:xfrm>
                <a:off x="5349648" y="5024038"/>
                <a:ext cx="38702" cy="28223"/>
              </a:xfrm>
              <a:custGeom>
                <a:avLst/>
                <a:gdLst/>
                <a:ahLst/>
                <a:cxnLst/>
                <a:rect l="l" t="t" r="r" b="b"/>
                <a:pathLst>
                  <a:path w="38702" h="28223" extrusionOk="0">
                    <a:moveTo>
                      <a:pt x="37372" y="18630"/>
                    </a:moveTo>
                    <a:cubicBezTo>
                      <a:pt x="37614" y="16815"/>
                      <a:pt x="36888" y="14759"/>
                      <a:pt x="38702" y="13307"/>
                    </a:cubicBezTo>
                    <a:cubicBezTo>
                      <a:pt x="38339" y="10041"/>
                      <a:pt x="36767" y="7137"/>
                      <a:pt x="35800" y="4113"/>
                    </a:cubicBezTo>
                    <a:cubicBezTo>
                      <a:pt x="35316" y="4113"/>
                      <a:pt x="34953" y="3992"/>
                      <a:pt x="34711" y="3629"/>
                    </a:cubicBezTo>
                    <a:cubicBezTo>
                      <a:pt x="34348" y="3267"/>
                      <a:pt x="33865" y="3024"/>
                      <a:pt x="33502" y="2662"/>
                    </a:cubicBezTo>
                    <a:cubicBezTo>
                      <a:pt x="32171" y="2057"/>
                      <a:pt x="30841" y="1452"/>
                      <a:pt x="29390" y="968"/>
                    </a:cubicBezTo>
                    <a:cubicBezTo>
                      <a:pt x="28906" y="726"/>
                      <a:pt x="28301" y="363"/>
                      <a:pt x="27817" y="121"/>
                    </a:cubicBezTo>
                    <a:cubicBezTo>
                      <a:pt x="26124" y="121"/>
                      <a:pt x="24431" y="121"/>
                      <a:pt x="22738" y="0"/>
                    </a:cubicBezTo>
                    <a:cubicBezTo>
                      <a:pt x="20198" y="484"/>
                      <a:pt x="17658" y="968"/>
                      <a:pt x="15118" y="1331"/>
                    </a:cubicBezTo>
                    <a:cubicBezTo>
                      <a:pt x="14513" y="1331"/>
                      <a:pt x="13788" y="484"/>
                      <a:pt x="13062" y="121"/>
                    </a:cubicBezTo>
                    <a:cubicBezTo>
                      <a:pt x="10159" y="2903"/>
                      <a:pt x="7136" y="5686"/>
                      <a:pt x="4233" y="8589"/>
                    </a:cubicBezTo>
                    <a:cubicBezTo>
                      <a:pt x="2177" y="10525"/>
                      <a:pt x="605" y="12823"/>
                      <a:pt x="0" y="15605"/>
                    </a:cubicBezTo>
                    <a:cubicBezTo>
                      <a:pt x="1209" y="18509"/>
                      <a:pt x="2056" y="21654"/>
                      <a:pt x="4233" y="24074"/>
                    </a:cubicBezTo>
                    <a:lnTo>
                      <a:pt x="4233" y="24074"/>
                    </a:lnTo>
                    <a:cubicBezTo>
                      <a:pt x="4717" y="24557"/>
                      <a:pt x="5201" y="24921"/>
                      <a:pt x="5563" y="25404"/>
                    </a:cubicBezTo>
                    <a:lnTo>
                      <a:pt x="5563" y="25404"/>
                    </a:lnTo>
                    <a:cubicBezTo>
                      <a:pt x="6047" y="25404"/>
                      <a:pt x="6531" y="25404"/>
                      <a:pt x="6894" y="25404"/>
                    </a:cubicBezTo>
                    <a:cubicBezTo>
                      <a:pt x="15965" y="29517"/>
                      <a:pt x="24794" y="29276"/>
                      <a:pt x="33381" y="23711"/>
                    </a:cubicBezTo>
                    <a:cubicBezTo>
                      <a:pt x="34227" y="22864"/>
                      <a:pt x="35074" y="22017"/>
                      <a:pt x="35800" y="21291"/>
                    </a:cubicBezTo>
                    <a:cubicBezTo>
                      <a:pt x="36283" y="20687"/>
                      <a:pt x="36767" y="20203"/>
                      <a:pt x="37251" y="19598"/>
                    </a:cubicBezTo>
                    <a:cubicBezTo>
                      <a:pt x="37130" y="19235"/>
                      <a:pt x="37251" y="18993"/>
                      <a:pt x="37251" y="18751"/>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154" name="Google Shape;154;p15"/>
              <p:cNvSpPr/>
              <p:nvPr/>
            </p:nvSpPr>
            <p:spPr>
              <a:xfrm>
                <a:off x="5388351" y="5037224"/>
                <a:ext cx="1209" cy="1209"/>
              </a:xfrm>
              <a:custGeom>
                <a:avLst/>
                <a:gdLst/>
                <a:ahLst/>
                <a:cxnLst/>
                <a:rect l="l" t="t" r="r" b="b"/>
                <a:pathLst>
                  <a:path w="1209" h="1209" extrusionOk="0">
                    <a:moveTo>
                      <a:pt x="0" y="0"/>
                    </a:moveTo>
                    <a:cubicBezTo>
                      <a:pt x="0" y="0"/>
                      <a:pt x="0" y="0"/>
                      <a:pt x="0" y="0"/>
                    </a:cubicBezTo>
                    <a:cubicBezTo>
                      <a:pt x="0" y="0"/>
                      <a:pt x="0" y="0"/>
                      <a:pt x="0" y="0"/>
                    </a:cubicBezTo>
                    <a:lnTo>
                      <a:pt x="0" y="0"/>
                    </a:ln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sp>
          <p:nvSpPr>
            <p:cNvPr id="155" name="Google Shape;155;p15"/>
            <p:cNvSpPr/>
            <p:nvPr/>
          </p:nvSpPr>
          <p:spPr>
            <a:xfrm flipH="1">
              <a:off x="6498901" y="8517578"/>
              <a:ext cx="78829" cy="79078"/>
            </a:xfrm>
            <a:custGeom>
              <a:avLst/>
              <a:gdLst/>
              <a:ahLst/>
              <a:cxnLst/>
              <a:rect l="l" t="t" r="r" b="b"/>
              <a:pathLst>
                <a:path w="31760" h="31860" extrusionOk="0">
                  <a:moveTo>
                    <a:pt x="6894" y="30837"/>
                  </a:moveTo>
                  <a:cubicBezTo>
                    <a:pt x="10885" y="32773"/>
                    <a:pt x="14634" y="31563"/>
                    <a:pt x="18384" y="30474"/>
                  </a:cubicBezTo>
                  <a:cubicBezTo>
                    <a:pt x="20682" y="29748"/>
                    <a:pt x="22496" y="27812"/>
                    <a:pt x="25036" y="27812"/>
                  </a:cubicBezTo>
                  <a:lnTo>
                    <a:pt x="25036" y="27812"/>
                  </a:lnTo>
                  <a:cubicBezTo>
                    <a:pt x="25519" y="27450"/>
                    <a:pt x="26003" y="26966"/>
                    <a:pt x="26366" y="26603"/>
                  </a:cubicBezTo>
                  <a:lnTo>
                    <a:pt x="26366" y="26603"/>
                  </a:lnTo>
                  <a:cubicBezTo>
                    <a:pt x="26850" y="26240"/>
                    <a:pt x="27334" y="25756"/>
                    <a:pt x="27696" y="25272"/>
                  </a:cubicBezTo>
                  <a:lnTo>
                    <a:pt x="27696" y="25272"/>
                  </a:lnTo>
                  <a:cubicBezTo>
                    <a:pt x="28059" y="24788"/>
                    <a:pt x="28543" y="24183"/>
                    <a:pt x="28906" y="23699"/>
                  </a:cubicBezTo>
                  <a:cubicBezTo>
                    <a:pt x="29752" y="22006"/>
                    <a:pt x="30478" y="20312"/>
                    <a:pt x="31325" y="18498"/>
                  </a:cubicBezTo>
                  <a:cubicBezTo>
                    <a:pt x="31325" y="17651"/>
                    <a:pt x="31446" y="16683"/>
                    <a:pt x="31567" y="15836"/>
                  </a:cubicBezTo>
                  <a:cubicBezTo>
                    <a:pt x="32655" y="9183"/>
                    <a:pt x="29027" y="4949"/>
                    <a:pt x="24068" y="1682"/>
                  </a:cubicBezTo>
                  <a:cubicBezTo>
                    <a:pt x="21286" y="-253"/>
                    <a:pt x="17900" y="-495"/>
                    <a:pt x="14634" y="836"/>
                  </a:cubicBezTo>
                  <a:cubicBezTo>
                    <a:pt x="10280" y="2529"/>
                    <a:pt x="7620" y="5917"/>
                    <a:pt x="5322" y="9546"/>
                  </a:cubicBezTo>
                  <a:cubicBezTo>
                    <a:pt x="2298" y="14264"/>
                    <a:pt x="1451" y="19586"/>
                    <a:pt x="0" y="25151"/>
                  </a:cubicBezTo>
                  <a:cubicBezTo>
                    <a:pt x="847" y="26724"/>
                    <a:pt x="1693" y="28417"/>
                    <a:pt x="2540" y="29990"/>
                  </a:cubicBezTo>
                  <a:cubicBezTo>
                    <a:pt x="4233" y="30232"/>
                    <a:pt x="5684" y="30232"/>
                    <a:pt x="6773" y="30837"/>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cxnSp>
        <p:nvCxnSpPr>
          <p:cNvPr id="156" name="Google Shape;156;p15"/>
          <p:cNvCxnSpPr/>
          <p:nvPr/>
        </p:nvCxnSpPr>
        <p:spPr>
          <a:xfrm>
            <a:off x="310551" y="7194430"/>
            <a:ext cx="5676181" cy="0"/>
          </a:xfrm>
          <a:prstGeom prst="straightConnector1">
            <a:avLst/>
          </a:prstGeom>
          <a:noFill/>
          <a:ln w="9525" cap="flat" cmpd="sng">
            <a:solidFill>
              <a:schemeClr val="lt1"/>
            </a:solidFill>
            <a:prstDash val="solid"/>
            <a:miter lim="800000"/>
            <a:headEnd type="none" w="sm" len="sm"/>
            <a:tailEnd type="none" w="sm" len="sm"/>
          </a:ln>
        </p:spPr>
      </p:cxnSp>
      <p:pic>
        <p:nvPicPr>
          <p:cNvPr id="3" name="Picture 2" descr="A black text on a white background&#10;&#10;AI-generated content may be incorrect.">
            <a:extLst>
              <a:ext uri="{FF2B5EF4-FFF2-40B4-BE49-F238E27FC236}">
                <a16:creationId xmlns:a16="http://schemas.microsoft.com/office/drawing/2014/main" id="{8FC1D839-6942-64BA-E3FE-04444B29F2FF}"/>
              </a:ext>
            </a:extLst>
          </p:cNvPr>
          <p:cNvPicPr>
            <a:picLocks noChangeAspect="1"/>
          </p:cNvPicPr>
          <p:nvPr/>
        </p:nvPicPr>
        <p:blipFill>
          <a:blip r:embed="rId5"/>
          <a:stretch>
            <a:fillRect/>
          </a:stretch>
        </p:blipFill>
        <p:spPr>
          <a:xfrm>
            <a:off x="251321" y="9316194"/>
            <a:ext cx="4656168" cy="70946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24"/>
          <p:cNvSpPr txBox="1">
            <a:spLocks noGrp="1"/>
          </p:cNvSpPr>
          <p:nvPr>
            <p:ph type="sldNum" idx="12"/>
          </p:nvPr>
        </p:nvSpPr>
        <p:spPr>
          <a:xfrm>
            <a:off x="7134555" y="10316301"/>
            <a:ext cx="357600" cy="266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800"/>
              <a:buNone/>
            </a:pPr>
            <a:fld id="{00000000-1234-1234-1234-123412341234}" type="slidenum">
              <a:rPr lang="en-GB"/>
              <a:t>10</a:t>
            </a:fld>
            <a:endParaRPr/>
          </a:p>
        </p:txBody>
      </p:sp>
      <p:sp>
        <p:nvSpPr>
          <p:cNvPr id="564" name="Google Shape;564;p24"/>
          <p:cNvSpPr txBox="1"/>
          <p:nvPr/>
        </p:nvSpPr>
        <p:spPr>
          <a:xfrm>
            <a:off x="701040" y="4675133"/>
            <a:ext cx="2316600" cy="1484400"/>
          </a:xfrm>
          <a:prstGeom prst="rect">
            <a:avLst/>
          </a:prstGeom>
          <a:noFill/>
          <a:ln>
            <a:noFill/>
          </a:ln>
        </p:spPr>
        <p:txBody>
          <a:bodyPr spcFirstLastPara="1" wrap="square" lIns="91425" tIns="45700" rIns="91425" bIns="45700" anchor="t" anchorCtr="0">
            <a:noAutofit/>
          </a:bodyPr>
          <a:lstStyle/>
          <a:p>
            <a:pPr marL="0" marR="0" lvl="0" indent="0" algn="just" rtl="0">
              <a:lnSpc>
                <a:spcPct val="97391"/>
              </a:lnSpc>
              <a:spcBef>
                <a:spcPts val="0"/>
              </a:spcBef>
              <a:spcAft>
                <a:spcPts val="0"/>
              </a:spcAft>
              <a:buClr>
                <a:srgbClr val="F3745D"/>
              </a:buClr>
              <a:buSzPts val="1150"/>
              <a:buFont typeface="Arial"/>
              <a:buNone/>
            </a:pPr>
            <a:r>
              <a:rPr lang="en-GB" sz="1050" b="0" i="0" u="none" strike="noStrike" cap="none">
                <a:solidFill>
                  <a:srgbClr val="123240"/>
                </a:solidFill>
                <a:latin typeface="Calibri"/>
                <a:ea typeface="Calibri"/>
                <a:cs typeface="Calibri"/>
                <a:sym typeface="Calibri"/>
              </a:rPr>
              <a:t>Le </a:t>
            </a:r>
            <a:r>
              <a:rPr lang="en-GB" sz="1050" b="1" i="0" u="none" strike="noStrike" cap="none">
                <a:solidFill>
                  <a:srgbClr val="123240"/>
                </a:solidFill>
                <a:latin typeface="Calibri"/>
                <a:ea typeface="Calibri"/>
                <a:cs typeface="Calibri"/>
                <a:sym typeface="Calibri"/>
              </a:rPr>
              <a:t>plaisir </a:t>
            </a:r>
            <a:r>
              <a:rPr lang="en-GB" sz="1050" b="0" i="0" u="none" strike="noStrike" cap="none">
                <a:solidFill>
                  <a:srgbClr val="123240"/>
                </a:solidFill>
                <a:latin typeface="Calibri"/>
                <a:ea typeface="Calibri"/>
                <a:cs typeface="Calibri"/>
                <a:sym typeface="Calibri"/>
              </a:rPr>
              <a:t>est un langage universel qui fait tomber les barrières et améliore l'apprentissage. Si les activités sont empreintes de plaisir, les participants sont plus susceptibles de s'engager avec enthousiasme, de mieux retenir l'information et de former des associations positives avec le processus d'apprentissage. Le plaisir est également un outil essentiel pour réduire le stress et l'anxiété, ce qui rend l'apprentissage plus accessible et plus efficace.</a:t>
            </a:r>
            <a:endParaRPr sz="1300" b="0" i="0" u="none" strike="noStrike" cap="none">
              <a:solidFill>
                <a:srgbClr val="000000"/>
              </a:solidFill>
              <a:latin typeface="Arial"/>
              <a:ea typeface="Arial"/>
              <a:cs typeface="Arial"/>
              <a:sym typeface="Arial"/>
            </a:endParaRPr>
          </a:p>
          <a:p>
            <a:pPr marL="0" marR="0" lvl="0" indent="0" algn="just" rtl="0">
              <a:lnSpc>
                <a:spcPct val="97391"/>
              </a:lnSpc>
              <a:spcBef>
                <a:spcPts val="0"/>
              </a:spcBef>
              <a:spcAft>
                <a:spcPts val="0"/>
              </a:spcAft>
              <a:buClr>
                <a:srgbClr val="F3745D"/>
              </a:buClr>
              <a:buSzPts val="1150"/>
              <a:buFont typeface="Arial"/>
              <a:buNone/>
            </a:pPr>
            <a:endParaRPr sz="1150" b="0" i="0" u="none" strike="noStrike" cap="none">
              <a:solidFill>
                <a:srgbClr val="123240"/>
              </a:solidFill>
              <a:latin typeface="Calibri"/>
              <a:ea typeface="Calibri"/>
              <a:cs typeface="Calibri"/>
              <a:sym typeface="Calibri"/>
            </a:endParaRPr>
          </a:p>
        </p:txBody>
      </p:sp>
      <p:sp>
        <p:nvSpPr>
          <p:cNvPr id="565" name="Google Shape;565;p24"/>
          <p:cNvSpPr txBox="1"/>
          <p:nvPr/>
        </p:nvSpPr>
        <p:spPr>
          <a:xfrm>
            <a:off x="3047998" y="4675132"/>
            <a:ext cx="3989400" cy="1499700"/>
          </a:xfrm>
          <a:prstGeom prst="rect">
            <a:avLst/>
          </a:prstGeom>
          <a:noFill/>
          <a:ln>
            <a:noFill/>
          </a:ln>
        </p:spPr>
        <p:txBody>
          <a:bodyPr spcFirstLastPara="1" wrap="square" lIns="91425" tIns="45700" rIns="91425" bIns="45700" anchor="t" anchorCtr="0">
            <a:noAutofit/>
          </a:bodyPr>
          <a:lstStyle/>
          <a:p>
            <a:pPr marL="171450" marR="0" lvl="0" indent="-171450" algn="l" rtl="0">
              <a:lnSpc>
                <a:spcPct val="97391"/>
              </a:lnSpc>
              <a:spcBef>
                <a:spcPts val="0"/>
              </a:spcBef>
              <a:spcAft>
                <a:spcPts val="0"/>
              </a:spcAft>
              <a:buClr>
                <a:srgbClr val="F3745D"/>
              </a:buClr>
              <a:buSzPts val="1150"/>
              <a:buFont typeface="Arial"/>
              <a:buChar char="•"/>
            </a:pPr>
            <a:r>
              <a:rPr lang="en-GB" sz="1150" b="1" i="0" u="none" strike="noStrike" cap="none">
                <a:solidFill>
                  <a:srgbClr val="50B4D9"/>
                </a:solidFill>
                <a:latin typeface="Calibri"/>
                <a:ea typeface="Calibri"/>
                <a:cs typeface="Calibri"/>
                <a:sym typeface="Calibri"/>
              </a:rPr>
              <a:t>L'engagement par le plaisir : </a:t>
            </a:r>
            <a:r>
              <a:rPr lang="en-GB" sz="1150" b="0" i="0" u="none" strike="noStrike" cap="none">
                <a:solidFill>
                  <a:srgbClr val="123240"/>
                </a:solidFill>
                <a:latin typeface="Calibri"/>
                <a:ea typeface="Calibri"/>
                <a:cs typeface="Calibri"/>
                <a:sym typeface="Calibri"/>
              </a:rPr>
              <a:t>Pour attirer les participants et maintenir leur intérêt, il est essentiel que les activités soient légères et agréables. Les activités amusantes réduisent les obstacles à la participation, en particulier pour ceux qui pourraient hésiter à s'engager dans des cadres plus formels ou structurés.</a:t>
            </a:r>
            <a:endParaRPr sz="1400" b="0" i="0" u="none" strike="noStrike" cap="none">
              <a:solidFill>
                <a:srgbClr val="000000"/>
              </a:solidFill>
              <a:latin typeface="Arial"/>
              <a:ea typeface="Arial"/>
              <a:cs typeface="Arial"/>
              <a:sym typeface="Arial"/>
            </a:endParaRPr>
          </a:p>
          <a:p>
            <a:pPr marL="171450" marR="0" lvl="0" indent="-171450" algn="l" rtl="0">
              <a:lnSpc>
                <a:spcPct val="97391"/>
              </a:lnSpc>
              <a:spcBef>
                <a:spcPts val="0"/>
              </a:spcBef>
              <a:spcAft>
                <a:spcPts val="0"/>
              </a:spcAft>
              <a:buClr>
                <a:srgbClr val="F3745D"/>
              </a:buClr>
              <a:buSzPts val="1150"/>
              <a:buFont typeface="Arial"/>
              <a:buChar char="•"/>
            </a:pPr>
            <a:r>
              <a:rPr lang="en-GB" sz="1150" b="1" i="0" u="none" strike="noStrike" cap="none">
                <a:solidFill>
                  <a:srgbClr val="50B4D9"/>
                </a:solidFill>
                <a:latin typeface="Calibri"/>
                <a:ea typeface="Calibri"/>
                <a:cs typeface="Calibri"/>
                <a:sym typeface="Calibri"/>
              </a:rPr>
              <a:t>Réduction du stress et bien-être : </a:t>
            </a:r>
            <a:r>
              <a:rPr lang="en-GB" sz="1150" b="0" i="0" u="none" strike="noStrike" cap="none">
                <a:solidFill>
                  <a:srgbClr val="123240"/>
                </a:solidFill>
                <a:latin typeface="Calibri"/>
                <a:ea typeface="Calibri"/>
                <a:cs typeface="Calibri"/>
                <a:sym typeface="Calibri"/>
              </a:rPr>
              <a:t>L'intégration de l'amusement réduit le stress et crée des associations positives avec les processus d'apprentissage et d'intégration, ce qui est crucial pour le bien-être mental et émotionnel.</a:t>
            </a:r>
            <a:endParaRPr sz="1400" b="0" i="0" u="none" strike="noStrike" cap="none">
              <a:solidFill>
                <a:srgbClr val="000000"/>
              </a:solidFill>
              <a:latin typeface="Arial"/>
              <a:ea typeface="Arial"/>
              <a:cs typeface="Arial"/>
              <a:sym typeface="Arial"/>
            </a:endParaRPr>
          </a:p>
          <a:p>
            <a:pPr marL="171450" marR="0" lvl="0" indent="-98425" algn="l" rtl="0">
              <a:lnSpc>
                <a:spcPct val="97391"/>
              </a:lnSpc>
              <a:spcBef>
                <a:spcPts val="0"/>
              </a:spcBef>
              <a:spcAft>
                <a:spcPts val="0"/>
              </a:spcAft>
              <a:buClr>
                <a:srgbClr val="F3745D"/>
              </a:buClr>
              <a:buSzPts val="1150"/>
              <a:buFont typeface="Arial"/>
              <a:buNone/>
            </a:pPr>
            <a:endParaRPr sz="1150" b="0" i="0" u="none" strike="noStrike" cap="none">
              <a:solidFill>
                <a:srgbClr val="123240"/>
              </a:solidFill>
              <a:latin typeface="Calibri"/>
              <a:ea typeface="Calibri"/>
              <a:cs typeface="Calibri"/>
              <a:sym typeface="Calibri"/>
            </a:endParaRPr>
          </a:p>
        </p:txBody>
      </p:sp>
      <p:cxnSp>
        <p:nvCxnSpPr>
          <p:cNvPr id="566" name="Google Shape;566;p24"/>
          <p:cNvCxnSpPr/>
          <p:nvPr/>
        </p:nvCxnSpPr>
        <p:spPr>
          <a:xfrm>
            <a:off x="3052044" y="4674156"/>
            <a:ext cx="0" cy="1726500"/>
          </a:xfrm>
          <a:prstGeom prst="straightConnector1">
            <a:avLst/>
          </a:prstGeom>
          <a:noFill/>
          <a:ln w="9525" cap="flat" cmpd="sng">
            <a:solidFill>
              <a:srgbClr val="50B4D9"/>
            </a:solidFill>
            <a:prstDash val="solid"/>
            <a:miter lim="800000"/>
            <a:headEnd type="none" w="sm" len="sm"/>
            <a:tailEnd type="none" w="sm" len="sm"/>
          </a:ln>
        </p:spPr>
      </p:cxnSp>
      <p:sp>
        <p:nvSpPr>
          <p:cNvPr id="567" name="Google Shape;567;p24"/>
          <p:cNvSpPr txBox="1"/>
          <p:nvPr/>
        </p:nvSpPr>
        <p:spPr>
          <a:xfrm>
            <a:off x="701040" y="7229384"/>
            <a:ext cx="2316600" cy="1840200"/>
          </a:xfrm>
          <a:prstGeom prst="rect">
            <a:avLst/>
          </a:prstGeom>
          <a:noFill/>
          <a:ln>
            <a:noFill/>
          </a:ln>
        </p:spPr>
        <p:txBody>
          <a:bodyPr spcFirstLastPara="1" wrap="square" lIns="91425" tIns="45700" rIns="91425" bIns="45700" anchor="t" anchorCtr="0">
            <a:noAutofit/>
          </a:bodyPr>
          <a:lstStyle/>
          <a:p>
            <a:pPr marL="0" marR="0" lvl="0" indent="0" algn="just" rtl="0">
              <a:lnSpc>
                <a:spcPct val="97391"/>
              </a:lnSpc>
              <a:spcBef>
                <a:spcPts val="0"/>
              </a:spcBef>
              <a:spcAft>
                <a:spcPts val="0"/>
              </a:spcAft>
              <a:buClr>
                <a:srgbClr val="F3745D"/>
              </a:buClr>
              <a:buSzPts val="1150"/>
              <a:buFont typeface="Arial"/>
              <a:buNone/>
            </a:pPr>
            <a:r>
              <a:rPr lang="en-GB" sz="1150" b="0" i="0" u="none" strike="noStrike" cap="none">
                <a:solidFill>
                  <a:srgbClr val="123240"/>
                </a:solidFill>
                <a:latin typeface="Calibri"/>
                <a:ea typeface="Calibri"/>
                <a:cs typeface="Calibri"/>
                <a:sym typeface="Calibri"/>
              </a:rPr>
              <a:t>Le maintien d'une atmosphère d'apprentissage légère et informelle est essentiel pour encourager la participation spontanée et faire en sorte que l'éducation soit moins perçue comme une corvée et plus comme une découverte agréable. Cette atmosphère permet de maintenir l'environnement flexible et sensible aux besoins et à l'humeur des participants, favorisant des expériences d'apprentissage organiques qui sont à la fois agréables et significatives.</a:t>
            </a:r>
            <a:endParaRPr sz="1400" b="0" i="0" u="none" strike="noStrike" cap="none">
              <a:solidFill>
                <a:srgbClr val="000000"/>
              </a:solidFill>
              <a:latin typeface="Arial"/>
              <a:ea typeface="Arial"/>
              <a:cs typeface="Arial"/>
              <a:sym typeface="Arial"/>
            </a:endParaRPr>
          </a:p>
          <a:p>
            <a:pPr marL="0" marR="0" lvl="0" indent="0" algn="just" rtl="0">
              <a:lnSpc>
                <a:spcPct val="97391"/>
              </a:lnSpc>
              <a:spcBef>
                <a:spcPts val="0"/>
              </a:spcBef>
              <a:spcAft>
                <a:spcPts val="0"/>
              </a:spcAft>
              <a:buClr>
                <a:srgbClr val="F3745D"/>
              </a:buClr>
              <a:buSzPts val="1150"/>
              <a:buFont typeface="Arial"/>
              <a:buNone/>
            </a:pPr>
            <a:endParaRPr sz="1150" b="0" i="0" u="none" strike="noStrike" cap="none">
              <a:solidFill>
                <a:srgbClr val="123240"/>
              </a:solidFill>
              <a:latin typeface="Calibri"/>
              <a:ea typeface="Calibri"/>
              <a:cs typeface="Calibri"/>
              <a:sym typeface="Calibri"/>
            </a:endParaRPr>
          </a:p>
        </p:txBody>
      </p:sp>
      <p:sp>
        <p:nvSpPr>
          <p:cNvPr id="568" name="Google Shape;568;p24"/>
          <p:cNvSpPr txBox="1"/>
          <p:nvPr/>
        </p:nvSpPr>
        <p:spPr>
          <a:xfrm>
            <a:off x="3047998" y="7229383"/>
            <a:ext cx="3989400" cy="2694600"/>
          </a:xfrm>
          <a:prstGeom prst="rect">
            <a:avLst/>
          </a:prstGeom>
          <a:noFill/>
          <a:ln>
            <a:noFill/>
          </a:ln>
        </p:spPr>
        <p:txBody>
          <a:bodyPr spcFirstLastPara="1" wrap="square" lIns="91425" tIns="45700" rIns="91425" bIns="45700" anchor="t" anchorCtr="0">
            <a:noAutofit/>
          </a:bodyPr>
          <a:lstStyle/>
          <a:p>
            <a:pPr marL="171450" marR="0" lvl="0" indent="-171450" algn="l" rtl="0">
              <a:lnSpc>
                <a:spcPct val="97391"/>
              </a:lnSpc>
              <a:spcBef>
                <a:spcPts val="0"/>
              </a:spcBef>
              <a:spcAft>
                <a:spcPts val="0"/>
              </a:spcAft>
              <a:buClr>
                <a:srgbClr val="F3745D"/>
              </a:buClr>
              <a:buSzPts val="1150"/>
              <a:buFont typeface="Arial"/>
              <a:buChar char="•"/>
            </a:pPr>
            <a:r>
              <a:rPr lang="en-GB" sz="1150" b="1" i="0" u="none" strike="noStrike" cap="none">
                <a:solidFill>
                  <a:srgbClr val="50B4D9"/>
                </a:solidFill>
                <a:latin typeface="Calibri"/>
                <a:ea typeface="Calibri"/>
                <a:cs typeface="Calibri"/>
                <a:sym typeface="Calibri"/>
              </a:rPr>
              <a:t>Apprentissage créatif et ludique : </a:t>
            </a:r>
            <a:r>
              <a:rPr lang="en-GB" sz="1150" b="0" i="0" u="none" strike="noStrike" cap="none">
                <a:solidFill>
                  <a:srgbClr val="123240"/>
                </a:solidFill>
                <a:latin typeface="Calibri"/>
                <a:ea typeface="Calibri"/>
                <a:cs typeface="Calibri"/>
                <a:sym typeface="Calibri"/>
              </a:rPr>
              <a:t>Utiliser le jeu et la créativité comme éléments fondamentaux de la conception des activités. Qu'il s'agisse de jeux, d'arts ou de récits interactifs, ces méthodes rendent l'apprentissage attrayant et accessible.</a:t>
            </a:r>
            <a:endParaRPr sz="1400" b="0" i="0" u="none" strike="noStrike" cap="none">
              <a:solidFill>
                <a:srgbClr val="000000"/>
              </a:solidFill>
              <a:latin typeface="Arial"/>
              <a:ea typeface="Arial"/>
              <a:cs typeface="Arial"/>
              <a:sym typeface="Arial"/>
            </a:endParaRPr>
          </a:p>
          <a:p>
            <a:pPr marL="171450" marR="0" lvl="0" indent="-171450" algn="l" rtl="0">
              <a:lnSpc>
                <a:spcPct val="97391"/>
              </a:lnSpc>
              <a:spcBef>
                <a:spcPts val="0"/>
              </a:spcBef>
              <a:spcAft>
                <a:spcPts val="0"/>
              </a:spcAft>
              <a:buClr>
                <a:srgbClr val="F3745D"/>
              </a:buClr>
              <a:buSzPts val="1150"/>
              <a:buFont typeface="Arial"/>
              <a:buChar char="•"/>
            </a:pPr>
            <a:r>
              <a:rPr lang="en-GB" sz="1150" b="1" i="0" u="none" strike="noStrike" cap="none">
                <a:solidFill>
                  <a:srgbClr val="50B4D9"/>
                </a:solidFill>
                <a:latin typeface="Calibri"/>
                <a:ea typeface="Calibri"/>
                <a:cs typeface="Calibri"/>
                <a:sym typeface="Calibri"/>
              </a:rPr>
              <a:t>Renforcement positif : </a:t>
            </a:r>
            <a:r>
              <a:rPr lang="en-GB" sz="1150" b="0" i="0" u="none" strike="noStrike" cap="none">
                <a:solidFill>
                  <a:srgbClr val="123240"/>
                </a:solidFill>
                <a:latin typeface="Calibri"/>
                <a:ea typeface="Calibri"/>
                <a:cs typeface="Calibri"/>
                <a:sym typeface="Calibri"/>
              </a:rPr>
              <a:t>Célébrez les réussites par des commentaires positifs, créant ainsi une atmosphère positive qui renforce l'apprentissage et la confiance en soi.</a:t>
            </a:r>
            <a:endParaRPr sz="1400" b="0" i="0" u="none" strike="noStrike" cap="none">
              <a:solidFill>
                <a:srgbClr val="000000"/>
              </a:solidFill>
              <a:latin typeface="Arial"/>
              <a:ea typeface="Arial"/>
              <a:cs typeface="Arial"/>
              <a:sym typeface="Arial"/>
            </a:endParaRPr>
          </a:p>
          <a:p>
            <a:pPr marL="171450" marR="0" lvl="0" indent="-171450" algn="l" rtl="0">
              <a:lnSpc>
                <a:spcPct val="97391"/>
              </a:lnSpc>
              <a:spcBef>
                <a:spcPts val="0"/>
              </a:spcBef>
              <a:spcAft>
                <a:spcPts val="0"/>
              </a:spcAft>
              <a:buClr>
                <a:srgbClr val="F3745D"/>
              </a:buClr>
              <a:buSzPts val="1150"/>
              <a:buFont typeface="Arial"/>
              <a:buChar char="•"/>
            </a:pPr>
            <a:r>
              <a:rPr lang="en-GB" sz="1150" b="1" i="0" u="none" strike="noStrike" cap="none">
                <a:solidFill>
                  <a:srgbClr val="50B4D9"/>
                </a:solidFill>
                <a:latin typeface="Calibri"/>
                <a:ea typeface="Calibri"/>
                <a:cs typeface="Calibri"/>
                <a:sym typeface="Calibri"/>
              </a:rPr>
              <a:t>Flexibilité : </a:t>
            </a:r>
            <a:r>
              <a:rPr lang="en-GB" sz="1150" b="0" i="0" u="none" strike="noStrike" cap="none">
                <a:solidFill>
                  <a:srgbClr val="123240"/>
                </a:solidFill>
                <a:latin typeface="Calibri"/>
                <a:ea typeface="Calibri"/>
                <a:cs typeface="Calibri"/>
                <a:sym typeface="Calibri"/>
              </a:rPr>
              <a:t>Tout en maintenant une certaine structure, il faut faire preuve de souplesse pour adapter les activités en fonction des réactions des participants et de la dynamique du groupe. Cette approche garantit que l'atmosphère reste détendue et qu'elle répond aux besoins des participants.</a:t>
            </a:r>
            <a:endParaRPr sz="1400" b="0" i="0" u="none" strike="noStrike" cap="none">
              <a:solidFill>
                <a:srgbClr val="000000"/>
              </a:solidFill>
              <a:latin typeface="Arial"/>
              <a:ea typeface="Arial"/>
              <a:cs typeface="Arial"/>
              <a:sym typeface="Arial"/>
            </a:endParaRPr>
          </a:p>
          <a:p>
            <a:pPr marL="171450" marR="0" lvl="0" indent="-171450" algn="l" rtl="0">
              <a:lnSpc>
                <a:spcPct val="97391"/>
              </a:lnSpc>
              <a:spcBef>
                <a:spcPts val="0"/>
              </a:spcBef>
              <a:spcAft>
                <a:spcPts val="0"/>
              </a:spcAft>
              <a:buClr>
                <a:srgbClr val="F3745D"/>
              </a:buClr>
              <a:buSzPts val="1150"/>
              <a:buFont typeface="Arial"/>
              <a:buChar char="•"/>
            </a:pPr>
            <a:r>
              <a:rPr lang="en-GB" sz="1150" b="1" i="0" u="none" strike="noStrike" cap="none">
                <a:solidFill>
                  <a:srgbClr val="50B4D9"/>
                </a:solidFill>
                <a:latin typeface="Calibri"/>
                <a:ea typeface="Calibri"/>
                <a:cs typeface="Calibri"/>
                <a:sym typeface="Calibri"/>
              </a:rPr>
              <a:t>Célébrations culturelles : </a:t>
            </a:r>
            <a:r>
              <a:rPr lang="en-GB" sz="1150" b="0" i="0" u="none" strike="noStrike" cap="none">
                <a:solidFill>
                  <a:srgbClr val="123240"/>
                </a:solidFill>
                <a:latin typeface="Calibri"/>
                <a:ea typeface="Calibri"/>
                <a:cs typeface="Calibri"/>
                <a:sym typeface="Calibri"/>
              </a:rPr>
              <a:t>Intégrer des éléments festifs de diverses cultures, tels que la musique, la danse et la nourriture, afin de rendre les activités agréables et éducatives. Ces célébrations sont d'excellentes occasions pour les participants de partager et d'apprendre à connaître différentes origines culturelles dans un cadre amusant.</a:t>
            </a:r>
            <a:endParaRPr sz="1400" b="0" i="0" u="none" strike="noStrike" cap="none">
              <a:solidFill>
                <a:srgbClr val="000000"/>
              </a:solidFill>
              <a:latin typeface="Arial"/>
              <a:ea typeface="Arial"/>
              <a:cs typeface="Arial"/>
              <a:sym typeface="Arial"/>
            </a:endParaRPr>
          </a:p>
          <a:p>
            <a:pPr marL="171450" marR="0" lvl="0" indent="-98425" algn="l" rtl="0">
              <a:lnSpc>
                <a:spcPct val="97391"/>
              </a:lnSpc>
              <a:spcBef>
                <a:spcPts val="0"/>
              </a:spcBef>
              <a:spcAft>
                <a:spcPts val="0"/>
              </a:spcAft>
              <a:buClr>
                <a:srgbClr val="F3745D"/>
              </a:buClr>
              <a:buSzPts val="1150"/>
              <a:buFont typeface="Arial"/>
              <a:buNone/>
            </a:pPr>
            <a:endParaRPr sz="1150" b="0" i="0" u="none" strike="noStrike" cap="none">
              <a:solidFill>
                <a:srgbClr val="123240"/>
              </a:solidFill>
              <a:latin typeface="Calibri"/>
              <a:ea typeface="Calibri"/>
              <a:cs typeface="Calibri"/>
              <a:sym typeface="Calibri"/>
            </a:endParaRPr>
          </a:p>
        </p:txBody>
      </p:sp>
      <p:cxnSp>
        <p:nvCxnSpPr>
          <p:cNvPr id="569" name="Google Shape;569;p24"/>
          <p:cNvCxnSpPr/>
          <p:nvPr/>
        </p:nvCxnSpPr>
        <p:spPr>
          <a:xfrm>
            <a:off x="3052044" y="7228408"/>
            <a:ext cx="0" cy="2516100"/>
          </a:xfrm>
          <a:prstGeom prst="straightConnector1">
            <a:avLst/>
          </a:prstGeom>
          <a:noFill/>
          <a:ln w="9525" cap="flat" cmpd="sng">
            <a:solidFill>
              <a:srgbClr val="50B4D9"/>
            </a:solidFill>
            <a:prstDash val="solid"/>
            <a:miter lim="800000"/>
            <a:headEnd type="none" w="sm" len="sm"/>
            <a:tailEnd type="none" w="sm" len="sm"/>
          </a:ln>
        </p:spPr>
      </p:cxnSp>
      <p:pic>
        <p:nvPicPr>
          <p:cNvPr id="570" name="Google Shape;570;p24"/>
          <p:cNvPicPr preferRelativeResize="0"/>
          <p:nvPr/>
        </p:nvPicPr>
        <p:blipFill rotWithShape="1">
          <a:blip r:embed="rId3">
            <a:alphaModFix/>
          </a:blip>
          <a:srcRect t="227" b="227"/>
          <a:stretch/>
        </p:blipFill>
        <p:spPr>
          <a:xfrm>
            <a:off x="0" y="0"/>
            <a:ext cx="7559675" cy="3668377"/>
          </a:xfrm>
          <a:prstGeom prst="rect">
            <a:avLst/>
          </a:prstGeom>
          <a:noFill/>
          <a:ln>
            <a:noFill/>
          </a:ln>
        </p:spPr>
      </p:pic>
      <p:grpSp>
        <p:nvGrpSpPr>
          <p:cNvPr id="571" name="Google Shape;571;p24"/>
          <p:cNvGrpSpPr/>
          <p:nvPr/>
        </p:nvGrpSpPr>
        <p:grpSpPr>
          <a:xfrm>
            <a:off x="0" y="4202979"/>
            <a:ext cx="7048500" cy="375600"/>
            <a:chOff x="279400" y="7969291"/>
            <a:chExt cx="7048500" cy="375600"/>
          </a:xfrm>
        </p:grpSpPr>
        <p:cxnSp>
          <p:nvCxnSpPr>
            <p:cNvPr id="572" name="Google Shape;572;p24"/>
            <p:cNvCxnSpPr/>
            <p:nvPr/>
          </p:nvCxnSpPr>
          <p:spPr>
            <a:xfrm>
              <a:off x="279400" y="8172742"/>
              <a:ext cx="7048500" cy="0"/>
            </a:xfrm>
            <a:prstGeom prst="straightConnector1">
              <a:avLst/>
            </a:prstGeom>
            <a:noFill/>
            <a:ln w="9525" cap="flat" cmpd="sng">
              <a:solidFill>
                <a:srgbClr val="50B4D9"/>
              </a:solidFill>
              <a:prstDash val="solid"/>
              <a:miter lim="800000"/>
              <a:headEnd type="none" w="sm" len="sm"/>
              <a:tailEnd type="none" w="sm" len="sm"/>
            </a:ln>
          </p:spPr>
        </p:cxnSp>
        <p:sp>
          <p:nvSpPr>
            <p:cNvPr id="573" name="Google Shape;573;p24"/>
            <p:cNvSpPr/>
            <p:nvPr/>
          </p:nvSpPr>
          <p:spPr>
            <a:xfrm>
              <a:off x="477399" y="7969291"/>
              <a:ext cx="375600" cy="375600"/>
            </a:xfrm>
            <a:prstGeom prst="ellipse">
              <a:avLst/>
            </a:prstGeom>
            <a:solidFill>
              <a:srgbClr val="F3745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83"/>
                <a:buFont typeface="Arial"/>
                <a:buNone/>
              </a:pPr>
              <a:endParaRPr sz="1283" b="0" i="0" u="none" strike="noStrike" cap="none">
                <a:solidFill>
                  <a:srgbClr val="F3745D"/>
                </a:solidFill>
                <a:latin typeface="Century Schoolbook"/>
                <a:ea typeface="Century Schoolbook"/>
                <a:cs typeface="Century Schoolbook"/>
                <a:sym typeface="Century Schoolbook"/>
              </a:endParaRPr>
            </a:p>
          </p:txBody>
        </p:sp>
        <p:sp>
          <p:nvSpPr>
            <p:cNvPr id="574" name="Google Shape;574;p24"/>
            <p:cNvSpPr txBox="1"/>
            <p:nvPr/>
          </p:nvSpPr>
          <p:spPr>
            <a:xfrm>
              <a:off x="447104" y="7990007"/>
              <a:ext cx="449400" cy="351000"/>
            </a:xfrm>
            <a:prstGeom prst="rect">
              <a:avLst/>
            </a:prstGeom>
            <a:noFill/>
            <a:ln>
              <a:noFill/>
            </a:ln>
          </p:spPr>
          <p:txBody>
            <a:bodyPr spcFirstLastPara="1" wrap="square" lIns="91425" tIns="45700" rIns="91425" bIns="45700" anchor="b" anchorCtr="0">
              <a:noAutofit/>
            </a:bodyPr>
            <a:lstStyle/>
            <a:p>
              <a:pPr marL="0" marR="0" lvl="0" indent="0" algn="ctr" rtl="0">
                <a:lnSpc>
                  <a:spcPct val="86000"/>
                </a:lnSpc>
                <a:spcBef>
                  <a:spcPts val="0"/>
                </a:spcBef>
                <a:spcAft>
                  <a:spcPts val="0"/>
                </a:spcAft>
                <a:buClr>
                  <a:schemeClr val="lt1"/>
                </a:buClr>
                <a:buSzPts val="2000"/>
                <a:buFont typeface="Arial"/>
                <a:buNone/>
              </a:pPr>
              <a:r>
                <a:rPr lang="en-GB" sz="2000" b="1" i="0" u="none" strike="noStrike" cap="none">
                  <a:solidFill>
                    <a:schemeClr val="lt1"/>
                  </a:solidFill>
                  <a:latin typeface="Calibri"/>
                  <a:ea typeface="Calibri"/>
                  <a:cs typeface="Calibri"/>
                  <a:sym typeface="Calibri"/>
                </a:rPr>
                <a:t>03</a:t>
              </a:r>
              <a:endParaRPr sz="2000" b="0" i="0" u="none" strike="noStrike" cap="none">
                <a:solidFill>
                  <a:schemeClr val="lt1"/>
                </a:solidFill>
                <a:latin typeface="Calibri"/>
                <a:ea typeface="Calibri"/>
                <a:cs typeface="Calibri"/>
                <a:sym typeface="Calibri"/>
              </a:endParaRPr>
            </a:p>
          </p:txBody>
        </p:sp>
      </p:grpSp>
      <p:sp>
        <p:nvSpPr>
          <p:cNvPr id="575" name="Google Shape;575;p24"/>
          <p:cNvSpPr txBox="1"/>
          <p:nvPr/>
        </p:nvSpPr>
        <p:spPr>
          <a:xfrm>
            <a:off x="682260" y="4285500"/>
            <a:ext cx="1673100" cy="3429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50B4D9"/>
              </a:buClr>
              <a:buSzPts val="1700"/>
              <a:buFont typeface="Arial"/>
              <a:buNone/>
            </a:pPr>
            <a:r>
              <a:rPr lang="en-GB" sz="1700" b="1" i="0" u="none" strike="noStrike" cap="none">
                <a:solidFill>
                  <a:srgbClr val="50B4D9"/>
                </a:solidFill>
                <a:latin typeface="Calibri"/>
                <a:ea typeface="Calibri"/>
                <a:cs typeface="Calibri"/>
                <a:sym typeface="Calibri"/>
              </a:rPr>
              <a:t>S'amuser</a:t>
            </a:r>
            <a:endParaRPr sz="1400" b="0" i="0" u="none" strike="noStrike" cap="none">
              <a:solidFill>
                <a:srgbClr val="000000"/>
              </a:solidFill>
              <a:latin typeface="Arial"/>
              <a:ea typeface="Arial"/>
              <a:cs typeface="Arial"/>
              <a:sym typeface="Arial"/>
            </a:endParaRPr>
          </a:p>
          <a:p>
            <a:pPr marL="0" marR="0" lvl="0" indent="0" algn="l" rtl="0">
              <a:lnSpc>
                <a:spcPct val="80000"/>
              </a:lnSpc>
              <a:spcBef>
                <a:spcPts val="0"/>
              </a:spcBef>
              <a:spcAft>
                <a:spcPts val="0"/>
              </a:spcAft>
              <a:buClr>
                <a:srgbClr val="0C2D45"/>
              </a:buClr>
              <a:buSzPts val="1700"/>
              <a:buFont typeface="Arial"/>
              <a:buNone/>
            </a:pPr>
            <a:endParaRPr sz="1700" b="1" i="0" u="none" strike="noStrike" cap="none">
              <a:solidFill>
                <a:srgbClr val="50B4D9"/>
              </a:solidFill>
              <a:latin typeface="Calibri"/>
              <a:ea typeface="Calibri"/>
              <a:cs typeface="Calibri"/>
              <a:sym typeface="Calibri"/>
            </a:endParaRPr>
          </a:p>
        </p:txBody>
      </p:sp>
      <p:grpSp>
        <p:nvGrpSpPr>
          <p:cNvPr id="576" name="Google Shape;576;p24"/>
          <p:cNvGrpSpPr/>
          <p:nvPr/>
        </p:nvGrpSpPr>
        <p:grpSpPr>
          <a:xfrm>
            <a:off x="0" y="6677238"/>
            <a:ext cx="7048500" cy="375600"/>
            <a:chOff x="279400" y="7969291"/>
            <a:chExt cx="7048500" cy="375600"/>
          </a:xfrm>
        </p:grpSpPr>
        <p:cxnSp>
          <p:nvCxnSpPr>
            <p:cNvPr id="577" name="Google Shape;577;p24"/>
            <p:cNvCxnSpPr/>
            <p:nvPr/>
          </p:nvCxnSpPr>
          <p:spPr>
            <a:xfrm>
              <a:off x="279400" y="8172742"/>
              <a:ext cx="7048500" cy="0"/>
            </a:xfrm>
            <a:prstGeom prst="straightConnector1">
              <a:avLst/>
            </a:prstGeom>
            <a:noFill/>
            <a:ln w="9525" cap="flat" cmpd="sng">
              <a:solidFill>
                <a:srgbClr val="50B4D9"/>
              </a:solidFill>
              <a:prstDash val="solid"/>
              <a:miter lim="800000"/>
              <a:headEnd type="none" w="sm" len="sm"/>
              <a:tailEnd type="none" w="sm" len="sm"/>
            </a:ln>
          </p:spPr>
        </p:cxnSp>
        <p:sp>
          <p:nvSpPr>
            <p:cNvPr id="578" name="Google Shape;578;p24"/>
            <p:cNvSpPr/>
            <p:nvPr/>
          </p:nvSpPr>
          <p:spPr>
            <a:xfrm>
              <a:off x="477399" y="7969291"/>
              <a:ext cx="375600" cy="375600"/>
            </a:xfrm>
            <a:prstGeom prst="ellipse">
              <a:avLst/>
            </a:prstGeom>
            <a:solidFill>
              <a:srgbClr val="F3745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83"/>
                <a:buFont typeface="Arial"/>
                <a:buNone/>
              </a:pPr>
              <a:endParaRPr sz="1283" b="0" i="0" u="none" strike="noStrike" cap="none">
                <a:solidFill>
                  <a:srgbClr val="F3745D"/>
                </a:solidFill>
                <a:latin typeface="Century Schoolbook"/>
                <a:ea typeface="Century Schoolbook"/>
                <a:cs typeface="Century Schoolbook"/>
                <a:sym typeface="Century Schoolbook"/>
              </a:endParaRPr>
            </a:p>
          </p:txBody>
        </p:sp>
        <p:sp>
          <p:nvSpPr>
            <p:cNvPr id="579" name="Google Shape;579;p24"/>
            <p:cNvSpPr txBox="1"/>
            <p:nvPr/>
          </p:nvSpPr>
          <p:spPr>
            <a:xfrm>
              <a:off x="447104" y="7990007"/>
              <a:ext cx="449400" cy="351000"/>
            </a:xfrm>
            <a:prstGeom prst="rect">
              <a:avLst/>
            </a:prstGeom>
            <a:noFill/>
            <a:ln>
              <a:noFill/>
            </a:ln>
          </p:spPr>
          <p:txBody>
            <a:bodyPr spcFirstLastPara="1" wrap="square" lIns="91425" tIns="45700" rIns="91425" bIns="45700" anchor="b" anchorCtr="0">
              <a:noAutofit/>
            </a:bodyPr>
            <a:lstStyle/>
            <a:p>
              <a:pPr marL="0" marR="0" lvl="0" indent="0" algn="ctr" rtl="0">
                <a:lnSpc>
                  <a:spcPct val="86000"/>
                </a:lnSpc>
                <a:spcBef>
                  <a:spcPts val="0"/>
                </a:spcBef>
                <a:spcAft>
                  <a:spcPts val="0"/>
                </a:spcAft>
                <a:buClr>
                  <a:schemeClr val="lt1"/>
                </a:buClr>
                <a:buSzPts val="2000"/>
                <a:buFont typeface="Arial"/>
                <a:buNone/>
              </a:pPr>
              <a:r>
                <a:rPr lang="en-GB" sz="2000" b="1" i="0" u="none" strike="noStrike" cap="none">
                  <a:solidFill>
                    <a:schemeClr val="lt1"/>
                  </a:solidFill>
                  <a:latin typeface="Calibri"/>
                  <a:ea typeface="Calibri"/>
                  <a:cs typeface="Calibri"/>
                  <a:sym typeface="Calibri"/>
                </a:rPr>
                <a:t>04</a:t>
              </a:r>
              <a:endParaRPr sz="2000" b="0" i="0" u="none" strike="noStrike" cap="none">
                <a:solidFill>
                  <a:schemeClr val="lt1"/>
                </a:solidFill>
                <a:latin typeface="Calibri"/>
                <a:ea typeface="Calibri"/>
                <a:cs typeface="Calibri"/>
                <a:sym typeface="Calibri"/>
              </a:endParaRPr>
            </a:p>
          </p:txBody>
        </p:sp>
      </p:grpSp>
      <p:sp>
        <p:nvSpPr>
          <p:cNvPr id="580" name="Google Shape;580;p24"/>
          <p:cNvSpPr txBox="1"/>
          <p:nvPr/>
        </p:nvSpPr>
        <p:spPr>
          <a:xfrm>
            <a:off x="682245" y="6759747"/>
            <a:ext cx="6202500" cy="3429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50B4D9"/>
              </a:buClr>
              <a:buSzPts val="1700"/>
              <a:buFont typeface="Arial"/>
              <a:buNone/>
            </a:pPr>
            <a:r>
              <a:rPr lang="en-GB" sz="1700" b="1" i="0" u="none" strike="noStrike" cap="none">
                <a:solidFill>
                  <a:srgbClr val="50B4D9"/>
                </a:solidFill>
                <a:latin typeface="Calibri"/>
                <a:ea typeface="Calibri"/>
                <a:cs typeface="Calibri"/>
                <a:sym typeface="Calibri"/>
              </a:rPr>
              <a:t>Mise en place et maintien d'une atmosphère légère d'apprentissage informel</a:t>
            </a:r>
            <a:endParaRPr sz="1400" b="0" i="0" u="none" strike="noStrike" cap="none">
              <a:solidFill>
                <a:srgbClr val="000000"/>
              </a:solidFill>
              <a:latin typeface="Arial"/>
              <a:ea typeface="Arial"/>
              <a:cs typeface="Arial"/>
              <a:sym typeface="Arial"/>
            </a:endParaRPr>
          </a:p>
        </p:txBody>
      </p:sp>
      <p:grpSp>
        <p:nvGrpSpPr>
          <p:cNvPr id="581" name="Google Shape;581;p24"/>
          <p:cNvGrpSpPr/>
          <p:nvPr/>
        </p:nvGrpSpPr>
        <p:grpSpPr>
          <a:xfrm>
            <a:off x="609472" y="9932509"/>
            <a:ext cx="1886393" cy="780587"/>
            <a:chOff x="5681508" y="5035168"/>
            <a:chExt cx="1406601" cy="582050"/>
          </a:xfrm>
        </p:grpSpPr>
        <p:grpSp>
          <p:nvGrpSpPr>
            <p:cNvPr id="582" name="Google Shape;582;p24"/>
            <p:cNvGrpSpPr/>
            <p:nvPr/>
          </p:nvGrpSpPr>
          <p:grpSpPr>
            <a:xfrm>
              <a:off x="6271456" y="5052748"/>
              <a:ext cx="320570" cy="564130"/>
              <a:chOff x="6271456" y="5052748"/>
              <a:chExt cx="320570" cy="564130"/>
            </a:xfrm>
          </p:grpSpPr>
          <p:sp>
            <p:nvSpPr>
              <p:cNvPr id="583" name="Google Shape;583;p24"/>
              <p:cNvSpPr/>
              <p:nvPr/>
            </p:nvSpPr>
            <p:spPr>
              <a:xfrm>
                <a:off x="6387793" y="5052748"/>
                <a:ext cx="93687" cy="93836"/>
              </a:xfrm>
              <a:custGeom>
                <a:avLst/>
                <a:gdLst/>
                <a:ahLst/>
                <a:cxnLst/>
                <a:rect l="l" t="t" r="r" b="b"/>
                <a:pathLst>
                  <a:path w="93687" h="93836" extrusionOk="0">
                    <a:moveTo>
                      <a:pt x="6698" y="72182"/>
                    </a:moveTo>
                    <a:cubicBezTo>
                      <a:pt x="15285" y="85973"/>
                      <a:pt x="27742" y="93352"/>
                      <a:pt x="44191" y="93473"/>
                    </a:cubicBezTo>
                    <a:cubicBezTo>
                      <a:pt x="44675" y="93473"/>
                      <a:pt x="45279" y="93473"/>
                      <a:pt x="45763" y="93473"/>
                    </a:cubicBezTo>
                    <a:cubicBezTo>
                      <a:pt x="45763" y="93473"/>
                      <a:pt x="45763" y="93716"/>
                      <a:pt x="45763" y="93836"/>
                    </a:cubicBezTo>
                    <a:cubicBezTo>
                      <a:pt x="49513" y="93473"/>
                      <a:pt x="53262" y="93111"/>
                      <a:pt x="56890" y="92626"/>
                    </a:cubicBezTo>
                    <a:cubicBezTo>
                      <a:pt x="64994" y="91538"/>
                      <a:pt x="71887" y="87908"/>
                      <a:pt x="77935" y="82586"/>
                    </a:cubicBezTo>
                    <a:cubicBezTo>
                      <a:pt x="85675" y="75932"/>
                      <a:pt x="89787" y="66980"/>
                      <a:pt x="92327" y="57302"/>
                    </a:cubicBezTo>
                    <a:cubicBezTo>
                      <a:pt x="94141" y="50407"/>
                      <a:pt x="94141" y="43390"/>
                      <a:pt x="92327" y="36616"/>
                    </a:cubicBezTo>
                    <a:cubicBezTo>
                      <a:pt x="90392" y="29236"/>
                      <a:pt x="86885" y="22583"/>
                      <a:pt x="82047" y="16655"/>
                    </a:cubicBezTo>
                    <a:cubicBezTo>
                      <a:pt x="75758" y="8913"/>
                      <a:pt x="67533" y="3953"/>
                      <a:pt x="57858" y="1533"/>
                    </a:cubicBezTo>
                    <a:cubicBezTo>
                      <a:pt x="51690" y="-39"/>
                      <a:pt x="45521" y="-402"/>
                      <a:pt x="39232" y="445"/>
                    </a:cubicBezTo>
                    <a:cubicBezTo>
                      <a:pt x="28952" y="1775"/>
                      <a:pt x="20970" y="7340"/>
                      <a:pt x="13229" y="13631"/>
                    </a:cubicBezTo>
                    <a:cubicBezTo>
                      <a:pt x="8149" y="19800"/>
                      <a:pt x="4279" y="26575"/>
                      <a:pt x="1498" y="33954"/>
                    </a:cubicBezTo>
                    <a:cubicBezTo>
                      <a:pt x="1135" y="34922"/>
                      <a:pt x="893" y="36011"/>
                      <a:pt x="772" y="37099"/>
                    </a:cubicBezTo>
                    <a:cubicBezTo>
                      <a:pt x="-438" y="42785"/>
                      <a:pt x="46" y="48471"/>
                      <a:pt x="409" y="54157"/>
                    </a:cubicBezTo>
                    <a:cubicBezTo>
                      <a:pt x="893" y="60810"/>
                      <a:pt x="3191" y="66859"/>
                      <a:pt x="6577" y="72303"/>
                    </a:cubicBezTo>
                    <a:close/>
                  </a:path>
                </a:pathLst>
              </a:custGeom>
              <a:solidFill>
                <a:srgbClr val="A0D5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584" name="Google Shape;584;p24"/>
              <p:cNvSpPr/>
              <p:nvPr/>
            </p:nvSpPr>
            <p:spPr>
              <a:xfrm>
                <a:off x="6271456" y="5162201"/>
                <a:ext cx="320570" cy="454677"/>
              </a:xfrm>
              <a:custGeom>
                <a:avLst/>
                <a:gdLst/>
                <a:ahLst/>
                <a:cxnLst/>
                <a:rect l="l" t="t" r="r" b="b"/>
                <a:pathLst>
                  <a:path w="320570" h="454677" extrusionOk="0">
                    <a:moveTo>
                      <a:pt x="317877" y="183143"/>
                    </a:moveTo>
                    <a:cubicBezTo>
                      <a:pt x="315095" y="177094"/>
                      <a:pt x="311225" y="171771"/>
                      <a:pt x="307596" y="166328"/>
                    </a:cubicBezTo>
                    <a:cubicBezTo>
                      <a:pt x="307354" y="165843"/>
                      <a:pt x="306991" y="165359"/>
                      <a:pt x="306750" y="164997"/>
                    </a:cubicBezTo>
                    <a:lnTo>
                      <a:pt x="306750" y="162456"/>
                    </a:lnTo>
                    <a:cubicBezTo>
                      <a:pt x="306629" y="162577"/>
                      <a:pt x="306508" y="162819"/>
                      <a:pt x="306387" y="162940"/>
                    </a:cubicBezTo>
                    <a:cubicBezTo>
                      <a:pt x="305903" y="162940"/>
                      <a:pt x="305661" y="162698"/>
                      <a:pt x="305298" y="162698"/>
                    </a:cubicBezTo>
                    <a:cubicBezTo>
                      <a:pt x="302758" y="158827"/>
                      <a:pt x="300340" y="154835"/>
                      <a:pt x="297800" y="150964"/>
                    </a:cubicBezTo>
                    <a:lnTo>
                      <a:pt x="297800" y="150722"/>
                    </a:lnTo>
                    <a:cubicBezTo>
                      <a:pt x="297074" y="149633"/>
                      <a:pt x="296469" y="148423"/>
                      <a:pt x="295744" y="147334"/>
                    </a:cubicBezTo>
                    <a:cubicBezTo>
                      <a:pt x="288487" y="135116"/>
                      <a:pt x="281230" y="123019"/>
                      <a:pt x="274094" y="110800"/>
                    </a:cubicBezTo>
                    <a:cubicBezTo>
                      <a:pt x="265386" y="95800"/>
                      <a:pt x="256799" y="80678"/>
                      <a:pt x="248091" y="65677"/>
                    </a:cubicBezTo>
                    <a:cubicBezTo>
                      <a:pt x="244342" y="59145"/>
                      <a:pt x="240714" y="52612"/>
                      <a:pt x="236723" y="46200"/>
                    </a:cubicBezTo>
                    <a:cubicBezTo>
                      <a:pt x="231401" y="37611"/>
                      <a:pt x="225838" y="29264"/>
                      <a:pt x="218702" y="22127"/>
                    </a:cubicBezTo>
                    <a:cubicBezTo>
                      <a:pt x="215557" y="18981"/>
                      <a:pt x="212171" y="16078"/>
                      <a:pt x="208905" y="13054"/>
                    </a:cubicBezTo>
                    <a:cubicBezTo>
                      <a:pt x="208179" y="12691"/>
                      <a:pt x="207333" y="12207"/>
                      <a:pt x="206607" y="11844"/>
                    </a:cubicBezTo>
                    <a:cubicBezTo>
                      <a:pt x="201286" y="8577"/>
                      <a:pt x="195601" y="5795"/>
                      <a:pt x="189675" y="3981"/>
                    </a:cubicBezTo>
                    <a:cubicBezTo>
                      <a:pt x="176855" y="-132"/>
                      <a:pt x="163672" y="-737"/>
                      <a:pt x="150368" y="714"/>
                    </a:cubicBezTo>
                    <a:cubicBezTo>
                      <a:pt x="144321" y="1319"/>
                      <a:pt x="138394" y="2529"/>
                      <a:pt x="132347" y="3376"/>
                    </a:cubicBezTo>
                    <a:cubicBezTo>
                      <a:pt x="131501" y="3738"/>
                      <a:pt x="130775" y="4223"/>
                      <a:pt x="129928" y="4464"/>
                    </a:cubicBezTo>
                    <a:cubicBezTo>
                      <a:pt x="125090" y="6279"/>
                      <a:pt x="120374" y="8457"/>
                      <a:pt x="115899" y="11239"/>
                    </a:cubicBezTo>
                    <a:cubicBezTo>
                      <a:pt x="105860" y="17530"/>
                      <a:pt x="97999" y="26119"/>
                      <a:pt x="91347" y="35676"/>
                    </a:cubicBezTo>
                    <a:cubicBezTo>
                      <a:pt x="81066" y="50313"/>
                      <a:pt x="71875" y="65798"/>
                      <a:pt x="62925" y="81283"/>
                    </a:cubicBezTo>
                    <a:cubicBezTo>
                      <a:pt x="57966" y="89993"/>
                      <a:pt x="53007" y="98703"/>
                      <a:pt x="47686" y="107171"/>
                    </a:cubicBezTo>
                    <a:cubicBezTo>
                      <a:pt x="43211" y="114309"/>
                      <a:pt x="39099" y="121567"/>
                      <a:pt x="34987" y="128946"/>
                    </a:cubicBezTo>
                    <a:cubicBezTo>
                      <a:pt x="32084" y="134027"/>
                      <a:pt x="29060" y="139109"/>
                      <a:pt x="26157" y="144189"/>
                    </a:cubicBezTo>
                    <a:cubicBezTo>
                      <a:pt x="22529" y="149875"/>
                      <a:pt x="19022" y="155560"/>
                      <a:pt x="15272" y="161246"/>
                    </a:cubicBezTo>
                    <a:cubicBezTo>
                      <a:pt x="14910" y="161246"/>
                      <a:pt x="14668" y="161609"/>
                      <a:pt x="14184" y="161489"/>
                    </a:cubicBezTo>
                    <a:cubicBezTo>
                      <a:pt x="14184" y="161368"/>
                      <a:pt x="13942" y="161125"/>
                      <a:pt x="13821" y="161004"/>
                    </a:cubicBezTo>
                    <a:lnTo>
                      <a:pt x="13821" y="163545"/>
                    </a:lnTo>
                    <a:cubicBezTo>
                      <a:pt x="13579" y="164029"/>
                      <a:pt x="13216" y="164513"/>
                      <a:pt x="12975" y="164876"/>
                    </a:cubicBezTo>
                    <a:cubicBezTo>
                      <a:pt x="9346" y="170319"/>
                      <a:pt x="5476" y="175642"/>
                      <a:pt x="2694" y="181691"/>
                    </a:cubicBezTo>
                    <a:cubicBezTo>
                      <a:pt x="880" y="185562"/>
                      <a:pt x="-208" y="189554"/>
                      <a:pt x="33" y="193909"/>
                    </a:cubicBezTo>
                    <a:cubicBezTo>
                      <a:pt x="275" y="198265"/>
                      <a:pt x="1848" y="201652"/>
                      <a:pt x="4871" y="204676"/>
                    </a:cubicBezTo>
                    <a:cubicBezTo>
                      <a:pt x="7411" y="207338"/>
                      <a:pt x="10435" y="208184"/>
                      <a:pt x="13942" y="208184"/>
                    </a:cubicBezTo>
                    <a:lnTo>
                      <a:pt x="13942" y="209515"/>
                    </a:lnTo>
                    <a:cubicBezTo>
                      <a:pt x="14789" y="209515"/>
                      <a:pt x="15756" y="209515"/>
                      <a:pt x="16603" y="209515"/>
                    </a:cubicBezTo>
                    <a:cubicBezTo>
                      <a:pt x="21199" y="208910"/>
                      <a:pt x="25190" y="207216"/>
                      <a:pt x="27972" y="203103"/>
                    </a:cubicBezTo>
                    <a:cubicBezTo>
                      <a:pt x="28576" y="202256"/>
                      <a:pt x="29302" y="201410"/>
                      <a:pt x="29907" y="200442"/>
                    </a:cubicBezTo>
                    <a:cubicBezTo>
                      <a:pt x="30270" y="199958"/>
                      <a:pt x="30633" y="199353"/>
                      <a:pt x="30874" y="198869"/>
                    </a:cubicBezTo>
                    <a:cubicBezTo>
                      <a:pt x="34140" y="194635"/>
                      <a:pt x="37405" y="190401"/>
                      <a:pt x="40308" y="186046"/>
                    </a:cubicBezTo>
                    <a:cubicBezTo>
                      <a:pt x="42001" y="183506"/>
                      <a:pt x="43574" y="180965"/>
                      <a:pt x="45267" y="178425"/>
                    </a:cubicBezTo>
                    <a:cubicBezTo>
                      <a:pt x="45267" y="177941"/>
                      <a:pt x="45025" y="177336"/>
                      <a:pt x="44904" y="176852"/>
                    </a:cubicBezTo>
                    <a:cubicBezTo>
                      <a:pt x="46113" y="174916"/>
                      <a:pt x="47444" y="172981"/>
                      <a:pt x="48653" y="171045"/>
                    </a:cubicBezTo>
                    <a:cubicBezTo>
                      <a:pt x="59055" y="154109"/>
                      <a:pt x="69214" y="136931"/>
                      <a:pt x="79373" y="119873"/>
                    </a:cubicBezTo>
                    <a:cubicBezTo>
                      <a:pt x="85783" y="109107"/>
                      <a:pt x="91952" y="98098"/>
                      <a:pt x="98241" y="87331"/>
                    </a:cubicBezTo>
                    <a:cubicBezTo>
                      <a:pt x="98966" y="86122"/>
                      <a:pt x="99692" y="84912"/>
                      <a:pt x="100539" y="83702"/>
                    </a:cubicBezTo>
                    <a:cubicBezTo>
                      <a:pt x="103320" y="79710"/>
                      <a:pt x="107191" y="79831"/>
                      <a:pt x="110456" y="81766"/>
                    </a:cubicBezTo>
                    <a:cubicBezTo>
                      <a:pt x="112149" y="82735"/>
                      <a:pt x="113601" y="84065"/>
                      <a:pt x="114931" y="85154"/>
                    </a:cubicBezTo>
                    <a:cubicBezTo>
                      <a:pt x="114931" y="86001"/>
                      <a:pt x="115052" y="86605"/>
                      <a:pt x="114931" y="87090"/>
                    </a:cubicBezTo>
                    <a:cubicBezTo>
                      <a:pt x="114447" y="88662"/>
                      <a:pt x="113964" y="90114"/>
                      <a:pt x="113238" y="91565"/>
                    </a:cubicBezTo>
                    <a:cubicBezTo>
                      <a:pt x="111545" y="95678"/>
                      <a:pt x="109489" y="99671"/>
                      <a:pt x="107916" y="103905"/>
                    </a:cubicBezTo>
                    <a:cubicBezTo>
                      <a:pt x="103320" y="116365"/>
                      <a:pt x="98966" y="128826"/>
                      <a:pt x="94612" y="141407"/>
                    </a:cubicBezTo>
                    <a:cubicBezTo>
                      <a:pt x="90500" y="153262"/>
                      <a:pt x="86872" y="165238"/>
                      <a:pt x="82881" y="177094"/>
                    </a:cubicBezTo>
                    <a:cubicBezTo>
                      <a:pt x="76833" y="195119"/>
                      <a:pt x="70786" y="213144"/>
                      <a:pt x="64739" y="231169"/>
                    </a:cubicBezTo>
                    <a:cubicBezTo>
                      <a:pt x="58813" y="248831"/>
                      <a:pt x="53007" y="266494"/>
                      <a:pt x="47081" y="284156"/>
                    </a:cubicBezTo>
                    <a:cubicBezTo>
                      <a:pt x="46113" y="287180"/>
                      <a:pt x="44904" y="290205"/>
                      <a:pt x="44178" y="293350"/>
                    </a:cubicBezTo>
                    <a:cubicBezTo>
                      <a:pt x="43816" y="294801"/>
                      <a:pt x="42969" y="296495"/>
                      <a:pt x="44299" y="297947"/>
                    </a:cubicBezTo>
                    <a:cubicBezTo>
                      <a:pt x="44662" y="297947"/>
                      <a:pt x="45025" y="298189"/>
                      <a:pt x="45388" y="298189"/>
                    </a:cubicBezTo>
                    <a:cubicBezTo>
                      <a:pt x="67158" y="298189"/>
                      <a:pt x="88807" y="298189"/>
                      <a:pt x="110577" y="298189"/>
                    </a:cubicBezTo>
                    <a:cubicBezTo>
                      <a:pt x="112754" y="298189"/>
                      <a:pt x="114810" y="298068"/>
                      <a:pt x="116866" y="298794"/>
                    </a:cubicBezTo>
                    <a:cubicBezTo>
                      <a:pt x="118318" y="301213"/>
                      <a:pt x="117713" y="303753"/>
                      <a:pt x="117713" y="306294"/>
                    </a:cubicBezTo>
                    <a:cubicBezTo>
                      <a:pt x="117713" y="309681"/>
                      <a:pt x="117350" y="313068"/>
                      <a:pt x="117350" y="316456"/>
                    </a:cubicBezTo>
                    <a:cubicBezTo>
                      <a:pt x="117350" y="354926"/>
                      <a:pt x="117350" y="393395"/>
                      <a:pt x="117108" y="431744"/>
                    </a:cubicBezTo>
                    <a:cubicBezTo>
                      <a:pt x="117108" y="437067"/>
                      <a:pt x="117834" y="442027"/>
                      <a:pt x="120616" y="446744"/>
                    </a:cubicBezTo>
                    <a:cubicBezTo>
                      <a:pt x="120857" y="447107"/>
                      <a:pt x="121220" y="447470"/>
                      <a:pt x="121462" y="447833"/>
                    </a:cubicBezTo>
                    <a:cubicBezTo>
                      <a:pt x="121825" y="448196"/>
                      <a:pt x="122067" y="448680"/>
                      <a:pt x="122430" y="449043"/>
                    </a:cubicBezTo>
                    <a:cubicBezTo>
                      <a:pt x="122792" y="449406"/>
                      <a:pt x="123155" y="449890"/>
                      <a:pt x="123518" y="450253"/>
                    </a:cubicBezTo>
                    <a:cubicBezTo>
                      <a:pt x="124244" y="450857"/>
                      <a:pt x="124970" y="451583"/>
                      <a:pt x="125816" y="452188"/>
                    </a:cubicBezTo>
                    <a:lnTo>
                      <a:pt x="125816" y="452188"/>
                    </a:lnTo>
                    <a:cubicBezTo>
                      <a:pt x="129444" y="453882"/>
                      <a:pt x="133073" y="454970"/>
                      <a:pt x="137185" y="454608"/>
                    </a:cubicBezTo>
                    <a:cubicBezTo>
                      <a:pt x="146256" y="453761"/>
                      <a:pt x="153512" y="446261"/>
                      <a:pt x="153754" y="437188"/>
                    </a:cubicBezTo>
                    <a:cubicBezTo>
                      <a:pt x="153754" y="433800"/>
                      <a:pt x="153754" y="430413"/>
                      <a:pt x="153754" y="427026"/>
                    </a:cubicBezTo>
                    <a:cubicBezTo>
                      <a:pt x="153754" y="384927"/>
                      <a:pt x="153633" y="342707"/>
                      <a:pt x="153512" y="300608"/>
                    </a:cubicBezTo>
                    <a:cubicBezTo>
                      <a:pt x="153512" y="299882"/>
                      <a:pt x="153633" y="299278"/>
                      <a:pt x="153633" y="298673"/>
                    </a:cubicBezTo>
                    <a:cubicBezTo>
                      <a:pt x="154117" y="298431"/>
                      <a:pt x="154480" y="298189"/>
                      <a:pt x="154843" y="298189"/>
                    </a:cubicBezTo>
                    <a:cubicBezTo>
                      <a:pt x="158108" y="298189"/>
                      <a:pt x="161253" y="298431"/>
                      <a:pt x="164518" y="298431"/>
                    </a:cubicBezTo>
                    <a:cubicBezTo>
                      <a:pt x="165244" y="298431"/>
                      <a:pt x="165970" y="298431"/>
                      <a:pt x="166695" y="298431"/>
                    </a:cubicBezTo>
                    <a:cubicBezTo>
                      <a:pt x="169598" y="298309"/>
                      <a:pt x="169840" y="298431"/>
                      <a:pt x="169719" y="301334"/>
                    </a:cubicBezTo>
                    <a:cubicBezTo>
                      <a:pt x="169719" y="302907"/>
                      <a:pt x="169840" y="304600"/>
                      <a:pt x="169840" y="306173"/>
                    </a:cubicBezTo>
                    <a:cubicBezTo>
                      <a:pt x="169840" y="347062"/>
                      <a:pt x="169840" y="387830"/>
                      <a:pt x="169840" y="428719"/>
                    </a:cubicBezTo>
                    <a:cubicBezTo>
                      <a:pt x="169840" y="433316"/>
                      <a:pt x="169598" y="438034"/>
                      <a:pt x="170808" y="442510"/>
                    </a:cubicBezTo>
                    <a:cubicBezTo>
                      <a:pt x="172259" y="445777"/>
                      <a:pt x="173952" y="448922"/>
                      <a:pt x="176371" y="451583"/>
                    </a:cubicBezTo>
                    <a:cubicBezTo>
                      <a:pt x="178790" y="452793"/>
                      <a:pt x="181209" y="453761"/>
                      <a:pt x="183991" y="454124"/>
                    </a:cubicBezTo>
                    <a:cubicBezTo>
                      <a:pt x="190038" y="454850"/>
                      <a:pt x="195238" y="453035"/>
                      <a:pt x="199834" y="449043"/>
                    </a:cubicBezTo>
                    <a:cubicBezTo>
                      <a:pt x="203705" y="445535"/>
                      <a:pt x="205156" y="441058"/>
                      <a:pt x="205398" y="436099"/>
                    </a:cubicBezTo>
                    <a:cubicBezTo>
                      <a:pt x="205519" y="432832"/>
                      <a:pt x="205398" y="429687"/>
                      <a:pt x="205398" y="426421"/>
                    </a:cubicBezTo>
                    <a:cubicBezTo>
                      <a:pt x="205156" y="384564"/>
                      <a:pt x="204793" y="342828"/>
                      <a:pt x="204551" y="300971"/>
                    </a:cubicBezTo>
                    <a:cubicBezTo>
                      <a:pt x="204551" y="300245"/>
                      <a:pt x="204551" y="299519"/>
                      <a:pt x="204551" y="298552"/>
                    </a:cubicBezTo>
                    <a:cubicBezTo>
                      <a:pt x="205519" y="298431"/>
                      <a:pt x="206365" y="298189"/>
                      <a:pt x="207212" y="298189"/>
                    </a:cubicBezTo>
                    <a:cubicBezTo>
                      <a:pt x="228619" y="298189"/>
                      <a:pt x="249905" y="298189"/>
                      <a:pt x="271313" y="298068"/>
                    </a:cubicBezTo>
                    <a:cubicBezTo>
                      <a:pt x="271676" y="298068"/>
                      <a:pt x="272038" y="298189"/>
                      <a:pt x="272401" y="298309"/>
                    </a:cubicBezTo>
                    <a:cubicBezTo>
                      <a:pt x="273490" y="297947"/>
                      <a:pt x="273369" y="296979"/>
                      <a:pt x="273611" y="296132"/>
                    </a:cubicBezTo>
                    <a:cubicBezTo>
                      <a:pt x="271797" y="289962"/>
                      <a:pt x="269982" y="283793"/>
                      <a:pt x="268047" y="277623"/>
                    </a:cubicBezTo>
                    <a:cubicBezTo>
                      <a:pt x="261516" y="256816"/>
                      <a:pt x="254985" y="235887"/>
                      <a:pt x="248575" y="215080"/>
                    </a:cubicBezTo>
                    <a:cubicBezTo>
                      <a:pt x="243133" y="197781"/>
                      <a:pt x="237932" y="180481"/>
                      <a:pt x="232368" y="163303"/>
                    </a:cubicBezTo>
                    <a:cubicBezTo>
                      <a:pt x="230312" y="157012"/>
                      <a:pt x="228014" y="150843"/>
                      <a:pt x="225958" y="144431"/>
                    </a:cubicBezTo>
                    <a:cubicBezTo>
                      <a:pt x="222572" y="133665"/>
                      <a:pt x="218944" y="123019"/>
                      <a:pt x="215436" y="112252"/>
                    </a:cubicBezTo>
                    <a:cubicBezTo>
                      <a:pt x="212896" y="104751"/>
                      <a:pt x="210236" y="97373"/>
                      <a:pt x="206849" y="90235"/>
                    </a:cubicBezTo>
                    <a:cubicBezTo>
                      <a:pt x="205761" y="88057"/>
                      <a:pt x="205156" y="85880"/>
                      <a:pt x="206003" y="83581"/>
                    </a:cubicBezTo>
                    <a:cubicBezTo>
                      <a:pt x="208990" y="81973"/>
                      <a:pt x="212207" y="81368"/>
                      <a:pt x="215678" y="81766"/>
                    </a:cubicBezTo>
                    <a:cubicBezTo>
                      <a:pt x="217613" y="82614"/>
                      <a:pt x="218581" y="84307"/>
                      <a:pt x="219548" y="86001"/>
                    </a:cubicBezTo>
                    <a:cubicBezTo>
                      <a:pt x="225958" y="97009"/>
                      <a:pt x="232490" y="107897"/>
                      <a:pt x="239020" y="118906"/>
                    </a:cubicBezTo>
                    <a:cubicBezTo>
                      <a:pt x="250873" y="138987"/>
                      <a:pt x="262726" y="159069"/>
                      <a:pt x="274578" y="179030"/>
                    </a:cubicBezTo>
                    <a:cubicBezTo>
                      <a:pt x="274820" y="179393"/>
                      <a:pt x="275062" y="179755"/>
                      <a:pt x="275304" y="180240"/>
                    </a:cubicBezTo>
                    <a:cubicBezTo>
                      <a:pt x="275304" y="180240"/>
                      <a:pt x="275304" y="180360"/>
                      <a:pt x="275304" y="180481"/>
                    </a:cubicBezTo>
                    <a:cubicBezTo>
                      <a:pt x="276997" y="183022"/>
                      <a:pt x="278569" y="185562"/>
                      <a:pt x="280263" y="188103"/>
                    </a:cubicBezTo>
                    <a:cubicBezTo>
                      <a:pt x="280867" y="189070"/>
                      <a:pt x="281714" y="190038"/>
                      <a:pt x="282440" y="191006"/>
                    </a:cubicBezTo>
                    <a:cubicBezTo>
                      <a:pt x="283407" y="192457"/>
                      <a:pt x="284254" y="193909"/>
                      <a:pt x="285221" y="195240"/>
                    </a:cubicBezTo>
                    <a:cubicBezTo>
                      <a:pt x="285826" y="196087"/>
                      <a:pt x="286552" y="196692"/>
                      <a:pt x="287157" y="197417"/>
                    </a:cubicBezTo>
                    <a:cubicBezTo>
                      <a:pt x="288003" y="198506"/>
                      <a:pt x="288850" y="199716"/>
                      <a:pt x="289696" y="200926"/>
                    </a:cubicBezTo>
                    <a:cubicBezTo>
                      <a:pt x="290059" y="201410"/>
                      <a:pt x="290422" y="202015"/>
                      <a:pt x="290664" y="202499"/>
                    </a:cubicBezTo>
                    <a:cubicBezTo>
                      <a:pt x="291269" y="203345"/>
                      <a:pt x="291994" y="204192"/>
                      <a:pt x="292599" y="205160"/>
                    </a:cubicBezTo>
                    <a:cubicBezTo>
                      <a:pt x="295260" y="209273"/>
                      <a:pt x="299251" y="210967"/>
                      <a:pt x="303968" y="211572"/>
                    </a:cubicBezTo>
                    <a:cubicBezTo>
                      <a:pt x="304935" y="211693"/>
                      <a:pt x="305782" y="211693"/>
                      <a:pt x="306629" y="211572"/>
                    </a:cubicBezTo>
                    <a:lnTo>
                      <a:pt x="306629" y="210241"/>
                    </a:lnTo>
                    <a:cubicBezTo>
                      <a:pt x="310015" y="210241"/>
                      <a:pt x="313160" y="209273"/>
                      <a:pt x="315699" y="206733"/>
                    </a:cubicBezTo>
                    <a:cubicBezTo>
                      <a:pt x="318602" y="203708"/>
                      <a:pt x="320295" y="200321"/>
                      <a:pt x="320537" y="195966"/>
                    </a:cubicBezTo>
                    <a:cubicBezTo>
                      <a:pt x="320779" y="191611"/>
                      <a:pt x="319691" y="187740"/>
                      <a:pt x="317877" y="183748"/>
                    </a:cubicBezTo>
                    <a:close/>
                  </a:path>
                </a:pathLst>
              </a:custGeom>
              <a:solidFill>
                <a:srgbClr val="A0D5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grpSp>
          <p:nvGrpSpPr>
            <p:cNvPr id="585" name="Google Shape;585;p24"/>
            <p:cNvGrpSpPr/>
            <p:nvPr/>
          </p:nvGrpSpPr>
          <p:grpSpPr>
            <a:xfrm>
              <a:off x="5681508" y="5035168"/>
              <a:ext cx="560955" cy="582050"/>
              <a:chOff x="5681508" y="5035168"/>
              <a:chExt cx="560955" cy="582050"/>
            </a:xfrm>
          </p:grpSpPr>
          <p:sp>
            <p:nvSpPr>
              <p:cNvPr id="586" name="Google Shape;586;p24"/>
              <p:cNvSpPr/>
              <p:nvPr/>
            </p:nvSpPr>
            <p:spPr>
              <a:xfrm>
                <a:off x="5758154" y="5246388"/>
                <a:ext cx="61667" cy="61575"/>
              </a:xfrm>
              <a:custGeom>
                <a:avLst/>
                <a:gdLst/>
                <a:ahLst/>
                <a:cxnLst/>
                <a:rect l="l" t="t" r="r" b="b"/>
                <a:pathLst>
                  <a:path w="61667" h="61575" extrusionOk="0">
                    <a:moveTo>
                      <a:pt x="4401" y="47422"/>
                    </a:moveTo>
                    <a:cubicBezTo>
                      <a:pt x="10085" y="56495"/>
                      <a:pt x="18188" y="61334"/>
                      <a:pt x="29073" y="61334"/>
                    </a:cubicBezTo>
                    <a:cubicBezTo>
                      <a:pt x="29436" y="61334"/>
                      <a:pt x="29799" y="61334"/>
                      <a:pt x="30162" y="61334"/>
                    </a:cubicBezTo>
                    <a:cubicBezTo>
                      <a:pt x="30162" y="61334"/>
                      <a:pt x="30162" y="61455"/>
                      <a:pt x="30162" y="61576"/>
                    </a:cubicBezTo>
                    <a:cubicBezTo>
                      <a:pt x="32581" y="61334"/>
                      <a:pt x="35121" y="61091"/>
                      <a:pt x="37539" y="60729"/>
                    </a:cubicBezTo>
                    <a:cubicBezTo>
                      <a:pt x="42861" y="60003"/>
                      <a:pt x="47336" y="57583"/>
                      <a:pt x="51327" y="54196"/>
                    </a:cubicBezTo>
                    <a:cubicBezTo>
                      <a:pt x="56407" y="49841"/>
                      <a:pt x="59189" y="43914"/>
                      <a:pt x="60761" y="37623"/>
                    </a:cubicBezTo>
                    <a:cubicBezTo>
                      <a:pt x="61970" y="33147"/>
                      <a:pt x="61970" y="28550"/>
                      <a:pt x="60761" y="23953"/>
                    </a:cubicBezTo>
                    <a:cubicBezTo>
                      <a:pt x="59430" y="19114"/>
                      <a:pt x="57253" y="14759"/>
                      <a:pt x="53988" y="10887"/>
                    </a:cubicBezTo>
                    <a:cubicBezTo>
                      <a:pt x="49876" y="5807"/>
                      <a:pt x="44433" y="2540"/>
                      <a:pt x="38023" y="968"/>
                    </a:cubicBezTo>
                    <a:cubicBezTo>
                      <a:pt x="34032" y="0"/>
                      <a:pt x="29920" y="-242"/>
                      <a:pt x="25808" y="242"/>
                    </a:cubicBezTo>
                    <a:cubicBezTo>
                      <a:pt x="19035" y="1089"/>
                      <a:pt x="13834" y="4839"/>
                      <a:pt x="8755" y="8831"/>
                    </a:cubicBezTo>
                    <a:cubicBezTo>
                      <a:pt x="5489" y="12823"/>
                      <a:pt x="2949" y="17299"/>
                      <a:pt x="1014" y="22259"/>
                    </a:cubicBezTo>
                    <a:cubicBezTo>
                      <a:pt x="772" y="22864"/>
                      <a:pt x="651" y="23590"/>
                      <a:pt x="530" y="24316"/>
                    </a:cubicBezTo>
                    <a:cubicBezTo>
                      <a:pt x="-316" y="28066"/>
                      <a:pt x="47" y="31816"/>
                      <a:pt x="288" y="35567"/>
                    </a:cubicBezTo>
                    <a:cubicBezTo>
                      <a:pt x="530" y="39921"/>
                      <a:pt x="2103" y="43914"/>
                      <a:pt x="4401" y="47543"/>
                    </a:cubicBezTo>
                    <a:close/>
                  </a:path>
                </a:pathLst>
              </a:custGeom>
              <a:solidFill>
                <a:srgbClr val="50B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587" name="Google Shape;587;p24"/>
              <p:cNvSpPr/>
              <p:nvPr/>
            </p:nvSpPr>
            <p:spPr>
              <a:xfrm>
                <a:off x="5681508" y="5318149"/>
                <a:ext cx="179374" cy="299069"/>
              </a:xfrm>
              <a:custGeom>
                <a:avLst/>
                <a:gdLst/>
                <a:ahLst/>
                <a:cxnLst/>
                <a:rect l="l" t="t" r="r" b="b"/>
                <a:pathLst>
                  <a:path w="179374" h="299069" extrusionOk="0">
                    <a:moveTo>
                      <a:pt x="135955" y="7839"/>
                    </a:moveTo>
                    <a:cubicBezTo>
                      <a:pt x="132448" y="5661"/>
                      <a:pt x="128698" y="3847"/>
                      <a:pt x="124828" y="2637"/>
                    </a:cubicBezTo>
                    <a:cubicBezTo>
                      <a:pt x="116362" y="-24"/>
                      <a:pt x="107775" y="-508"/>
                      <a:pt x="98946" y="460"/>
                    </a:cubicBezTo>
                    <a:cubicBezTo>
                      <a:pt x="94955" y="944"/>
                      <a:pt x="91085" y="1670"/>
                      <a:pt x="87093" y="2274"/>
                    </a:cubicBezTo>
                    <a:cubicBezTo>
                      <a:pt x="86610" y="2517"/>
                      <a:pt x="86126" y="2758"/>
                      <a:pt x="85521" y="3000"/>
                    </a:cubicBezTo>
                    <a:cubicBezTo>
                      <a:pt x="82256" y="4210"/>
                      <a:pt x="79232" y="5541"/>
                      <a:pt x="76329" y="7476"/>
                    </a:cubicBezTo>
                    <a:cubicBezTo>
                      <a:pt x="69677" y="11590"/>
                      <a:pt x="64598" y="17275"/>
                      <a:pt x="60123" y="23566"/>
                    </a:cubicBezTo>
                    <a:cubicBezTo>
                      <a:pt x="53350" y="33244"/>
                      <a:pt x="47303" y="43284"/>
                      <a:pt x="41497" y="53567"/>
                    </a:cubicBezTo>
                    <a:cubicBezTo>
                      <a:pt x="38232" y="59253"/>
                      <a:pt x="34966" y="65060"/>
                      <a:pt x="31459" y="70625"/>
                    </a:cubicBezTo>
                    <a:cubicBezTo>
                      <a:pt x="28556" y="75342"/>
                      <a:pt x="25774" y="80181"/>
                      <a:pt x="23114" y="84899"/>
                    </a:cubicBezTo>
                    <a:cubicBezTo>
                      <a:pt x="21178" y="88287"/>
                      <a:pt x="19243" y="91553"/>
                      <a:pt x="17308" y="94940"/>
                    </a:cubicBezTo>
                    <a:cubicBezTo>
                      <a:pt x="14889" y="98691"/>
                      <a:pt x="12591" y="102440"/>
                      <a:pt x="10172" y="106191"/>
                    </a:cubicBezTo>
                    <a:cubicBezTo>
                      <a:pt x="9931" y="106191"/>
                      <a:pt x="9810" y="106433"/>
                      <a:pt x="9447" y="106433"/>
                    </a:cubicBezTo>
                    <a:cubicBezTo>
                      <a:pt x="9447" y="106433"/>
                      <a:pt x="9326" y="106191"/>
                      <a:pt x="9205" y="106070"/>
                    </a:cubicBezTo>
                    <a:lnTo>
                      <a:pt x="9205" y="107764"/>
                    </a:lnTo>
                    <a:cubicBezTo>
                      <a:pt x="8963" y="108005"/>
                      <a:pt x="8842" y="108369"/>
                      <a:pt x="8600" y="108610"/>
                    </a:cubicBezTo>
                    <a:cubicBezTo>
                      <a:pt x="6181" y="112239"/>
                      <a:pt x="3641" y="115748"/>
                      <a:pt x="1827" y="119619"/>
                    </a:cubicBezTo>
                    <a:cubicBezTo>
                      <a:pt x="618" y="122159"/>
                      <a:pt x="-108" y="124700"/>
                      <a:pt x="13" y="127603"/>
                    </a:cubicBezTo>
                    <a:cubicBezTo>
                      <a:pt x="134" y="130385"/>
                      <a:pt x="1223" y="132684"/>
                      <a:pt x="3158" y="134620"/>
                    </a:cubicBezTo>
                    <a:cubicBezTo>
                      <a:pt x="4851" y="136313"/>
                      <a:pt x="6786" y="136918"/>
                      <a:pt x="9084" y="136918"/>
                    </a:cubicBezTo>
                    <a:lnTo>
                      <a:pt x="9084" y="137765"/>
                    </a:lnTo>
                    <a:cubicBezTo>
                      <a:pt x="9689" y="137765"/>
                      <a:pt x="10293" y="137765"/>
                      <a:pt x="10898" y="137765"/>
                    </a:cubicBezTo>
                    <a:cubicBezTo>
                      <a:pt x="13922" y="137402"/>
                      <a:pt x="16583" y="136193"/>
                      <a:pt x="18397" y="133531"/>
                    </a:cubicBezTo>
                    <a:cubicBezTo>
                      <a:pt x="18760" y="132926"/>
                      <a:pt x="19243" y="132442"/>
                      <a:pt x="19606" y="131837"/>
                    </a:cubicBezTo>
                    <a:cubicBezTo>
                      <a:pt x="19848" y="131474"/>
                      <a:pt x="20090" y="131111"/>
                      <a:pt x="20332" y="130749"/>
                    </a:cubicBezTo>
                    <a:cubicBezTo>
                      <a:pt x="22509" y="127966"/>
                      <a:pt x="24686" y="125184"/>
                      <a:pt x="26621" y="122281"/>
                    </a:cubicBezTo>
                    <a:cubicBezTo>
                      <a:pt x="27709" y="120586"/>
                      <a:pt x="28798" y="118893"/>
                      <a:pt x="29886" y="117321"/>
                    </a:cubicBezTo>
                    <a:cubicBezTo>
                      <a:pt x="29886" y="116957"/>
                      <a:pt x="29766" y="116595"/>
                      <a:pt x="29645" y="116232"/>
                    </a:cubicBezTo>
                    <a:cubicBezTo>
                      <a:pt x="30491" y="114901"/>
                      <a:pt x="31338" y="113691"/>
                      <a:pt x="32063" y="112482"/>
                    </a:cubicBezTo>
                    <a:cubicBezTo>
                      <a:pt x="38957" y="101352"/>
                      <a:pt x="45609" y="90101"/>
                      <a:pt x="52261" y="78851"/>
                    </a:cubicBezTo>
                    <a:cubicBezTo>
                      <a:pt x="56494" y="71713"/>
                      <a:pt x="60486" y="64576"/>
                      <a:pt x="64719" y="57439"/>
                    </a:cubicBezTo>
                    <a:cubicBezTo>
                      <a:pt x="65202" y="56591"/>
                      <a:pt x="65686" y="55866"/>
                      <a:pt x="66291" y="55019"/>
                    </a:cubicBezTo>
                    <a:cubicBezTo>
                      <a:pt x="68105" y="52357"/>
                      <a:pt x="70645" y="52478"/>
                      <a:pt x="72822" y="53809"/>
                    </a:cubicBezTo>
                    <a:cubicBezTo>
                      <a:pt x="73910" y="54414"/>
                      <a:pt x="74878" y="55261"/>
                      <a:pt x="75846" y="55987"/>
                    </a:cubicBezTo>
                    <a:cubicBezTo>
                      <a:pt x="75846" y="56591"/>
                      <a:pt x="75846" y="56955"/>
                      <a:pt x="75846" y="57196"/>
                    </a:cubicBezTo>
                    <a:cubicBezTo>
                      <a:pt x="75483" y="58164"/>
                      <a:pt x="75120" y="59253"/>
                      <a:pt x="74757" y="60221"/>
                    </a:cubicBezTo>
                    <a:cubicBezTo>
                      <a:pt x="73548" y="62882"/>
                      <a:pt x="72338" y="65543"/>
                      <a:pt x="71250" y="68326"/>
                    </a:cubicBezTo>
                    <a:cubicBezTo>
                      <a:pt x="68226" y="76552"/>
                      <a:pt x="65323" y="84779"/>
                      <a:pt x="62542" y="93005"/>
                    </a:cubicBezTo>
                    <a:cubicBezTo>
                      <a:pt x="59881" y="100747"/>
                      <a:pt x="57462" y="108610"/>
                      <a:pt x="54801" y="116473"/>
                    </a:cubicBezTo>
                    <a:cubicBezTo>
                      <a:pt x="50810" y="128329"/>
                      <a:pt x="46819" y="140184"/>
                      <a:pt x="42828" y="152040"/>
                    </a:cubicBezTo>
                    <a:cubicBezTo>
                      <a:pt x="38957" y="163653"/>
                      <a:pt x="35087" y="175267"/>
                      <a:pt x="31217" y="186880"/>
                    </a:cubicBezTo>
                    <a:cubicBezTo>
                      <a:pt x="30491" y="188937"/>
                      <a:pt x="29766" y="190872"/>
                      <a:pt x="29282" y="192929"/>
                    </a:cubicBezTo>
                    <a:cubicBezTo>
                      <a:pt x="29040" y="193897"/>
                      <a:pt x="28556" y="194985"/>
                      <a:pt x="29282" y="195953"/>
                    </a:cubicBezTo>
                    <a:cubicBezTo>
                      <a:pt x="29524" y="195953"/>
                      <a:pt x="29766" y="196075"/>
                      <a:pt x="30007" y="196075"/>
                    </a:cubicBezTo>
                    <a:cubicBezTo>
                      <a:pt x="44279" y="196075"/>
                      <a:pt x="58550" y="196075"/>
                      <a:pt x="72822" y="196075"/>
                    </a:cubicBezTo>
                    <a:cubicBezTo>
                      <a:pt x="74273" y="196075"/>
                      <a:pt x="75604" y="196075"/>
                      <a:pt x="76934" y="196437"/>
                    </a:cubicBezTo>
                    <a:cubicBezTo>
                      <a:pt x="77902" y="198010"/>
                      <a:pt x="77539" y="199704"/>
                      <a:pt x="77539" y="201397"/>
                    </a:cubicBezTo>
                    <a:cubicBezTo>
                      <a:pt x="77539" y="203696"/>
                      <a:pt x="77297" y="205873"/>
                      <a:pt x="77297" y="208172"/>
                    </a:cubicBezTo>
                    <a:cubicBezTo>
                      <a:pt x="77297" y="233455"/>
                      <a:pt x="77297" y="258739"/>
                      <a:pt x="77176" y="284022"/>
                    </a:cubicBezTo>
                    <a:cubicBezTo>
                      <a:pt x="77176" y="287530"/>
                      <a:pt x="77660" y="290797"/>
                      <a:pt x="79474" y="293821"/>
                    </a:cubicBezTo>
                    <a:cubicBezTo>
                      <a:pt x="79716" y="294063"/>
                      <a:pt x="79837" y="294305"/>
                      <a:pt x="80079" y="294547"/>
                    </a:cubicBezTo>
                    <a:cubicBezTo>
                      <a:pt x="80320" y="294789"/>
                      <a:pt x="80562" y="295031"/>
                      <a:pt x="80683" y="295273"/>
                    </a:cubicBezTo>
                    <a:cubicBezTo>
                      <a:pt x="80925" y="295515"/>
                      <a:pt x="81167" y="295757"/>
                      <a:pt x="81409" y="296119"/>
                    </a:cubicBezTo>
                    <a:cubicBezTo>
                      <a:pt x="81893" y="296603"/>
                      <a:pt x="82377" y="296966"/>
                      <a:pt x="82860" y="297450"/>
                    </a:cubicBezTo>
                    <a:lnTo>
                      <a:pt x="82860" y="297450"/>
                    </a:lnTo>
                    <a:cubicBezTo>
                      <a:pt x="85279" y="298539"/>
                      <a:pt x="87698" y="299265"/>
                      <a:pt x="90359" y="299023"/>
                    </a:cubicBezTo>
                    <a:cubicBezTo>
                      <a:pt x="96285" y="298418"/>
                      <a:pt x="101123" y="293579"/>
                      <a:pt x="101244" y="287651"/>
                    </a:cubicBezTo>
                    <a:cubicBezTo>
                      <a:pt x="101244" y="285353"/>
                      <a:pt x="101244" y="283176"/>
                      <a:pt x="101244" y="280877"/>
                    </a:cubicBezTo>
                    <a:cubicBezTo>
                      <a:pt x="101244" y="253174"/>
                      <a:pt x="101244" y="225471"/>
                      <a:pt x="101123" y="197768"/>
                    </a:cubicBezTo>
                    <a:cubicBezTo>
                      <a:pt x="101123" y="197284"/>
                      <a:pt x="101123" y="196921"/>
                      <a:pt x="101123" y="196558"/>
                    </a:cubicBezTo>
                    <a:cubicBezTo>
                      <a:pt x="101486" y="196437"/>
                      <a:pt x="101728" y="196195"/>
                      <a:pt x="101849" y="196195"/>
                    </a:cubicBezTo>
                    <a:cubicBezTo>
                      <a:pt x="103905" y="196195"/>
                      <a:pt x="106082" y="196316"/>
                      <a:pt x="108138" y="196437"/>
                    </a:cubicBezTo>
                    <a:cubicBezTo>
                      <a:pt x="108622" y="196437"/>
                      <a:pt x="109105" y="196437"/>
                      <a:pt x="109589" y="196437"/>
                    </a:cubicBezTo>
                    <a:cubicBezTo>
                      <a:pt x="111524" y="196437"/>
                      <a:pt x="111645" y="196437"/>
                      <a:pt x="111524" y="198373"/>
                    </a:cubicBezTo>
                    <a:cubicBezTo>
                      <a:pt x="111524" y="199462"/>
                      <a:pt x="111524" y="200429"/>
                      <a:pt x="111524" y="201518"/>
                    </a:cubicBezTo>
                    <a:cubicBezTo>
                      <a:pt x="111524" y="228374"/>
                      <a:pt x="111524" y="255231"/>
                      <a:pt x="111524" y="282086"/>
                    </a:cubicBezTo>
                    <a:cubicBezTo>
                      <a:pt x="111524" y="285111"/>
                      <a:pt x="111403" y="288256"/>
                      <a:pt x="112129" y="291159"/>
                    </a:cubicBezTo>
                    <a:cubicBezTo>
                      <a:pt x="113097" y="293337"/>
                      <a:pt x="114185" y="295393"/>
                      <a:pt x="115757" y="297088"/>
                    </a:cubicBezTo>
                    <a:cubicBezTo>
                      <a:pt x="117330" y="297934"/>
                      <a:pt x="118902" y="298539"/>
                      <a:pt x="120716" y="298781"/>
                    </a:cubicBezTo>
                    <a:cubicBezTo>
                      <a:pt x="124707" y="299265"/>
                      <a:pt x="128094" y="298055"/>
                      <a:pt x="131117" y="295393"/>
                    </a:cubicBezTo>
                    <a:cubicBezTo>
                      <a:pt x="133657" y="293095"/>
                      <a:pt x="134625" y="290071"/>
                      <a:pt x="134746" y="286805"/>
                    </a:cubicBezTo>
                    <a:cubicBezTo>
                      <a:pt x="134746" y="284748"/>
                      <a:pt x="134746" y="282571"/>
                      <a:pt x="134746" y="280393"/>
                    </a:cubicBezTo>
                    <a:cubicBezTo>
                      <a:pt x="134504" y="252932"/>
                      <a:pt x="134383" y="225350"/>
                      <a:pt x="134141" y="197889"/>
                    </a:cubicBezTo>
                    <a:cubicBezTo>
                      <a:pt x="134141" y="197405"/>
                      <a:pt x="134141" y="196921"/>
                      <a:pt x="134141" y="196316"/>
                    </a:cubicBezTo>
                    <a:cubicBezTo>
                      <a:pt x="134746" y="196316"/>
                      <a:pt x="135350" y="196075"/>
                      <a:pt x="135834" y="196075"/>
                    </a:cubicBezTo>
                    <a:cubicBezTo>
                      <a:pt x="149864" y="196075"/>
                      <a:pt x="163893" y="196075"/>
                      <a:pt x="177923" y="196075"/>
                    </a:cubicBezTo>
                    <a:cubicBezTo>
                      <a:pt x="178165" y="196075"/>
                      <a:pt x="178407" y="196075"/>
                      <a:pt x="178649" y="196195"/>
                    </a:cubicBezTo>
                    <a:cubicBezTo>
                      <a:pt x="179374" y="195953"/>
                      <a:pt x="179253" y="195349"/>
                      <a:pt x="179374" y="194744"/>
                    </a:cubicBezTo>
                    <a:cubicBezTo>
                      <a:pt x="178165" y="190631"/>
                      <a:pt x="176955" y="186638"/>
                      <a:pt x="175746" y="182525"/>
                    </a:cubicBezTo>
                    <a:cubicBezTo>
                      <a:pt x="171513" y="168855"/>
                      <a:pt x="167159" y="155064"/>
                      <a:pt x="162926" y="141394"/>
                    </a:cubicBezTo>
                    <a:cubicBezTo>
                      <a:pt x="159418" y="130023"/>
                      <a:pt x="155911" y="118651"/>
                      <a:pt x="152283" y="107400"/>
                    </a:cubicBezTo>
                    <a:cubicBezTo>
                      <a:pt x="150952" y="103287"/>
                      <a:pt x="149380" y="99174"/>
                      <a:pt x="148050" y="95061"/>
                    </a:cubicBezTo>
                    <a:cubicBezTo>
                      <a:pt x="145752" y="88045"/>
                      <a:pt x="143454" y="80907"/>
                      <a:pt x="141156" y="73891"/>
                    </a:cubicBezTo>
                    <a:cubicBezTo>
                      <a:pt x="139462" y="68931"/>
                      <a:pt x="137769" y="64092"/>
                      <a:pt x="135471" y="59374"/>
                    </a:cubicBezTo>
                    <a:cubicBezTo>
                      <a:pt x="134746" y="57922"/>
                      <a:pt x="134383" y="56591"/>
                      <a:pt x="134988" y="55019"/>
                    </a:cubicBezTo>
                  </a:path>
                </a:pathLst>
              </a:custGeom>
              <a:solidFill>
                <a:srgbClr val="50B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nvGrpSpPr>
              <p:cNvPr id="588" name="Google Shape;588;p24"/>
              <p:cNvGrpSpPr/>
              <p:nvPr/>
            </p:nvGrpSpPr>
            <p:grpSpPr>
              <a:xfrm>
                <a:off x="5898463" y="5035168"/>
                <a:ext cx="344000" cy="581799"/>
                <a:chOff x="5898463" y="5035168"/>
                <a:chExt cx="344000" cy="581799"/>
              </a:xfrm>
            </p:grpSpPr>
            <p:sp>
              <p:nvSpPr>
                <p:cNvPr id="589" name="Google Shape;589;p24"/>
                <p:cNvSpPr/>
                <p:nvPr/>
              </p:nvSpPr>
              <p:spPr>
                <a:xfrm>
                  <a:off x="6021376" y="5035168"/>
                  <a:ext cx="99416" cy="101254"/>
                </a:xfrm>
                <a:custGeom>
                  <a:avLst/>
                  <a:gdLst/>
                  <a:ahLst/>
                  <a:cxnLst/>
                  <a:rect l="l" t="t" r="r" b="b"/>
                  <a:pathLst>
                    <a:path w="99416" h="101254" extrusionOk="0">
                      <a:moveTo>
                        <a:pt x="77647" y="92061"/>
                      </a:moveTo>
                      <a:cubicBezTo>
                        <a:pt x="77888" y="91819"/>
                        <a:pt x="78130" y="91819"/>
                        <a:pt x="78493" y="91819"/>
                      </a:cubicBezTo>
                      <a:cubicBezTo>
                        <a:pt x="83331" y="87101"/>
                        <a:pt x="87806" y="82262"/>
                        <a:pt x="91313" y="76455"/>
                      </a:cubicBezTo>
                      <a:cubicBezTo>
                        <a:pt x="92281" y="74883"/>
                        <a:pt x="93128" y="73068"/>
                        <a:pt x="93853" y="71374"/>
                      </a:cubicBezTo>
                      <a:cubicBezTo>
                        <a:pt x="95425" y="67745"/>
                        <a:pt x="96877" y="63995"/>
                        <a:pt x="98328" y="60366"/>
                      </a:cubicBezTo>
                      <a:lnTo>
                        <a:pt x="98328" y="60366"/>
                      </a:lnTo>
                      <a:cubicBezTo>
                        <a:pt x="98328" y="59640"/>
                        <a:pt x="98449" y="59035"/>
                        <a:pt x="98570" y="58309"/>
                      </a:cubicBezTo>
                      <a:cubicBezTo>
                        <a:pt x="98570" y="57946"/>
                        <a:pt x="98570" y="57583"/>
                        <a:pt x="98570" y="57220"/>
                      </a:cubicBezTo>
                      <a:cubicBezTo>
                        <a:pt x="98328" y="55527"/>
                        <a:pt x="98570" y="54075"/>
                        <a:pt x="99417" y="52624"/>
                      </a:cubicBezTo>
                      <a:cubicBezTo>
                        <a:pt x="99417" y="49599"/>
                        <a:pt x="99417" y="46454"/>
                        <a:pt x="99417" y="43429"/>
                      </a:cubicBezTo>
                      <a:cubicBezTo>
                        <a:pt x="99296" y="42946"/>
                        <a:pt x="99054" y="42582"/>
                        <a:pt x="98933" y="42099"/>
                      </a:cubicBezTo>
                      <a:cubicBezTo>
                        <a:pt x="98812" y="41010"/>
                        <a:pt x="98570" y="39921"/>
                        <a:pt x="98449" y="38712"/>
                      </a:cubicBezTo>
                      <a:cubicBezTo>
                        <a:pt x="98449" y="38107"/>
                        <a:pt x="98449" y="37502"/>
                        <a:pt x="98328" y="36897"/>
                      </a:cubicBezTo>
                      <a:cubicBezTo>
                        <a:pt x="97965" y="36292"/>
                        <a:pt x="97723" y="35808"/>
                        <a:pt x="97361" y="35203"/>
                      </a:cubicBezTo>
                      <a:cubicBezTo>
                        <a:pt x="97119" y="34840"/>
                        <a:pt x="97119" y="34598"/>
                        <a:pt x="97240" y="34235"/>
                      </a:cubicBezTo>
                      <a:cubicBezTo>
                        <a:pt x="96272" y="33752"/>
                        <a:pt x="96151" y="32783"/>
                        <a:pt x="96151" y="31695"/>
                      </a:cubicBezTo>
                      <a:cubicBezTo>
                        <a:pt x="96151" y="31695"/>
                        <a:pt x="96151" y="31695"/>
                        <a:pt x="96151" y="31695"/>
                      </a:cubicBezTo>
                      <a:cubicBezTo>
                        <a:pt x="94095" y="28187"/>
                        <a:pt x="92039" y="24679"/>
                        <a:pt x="89862" y="21170"/>
                      </a:cubicBezTo>
                      <a:cubicBezTo>
                        <a:pt x="87443" y="17299"/>
                        <a:pt x="84298" y="14032"/>
                        <a:pt x="80912" y="11008"/>
                      </a:cubicBezTo>
                      <a:cubicBezTo>
                        <a:pt x="80549" y="10645"/>
                        <a:pt x="80186" y="10162"/>
                        <a:pt x="79945" y="9678"/>
                      </a:cubicBezTo>
                      <a:cubicBezTo>
                        <a:pt x="72204" y="4355"/>
                        <a:pt x="63738" y="846"/>
                        <a:pt x="54425" y="0"/>
                      </a:cubicBezTo>
                      <a:cubicBezTo>
                        <a:pt x="51764" y="0"/>
                        <a:pt x="49224" y="0"/>
                        <a:pt x="46564" y="0"/>
                      </a:cubicBezTo>
                      <a:lnTo>
                        <a:pt x="46564" y="0"/>
                      </a:lnTo>
                      <a:cubicBezTo>
                        <a:pt x="45717" y="0"/>
                        <a:pt x="44871" y="0"/>
                        <a:pt x="44024" y="121"/>
                      </a:cubicBezTo>
                      <a:cubicBezTo>
                        <a:pt x="42935" y="121"/>
                        <a:pt x="41726" y="363"/>
                        <a:pt x="40637" y="363"/>
                      </a:cubicBezTo>
                      <a:cubicBezTo>
                        <a:pt x="39912" y="363"/>
                        <a:pt x="39307" y="363"/>
                        <a:pt x="38581" y="484"/>
                      </a:cubicBezTo>
                      <a:cubicBezTo>
                        <a:pt x="37977" y="1451"/>
                        <a:pt x="37009" y="1451"/>
                        <a:pt x="35921" y="1451"/>
                      </a:cubicBezTo>
                      <a:lnTo>
                        <a:pt x="35437" y="1694"/>
                      </a:lnTo>
                      <a:lnTo>
                        <a:pt x="34953" y="1694"/>
                      </a:lnTo>
                      <a:cubicBezTo>
                        <a:pt x="34469" y="1935"/>
                        <a:pt x="33985" y="2177"/>
                        <a:pt x="33623" y="2540"/>
                      </a:cubicBezTo>
                      <a:cubicBezTo>
                        <a:pt x="32897" y="2661"/>
                        <a:pt x="32171" y="2782"/>
                        <a:pt x="31325" y="2903"/>
                      </a:cubicBezTo>
                      <a:cubicBezTo>
                        <a:pt x="30841" y="3871"/>
                        <a:pt x="29873" y="3871"/>
                        <a:pt x="28906" y="3871"/>
                      </a:cubicBezTo>
                      <a:lnTo>
                        <a:pt x="28906" y="3871"/>
                      </a:lnTo>
                      <a:cubicBezTo>
                        <a:pt x="26850" y="5444"/>
                        <a:pt x="24673" y="6895"/>
                        <a:pt x="22012" y="7379"/>
                      </a:cubicBezTo>
                      <a:lnTo>
                        <a:pt x="22012" y="7379"/>
                      </a:lnTo>
                      <a:cubicBezTo>
                        <a:pt x="21649" y="7742"/>
                        <a:pt x="21165" y="8105"/>
                        <a:pt x="20802" y="8468"/>
                      </a:cubicBezTo>
                      <a:lnTo>
                        <a:pt x="20802" y="8468"/>
                      </a:lnTo>
                      <a:cubicBezTo>
                        <a:pt x="20440" y="8831"/>
                        <a:pt x="19956" y="9194"/>
                        <a:pt x="19593" y="9436"/>
                      </a:cubicBezTo>
                      <a:lnTo>
                        <a:pt x="19593" y="9436"/>
                      </a:lnTo>
                      <a:cubicBezTo>
                        <a:pt x="19351" y="10645"/>
                        <a:pt x="18384" y="10767"/>
                        <a:pt x="17416" y="10767"/>
                      </a:cubicBezTo>
                      <a:cubicBezTo>
                        <a:pt x="17416" y="10767"/>
                        <a:pt x="17416" y="10767"/>
                        <a:pt x="17416" y="10767"/>
                      </a:cubicBezTo>
                      <a:cubicBezTo>
                        <a:pt x="17053" y="11129"/>
                        <a:pt x="16690" y="11493"/>
                        <a:pt x="16206" y="11855"/>
                      </a:cubicBezTo>
                      <a:lnTo>
                        <a:pt x="16206" y="11855"/>
                      </a:lnTo>
                      <a:cubicBezTo>
                        <a:pt x="15844" y="12218"/>
                        <a:pt x="15360" y="12581"/>
                        <a:pt x="14997" y="12944"/>
                      </a:cubicBezTo>
                      <a:lnTo>
                        <a:pt x="14997" y="12944"/>
                      </a:lnTo>
                      <a:cubicBezTo>
                        <a:pt x="14634" y="13307"/>
                        <a:pt x="14271" y="13791"/>
                        <a:pt x="13909" y="14154"/>
                      </a:cubicBezTo>
                      <a:lnTo>
                        <a:pt x="13909" y="14154"/>
                      </a:lnTo>
                      <a:cubicBezTo>
                        <a:pt x="13546" y="14517"/>
                        <a:pt x="13183" y="14880"/>
                        <a:pt x="12820" y="15363"/>
                      </a:cubicBezTo>
                      <a:lnTo>
                        <a:pt x="12820" y="15363"/>
                      </a:lnTo>
                      <a:cubicBezTo>
                        <a:pt x="12457" y="15727"/>
                        <a:pt x="12094" y="16210"/>
                        <a:pt x="11732" y="16573"/>
                      </a:cubicBezTo>
                      <a:lnTo>
                        <a:pt x="11732" y="16573"/>
                      </a:lnTo>
                      <a:cubicBezTo>
                        <a:pt x="11369" y="16936"/>
                        <a:pt x="11006" y="17420"/>
                        <a:pt x="10643" y="17783"/>
                      </a:cubicBezTo>
                      <a:cubicBezTo>
                        <a:pt x="10643" y="17783"/>
                        <a:pt x="10643" y="17783"/>
                        <a:pt x="10643" y="17783"/>
                      </a:cubicBezTo>
                      <a:cubicBezTo>
                        <a:pt x="10643" y="18751"/>
                        <a:pt x="10522" y="19597"/>
                        <a:pt x="9313" y="19961"/>
                      </a:cubicBezTo>
                      <a:lnTo>
                        <a:pt x="9313" y="19961"/>
                      </a:lnTo>
                      <a:cubicBezTo>
                        <a:pt x="8950" y="20444"/>
                        <a:pt x="8587" y="20928"/>
                        <a:pt x="8345" y="21412"/>
                      </a:cubicBezTo>
                      <a:cubicBezTo>
                        <a:pt x="7861" y="22138"/>
                        <a:pt x="7499" y="22864"/>
                        <a:pt x="7015" y="23590"/>
                      </a:cubicBezTo>
                      <a:cubicBezTo>
                        <a:pt x="7015" y="24557"/>
                        <a:pt x="7015" y="25404"/>
                        <a:pt x="5926" y="25767"/>
                      </a:cubicBezTo>
                      <a:lnTo>
                        <a:pt x="5926" y="25767"/>
                      </a:lnTo>
                      <a:cubicBezTo>
                        <a:pt x="5563" y="26251"/>
                        <a:pt x="5321" y="26735"/>
                        <a:pt x="4959" y="27219"/>
                      </a:cubicBezTo>
                      <a:cubicBezTo>
                        <a:pt x="4959" y="27582"/>
                        <a:pt x="4959" y="27824"/>
                        <a:pt x="4717" y="28187"/>
                      </a:cubicBezTo>
                      <a:cubicBezTo>
                        <a:pt x="4717" y="29154"/>
                        <a:pt x="4717" y="30001"/>
                        <a:pt x="3628" y="30485"/>
                      </a:cubicBezTo>
                      <a:lnTo>
                        <a:pt x="3628" y="30485"/>
                      </a:lnTo>
                      <a:cubicBezTo>
                        <a:pt x="3265" y="32663"/>
                        <a:pt x="2661" y="34719"/>
                        <a:pt x="1451" y="36534"/>
                      </a:cubicBezTo>
                      <a:cubicBezTo>
                        <a:pt x="1451" y="36897"/>
                        <a:pt x="1451" y="37139"/>
                        <a:pt x="1330" y="37502"/>
                      </a:cubicBezTo>
                      <a:cubicBezTo>
                        <a:pt x="1330" y="39195"/>
                        <a:pt x="1330" y="41010"/>
                        <a:pt x="1088" y="42703"/>
                      </a:cubicBezTo>
                      <a:cubicBezTo>
                        <a:pt x="1088" y="43429"/>
                        <a:pt x="484" y="44034"/>
                        <a:pt x="242" y="44760"/>
                      </a:cubicBezTo>
                      <a:cubicBezTo>
                        <a:pt x="242" y="47421"/>
                        <a:pt x="121" y="49962"/>
                        <a:pt x="0" y="52624"/>
                      </a:cubicBezTo>
                      <a:cubicBezTo>
                        <a:pt x="0" y="53349"/>
                        <a:pt x="0" y="54196"/>
                        <a:pt x="0" y="54922"/>
                      </a:cubicBezTo>
                      <a:cubicBezTo>
                        <a:pt x="0" y="56373"/>
                        <a:pt x="121" y="57704"/>
                        <a:pt x="242" y="59156"/>
                      </a:cubicBezTo>
                      <a:cubicBezTo>
                        <a:pt x="1209" y="59882"/>
                        <a:pt x="1330" y="60850"/>
                        <a:pt x="1209" y="61938"/>
                      </a:cubicBezTo>
                      <a:cubicBezTo>
                        <a:pt x="1209" y="62664"/>
                        <a:pt x="1209" y="63269"/>
                        <a:pt x="1330" y="63995"/>
                      </a:cubicBezTo>
                      <a:cubicBezTo>
                        <a:pt x="2661" y="64963"/>
                        <a:pt x="2298" y="66414"/>
                        <a:pt x="2540" y="67624"/>
                      </a:cubicBezTo>
                      <a:cubicBezTo>
                        <a:pt x="3991" y="70527"/>
                        <a:pt x="5443" y="73310"/>
                        <a:pt x="6652" y="76334"/>
                      </a:cubicBezTo>
                      <a:cubicBezTo>
                        <a:pt x="8224" y="80084"/>
                        <a:pt x="10159" y="83472"/>
                        <a:pt x="13425" y="86012"/>
                      </a:cubicBezTo>
                      <a:cubicBezTo>
                        <a:pt x="13909" y="86375"/>
                        <a:pt x="14271" y="86738"/>
                        <a:pt x="14634" y="87222"/>
                      </a:cubicBezTo>
                      <a:cubicBezTo>
                        <a:pt x="18142" y="92061"/>
                        <a:pt x="23221" y="94601"/>
                        <a:pt x="28543" y="96658"/>
                      </a:cubicBezTo>
                      <a:cubicBezTo>
                        <a:pt x="29631" y="97021"/>
                        <a:pt x="30599" y="97625"/>
                        <a:pt x="31687" y="97989"/>
                      </a:cubicBezTo>
                      <a:cubicBezTo>
                        <a:pt x="33623" y="98714"/>
                        <a:pt x="35558" y="99561"/>
                        <a:pt x="37614" y="99924"/>
                      </a:cubicBezTo>
                      <a:cubicBezTo>
                        <a:pt x="42331" y="100529"/>
                        <a:pt x="47168" y="100771"/>
                        <a:pt x="51885" y="101255"/>
                      </a:cubicBezTo>
                      <a:cubicBezTo>
                        <a:pt x="52490" y="100892"/>
                        <a:pt x="53095" y="100408"/>
                        <a:pt x="53699" y="100287"/>
                      </a:cubicBezTo>
                      <a:cubicBezTo>
                        <a:pt x="55876" y="100166"/>
                        <a:pt x="58054" y="100166"/>
                        <a:pt x="60230" y="100045"/>
                      </a:cubicBezTo>
                      <a:cubicBezTo>
                        <a:pt x="60472" y="99924"/>
                        <a:pt x="60835" y="99924"/>
                        <a:pt x="61077" y="100045"/>
                      </a:cubicBezTo>
                      <a:cubicBezTo>
                        <a:pt x="62045" y="98714"/>
                        <a:pt x="63496" y="99077"/>
                        <a:pt x="64826" y="98956"/>
                      </a:cubicBezTo>
                      <a:cubicBezTo>
                        <a:pt x="65552" y="97504"/>
                        <a:pt x="67003" y="97868"/>
                        <a:pt x="68213" y="97747"/>
                      </a:cubicBezTo>
                      <a:cubicBezTo>
                        <a:pt x="68213" y="97747"/>
                        <a:pt x="68213" y="97747"/>
                        <a:pt x="68213" y="97747"/>
                      </a:cubicBezTo>
                      <a:cubicBezTo>
                        <a:pt x="68576" y="97504"/>
                        <a:pt x="69059" y="97142"/>
                        <a:pt x="69422" y="96899"/>
                      </a:cubicBezTo>
                      <a:cubicBezTo>
                        <a:pt x="69664" y="96658"/>
                        <a:pt x="70027" y="96658"/>
                        <a:pt x="70390" y="96658"/>
                      </a:cubicBezTo>
                      <a:cubicBezTo>
                        <a:pt x="72325" y="95448"/>
                        <a:pt x="73897" y="93512"/>
                        <a:pt x="76316" y="93150"/>
                      </a:cubicBezTo>
                      <a:cubicBezTo>
                        <a:pt x="76316" y="93150"/>
                        <a:pt x="76316" y="93150"/>
                        <a:pt x="76316" y="93150"/>
                      </a:cubicBezTo>
                      <a:cubicBezTo>
                        <a:pt x="76679" y="92786"/>
                        <a:pt x="77163" y="92424"/>
                        <a:pt x="77526" y="92182"/>
                      </a:cubicBezTo>
                      <a:close/>
                    </a:path>
                  </a:pathLst>
                </a:custGeom>
                <a:solidFill>
                  <a:srgbClr val="F3745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590" name="Google Shape;590;p24"/>
                <p:cNvSpPr/>
                <p:nvPr/>
              </p:nvSpPr>
              <p:spPr>
                <a:xfrm>
                  <a:off x="5898463" y="5149246"/>
                  <a:ext cx="344000" cy="467721"/>
                </a:xfrm>
                <a:custGeom>
                  <a:avLst/>
                  <a:gdLst/>
                  <a:ahLst/>
                  <a:cxnLst/>
                  <a:rect l="l" t="t" r="r" b="b"/>
                  <a:pathLst>
                    <a:path w="344000" h="467721" extrusionOk="0">
                      <a:moveTo>
                        <a:pt x="342670" y="182428"/>
                      </a:moveTo>
                      <a:cubicBezTo>
                        <a:pt x="342670" y="181823"/>
                        <a:pt x="342065" y="181218"/>
                        <a:pt x="341703" y="180614"/>
                      </a:cubicBezTo>
                      <a:cubicBezTo>
                        <a:pt x="341703" y="180130"/>
                        <a:pt x="341582" y="179767"/>
                        <a:pt x="341461" y="179283"/>
                      </a:cubicBezTo>
                      <a:cubicBezTo>
                        <a:pt x="341219" y="178920"/>
                        <a:pt x="340856" y="178436"/>
                        <a:pt x="340614" y="178074"/>
                      </a:cubicBezTo>
                      <a:cubicBezTo>
                        <a:pt x="340735" y="176743"/>
                        <a:pt x="340009" y="175654"/>
                        <a:pt x="339284" y="174686"/>
                      </a:cubicBezTo>
                      <a:cubicBezTo>
                        <a:pt x="338921" y="174323"/>
                        <a:pt x="338558" y="173960"/>
                        <a:pt x="338316" y="173597"/>
                      </a:cubicBezTo>
                      <a:lnTo>
                        <a:pt x="338316" y="173597"/>
                      </a:lnTo>
                      <a:cubicBezTo>
                        <a:pt x="337832" y="170573"/>
                        <a:pt x="335776" y="168396"/>
                        <a:pt x="334809" y="165613"/>
                      </a:cubicBezTo>
                      <a:cubicBezTo>
                        <a:pt x="334446" y="165250"/>
                        <a:pt x="334204" y="164766"/>
                        <a:pt x="333841" y="164403"/>
                      </a:cubicBezTo>
                      <a:cubicBezTo>
                        <a:pt x="333599" y="164040"/>
                        <a:pt x="333478" y="163798"/>
                        <a:pt x="333599" y="163315"/>
                      </a:cubicBezTo>
                      <a:cubicBezTo>
                        <a:pt x="333357" y="162831"/>
                        <a:pt x="332995" y="162467"/>
                        <a:pt x="332753" y="161984"/>
                      </a:cubicBezTo>
                      <a:cubicBezTo>
                        <a:pt x="332511" y="161742"/>
                        <a:pt x="332390" y="161379"/>
                        <a:pt x="332511" y="161016"/>
                      </a:cubicBezTo>
                      <a:cubicBezTo>
                        <a:pt x="332148" y="161016"/>
                        <a:pt x="331785" y="160774"/>
                        <a:pt x="331422" y="160774"/>
                      </a:cubicBezTo>
                      <a:cubicBezTo>
                        <a:pt x="331422" y="160411"/>
                        <a:pt x="331422" y="160048"/>
                        <a:pt x="331422" y="159685"/>
                      </a:cubicBezTo>
                      <a:lnTo>
                        <a:pt x="331422" y="159685"/>
                      </a:lnTo>
                      <a:cubicBezTo>
                        <a:pt x="331180" y="159685"/>
                        <a:pt x="330817" y="159685"/>
                        <a:pt x="330576" y="159564"/>
                      </a:cubicBezTo>
                      <a:cubicBezTo>
                        <a:pt x="330455" y="158838"/>
                        <a:pt x="330334" y="158113"/>
                        <a:pt x="330213" y="157387"/>
                      </a:cubicBezTo>
                      <a:cubicBezTo>
                        <a:pt x="329487" y="156177"/>
                        <a:pt x="328761" y="154967"/>
                        <a:pt x="328036" y="153758"/>
                      </a:cubicBezTo>
                      <a:cubicBezTo>
                        <a:pt x="327673" y="153394"/>
                        <a:pt x="327431" y="153032"/>
                        <a:pt x="327068" y="152669"/>
                      </a:cubicBezTo>
                      <a:cubicBezTo>
                        <a:pt x="326826" y="152427"/>
                        <a:pt x="326705" y="152064"/>
                        <a:pt x="326705" y="151701"/>
                      </a:cubicBezTo>
                      <a:cubicBezTo>
                        <a:pt x="326343" y="151217"/>
                        <a:pt x="325980" y="150733"/>
                        <a:pt x="325617" y="150250"/>
                      </a:cubicBezTo>
                      <a:cubicBezTo>
                        <a:pt x="324891" y="149040"/>
                        <a:pt x="324045" y="147951"/>
                        <a:pt x="323319" y="146741"/>
                      </a:cubicBezTo>
                      <a:cubicBezTo>
                        <a:pt x="322956" y="146378"/>
                        <a:pt x="322714" y="146016"/>
                        <a:pt x="322351" y="145652"/>
                      </a:cubicBezTo>
                      <a:cubicBezTo>
                        <a:pt x="322110" y="145411"/>
                        <a:pt x="321989" y="145047"/>
                        <a:pt x="322110" y="144685"/>
                      </a:cubicBezTo>
                      <a:cubicBezTo>
                        <a:pt x="321747" y="144201"/>
                        <a:pt x="321505" y="143717"/>
                        <a:pt x="321142" y="143354"/>
                      </a:cubicBezTo>
                      <a:cubicBezTo>
                        <a:pt x="318844" y="141055"/>
                        <a:pt x="317876" y="138031"/>
                        <a:pt x="316425" y="135369"/>
                      </a:cubicBezTo>
                      <a:cubicBezTo>
                        <a:pt x="316062" y="135007"/>
                        <a:pt x="315820" y="134523"/>
                        <a:pt x="315458" y="134160"/>
                      </a:cubicBezTo>
                      <a:cubicBezTo>
                        <a:pt x="315216" y="133918"/>
                        <a:pt x="315216" y="133555"/>
                        <a:pt x="315216" y="133192"/>
                      </a:cubicBezTo>
                      <a:cubicBezTo>
                        <a:pt x="314853" y="132708"/>
                        <a:pt x="314490" y="132224"/>
                        <a:pt x="314248" y="131861"/>
                      </a:cubicBezTo>
                      <a:lnTo>
                        <a:pt x="314248" y="131861"/>
                      </a:lnTo>
                      <a:cubicBezTo>
                        <a:pt x="314006" y="131499"/>
                        <a:pt x="313643" y="131135"/>
                        <a:pt x="313402" y="130773"/>
                      </a:cubicBezTo>
                      <a:cubicBezTo>
                        <a:pt x="310620" y="126055"/>
                        <a:pt x="307838" y="121457"/>
                        <a:pt x="305056" y="116740"/>
                      </a:cubicBezTo>
                      <a:cubicBezTo>
                        <a:pt x="304814" y="116377"/>
                        <a:pt x="304452" y="116014"/>
                        <a:pt x="304210" y="115651"/>
                      </a:cubicBezTo>
                      <a:cubicBezTo>
                        <a:pt x="304210" y="115288"/>
                        <a:pt x="303968" y="114804"/>
                        <a:pt x="303847" y="114441"/>
                      </a:cubicBezTo>
                      <a:cubicBezTo>
                        <a:pt x="303605" y="114078"/>
                        <a:pt x="303242" y="113715"/>
                        <a:pt x="303000" y="113353"/>
                      </a:cubicBezTo>
                      <a:cubicBezTo>
                        <a:pt x="301791" y="111780"/>
                        <a:pt x="300581" y="110207"/>
                        <a:pt x="299251" y="108634"/>
                      </a:cubicBezTo>
                      <a:cubicBezTo>
                        <a:pt x="299130" y="108271"/>
                        <a:pt x="299009" y="107788"/>
                        <a:pt x="298888" y="107424"/>
                      </a:cubicBezTo>
                      <a:cubicBezTo>
                        <a:pt x="298646" y="107062"/>
                        <a:pt x="298404" y="106820"/>
                        <a:pt x="298162" y="106457"/>
                      </a:cubicBezTo>
                      <a:cubicBezTo>
                        <a:pt x="298162" y="106094"/>
                        <a:pt x="298162" y="105731"/>
                        <a:pt x="298162" y="105247"/>
                      </a:cubicBezTo>
                      <a:cubicBezTo>
                        <a:pt x="297800" y="104884"/>
                        <a:pt x="297558" y="104400"/>
                        <a:pt x="297195" y="104037"/>
                      </a:cubicBezTo>
                      <a:cubicBezTo>
                        <a:pt x="296953" y="103795"/>
                        <a:pt x="296953" y="103433"/>
                        <a:pt x="296953" y="103070"/>
                      </a:cubicBezTo>
                      <a:cubicBezTo>
                        <a:pt x="296590" y="102585"/>
                        <a:pt x="296348" y="102102"/>
                        <a:pt x="295985" y="101739"/>
                      </a:cubicBezTo>
                      <a:lnTo>
                        <a:pt x="295985" y="101739"/>
                      </a:lnTo>
                      <a:cubicBezTo>
                        <a:pt x="295623" y="101739"/>
                        <a:pt x="295260" y="101618"/>
                        <a:pt x="294897" y="101497"/>
                      </a:cubicBezTo>
                      <a:cubicBezTo>
                        <a:pt x="294897" y="101255"/>
                        <a:pt x="294897" y="100892"/>
                        <a:pt x="295139" y="100650"/>
                      </a:cubicBezTo>
                      <a:cubicBezTo>
                        <a:pt x="294292" y="99077"/>
                        <a:pt x="293325" y="97505"/>
                        <a:pt x="292478" y="95932"/>
                      </a:cubicBezTo>
                      <a:cubicBezTo>
                        <a:pt x="291389" y="95569"/>
                        <a:pt x="291269" y="94602"/>
                        <a:pt x="291148" y="93755"/>
                      </a:cubicBezTo>
                      <a:cubicBezTo>
                        <a:pt x="288487" y="89883"/>
                        <a:pt x="285826" y="86012"/>
                        <a:pt x="283286" y="82020"/>
                      </a:cubicBezTo>
                      <a:cubicBezTo>
                        <a:pt x="282682" y="81052"/>
                        <a:pt x="282440" y="79964"/>
                        <a:pt x="281956" y="78875"/>
                      </a:cubicBezTo>
                      <a:cubicBezTo>
                        <a:pt x="281593" y="78391"/>
                        <a:pt x="281230" y="77907"/>
                        <a:pt x="280988" y="77423"/>
                      </a:cubicBezTo>
                      <a:lnTo>
                        <a:pt x="280988" y="77423"/>
                      </a:lnTo>
                      <a:cubicBezTo>
                        <a:pt x="280746" y="77060"/>
                        <a:pt x="280384" y="76697"/>
                        <a:pt x="280142" y="76335"/>
                      </a:cubicBezTo>
                      <a:cubicBezTo>
                        <a:pt x="279295" y="75246"/>
                        <a:pt x="278328" y="74036"/>
                        <a:pt x="277481" y="72947"/>
                      </a:cubicBezTo>
                      <a:cubicBezTo>
                        <a:pt x="276755" y="71374"/>
                        <a:pt x="275909" y="69802"/>
                        <a:pt x="275183" y="68108"/>
                      </a:cubicBezTo>
                      <a:cubicBezTo>
                        <a:pt x="274941" y="67745"/>
                        <a:pt x="274578" y="67383"/>
                        <a:pt x="274336" y="67019"/>
                      </a:cubicBezTo>
                      <a:cubicBezTo>
                        <a:pt x="274336" y="66657"/>
                        <a:pt x="274094" y="66293"/>
                        <a:pt x="273973" y="65931"/>
                      </a:cubicBezTo>
                      <a:cubicBezTo>
                        <a:pt x="273611" y="65931"/>
                        <a:pt x="273248" y="65931"/>
                        <a:pt x="273006" y="65810"/>
                      </a:cubicBezTo>
                      <a:cubicBezTo>
                        <a:pt x="273006" y="65447"/>
                        <a:pt x="273006" y="65084"/>
                        <a:pt x="273006" y="64721"/>
                      </a:cubicBezTo>
                      <a:cubicBezTo>
                        <a:pt x="272764" y="64479"/>
                        <a:pt x="272643" y="64116"/>
                        <a:pt x="272643" y="63753"/>
                      </a:cubicBezTo>
                      <a:cubicBezTo>
                        <a:pt x="271313" y="62906"/>
                        <a:pt x="270345" y="61818"/>
                        <a:pt x="270345" y="60124"/>
                      </a:cubicBezTo>
                      <a:lnTo>
                        <a:pt x="270345" y="60124"/>
                      </a:lnTo>
                      <a:cubicBezTo>
                        <a:pt x="269982" y="59761"/>
                        <a:pt x="269740" y="59277"/>
                        <a:pt x="269378" y="58914"/>
                      </a:cubicBezTo>
                      <a:cubicBezTo>
                        <a:pt x="267442" y="56253"/>
                        <a:pt x="265386" y="53471"/>
                        <a:pt x="263451" y="50809"/>
                      </a:cubicBezTo>
                      <a:cubicBezTo>
                        <a:pt x="263451" y="50446"/>
                        <a:pt x="263451" y="50083"/>
                        <a:pt x="263451" y="49599"/>
                      </a:cubicBezTo>
                      <a:cubicBezTo>
                        <a:pt x="263209" y="49237"/>
                        <a:pt x="262847" y="48752"/>
                        <a:pt x="262605" y="48389"/>
                      </a:cubicBezTo>
                      <a:lnTo>
                        <a:pt x="262605" y="48147"/>
                      </a:lnTo>
                      <a:cubicBezTo>
                        <a:pt x="262000" y="47906"/>
                        <a:pt x="261637" y="47542"/>
                        <a:pt x="261153" y="47301"/>
                      </a:cubicBezTo>
                      <a:cubicBezTo>
                        <a:pt x="261153" y="46938"/>
                        <a:pt x="261153" y="46575"/>
                        <a:pt x="261153" y="46091"/>
                      </a:cubicBezTo>
                      <a:lnTo>
                        <a:pt x="261153" y="46091"/>
                      </a:lnTo>
                      <a:cubicBezTo>
                        <a:pt x="260911" y="45728"/>
                        <a:pt x="260549" y="45365"/>
                        <a:pt x="260307" y="45002"/>
                      </a:cubicBezTo>
                      <a:cubicBezTo>
                        <a:pt x="259460" y="44155"/>
                        <a:pt x="258613" y="43308"/>
                        <a:pt x="257767" y="42462"/>
                      </a:cubicBezTo>
                      <a:lnTo>
                        <a:pt x="257767" y="42462"/>
                      </a:lnTo>
                      <a:cubicBezTo>
                        <a:pt x="257404" y="40042"/>
                        <a:pt x="255348" y="38833"/>
                        <a:pt x="254139" y="36897"/>
                      </a:cubicBezTo>
                      <a:cubicBezTo>
                        <a:pt x="251720" y="33873"/>
                        <a:pt x="249301" y="30848"/>
                        <a:pt x="246882" y="27824"/>
                      </a:cubicBezTo>
                      <a:cubicBezTo>
                        <a:pt x="246156" y="26977"/>
                        <a:pt x="245551" y="26130"/>
                        <a:pt x="244826" y="25162"/>
                      </a:cubicBezTo>
                      <a:cubicBezTo>
                        <a:pt x="244463" y="24800"/>
                        <a:pt x="244100" y="24437"/>
                        <a:pt x="243737" y="24074"/>
                      </a:cubicBezTo>
                      <a:lnTo>
                        <a:pt x="243737" y="24074"/>
                      </a:lnTo>
                      <a:cubicBezTo>
                        <a:pt x="243374" y="23590"/>
                        <a:pt x="243012" y="23227"/>
                        <a:pt x="242649" y="22864"/>
                      </a:cubicBezTo>
                      <a:cubicBezTo>
                        <a:pt x="238416" y="19477"/>
                        <a:pt x="234062" y="15969"/>
                        <a:pt x="229829" y="12581"/>
                      </a:cubicBezTo>
                      <a:cubicBezTo>
                        <a:pt x="228861" y="12097"/>
                        <a:pt x="227773" y="11735"/>
                        <a:pt x="226805" y="11130"/>
                      </a:cubicBezTo>
                      <a:cubicBezTo>
                        <a:pt x="225233" y="10162"/>
                        <a:pt x="223781" y="8952"/>
                        <a:pt x="221725" y="8831"/>
                      </a:cubicBezTo>
                      <a:cubicBezTo>
                        <a:pt x="221362" y="7742"/>
                        <a:pt x="220395" y="7742"/>
                        <a:pt x="219427" y="7621"/>
                      </a:cubicBezTo>
                      <a:cubicBezTo>
                        <a:pt x="218943" y="6532"/>
                        <a:pt x="217976" y="6532"/>
                        <a:pt x="217008" y="6654"/>
                      </a:cubicBezTo>
                      <a:cubicBezTo>
                        <a:pt x="216283" y="5081"/>
                        <a:pt x="214831" y="5444"/>
                        <a:pt x="213622" y="5444"/>
                      </a:cubicBezTo>
                      <a:lnTo>
                        <a:pt x="213622" y="5444"/>
                      </a:lnTo>
                      <a:cubicBezTo>
                        <a:pt x="213138" y="4355"/>
                        <a:pt x="212292" y="4355"/>
                        <a:pt x="211324" y="4476"/>
                      </a:cubicBezTo>
                      <a:cubicBezTo>
                        <a:pt x="210840" y="4113"/>
                        <a:pt x="210356" y="3629"/>
                        <a:pt x="209873" y="3267"/>
                      </a:cubicBezTo>
                      <a:lnTo>
                        <a:pt x="209389" y="3267"/>
                      </a:lnTo>
                      <a:cubicBezTo>
                        <a:pt x="209389" y="3267"/>
                        <a:pt x="209026" y="3267"/>
                        <a:pt x="209026" y="3267"/>
                      </a:cubicBezTo>
                      <a:cubicBezTo>
                        <a:pt x="207817" y="3267"/>
                        <a:pt x="206728" y="3267"/>
                        <a:pt x="205519" y="3267"/>
                      </a:cubicBezTo>
                      <a:cubicBezTo>
                        <a:pt x="205519" y="2903"/>
                        <a:pt x="205519" y="2541"/>
                        <a:pt x="205277" y="2298"/>
                      </a:cubicBezTo>
                      <a:cubicBezTo>
                        <a:pt x="204188" y="2298"/>
                        <a:pt x="203100" y="2298"/>
                        <a:pt x="202011" y="2298"/>
                      </a:cubicBezTo>
                      <a:cubicBezTo>
                        <a:pt x="200923" y="2298"/>
                        <a:pt x="199834" y="2057"/>
                        <a:pt x="198746" y="1936"/>
                      </a:cubicBezTo>
                      <a:cubicBezTo>
                        <a:pt x="196932" y="605"/>
                        <a:pt x="195117" y="363"/>
                        <a:pt x="193303" y="1936"/>
                      </a:cubicBezTo>
                      <a:cubicBezTo>
                        <a:pt x="193061" y="1936"/>
                        <a:pt x="192819" y="1936"/>
                        <a:pt x="192699" y="1694"/>
                      </a:cubicBezTo>
                      <a:cubicBezTo>
                        <a:pt x="192094" y="1210"/>
                        <a:pt x="191610" y="726"/>
                        <a:pt x="190643" y="0"/>
                      </a:cubicBezTo>
                      <a:lnTo>
                        <a:pt x="151335" y="0"/>
                      </a:lnTo>
                      <a:cubicBezTo>
                        <a:pt x="151093" y="242"/>
                        <a:pt x="150852" y="605"/>
                        <a:pt x="150489" y="726"/>
                      </a:cubicBezTo>
                      <a:cubicBezTo>
                        <a:pt x="147949" y="1210"/>
                        <a:pt x="145409" y="1572"/>
                        <a:pt x="142869" y="1936"/>
                      </a:cubicBezTo>
                      <a:cubicBezTo>
                        <a:pt x="141781" y="1936"/>
                        <a:pt x="140692" y="2177"/>
                        <a:pt x="139604" y="2298"/>
                      </a:cubicBezTo>
                      <a:cubicBezTo>
                        <a:pt x="138394" y="3992"/>
                        <a:pt x="136459" y="3145"/>
                        <a:pt x="134887" y="3629"/>
                      </a:cubicBezTo>
                      <a:cubicBezTo>
                        <a:pt x="134040" y="4839"/>
                        <a:pt x="132710" y="4476"/>
                        <a:pt x="131500" y="4597"/>
                      </a:cubicBezTo>
                      <a:cubicBezTo>
                        <a:pt x="130654" y="6049"/>
                        <a:pt x="129202" y="5565"/>
                        <a:pt x="127993" y="5928"/>
                      </a:cubicBezTo>
                      <a:cubicBezTo>
                        <a:pt x="126300" y="7137"/>
                        <a:pt x="124244" y="7621"/>
                        <a:pt x="122309" y="8105"/>
                      </a:cubicBezTo>
                      <a:cubicBezTo>
                        <a:pt x="121825" y="8347"/>
                        <a:pt x="121462" y="8710"/>
                        <a:pt x="120978" y="8952"/>
                      </a:cubicBezTo>
                      <a:cubicBezTo>
                        <a:pt x="120615" y="9194"/>
                        <a:pt x="120253" y="9315"/>
                        <a:pt x="119890" y="9194"/>
                      </a:cubicBezTo>
                      <a:cubicBezTo>
                        <a:pt x="119527" y="9557"/>
                        <a:pt x="119043" y="9799"/>
                        <a:pt x="118680" y="10162"/>
                      </a:cubicBezTo>
                      <a:cubicBezTo>
                        <a:pt x="118438" y="10404"/>
                        <a:pt x="118076" y="10525"/>
                        <a:pt x="117713" y="10525"/>
                      </a:cubicBezTo>
                      <a:cubicBezTo>
                        <a:pt x="116866" y="11855"/>
                        <a:pt x="115778" y="12823"/>
                        <a:pt x="114084" y="12823"/>
                      </a:cubicBezTo>
                      <a:cubicBezTo>
                        <a:pt x="114084" y="12823"/>
                        <a:pt x="114084" y="12823"/>
                        <a:pt x="114084" y="12823"/>
                      </a:cubicBezTo>
                      <a:cubicBezTo>
                        <a:pt x="113721" y="13186"/>
                        <a:pt x="113238" y="13549"/>
                        <a:pt x="112875" y="13912"/>
                      </a:cubicBezTo>
                      <a:lnTo>
                        <a:pt x="112875" y="13912"/>
                      </a:lnTo>
                      <a:cubicBezTo>
                        <a:pt x="112512" y="14275"/>
                        <a:pt x="112149" y="14638"/>
                        <a:pt x="111665" y="15001"/>
                      </a:cubicBezTo>
                      <a:lnTo>
                        <a:pt x="111665" y="15001"/>
                      </a:lnTo>
                      <a:cubicBezTo>
                        <a:pt x="111303" y="15364"/>
                        <a:pt x="110940" y="15727"/>
                        <a:pt x="110698" y="15969"/>
                      </a:cubicBezTo>
                      <a:cubicBezTo>
                        <a:pt x="109972" y="16453"/>
                        <a:pt x="109247" y="16936"/>
                        <a:pt x="108521" y="17420"/>
                      </a:cubicBezTo>
                      <a:cubicBezTo>
                        <a:pt x="108158" y="17783"/>
                        <a:pt x="107674" y="18146"/>
                        <a:pt x="107312" y="18509"/>
                      </a:cubicBezTo>
                      <a:lnTo>
                        <a:pt x="107312" y="18509"/>
                      </a:lnTo>
                      <a:cubicBezTo>
                        <a:pt x="106949" y="18872"/>
                        <a:pt x="106465" y="19235"/>
                        <a:pt x="106102" y="19477"/>
                      </a:cubicBezTo>
                      <a:lnTo>
                        <a:pt x="106102" y="19477"/>
                      </a:lnTo>
                      <a:cubicBezTo>
                        <a:pt x="105739" y="19961"/>
                        <a:pt x="105376" y="20323"/>
                        <a:pt x="105014" y="20687"/>
                      </a:cubicBezTo>
                      <a:lnTo>
                        <a:pt x="105014" y="20687"/>
                      </a:lnTo>
                      <a:cubicBezTo>
                        <a:pt x="104651" y="21170"/>
                        <a:pt x="104288" y="21413"/>
                        <a:pt x="103925" y="21775"/>
                      </a:cubicBezTo>
                      <a:lnTo>
                        <a:pt x="103804" y="21775"/>
                      </a:lnTo>
                      <a:cubicBezTo>
                        <a:pt x="103441" y="22259"/>
                        <a:pt x="103078" y="22622"/>
                        <a:pt x="102716" y="22985"/>
                      </a:cubicBezTo>
                      <a:lnTo>
                        <a:pt x="102716" y="22985"/>
                      </a:lnTo>
                      <a:cubicBezTo>
                        <a:pt x="102353" y="23469"/>
                        <a:pt x="101990" y="23832"/>
                        <a:pt x="101748" y="24316"/>
                      </a:cubicBezTo>
                      <a:cubicBezTo>
                        <a:pt x="100660" y="25526"/>
                        <a:pt x="99571" y="26735"/>
                        <a:pt x="98482" y="27945"/>
                      </a:cubicBezTo>
                      <a:cubicBezTo>
                        <a:pt x="98241" y="28792"/>
                        <a:pt x="98241" y="29881"/>
                        <a:pt x="97031" y="30001"/>
                      </a:cubicBezTo>
                      <a:cubicBezTo>
                        <a:pt x="96668" y="30486"/>
                        <a:pt x="96306" y="30848"/>
                        <a:pt x="95943" y="31332"/>
                      </a:cubicBezTo>
                      <a:cubicBezTo>
                        <a:pt x="95580" y="31816"/>
                        <a:pt x="95217" y="32179"/>
                        <a:pt x="94854" y="32663"/>
                      </a:cubicBezTo>
                      <a:cubicBezTo>
                        <a:pt x="94491" y="33026"/>
                        <a:pt x="94128" y="33389"/>
                        <a:pt x="93887" y="33752"/>
                      </a:cubicBezTo>
                      <a:cubicBezTo>
                        <a:pt x="93645" y="34599"/>
                        <a:pt x="93645" y="35687"/>
                        <a:pt x="92435" y="35808"/>
                      </a:cubicBezTo>
                      <a:lnTo>
                        <a:pt x="92435" y="35808"/>
                      </a:lnTo>
                      <a:cubicBezTo>
                        <a:pt x="92072" y="36292"/>
                        <a:pt x="91831" y="36655"/>
                        <a:pt x="91468" y="37139"/>
                      </a:cubicBezTo>
                      <a:lnTo>
                        <a:pt x="91468" y="37139"/>
                      </a:lnTo>
                      <a:cubicBezTo>
                        <a:pt x="91105" y="37623"/>
                        <a:pt x="90863" y="37986"/>
                        <a:pt x="90500" y="38469"/>
                      </a:cubicBezTo>
                      <a:cubicBezTo>
                        <a:pt x="90500" y="38469"/>
                        <a:pt x="90500" y="38469"/>
                        <a:pt x="90500" y="38469"/>
                      </a:cubicBezTo>
                      <a:cubicBezTo>
                        <a:pt x="90137" y="38833"/>
                        <a:pt x="89774" y="39316"/>
                        <a:pt x="89412" y="39679"/>
                      </a:cubicBezTo>
                      <a:cubicBezTo>
                        <a:pt x="89412" y="39679"/>
                        <a:pt x="89412" y="39679"/>
                        <a:pt x="89412" y="39679"/>
                      </a:cubicBezTo>
                      <a:cubicBezTo>
                        <a:pt x="89412" y="40647"/>
                        <a:pt x="89412" y="41615"/>
                        <a:pt x="88202" y="41978"/>
                      </a:cubicBezTo>
                      <a:cubicBezTo>
                        <a:pt x="88202" y="41978"/>
                        <a:pt x="88202" y="41978"/>
                        <a:pt x="88202" y="41978"/>
                      </a:cubicBezTo>
                      <a:cubicBezTo>
                        <a:pt x="87839" y="42462"/>
                        <a:pt x="87477" y="42946"/>
                        <a:pt x="87114" y="43429"/>
                      </a:cubicBezTo>
                      <a:lnTo>
                        <a:pt x="87114" y="43429"/>
                      </a:lnTo>
                      <a:cubicBezTo>
                        <a:pt x="87114" y="43672"/>
                        <a:pt x="87114" y="44034"/>
                        <a:pt x="86872" y="44277"/>
                      </a:cubicBezTo>
                      <a:cubicBezTo>
                        <a:pt x="86509" y="44760"/>
                        <a:pt x="86146" y="45123"/>
                        <a:pt x="85783" y="45607"/>
                      </a:cubicBezTo>
                      <a:cubicBezTo>
                        <a:pt x="85058" y="46696"/>
                        <a:pt x="84211" y="47906"/>
                        <a:pt x="83485" y="48994"/>
                      </a:cubicBezTo>
                      <a:cubicBezTo>
                        <a:pt x="81429" y="52261"/>
                        <a:pt x="79494" y="55527"/>
                        <a:pt x="77438" y="58672"/>
                      </a:cubicBezTo>
                      <a:cubicBezTo>
                        <a:pt x="72358" y="66536"/>
                        <a:pt x="67279" y="74399"/>
                        <a:pt x="62078" y="82262"/>
                      </a:cubicBezTo>
                      <a:cubicBezTo>
                        <a:pt x="56636" y="90609"/>
                        <a:pt x="50951" y="98715"/>
                        <a:pt x="45751" y="107183"/>
                      </a:cubicBezTo>
                      <a:cubicBezTo>
                        <a:pt x="35228" y="124119"/>
                        <a:pt x="24585" y="140934"/>
                        <a:pt x="13579" y="157508"/>
                      </a:cubicBezTo>
                      <a:cubicBezTo>
                        <a:pt x="9830" y="163193"/>
                        <a:pt x="5718" y="168879"/>
                        <a:pt x="2815" y="175170"/>
                      </a:cubicBezTo>
                      <a:cubicBezTo>
                        <a:pt x="880" y="179283"/>
                        <a:pt x="-208" y="183396"/>
                        <a:pt x="33" y="187872"/>
                      </a:cubicBezTo>
                      <a:cubicBezTo>
                        <a:pt x="275" y="192348"/>
                        <a:pt x="1969" y="195977"/>
                        <a:pt x="5113" y="199123"/>
                      </a:cubicBezTo>
                      <a:cubicBezTo>
                        <a:pt x="8016" y="202147"/>
                        <a:pt x="11523" y="203236"/>
                        <a:pt x="15635" y="202994"/>
                      </a:cubicBezTo>
                      <a:cubicBezTo>
                        <a:pt x="15998" y="202994"/>
                        <a:pt x="16361" y="202994"/>
                        <a:pt x="16845" y="202994"/>
                      </a:cubicBezTo>
                      <a:cubicBezTo>
                        <a:pt x="22045" y="203357"/>
                        <a:pt x="26278" y="201059"/>
                        <a:pt x="29423" y="197066"/>
                      </a:cubicBezTo>
                      <a:cubicBezTo>
                        <a:pt x="33898" y="191381"/>
                        <a:pt x="38373" y="185574"/>
                        <a:pt x="42485" y="179525"/>
                      </a:cubicBezTo>
                      <a:cubicBezTo>
                        <a:pt x="51072" y="166823"/>
                        <a:pt x="59175" y="153758"/>
                        <a:pt x="67762" y="141055"/>
                      </a:cubicBezTo>
                      <a:cubicBezTo>
                        <a:pt x="76229" y="128474"/>
                        <a:pt x="84332" y="115651"/>
                        <a:pt x="92193" y="102707"/>
                      </a:cubicBezTo>
                      <a:cubicBezTo>
                        <a:pt x="96668" y="95085"/>
                        <a:pt x="101264" y="87585"/>
                        <a:pt x="105860" y="80085"/>
                      </a:cubicBezTo>
                      <a:cubicBezTo>
                        <a:pt x="107674" y="77181"/>
                        <a:pt x="109126" y="73915"/>
                        <a:pt x="112754" y="71737"/>
                      </a:cubicBezTo>
                      <a:cubicBezTo>
                        <a:pt x="113843" y="71858"/>
                        <a:pt x="115294" y="72100"/>
                        <a:pt x="116745" y="72342"/>
                      </a:cubicBezTo>
                      <a:cubicBezTo>
                        <a:pt x="116866" y="72342"/>
                        <a:pt x="116987" y="72584"/>
                        <a:pt x="117108" y="72826"/>
                      </a:cubicBezTo>
                      <a:cubicBezTo>
                        <a:pt x="117108" y="75487"/>
                        <a:pt x="117592" y="78270"/>
                        <a:pt x="117108" y="80810"/>
                      </a:cubicBezTo>
                      <a:cubicBezTo>
                        <a:pt x="116261" y="84682"/>
                        <a:pt x="116382" y="88432"/>
                        <a:pt x="116382" y="92303"/>
                      </a:cubicBezTo>
                      <a:cubicBezTo>
                        <a:pt x="116382" y="99077"/>
                        <a:pt x="116382" y="105852"/>
                        <a:pt x="116382" y="112506"/>
                      </a:cubicBezTo>
                      <a:cubicBezTo>
                        <a:pt x="116382" y="198760"/>
                        <a:pt x="116382" y="285014"/>
                        <a:pt x="116382" y="371268"/>
                      </a:cubicBezTo>
                      <a:cubicBezTo>
                        <a:pt x="116382" y="395342"/>
                        <a:pt x="116382" y="419537"/>
                        <a:pt x="116382" y="443611"/>
                      </a:cubicBezTo>
                      <a:cubicBezTo>
                        <a:pt x="116382" y="450022"/>
                        <a:pt x="117592" y="455829"/>
                        <a:pt x="122671" y="460305"/>
                      </a:cubicBezTo>
                      <a:cubicBezTo>
                        <a:pt x="122913" y="460547"/>
                        <a:pt x="123034" y="461031"/>
                        <a:pt x="123155" y="461273"/>
                      </a:cubicBezTo>
                      <a:cubicBezTo>
                        <a:pt x="124365" y="461515"/>
                        <a:pt x="125090" y="462362"/>
                        <a:pt x="125574" y="463450"/>
                      </a:cubicBezTo>
                      <a:cubicBezTo>
                        <a:pt x="125816" y="463934"/>
                        <a:pt x="126300" y="464176"/>
                        <a:pt x="126663" y="464539"/>
                      </a:cubicBezTo>
                      <a:cubicBezTo>
                        <a:pt x="127025" y="464902"/>
                        <a:pt x="127509" y="465265"/>
                        <a:pt x="127872" y="465507"/>
                      </a:cubicBezTo>
                      <a:cubicBezTo>
                        <a:pt x="127872" y="465507"/>
                        <a:pt x="127872" y="465507"/>
                        <a:pt x="127872" y="465507"/>
                      </a:cubicBezTo>
                      <a:cubicBezTo>
                        <a:pt x="128356" y="465870"/>
                        <a:pt x="128719" y="466233"/>
                        <a:pt x="129202" y="466716"/>
                      </a:cubicBezTo>
                      <a:cubicBezTo>
                        <a:pt x="129565" y="466716"/>
                        <a:pt x="129807" y="466716"/>
                        <a:pt x="130170" y="466716"/>
                      </a:cubicBezTo>
                      <a:cubicBezTo>
                        <a:pt x="131984" y="466837"/>
                        <a:pt x="133919" y="466837"/>
                        <a:pt x="135734" y="467201"/>
                      </a:cubicBezTo>
                      <a:cubicBezTo>
                        <a:pt x="143111" y="468773"/>
                        <a:pt x="149400" y="466716"/>
                        <a:pt x="154964" y="461999"/>
                      </a:cubicBezTo>
                      <a:cubicBezTo>
                        <a:pt x="156536" y="460668"/>
                        <a:pt x="158592" y="459821"/>
                        <a:pt x="159076" y="457402"/>
                      </a:cubicBezTo>
                      <a:cubicBezTo>
                        <a:pt x="159076" y="456434"/>
                        <a:pt x="159076" y="455466"/>
                        <a:pt x="160043" y="454982"/>
                      </a:cubicBezTo>
                      <a:cubicBezTo>
                        <a:pt x="160164" y="450506"/>
                        <a:pt x="160406" y="446151"/>
                        <a:pt x="160406" y="441675"/>
                      </a:cubicBezTo>
                      <a:cubicBezTo>
                        <a:pt x="160406" y="376591"/>
                        <a:pt x="160406" y="311628"/>
                        <a:pt x="160406" y="246544"/>
                      </a:cubicBezTo>
                      <a:cubicBezTo>
                        <a:pt x="160406" y="243278"/>
                        <a:pt x="161132" y="240133"/>
                        <a:pt x="161858" y="236625"/>
                      </a:cubicBezTo>
                      <a:cubicBezTo>
                        <a:pt x="162825" y="235536"/>
                        <a:pt x="164035" y="234326"/>
                        <a:pt x="165002" y="233237"/>
                      </a:cubicBezTo>
                      <a:cubicBezTo>
                        <a:pt x="168389" y="231786"/>
                        <a:pt x="171533" y="231302"/>
                        <a:pt x="174799" y="231302"/>
                      </a:cubicBezTo>
                      <a:cubicBezTo>
                        <a:pt x="179636" y="231302"/>
                        <a:pt x="184716" y="234326"/>
                        <a:pt x="184595" y="240980"/>
                      </a:cubicBezTo>
                      <a:cubicBezTo>
                        <a:pt x="184474" y="250295"/>
                        <a:pt x="184595" y="259489"/>
                        <a:pt x="184595" y="268804"/>
                      </a:cubicBezTo>
                      <a:cubicBezTo>
                        <a:pt x="184595" y="304491"/>
                        <a:pt x="184716" y="340178"/>
                        <a:pt x="184837" y="375866"/>
                      </a:cubicBezTo>
                      <a:cubicBezTo>
                        <a:pt x="186288" y="392076"/>
                        <a:pt x="185442" y="408165"/>
                        <a:pt x="185684" y="424376"/>
                      </a:cubicBezTo>
                      <a:cubicBezTo>
                        <a:pt x="185684" y="433449"/>
                        <a:pt x="185684" y="442522"/>
                        <a:pt x="185684" y="451595"/>
                      </a:cubicBezTo>
                      <a:cubicBezTo>
                        <a:pt x="185805" y="451837"/>
                        <a:pt x="185926" y="452200"/>
                        <a:pt x="185684" y="452442"/>
                      </a:cubicBezTo>
                      <a:cubicBezTo>
                        <a:pt x="187014" y="453409"/>
                        <a:pt x="186772" y="454861"/>
                        <a:pt x="186772" y="456192"/>
                      </a:cubicBezTo>
                      <a:cubicBezTo>
                        <a:pt x="186893" y="456434"/>
                        <a:pt x="186893" y="456676"/>
                        <a:pt x="186772" y="457038"/>
                      </a:cubicBezTo>
                      <a:cubicBezTo>
                        <a:pt x="188103" y="457402"/>
                        <a:pt x="189191" y="458128"/>
                        <a:pt x="188949" y="459700"/>
                      </a:cubicBezTo>
                      <a:cubicBezTo>
                        <a:pt x="194392" y="466596"/>
                        <a:pt x="201648" y="468168"/>
                        <a:pt x="209994" y="467080"/>
                      </a:cubicBezTo>
                      <a:cubicBezTo>
                        <a:pt x="211082" y="466959"/>
                        <a:pt x="212171" y="466837"/>
                        <a:pt x="213259" y="466716"/>
                      </a:cubicBezTo>
                      <a:cubicBezTo>
                        <a:pt x="214106" y="466475"/>
                        <a:pt x="214831" y="466112"/>
                        <a:pt x="215678" y="465870"/>
                      </a:cubicBezTo>
                      <a:cubicBezTo>
                        <a:pt x="215920" y="466233"/>
                        <a:pt x="216041" y="466354"/>
                        <a:pt x="216162" y="466475"/>
                      </a:cubicBezTo>
                      <a:cubicBezTo>
                        <a:pt x="216041" y="466475"/>
                        <a:pt x="215799" y="466233"/>
                        <a:pt x="215678" y="465870"/>
                      </a:cubicBezTo>
                      <a:cubicBezTo>
                        <a:pt x="216041" y="465870"/>
                        <a:pt x="216404" y="465628"/>
                        <a:pt x="216767" y="465507"/>
                      </a:cubicBezTo>
                      <a:lnTo>
                        <a:pt x="216767" y="465507"/>
                      </a:lnTo>
                      <a:cubicBezTo>
                        <a:pt x="217129" y="465144"/>
                        <a:pt x="217492" y="464902"/>
                        <a:pt x="217855" y="464660"/>
                      </a:cubicBezTo>
                      <a:cubicBezTo>
                        <a:pt x="218218" y="464660"/>
                        <a:pt x="218702" y="464418"/>
                        <a:pt x="219065" y="464297"/>
                      </a:cubicBezTo>
                      <a:cubicBezTo>
                        <a:pt x="219427" y="463208"/>
                        <a:pt x="220395" y="463087"/>
                        <a:pt x="221362" y="463087"/>
                      </a:cubicBezTo>
                      <a:cubicBezTo>
                        <a:pt x="221362" y="463087"/>
                        <a:pt x="221362" y="463087"/>
                        <a:pt x="221362" y="463087"/>
                      </a:cubicBezTo>
                      <a:cubicBezTo>
                        <a:pt x="221725" y="462724"/>
                        <a:pt x="222088" y="462362"/>
                        <a:pt x="222572" y="461877"/>
                      </a:cubicBezTo>
                      <a:cubicBezTo>
                        <a:pt x="223660" y="460668"/>
                        <a:pt x="224749" y="459579"/>
                        <a:pt x="225717" y="458369"/>
                      </a:cubicBezTo>
                      <a:cubicBezTo>
                        <a:pt x="225958" y="457523"/>
                        <a:pt x="226079" y="456434"/>
                        <a:pt x="227168" y="456071"/>
                      </a:cubicBezTo>
                      <a:cubicBezTo>
                        <a:pt x="228740" y="450506"/>
                        <a:pt x="229829" y="444941"/>
                        <a:pt x="229345" y="439135"/>
                      </a:cubicBezTo>
                      <a:cubicBezTo>
                        <a:pt x="229345" y="437804"/>
                        <a:pt x="229103" y="436473"/>
                        <a:pt x="228861" y="435143"/>
                      </a:cubicBezTo>
                      <a:cubicBezTo>
                        <a:pt x="228377" y="432118"/>
                        <a:pt x="228256" y="429094"/>
                        <a:pt x="228861" y="425949"/>
                      </a:cubicBezTo>
                      <a:cubicBezTo>
                        <a:pt x="229103" y="424860"/>
                        <a:pt x="229345" y="423650"/>
                        <a:pt x="229224" y="422561"/>
                      </a:cubicBezTo>
                      <a:cubicBezTo>
                        <a:pt x="229103" y="420505"/>
                        <a:pt x="228498" y="418448"/>
                        <a:pt x="228498" y="416271"/>
                      </a:cubicBezTo>
                      <a:cubicBezTo>
                        <a:pt x="228498" y="414456"/>
                        <a:pt x="229103" y="412641"/>
                        <a:pt x="228498" y="410706"/>
                      </a:cubicBezTo>
                      <a:cubicBezTo>
                        <a:pt x="228014" y="409133"/>
                        <a:pt x="228014" y="407198"/>
                        <a:pt x="228498" y="405504"/>
                      </a:cubicBezTo>
                      <a:cubicBezTo>
                        <a:pt x="229587" y="401633"/>
                        <a:pt x="229224" y="397882"/>
                        <a:pt x="229224" y="394012"/>
                      </a:cubicBezTo>
                      <a:cubicBezTo>
                        <a:pt x="229224" y="297112"/>
                        <a:pt x="229224" y="200212"/>
                        <a:pt x="229345" y="103311"/>
                      </a:cubicBezTo>
                      <a:cubicBezTo>
                        <a:pt x="229345" y="97747"/>
                        <a:pt x="229345" y="92182"/>
                        <a:pt x="229466" y="86496"/>
                      </a:cubicBezTo>
                      <a:cubicBezTo>
                        <a:pt x="229466" y="84561"/>
                        <a:pt x="229466" y="82625"/>
                        <a:pt x="229345" y="80690"/>
                      </a:cubicBezTo>
                      <a:cubicBezTo>
                        <a:pt x="229345" y="80326"/>
                        <a:pt x="229345" y="79843"/>
                        <a:pt x="229345" y="79480"/>
                      </a:cubicBezTo>
                      <a:cubicBezTo>
                        <a:pt x="229103" y="78996"/>
                        <a:pt x="228740" y="78391"/>
                        <a:pt x="228619" y="77907"/>
                      </a:cubicBezTo>
                      <a:cubicBezTo>
                        <a:pt x="228135" y="76213"/>
                        <a:pt x="228135" y="74520"/>
                        <a:pt x="229466" y="72947"/>
                      </a:cubicBezTo>
                      <a:cubicBezTo>
                        <a:pt x="230675" y="71374"/>
                        <a:pt x="232247" y="71012"/>
                        <a:pt x="234424" y="71374"/>
                      </a:cubicBezTo>
                      <a:cubicBezTo>
                        <a:pt x="236360" y="72584"/>
                        <a:pt x="237811" y="74520"/>
                        <a:pt x="239141" y="76697"/>
                      </a:cubicBezTo>
                      <a:cubicBezTo>
                        <a:pt x="245189" y="87343"/>
                        <a:pt x="251236" y="97989"/>
                        <a:pt x="257525" y="108514"/>
                      </a:cubicBezTo>
                      <a:cubicBezTo>
                        <a:pt x="261395" y="115046"/>
                        <a:pt x="265628" y="121579"/>
                        <a:pt x="269619" y="127990"/>
                      </a:cubicBezTo>
                      <a:cubicBezTo>
                        <a:pt x="277844" y="141177"/>
                        <a:pt x="286068" y="154241"/>
                        <a:pt x="294413" y="167306"/>
                      </a:cubicBezTo>
                      <a:cubicBezTo>
                        <a:pt x="298162" y="173235"/>
                        <a:pt x="302154" y="179162"/>
                        <a:pt x="306024" y="185090"/>
                      </a:cubicBezTo>
                      <a:cubicBezTo>
                        <a:pt x="307959" y="188114"/>
                        <a:pt x="309773" y="191260"/>
                        <a:pt x="311587" y="194405"/>
                      </a:cubicBezTo>
                      <a:cubicBezTo>
                        <a:pt x="312071" y="195251"/>
                        <a:pt x="312434" y="196099"/>
                        <a:pt x="313039" y="196824"/>
                      </a:cubicBezTo>
                      <a:cubicBezTo>
                        <a:pt x="313764" y="197792"/>
                        <a:pt x="314611" y="198518"/>
                        <a:pt x="314490" y="198518"/>
                      </a:cubicBezTo>
                      <a:cubicBezTo>
                        <a:pt x="317756" y="200212"/>
                        <a:pt x="319932" y="201300"/>
                        <a:pt x="322110" y="202389"/>
                      </a:cubicBezTo>
                      <a:cubicBezTo>
                        <a:pt x="322351" y="202389"/>
                        <a:pt x="322472" y="202389"/>
                        <a:pt x="322714" y="202389"/>
                      </a:cubicBezTo>
                      <a:cubicBezTo>
                        <a:pt x="328399" y="204203"/>
                        <a:pt x="333115" y="202268"/>
                        <a:pt x="337228" y="198276"/>
                      </a:cubicBezTo>
                      <a:cubicBezTo>
                        <a:pt x="338679" y="196824"/>
                        <a:pt x="340251" y="195373"/>
                        <a:pt x="341703" y="193921"/>
                      </a:cubicBezTo>
                      <a:cubicBezTo>
                        <a:pt x="342307" y="192106"/>
                        <a:pt x="342912" y="190171"/>
                        <a:pt x="343396" y="188356"/>
                      </a:cubicBezTo>
                      <a:cubicBezTo>
                        <a:pt x="343033" y="187630"/>
                        <a:pt x="343396" y="187388"/>
                        <a:pt x="344000" y="187147"/>
                      </a:cubicBezTo>
                      <a:cubicBezTo>
                        <a:pt x="344000" y="185452"/>
                        <a:pt x="344000" y="183880"/>
                        <a:pt x="343759" y="182187"/>
                      </a:cubicBezTo>
                      <a:close/>
                    </a:path>
                  </a:pathLst>
                </a:custGeom>
                <a:solidFill>
                  <a:srgbClr val="F3745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sp>
            <p:nvSpPr>
              <p:cNvPr id="591" name="Google Shape;591;p24"/>
              <p:cNvSpPr/>
              <p:nvPr/>
            </p:nvSpPr>
            <p:spPr>
              <a:xfrm>
                <a:off x="6118298" y="5178681"/>
                <a:ext cx="112964" cy="166509"/>
              </a:xfrm>
              <a:custGeom>
                <a:avLst/>
                <a:gdLst/>
                <a:ahLst/>
                <a:cxnLst/>
                <a:rect l="l" t="t" r="r" b="b"/>
                <a:pathLst>
                  <a:path w="112964" h="166509" extrusionOk="0">
                    <a:moveTo>
                      <a:pt x="112796" y="164970"/>
                    </a:moveTo>
                    <a:cubicBezTo>
                      <a:pt x="80625" y="117548"/>
                      <a:pt x="48454" y="70126"/>
                      <a:pt x="16283" y="22583"/>
                    </a:cubicBezTo>
                    <a:cubicBezTo>
                      <a:pt x="11807" y="16051"/>
                      <a:pt x="7333" y="9397"/>
                      <a:pt x="2858" y="2865"/>
                    </a:cubicBezTo>
                    <a:cubicBezTo>
                      <a:pt x="-1617" y="-3668"/>
                      <a:pt x="318" y="2865"/>
                      <a:pt x="1043" y="3953"/>
                    </a:cubicBezTo>
                    <a:cubicBezTo>
                      <a:pt x="33215" y="51375"/>
                      <a:pt x="65386" y="98797"/>
                      <a:pt x="97557" y="146339"/>
                    </a:cubicBezTo>
                    <a:cubicBezTo>
                      <a:pt x="102032" y="152872"/>
                      <a:pt x="106507" y="159526"/>
                      <a:pt x="110982" y="166058"/>
                    </a:cubicBezTo>
                    <a:cubicBezTo>
                      <a:pt x="111708" y="167147"/>
                      <a:pt x="113522" y="166058"/>
                      <a:pt x="112796" y="164970"/>
                    </a:cubicBezTo>
                    <a:lnTo>
                      <a:pt x="112796" y="164970"/>
                    </a:lnTo>
                    <a:close/>
                  </a:path>
                </a:pathLst>
              </a:custGeom>
              <a:solidFill>
                <a:srgbClr val="F3745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592" name="Google Shape;592;p24"/>
              <p:cNvSpPr/>
              <p:nvPr/>
            </p:nvSpPr>
            <p:spPr>
              <a:xfrm>
                <a:off x="5905238" y="5180732"/>
                <a:ext cx="113887" cy="165833"/>
              </a:xfrm>
              <a:custGeom>
                <a:avLst/>
                <a:gdLst/>
                <a:ahLst/>
                <a:cxnLst/>
                <a:rect l="l" t="t" r="r" b="b"/>
                <a:pathLst>
                  <a:path w="113887" h="165833" extrusionOk="0">
                    <a:moveTo>
                      <a:pt x="3539" y="163403"/>
                    </a:moveTo>
                    <a:cubicBezTo>
                      <a:pt x="35831" y="115981"/>
                      <a:pt x="68002" y="68559"/>
                      <a:pt x="100295" y="21259"/>
                    </a:cubicBezTo>
                    <a:cubicBezTo>
                      <a:pt x="104770" y="14726"/>
                      <a:pt x="109244" y="8073"/>
                      <a:pt x="113720" y="1540"/>
                    </a:cubicBezTo>
                    <a:cubicBezTo>
                      <a:pt x="114445" y="451"/>
                      <a:pt x="112631" y="-638"/>
                      <a:pt x="111905" y="451"/>
                    </a:cubicBezTo>
                    <a:cubicBezTo>
                      <a:pt x="79613" y="47873"/>
                      <a:pt x="47442" y="95294"/>
                      <a:pt x="15150" y="142595"/>
                    </a:cubicBezTo>
                    <a:cubicBezTo>
                      <a:pt x="10674" y="149128"/>
                      <a:pt x="6200" y="155781"/>
                      <a:pt x="1725" y="162314"/>
                    </a:cubicBezTo>
                    <a:cubicBezTo>
                      <a:pt x="-2750" y="168847"/>
                      <a:pt x="2813" y="164491"/>
                      <a:pt x="3539" y="163403"/>
                    </a:cubicBezTo>
                    <a:lnTo>
                      <a:pt x="3539" y="163403"/>
                    </a:lnTo>
                    <a:close/>
                  </a:path>
                </a:pathLst>
              </a:custGeom>
              <a:solidFill>
                <a:srgbClr val="F3745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593" name="Google Shape;593;p24"/>
              <p:cNvSpPr/>
              <p:nvPr/>
            </p:nvSpPr>
            <p:spPr>
              <a:xfrm>
                <a:off x="5772351" y="5318470"/>
                <a:ext cx="143451" cy="42337"/>
              </a:xfrm>
              <a:custGeom>
                <a:avLst/>
                <a:gdLst/>
                <a:ahLst/>
                <a:cxnLst/>
                <a:rect l="l" t="t" r="r" b="b"/>
                <a:pathLst>
                  <a:path w="143451" h="42337" extrusionOk="0">
                    <a:moveTo>
                      <a:pt x="38339" y="26996"/>
                    </a:moveTo>
                    <a:cubicBezTo>
                      <a:pt x="39549" y="26391"/>
                      <a:pt x="40879" y="26632"/>
                      <a:pt x="42089" y="26996"/>
                    </a:cubicBezTo>
                    <a:cubicBezTo>
                      <a:pt x="50313" y="28568"/>
                      <a:pt x="58537" y="30020"/>
                      <a:pt x="66761" y="31593"/>
                    </a:cubicBezTo>
                    <a:cubicBezTo>
                      <a:pt x="81880" y="34375"/>
                      <a:pt x="96877" y="37157"/>
                      <a:pt x="111995" y="39940"/>
                    </a:cubicBezTo>
                    <a:cubicBezTo>
                      <a:pt x="112358" y="39940"/>
                      <a:pt x="112600" y="39940"/>
                      <a:pt x="112963" y="40061"/>
                    </a:cubicBezTo>
                    <a:cubicBezTo>
                      <a:pt x="112963" y="40061"/>
                      <a:pt x="112963" y="40061"/>
                      <a:pt x="112963" y="40061"/>
                    </a:cubicBezTo>
                    <a:cubicBezTo>
                      <a:pt x="114898" y="40303"/>
                      <a:pt x="116954" y="40666"/>
                      <a:pt x="118889" y="40908"/>
                    </a:cubicBezTo>
                    <a:cubicBezTo>
                      <a:pt x="119614" y="40908"/>
                      <a:pt x="120461" y="40908"/>
                      <a:pt x="121187" y="41149"/>
                    </a:cubicBezTo>
                    <a:cubicBezTo>
                      <a:pt x="122275" y="41270"/>
                      <a:pt x="123364" y="41513"/>
                      <a:pt x="124573" y="41633"/>
                    </a:cubicBezTo>
                    <a:cubicBezTo>
                      <a:pt x="125178" y="41633"/>
                      <a:pt x="125904" y="41633"/>
                      <a:pt x="126508" y="41633"/>
                    </a:cubicBezTo>
                    <a:cubicBezTo>
                      <a:pt x="127476" y="41633"/>
                      <a:pt x="128443" y="41754"/>
                      <a:pt x="129290" y="41875"/>
                    </a:cubicBezTo>
                    <a:cubicBezTo>
                      <a:pt x="129653" y="41875"/>
                      <a:pt x="130137" y="41996"/>
                      <a:pt x="130500" y="41996"/>
                    </a:cubicBezTo>
                    <a:cubicBezTo>
                      <a:pt x="131225" y="41996"/>
                      <a:pt x="131951" y="41996"/>
                      <a:pt x="132556" y="42238"/>
                    </a:cubicBezTo>
                    <a:cubicBezTo>
                      <a:pt x="135700" y="42722"/>
                      <a:pt x="138361" y="41392"/>
                      <a:pt x="140659" y="39456"/>
                    </a:cubicBezTo>
                    <a:cubicBezTo>
                      <a:pt x="141143" y="39093"/>
                      <a:pt x="141505" y="38609"/>
                      <a:pt x="141868" y="38125"/>
                    </a:cubicBezTo>
                    <a:lnTo>
                      <a:pt x="141263" y="37520"/>
                    </a:lnTo>
                    <a:cubicBezTo>
                      <a:pt x="142715" y="35827"/>
                      <a:pt x="143561" y="33891"/>
                      <a:pt x="143441" y="31471"/>
                    </a:cubicBezTo>
                    <a:cubicBezTo>
                      <a:pt x="143199" y="28689"/>
                      <a:pt x="142231" y="26391"/>
                      <a:pt x="140175" y="24455"/>
                    </a:cubicBezTo>
                    <a:cubicBezTo>
                      <a:pt x="138119" y="22519"/>
                      <a:pt x="135700" y="21310"/>
                      <a:pt x="133039" y="20584"/>
                    </a:cubicBezTo>
                    <a:cubicBezTo>
                      <a:pt x="128806" y="19374"/>
                      <a:pt x="124573" y="19011"/>
                      <a:pt x="120219" y="18407"/>
                    </a:cubicBezTo>
                    <a:cubicBezTo>
                      <a:pt x="119856" y="18407"/>
                      <a:pt x="119493" y="18407"/>
                      <a:pt x="119131" y="18285"/>
                    </a:cubicBezTo>
                    <a:lnTo>
                      <a:pt x="117921" y="17197"/>
                    </a:lnTo>
                    <a:cubicBezTo>
                      <a:pt x="117921" y="17318"/>
                      <a:pt x="117921" y="17438"/>
                      <a:pt x="117921" y="17559"/>
                    </a:cubicBezTo>
                    <a:cubicBezTo>
                      <a:pt x="117679" y="17802"/>
                      <a:pt x="117558" y="17802"/>
                      <a:pt x="117316" y="18043"/>
                    </a:cubicBezTo>
                    <a:cubicBezTo>
                      <a:pt x="114293" y="17681"/>
                      <a:pt x="111269" y="17197"/>
                      <a:pt x="108246" y="16713"/>
                    </a:cubicBezTo>
                    <a:lnTo>
                      <a:pt x="108246" y="16713"/>
                    </a:lnTo>
                    <a:cubicBezTo>
                      <a:pt x="107399" y="16471"/>
                      <a:pt x="106552" y="16350"/>
                      <a:pt x="105706" y="16108"/>
                    </a:cubicBezTo>
                    <a:cubicBezTo>
                      <a:pt x="96514" y="14414"/>
                      <a:pt x="87443" y="12842"/>
                      <a:pt x="78251" y="11027"/>
                    </a:cubicBezTo>
                    <a:cubicBezTo>
                      <a:pt x="67003" y="8850"/>
                      <a:pt x="55876" y="6551"/>
                      <a:pt x="44629" y="4373"/>
                    </a:cubicBezTo>
                    <a:cubicBezTo>
                      <a:pt x="39791" y="3406"/>
                      <a:pt x="34953" y="2438"/>
                      <a:pt x="30115" y="1591"/>
                    </a:cubicBezTo>
                    <a:cubicBezTo>
                      <a:pt x="23584" y="502"/>
                      <a:pt x="17053" y="-344"/>
                      <a:pt x="10401" y="139"/>
                    </a:cubicBezTo>
                    <a:cubicBezTo>
                      <a:pt x="7499" y="382"/>
                      <a:pt x="4596" y="744"/>
                      <a:pt x="1693" y="1107"/>
                    </a:cubicBezTo>
                    <a:cubicBezTo>
                      <a:pt x="1088" y="1349"/>
                      <a:pt x="605" y="1591"/>
                      <a:pt x="0" y="1712"/>
                    </a:cubicBezTo>
                  </a:path>
                </a:pathLst>
              </a:custGeom>
              <a:solidFill>
                <a:srgbClr val="50B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grpSp>
          <p:nvGrpSpPr>
            <p:cNvPr id="594" name="Google Shape;594;p24"/>
            <p:cNvGrpSpPr/>
            <p:nvPr/>
          </p:nvGrpSpPr>
          <p:grpSpPr>
            <a:xfrm>
              <a:off x="6615687" y="5133568"/>
              <a:ext cx="269367" cy="473526"/>
              <a:chOff x="6615687" y="5133568"/>
              <a:chExt cx="269367" cy="473526"/>
            </a:xfrm>
          </p:grpSpPr>
          <p:sp>
            <p:nvSpPr>
              <p:cNvPr id="595" name="Google Shape;595;p24"/>
              <p:cNvSpPr/>
              <p:nvPr/>
            </p:nvSpPr>
            <p:spPr>
              <a:xfrm>
                <a:off x="6713721" y="5133568"/>
                <a:ext cx="78482" cy="78705"/>
              </a:xfrm>
              <a:custGeom>
                <a:avLst/>
                <a:gdLst/>
                <a:ahLst/>
                <a:cxnLst/>
                <a:rect l="l" t="t" r="r" b="b"/>
                <a:pathLst>
                  <a:path w="78482" h="78705" extrusionOk="0">
                    <a:moveTo>
                      <a:pt x="5386" y="60680"/>
                    </a:moveTo>
                    <a:cubicBezTo>
                      <a:pt x="12642" y="72293"/>
                      <a:pt x="23044" y="78463"/>
                      <a:pt x="36831" y="78463"/>
                    </a:cubicBezTo>
                    <a:cubicBezTo>
                      <a:pt x="37315" y="78463"/>
                      <a:pt x="37678" y="78463"/>
                      <a:pt x="38162" y="78463"/>
                    </a:cubicBezTo>
                    <a:cubicBezTo>
                      <a:pt x="38162" y="78463"/>
                      <a:pt x="38162" y="78705"/>
                      <a:pt x="38162" y="78705"/>
                    </a:cubicBezTo>
                    <a:cubicBezTo>
                      <a:pt x="41306" y="78342"/>
                      <a:pt x="44451" y="78100"/>
                      <a:pt x="47595" y="77616"/>
                    </a:cubicBezTo>
                    <a:cubicBezTo>
                      <a:pt x="54368" y="76648"/>
                      <a:pt x="60174" y="73624"/>
                      <a:pt x="65253" y="69269"/>
                    </a:cubicBezTo>
                    <a:cubicBezTo>
                      <a:pt x="71784" y="63583"/>
                      <a:pt x="75171" y="56204"/>
                      <a:pt x="77348" y="48098"/>
                    </a:cubicBezTo>
                    <a:cubicBezTo>
                      <a:pt x="78799" y="42292"/>
                      <a:pt x="78920" y="36485"/>
                      <a:pt x="77348" y="30678"/>
                    </a:cubicBezTo>
                    <a:cubicBezTo>
                      <a:pt x="75655" y="24508"/>
                      <a:pt x="72752" y="18823"/>
                      <a:pt x="68761" y="13984"/>
                    </a:cubicBezTo>
                    <a:cubicBezTo>
                      <a:pt x="63439" y="7452"/>
                      <a:pt x="56545" y="3338"/>
                      <a:pt x="48442" y="1282"/>
                    </a:cubicBezTo>
                    <a:cubicBezTo>
                      <a:pt x="43362" y="-49"/>
                      <a:pt x="38162" y="-291"/>
                      <a:pt x="32840" y="314"/>
                    </a:cubicBezTo>
                    <a:cubicBezTo>
                      <a:pt x="24253" y="1403"/>
                      <a:pt x="17480" y="6121"/>
                      <a:pt x="11070" y="11322"/>
                    </a:cubicBezTo>
                    <a:cubicBezTo>
                      <a:pt x="6837" y="16525"/>
                      <a:pt x="3571" y="22210"/>
                      <a:pt x="1274" y="28380"/>
                    </a:cubicBezTo>
                    <a:cubicBezTo>
                      <a:pt x="911" y="29227"/>
                      <a:pt x="790" y="30073"/>
                      <a:pt x="669" y="31042"/>
                    </a:cubicBezTo>
                    <a:cubicBezTo>
                      <a:pt x="-420" y="35759"/>
                      <a:pt x="64" y="40598"/>
                      <a:pt x="427" y="45316"/>
                    </a:cubicBezTo>
                    <a:cubicBezTo>
                      <a:pt x="790" y="50881"/>
                      <a:pt x="2725" y="55962"/>
                      <a:pt x="5628" y="60559"/>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596" name="Google Shape;596;p24"/>
              <p:cNvSpPr/>
              <p:nvPr/>
            </p:nvSpPr>
            <p:spPr>
              <a:xfrm>
                <a:off x="6615687" y="5225467"/>
                <a:ext cx="269367" cy="381627"/>
              </a:xfrm>
              <a:custGeom>
                <a:avLst/>
                <a:gdLst/>
                <a:ahLst/>
                <a:cxnLst/>
                <a:rect l="l" t="t" r="r" b="b"/>
                <a:pathLst>
                  <a:path w="269367" h="381627" extrusionOk="0">
                    <a:moveTo>
                      <a:pt x="266937" y="153871"/>
                    </a:moveTo>
                    <a:cubicBezTo>
                      <a:pt x="264518" y="148790"/>
                      <a:pt x="261373" y="144314"/>
                      <a:pt x="258350" y="139717"/>
                    </a:cubicBezTo>
                    <a:cubicBezTo>
                      <a:pt x="258108" y="139355"/>
                      <a:pt x="257866" y="138991"/>
                      <a:pt x="257624" y="138629"/>
                    </a:cubicBezTo>
                    <a:lnTo>
                      <a:pt x="257624" y="136451"/>
                    </a:lnTo>
                    <a:cubicBezTo>
                      <a:pt x="257624" y="136572"/>
                      <a:pt x="257382" y="136814"/>
                      <a:pt x="257261" y="136935"/>
                    </a:cubicBezTo>
                    <a:cubicBezTo>
                      <a:pt x="256898" y="136935"/>
                      <a:pt x="256656" y="136814"/>
                      <a:pt x="256294" y="136693"/>
                    </a:cubicBezTo>
                    <a:cubicBezTo>
                      <a:pt x="254117" y="133426"/>
                      <a:pt x="252060" y="130161"/>
                      <a:pt x="250004" y="126894"/>
                    </a:cubicBezTo>
                    <a:lnTo>
                      <a:pt x="250004" y="126894"/>
                    </a:lnTo>
                    <a:cubicBezTo>
                      <a:pt x="249400" y="125805"/>
                      <a:pt x="248916" y="124838"/>
                      <a:pt x="248311" y="123870"/>
                    </a:cubicBezTo>
                    <a:cubicBezTo>
                      <a:pt x="242264" y="113587"/>
                      <a:pt x="236096" y="103425"/>
                      <a:pt x="230169" y="93142"/>
                    </a:cubicBezTo>
                    <a:cubicBezTo>
                      <a:pt x="222792" y="80561"/>
                      <a:pt x="215656" y="67859"/>
                      <a:pt x="208399" y="55278"/>
                    </a:cubicBezTo>
                    <a:cubicBezTo>
                      <a:pt x="205255" y="49834"/>
                      <a:pt x="202231" y="44269"/>
                      <a:pt x="198845" y="38946"/>
                    </a:cubicBezTo>
                    <a:cubicBezTo>
                      <a:pt x="194370" y="31809"/>
                      <a:pt x="189774" y="24792"/>
                      <a:pt x="183727" y="18744"/>
                    </a:cubicBezTo>
                    <a:cubicBezTo>
                      <a:pt x="181066" y="16082"/>
                      <a:pt x="178163" y="13662"/>
                      <a:pt x="175502" y="11122"/>
                    </a:cubicBezTo>
                    <a:cubicBezTo>
                      <a:pt x="174898" y="10759"/>
                      <a:pt x="174172" y="10397"/>
                      <a:pt x="173567" y="10033"/>
                    </a:cubicBezTo>
                    <a:cubicBezTo>
                      <a:pt x="169092" y="7251"/>
                      <a:pt x="164375" y="4953"/>
                      <a:pt x="159296" y="3380"/>
                    </a:cubicBezTo>
                    <a:cubicBezTo>
                      <a:pt x="148532" y="-128"/>
                      <a:pt x="137526" y="-612"/>
                      <a:pt x="126278" y="598"/>
                    </a:cubicBezTo>
                    <a:cubicBezTo>
                      <a:pt x="121198" y="1202"/>
                      <a:pt x="116239" y="2049"/>
                      <a:pt x="111160" y="2896"/>
                    </a:cubicBezTo>
                    <a:cubicBezTo>
                      <a:pt x="110555" y="3259"/>
                      <a:pt x="109829" y="3622"/>
                      <a:pt x="109225" y="3864"/>
                    </a:cubicBezTo>
                    <a:cubicBezTo>
                      <a:pt x="105112" y="5315"/>
                      <a:pt x="101242" y="7130"/>
                      <a:pt x="97493" y="9549"/>
                    </a:cubicBezTo>
                    <a:cubicBezTo>
                      <a:pt x="89027" y="14872"/>
                      <a:pt x="82496" y="22010"/>
                      <a:pt x="76811" y="30115"/>
                    </a:cubicBezTo>
                    <a:cubicBezTo>
                      <a:pt x="68103" y="42455"/>
                      <a:pt x="60484" y="55398"/>
                      <a:pt x="52985" y="68343"/>
                    </a:cubicBezTo>
                    <a:cubicBezTo>
                      <a:pt x="48752" y="75601"/>
                      <a:pt x="44640" y="82981"/>
                      <a:pt x="40165" y="90118"/>
                    </a:cubicBezTo>
                    <a:cubicBezTo>
                      <a:pt x="36416" y="96167"/>
                      <a:pt x="32908" y="102215"/>
                      <a:pt x="29522" y="108385"/>
                    </a:cubicBezTo>
                    <a:cubicBezTo>
                      <a:pt x="27103" y="112740"/>
                      <a:pt x="24563" y="116974"/>
                      <a:pt x="22023" y="121209"/>
                    </a:cubicBezTo>
                    <a:cubicBezTo>
                      <a:pt x="19000" y="126048"/>
                      <a:pt x="15976" y="130765"/>
                      <a:pt x="12953" y="135483"/>
                    </a:cubicBezTo>
                    <a:cubicBezTo>
                      <a:pt x="12590" y="135483"/>
                      <a:pt x="12469" y="135725"/>
                      <a:pt x="11985" y="135725"/>
                    </a:cubicBezTo>
                    <a:cubicBezTo>
                      <a:pt x="11985" y="135604"/>
                      <a:pt x="11743" y="135483"/>
                      <a:pt x="11622" y="135241"/>
                    </a:cubicBezTo>
                    <a:lnTo>
                      <a:pt x="11622" y="137419"/>
                    </a:lnTo>
                    <a:cubicBezTo>
                      <a:pt x="11380" y="137782"/>
                      <a:pt x="11138" y="138145"/>
                      <a:pt x="10896" y="138508"/>
                    </a:cubicBezTo>
                    <a:cubicBezTo>
                      <a:pt x="7873" y="143104"/>
                      <a:pt x="4607" y="147581"/>
                      <a:pt x="2309" y="152662"/>
                    </a:cubicBezTo>
                    <a:cubicBezTo>
                      <a:pt x="737" y="155928"/>
                      <a:pt x="-110" y="159194"/>
                      <a:pt x="11" y="162823"/>
                    </a:cubicBezTo>
                    <a:cubicBezTo>
                      <a:pt x="132" y="166453"/>
                      <a:pt x="1584" y="169356"/>
                      <a:pt x="4003" y="171896"/>
                    </a:cubicBezTo>
                    <a:cubicBezTo>
                      <a:pt x="6180" y="174074"/>
                      <a:pt x="8720" y="174921"/>
                      <a:pt x="11622" y="174800"/>
                    </a:cubicBezTo>
                    <a:lnTo>
                      <a:pt x="11622" y="175888"/>
                    </a:lnTo>
                    <a:cubicBezTo>
                      <a:pt x="12348" y="175888"/>
                      <a:pt x="13073" y="175888"/>
                      <a:pt x="13920" y="175888"/>
                    </a:cubicBezTo>
                    <a:cubicBezTo>
                      <a:pt x="17790" y="175405"/>
                      <a:pt x="21177" y="173953"/>
                      <a:pt x="23475" y="170445"/>
                    </a:cubicBezTo>
                    <a:cubicBezTo>
                      <a:pt x="23959" y="169719"/>
                      <a:pt x="24563" y="168993"/>
                      <a:pt x="25047" y="168267"/>
                    </a:cubicBezTo>
                    <a:cubicBezTo>
                      <a:pt x="25289" y="167783"/>
                      <a:pt x="25652" y="167420"/>
                      <a:pt x="25894" y="166936"/>
                    </a:cubicBezTo>
                    <a:cubicBezTo>
                      <a:pt x="28675" y="163428"/>
                      <a:pt x="31336" y="159920"/>
                      <a:pt x="33876" y="156170"/>
                    </a:cubicBezTo>
                    <a:cubicBezTo>
                      <a:pt x="35327" y="154113"/>
                      <a:pt x="36658" y="151936"/>
                      <a:pt x="38109" y="149758"/>
                    </a:cubicBezTo>
                    <a:cubicBezTo>
                      <a:pt x="38109" y="149274"/>
                      <a:pt x="37988" y="148911"/>
                      <a:pt x="37867" y="148428"/>
                    </a:cubicBezTo>
                    <a:cubicBezTo>
                      <a:pt x="38956" y="146855"/>
                      <a:pt x="40044" y="145161"/>
                      <a:pt x="41012" y="143589"/>
                    </a:cubicBezTo>
                    <a:cubicBezTo>
                      <a:pt x="49720" y="129313"/>
                      <a:pt x="58307" y="115039"/>
                      <a:pt x="66894" y="100643"/>
                    </a:cubicBezTo>
                    <a:cubicBezTo>
                      <a:pt x="72216" y="91570"/>
                      <a:pt x="77416" y="82376"/>
                      <a:pt x="82738" y="73303"/>
                    </a:cubicBezTo>
                    <a:cubicBezTo>
                      <a:pt x="83342" y="72214"/>
                      <a:pt x="83947" y="71246"/>
                      <a:pt x="84673" y="70279"/>
                    </a:cubicBezTo>
                    <a:cubicBezTo>
                      <a:pt x="86971" y="66891"/>
                      <a:pt x="90357" y="67012"/>
                      <a:pt x="93018" y="68705"/>
                    </a:cubicBezTo>
                    <a:cubicBezTo>
                      <a:pt x="94469" y="69553"/>
                      <a:pt x="95679" y="70641"/>
                      <a:pt x="96767" y="71488"/>
                    </a:cubicBezTo>
                    <a:cubicBezTo>
                      <a:pt x="96767" y="72214"/>
                      <a:pt x="96767" y="72698"/>
                      <a:pt x="96767" y="73061"/>
                    </a:cubicBezTo>
                    <a:cubicBezTo>
                      <a:pt x="96405" y="74392"/>
                      <a:pt x="95921" y="75601"/>
                      <a:pt x="95437" y="76811"/>
                    </a:cubicBezTo>
                    <a:cubicBezTo>
                      <a:pt x="93986" y="80319"/>
                      <a:pt x="92292" y="83707"/>
                      <a:pt x="90962" y="87215"/>
                    </a:cubicBezTo>
                    <a:cubicBezTo>
                      <a:pt x="87092" y="97619"/>
                      <a:pt x="83463" y="108143"/>
                      <a:pt x="79835" y="118668"/>
                    </a:cubicBezTo>
                    <a:cubicBezTo>
                      <a:pt x="76449" y="128587"/>
                      <a:pt x="73304" y="138629"/>
                      <a:pt x="69918" y="148669"/>
                    </a:cubicBezTo>
                    <a:cubicBezTo>
                      <a:pt x="64838" y="163791"/>
                      <a:pt x="59758" y="178913"/>
                      <a:pt x="54679" y="194034"/>
                    </a:cubicBezTo>
                    <a:cubicBezTo>
                      <a:pt x="49720" y="208915"/>
                      <a:pt x="44761" y="223673"/>
                      <a:pt x="39923" y="238553"/>
                    </a:cubicBezTo>
                    <a:cubicBezTo>
                      <a:pt x="39077" y="241093"/>
                      <a:pt x="38109" y="243634"/>
                      <a:pt x="37383" y="246295"/>
                    </a:cubicBezTo>
                    <a:cubicBezTo>
                      <a:pt x="37021" y="247505"/>
                      <a:pt x="36416" y="248956"/>
                      <a:pt x="37383" y="250166"/>
                    </a:cubicBezTo>
                    <a:cubicBezTo>
                      <a:pt x="37746" y="250166"/>
                      <a:pt x="37988" y="250408"/>
                      <a:pt x="38230" y="250408"/>
                    </a:cubicBezTo>
                    <a:cubicBezTo>
                      <a:pt x="56493" y="250408"/>
                      <a:pt x="74755" y="250408"/>
                      <a:pt x="92897" y="250408"/>
                    </a:cubicBezTo>
                    <a:cubicBezTo>
                      <a:pt x="94711" y="250408"/>
                      <a:pt x="96525" y="250408"/>
                      <a:pt x="98219" y="250892"/>
                    </a:cubicBezTo>
                    <a:cubicBezTo>
                      <a:pt x="99428" y="252949"/>
                      <a:pt x="98944" y="255126"/>
                      <a:pt x="98944" y="257183"/>
                    </a:cubicBezTo>
                    <a:cubicBezTo>
                      <a:pt x="98944" y="260086"/>
                      <a:pt x="98702" y="262868"/>
                      <a:pt x="98702" y="265772"/>
                    </a:cubicBezTo>
                    <a:cubicBezTo>
                      <a:pt x="98702" y="298072"/>
                      <a:pt x="98702" y="330372"/>
                      <a:pt x="98461" y="362551"/>
                    </a:cubicBezTo>
                    <a:cubicBezTo>
                      <a:pt x="98461" y="367027"/>
                      <a:pt x="99065" y="371261"/>
                      <a:pt x="101363" y="375132"/>
                    </a:cubicBezTo>
                    <a:cubicBezTo>
                      <a:pt x="101605" y="375374"/>
                      <a:pt x="101847" y="375737"/>
                      <a:pt x="102089" y="375979"/>
                    </a:cubicBezTo>
                    <a:cubicBezTo>
                      <a:pt x="102331" y="376342"/>
                      <a:pt x="102694" y="376705"/>
                      <a:pt x="102936" y="376947"/>
                    </a:cubicBezTo>
                    <a:cubicBezTo>
                      <a:pt x="103298" y="377310"/>
                      <a:pt x="103540" y="377673"/>
                      <a:pt x="103903" y="377914"/>
                    </a:cubicBezTo>
                    <a:cubicBezTo>
                      <a:pt x="104508" y="378519"/>
                      <a:pt x="105112" y="379003"/>
                      <a:pt x="105838" y="379608"/>
                    </a:cubicBezTo>
                    <a:lnTo>
                      <a:pt x="105838" y="379608"/>
                    </a:lnTo>
                    <a:cubicBezTo>
                      <a:pt x="108862" y="381060"/>
                      <a:pt x="112006" y="381907"/>
                      <a:pt x="115393" y="381544"/>
                    </a:cubicBezTo>
                    <a:cubicBezTo>
                      <a:pt x="123012" y="380818"/>
                      <a:pt x="129060" y="374527"/>
                      <a:pt x="129301" y="366906"/>
                    </a:cubicBezTo>
                    <a:cubicBezTo>
                      <a:pt x="129301" y="364002"/>
                      <a:pt x="129301" y="361220"/>
                      <a:pt x="129301" y="358317"/>
                    </a:cubicBezTo>
                    <a:cubicBezTo>
                      <a:pt x="129301" y="322993"/>
                      <a:pt x="129301" y="287547"/>
                      <a:pt x="129181" y="252223"/>
                    </a:cubicBezTo>
                    <a:cubicBezTo>
                      <a:pt x="129181" y="251618"/>
                      <a:pt x="129181" y="251134"/>
                      <a:pt x="129301" y="250650"/>
                    </a:cubicBezTo>
                    <a:cubicBezTo>
                      <a:pt x="129785" y="250408"/>
                      <a:pt x="130027" y="250166"/>
                      <a:pt x="130269" y="250287"/>
                    </a:cubicBezTo>
                    <a:cubicBezTo>
                      <a:pt x="132930" y="250287"/>
                      <a:pt x="135712" y="250408"/>
                      <a:pt x="138372" y="250529"/>
                    </a:cubicBezTo>
                    <a:cubicBezTo>
                      <a:pt x="138977" y="250529"/>
                      <a:pt x="139582" y="250529"/>
                      <a:pt x="140186" y="250529"/>
                    </a:cubicBezTo>
                    <a:cubicBezTo>
                      <a:pt x="142605" y="250408"/>
                      <a:pt x="142847" y="250529"/>
                      <a:pt x="142726" y="252949"/>
                    </a:cubicBezTo>
                    <a:cubicBezTo>
                      <a:pt x="142726" y="254280"/>
                      <a:pt x="142847" y="255610"/>
                      <a:pt x="142847" y="256941"/>
                    </a:cubicBezTo>
                    <a:cubicBezTo>
                      <a:pt x="142847" y="291177"/>
                      <a:pt x="142847" y="325533"/>
                      <a:pt x="142847" y="359768"/>
                    </a:cubicBezTo>
                    <a:cubicBezTo>
                      <a:pt x="142847" y="363640"/>
                      <a:pt x="142605" y="367632"/>
                      <a:pt x="143694" y="371382"/>
                    </a:cubicBezTo>
                    <a:cubicBezTo>
                      <a:pt x="144903" y="374164"/>
                      <a:pt x="146234" y="376826"/>
                      <a:pt x="148411" y="379003"/>
                    </a:cubicBezTo>
                    <a:cubicBezTo>
                      <a:pt x="150467" y="379971"/>
                      <a:pt x="152523" y="380818"/>
                      <a:pt x="154821" y="381181"/>
                    </a:cubicBezTo>
                    <a:cubicBezTo>
                      <a:pt x="159901" y="381786"/>
                      <a:pt x="164255" y="380213"/>
                      <a:pt x="168125" y="376826"/>
                    </a:cubicBezTo>
                    <a:cubicBezTo>
                      <a:pt x="171390" y="373923"/>
                      <a:pt x="172600" y="370051"/>
                      <a:pt x="172721" y="365938"/>
                    </a:cubicBezTo>
                    <a:cubicBezTo>
                      <a:pt x="172842" y="363277"/>
                      <a:pt x="172721" y="360494"/>
                      <a:pt x="172721" y="357833"/>
                    </a:cubicBezTo>
                    <a:cubicBezTo>
                      <a:pt x="172479" y="322750"/>
                      <a:pt x="172237" y="287668"/>
                      <a:pt x="171995" y="252586"/>
                    </a:cubicBezTo>
                    <a:cubicBezTo>
                      <a:pt x="171995" y="251981"/>
                      <a:pt x="171995" y="251376"/>
                      <a:pt x="171995" y="250529"/>
                    </a:cubicBezTo>
                    <a:cubicBezTo>
                      <a:pt x="172842" y="250408"/>
                      <a:pt x="173567" y="250166"/>
                      <a:pt x="174172" y="250166"/>
                    </a:cubicBezTo>
                    <a:cubicBezTo>
                      <a:pt x="192072" y="250166"/>
                      <a:pt x="209972" y="250166"/>
                      <a:pt x="227992" y="250046"/>
                    </a:cubicBezTo>
                    <a:cubicBezTo>
                      <a:pt x="228234" y="250046"/>
                      <a:pt x="228597" y="250046"/>
                      <a:pt x="228839" y="250166"/>
                    </a:cubicBezTo>
                    <a:cubicBezTo>
                      <a:pt x="229686" y="249803"/>
                      <a:pt x="229686" y="249077"/>
                      <a:pt x="229807" y="248351"/>
                    </a:cubicBezTo>
                    <a:cubicBezTo>
                      <a:pt x="228234" y="243150"/>
                      <a:pt x="226783" y="237948"/>
                      <a:pt x="225211" y="232746"/>
                    </a:cubicBezTo>
                    <a:cubicBezTo>
                      <a:pt x="219768" y="215205"/>
                      <a:pt x="214326" y="197785"/>
                      <a:pt x="208762" y="180244"/>
                    </a:cubicBezTo>
                    <a:cubicBezTo>
                      <a:pt x="204287" y="165727"/>
                      <a:pt x="199812" y="151210"/>
                      <a:pt x="195095" y="136814"/>
                    </a:cubicBezTo>
                    <a:cubicBezTo>
                      <a:pt x="193402" y="131491"/>
                      <a:pt x="191467" y="126289"/>
                      <a:pt x="189774" y="120966"/>
                    </a:cubicBezTo>
                    <a:cubicBezTo>
                      <a:pt x="186871" y="111893"/>
                      <a:pt x="183969" y="102941"/>
                      <a:pt x="180945" y="93989"/>
                    </a:cubicBezTo>
                    <a:cubicBezTo>
                      <a:pt x="178889" y="87699"/>
                      <a:pt x="176591" y="81529"/>
                      <a:pt x="173688" y="75480"/>
                    </a:cubicBezTo>
                    <a:cubicBezTo>
                      <a:pt x="172842" y="73666"/>
                      <a:pt x="172237" y="71851"/>
                      <a:pt x="172963" y="69915"/>
                    </a:cubicBezTo>
                    <a:cubicBezTo>
                      <a:pt x="175466" y="68621"/>
                      <a:pt x="178163" y="68101"/>
                      <a:pt x="181066" y="68343"/>
                    </a:cubicBezTo>
                    <a:cubicBezTo>
                      <a:pt x="182638" y="69069"/>
                      <a:pt x="183485" y="70520"/>
                      <a:pt x="184331" y="71972"/>
                    </a:cubicBezTo>
                    <a:cubicBezTo>
                      <a:pt x="189774" y="81166"/>
                      <a:pt x="195216" y="90360"/>
                      <a:pt x="200659" y="99554"/>
                    </a:cubicBezTo>
                    <a:cubicBezTo>
                      <a:pt x="210576" y="116370"/>
                      <a:pt x="220494" y="133306"/>
                      <a:pt x="230532" y="150000"/>
                    </a:cubicBezTo>
                    <a:cubicBezTo>
                      <a:pt x="230774" y="150363"/>
                      <a:pt x="231016" y="150605"/>
                      <a:pt x="231137" y="150968"/>
                    </a:cubicBezTo>
                    <a:cubicBezTo>
                      <a:pt x="231137" y="150968"/>
                      <a:pt x="231137" y="151089"/>
                      <a:pt x="231137" y="151210"/>
                    </a:cubicBezTo>
                    <a:cubicBezTo>
                      <a:pt x="232588" y="153387"/>
                      <a:pt x="233919" y="155444"/>
                      <a:pt x="235370" y="157621"/>
                    </a:cubicBezTo>
                    <a:cubicBezTo>
                      <a:pt x="235975" y="158468"/>
                      <a:pt x="236580" y="159194"/>
                      <a:pt x="237184" y="160041"/>
                    </a:cubicBezTo>
                    <a:cubicBezTo>
                      <a:pt x="238031" y="161250"/>
                      <a:pt x="238757" y="162460"/>
                      <a:pt x="239603" y="163670"/>
                    </a:cubicBezTo>
                    <a:cubicBezTo>
                      <a:pt x="240087" y="164396"/>
                      <a:pt x="240692" y="164880"/>
                      <a:pt x="241296" y="165484"/>
                    </a:cubicBezTo>
                    <a:cubicBezTo>
                      <a:pt x="242022" y="166453"/>
                      <a:pt x="242748" y="167420"/>
                      <a:pt x="243473" y="168388"/>
                    </a:cubicBezTo>
                    <a:cubicBezTo>
                      <a:pt x="243715" y="168872"/>
                      <a:pt x="244078" y="169235"/>
                      <a:pt x="244320" y="169719"/>
                    </a:cubicBezTo>
                    <a:cubicBezTo>
                      <a:pt x="244804" y="170445"/>
                      <a:pt x="245408" y="171170"/>
                      <a:pt x="245892" y="171896"/>
                    </a:cubicBezTo>
                    <a:cubicBezTo>
                      <a:pt x="248190" y="175283"/>
                      <a:pt x="251456" y="176735"/>
                      <a:pt x="255447" y="177340"/>
                    </a:cubicBezTo>
                    <a:cubicBezTo>
                      <a:pt x="256173" y="177340"/>
                      <a:pt x="257019" y="177461"/>
                      <a:pt x="257745" y="177340"/>
                    </a:cubicBezTo>
                    <a:lnTo>
                      <a:pt x="257745" y="176252"/>
                    </a:lnTo>
                    <a:cubicBezTo>
                      <a:pt x="260648" y="176252"/>
                      <a:pt x="263187" y="175526"/>
                      <a:pt x="265364" y="173348"/>
                    </a:cubicBezTo>
                    <a:cubicBezTo>
                      <a:pt x="267783" y="170808"/>
                      <a:pt x="269235" y="167904"/>
                      <a:pt x="269356" y="164275"/>
                    </a:cubicBezTo>
                    <a:cubicBezTo>
                      <a:pt x="269477" y="160646"/>
                      <a:pt x="268630" y="157380"/>
                      <a:pt x="267058" y="154113"/>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grpSp>
          <p:nvGrpSpPr>
            <p:cNvPr id="597" name="Google Shape;597;p24"/>
            <p:cNvGrpSpPr/>
            <p:nvPr/>
          </p:nvGrpSpPr>
          <p:grpSpPr>
            <a:xfrm>
              <a:off x="6890349" y="5271792"/>
              <a:ext cx="197760" cy="335077"/>
              <a:chOff x="6890349" y="5271792"/>
              <a:chExt cx="197760" cy="335077"/>
            </a:xfrm>
          </p:grpSpPr>
          <p:sp>
            <p:nvSpPr>
              <p:cNvPr id="598" name="Google Shape;598;p24"/>
              <p:cNvSpPr/>
              <p:nvPr/>
            </p:nvSpPr>
            <p:spPr>
              <a:xfrm>
                <a:off x="6962085" y="5271792"/>
                <a:ext cx="56360" cy="58309"/>
              </a:xfrm>
              <a:custGeom>
                <a:avLst/>
                <a:gdLst/>
                <a:ahLst/>
                <a:cxnLst/>
                <a:rect l="l" t="t" r="r" b="b"/>
                <a:pathLst>
                  <a:path w="56360" h="58309" extrusionOk="0">
                    <a:moveTo>
                      <a:pt x="44024" y="52866"/>
                    </a:moveTo>
                    <a:cubicBezTo>
                      <a:pt x="44145" y="52866"/>
                      <a:pt x="44266" y="52745"/>
                      <a:pt x="44508" y="52745"/>
                    </a:cubicBezTo>
                    <a:cubicBezTo>
                      <a:pt x="47289" y="50084"/>
                      <a:pt x="49950" y="47180"/>
                      <a:pt x="51885" y="43914"/>
                    </a:cubicBezTo>
                    <a:cubicBezTo>
                      <a:pt x="52490" y="42946"/>
                      <a:pt x="52974" y="41978"/>
                      <a:pt x="53337" y="41011"/>
                    </a:cubicBezTo>
                    <a:cubicBezTo>
                      <a:pt x="54183" y="38954"/>
                      <a:pt x="55030" y="36776"/>
                      <a:pt x="55877" y="34720"/>
                    </a:cubicBezTo>
                    <a:lnTo>
                      <a:pt x="55877" y="34720"/>
                    </a:lnTo>
                    <a:cubicBezTo>
                      <a:pt x="55877" y="34357"/>
                      <a:pt x="55877" y="33994"/>
                      <a:pt x="55877" y="33510"/>
                    </a:cubicBezTo>
                    <a:cubicBezTo>
                      <a:pt x="55877" y="33268"/>
                      <a:pt x="55877" y="33026"/>
                      <a:pt x="55877" y="32905"/>
                    </a:cubicBezTo>
                    <a:cubicBezTo>
                      <a:pt x="55756" y="31938"/>
                      <a:pt x="55877" y="31090"/>
                      <a:pt x="56360" y="30243"/>
                    </a:cubicBezTo>
                    <a:cubicBezTo>
                      <a:pt x="56360" y="28429"/>
                      <a:pt x="56360" y="26735"/>
                      <a:pt x="56360" y="24921"/>
                    </a:cubicBezTo>
                    <a:cubicBezTo>
                      <a:pt x="56360" y="24679"/>
                      <a:pt x="56118" y="24437"/>
                      <a:pt x="56118" y="24195"/>
                    </a:cubicBezTo>
                    <a:cubicBezTo>
                      <a:pt x="56118" y="23590"/>
                      <a:pt x="55877" y="22865"/>
                      <a:pt x="55877" y="22260"/>
                    </a:cubicBezTo>
                    <a:cubicBezTo>
                      <a:pt x="55877" y="21896"/>
                      <a:pt x="55877" y="21534"/>
                      <a:pt x="55877" y="21170"/>
                    </a:cubicBezTo>
                    <a:cubicBezTo>
                      <a:pt x="55756" y="20808"/>
                      <a:pt x="55514" y="20566"/>
                      <a:pt x="55393" y="20203"/>
                    </a:cubicBezTo>
                    <a:cubicBezTo>
                      <a:pt x="55393" y="20082"/>
                      <a:pt x="55272" y="19840"/>
                      <a:pt x="55393" y="19598"/>
                    </a:cubicBezTo>
                    <a:cubicBezTo>
                      <a:pt x="54788" y="19235"/>
                      <a:pt x="54788" y="18751"/>
                      <a:pt x="54788" y="18146"/>
                    </a:cubicBezTo>
                    <a:cubicBezTo>
                      <a:pt x="54788" y="18146"/>
                      <a:pt x="54788" y="18146"/>
                      <a:pt x="54788" y="18146"/>
                    </a:cubicBezTo>
                    <a:cubicBezTo>
                      <a:pt x="53579" y="16090"/>
                      <a:pt x="52369" y="14033"/>
                      <a:pt x="51160" y="12097"/>
                    </a:cubicBezTo>
                    <a:cubicBezTo>
                      <a:pt x="49829" y="9799"/>
                      <a:pt x="48015" y="7984"/>
                      <a:pt x="46080" y="6291"/>
                    </a:cubicBezTo>
                    <a:cubicBezTo>
                      <a:pt x="45838" y="6049"/>
                      <a:pt x="45717" y="5807"/>
                      <a:pt x="45475" y="5565"/>
                    </a:cubicBezTo>
                    <a:cubicBezTo>
                      <a:pt x="41000" y="2541"/>
                      <a:pt x="36163" y="484"/>
                      <a:pt x="30720" y="0"/>
                    </a:cubicBezTo>
                    <a:cubicBezTo>
                      <a:pt x="29148" y="0"/>
                      <a:pt x="27696" y="0"/>
                      <a:pt x="26124" y="0"/>
                    </a:cubicBezTo>
                    <a:lnTo>
                      <a:pt x="26124" y="0"/>
                    </a:lnTo>
                    <a:cubicBezTo>
                      <a:pt x="25640" y="0"/>
                      <a:pt x="25157" y="0"/>
                      <a:pt x="24673" y="0"/>
                    </a:cubicBezTo>
                    <a:cubicBezTo>
                      <a:pt x="24068" y="0"/>
                      <a:pt x="23342" y="0"/>
                      <a:pt x="22738" y="121"/>
                    </a:cubicBezTo>
                    <a:cubicBezTo>
                      <a:pt x="22375" y="121"/>
                      <a:pt x="22012" y="121"/>
                      <a:pt x="21528" y="121"/>
                    </a:cubicBezTo>
                    <a:cubicBezTo>
                      <a:pt x="21165" y="605"/>
                      <a:pt x="20561" y="726"/>
                      <a:pt x="20077" y="726"/>
                    </a:cubicBezTo>
                    <a:lnTo>
                      <a:pt x="19835" y="726"/>
                    </a:lnTo>
                    <a:cubicBezTo>
                      <a:pt x="19835" y="726"/>
                      <a:pt x="19593" y="726"/>
                      <a:pt x="19593" y="726"/>
                    </a:cubicBezTo>
                    <a:cubicBezTo>
                      <a:pt x="19351" y="847"/>
                      <a:pt x="19109" y="1089"/>
                      <a:pt x="18746" y="1210"/>
                    </a:cubicBezTo>
                    <a:cubicBezTo>
                      <a:pt x="18263" y="1210"/>
                      <a:pt x="17900" y="1331"/>
                      <a:pt x="17416" y="1452"/>
                    </a:cubicBezTo>
                    <a:cubicBezTo>
                      <a:pt x="17174" y="2057"/>
                      <a:pt x="16570" y="2057"/>
                      <a:pt x="16086" y="2057"/>
                    </a:cubicBezTo>
                    <a:lnTo>
                      <a:pt x="16086" y="2057"/>
                    </a:lnTo>
                    <a:cubicBezTo>
                      <a:pt x="14876" y="2904"/>
                      <a:pt x="13667" y="3871"/>
                      <a:pt x="12094" y="4114"/>
                    </a:cubicBezTo>
                    <a:lnTo>
                      <a:pt x="12094" y="4114"/>
                    </a:lnTo>
                    <a:cubicBezTo>
                      <a:pt x="11853" y="4355"/>
                      <a:pt x="11611" y="4476"/>
                      <a:pt x="11369" y="4718"/>
                    </a:cubicBezTo>
                    <a:lnTo>
                      <a:pt x="11369" y="4718"/>
                    </a:lnTo>
                    <a:cubicBezTo>
                      <a:pt x="11127" y="4960"/>
                      <a:pt x="10885" y="5081"/>
                      <a:pt x="10643" y="5323"/>
                    </a:cubicBezTo>
                    <a:lnTo>
                      <a:pt x="10643" y="5323"/>
                    </a:lnTo>
                    <a:cubicBezTo>
                      <a:pt x="10522" y="6049"/>
                      <a:pt x="9918" y="6049"/>
                      <a:pt x="9434" y="6170"/>
                    </a:cubicBezTo>
                    <a:cubicBezTo>
                      <a:pt x="9434" y="6170"/>
                      <a:pt x="9434" y="6170"/>
                      <a:pt x="9434" y="6170"/>
                    </a:cubicBezTo>
                    <a:cubicBezTo>
                      <a:pt x="9192" y="6412"/>
                      <a:pt x="8950" y="6654"/>
                      <a:pt x="8708" y="6775"/>
                    </a:cubicBezTo>
                    <a:lnTo>
                      <a:pt x="8708" y="6775"/>
                    </a:lnTo>
                    <a:cubicBezTo>
                      <a:pt x="8466" y="7017"/>
                      <a:pt x="8224" y="7138"/>
                      <a:pt x="7982" y="7380"/>
                    </a:cubicBezTo>
                    <a:lnTo>
                      <a:pt x="7982" y="7380"/>
                    </a:lnTo>
                    <a:cubicBezTo>
                      <a:pt x="7740" y="7622"/>
                      <a:pt x="7499" y="7863"/>
                      <a:pt x="7378" y="8105"/>
                    </a:cubicBezTo>
                    <a:lnTo>
                      <a:pt x="7378" y="8105"/>
                    </a:lnTo>
                    <a:cubicBezTo>
                      <a:pt x="7136" y="8348"/>
                      <a:pt x="6894" y="8589"/>
                      <a:pt x="6773" y="8831"/>
                    </a:cubicBezTo>
                    <a:lnTo>
                      <a:pt x="6773" y="8831"/>
                    </a:lnTo>
                    <a:cubicBezTo>
                      <a:pt x="6531" y="9073"/>
                      <a:pt x="6289" y="9315"/>
                      <a:pt x="6168" y="9557"/>
                    </a:cubicBezTo>
                    <a:lnTo>
                      <a:pt x="6168" y="9557"/>
                    </a:lnTo>
                    <a:cubicBezTo>
                      <a:pt x="5926" y="9799"/>
                      <a:pt x="5805" y="10041"/>
                      <a:pt x="5563" y="10283"/>
                    </a:cubicBezTo>
                    <a:cubicBezTo>
                      <a:pt x="5563" y="10283"/>
                      <a:pt x="5563" y="10283"/>
                      <a:pt x="5563" y="10283"/>
                    </a:cubicBezTo>
                    <a:cubicBezTo>
                      <a:pt x="5563" y="10888"/>
                      <a:pt x="5563" y="11372"/>
                      <a:pt x="4838" y="11493"/>
                    </a:cubicBezTo>
                    <a:lnTo>
                      <a:pt x="4838" y="11493"/>
                    </a:lnTo>
                    <a:cubicBezTo>
                      <a:pt x="4596" y="11856"/>
                      <a:pt x="4475" y="12097"/>
                      <a:pt x="4233" y="12340"/>
                    </a:cubicBezTo>
                    <a:cubicBezTo>
                      <a:pt x="3991" y="12702"/>
                      <a:pt x="3749" y="13187"/>
                      <a:pt x="3507" y="13549"/>
                    </a:cubicBezTo>
                    <a:cubicBezTo>
                      <a:pt x="3507" y="14033"/>
                      <a:pt x="3507" y="14638"/>
                      <a:pt x="2903" y="14880"/>
                    </a:cubicBezTo>
                    <a:lnTo>
                      <a:pt x="2903" y="14880"/>
                    </a:lnTo>
                    <a:cubicBezTo>
                      <a:pt x="2661" y="15243"/>
                      <a:pt x="2540" y="15485"/>
                      <a:pt x="2298" y="15727"/>
                    </a:cubicBezTo>
                    <a:cubicBezTo>
                      <a:pt x="2298" y="15969"/>
                      <a:pt x="2298" y="16090"/>
                      <a:pt x="2298" y="16211"/>
                    </a:cubicBezTo>
                    <a:cubicBezTo>
                      <a:pt x="2298" y="16816"/>
                      <a:pt x="2298" y="17300"/>
                      <a:pt x="1693" y="17541"/>
                    </a:cubicBezTo>
                    <a:lnTo>
                      <a:pt x="1693" y="17541"/>
                    </a:lnTo>
                    <a:cubicBezTo>
                      <a:pt x="1451" y="18751"/>
                      <a:pt x="1209" y="19961"/>
                      <a:pt x="484" y="21050"/>
                    </a:cubicBezTo>
                    <a:cubicBezTo>
                      <a:pt x="484" y="21291"/>
                      <a:pt x="484" y="21413"/>
                      <a:pt x="484" y="21655"/>
                    </a:cubicBezTo>
                    <a:cubicBezTo>
                      <a:pt x="484" y="22622"/>
                      <a:pt x="484" y="23590"/>
                      <a:pt x="484" y="24679"/>
                    </a:cubicBezTo>
                    <a:cubicBezTo>
                      <a:pt x="484" y="25042"/>
                      <a:pt x="121" y="25404"/>
                      <a:pt x="0" y="25889"/>
                    </a:cubicBezTo>
                    <a:cubicBezTo>
                      <a:pt x="0" y="27340"/>
                      <a:pt x="0" y="28913"/>
                      <a:pt x="0" y="30365"/>
                    </a:cubicBezTo>
                    <a:cubicBezTo>
                      <a:pt x="0" y="30848"/>
                      <a:pt x="0" y="31212"/>
                      <a:pt x="0" y="31695"/>
                    </a:cubicBezTo>
                    <a:cubicBezTo>
                      <a:pt x="0" y="32542"/>
                      <a:pt x="0" y="33268"/>
                      <a:pt x="121" y="34115"/>
                    </a:cubicBezTo>
                    <a:cubicBezTo>
                      <a:pt x="726" y="34478"/>
                      <a:pt x="726" y="35082"/>
                      <a:pt x="605" y="35687"/>
                    </a:cubicBezTo>
                    <a:cubicBezTo>
                      <a:pt x="605" y="36051"/>
                      <a:pt x="605" y="36534"/>
                      <a:pt x="605" y="36897"/>
                    </a:cubicBezTo>
                    <a:cubicBezTo>
                      <a:pt x="1330" y="37381"/>
                      <a:pt x="1209" y="38228"/>
                      <a:pt x="1330" y="38954"/>
                    </a:cubicBezTo>
                    <a:cubicBezTo>
                      <a:pt x="2177" y="40647"/>
                      <a:pt x="3024" y="42220"/>
                      <a:pt x="3749" y="43914"/>
                    </a:cubicBezTo>
                    <a:cubicBezTo>
                      <a:pt x="4596" y="46091"/>
                      <a:pt x="5805" y="48027"/>
                      <a:pt x="7620" y="49479"/>
                    </a:cubicBezTo>
                    <a:cubicBezTo>
                      <a:pt x="7861" y="49720"/>
                      <a:pt x="8103" y="49963"/>
                      <a:pt x="8345" y="50204"/>
                    </a:cubicBezTo>
                    <a:cubicBezTo>
                      <a:pt x="10401" y="52987"/>
                      <a:pt x="13304" y="54438"/>
                      <a:pt x="16448" y="55648"/>
                    </a:cubicBezTo>
                    <a:cubicBezTo>
                      <a:pt x="17053" y="55890"/>
                      <a:pt x="17658" y="56253"/>
                      <a:pt x="18263" y="56495"/>
                    </a:cubicBezTo>
                    <a:cubicBezTo>
                      <a:pt x="19351" y="56858"/>
                      <a:pt x="20561" y="57463"/>
                      <a:pt x="21649" y="57584"/>
                    </a:cubicBezTo>
                    <a:cubicBezTo>
                      <a:pt x="24431" y="57947"/>
                      <a:pt x="27092" y="58067"/>
                      <a:pt x="29873" y="58310"/>
                    </a:cubicBezTo>
                    <a:cubicBezTo>
                      <a:pt x="30236" y="58067"/>
                      <a:pt x="30599" y="57826"/>
                      <a:pt x="30962" y="57826"/>
                    </a:cubicBezTo>
                    <a:cubicBezTo>
                      <a:pt x="32171" y="57826"/>
                      <a:pt x="33502" y="57826"/>
                      <a:pt x="34711" y="57705"/>
                    </a:cubicBezTo>
                    <a:cubicBezTo>
                      <a:pt x="34832" y="57705"/>
                      <a:pt x="35074" y="57705"/>
                      <a:pt x="35195" y="57705"/>
                    </a:cubicBezTo>
                    <a:cubicBezTo>
                      <a:pt x="35800" y="56979"/>
                      <a:pt x="36525" y="57100"/>
                      <a:pt x="37372" y="57100"/>
                    </a:cubicBezTo>
                    <a:cubicBezTo>
                      <a:pt x="37856" y="56253"/>
                      <a:pt x="38581" y="56495"/>
                      <a:pt x="39307" y="56374"/>
                    </a:cubicBezTo>
                    <a:cubicBezTo>
                      <a:pt x="39307" y="56374"/>
                      <a:pt x="39307" y="56374"/>
                      <a:pt x="39307" y="56374"/>
                    </a:cubicBezTo>
                    <a:cubicBezTo>
                      <a:pt x="39549" y="56253"/>
                      <a:pt x="39791" y="56011"/>
                      <a:pt x="40033" y="55890"/>
                    </a:cubicBezTo>
                    <a:cubicBezTo>
                      <a:pt x="40154" y="55890"/>
                      <a:pt x="40396" y="55769"/>
                      <a:pt x="40637" y="55769"/>
                    </a:cubicBezTo>
                    <a:cubicBezTo>
                      <a:pt x="41726" y="55043"/>
                      <a:pt x="42694" y="53954"/>
                      <a:pt x="44024" y="53833"/>
                    </a:cubicBezTo>
                    <a:cubicBezTo>
                      <a:pt x="44024" y="53833"/>
                      <a:pt x="44024" y="53833"/>
                      <a:pt x="44024" y="53833"/>
                    </a:cubicBezTo>
                    <a:cubicBezTo>
                      <a:pt x="44266" y="53592"/>
                      <a:pt x="44508" y="53471"/>
                      <a:pt x="44750" y="53228"/>
                    </a:cubicBezTo>
                    <a:close/>
                  </a:path>
                </a:pathLst>
              </a:custGeom>
              <a:solidFill>
                <a:srgbClr val="8CAA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599" name="Google Shape;599;p24"/>
              <p:cNvSpPr/>
              <p:nvPr/>
            </p:nvSpPr>
            <p:spPr>
              <a:xfrm>
                <a:off x="6890349" y="5337239"/>
                <a:ext cx="197760" cy="269630"/>
              </a:xfrm>
              <a:custGeom>
                <a:avLst/>
                <a:gdLst/>
                <a:ahLst/>
                <a:cxnLst/>
                <a:rect l="l" t="t" r="r" b="b"/>
                <a:pathLst>
                  <a:path w="197760" h="269630" extrusionOk="0">
                    <a:moveTo>
                      <a:pt x="197639" y="105247"/>
                    </a:moveTo>
                    <a:cubicBezTo>
                      <a:pt x="197639" y="104884"/>
                      <a:pt x="197276" y="104521"/>
                      <a:pt x="197034" y="104280"/>
                    </a:cubicBezTo>
                    <a:cubicBezTo>
                      <a:pt x="197034" y="104037"/>
                      <a:pt x="197034" y="103796"/>
                      <a:pt x="196913" y="103554"/>
                    </a:cubicBezTo>
                    <a:cubicBezTo>
                      <a:pt x="196792" y="103311"/>
                      <a:pt x="196551" y="103070"/>
                      <a:pt x="196430" y="102828"/>
                    </a:cubicBezTo>
                    <a:cubicBezTo>
                      <a:pt x="196430" y="101981"/>
                      <a:pt x="196067" y="101497"/>
                      <a:pt x="195704" y="100892"/>
                    </a:cubicBezTo>
                    <a:cubicBezTo>
                      <a:pt x="195462" y="100650"/>
                      <a:pt x="195341" y="100408"/>
                      <a:pt x="195099" y="100287"/>
                    </a:cubicBezTo>
                    <a:lnTo>
                      <a:pt x="195099" y="100287"/>
                    </a:lnTo>
                    <a:cubicBezTo>
                      <a:pt x="194857" y="98594"/>
                      <a:pt x="193648" y="97263"/>
                      <a:pt x="193043" y="95690"/>
                    </a:cubicBezTo>
                    <a:cubicBezTo>
                      <a:pt x="192922" y="95448"/>
                      <a:pt x="192680" y="95207"/>
                      <a:pt x="192559" y="94964"/>
                    </a:cubicBezTo>
                    <a:cubicBezTo>
                      <a:pt x="192438" y="94843"/>
                      <a:pt x="192318" y="94602"/>
                      <a:pt x="192438" y="94360"/>
                    </a:cubicBezTo>
                    <a:cubicBezTo>
                      <a:pt x="192318" y="94118"/>
                      <a:pt x="192076" y="93876"/>
                      <a:pt x="191955" y="93634"/>
                    </a:cubicBezTo>
                    <a:cubicBezTo>
                      <a:pt x="191834" y="93513"/>
                      <a:pt x="191713" y="93271"/>
                      <a:pt x="191834" y="93029"/>
                    </a:cubicBezTo>
                    <a:cubicBezTo>
                      <a:pt x="191592" y="93029"/>
                      <a:pt x="191471" y="93029"/>
                      <a:pt x="191229" y="92908"/>
                    </a:cubicBezTo>
                    <a:cubicBezTo>
                      <a:pt x="191229" y="92666"/>
                      <a:pt x="191229" y="92424"/>
                      <a:pt x="191229" y="92303"/>
                    </a:cubicBezTo>
                    <a:lnTo>
                      <a:pt x="191229" y="92303"/>
                    </a:lnTo>
                    <a:cubicBezTo>
                      <a:pt x="191108" y="92303"/>
                      <a:pt x="190866" y="92303"/>
                      <a:pt x="190745" y="92303"/>
                    </a:cubicBezTo>
                    <a:cubicBezTo>
                      <a:pt x="190745" y="91940"/>
                      <a:pt x="190624" y="91456"/>
                      <a:pt x="190503" y="91094"/>
                    </a:cubicBezTo>
                    <a:cubicBezTo>
                      <a:pt x="190020" y="90368"/>
                      <a:pt x="189657" y="89763"/>
                      <a:pt x="189173" y="89037"/>
                    </a:cubicBezTo>
                    <a:cubicBezTo>
                      <a:pt x="189052" y="88795"/>
                      <a:pt x="188810" y="88674"/>
                      <a:pt x="188689" y="88432"/>
                    </a:cubicBezTo>
                    <a:cubicBezTo>
                      <a:pt x="188568" y="88311"/>
                      <a:pt x="188447" y="88069"/>
                      <a:pt x="188447" y="87827"/>
                    </a:cubicBezTo>
                    <a:cubicBezTo>
                      <a:pt x="188205" y="87585"/>
                      <a:pt x="188085" y="87343"/>
                      <a:pt x="187843" y="86980"/>
                    </a:cubicBezTo>
                    <a:cubicBezTo>
                      <a:pt x="187359" y="86255"/>
                      <a:pt x="186996" y="85650"/>
                      <a:pt x="186512" y="84924"/>
                    </a:cubicBezTo>
                    <a:cubicBezTo>
                      <a:pt x="186391" y="84682"/>
                      <a:pt x="186149" y="84440"/>
                      <a:pt x="186028" y="84319"/>
                    </a:cubicBezTo>
                    <a:cubicBezTo>
                      <a:pt x="185907" y="84198"/>
                      <a:pt x="185787" y="83956"/>
                      <a:pt x="185907" y="83714"/>
                    </a:cubicBezTo>
                    <a:cubicBezTo>
                      <a:pt x="185666" y="83472"/>
                      <a:pt x="185545" y="83230"/>
                      <a:pt x="185303" y="82867"/>
                    </a:cubicBezTo>
                    <a:cubicBezTo>
                      <a:pt x="183972" y="81536"/>
                      <a:pt x="183489" y="79843"/>
                      <a:pt x="182521" y="78270"/>
                    </a:cubicBezTo>
                    <a:cubicBezTo>
                      <a:pt x="182279" y="78028"/>
                      <a:pt x="182158" y="77786"/>
                      <a:pt x="181916" y="77544"/>
                    </a:cubicBezTo>
                    <a:cubicBezTo>
                      <a:pt x="181795" y="77423"/>
                      <a:pt x="181795" y="77182"/>
                      <a:pt x="181795" y="76939"/>
                    </a:cubicBezTo>
                    <a:cubicBezTo>
                      <a:pt x="181553" y="76697"/>
                      <a:pt x="181433" y="76456"/>
                      <a:pt x="181191" y="76092"/>
                    </a:cubicBezTo>
                    <a:lnTo>
                      <a:pt x="181191" y="76092"/>
                    </a:lnTo>
                    <a:cubicBezTo>
                      <a:pt x="181070" y="75851"/>
                      <a:pt x="180828" y="75609"/>
                      <a:pt x="180707" y="75487"/>
                    </a:cubicBezTo>
                    <a:cubicBezTo>
                      <a:pt x="179135" y="72826"/>
                      <a:pt x="177441" y="70165"/>
                      <a:pt x="175869" y="67383"/>
                    </a:cubicBezTo>
                    <a:cubicBezTo>
                      <a:pt x="175748" y="67140"/>
                      <a:pt x="175506" y="67019"/>
                      <a:pt x="175385" y="66778"/>
                    </a:cubicBezTo>
                    <a:cubicBezTo>
                      <a:pt x="175385" y="66536"/>
                      <a:pt x="175264" y="66294"/>
                      <a:pt x="175143" y="66052"/>
                    </a:cubicBezTo>
                    <a:cubicBezTo>
                      <a:pt x="175022" y="65810"/>
                      <a:pt x="174781" y="65568"/>
                      <a:pt x="174660" y="65447"/>
                    </a:cubicBezTo>
                    <a:cubicBezTo>
                      <a:pt x="173934" y="64600"/>
                      <a:pt x="173208" y="63632"/>
                      <a:pt x="172483" y="62785"/>
                    </a:cubicBezTo>
                    <a:cubicBezTo>
                      <a:pt x="172483" y="62544"/>
                      <a:pt x="172362" y="62301"/>
                      <a:pt x="172241" y="62060"/>
                    </a:cubicBezTo>
                    <a:cubicBezTo>
                      <a:pt x="172120" y="61818"/>
                      <a:pt x="171999" y="61697"/>
                      <a:pt x="171757" y="61455"/>
                    </a:cubicBezTo>
                    <a:cubicBezTo>
                      <a:pt x="171757" y="61213"/>
                      <a:pt x="171757" y="60971"/>
                      <a:pt x="171757" y="60729"/>
                    </a:cubicBezTo>
                    <a:cubicBezTo>
                      <a:pt x="171515" y="60487"/>
                      <a:pt x="171394" y="60245"/>
                      <a:pt x="171152" y="60003"/>
                    </a:cubicBezTo>
                    <a:cubicBezTo>
                      <a:pt x="171031" y="59882"/>
                      <a:pt x="171031" y="59640"/>
                      <a:pt x="171031" y="59398"/>
                    </a:cubicBezTo>
                    <a:cubicBezTo>
                      <a:pt x="170789" y="59156"/>
                      <a:pt x="170668" y="58914"/>
                      <a:pt x="170426" y="58551"/>
                    </a:cubicBezTo>
                    <a:lnTo>
                      <a:pt x="170426" y="58551"/>
                    </a:lnTo>
                    <a:cubicBezTo>
                      <a:pt x="170185" y="58551"/>
                      <a:pt x="170064" y="58551"/>
                      <a:pt x="169822" y="58431"/>
                    </a:cubicBezTo>
                    <a:cubicBezTo>
                      <a:pt x="169822" y="58310"/>
                      <a:pt x="169822" y="58067"/>
                      <a:pt x="169822" y="57946"/>
                    </a:cubicBezTo>
                    <a:cubicBezTo>
                      <a:pt x="169338" y="57100"/>
                      <a:pt x="168854" y="56132"/>
                      <a:pt x="168250" y="55285"/>
                    </a:cubicBezTo>
                    <a:cubicBezTo>
                      <a:pt x="167645" y="55043"/>
                      <a:pt x="167524" y="54559"/>
                      <a:pt x="167524" y="53954"/>
                    </a:cubicBezTo>
                    <a:cubicBezTo>
                      <a:pt x="165952" y="51656"/>
                      <a:pt x="164500" y="49478"/>
                      <a:pt x="163049" y="47180"/>
                    </a:cubicBezTo>
                    <a:cubicBezTo>
                      <a:pt x="162686" y="46696"/>
                      <a:pt x="162565" y="45970"/>
                      <a:pt x="162323" y="45365"/>
                    </a:cubicBezTo>
                    <a:cubicBezTo>
                      <a:pt x="162081" y="45124"/>
                      <a:pt x="161960" y="44760"/>
                      <a:pt x="161718" y="44519"/>
                    </a:cubicBezTo>
                    <a:lnTo>
                      <a:pt x="161718" y="44519"/>
                    </a:lnTo>
                    <a:cubicBezTo>
                      <a:pt x="161598" y="44277"/>
                      <a:pt x="161356" y="44034"/>
                      <a:pt x="161235" y="43914"/>
                    </a:cubicBezTo>
                    <a:cubicBezTo>
                      <a:pt x="160751" y="43309"/>
                      <a:pt x="160267" y="42583"/>
                      <a:pt x="159662" y="41978"/>
                    </a:cubicBezTo>
                    <a:cubicBezTo>
                      <a:pt x="159179" y="41010"/>
                      <a:pt x="158816" y="40164"/>
                      <a:pt x="158332" y="39195"/>
                    </a:cubicBezTo>
                    <a:cubicBezTo>
                      <a:pt x="158211" y="38954"/>
                      <a:pt x="157969" y="38833"/>
                      <a:pt x="157848" y="38590"/>
                    </a:cubicBezTo>
                    <a:cubicBezTo>
                      <a:pt x="157848" y="38349"/>
                      <a:pt x="157727" y="38107"/>
                      <a:pt x="157606" y="37986"/>
                    </a:cubicBezTo>
                    <a:cubicBezTo>
                      <a:pt x="157364" y="37986"/>
                      <a:pt x="157244" y="37986"/>
                      <a:pt x="157002" y="37986"/>
                    </a:cubicBezTo>
                    <a:cubicBezTo>
                      <a:pt x="157002" y="37744"/>
                      <a:pt x="157002" y="37623"/>
                      <a:pt x="157002" y="37381"/>
                    </a:cubicBezTo>
                    <a:cubicBezTo>
                      <a:pt x="156881" y="37260"/>
                      <a:pt x="156760" y="37018"/>
                      <a:pt x="156760" y="36897"/>
                    </a:cubicBezTo>
                    <a:cubicBezTo>
                      <a:pt x="155913" y="36413"/>
                      <a:pt x="155429" y="35808"/>
                      <a:pt x="155429" y="34720"/>
                    </a:cubicBezTo>
                    <a:lnTo>
                      <a:pt x="155429" y="34720"/>
                    </a:lnTo>
                    <a:cubicBezTo>
                      <a:pt x="155187" y="34478"/>
                      <a:pt x="155067" y="34236"/>
                      <a:pt x="154825" y="33994"/>
                    </a:cubicBezTo>
                    <a:cubicBezTo>
                      <a:pt x="153736" y="32421"/>
                      <a:pt x="152527" y="30848"/>
                      <a:pt x="151438" y="29276"/>
                    </a:cubicBezTo>
                    <a:cubicBezTo>
                      <a:pt x="151438" y="29034"/>
                      <a:pt x="151438" y="28792"/>
                      <a:pt x="151438" y="28550"/>
                    </a:cubicBezTo>
                    <a:cubicBezTo>
                      <a:pt x="151317" y="28308"/>
                      <a:pt x="151075" y="28066"/>
                      <a:pt x="150954" y="27824"/>
                    </a:cubicBezTo>
                    <a:lnTo>
                      <a:pt x="150954" y="27824"/>
                    </a:lnTo>
                    <a:cubicBezTo>
                      <a:pt x="150713" y="27461"/>
                      <a:pt x="150471" y="27340"/>
                      <a:pt x="150229" y="27219"/>
                    </a:cubicBezTo>
                    <a:cubicBezTo>
                      <a:pt x="150229" y="26977"/>
                      <a:pt x="150229" y="26735"/>
                      <a:pt x="150229" y="26493"/>
                    </a:cubicBezTo>
                    <a:lnTo>
                      <a:pt x="150229" y="26493"/>
                    </a:lnTo>
                    <a:cubicBezTo>
                      <a:pt x="150108" y="26252"/>
                      <a:pt x="149866" y="26009"/>
                      <a:pt x="149745" y="25888"/>
                    </a:cubicBezTo>
                    <a:cubicBezTo>
                      <a:pt x="149261" y="25404"/>
                      <a:pt x="148777" y="24921"/>
                      <a:pt x="148294" y="24437"/>
                    </a:cubicBezTo>
                    <a:lnTo>
                      <a:pt x="148294" y="24437"/>
                    </a:lnTo>
                    <a:cubicBezTo>
                      <a:pt x="148173" y="22985"/>
                      <a:pt x="146842" y="22259"/>
                      <a:pt x="146237" y="21291"/>
                    </a:cubicBezTo>
                    <a:cubicBezTo>
                      <a:pt x="144907" y="19477"/>
                      <a:pt x="143456" y="17783"/>
                      <a:pt x="142125" y="15969"/>
                    </a:cubicBezTo>
                    <a:cubicBezTo>
                      <a:pt x="141763" y="15485"/>
                      <a:pt x="141400" y="15001"/>
                      <a:pt x="140916" y="14517"/>
                    </a:cubicBezTo>
                    <a:cubicBezTo>
                      <a:pt x="140674" y="14275"/>
                      <a:pt x="140553" y="14033"/>
                      <a:pt x="140311" y="13912"/>
                    </a:cubicBezTo>
                    <a:lnTo>
                      <a:pt x="140311" y="13912"/>
                    </a:lnTo>
                    <a:cubicBezTo>
                      <a:pt x="140069" y="13670"/>
                      <a:pt x="139948" y="13428"/>
                      <a:pt x="139707" y="13186"/>
                    </a:cubicBezTo>
                    <a:cubicBezTo>
                      <a:pt x="137288" y="11251"/>
                      <a:pt x="134748" y="9194"/>
                      <a:pt x="132329" y="7258"/>
                    </a:cubicBezTo>
                    <a:cubicBezTo>
                      <a:pt x="131724" y="7017"/>
                      <a:pt x="131119" y="6775"/>
                      <a:pt x="130636" y="6412"/>
                    </a:cubicBezTo>
                    <a:cubicBezTo>
                      <a:pt x="129668" y="5928"/>
                      <a:pt x="128942" y="5081"/>
                      <a:pt x="127733" y="5081"/>
                    </a:cubicBezTo>
                    <a:cubicBezTo>
                      <a:pt x="127491" y="4476"/>
                      <a:pt x="127007" y="4476"/>
                      <a:pt x="126403" y="4355"/>
                    </a:cubicBezTo>
                    <a:cubicBezTo>
                      <a:pt x="126161" y="3750"/>
                      <a:pt x="125556" y="3750"/>
                      <a:pt x="125072" y="3750"/>
                    </a:cubicBezTo>
                    <a:cubicBezTo>
                      <a:pt x="124588" y="2903"/>
                      <a:pt x="123863" y="3145"/>
                      <a:pt x="123137" y="3024"/>
                    </a:cubicBezTo>
                    <a:lnTo>
                      <a:pt x="123137" y="3024"/>
                    </a:lnTo>
                    <a:cubicBezTo>
                      <a:pt x="122895" y="2419"/>
                      <a:pt x="122411" y="2419"/>
                      <a:pt x="121807" y="2541"/>
                    </a:cubicBezTo>
                    <a:cubicBezTo>
                      <a:pt x="121565" y="2298"/>
                      <a:pt x="121202" y="2057"/>
                      <a:pt x="120960" y="1815"/>
                    </a:cubicBezTo>
                    <a:lnTo>
                      <a:pt x="120718" y="1815"/>
                    </a:lnTo>
                    <a:cubicBezTo>
                      <a:pt x="120718" y="1815"/>
                      <a:pt x="120476" y="1815"/>
                      <a:pt x="120476" y="1815"/>
                    </a:cubicBezTo>
                    <a:cubicBezTo>
                      <a:pt x="119751" y="1815"/>
                      <a:pt x="119146" y="1815"/>
                      <a:pt x="118420" y="1815"/>
                    </a:cubicBezTo>
                    <a:cubicBezTo>
                      <a:pt x="118420" y="1573"/>
                      <a:pt x="118420" y="1452"/>
                      <a:pt x="118299" y="1210"/>
                    </a:cubicBezTo>
                    <a:cubicBezTo>
                      <a:pt x="117695" y="1210"/>
                      <a:pt x="117090" y="1210"/>
                      <a:pt x="116485" y="1210"/>
                    </a:cubicBezTo>
                    <a:cubicBezTo>
                      <a:pt x="115880" y="1210"/>
                      <a:pt x="115276" y="1210"/>
                      <a:pt x="114550" y="1089"/>
                    </a:cubicBezTo>
                    <a:cubicBezTo>
                      <a:pt x="113461" y="363"/>
                      <a:pt x="112494" y="121"/>
                      <a:pt x="111405" y="1089"/>
                    </a:cubicBezTo>
                    <a:cubicBezTo>
                      <a:pt x="111285" y="1089"/>
                      <a:pt x="111163" y="1089"/>
                      <a:pt x="111043" y="968"/>
                    </a:cubicBezTo>
                    <a:cubicBezTo>
                      <a:pt x="110680" y="726"/>
                      <a:pt x="110438" y="363"/>
                      <a:pt x="109833" y="0"/>
                    </a:cubicBezTo>
                    <a:lnTo>
                      <a:pt x="87216" y="0"/>
                    </a:lnTo>
                    <a:cubicBezTo>
                      <a:pt x="87096" y="121"/>
                      <a:pt x="86854" y="363"/>
                      <a:pt x="86733" y="363"/>
                    </a:cubicBezTo>
                    <a:cubicBezTo>
                      <a:pt x="85281" y="605"/>
                      <a:pt x="83830" y="847"/>
                      <a:pt x="82379" y="1089"/>
                    </a:cubicBezTo>
                    <a:cubicBezTo>
                      <a:pt x="81774" y="1089"/>
                      <a:pt x="81169" y="1210"/>
                      <a:pt x="80565" y="1331"/>
                    </a:cubicBezTo>
                    <a:cubicBezTo>
                      <a:pt x="79839" y="2298"/>
                      <a:pt x="78750" y="1815"/>
                      <a:pt x="77783" y="2057"/>
                    </a:cubicBezTo>
                    <a:cubicBezTo>
                      <a:pt x="77299" y="2783"/>
                      <a:pt x="76452" y="2541"/>
                      <a:pt x="75848" y="2662"/>
                    </a:cubicBezTo>
                    <a:cubicBezTo>
                      <a:pt x="75364" y="3508"/>
                      <a:pt x="74517" y="3267"/>
                      <a:pt x="73792" y="3388"/>
                    </a:cubicBezTo>
                    <a:cubicBezTo>
                      <a:pt x="72824" y="4113"/>
                      <a:pt x="71615" y="4355"/>
                      <a:pt x="70526" y="4597"/>
                    </a:cubicBezTo>
                    <a:cubicBezTo>
                      <a:pt x="70284" y="4718"/>
                      <a:pt x="70042" y="4960"/>
                      <a:pt x="69800" y="5081"/>
                    </a:cubicBezTo>
                    <a:cubicBezTo>
                      <a:pt x="69559" y="5202"/>
                      <a:pt x="69438" y="5323"/>
                      <a:pt x="69196" y="5202"/>
                    </a:cubicBezTo>
                    <a:cubicBezTo>
                      <a:pt x="68954" y="5323"/>
                      <a:pt x="68712" y="5565"/>
                      <a:pt x="68470" y="5686"/>
                    </a:cubicBezTo>
                    <a:cubicBezTo>
                      <a:pt x="68349" y="5807"/>
                      <a:pt x="68107" y="5928"/>
                      <a:pt x="67865" y="5807"/>
                    </a:cubicBezTo>
                    <a:cubicBezTo>
                      <a:pt x="67382" y="6654"/>
                      <a:pt x="66777" y="7137"/>
                      <a:pt x="65809" y="7137"/>
                    </a:cubicBezTo>
                    <a:cubicBezTo>
                      <a:pt x="65809" y="7137"/>
                      <a:pt x="65809" y="7137"/>
                      <a:pt x="65809" y="7137"/>
                    </a:cubicBezTo>
                    <a:cubicBezTo>
                      <a:pt x="65567" y="7380"/>
                      <a:pt x="65325" y="7501"/>
                      <a:pt x="65084" y="7742"/>
                    </a:cubicBezTo>
                    <a:lnTo>
                      <a:pt x="65084" y="7742"/>
                    </a:lnTo>
                    <a:cubicBezTo>
                      <a:pt x="64842" y="7984"/>
                      <a:pt x="64600" y="8105"/>
                      <a:pt x="64358" y="8347"/>
                    </a:cubicBezTo>
                    <a:lnTo>
                      <a:pt x="64358" y="8347"/>
                    </a:lnTo>
                    <a:cubicBezTo>
                      <a:pt x="64116" y="8589"/>
                      <a:pt x="63995" y="8710"/>
                      <a:pt x="63753" y="8952"/>
                    </a:cubicBezTo>
                    <a:cubicBezTo>
                      <a:pt x="63269" y="9194"/>
                      <a:pt x="62907" y="9557"/>
                      <a:pt x="62423" y="9799"/>
                    </a:cubicBezTo>
                    <a:cubicBezTo>
                      <a:pt x="62181" y="10041"/>
                      <a:pt x="61939" y="10283"/>
                      <a:pt x="61697" y="10404"/>
                    </a:cubicBezTo>
                    <a:lnTo>
                      <a:pt x="61697" y="10404"/>
                    </a:lnTo>
                    <a:cubicBezTo>
                      <a:pt x="61455" y="10646"/>
                      <a:pt x="61213" y="10767"/>
                      <a:pt x="60971" y="11009"/>
                    </a:cubicBezTo>
                    <a:lnTo>
                      <a:pt x="60971" y="11009"/>
                    </a:lnTo>
                    <a:cubicBezTo>
                      <a:pt x="60730" y="11251"/>
                      <a:pt x="60609" y="11493"/>
                      <a:pt x="60367" y="11735"/>
                    </a:cubicBezTo>
                    <a:lnTo>
                      <a:pt x="60367" y="11735"/>
                    </a:lnTo>
                    <a:cubicBezTo>
                      <a:pt x="60125" y="11976"/>
                      <a:pt x="60004" y="12218"/>
                      <a:pt x="59762" y="12340"/>
                    </a:cubicBezTo>
                    <a:lnTo>
                      <a:pt x="59762" y="12340"/>
                    </a:lnTo>
                    <a:cubicBezTo>
                      <a:pt x="59520" y="12581"/>
                      <a:pt x="59399" y="12823"/>
                      <a:pt x="59157" y="13066"/>
                    </a:cubicBezTo>
                    <a:lnTo>
                      <a:pt x="59157" y="13066"/>
                    </a:lnTo>
                    <a:cubicBezTo>
                      <a:pt x="58915" y="13307"/>
                      <a:pt x="58794" y="13549"/>
                      <a:pt x="58552" y="13791"/>
                    </a:cubicBezTo>
                    <a:cubicBezTo>
                      <a:pt x="57948" y="14517"/>
                      <a:pt x="57343" y="15122"/>
                      <a:pt x="56617" y="15848"/>
                    </a:cubicBezTo>
                    <a:cubicBezTo>
                      <a:pt x="56617" y="16331"/>
                      <a:pt x="56496" y="16936"/>
                      <a:pt x="55771" y="17057"/>
                    </a:cubicBezTo>
                    <a:cubicBezTo>
                      <a:pt x="55529" y="17300"/>
                      <a:pt x="55287" y="17541"/>
                      <a:pt x="55166" y="17783"/>
                    </a:cubicBezTo>
                    <a:cubicBezTo>
                      <a:pt x="54924" y="18025"/>
                      <a:pt x="54803" y="18267"/>
                      <a:pt x="54561" y="18509"/>
                    </a:cubicBezTo>
                    <a:cubicBezTo>
                      <a:pt x="54319" y="18751"/>
                      <a:pt x="54198" y="18872"/>
                      <a:pt x="53957" y="19114"/>
                    </a:cubicBezTo>
                    <a:cubicBezTo>
                      <a:pt x="53836" y="19598"/>
                      <a:pt x="53836" y="20203"/>
                      <a:pt x="53110" y="20324"/>
                    </a:cubicBezTo>
                    <a:lnTo>
                      <a:pt x="53110" y="20324"/>
                    </a:lnTo>
                    <a:cubicBezTo>
                      <a:pt x="52868" y="20566"/>
                      <a:pt x="52747" y="20808"/>
                      <a:pt x="52505" y="21049"/>
                    </a:cubicBezTo>
                    <a:lnTo>
                      <a:pt x="52505" y="21049"/>
                    </a:lnTo>
                    <a:cubicBezTo>
                      <a:pt x="52263" y="21291"/>
                      <a:pt x="52142" y="21534"/>
                      <a:pt x="51901" y="21775"/>
                    </a:cubicBezTo>
                    <a:cubicBezTo>
                      <a:pt x="51901" y="21775"/>
                      <a:pt x="51901" y="21775"/>
                      <a:pt x="51901" y="21775"/>
                    </a:cubicBezTo>
                    <a:cubicBezTo>
                      <a:pt x="51659" y="22017"/>
                      <a:pt x="51417" y="22259"/>
                      <a:pt x="51296" y="22501"/>
                    </a:cubicBezTo>
                    <a:cubicBezTo>
                      <a:pt x="51296" y="22501"/>
                      <a:pt x="51296" y="22501"/>
                      <a:pt x="51296" y="22501"/>
                    </a:cubicBezTo>
                    <a:cubicBezTo>
                      <a:pt x="51296" y="23106"/>
                      <a:pt x="51296" y="23590"/>
                      <a:pt x="50570" y="23832"/>
                    </a:cubicBezTo>
                    <a:cubicBezTo>
                      <a:pt x="50570" y="23832"/>
                      <a:pt x="50570" y="23832"/>
                      <a:pt x="50570" y="23832"/>
                    </a:cubicBezTo>
                    <a:cubicBezTo>
                      <a:pt x="50328" y="24074"/>
                      <a:pt x="50207" y="24437"/>
                      <a:pt x="49965" y="24679"/>
                    </a:cubicBezTo>
                    <a:lnTo>
                      <a:pt x="49965" y="24679"/>
                    </a:lnTo>
                    <a:cubicBezTo>
                      <a:pt x="49965" y="24800"/>
                      <a:pt x="49965" y="25042"/>
                      <a:pt x="49965" y="25163"/>
                    </a:cubicBezTo>
                    <a:cubicBezTo>
                      <a:pt x="49724" y="25404"/>
                      <a:pt x="49603" y="25647"/>
                      <a:pt x="49361" y="25888"/>
                    </a:cubicBezTo>
                    <a:cubicBezTo>
                      <a:pt x="48877" y="26493"/>
                      <a:pt x="48514" y="27219"/>
                      <a:pt x="48030" y="27824"/>
                    </a:cubicBezTo>
                    <a:cubicBezTo>
                      <a:pt x="46821" y="29639"/>
                      <a:pt x="45732" y="31574"/>
                      <a:pt x="44523" y="33389"/>
                    </a:cubicBezTo>
                    <a:cubicBezTo>
                      <a:pt x="41620" y="37986"/>
                      <a:pt x="38597" y="42462"/>
                      <a:pt x="35694" y="46938"/>
                    </a:cubicBezTo>
                    <a:cubicBezTo>
                      <a:pt x="32549" y="51777"/>
                      <a:pt x="29284" y="56495"/>
                      <a:pt x="26260" y="61334"/>
                    </a:cubicBezTo>
                    <a:cubicBezTo>
                      <a:pt x="20213" y="71012"/>
                      <a:pt x="14045" y="80811"/>
                      <a:pt x="7756" y="90368"/>
                    </a:cubicBezTo>
                    <a:cubicBezTo>
                      <a:pt x="5579" y="93634"/>
                      <a:pt x="3281" y="96900"/>
                      <a:pt x="1587" y="100529"/>
                    </a:cubicBezTo>
                    <a:cubicBezTo>
                      <a:pt x="499" y="102828"/>
                      <a:pt x="-106" y="105247"/>
                      <a:pt x="15" y="107909"/>
                    </a:cubicBezTo>
                    <a:cubicBezTo>
                      <a:pt x="15" y="110570"/>
                      <a:pt x="1104" y="112627"/>
                      <a:pt x="2918" y="114441"/>
                    </a:cubicBezTo>
                    <a:cubicBezTo>
                      <a:pt x="4611" y="116135"/>
                      <a:pt x="6667" y="116740"/>
                      <a:pt x="8965" y="116619"/>
                    </a:cubicBezTo>
                    <a:cubicBezTo>
                      <a:pt x="9207" y="116619"/>
                      <a:pt x="9449" y="116619"/>
                      <a:pt x="9691" y="116619"/>
                    </a:cubicBezTo>
                    <a:cubicBezTo>
                      <a:pt x="12714" y="116861"/>
                      <a:pt x="15133" y="115530"/>
                      <a:pt x="16948" y="113232"/>
                    </a:cubicBezTo>
                    <a:cubicBezTo>
                      <a:pt x="19487" y="109965"/>
                      <a:pt x="22148" y="106578"/>
                      <a:pt x="24446" y="103070"/>
                    </a:cubicBezTo>
                    <a:cubicBezTo>
                      <a:pt x="29405" y="95690"/>
                      <a:pt x="34122" y="88190"/>
                      <a:pt x="38959" y="80931"/>
                    </a:cubicBezTo>
                    <a:cubicBezTo>
                      <a:pt x="43797" y="73673"/>
                      <a:pt x="48514" y="66294"/>
                      <a:pt x="52989" y="58793"/>
                    </a:cubicBezTo>
                    <a:cubicBezTo>
                      <a:pt x="55650" y="54438"/>
                      <a:pt x="58190" y="50083"/>
                      <a:pt x="60850" y="45728"/>
                    </a:cubicBezTo>
                    <a:cubicBezTo>
                      <a:pt x="61939" y="44034"/>
                      <a:pt x="62665" y="42220"/>
                      <a:pt x="64842" y="41010"/>
                    </a:cubicBezTo>
                    <a:cubicBezTo>
                      <a:pt x="65446" y="41010"/>
                      <a:pt x="66293" y="41252"/>
                      <a:pt x="67140" y="41373"/>
                    </a:cubicBezTo>
                    <a:cubicBezTo>
                      <a:pt x="67140" y="41373"/>
                      <a:pt x="67261" y="41494"/>
                      <a:pt x="67382" y="41615"/>
                    </a:cubicBezTo>
                    <a:cubicBezTo>
                      <a:pt x="67382" y="43188"/>
                      <a:pt x="67623" y="44760"/>
                      <a:pt x="67382" y="46212"/>
                    </a:cubicBezTo>
                    <a:cubicBezTo>
                      <a:pt x="66898" y="48389"/>
                      <a:pt x="67019" y="50567"/>
                      <a:pt x="66898" y="52866"/>
                    </a:cubicBezTo>
                    <a:cubicBezTo>
                      <a:pt x="66898" y="56737"/>
                      <a:pt x="66898" y="60608"/>
                      <a:pt x="66898" y="64600"/>
                    </a:cubicBezTo>
                    <a:cubicBezTo>
                      <a:pt x="66898" y="114320"/>
                      <a:pt x="66898" y="164040"/>
                      <a:pt x="66898" y="213761"/>
                    </a:cubicBezTo>
                    <a:cubicBezTo>
                      <a:pt x="66898" y="227673"/>
                      <a:pt x="66898" y="241585"/>
                      <a:pt x="66898" y="255497"/>
                    </a:cubicBezTo>
                    <a:cubicBezTo>
                      <a:pt x="66898" y="259126"/>
                      <a:pt x="67623" y="262513"/>
                      <a:pt x="70526" y="265054"/>
                    </a:cubicBezTo>
                    <a:cubicBezTo>
                      <a:pt x="70647" y="265175"/>
                      <a:pt x="70768" y="265416"/>
                      <a:pt x="70768" y="265658"/>
                    </a:cubicBezTo>
                    <a:cubicBezTo>
                      <a:pt x="71494" y="265780"/>
                      <a:pt x="71856" y="266263"/>
                      <a:pt x="72098" y="266989"/>
                    </a:cubicBezTo>
                    <a:cubicBezTo>
                      <a:pt x="72219" y="267231"/>
                      <a:pt x="72582" y="267473"/>
                      <a:pt x="72703" y="267594"/>
                    </a:cubicBezTo>
                    <a:cubicBezTo>
                      <a:pt x="72945" y="267836"/>
                      <a:pt x="73187" y="267957"/>
                      <a:pt x="73429" y="268199"/>
                    </a:cubicBezTo>
                    <a:cubicBezTo>
                      <a:pt x="73429" y="268199"/>
                      <a:pt x="73429" y="268199"/>
                      <a:pt x="73429" y="268199"/>
                    </a:cubicBezTo>
                    <a:cubicBezTo>
                      <a:pt x="73671" y="268441"/>
                      <a:pt x="73913" y="268683"/>
                      <a:pt x="74154" y="268925"/>
                    </a:cubicBezTo>
                    <a:cubicBezTo>
                      <a:pt x="74275" y="268925"/>
                      <a:pt x="74517" y="268925"/>
                      <a:pt x="74638" y="268925"/>
                    </a:cubicBezTo>
                    <a:cubicBezTo>
                      <a:pt x="75727" y="268925"/>
                      <a:pt x="76815" y="268925"/>
                      <a:pt x="77904" y="269288"/>
                    </a:cubicBezTo>
                    <a:cubicBezTo>
                      <a:pt x="82137" y="270255"/>
                      <a:pt x="85765" y="269045"/>
                      <a:pt x="88910" y="266263"/>
                    </a:cubicBezTo>
                    <a:cubicBezTo>
                      <a:pt x="89756" y="265537"/>
                      <a:pt x="91087" y="264932"/>
                      <a:pt x="91208" y="263602"/>
                    </a:cubicBezTo>
                    <a:cubicBezTo>
                      <a:pt x="91208" y="263118"/>
                      <a:pt x="91208" y="262513"/>
                      <a:pt x="91812" y="262271"/>
                    </a:cubicBezTo>
                    <a:cubicBezTo>
                      <a:pt x="91812" y="259731"/>
                      <a:pt x="92054" y="257190"/>
                      <a:pt x="92054" y="254650"/>
                    </a:cubicBezTo>
                    <a:cubicBezTo>
                      <a:pt x="92054" y="217148"/>
                      <a:pt x="92054" y="179646"/>
                      <a:pt x="92054" y="142265"/>
                    </a:cubicBezTo>
                    <a:cubicBezTo>
                      <a:pt x="92054" y="140330"/>
                      <a:pt x="92417" y="138515"/>
                      <a:pt x="92901" y="136579"/>
                    </a:cubicBezTo>
                    <a:cubicBezTo>
                      <a:pt x="93506" y="135974"/>
                      <a:pt x="94110" y="135249"/>
                      <a:pt x="94715" y="134644"/>
                    </a:cubicBezTo>
                    <a:cubicBezTo>
                      <a:pt x="96650" y="133797"/>
                      <a:pt x="98464" y="133555"/>
                      <a:pt x="100400" y="133555"/>
                    </a:cubicBezTo>
                    <a:cubicBezTo>
                      <a:pt x="103181" y="133555"/>
                      <a:pt x="106084" y="135369"/>
                      <a:pt x="106084" y="139120"/>
                    </a:cubicBezTo>
                    <a:cubicBezTo>
                      <a:pt x="106084" y="144443"/>
                      <a:pt x="106084" y="149766"/>
                      <a:pt x="106084" y="155089"/>
                    </a:cubicBezTo>
                    <a:cubicBezTo>
                      <a:pt x="106084" y="175654"/>
                      <a:pt x="106084" y="196220"/>
                      <a:pt x="106084" y="216785"/>
                    </a:cubicBezTo>
                    <a:cubicBezTo>
                      <a:pt x="106930" y="226100"/>
                      <a:pt x="106447" y="235415"/>
                      <a:pt x="106568" y="244730"/>
                    </a:cubicBezTo>
                    <a:cubicBezTo>
                      <a:pt x="106568" y="249932"/>
                      <a:pt x="106568" y="255133"/>
                      <a:pt x="106568" y="260457"/>
                    </a:cubicBezTo>
                    <a:cubicBezTo>
                      <a:pt x="106568" y="260577"/>
                      <a:pt x="106689" y="260819"/>
                      <a:pt x="106568" y="260941"/>
                    </a:cubicBezTo>
                    <a:cubicBezTo>
                      <a:pt x="107414" y="261545"/>
                      <a:pt x="107172" y="262271"/>
                      <a:pt x="107172" y="263118"/>
                    </a:cubicBezTo>
                    <a:cubicBezTo>
                      <a:pt x="107172" y="263239"/>
                      <a:pt x="107172" y="263360"/>
                      <a:pt x="107172" y="263602"/>
                    </a:cubicBezTo>
                    <a:cubicBezTo>
                      <a:pt x="108019" y="263844"/>
                      <a:pt x="108503" y="264206"/>
                      <a:pt x="108382" y="265175"/>
                    </a:cubicBezTo>
                    <a:cubicBezTo>
                      <a:pt x="111526" y="269167"/>
                      <a:pt x="115759" y="270135"/>
                      <a:pt x="120476" y="269409"/>
                    </a:cubicBezTo>
                    <a:cubicBezTo>
                      <a:pt x="121081" y="269409"/>
                      <a:pt x="121807" y="269288"/>
                      <a:pt x="122411" y="269167"/>
                    </a:cubicBezTo>
                    <a:cubicBezTo>
                      <a:pt x="122895" y="269045"/>
                      <a:pt x="123379" y="268804"/>
                      <a:pt x="123742" y="268683"/>
                    </a:cubicBezTo>
                    <a:cubicBezTo>
                      <a:pt x="123863" y="268925"/>
                      <a:pt x="123984" y="268925"/>
                      <a:pt x="124105" y="269045"/>
                    </a:cubicBezTo>
                    <a:cubicBezTo>
                      <a:pt x="124105" y="269045"/>
                      <a:pt x="123984" y="269045"/>
                      <a:pt x="123742" y="268683"/>
                    </a:cubicBezTo>
                    <a:cubicBezTo>
                      <a:pt x="123984" y="268683"/>
                      <a:pt x="124105" y="268562"/>
                      <a:pt x="124346" y="268441"/>
                    </a:cubicBezTo>
                    <a:lnTo>
                      <a:pt x="124346" y="268441"/>
                    </a:lnTo>
                    <a:cubicBezTo>
                      <a:pt x="124588" y="268320"/>
                      <a:pt x="124709" y="268078"/>
                      <a:pt x="124951" y="267957"/>
                    </a:cubicBezTo>
                    <a:cubicBezTo>
                      <a:pt x="125193" y="267957"/>
                      <a:pt x="125435" y="267836"/>
                      <a:pt x="125677" y="267715"/>
                    </a:cubicBezTo>
                    <a:cubicBezTo>
                      <a:pt x="125919" y="267110"/>
                      <a:pt x="126403" y="266989"/>
                      <a:pt x="127007" y="266989"/>
                    </a:cubicBezTo>
                    <a:cubicBezTo>
                      <a:pt x="127007" y="266989"/>
                      <a:pt x="127007" y="266989"/>
                      <a:pt x="127007" y="266989"/>
                    </a:cubicBezTo>
                    <a:cubicBezTo>
                      <a:pt x="127249" y="266747"/>
                      <a:pt x="127491" y="266505"/>
                      <a:pt x="127733" y="266263"/>
                    </a:cubicBezTo>
                    <a:cubicBezTo>
                      <a:pt x="128338" y="265658"/>
                      <a:pt x="128942" y="264932"/>
                      <a:pt x="129547" y="264328"/>
                    </a:cubicBezTo>
                    <a:cubicBezTo>
                      <a:pt x="129668" y="263844"/>
                      <a:pt x="129668" y="263239"/>
                      <a:pt x="130394" y="262997"/>
                    </a:cubicBezTo>
                    <a:cubicBezTo>
                      <a:pt x="131240" y="259852"/>
                      <a:pt x="131966" y="256585"/>
                      <a:pt x="131603" y="253198"/>
                    </a:cubicBezTo>
                    <a:cubicBezTo>
                      <a:pt x="131603" y="252472"/>
                      <a:pt x="131482" y="251625"/>
                      <a:pt x="131361" y="250899"/>
                    </a:cubicBezTo>
                    <a:cubicBezTo>
                      <a:pt x="131119" y="249085"/>
                      <a:pt x="130998" y="247391"/>
                      <a:pt x="131361" y="245577"/>
                    </a:cubicBezTo>
                    <a:cubicBezTo>
                      <a:pt x="131482" y="244972"/>
                      <a:pt x="131603" y="244246"/>
                      <a:pt x="131603" y="243641"/>
                    </a:cubicBezTo>
                    <a:cubicBezTo>
                      <a:pt x="131603" y="242431"/>
                      <a:pt x="131240" y="241221"/>
                      <a:pt x="131240" y="240012"/>
                    </a:cubicBezTo>
                    <a:cubicBezTo>
                      <a:pt x="131240" y="238923"/>
                      <a:pt x="131603" y="237956"/>
                      <a:pt x="131240" y="236746"/>
                    </a:cubicBezTo>
                    <a:cubicBezTo>
                      <a:pt x="130998" y="235778"/>
                      <a:pt x="130998" y="234689"/>
                      <a:pt x="131240" y="233721"/>
                    </a:cubicBezTo>
                    <a:cubicBezTo>
                      <a:pt x="131845" y="231544"/>
                      <a:pt x="131603" y="229366"/>
                      <a:pt x="131603" y="227068"/>
                    </a:cubicBezTo>
                    <a:cubicBezTo>
                      <a:pt x="131603" y="171178"/>
                      <a:pt x="131603" y="115409"/>
                      <a:pt x="131603" y="59519"/>
                    </a:cubicBezTo>
                    <a:cubicBezTo>
                      <a:pt x="131603" y="56253"/>
                      <a:pt x="131603" y="53107"/>
                      <a:pt x="131603" y="49841"/>
                    </a:cubicBezTo>
                    <a:cubicBezTo>
                      <a:pt x="131603" y="48753"/>
                      <a:pt x="131603" y="47664"/>
                      <a:pt x="131603" y="46454"/>
                    </a:cubicBezTo>
                    <a:cubicBezTo>
                      <a:pt x="131603" y="46212"/>
                      <a:pt x="131603" y="45970"/>
                      <a:pt x="131603" y="45728"/>
                    </a:cubicBezTo>
                    <a:cubicBezTo>
                      <a:pt x="131482" y="45365"/>
                      <a:pt x="131240" y="45124"/>
                      <a:pt x="131240" y="44760"/>
                    </a:cubicBezTo>
                    <a:cubicBezTo>
                      <a:pt x="130998" y="43793"/>
                      <a:pt x="130998" y="42825"/>
                      <a:pt x="131724" y="41978"/>
                    </a:cubicBezTo>
                    <a:cubicBezTo>
                      <a:pt x="132450" y="41131"/>
                      <a:pt x="133296" y="40889"/>
                      <a:pt x="134627" y="41010"/>
                    </a:cubicBezTo>
                    <a:cubicBezTo>
                      <a:pt x="135715" y="41736"/>
                      <a:pt x="136562" y="42825"/>
                      <a:pt x="137288" y="44034"/>
                    </a:cubicBezTo>
                    <a:cubicBezTo>
                      <a:pt x="140795" y="50204"/>
                      <a:pt x="144302" y="56253"/>
                      <a:pt x="147931" y="62423"/>
                    </a:cubicBezTo>
                    <a:cubicBezTo>
                      <a:pt x="150229" y="66173"/>
                      <a:pt x="152527" y="69923"/>
                      <a:pt x="154946" y="73673"/>
                    </a:cubicBezTo>
                    <a:cubicBezTo>
                      <a:pt x="159662" y="81295"/>
                      <a:pt x="164500" y="88795"/>
                      <a:pt x="169217" y="96416"/>
                    </a:cubicBezTo>
                    <a:cubicBezTo>
                      <a:pt x="171394" y="99803"/>
                      <a:pt x="173692" y="103191"/>
                      <a:pt x="175869" y="106699"/>
                    </a:cubicBezTo>
                    <a:cubicBezTo>
                      <a:pt x="176957" y="108393"/>
                      <a:pt x="178046" y="110207"/>
                      <a:pt x="179014" y="112022"/>
                    </a:cubicBezTo>
                    <a:cubicBezTo>
                      <a:pt x="179255" y="112506"/>
                      <a:pt x="179497" y="112989"/>
                      <a:pt x="179860" y="113474"/>
                    </a:cubicBezTo>
                    <a:cubicBezTo>
                      <a:pt x="180223" y="113957"/>
                      <a:pt x="180707" y="114441"/>
                      <a:pt x="180707" y="114441"/>
                    </a:cubicBezTo>
                    <a:cubicBezTo>
                      <a:pt x="182642" y="115409"/>
                      <a:pt x="183851" y="116014"/>
                      <a:pt x="185061" y="116740"/>
                    </a:cubicBezTo>
                    <a:cubicBezTo>
                      <a:pt x="185061" y="116740"/>
                      <a:pt x="185303" y="116740"/>
                      <a:pt x="185424" y="116740"/>
                    </a:cubicBezTo>
                    <a:cubicBezTo>
                      <a:pt x="188689" y="117828"/>
                      <a:pt x="191471" y="116740"/>
                      <a:pt x="193769" y="114320"/>
                    </a:cubicBezTo>
                    <a:cubicBezTo>
                      <a:pt x="194615" y="113474"/>
                      <a:pt x="195462" y="112627"/>
                      <a:pt x="196430" y="111780"/>
                    </a:cubicBezTo>
                    <a:cubicBezTo>
                      <a:pt x="196792" y="110691"/>
                      <a:pt x="197155" y="109602"/>
                      <a:pt x="197397" y="108514"/>
                    </a:cubicBezTo>
                    <a:cubicBezTo>
                      <a:pt x="197155" y="108150"/>
                      <a:pt x="197397" y="107909"/>
                      <a:pt x="197760" y="107788"/>
                    </a:cubicBezTo>
                    <a:cubicBezTo>
                      <a:pt x="197760" y="106820"/>
                      <a:pt x="197760" y="105852"/>
                      <a:pt x="197760" y="104884"/>
                    </a:cubicBezTo>
                    <a:close/>
                  </a:path>
                </a:pathLst>
              </a:custGeom>
              <a:solidFill>
                <a:srgbClr val="8CAA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grpSp>
      <p:grpSp>
        <p:nvGrpSpPr>
          <p:cNvPr id="600" name="Google Shape;600;p24"/>
          <p:cNvGrpSpPr/>
          <p:nvPr/>
        </p:nvGrpSpPr>
        <p:grpSpPr>
          <a:xfrm>
            <a:off x="2598418" y="9697283"/>
            <a:ext cx="418069" cy="413459"/>
            <a:chOff x="6422262" y="8453376"/>
            <a:chExt cx="599468" cy="592858"/>
          </a:xfrm>
        </p:grpSpPr>
        <p:grpSp>
          <p:nvGrpSpPr>
            <p:cNvPr id="601" name="Google Shape;601;p24"/>
            <p:cNvGrpSpPr/>
            <p:nvPr/>
          </p:nvGrpSpPr>
          <p:grpSpPr>
            <a:xfrm>
              <a:off x="6422262" y="8453376"/>
              <a:ext cx="599468" cy="592858"/>
              <a:chOff x="5349648" y="4916915"/>
              <a:chExt cx="241526" cy="238863"/>
            </a:xfrm>
          </p:grpSpPr>
          <p:sp>
            <p:nvSpPr>
              <p:cNvPr id="602" name="Google Shape;602;p24"/>
              <p:cNvSpPr/>
              <p:nvPr/>
            </p:nvSpPr>
            <p:spPr>
              <a:xfrm>
                <a:off x="5406286" y="4967180"/>
                <a:ext cx="133592" cy="134885"/>
              </a:xfrm>
              <a:custGeom>
                <a:avLst/>
                <a:gdLst/>
                <a:ahLst/>
                <a:cxnLst/>
                <a:rect l="l" t="t" r="r" b="b"/>
                <a:pathLst>
                  <a:path w="133592" h="134885" extrusionOk="0">
                    <a:moveTo>
                      <a:pt x="125022" y="100892"/>
                    </a:moveTo>
                    <a:cubicBezTo>
                      <a:pt x="125748" y="98956"/>
                      <a:pt x="127320" y="97263"/>
                      <a:pt x="128408" y="95448"/>
                    </a:cubicBezTo>
                    <a:cubicBezTo>
                      <a:pt x="128529" y="95086"/>
                      <a:pt x="128650" y="94602"/>
                      <a:pt x="128771" y="94239"/>
                    </a:cubicBezTo>
                    <a:cubicBezTo>
                      <a:pt x="129134" y="92666"/>
                      <a:pt x="129497" y="90973"/>
                      <a:pt x="130827" y="89763"/>
                    </a:cubicBezTo>
                    <a:cubicBezTo>
                      <a:pt x="130948" y="88311"/>
                      <a:pt x="130827" y="86739"/>
                      <a:pt x="132158" y="85770"/>
                    </a:cubicBezTo>
                    <a:cubicBezTo>
                      <a:pt x="132641" y="81900"/>
                      <a:pt x="133246" y="77907"/>
                      <a:pt x="133488" y="74036"/>
                    </a:cubicBezTo>
                    <a:cubicBezTo>
                      <a:pt x="133730" y="67624"/>
                      <a:pt x="133609" y="61334"/>
                      <a:pt x="132520" y="54922"/>
                    </a:cubicBezTo>
                    <a:cubicBezTo>
                      <a:pt x="131795" y="50567"/>
                      <a:pt x="130464" y="46333"/>
                      <a:pt x="128771" y="42462"/>
                    </a:cubicBezTo>
                    <a:cubicBezTo>
                      <a:pt x="125506" y="35204"/>
                      <a:pt x="120184" y="27703"/>
                      <a:pt x="114983" y="21897"/>
                    </a:cubicBezTo>
                    <a:cubicBezTo>
                      <a:pt x="113895" y="20808"/>
                      <a:pt x="112927" y="19598"/>
                      <a:pt x="111597" y="18751"/>
                    </a:cubicBezTo>
                    <a:cubicBezTo>
                      <a:pt x="107122" y="15727"/>
                      <a:pt x="102647" y="12581"/>
                      <a:pt x="98051" y="9678"/>
                    </a:cubicBezTo>
                    <a:cubicBezTo>
                      <a:pt x="90432" y="4839"/>
                      <a:pt x="82328" y="2177"/>
                      <a:pt x="73741" y="605"/>
                    </a:cubicBezTo>
                    <a:lnTo>
                      <a:pt x="73136" y="847"/>
                    </a:lnTo>
                    <a:lnTo>
                      <a:pt x="72532" y="484"/>
                    </a:lnTo>
                    <a:cubicBezTo>
                      <a:pt x="70839" y="484"/>
                      <a:pt x="69024" y="726"/>
                      <a:pt x="67331" y="484"/>
                    </a:cubicBezTo>
                    <a:cubicBezTo>
                      <a:pt x="64428" y="-121"/>
                      <a:pt x="61768" y="-242"/>
                      <a:pt x="58865" y="605"/>
                    </a:cubicBezTo>
                    <a:cubicBezTo>
                      <a:pt x="54874" y="1815"/>
                      <a:pt x="50762" y="2903"/>
                      <a:pt x="46650" y="3508"/>
                    </a:cubicBezTo>
                    <a:cubicBezTo>
                      <a:pt x="43747" y="3992"/>
                      <a:pt x="41207" y="5081"/>
                      <a:pt x="38546" y="6170"/>
                    </a:cubicBezTo>
                    <a:cubicBezTo>
                      <a:pt x="35886" y="7259"/>
                      <a:pt x="33467" y="8710"/>
                      <a:pt x="31290" y="10404"/>
                    </a:cubicBezTo>
                    <a:cubicBezTo>
                      <a:pt x="27419" y="13549"/>
                      <a:pt x="22944" y="15969"/>
                      <a:pt x="19800" y="19961"/>
                    </a:cubicBezTo>
                    <a:cubicBezTo>
                      <a:pt x="18349" y="21775"/>
                      <a:pt x="17139" y="23711"/>
                      <a:pt x="15446" y="25526"/>
                    </a:cubicBezTo>
                    <a:cubicBezTo>
                      <a:pt x="8794" y="32784"/>
                      <a:pt x="4561" y="41494"/>
                      <a:pt x="2263" y="50688"/>
                    </a:cubicBezTo>
                    <a:cubicBezTo>
                      <a:pt x="-1245" y="64600"/>
                      <a:pt x="-761" y="78633"/>
                      <a:pt x="4319" y="92303"/>
                    </a:cubicBezTo>
                    <a:cubicBezTo>
                      <a:pt x="5407" y="95207"/>
                      <a:pt x="6133" y="98110"/>
                      <a:pt x="8673" y="100287"/>
                    </a:cubicBezTo>
                    <a:cubicBezTo>
                      <a:pt x="9278" y="100771"/>
                      <a:pt x="9519" y="101739"/>
                      <a:pt x="10003" y="102586"/>
                    </a:cubicBezTo>
                    <a:cubicBezTo>
                      <a:pt x="14357" y="110570"/>
                      <a:pt x="20163" y="117224"/>
                      <a:pt x="27903" y="122184"/>
                    </a:cubicBezTo>
                    <a:cubicBezTo>
                      <a:pt x="36006" y="127265"/>
                      <a:pt x="44714" y="131014"/>
                      <a:pt x="54148" y="133071"/>
                    </a:cubicBezTo>
                    <a:cubicBezTo>
                      <a:pt x="58018" y="133918"/>
                      <a:pt x="62010" y="133918"/>
                      <a:pt x="65880" y="134886"/>
                    </a:cubicBezTo>
                    <a:cubicBezTo>
                      <a:pt x="68057" y="134886"/>
                      <a:pt x="70113" y="134886"/>
                      <a:pt x="72290" y="134886"/>
                    </a:cubicBezTo>
                    <a:cubicBezTo>
                      <a:pt x="73620" y="134644"/>
                      <a:pt x="74951" y="134523"/>
                      <a:pt x="76160" y="134281"/>
                    </a:cubicBezTo>
                    <a:cubicBezTo>
                      <a:pt x="80030" y="133555"/>
                      <a:pt x="84022" y="133313"/>
                      <a:pt x="87771" y="132104"/>
                    </a:cubicBezTo>
                    <a:cubicBezTo>
                      <a:pt x="91520" y="130894"/>
                      <a:pt x="95027" y="129079"/>
                      <a:pt x="98414" y="127144"/>
                    </a:cubicBezTo>
                    <a:cubicBezTo>
                      <a:pt x="104219" y="123998"/>
                      <a:pt x="109662" y="120369"/>
                      <a:pt x="114137" y="115409"/>
                    </a:cubicBezTo>
                    <a:cubicBezTo>
                      <a:pt x="116677" y="112627"/>
                      <a:pt x="118975" y="109724"/>
                      <a:pt x="121152" y="106699"/>
                    </a:cubicBezTo>
                    <a:cubicBezTo>
                      <a:pt x="122361" y="105005"/>
                      <a:pt x="123933" y="103433"/>
                      <a:pt x="124659" y="101255"/>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603" name="Google Shape;603;p24"/>
              <p:cNvSpPr/>
              <p:nvPr/>
            </p:nvSpPr>
            <p:spPr>
              <a:xfrm>
                <a:off x="5461281" y="5116055"/>
                <a:ext cx="23221" cy="39723"/>
              </a:xfrm>
              <a:custGeom>
                <a:avLst/>
                <a:gdLst/>
                <a:ahLst/>
                <a:cxnLst/>
                <a:rect l="l" t="t" r="r" b="b"/>
                <a:pathLst>
                  <a:path w="23221" h="39723" extrusionOk="0">
                    <a:moveTo>
                      <a:pt x="22738" y="9843"/>
                    </a:moveTo>
                    <a:cubicBezTo>
                      <a:pt x="22375" y="4279"/>
                      <a:pt x="18867" y="528"/>
                      <a:pt x="13062" y="44"/>
                    </a:cubicBezTo>
                    <a:cubicBezTo>
                      <a:pt x="7982" y="-319"/>
                      <a:pt x="3749" y="1496"/>
                      <a:pt x="2056" y="7303"/>
                    </a:cubicBezTo>
                    <a:cubicBezTo>
                      <a:pt x="1572" y="8754"/>
                      <a:pt x="1451" y="10327"/>
                      <a:pt x="1209" y="11779"/>
                    </a:cubicBezTo>
                    <a:cubicBezTo>
                      <a:pt x="1693" y="12988"/>
                      <a:pt x="1572" y="13956"/>
                      <a:pt x="484" y="14682"/>
                    </a:cubicBezTo>
                    <a:cubicBezTo>
                      <a:pt x="363" y="19884"/>
                      <a:pt x="121" y="25086"/>
                      <a:pt x="0" y="30288"/>
                    </a:cubicBezTo>
                    <a:cubicBezTo>
                      <a:pt x="0" y="30772"/>
                      <a:pt x="121" y="31134"/>
                      <a:pt x="242" y="31619"/>
                    </a:cubicBezTo>
                    <a:cubicBezTo>
                      <a:pt x="484" y="32465"/>
                      <a:pt x="605" y="33312"/>
                      <a:pt x="847" y="34159"/>
                    </a:cubicBezTo>
                    <a:cubicBezTo>
                      <a:pt x="1209" y="34643"/>
                      <a:pt x="1451" y="35127"/>
                      <a:pt x="1814" y="35490"/>
                    </a:cubicBezTo>
                    <a:cubicBezTo>
                      <a:pt x="3145" y="36699"/>
                      <a:pt x="4596" y="37909"/>
                      <a:pt x="5926" y="39119"/>
                    </a:cubicBezTo>
                    <a:cubicBezTo>
                      <a:pt x="8466" y="39361"/>
                      <a:pt x="11127" y="39482"/>
                      <a:pt x="13667" y="39724"/>
                    </a:cubicBezTo>
                    <a:cubicBezTo>
                      <a:pt x="15481" y="39240"/>
                      <a:pt x="17174" y="38756"/>
                      <a:pt x="18988" y="38151"/>
                    </a:cubicBezTo>
                    <a:lnTo>
                      <a:pt x="18988" y="38151"/>
                    </a:lnTo>
                    <a:cubicBezTo>
                      <a:pt x="19472" y="37788"/>
                      <a:pt x="19956" y="37304"/>
                      <a:pt x="20319" y="36820"/>
                    </a:cubicBezTo>
                    <a:cubicBezTo>
                      <a:pt x="22133" y="34038"/>
                      <a:pt x="22980" y="30893"/>
                      <a:pt x="23221" y="27505"/>
                    </a:cubicBezTo>
                    <a:cubicBezTo>
                      <a:pt x="23221" y="25086"/>
                      <a:pt x="23100" y="22666"/>
                      <a:pt x="22980" y="20247"/>
                    </a:cubicBezTo>
                    <a:cubicBezTo>
                      <a:pt x="22980" y="16739"/>
                      <a:pt x="22980" y="13230"/>
                      <a:pt x="22859" y="9722"/>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604" name="Google Shape;604;p24"/>
              <p:cNvSpPr/>
              <p:nvPr/>
            </p:nvSpPr>
            <p:spPr>
              <a:xfrm>
                <a:off x="5527053" y="5088869"/>
                <a:ext cx="33402" cy="32310"/>
              </a:xfrm>
              <a:custGeom>
                <a:avLst/>
                <a:gdLst/>
                <a:ahLst/>
                <a:cxnLst/>
                <a:rect l="l" t="t" r="r" b="b"/>
                <a:pathLst>
                  <a:path w="33402" h="32310" extrusionOk="0">
                    <a:moveTo>
                      <a:pt x="21550" y="3640"/>
                    </a:moveTo>
                    <a:cubicBezTo>
                      <a:pt x="17438" y="1826"/>
                      <a:pt x="13325" y="-594"/>
                      <a:pt x="9939" y="132"/>
                    </a:cubicBezTo>
                    <a:cubicBezTo>
                      <a:pt x="5827" y="3640"/>
                      <a:pt x="2924" y="6181"/>
                      <a:pt x="263" y="8358"/>
                    </a:cubicBezTo>
                    <a:cubicBezTo>
                      <a:pt x="-583" y="12350"/>
                      <a:pt x="747" y="15254"/>
                      <a:pt x="2319" y="17794"/>
                    </a:cubicBezTo>
                    <a:cubicBezTo>
                      <a:pt x="5585" y="23238"/>
                      <a:pt x="9092" y="28561"/>
                      <a:pt x="14293" y="32311"/>
                    </a:cubicBezTo>
                    <a:lnTo>
                      <a:pt x="19856" y="32311"/>
                    </a:lnTo>
                    <a:cubicBezTo>
                      <a:pt x="26146" y="29891"/>
                      <a:pt x="30621" y="26988"/>
                      <a:pt x="32919" y="21544"/>
                    </a:cubicBezTo>
                    <a:cubicBezTo>
                      <a:pt x="33039" y="20213"/>
                      <a:pt x="33281" y="18883"/>
                      <a:pt x="33402" y="17431"/>
                    </a:cubicBezTo>
                    <a:cubicBezTo>
                      <a:pt x="33402" y="16584"/>
                      <a:pt x="33281" y="15738"/>
                      <a:pt x="33160" y="14891"/>
                    </a:cubicBezTo>
                    <a:cubicBezTo>
                      <a:pt x="30621" y="9810"/>
                      <a:pt x="26629" y="5818"/>
                      <a:pt x="21550" y="3640"/>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605" name="Google Shape;605;p24"/>
              <p:cNvSpPr/>
              <p:nvPr/>
            </p:nvSpPr>
            <p:spPr>
              <a:xfrm>
                <a:off x="5385794" y="5092375"/>
                <a:ext cx="30599" cy="31257"/>
              </a:xfrm>
              <a:custGeom>
                <a:avLst/>
                <a:gdLst/>
                <a:ahLst/>
                <a:cxnLst/>
                <a:rect l="l" t="t" r="r" b="b"/>
                <a:pathLst>
                  <a:path w="30599" h="31257" extrusionOk="0">
                    <a:moveTo>
                      <a:pt x="12716" y="1223"/>
                    </a:moveTo>
                    <a:cubicBezTo>
                      <a:pt x="10660" y="1828"/>
                      <a:pt x="9692" y="4005"/>
                      <a:pt x="7636" y="5094"/>
                    </a:cubicBezTo>
                    <a:cubicBezTo>
                      <a:pt x="3524" y="7151"/>
                      <a:pt x="1589" y="11385"/>
                      <a:pt x="380" y="15619"/>
                    </a:cubicBezTo>
                    <a:cubicBezTo>
                      <a:pt x="-588" y="18885"/>
                      <a:pt x="380" y="22151"/>
                      <a:pt x="2315" y="25055"/>
                    </a:cubicBezTo>
                    <a:cubicBezTo>
                      <a:pt x="3282" y="26506"/>
                      <a:pt x="4371" y="27837"/>
                      <a:pt x="5338" y="29289"/>
                    </a:cubicBezTo>
                    <a:cubicBezTo>
                      <a:pt x="9934" y="31224"/>
                      <a:pt x="14530" y="32192"/>
                      <a:pt x="19368" y="30015"/>
                    </a:cubicBezTo>
                    <a:cubicBezTo>
                      <a:pt x="19973" y="29773"/>
                      <a:pt x="20698" y="29894"/>
                      <a:pt x="21303" y="29773"/>
                    </a:cubicBezTo>
                    <a:cubicBezTo>
                      <a:pt x="22271" y="28563"/>
                      <a:pt x="23238" y="27354"/>
                      <a:pt x="24085" y="26144"/>
                    </a:cubicBezTo>
                    <a:cubicBezTo>
                      <a:pt x="25415" y="23119"/>
                      <a:pt x="26625" y="20095"/>
                      <a:pt x="28318" y="17312"/>
                    </a:cubicBezTo>
                    <a:cubicBezTo>
                      <a:pt x="30374" y="13683"/>
                      <a:pt x="31100" y="9933"/>
                      <a:pt x="30253" y="5941"/>
                    </a:cubicBezTo>
                    <a:cubicBezTo>
                      <a:pt x="25778" y="-954"/>
                      <a:pt x="19610" y="-954"/>
                      <a:pt x="12716" y="1465"/>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606" name="Google Shape;606;p24"/>
              <p:cNvSpPr/>
              <p:nvPr/>
            </p:nvSpPr>
            <p:spPr>
              <a:xfrm>
                <a:off x="5457773" y="4916915"/>
                <a:ext cx="27938" cy="31080"/>
              </a:xfrm>
              <a:custGeom>
                <a:avLst/>
                <a:gdLst/>
                <a:ahLst/>
                <a:cxnLst/>
                <a:rect l="l" t="t" r="r" b="b"/>
                <a:pathLst>
                  <a:path w="27938" h="31080" extrusionOk="0">
                    <a:moveTo>
                      <a:pt x="5564" y="29579"/>
                    </a:moveTo>
                    <a:cubicBezTo>
                      <a:pt x="7740" y="30063"/>
                      <a:pt x="10280" y="30668"/>
                      <a:pt x="12941" y="31031"/>
                    </a:cubicBezTo>
                    <a:cubicBezTo>
                      <a:pt x="16328" y="31393"/>
                      <a:pt x="19351" y="29700"/>
                      <a:pt x="22375" y="28732"/>
                    </a:cubicBezTo>
                    <a:lnTo>
                      <a:pt x="22375" y="28732"/>
                    </a:lnTo>
                    <a:cubicBezTo>
                      <a:pt x="22859" y="28248"/>
                      <a:pt x="23221" y="27885"/>
                      <a:pt x="23705" y="27401"/>
                    </a:cubicBezTo>
                    <a:cubicBezTo>
                      <a:pt x="24673" y="25587"/>
                      <a:pt x="25519" y="23772"/>
                      <a:pt x="26487" y="21958"/>
                    </a:cubicBezTo>
                    <a:cubicBezTo>
                      <a:pt x="26729" y="21473"/>
                      <a:pt x="27213" y="20990"/>
                      <a:pt x="27575" y="20506"/>
                    </a:cubicBezTo>
                    <a:cubicBezTo>
                      <a:pt x="27575" y="19659"/>
                      <a:pt x="27817" y="18812"/>
                      <a:pt x="27938" y="18086"/>
                    </a:cubicBezTo>
                    <a:cubicBezTo>
                      <a:pt x="27938" y="16393"/>
                      <a:pt x="27938" y="14578"/>
                      <a:pt x="27938" y="12885"/>
                    </a:cubicBezTo>
                    <a:cubicBezTo>
                      <a:pt x="27575" y="11191"/>
                      <a:pt x="27334" y="9497"/>
                      <a:pt x="27092" y="8287"/>
                    </a:cubicBezTo>
                    <a:cubicBezTo>
                      <a:pt x="21770" y="303"/>
                      <a:pt x="15239" y="-1995"/>
                      <a:pt x="6289" y="1755"/>
                    </a:cubicBezTo>
                    <a:cubicBezTo>
                      <a:pt x="3145" y="5263"/>
                      <a:pt x="0" y="9497"/>
                      <a:pt x="0" y="15062"/>
                    </a:cubicBezTo>
                    <a:cubicBezTo>
                      <a:pt x="0" y="20385"/>
                      <a:pt x="968" y="25587"/>
                      <a:pt x="5443" y="29700"/>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607" name="Google Shape;607;p24"/>
              <p:cNvSpPr/>
              <p:nvPr/>
            </p:nvSpPr>
            <p:spPr>
              <a:xfrm>
                <a:off x="5558973" y="5024764"/>
                <a:ext cx="32201" cy="26976"/>
              </a:xfrm>
              <a:custGeom>
                <a:avLst/>
                <a:gdLst/>
                <a:ahLst/>
                <a:cxnLst/>
                <a:rect l="l" t="t" r="r" b="b"/>
                <a:pathLst>
                  <a:path w="32201" h="26976" extrusionOk="0">
                    <a:moveTo>
                      <a:pt x="31234" y="19114"/>
                    </a:moveTo>
                    <a:cubicBezTo>
                      <a:pt x="31597" y="17420"/>
                      <a:pt x="31839" y="15727"/>
                      <a:pt x="32202" y="14033"/>
                    </a:cubicBezTo>
                    <a:cubicBezTo>
                      <a:pt x="32202" y="13065"/>
                      <a:pt x="32202" y="12097"/>
                      <a:pt x="32202" y="11129"/>
                    </a:cubicBezTo>
                    <a:cubicBezTo>
                      <a:pt x="31839" y="10767"/>
                      <a:pt x="31718" y="10404"/>
                      <a:pt x="31960" y="9919"/>
                    </a:cubicBezTo>
                    <a:cubicBezTo>
                      <a:pt x="30509" y="7500"/>
                      <a:pt x="29057" y="5081"/>
                      <a:pt x="27969" y="3024"/>
                    </a:cubicBezTo>
                    <a:cubicBezTo>
                      <a:pt x="23010" y="-121"/>
                      <a:pt x="17930" y="363"/>
                      <a:pt x="12972" y="0"/>
                    </a:cubicBezTo>
                    <a:lnTo>
                      <a:pt x="12367" y="363"/>
                    </a:lnTo>
                    <a:lnTo>
                      <a:pt x="11762" y="121"/>
                    </a:lnTo>
                    <a:cubicBezTo>
                      <a:pt x="8859" y="846"/>
                      <a:pt x="5715" y="846"/>
                      <a:pt x="3175" y="3387"/>
                    </a:cubicBezTo>
                    <a:cubicBezTo>
                      <a:pt x="998" y="6775"/>
                      <a:pt x="-211" y="10645"/>
                      <a:pt x="31" y="14880"/>
                    </a:cubicBezTo>
                    <a:cubicBezTo>
                      <a:pt x="272" y="19718"/>
                      <a:pt x="1966" y="23590"/>
                      <a:pt x="7045" y="25526"/>
                    </a:cubicBezTo>
                    <a:cubicBezTo>
                      <a:pt x="10190" y="26856"/>
                      <a:pt x="13334" y="26977"/>
                      <a:pt x="16600" y="26977"/>
                    </a:cubicBezTo>
                    <a:cubicBezTo>
                      <a:pt x="16963" y="26735"/>
                      <a:pt x="17326" y="26251"/>
                      <a:pt x="17568" y="26251"/>
                    </a:cubicBezTo>
                    <a:cubicBezTo>
                      <a:pt x="22043" y="26009"/>
                      <a:pt x="25913" y="23831"/>
                      <a:pt x="29662" y="21654"/>
                    </a:cubicBezTo>
                    <a:cubicBezTo>
                      <a:pt x="30146" y="20807"/>
                      <a:pt x="30630" y="19961"/>
                      <a:pt x="31113" y="19114"/>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608" name="Google Shape;608;p24"/>
              <p:cNvSpPr/>
              <p:nvPr/>
            </p:nvSpPr>
            <p:spPr>
              <a:xfrm>
                <a:off x="5526833" y="4949408"/>
                <a:ext cx="31760" cy="31860"/>
              </a:xfrm>
              <a:custGeom>
                <a:avLst/>
                <a:gdLst/>
                <a:ahLst/>
                <a:cxnLst/>
                <a:rect l="l" t="t" r="r" b="b"/>
                <a:pathLst>
                  <a:path w="31760" h="31860" extrusionOk="0">
                    <a:moveTo>
                      <a:pt x="6894" y="30837"/>
                    </a:moveTo>
                    <a:cubicBezTo>
                      <a:pt x="10885" y="32773"/>
                      <a:pt x="14634" y="31563"/>
                      <a:pt x="18384" y="30474"/>
                    </a:cubicBezTo>
                    <a:cubicBezTo>
                      <a:pt x="20682" y="29748"/>
                      <a:pt x="22496" y="27812"/>
                      <a:pt x="25036" y="27812"/>
                    </a:cubicBezTo>
                    <a:lnTo>
                      <a:pt x="25036" y="27812"/>
                    </a:lnTo>
                    <a:cubicBezTo>
                      <a:pt x="25519" y="27450"/>
                      <a:pt x="26003" y="26966"/>
                      <a:pt x="26366" y="26603"/>
                    </a:cubicBezTo>
                    <a:lnTo>
                      <a:pt x="26366" y="26603"/>
                    </a:lnTo>
                    <a:cubicBezTo>
                      <a:pt x="26850" y="26240"/>
                      <a:pt x="27334" y="25756"/>
                      <a:pt x="27696" y="25272"/>
                    </a:cubicBezTo>
                    <a:lnTo>
                      <a:pt x="27696" y="25272"/>
                    </a:lnTo>
                    <a:cubicBezTo>
                      <a:pt x="28059" y="24788"/>
                      <a:pt x="28543" y="24183"/>
                      <a:pt x="28906" y="23699"/>
                    </a:cubicBezTo>
                    <a:cubicBezTo>
                      <a:pt x="29752" y="22006"/>
                      <a:pt x="30478" y="20312"/>
                      <a:pt x="31325" y="18498"/>
                    </a:cubicBezTo>
                    <a:cubicBezTo>
                      <a:pt x="31325" y="17651"/>
                      <a:pt x="31446" y="16683"/>
                      <a:pt x="31567" y="15836"/>
                    </a:cubicBezTo>
                    <a:cubicBezTo>
                      <a:pt x="32655" y="9183"/>
                      <a:pt x="29027" y="4949"/>
                      <a:pt x="24068" y="1682"/>
                    </a:cubicBezTo>
                    <a:cubicBezTo>
                      <a:pt x="21286" y="-253"/>
                      <a:pt x="17900" y="-495"/>
                      <a:pt x="14634" y="836"/>
                    </a:cubicBezTo>
                    <a:cubicBezTo>
                      <a:pt x="10280" y="2529"/>
                      <a:pt x="7620" y="5917"/>
                      <a:pt x="5322" y="9546"/>
                    </a:cubicBezTo>
                    <a:cubicBezTo>
                      <a:pt x="2298" y="14264"/>
                      <a:pt x="1451" y="19586"/>
                      <a:pt x="0" y="25151"/>
                    </a:cubicBezTo>
                    <a:cubicBezTo>
                      <a:pt x="847" y="26724"/>
                      <a:pt x="1693" y="28417"/>
                      <a:pt x="2540" y="29990"/>
                    </a:cubicBezTo>
                    <a:cubicBezTo>
                      <a:pt x="4233" y="30232"/>
                      <a:pt x="5684" y="30232"/>
                      <a:pt x="6773" y="30837"/>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609" name="Google Shape;609;p24"/>
              <p:cNvSpPr/>
              <p:nvPr/>
            </p:nvSpPr>
            <p:spPr>
              <a:xfrm>
                <a:off x="5349648" y="5024038"/>
                <a:ext cx="38702" cy="28223"/>
              </a:xfrm>
              <a:custGeom>
                <a:avLst/>
                <a:gdLst/>
                <a:ahLst/>
                <a:cxnLst/>
                <a:rect l="l" t="t" r="r" b="b"/>
                <a:pathLst>
                  <a:path w="38702" h="28223" extrusionOk="0">
                    <a:moveTo>
                      <a:pt x="37372" y="18630"/>
                    </a:moveTo>
                    <a:cubicBezTo>
                      <a:pt x="37614" y="16815"/>
                      <a:pt x="36888" y="14759"/>
                      <a:pt x="38702" y="13307"/>
                    </a:cubicBezTo>
                    <a:cubicBezTo>
                      <a:pt x="38339" y="10041"/>
                      <a:pt x="36767" y="7137"/>
                      <a:pt x="35800" y="4113"/>
                    </a:cubicBezTo>
                    <a:cubicBezTo>
                      <a:pt x="35316" y="4113"/>
                      <a:pt x="34953" y="3992"/>
                      <a:pt x="34711" y="3629"/>
                    </a:cubicBezTo>
                    <a:cubicBezTo>
                      <a:pt x="34348" y="3267"/>
                      <a:pt x="33865" y="3024"/>
                      <a:pt x="33502" y="2662"/>
                    </a:cubicBezTo>
                    <a:cubicBezTo>
                      <a:pt x="32171" y="2057"/>
                      <a:pt x="30841" y="1452"/>
                      <a:pt x="29390" y="968"/>
                    </a:cubicBezTo>
                    <a:cubicBezTo>
                      <a:pt x="28906" y="726"/>
                      <a:pt x="28301" y="363"/>
                      <a:pt x="27817" y="121"/>
                    </a:cubicBezTo>
                    <a:cubicBezTo>
                      <a:pt x="26124" y="121"/>
                      <a:pt x="24431" y="121"/>
                      <a:pt x="22738" y="0"/>
                    </a:cubicBezTo>
                    <a:cubicBezTo>
                      <a:pt x="20198" y="484"/>
                      <a:pt x="17658" y="968"/>
                      <a:pt x="15118" y="1331"/>
                    </a:cubicBezTo>
                    <a:cubicBezTo>
                      <a:pt x="14513" y="1331"/>
                      <a:pt x="13788" y="484"/>
                      <a:pt x="13062" y="121"/>
                    </a:cubicBezTo>
                    <a:cubicBezTo>
                      <a:pt x="10159" y="2903"/>
                      <a:pt x="7136" y="5686"/>
                      <a:pt x="4233" y="8589"/>
                    </a:cubicBezTo>
                    <a:cubicBezTo>
                      <a:pt x="2177" y="10525"/>
                      <a:pt x="605" y="12823"/>
                      <a:pt x="0" y="15605"/>
                    </a:cubicBezTo>
                    <a:cubicBezTo>
                      <a:pt x="1209" y="18509"/>
                      <a:pt x="2056" y="21654"/>
                      <a:pt x="4233" y="24074"/>
                    </a:cubicBezTo>
                    <a:lnTo>
                      <a:pt x="4233" y="24074"/>
                    </a:lnTo>
                    <a:cubicBezTo>
                      <a:pt x="4717" y="24557"/>
                      <a:pt x="5201" y="24921"/>
                      <a:pt x="5563" y="25404"/>
                    </a:cubicBezTo>
                    <a:lnTo>
                      <a:pt x="5563" y="25404"/>
                    </a:lnTo>
                    <a:cubicBezTo>
                      <a:pt x="6047" y="25404"/>
                      <a:pt x="6531" y="25404"/>
                      <a:pt x="6894" y="25404"/>
                    </a:cubicBezTo>
                    <a:cubicBezTo>
                      <a:pt x="15965" y="29517"/>
                      <a:pt x="24794" y="29276"/>
                      <a:pt x="33381" y="23711"/>
                    </a:cubicBezTo>
                    <a:cubicBezTo>
                      <a:pt x="34227" y="22864"/>
                      <a:pt x="35074" y="22017"/>
                      <a:pt x="35800" y="21291"/>
                    </a:cubicBezTo>
                    <a:cubicBezTo>
                      <a:pt x="36283" y="20687"/>
                      <a:pt x="36767" y="20203"/>
                      <a:pt x="37251" y="19598"/>
                    </a:cubicBezTo>
                    <a:cubicBezTo>
                      <a:pt x="37130" y="19235"/>
                      <a:pt x="37251" y="18993"/>
                      <a:pt x="37251" y="18751"/>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610" name="Google Shape;610;p24"/>
              <p:cNvSpPr/>
              <p:nvPr/>
            </p:nvSpPr>
            <p:spPr>
              <a:xfrm>
                <a:off x="5388351" y="5037224"/>
                <a:ext cx="1209" cy="1209"/>
              </a:xfrm>
              <a:custGeom>
                <a:avLst/>
                <a:gdLst/>
                <a:ahLst/>
                <a:cxnLst/>
                <a:rect l="l" t="t" r="r" b="b"/>
                <a:pathLst>
                  <a:path w="1209" h="1209" extrusionOk="0">
                    <a:moveTo>
                      <a:pt x="0" y="0"/>
                    </a:moveTo>
                    <a:cubicBezTo>
                      <a:pt x="0" y="0"/>
                      <a:pt x="0" y="0"/>
                      <a:pt x="0" y="0"/>
                    </a:cubicBezTo>
                    <a:cubicBezTo>
                      <a:pt x="0" y="0"/>
                      <a:pt x="0" y="0"/>
                      <a:pt x="0" y="0"/>
                    </a:cubicBezTo>
                    <a:lnTo>
                      <a:pt x="0" y="0"/>
                    </a:ln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sp>
          <p:nvSpPr>
            <p:cNvPr id="611" name="Google Shape;611;p24"/>
            <p:cNvSpPr/>
            <p:nvPr/>
          </p:nvSpPr>
          <p:spPr>
            <a:xfrm flipH="1">
              <a:off x="6498886" y="8517578"/>
              <a:ext cx="78844" cy="79092"/>
            </a:xfrm>
            <a:custGeom>
              <a:avLst/>
              <a:gdLst/>
              <a:ahLst/>
              <a:cxnLst/>
              <a:rect l="l" t="t" r="r" b="b"/>
              <a:pathLst>
                <a:path w="31760" h="31860" extrusionOk="0">
                  <a:moveTo>
                    <a:pt x="6894" y="30837"/>
                  </a:moveTo>
                  <a:cubicBezTo>
                    <a:pt x="10885" y="32773"/>
                    <a:pt x="14634" y="31563"/>
                    <a:pt x="18384" y="30474"/>
                  </a:cubicBezTo>
                  <a:cubicBezTo>
                    <a:pt x="20682" y="29748"/>
                    <a:pt x="22496" y="27812"/>
                    <a:pt x="25036" y="27812"/>
                  </a:cubicBezTo>
                  <a:lnTo>
                    <a:pt x="25036" y="27812"/>
                  </a:lnTo>
                  <a:cubicBezTo>
                    <a:pt x="25519" y="27450"/>
                    <a:pt x="26003" y="26966"/>
                    <a:pt x="26366" y="26603"/>
                  </a:cubicBezTo>
                  <a:lnTo>
                    <a:pt x="26366" y="26603"/>
                  </a:lnTo>
                  <a:cubicBezTo>
                    <a:pt x="26850" y="26240"/>
                    <a:pt x="27334" y="25756"/>
                    <a:pt x="27696" y="25272"/>
                  </a:cubicBezTo>
                  <a:lnTo>
                    <a:pt x="27696" y="25272"/>
                  </a:lnTo>
                  <a:cubicBezTo>
                    <a:pt x="28059" y="24788"/>
                    <a:pt x="28543" y="24183"/>
                    <a:pt x="28906" y="23699"/>
                  </a:cubicBezTo>
                  <a:cubicBezTo>
                    <a:pt x="29752" y="22006"/>
                    <a:pt x="30478" y="20312"/>
                    <a:pt x="31325" y="18498"/>
                  </a:cubicBezTo>
                  <a:cubicBezTo>
                    <a:pt x="31325" y="17651"/>
                    <a:pt x="31446" y="16683"/>
                    <a:pt x="31567" y="15836"/>
                  </a:cubicBezTo>
                  <a:cubicBezTo>
                    <a:pt x="32655" y="9183"/>
                    <a:pt x="29027" y="4949"/>
                    <a:pt x="24068" y="1682"/>
                  </a:cubicBezTo>
                  <a:cubicBezTo>
                    <a:pt x="21286" y="-253"/>
                    <a:pt x="17900" y="-495"/>
                    <a:pt x="14634" y="836"/>
                  </a:cubicBezTo>
                  <a:cubicBezTo>
                    <a:pt x="10280" y="2529"/>
                    <a:pt x="7620" y="5917"/>
                    <a:pt x="5322" y="9546"/>
                  </a:cubicBezTo>
                  <a:cubicBezTo>
                    <a:pt x="2298" y="14264"/>
                    <a:pt x="1451" y="19586"/>
                    <a:pt x="0" y="25151"/>
                  </a:cubicBezTo>
                  <a:cubicBezTo>
                    <a:pt x="847" y="26724"/>
                    <a:pt x="1693" y="28417"/>
                    <a:pt x="2540" y="29990"/>
                  </a:cubicBezTo>
                  <a:cubicBezTo>
                    <a:pt x="4233" y="30232"/>
                    <a:pt x="5684" y="30232"/>
                    <a:pt x="6773" y="30837"/>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25"/>
          <p:cNvSpPr txBox="1">
            <a:spLocks noGrp="1"/>
          </p:cNvSpPr>
          <p:nvPr>
            <p:ph type="sldNum" idx="12"/>
          </p:nvPr>
        </p:nvSpPr>
        <p:spPr>
          <a:xfrm>
            <a:off x="7134555" y="10316301"/>
            <a:ext cx="357600" cy="266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800"/>
              <a:buNone/>
            </a:pPr>
            <a:fld id="{00000000-1234-1234-1234-123412341234}" type="slidenum">
              <a:rPr lang="en-GB"/>
              <a:t>11</a:t>
            </a:fld>
            <a:endParaRPr/>
          </a:p>
        </p:txBody>
      </p:sp>
      <p:sp>
        <p:nvSpPr>
          <p:cNvPr id="617" name="Google Shape;617;p25"/>
          <p:cNvSpPr txBox="1"/>
          <p:nvPr/>
        </p:nvSpPr>
        <p:spPr>
          <a:xfrm>
            <a:off x="4517586" y="-192505"/>
            <a:ext cx="2653200" cy="1180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B4D9"/>
              </a:buClr>
              <a:buSzPts val="14000"/>
              <a:buFont typeface="Arial"/>
              <a:buNone/>
            </a:pPr>
            <a:r>
              <a:rPr lang="en-GB" sz="14000" b="1" i="0" u="none" strike="noStrike" cap="none">
                <a:solidFill>
                  <a:srgbClr val="50B4D9"/>
                </a:solidFill>
                <a:latin typeface="Calibri"/>
                <a:ea typeface="Calibri"/>
                <a:cs typeface="Calibri"/>
                <a:sym typeface="Calibri"/>
              </a:rPr>
              <a:t>03</a:t>
            </a:r>
            <a:endParaRPr sz="1400" b="0" i="0" u="none" strike="noStrike" cap="none">
              <a:solidFill>
                <a:srgbClr val="000000"/>
              </a:solidFill>
              <a:latin typeface="Arial"/>
              <a:ea typeface="Arial"/>
              <a:cs typeface="Arial"/>
              <a:sym typeface="Arial"/>
            </a:endParaRPr>
          </a:p>
        </p:txBody>
      </p:sp>
      <p:sp>
        <p:nvSpPr>
          <p:cNvPr id="618" name="Google Shape;618;p25"/>
          <p:cNvSpPr txBox="1"/>
          <p:nvPr/>
        </p:nvSpPr>
        <p:spPr>
          <a:xfrm>
            <a:off x="0" y="997288"/>
            <a:ext cx="4844700" cy="504300"/>
          </a:xfrm>
          <a:prstGeom prst="rect">
            <a:avLst/>
          </a:prstGeom>
          <a:solidFill>
            <a:srgbClr val="F3745D"/>
          </a:solidFill>
          <a:ln>
            <a:noFill/>
          </a:ln>
        </p:spPr>
        <p:txBody>
          <a:bodyPr spcFirstLastPara="1" wrap="square" lIns="91425" tIns="45700" rIns="91425" bIns="45700" anchor="b" anchorCtr="0">
            <a:noAutofit/>
          </a:bodyPr>
          <a:lstStyle/>
          <a:p>
            <a:pPr marL="412750" marR="0" lvl="0" indent="0" algn="l" rtl="0">
              <a:lnSpc>
                <a:spcPct val="111250"/>
              </a:lnSpc>
              <a:spcBef>
                <a:spcPts val="0"/>
              </a:spcBef>
              <a:spcAft>
                <a:spcPts val="0"/>
              </a:spcAft>
              <a:buClr>
                <a:schemeClr val="lt1"/>
              </a:buClr>
              <a:buSzPts val="3200"/>
              <a:buFont typeface="Arial"/>
              <a:buNone/>
            </a:pPr>
            <a:r>
              <a:rPr lang="en-GB" sz="3200" b="1" i="0" u="none" strike="noStrike" cap="none">
                <a:solidFill>
                  <a:schemeClr val="lt1"/>
                </a:solidFill>
                <a:latin typeface="Calibri"/>
                <a:ea typeface="Calibri"/>
                <a:cs typeface="Calibri"/>
                <a:sym typeface="Calibri"/>
              </a:rPr>
              <a:t>Domaines thématiques</a:t>
            </a:r>
            <a:endParaRPr sz="1400" b="0" i="0" u="none" strike="noStrike" cap="none">
              <a:solidFill>
                <a:srgbClr val="000000"/>
              </a:solidFill>
              <a:latin typeface="Arial"/>
              <a:ea typeface="Arial"/>
              <a:cs typeface="Arial"/>
              <a:sym typeface="Arial"/>
            </a:endParaRPr>
          </a:p>
        </p:txBody>
      </p:sp>
      <p:sp>
        <p:nvSpPr>
          <p:cNvPr id="619" name="Google Shape;619;p25"/>
          <p:cNvSpPr/>
          <p:nvPr/>
        </p:nvSpPr>
        <p:spPr>
          <a:xfrm>
            <a:off x="504359" y="4030824"/>
            <a:ext cx="2655900" cy="12333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83"/>
              <a:buFont typeface="Arial"/>
              <a:buNone/>
            </a:pPr>
            <a:endParaRPr sz="1283" b="0" i="0" u="none" strike="noStrike" cap="none">
              <a:solidFill>
                <a:schemeClr val="lt1"/>
              </a:solidFill>
              <a:latin typeface="Century Schoolbook"/>
              <a:ea typeface="Century Schoolbook"/>
              <a:cs typeface="Century Schoolbook"/>
              <a:sym typeface="Century Schoolbook"/>
            </a:endParaRPr>
          </a:p>
        </p:txBody>
      </p:sp>
      <p:sp>
        <p:nvSpPr>
          <p:cNvPr id="620" name="Google Shape;620;p25"/>
          <p:cNvSpPr txBox="1"/>
          <p:nvPr/>
        </p:nvSpPr>
        <p:spPr>
          <a:xfrm>
            <a:off x="441530" y="5207857"/>
            <a:ext cx="12330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GB" sz="3000" b="1" i="0" u="none" strike="noStrike" cap="none">
                <a:solidFill>
                  <a:srgbClr val="F3745D"/>
                </a:solidFill>
                <a:latin typeface="Calibri"/>
                <a:ea typeface="Calibri"/>
                <a:cs typeface="Calibri"/>
                <a:sym typeface="Calibri"/>
              </a:rPr>
              <a:t>3.2</a:t>
            </a:r>
            <a:endParaRPr sz="3000" b="1" i="0" u="none" strike="noStrike" cap="none">
              <a:solidFill>
                <a:schemeClr val="dk1"/>
              </a:solidFill>
              <a:latin typeface="Calibri"/>
              <a:ea typeface="Calibri"/>
              <a:cs typeface="Calibri"/>
              <a:sym typeface="Calibri"/>
            </a:endParaRPr>
          </a:p>
        </p:txBody>
      </p:sp>
      <p:sp>
        <p:nvSpPr>
          <p:cNvPr id="621" name="Google Shape;621;p25"/>
          <p:cNvSpPr txBox="1"/>
          <p:nvPr/>
        </p:nvSpPr>
        <p:spPr>
          <a:xfrm>
            <a:off x="448767" y="5661597"/>
            <a:ext cx="2599200" cy="354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GB" sz="1700" b="1" i="0" u="none" strike="noStrike" cap="none">
                <a:solidFill>
                  <a:srgbClr val="0C2D45"/>
                </a:solidFill>
                <a:latin typeface="Calibri"/>
                <a:ea typeface="Calibri"/>
                <a:cs typeface="Calibri"/>
                <a:sym typeface="Calibri"/>
              </a:rPr>
              <a:t>Activités de créativité</a:t>
            </a:r>
            <a:endParaRPr sz="1400" b="0" i="0" u="none" strike="noStrike" cap="none">
              <a:solidFill>
                <a:srgbClr val="000000"/>
              </a:solidFill>
              <a:latin typeface="Arial"/>
              <a:ea typeface="Arial"/>
              <a:cs typeface="Arial"/>
              <a:sym typeface="Arial"/>
            </a:endParaRPr>
          </a:p>
        </p:txBody>
      </p:sp>
      <p:sp>
        <p:nvSpPr>
          <p:cNvPr id="622" name="Google Shape;622;p25"/>
          <p:cNvSpPr txBox="1"/>
          <p:nvPr/>
        </p:nvSpPr>
        <p:spPr>
          <a:xfrm>
            <a:off x="1261567" y="5392223"/>
            <a:ext cx="18936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0" i="0" u="none" strike="noStrike" cap="none">
                <a:solidFill>
                  <a:srgbClr val="0C2D45"/>
                </a:solidFill>
                <a:latin typeface="Calibri"/>
                <a:ea typeface="Calibri"/>
                <a:cs typeface="Calibri"/>
                <a:sym typeface="Calibri"/>
              </a:rPr>
              <a:t>Page 17</a:t>
            </a:r>
            <a:endParaRPr sz="1400" b="0" i="0" u="none" strike="noStrike" cap="none">
              <a:solidFill>
                <a:srgbClr val="000000"/>
              </a:solidFill>
              <a:latin typeface="Arial"/>
              <a:ea typeface="Arial"/>
              <a:cs typeface="Arial"/>
              <a:sym typeface="Arial"/>
            </a:endParaRPr>
          </a:p>
        </p:txBody>
      </p:sp>
      <p:cxnSp>
        <p:nvCxnSpPr>
          <p:cNvPr id="623" name="Google Shape;623;p25"/>
          <p:cNvCxnSpPr/>
          <p:nvPr/>
        </p:nvCxnSpPr>
        <p:spPr>
          <a:xfrm>
            <a:off x="521228" y="5680588"/>
            <a:ext cx="2550300" cy="0"/>
          </a:xfrm>
          <a:prstGeom prst="straightConnector1">
            <a:avLst/>
          </a:prstGeom>
          <a:noFill/>
          <a:ln w="9525" cap="flat" cmpd="sng">
            <a:solidFill>
              <a:srgbClr val="0C2D45"/>
            </a:solidFill>
            <a:prstDash val="dot"/>
            <a:miter lim="800000"/>
            <a:headEnd type="none" w="sm" len="sm"/>
            <a:tailEnd type="none" w="sm" len="sm"/>
          </a:ln>
        </p:spPr>
      </p:cxnSp>
      <p:cxnSp>
        <p:nvCxnSpPr>
          <p:cNvPr id="624" name="Google Shape;624;p25"/>
          <p:cNvCxnSpPr/>
          <p:nvPr/>
        </p:nvCxnSpPr>
        <p:spPr>
          <a:xfrm>
            <a:off x="2065548" y="5335148"/>
            <a:ext cx="0" cy="294600"/>
          </a:xfrm>
          <a:prstGeom prst="straightConnector1">
            <a:avLst/>
          </a:prstGeom>
          <a:noFill/>
          <a:ln w="9525" cap="flat" cmpd="sng">
            <a:solidFill>
              <a:srgbClr val="0C2D45"/>
            </a:solidFill>
            <a:prstDash val="dot"/>
            <a:miter lim="800000"/>
            <a:headEnd type="none" w="sm" len="sm"/>
            <a:tailEnd type="none" w="sm" len="sm"/>
          </a:ln>
        </p:spPr>
      </p:cxnSp>
      <p:sp>
        <p:nvSpPr>
          <p:cNvPr id="625" name="Google Shape;625;p25"/>
          <p:cNvSpPr/>
          <p:nvPr/>
        </p:nvSpPr>
        <p:spPr>
          <a:xfrm>
            <a:off x="491107" y="3920494"/>
            <a:ext cx="2655900" cy="132420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83"/>
              <a:buFont typeface="Arial"/>
              <a:buNone/>
            </a:pPr>
            <a:endParaRPr sz="1283" b="0" i="0" u="none" strike="noStrike" cap="none">
              <a:solidFill>
                <a:schemeClr val="lt1"/>
              </a:solidFill>
              <a:latin typeface="Century Schoolbook"/>
              <a:ea typeface="Century Schoolbook"/>
              <a:cs typeface="Century Schoolbook"/>
              <a:sym typeface="Century Schoolbook"/>
            </a:endParaRPr>
          </a:p>
        </p:txBody>
      </p:sp>
      <p:sp>
        <p:nvSpPr>
          <p:cNvPr id="626" name="Google Shape;626;p25"/>
          <p:cNvSpPr txBox="1"/>
          <p:nvPr/>
        </p:nvSpPr>
        <p:spPr>
          <a:xfrm>
            <a:off x="433509" y="3050193"/>
            <a:ext cx="12330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GB" sz="3000" b="1" i="0" u="none" strike="noStrike" cap="none">
                <a:solidFill>
                  <a:srgbClr val="F3745D"/>
                </a:solidFill>
                <a:latin typeface="Calibri"/>
                <a:ea typeface="Calibri"/>
                <a:cs typeface="Calibri"/>
                <a:sym typeface="Calibri"/>
              </a:rPr>
              <a:t>3.1</a:t>
            </a:r>
            <a:endParaRPr sz="3000" b="1" i="0" u="none" strike="noStrike" cap="none">
              <a:solidFill>
                <a:schemeClr val="dk1"/>
              </a:solidFill>
              <a:latin typeface="Calibri"/>
              <a:ea typeface="Calibri"/>
              <a:cs typeface="Calibri"/>
              <a:sym typeface="Calibri"/>
            </a:endParaRPr>
          </a:p>
        </p:txBody>
      </p:sp>
      <p:sp>
        <p:nvSpPr>
          <p:cNvPr id="627" name="Google Shape;627;p25"/>
          <p:cNvSpPr txBox="1"/>
          <p:nvPr/>
        </p:nvSpPr>
        <p:spPr>
          <a:xfrm>
            <a:off x="440746" y="3503933"/>
            <a:ext cx="2944200" cy="615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GB" sz="1700" b="1" i="0" u="none" strike="noStrike" cap="none">
                <a:solidFill>
                  <a:srgbClr val="0C2D45"/>
                </a:solidFill>
                <a:latin typeface="Calibri"/>
                <a:ea typeface="Calibri"/>
                <a:cs typeface="Calibri"/>
                <a:sym typeface="Calibri"/>
              </a:rPr>
              <a:t>Contes, musique et théâtre</a:t>
            </a:r>
            <a:endParaRPr sz="1400" b="0" i="0" u="none" strike="noStrike" cap="none">
              <a:solidFill>
                <a:srgbClr val="000000"/>
              </a:solidFill>
              <a:latin typeface="Arial"/>
              <a:ea typeface="Arial"/>
              <a:cs typeface="Arial"/>
              <a:sym typeface="Arial"/>
            </a:endParaRPr>
          </a:p>
        </p:txBody>
      </p:sp>
      <p:sp>
        <p:nvSpPr>
          <p:cNvPr id="628" name="Google Shape;628;p25"/>
          <p:cNvSpPr txBox="1"/>
          <p:nvPr/>
        </p:nvSpPr>
        <p:spPr>
          <a:xfrm>
            <a:off x="1253546" y="3234559"/>
            <a:ext cx="18936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0" i="0" u="none" strike="noStrike" cap="none">
                <a:solidFill>
                  <a:srgbClr val="0C2D45"/>
                </a:solidFill>
                <a:latin typeface="Calibri"/>
                <a:ea typeface="Calibri"/>
                <a:cs typeface="Calibri"/>
                <a:sym typeface="Calibri"/>
              </a:rPr>
              <a:t>Page 12</a:t>
            </a:r>
            <a:endParaRPr sz="1400" b="0" i="0" u="none" strike="noStrike" cap="none">
              <a:solidFill>
                <a:srgbClr val="000000"/>
              </a:solidFill>
              <a:latin typeface="Arial"/>
              <a:ea typeface="Arial"/>
              <a:cs typeface="Arial"/>
              <a:sym typeface="Arial"/>
            </a:endParaRPr>
          </a:p>
        </p:txBody>
      </p:sp>
      <p:cxnSp>
        <p:nvCxnSpPr>
          <p:cNvPr id="629" name="Google Shape;629;p25"/>
          <p:cNvCxnSpPr/>
          <p:nvPr/>
        </p:nvCxnSpPr>
        <p:spPr>
          <a:xfrm>
            <a:off x="513207" y="3522924"/>
            <a:ext cx="2550300" cy="0"/>
          </a:xfrm>
          <a:prstGeom prst="straightConnector1">
            <a:avLst/>
          </a:prstGeom>
          <a:noFill/>
          <a:ln w="9525" cap="flat" cmpd="sng">
            <a:solidFill>
              <a:srgbClr val="0C2D45"/>
            </a:solidFill>
            <a:prstDash val="dot"/>
            <a:miter lim="800000"/>
            <a:headEnd type="none" w="sm" len="sm"/>
            <a:tailEnd type="none" w="sm" len="sm"/>
          </a:ln>
        </p:spPr>
      </p:cxnSp>
      <p:cxnSp>
        <p:nvCxnSpPr>
          <p:cNvPr id="630" name="Google Shape;630;p25"/>
          <p:cNvCxnSpPr/>
          <p:nvPr/>
        </p:nvCxnSpPr>
        <p:spPr>
          <a:xfrm>
            <a:off x="2057527" y="3177484"/>
            <a:ext cx="0" cy="294600"/>
          </a:xfrm>
          <a:prstGeom prst="straightConnector1">
            <a:avLst/>
          </a:prstGeom>
          <a:noFill/>
          <a:ln w="9525" cap="flat" cmpd="sng">
            <a:solidFill>
              <a:srgbClr val="0C2D45"/>
            </a:solidFill>
            <a:prstDash val="dot"/>
            <a:miter lim="800000"/>
            <a:headEnd type="none" w="sm" len="sm"/>
            <a:tailEnd type="none" w="sm" len="sm"/>
          </a:ln>
        </p:spPr>
      </p:cxnSp>
      <p:sp>
        <p:nvSpPr>
          <p:cNvPr id="631" name="Google Shape;631;p25"/>
          <p:cNvSpPr/>
          <p:nvPr/>
        </p:nvSpPr>
        <p:spPr>
          <a:xfrm>
            <a:off x="528423" y="8338131"/>
            <a:ext cx="2655900" cy="1233300"/>
          </a:xfrm>
          <a:prstGeom prst="rect">
            <a:avLst/>
          </a:prstGeom>
          <a:blipFill rotWithShape="1">
            <a:blip r:embed="rId4">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83"/>
              <a:buFont typeface="Arial"/>
              <a:buNone/>
            </a:pPr>
            <a:endParaRPr sz="1283" b="0" i="0" u="none" strike="noStrike" cap="none">
              <a:solidFill>
                <a:schemeClr val="lt1"/>
              </a:solidFill>
              <a:latin typeface="Century Schoolbook"/>
              <a:ea typeface="Century Schoolbook"/>
              <a:cs typeface="Century Schoolbook"/>
              <a:sym typeface="Century Schoolbook"/>
            </a:endParaRPr>
          </a:p>
        </p:txBody>
      </p:sp>
      <p:sp>
        <p:nvSpPr>
          <p:cNvPr id="632" name="Google Shape;632;p25"/>
          <p:cNvSpPr txBox="1"/>
          <p:nvPr/>
        </p:nvSpPr>
        <p:spPr>
          <a:xfrm>
            <a:off x="465594" y="9515164"/>
            <a:ext cx="12330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GB" sz="3000" b="1" i="0" u="none" strike="noStrike" cap="none">
                <a:solidFill>
                  <a:srgbClr val="F3745D"/>
                </a:solidFill>
                <a:latin typeface="Calibri"/>
                <a:ea typeface="Calibri"/>
                <a:cs typeface="Calibri"/>
                <a:sym typeface="Calibri"/>
              </a:rPr>
              <a:t>3.4</a:t>
            </a:r>
            <a:endParaRPr sz="3000" b="1" i="0" u="none" strike="noStrike" cap="none">
              <a:solidFill>
                <a:schemeClr val="dk1"/>
              </a:solidFill>
              <a:latin typeface="Calibri"/>
              <a:ea typeface="Calibri"/>
              <a:cs typeface="Calibri"/>
              <a:sym typeface="Calibri"/>
            </a:endParaRPr>
          </a:p>
        </p:txBody>
      </p:sp>
      <p:sp>
        <p:nvSpPr>
          <p:cNvPr id="633" name="Google Shape;633;p25"/>
          <p:cNvSpPr txBox="1"/>
          <p:nvPr/>
        </p:nvSpPr>
        <p:spPr>
          <a:xfrm>
            <a:off x="472831" y="9968904"/>
            <a:ext cx="2061900" cy="354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GB" sz="1700" b="1" i="0" u="none" strike="noStrike" cap="none">
                <a:solidFill>
                  <a:srgbClr val="0C2D45"/>
                </a:solidFill>
                <a:latin typeface="Calibri"/>
                <a:ea typeface="Calibri"/>
                <a:cs typeface="Calibri"/>
                <a:sym typeface="Calibri"/>
              </a:rPr>
              <a:t>Nature</a:t>
            </a:r>
            <a:endParaRPr sz="1400" b="0" i="0" u="none" strike="noStrike" cap="none">
              <a:solidFill>
                <a:srgbClr val="000000"/>
              </a:solidFill>
              <a:latin typeface="Arial"/>
              <a:ea typeface="Arial"/>
              <a:cs typeface="Arial"/>
              <a:sym typeface="Arial"/>
            </a:endParaRPr>
          </a:p>
        </p:txBody>
      </p:sp>
      <p:sp>
        <p:nvSpPr>
          <p:cNvPr id="634" name="Google Shape;634;p25"/>
          <p:cNvSpPr txBox="1"/>
          <p:nvPr/>
        </p:nvSpPr>
        <p:spPr>
          <a:xfrm>
            <a:off x="1285631" y="9699530"/>
            <a:ext cx="18936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0" i="0" u="none" strike="noStrike" cap="none">
                <a:solidFill>
                  <a:srgbClr val="0C2D45"/>
                </a:solidFill>
                <a:latin typeface="Calibri"/>
                <a:ea typeface="Calibri"/>
                <a:cs typeface="Calibri"/>
                <a:sym typeface="Calibri"/>
              </a:rPr>
              <a:t>Page 27</a:t>
            </a:r>
            <a:endParaRPr sz="1400" b="0" i="0" u="none" strike="noStrike" cap="none">
              <a:solidFill>
                <a:srgbClr val="000000"/>
              </a:solidFill>
              <a:latin typeface="Arial"/>
              <a:ea typeface="Arial"/>
              <a:cs typeface="Arial"/>
              <a:sym typeface="Arial"/>
            </a:endParaRPr>
          </a:p>
        </p:txBody>
      </p:sp>
      <p:cxnSp>
        <p:nvCxnSpPr>
          <p:cNvPr id="635" name="Google Shape;635;p25"/>
          <p:cNvCxnSpPr/>
          <p:nvPr/>
        </p:nvCxnSpPr>
        <p:spPr>
          <a:xfrm>
            <a:off x="545292" y="9987895"/>
            <a:ext cx="2550300" cy="0"/>
          </a:xfrm>
          <a:prstGeom prst="straightConnector1">
            <a:avLst/>
          </a:prstGeom>
          <a:noFill/>
          <a:ln w="9525" cap="flat" cmpd="sng">
            <a:solidFill>
              <a:srgbClr val="0C2D45"/>
            </a:solidFill>
            <a:prstDash val="dot"/>
            <a:miter lim="800000"/>
            <a:headEnd type="none" w="sm" len="sm"/>
            <a:tailEnd type="none" w="sm" len="sm"/>
          </a:ln>
        </p:spPr>
      </p:cxnSp>
      <p:cxnSp>
        <p:nvCxnSpPr>
          <p:cNvPr id="636" name="Google Shape;636;p25"/>
          <p:cNvCxnSpPr/>
          <p:nvPr/>
        </p:nvCxnSpPr>
        <p:spPr>
          <a:xfrm>
            <a:off x="2089612" y="9642455"/>
            <a:ext cx="0" cy="294600"/>
          </a:xfrm>
          <a:prstGeom prst="straightConnector1">
            <a:avLst/>
          </a:prstGeom>
          <a:noFill/>
          <a:ln w="9525" cap="flat" cmpd="sng">
            <a:solidFill>
              <a:srgbClr val="0C2D45"/>
            </a:solidFill>
            <a:prstDash val="dot"/>
            <a:miter lim="800000"/>
            <a:headEnd type="none" w="sm" len="sm"/>
            <a:tailEnd type="none" w="sm" len="sm"/>
          </a:ln>
        </p:spPr>
      </p:cxnSp>
      <p:sp>
        <p:nvSpPr>
          <p:cNvPr id="637" name="Google Shape;637;p25"/>
          <p:cNvSpPr/>
          <p:nvPr/>
        </p:nvSpPr>
        <p:spPr>
          <a:xfrm>
            <a:off x="520402" y="6196510"/>
            <a:ext cx="2655900" cy="1233300"/>
          </a:xfrm>
          <a:prstGeom prst="rect">
            <a:avLst/>
          </a:prstGeom>
          <a:blipFill rotWithShape="1">
            <a:blip r:embed="rId5">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83"/>
              <a:buFont typeface="Arial"/>
              <a:buNone/>
            </a:pPr>
            <a:endParaRPr sz="1283" b="0" i="0" u="none" strike="noStrike" cap="none">
              <a:solidFill>
                <a:schemeClr val="lt1"/>
              </a:solidFill>
              <a:latin typeface="Century Schoolbook"/>
              <a:ea typeface="Century Schoolbook"/>
              <a:cs typeface="Century Schoolbook"/>
              <a:sym typeface="Century Schoolbook"/>
            </a:endParaRPr>
          </a:p>
        </p:txBody>
      </p:sp>
      <p:sp>
        <p:nvSpPr>
          <p:cNvPr id="638" name="Google Shape;638;p25"/>
          <p:cNvSpPr txBox="1"/>
          <p:nvPr/>
        </p:nvSpPr>
        <p:spPr>
          <a:xfrm>
            <a:off x="457573" y="7373543"/>
            <a:ext cx="12330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GB" sz="3000" b="1" i="0" u="none" strike="noStrike" cap="none">
                <a:solidFill>
                  <a:srgbClr val="F3745D"/>
                </a:solidFill>
                <a:latin typeface="Calibri"/>
                <a:ea typeface="Calibri"/>
                <a:cs typeface="Calibri"/>
                <a:sym typeface="Calibri"/>
              </a:rPr>
              <a:t>3.3</a:t>
            </a:r>
            <a:endParaRPr sz="3000" b="1" i="0" u="none" strike="noStrike" cap="none">
              <a:solidFill>
                <a:schemeClr val="dk1"/>
              </a:solidFill>
              <a:latin typeface="Calibri"/>
              <a:ea typeface="Calibri"/>
              <a:cs typeface="Calibri"/>
              <a:sym typeface="Calibri"/>
            </a:endParaRPr>
          </a:p>
        </p:txBody>
      </p:sp>
      <p:sp>
        <p:nvSpPr>
          <p:cNvPr id="639" name="Google Shape;639;p25"/>
          <p:cNvSpPr txBox="1"/>
          <p:nvPr/>
        </p:nvSpPr>
        <p:spPr>
          <a:xfrm>
            <a:off x="464800" y="7827275"/>
            <a:ext cx="2809500" cy="354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GB" sz="1700" b="1" i="0" u="none" strike="noStrike" cap="none">
                <a:solidFill>
                  <a:srgbClr val="0C2D45"/>
                </a:solidFill>
                <a:latin typeface="Calibri"/>
                <a:ea typeface="Calibri"/>
                <a:cs typeface="Calibri"/>
                <a:sym typeface="Calibri"/>
              </a:rPr>
              <a:t>Alimentation et nutrition</a:t>
            </a:r>
            <a:endParaRPr sz="1400" b="0" i="0" u="none" strike="noStrike" cap="none">
              <a:solidFill>
                <a:srgbClr val="000000"/>
              </a:solidFill>
              <a:latin typeface="Arial"/>
              <a:ea typeface="Arial"/>
              <a:cs typeface="Arial"/>
              <a:sym typeface="Arial"/>
            </a:endParaRPr>
          </a:p>
        </p:txBody>
      </p:sp>
      <p:sp>
        <p:nvSpPr>
          <p:cNvPr id="640" name="Google Shape;640;p25"/>
          <p:cNvSpPr txBox="1"/>
          <p:nvPr/>
        </p:nvSpPr>
        <p:spPr>
          <a:xfrm>
            <a:off x="1277610" y="7557909"/>
            <a:ext cx="18936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0" i="0" u="none" strike="noStrike" cap="none">
                <a:solidFill>
                  <a:srgbClr val="0C2D45"/>
                </a:solidFill>
                <a:latin typeface="Calibri"/>
                <a:ea typeface="Calibri"/>
                <a:cs typeface="Calibri"/>
                <a:sym typeface="Calibri"/>
              </a:rPr>
              <a:t>Page 23</a:t>
            </a:r>
            <a:endParaRPr sz="1400" b="0" i="0" u="none" strike="noStrike" cap="none">
              <a:solidFill>
                <a:srgbClr val="000000"/>
              </a:solidFill>
              <a:latin typeface="Arial"/>
              <a:ea typeface="Arial"/>
              <a:cs typeface="Arial"/>
              <a:sym typeface="Arial"/>
            </a:endParaRPr>
          </a:p>
        </p:txBody>
      </p:sp>
      <p:cxnSp>
        <p:nvCxnSpPr>
          <p:cNvPr id="641" name="Google Shape;641;p25"/>
          <p:cNvCxnSpPr/>
          <p:nvPr/>
        </p:nvCxnSpPr>
        <p:spPr>
          <a:xfrm>
            <a:off x="537271" y="7846274"/>
            <a:ext cx="2550300" cy="0"/>
          </a:xfrm>
          <a:prstGeom prst="straightConnector1">
            <a:avLst/>
          </a:prstGeom>
          <a:noFill/>
          <a:ln w="9525" cap="flat" cmpd="sng">
            <a:solidFill>
              <a:srgbClr val="0C2D45"/>
            </a:solidFill>
            <a:prstDash val="dot"/>
            <a:miter lim="800000"/>
            <a:headEnd type="none" w="sm" len="sm"/>
            <a:tailEnd type="none" w="sm" len="sm"/>
          </a:ln>
        </p:spPr>
      </p:cxnSp>
      <p:cxnSp>
        <p:nvCxnSpPr>
          <p:cNvPr id="642" name="Google Shape;642;p25"/>
          <p:cNvCxnSpPr/>
          <p:nvPr/>
        </p:nvCxnSpPr>
        <p:spPr>
          <a:xfrm>
            <a:off x="2081591" y="7500834"/>
            <a:ext cx="0" cy="294600"/>
          </a:xfrm>
          <a:prstGeom prst="straightConnector1">
            <a:avLst/>
          </a:prstGeom>
          <a:noFill/>
          <a:ln w="9525" cap="flat" cmpd="sng">
            <a:solidFill>
              <a:srgbClr val="0C2D45"/>
            </a:solidFill>
            <a:prstDash val="dot"/>
            <a:miter lim="800000"/>
            <a:headEnd type="none" w="sm" len="sm"/>
            <a:tailEnd type="none" w="sm" len="sm"/>
          </a:ln>
        </p:spPr>
      </p:cxnSp>
      <p:sp>
        <p:nvSpPr>
          <p:cNvPr id="643" name="Google Shape;643;p25"/>
          <p:cNvSpPr/>
          <p:nvPr/>
        </p:nvSpPr>
        <p:spPr>
          <a:xfrm>
            <a:off x="4057685" y="4006761"/>
            <a:ext cx="2655900" cy="1233300"/>
          </a:xfrm>
          <a:prstGeom prst="rect">
            <a:avLst/>
          </a:prstGeom>
          <a:blipFill rotWithShape="1">
            <a:blip r:embed="rId6">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83"/>
              <a:buFont typeface="Arial"/>
              <a:buNone/>
            </a:pPr>
            <a:endParaRPr sz="1283" b="0" i="0" u="none" strike="noStrike" cap="none">
              <a:solidFill>
                <a:schemeClr val="lt1"/>
              </a:solidFill>
              <a:latin typeface="Century Schoolbook"/>
              <a:ea typeface="Century Schoolbook"/>
              <a:cs typeface="Century Schoolbook"/>
              <a:sym typeface="Century Schoolbook"/>
            </a:endParaRPr>
          </a:p>
        </p:txBody>
      </p:sp>
      <p:sp>
        <p:nvSpPr>
          <p:cNvPr id="644" name="Google Shape;644;p25"/>
          <p:cNvSpPr txBox="1"/>
          <p:nvPr/>
        </p:nvSpPr>
        <p:spPr>
          <a:xfrm>
            <a:off x="3994856" y="5183794"/>
            <a:ext cx="12330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GB" sz="3000" b="1" i="0" u="none" strike="noStrike" cap="none">
                <a:solidFill>
                  <a:srgbClr val="F3745D"/>
                </a:solidFill>
                <a:latin typeface="Calibri"/>
                <a:ea typeface="Calibri"/>
                <a:cs typeface="Calibri"/>
                <a:sym typeface="Calibri"/>
              </a:rPr>
              <a:t>3.6</a:t>
            </a:r>
            <a:endParaRPr sz="3000" b="1" i="0" u="none" strike="noStrike" cap="none">
              <a:solidFill>
                <a:schemeClr val="dk1"/>
              </a:solidFill>
              <a:latin typeface="Calibri"/>
              <a:ea typeface="Calibri"/>
              <a:cs typeface="Calibri"/>
              <a:sym typeface="Calibri"/>
            </a:endParaRPr>
          </a:p>
        </p:txBody>
      </p:sp>
      <p:sp>
        <p:nvSpPr>
          <p:cNvPr id="645" name="Google Shape;645;p25"/>
          <p:cNvSpPr txBox="1"/>
          <p:nvPr/>
        </p:nvSpPr>
        <p:spPr>
          <a:xfrm>
            <a:off x="4002093" y="5637534"/>
            <a:ext cx="2061900" cy="354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GB" sz="1700" b="1" i="0" u="none" strike="noStrike" cap="none">
                <a:solidFill>
                  <a:srgbClr val="0C2D45"/>
                </a:solidFill>
                <a:latin typeface="Calibri"/>
                <a:ea typeface="Calibri"/>
                <a:cs typeface="Calibri"/>
                <a:sym typeface="Calibri"/>
              </a:rPr>
              <a:t>Bien-être</a:t>
            </a:r>
            <a:endParaRPr sz="1400" b="0" i="0" u="none" strike="noStrike" cap="none">
              <a:solidFill>
                <a:srgbClr val="000000"/>
              </a:solidFill>
              <a:latin typeface="Arial"/>
              <a:ea typeface="Arial"/>
              <a:cs typeface="Arial"/>
              <a:sym typeface="Arial"/>
            </a:endParaRPr>
          </a:p>
        </p:txBody>
      </p:sp>
      <p:sp>
        <p:nvSpPr>
          <p:cNvPr id="646" name="Google Shape;646;p25"/>
          <p:cNvSpPr txBox="1"/>
          <p:nvPr/>
        </p:nvSpPr>
        <p:spPr>
          <a:xfrm>
            <a:off x="4814893" y="5368160"/>
            <a:ext cx="18936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0" i="0" u="none" strike="noStrike" cap="none">
                <a:solidFill>
                  <a:srgbClr val="0C2D45"/>
                </a:solidFill>
                <a:latin typeface="Calibri"/>
                <a:ea typeface="Calibri"/>
                <a:cs typeface="Calibri"/>
                <a:sym typeface="Calibri"/>
              </a:rPr>
              <a:t>Page 31</a:t>
            </a:r>
            <a:endParaRPr sz="1400" b="0" i="0" u="none" strike="noStrike" cap="none">
              <a:solidFill>
                <a:srgbClr val="000000"/>
              </a:solidFill>
              <a:latin typeface="Arial"/>
              <a:ea typeface="Arial"/>
              <a:cs typeface="Arial"/>
              <a:sym typeface="Arial"/>
            </a:endParaRPr>
          </a:p>
        </p:txBody>
      </p:sp>
      <p:cxnSp>
        <p:nvCxnSpPr>
          <p:cNvPr id="647" name="Google Shape;647;p25"/>
          <p:cNvCxnSpPr/>
          <p:nvPr/>
        </p:nvCxnSpPr>
        <p:spPr>
          <a:xfrm>
            <a:off x="4074554" y="5656525"/>
            <a:ext cx="2550300" cy="0"/>
          </a:xfrm>
          <a:prstGeom prst="straightConnector1">
            <a:avLst/>
          </a:prstGeom>
          <a:noFill/>
          <a:ln w="9525" cap="flat" cmpd="sng">
            <a:solidFill>
              <a:srgbClr val="0C2D45"/>
            </a:solidFill>
            <a:prstDash val="dot"/>
            <a:miter lim="800000"/>
            <a:headEnd type="none" w="sm" len="sm"/>
            <a:tailEnd type="none" w="sm" len="sm"/>
          </a:ln>
        </p:spPr>
      </p:cxnSp>
      <p:cxnSp>
        <p:nvCxnSpPr>
          <p:cNvPr id="648" name="Google Shape;648;p25"/>
          <p:cNvCxnSpPr/>
          <p:nvPr/>
        </p:nvCxnSpPr>
        <p:spPr>
          <a:xfrm>
            <a:off x="5618874" y="5311085"/>
            <a:ext cx="0" cy="294600"/>
          </a:xfrm>
          <a:prstGeom prst="straightConnector1">
            <a:avLst/>
          </a:prstGeom>
          <a:noFill/>
          <a:ln w="9525" cap="flat" cmpd="sng">
            <a:solidFill>
              <a:srgbClr val="0C2D45"/>
            </a:solidFill>
            <a:prstDash val="dot"/>
            <a:miter lim="800000"/>
            <a:headEnd type="none" w="sm" len="sm"/>
            <a:tailEnd type="none" w="sm" len="sm"/>
          </a:ln>
        </p:spPr>
      </p:cxnSp>
      <p:sp>
        <p:nvSpPr>
          <p:cNvPr id="649" name="Google Shape;649;p25"/>
          <p:cNvSpPr/>
          <p:nvPr/>
        </p:nvSpPr>
        <p:spPr>
          <a:xfrm>
            <a:off x="4049664" y="1758766"/>
            <a:ext cx="2655900" cy="13236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83"/>
              <a:buFont typeface="Arial"/>
              <a:buNone/>
            </a:pPr>
            <a:endParaRPr sz="1283" b="0" i="0" u="none" strike="noStrike" cap="none">
              <a:solidFill>
                <a:schemeClr val="lt1"/>
              </a:solidFill>
              <a:latin typeface="Century Schoolbook"/>
              <a:ea typeface="Century Schoolbook"/>
              <a:cs typeface="Century Schoolbook"/>
              <a:sym typeface="Century Schoolbook"/>
            </a:endParaRPr>
          </a:p>
        </p:txBody>
      </p:sp>
      <p:sp>
        <p:nvSpPr>
          <p:cNvPr id="650" name="Google Shape;650;p25"/>
          <p:cNvSpPr txBox="1"/>
          <p:nvPr/>
        </p:nvSpPr>
        <p:spPr>
          <a:xfrm>
            <a:off x="3986835" y="3026130"/>
            <a:ext cx="12330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GB" sz="3000" b="1" i="0" u="none" strike="noStrike" cap="none">
                <a:solidFill>
                  <a:srgbClr val="F3745D"/>
                </a:solidFill>
                <a:latin typeface="Calibri"/>
                <a:ea typeface="Calibri"/>
                <a:cs typeface="Calibri"/>
                <a:sym typeface="Calibri"/>
              </a:rPr>
              <a:t>3.5</a:t>
            </a:r>
            <a:endParaRPr sz="3000" b="1" i="0" u="none" strike="noStrike" cap="none">
              <a:solidFill>
                <a:schemeClr val="dk1"/>
              </a:solidFill>
              <a:latin typeface="Calibri"/>
              <a:ea typeface="Calibri"/>
              <a:cs typeface="Calibri"/>
              <a:sym typeface="Calibri"/>
            </a:endParaRPr>
          </a:p>
        </p:txBody>
      </p:sp>
      <p:sp>
        <p:nvSpPr>
          <p:cNvPr id="651" name="Google Shape;651;p25"/>
          <p:cNvSpPr txBox="1"/>
          <p:nvPr/>
        </p:nvSpPr>
        <p:spPr>
          <a:xfrm>
            <a:off x="3994072" y="3479870"/>
            <a:ext cx="2061900" cy="354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GB" sz="1700" b="1" i="0" u="none" strike="noStrike" cap="none">
                <a:solidFill>
                  <a:srgbClr val="0C2D45"/>
                </a:solidFill>
                <a:latin typeface="Calibri"/>
                <a:ea typeface="Calibri"/>
                <a:cs typeface="Calibri"/>
                <a:sym typeface="Calibri"/>
              </a:rPr>
              <a:t>Sport et loisirs</a:t>
            </a:r>
            <a:endParaRPr sz="1400" b="0" i="0" u="none" strike="noStrike" cap="none">
              <a:solidFill>
                <a:srgbClr val="000000"/>
              </a:solidFill>
              <a:latin typeface="Arial"/>
              <a:ea typeface="Arial"/>
              <a:cs typeface="Arial"/>
              <a:sym typeface="Arial"/>
            </a:endParaRPr>
          </a:p>
        </p:txBody>
      </p:sp>
      <p:sp>
        <p:nvSpPr>
          <p:cNvPr id="652" name="Google Shape;652;p25"/>
          <p:cNvSpPr txBox="1"/>
          <p:nvPr/>
        </p:nvSpPr>
        <p:spPr>
          <a:xfrm>
            <a:off x="4806872" y="3210496"/>
            <a:ext cx="18936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0" i="0" u="none" strike="noStrike" cap="none">
                <a:solidFill>
                  <a:srgbClr val="0C2D45"/>
                </a:solidFill>
                <a:latin typeface="Calibri"/>
                <a:ea typeface="Calibri"/>
                <a:cs typeface="Calibri"/>
                <a:sym typeface="Calibri"/>
              </a:rPr>
              <a:t>Page 29</a:t>
            </a:r>
            <a:endParaRPr sz="1400" b="0" i="0" u="none" strike="noStrike" cap="none">
              <a:solidFill>
                <a:srgbClr val="000000"/>
              </a:solidFill>
              <a:latin typeface="Arial"/>
              <a:ea typeface="Arial"/>
              <a:cs typeface="Arial"/>
              <a:sym typeface="Arial"/>
            </a:endParaRPr>
          </a:p>
        </p:txBody>
      </p:sp>
      <p:cxnSp>
        <p:nvCxnSpPr>
          <p:cNvPr id="653" name="Google Shape;653;p25"/>
          <p:cNvCxnSpPr/>
          <p:nvPr/>
        </p:nvCxnSpPr>
        <p:spPr>
          <a:xfrm>
            <a:off x="4066533" y="3498861"/>
            <a:ext cx="2550300" cy="0"/>
          </a:xfrm>
          <a:prstGeom prst="straightConnector1">
            <a:avLst/>
          </a:prstGeom>
          <a:noFill/>
          <a:ln w="9525" cap="flat" cmpd="sng">
            <a:solidFill>
              <a:srgbClr val="0C2D45"/>
            </a:solidFill>
            <a:prstDash val="dot"/>
            <a:miter lim="800000"/>
            <a:headEnd type="none" w="sm" len="sm"/>
            <a:tailEnd type="none" w="sm" len="sm"/>
          </a:ln>
        </p:spPr>
      </p:cxnSp>
      <p:cxnSp>
        <p:nvCxnSpPr>
          <p:cNvPr id="654" name="Google Shape;654;p25"/>
          <p:cNvCxnSpPr/>
          <p:nvPr/>
        </p:nvCxnSpPr>
        <p:spPr>
          <a:xfrm>
            <a:off x="5610853" y="3153421"/>
            <a:ext cx="0" cy="294600"/>
          </a:xfrm>
          <a:prstGeom prst="straightConnector1">
            <a:avLst/>
          </a:prstGeom>
          <a:noFill/>
          <a:ln w="9525" cap="flat" cmpd="sng">
            <a:solidFill>
              <a:srgbClr val="0C2D45"/>
            </a:solidFill>
            <a:prstDash val="dot"/>
            <a:miter lim="800000"/>
            <a:headEnd type="none" w="sm" len="sm"/>
            <a:tailEnd type="none" w="sm" len="sm"/>
          </a:ln>
        </p:spPr>
      </p:cxnSp>
      <p:sp>
        <p:nvSpPr>
          <p:cNvPr id="655" name="Google Shape;655;p25"/>
          <p:cNvSpPr/>
          <p:nvPr/>
        </p:nvSpPr>
        <p:spPr>
          <a:xfrm>
            <a:off x="4073728" y="6172447"/>
            <a:ext cx="2655900" cy="1233300"/>
          </a:xfrm>
          <a:prstGeom prst="rect">
            <a:avLst/>
          </a:prstGeom>
          <a:blipFill rotWithShape="1">
            <a:blip r:embed="rId7">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83"/>
              <a:buFont typeface="Arial"/>
              <a:buNone/>
            </a:pPr>
            <a:endParaRPr sz="1283" b="0" i="0" u="none" strike="noStrike" cap="none">
              <a:solidFill>
                <a:schemeClr val="lt1"/>
              </a:solidFill>
              <a:latin typeface="Century Schoolbook"/>
              <a:ea typeface="Century Schoolbook"/>
              <a:cs typeface="Century Schoolbook"/>
              <a:sym typeface="Century Schoolbook"/>
            </a:endParaRPr>
          </a:p>
        </p:txBody>
      </p:sp>
      <p:sp>
        <p:nvSpPr>
          <p:cNvPr id="656" name="Google Shape;656;p25"/>
          <p:cNvSpPr txBox="1"/>
          <p:nvPr/>
        </p:nvSpPr>
        <p:spPr>
          <a:xfrm>
            <a:off x="4010899" y="7349480"/>
            <a:ext cx="12330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GB" sz="3000" b="1" i="0" u="none" strike="noStrike" cap="none">
                <a:solidFill>
                  <a:srgbClr val="F3745D"/>
                </a:solidFill>
                <a:latin typeface="Calibri"/>
                <a:ea typeface="Calibri"/>
                <a:cs typeface="Calibri"/>
                <a:sym typeface="Calibri"/>
              </a:rPr>
              <a:t>3.7</a:t>
            </a:r>
            <a:endParaRPr sz="3000" b="1" i="0" u="none" strike="noStrike" cap="none">
              <a:solidFill>
                <a:schemeClr val="dk1"/>
              </a:solidFill>
              <a:latin typeface="Calibri"/>
              <a:ea typeface="Calibri"/>
              <a:cs typeface="Calibri"/>
              <a:sym typeface="Calibri"/>
            </a:endParaRPr>
          </a:p>
        </p:txBody>
      </p:sp>
      <p:sp>
        <p:nvSpPr>
          <p:cNvPr id="657" name="Google Shape;657;p25"/>
          <p:cNvSpPr txBox="1"/>
          <p:nvPr/>
        </p:nvSpPr>
        <p:spPr>
          <a:xfrm>
            <a:off x="4018136" y="7803220"/>
            <a:ext cx="2874300" cy="531300"/>
          </a:xfrm>
          <a:prstGeom prst="rect">
            <a:avLst/>
          </a:prstGeom>
          <a:noFill/>
          <a:ln>
            <a:noFill/>
          </a:ln>
        </p:spPr>
        <p:txBody>
          <a:bodyPr spcFirstLastPara="1" wrap="square" lIns="91425" tIns="45700" rIns="91425" bIns="45700" anchor="t" anchorCtr="0">
            <a:spAutoFit/>
          </a:bodyPr>
          <a:lstStyle/>
          <a:p>
            <a:pPr marL="0" marR="0" lvl="0" indent="0" algn="l" rtl="0">
              <a:lnSpc>
                <a:spcPct val="102352"/>
              </a:lnSpc>
              <a:spcBef>
                <a:spcPts val="0"/>
              </a:spcBef>
              <a:spcAft>
                <a:spcPts val="0"/>
              </a:spcAft>
              <a:buClr>
                <a:srgbClr val="000000"/>
              </a:buClr>
              <a:buSzPts val="1700"/>
              <a:buFont typeface="Arial"/>
              <a:buNone/>
            </a:pPr>
            <a:r>
              <a:rPr lang="en-GB" sz="1700" b="1" i="0" u="none" strike="noStrike" cap="none">
                <a:solidFill>
                  <a:srgbClr val="0C2D45"/>
                </a:solidFill>
                <a:latin typeface="Calibri"/>
                <a:ea typeface="Calibri"/>
                <a:cs typeface="Calibri"/>
                <a:sym typeface="Calibri"/>
              </a:rPr>
              <a:t>Sessions d'information sur l'histoire et la culture locales</a:t>
            </a:r>
            <a:endParaRPr sz="1400" b="0" i="0" u="none" strike="noStrike" cap="none">
              <a:solidFill>
                <a:srgbClr val="000000"/>
              </a:solidFill>
              <a:latin typeface="Arial"/>
              <a:ea typeface="Arial"/>
              <a:cs typeface="Arial"/>
              <a:sym typeface="Arial"/>
            </a:endParaRPr>
          </a:p>
        </p:txBody>
      </p:sp>
      <p:sp>
        <p:nvSpPr>
          <p:cNvPr id="658" name="Google Shape;658;p25"/>
          <p:cNvSpPr txBox="1"/>
          <p:nvPr/>
        </p:nvSpPr>
        <p:spPr>
          <a:xfrm>
            <a:off x="4830936" y="7533846"/>
            <a:ext cx="18936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0" i="0" u="none" strike="noStrike" cap="none">
                <a:solidFill>
                  <a:srgbClr val="0C2D45"/>
                </a:solidFill>
                <a:latin typeface="Calibri"/>
                <a:ea typeface="Calibri"/>
                <a:cs typeface="Calibri"/>
                <a:sym typeface="Calibri"/>
              </a:rPr>
              <a:t>Page 33</a:t>
            </a:r>
            <a:endParaRPr sz="1400" b="0" i="0" u="none" strike="noStrike" cap="none">
              <a:solidFill>
                <a:srgbClr val="000000"/>
              </a:solidFill>
              <a:latin typeface="Arial"/>
              <a:ea typeface="Arial"/>
              <a:cs typeface="Arial"/>
              <a:sym typeface="Arial"/>
            </a:endParaRPr>
          </a:p>
        </p:txBody>
      </p:sp>
      <p:cxnSp>
        <p:nvCxnSpPr>
          <p:cNvPr id="659" name="Google Shape;659;p25"/>
          <p:cNvCxnSpPr/>
          <p:nvPr/>
        </p:nvCxnSpPr>
        <p:spPr>
          <a:xfrm>
            <a:off x="4090597" y="7822211"/>
            <a:ext cx="2550300" cy="0"/>
          </a:xfrm>
          <a:prstGeom prst="straightConnector1">
            <a:avLst/>
          </a:prstGeom>
          <a:noFill/>
          <a:ln w="9525" cap="flat" cmpd="sng">
            <a:solidFill>
              <a:srgbClr val="0C2D45"/>
            </a:solidFill>
            <a:prstDash val="dot"/>
            <a:miter lim="800000"/>
            <a:headEnd type="none" w="sm" len="sm"/>
            <a:tailEnd type="none" w="sm" len="sm"/>
          </a:ln>
        </p:spPr>
      </p:cxnSp>
      <p:cxnSp>
        <p:nvCxnSpPr>
          <p:cNvPr id="660" name="Google Shape;660;p25"/>
          <p:cNvCxnSpPr/>
          <p:nvPr/>
        </p:nvCxnSpPr>
        <p:spPr>
          <a:xfrm>
            <a:off x="5634917" y="7476771"/>
            <a:ext cx="0" cy="294600"/>
          </a:xfrm>
          <a:prstGeom prst="straightConnector1">
            <a:avLst/>
          </a:prstGeom>
          <a:noFill/>
          <a:ln w="9525" cap="flat" cmpd="sng">
            <a:solidFill>
              <a:srgbClr val="0C2D45"/>
            </a:solidFill>
            <a:prstDash val="dot"/>
            <a:miter lim="800000"/>
            <a:headEnd type="none" w="sm" len="sm"/>
            <a:tailEnd type="none" w="sm" len="sm"/>
          </a:ln>
        </p:spPr>
      </p:cxnSp>
      <p:grpSp>
        <p:nvGrpSpPr>
          <p:cNvPr id="661" name="Google Shape;661;p25"/>
          <p:cNvGrpSpPr/>
          <p:nvPr/>
        </p:nvGrpSpPr>
        <p:grpSpPr>
          <a:xfrm>
            <a:off x="3958813" y="9803424"/>
            <a:ext cx="2146473" cy="888208"/>
            <a:chOff x="5681508" y="5035168"/>
            <a:chExt cx="1406601" cy="582050"/>
          </a:xfrm>
        </p:grpSpPr>
        <p:grpSp>
          <p:nvGrpSpPr>
            <p:cNvPr id="662" name="Google Shape;662;p25"/>
            <p:cNvGrpSpPr/>
            <p:nvPr/>
          </p:nvGrpSpPr>
          <p:grpSpPr>
            <a:xfrm>
              <a:off x="6271456" y="5052748"/>
              <a:ext cx="320570" cy="564130"/>
              <a:chOff x="6271456" y="5052748"/>
              <a:chExt cx="320570" cy="564130"/>
            </a:xfrm>
          </p:grpSpPr>
          <p:sp>
            <p:nvSpPr>
              <p:cNvPr id="663" name="Google Shape;663;p25"/>
              <p:cNvSpPr/>
              <p:nvPr/>
            </p:nvSpPr>
            <p:spPr>
              <a:xfrm>
                <a:off x="6387793" y="5052748"/>
                <a:ext cx="93687" cy="93836"/>
              </a:xfrm>
              <a:custGeom>
                <a:avLst/>
                <a:gdLst/>
                <a:ahLst/>
                <a:cxnLst/>
                <a:rect l="l" t="t" r="r" b="b"/>
                <a:pathLst>
                  <a:path w="93687" h="93836" extrusionOk="0">
                    <a:moveTo>
                      <a:pt x="6698" y="72182"/>
                    </a:moveTo>
                    <a:cubicBezTo>
                      <a:pt x="15285" y="85973"/>
                      <a:pt x="27742" y="93352"/>
                      <a:pt x="44191" y="93473"/>
                    </a:cubicBezTo>
                    <a:cubicBezTo>
                      <a:pt x="44675" y="93473"/>
                      <a:pt x="45279" y="93473"/>
                      <a:pt x="45763" y="93473"/>
                    </a:cubicBezTo>
                    <a:cubicBezTo>
                      <a:pt x="45763" y="93473"/>
                      <a:pt x="45763" y="93716"/>
                      <a:pt x="45763" y="93836"/>
                    </a:cubicBezTo>
                    <a:cubicBezTo>
                      <a:pt x="49513" y="93473"/>
                      <a:pt x="53262" y="93111"/>
                      <a:pt x="56890" y="92626"/>
                    </a:cubicBezTo>
                    <a:cubicBezTo>
                      <a:pt x="64994" y="91538"/>
                      <a:pt x="71887" y="87908"/>
                      <a:pt x="77935" y="82586"/>
                    </a:cubicBezTo>
                    <a:cubicBezTo>
                      <a:pt x="85675" y="75932"/>
                      <a:pt x="89787" y="66980"/>
                      <a:pt x="92327" y="57302"/>
                    </a:cubicBezTo>
                    <a:cubicBezTo>
                      <a:pt x="94141" y="50407"/>
                      <a:pt x="94141" y="43390"/>
                      <a:pt x="92327" y="36616"/>
                    </a:cubicBezTo>
                    <a:cubicBezTo>
                      <a:pt x="90392" y="29236"/>
                      <a:pt x="86885" y="22583"/>
                      <a:pt x="82047" y="16655"/>
                    </a:cubicBezTo>
                    <a:cubicBezTo>
                      <a:pt x="75758" y="8913"/>
                      <a:pt x="67533" y="3953"/>
                      <a:pt x="57858" y="1533"/>
                    </a:cubicBezTo>
                    <a:cubicBezTo>
                      <a:pt x="51690" y="-39"/>
                      <a:pt x="45521" y="-402"/>
                      <a:pt x="39232" y="445"/>
                    </a:cubicBezTo>
                    <a:cubicBezTo>
                      <a:pt x="28952" y="1775"/>
                      <a:pt x="20970" y="7340"/>
                      <a:pt x="13229" y="13631"/>
                    </a:cubicBezTo>
                    <a:cubicBezTo>
                      <a:pt x="8149" y="19800"/>
                      <a:pt x="4279" y="26575"/>
                      <a:pt x="1498" y="33954"/>
                    </a:cubicBezTo>
                    <a:cubicBezTo>
                      <a:pt x="1135" y="34922"/>
                      <a:pt x="893" y="36011"/>
                      <a:pt x="772" y="37099"/>
                    </a:cubicBezTo>
                    <a:cubicBezTo>
                      <a:pt x="-438" y="42785"/>
                      <a:pt x="46" y="48471"/>
                      <a:pt x="409" y="54157"/>
                    </a:cubicBezTo>
                    <a:cubicBezTo>
                      <a:pt x="893" y="60810"/>
                      <a:pt x="3191" y="66859"/>
                      <a:pt x="6577" y="72303"/>
                    </a:cubicBezTo>
                    <a:close/>
                  </a:path>
                </a:pathLst>
              </a:custGeom>
              <a:solidFill>
                <a:srgbClr val="A0D5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664" name="Google Shape;664;p25"/>
              <p:cNvSpPr/>
              <p:nvPr/>
            </p:nvSpPr>
            <p:spPr>
              <a:xfrm>
                <a:off x="6271456" y="5162201"/>
                <a:ext cx="320570" cy="454677"/>
              </a:xfrm>
              <a:custGeom>
                <a:avLst/>
                <a:gdLst/>
                <a:ahLst/>
                <a:cxnLst/>
                <a:rect l="l" t="t" r="r" b="b"/>
                <a:pathLst>
                  <a:path w="320570" h="454677" extrusionOk="0">
                    <a:moveTo>
                      <a:pt x="317877" y="183143"/>
                    </a:moveTo>
                    <a:cubicBezTo>
                      <a:pt x="315095" y="177094"/>
                      <a:pt x="311225" y="171771"/>
                      <a:pt x="307596" y="166328"/>
                    </a:cubicBezTo>
                    <a:cubicBezTo>
                      <a:pt x="307354" y="165843"/>
                      <a:pt x="306991" y="165359"/>
                      <a:pt x="306750" y="164997"/>
                    </a:cubicBezTo>
                    <a:lnTo>
                      <a:pt x="306750" y="162456"/>
                    </a:lnTo>
                    <a:cubicBezTo>
                      <a:pt x="306629" y="162577"/>
                      <a:pt x="306508" y="162819"/>
                      <a:pt x="306387" y="162940"/>
                    </a:cubicBezTo>
                    <a:cubicBezTo>
                      <a:pt x="305903" y="162940"/>
                      <a:pt x="305661" y="162698"/>
                      <a:pt x="305298" y="162698"/>
                    </a:cubicBezTo>
                    <a:cubicBezTo>
                      <a:pt x="302758" y="158827"/>
                      <a:pt x="300340" y="154835"/>
                      <a:pt x="297800" y="150964"/>
                    </a:cubicBezTo>
                    <a:lnTo>
                      <a:pt x="297800" y="150722"/>
                    </a:lnTo>
                    <a:cubicBezTo>
                      <a:pt x="297074" y="149633"/>
                      <a:pt x="296469" y="148423"/>
                      <a:pt x="295744" y="147334"/>
                    </a:cubicBezTo>
                    <a:cubicBezTo>
                      <a:pt x="288487" y="135116"/>
                      <a:pt x="281230" y="123019"/>
                      <a:pt x="274094" y="110800"/>
                    </a:cubicBezTo>
                    <a:cubicBezTo>
                      <a:pt x="265386" y="95800"/>
                      <a:pt x="256799" y="80678"/>
                      <a:pt x="248091" y="65677"/>
                    </a:cubicBezTo>
                    <a:cubicBezTo>
                      <a:pt x="244342" y="59145"/>
                      <a:pt x="240714" y="52612"/>
                      <a:pt x="236723" y="46200"/>
                    </a:cubicBezTo>
                    <a:cubicBezTo>
                      <a:pt x="231401" y="37611"/>
                      <a:pt x="225838" y="29264"/>
                      <a:pt x="218702" y="22127"/>
                    </a:cubicBezTo>
                    <a:cubicBezTo>
                      <a:pt x="215557" y="18981"/>
                      <a:pt x="212171" y="16078"/>
                      <a:pt x="208905" y="13054"/>
                    </a:cubicBezTo>
                    <a:cubicBezTo>
                      <a:pt x="208179" y="12691"/>
                      <a:pt x="207333" y="12207"/>
                      <a:pt x="206607" y="11844"/>
                    </a:cubicBezTo>
                    <a:cubicBezTo>
                      <a:pt x="201286" y="8577"/>
                      <a:pt x="195601" y="5795"/>
                      <a:pt x="189675" y="3981"/>
                    </a:cubicBezTo>
                    <a:cubicBezTo>
                      <a:pt x="176855" y="-132"/>
                      <a:pt x="163672" y="-737"/>
                      <a:pt x="150368" y="714"/>
                    </a:cubicBezTo>
                    <a:cubicBezTo>
                      <a:pt x="144321" y="1319"/>
                      <a:pt x="138394" y="2529"/>
                      <a:pt x="132347" y="3376"/>
                    </a:cubicBezTo>
                    <a:cubicBezTo>
                      <a:pt x="131501" y="3738"/>
                      <a:pt x="130775" y="4223"/>
                      <a:pt x="129928" y="4464"/>
                    </a:cubicBezTo>
                    <a:cubicBezTo>
                      <a:pt x="125090" y="6279"/>
                      <a:pt x="120374" y="8457"/>
                      <a:pt x="115899" y="11239"/>
                    </a:cubicBezTo>
                    <a:cubicBezTo>
                      <a:pt x="105860" y="17530"/>
                      <a:pt x="97999" y="26119"/>
                      <a:pt x="91347" y="35676"/>
                    </a:cubicBezTo>
                    <a:cubicBezTo>
                      <a:pt x="81066" y="50313"/>
                      <a:pt x="71875" y="65798"/>
                      <a:pt x="62925" y="81283"/>
                    </a:cubicBezTo>
                    <a:cubicBezTo>
                      <a:pt x="57966" y="89993"/>
                      <a:pt x="53007" y="98703"/>
                      <a:pt x="47686" y="107171"/>
                    </a:cubicBezTo>
                    <a:cubicBezTo>
                      <a:pt x="43211" y="114309"/>
                      <a:pt x="39099" y="121567"/>
                      <a:pt x="34987" y="128946"/>
                    </a:cubicBezTo>
                    <a:cubicBezTo>
                      <a:pt x="32084" y="134027"/>
                      <a:pt x="29060" y="139109"/>
                      <a:pt x="26157" y="144189"/>
                    </a:cubicBezTo>
                    <a:cubicBezTo>
                      <a:pt x="22529" y="149875"/>
                      <a:pt x="19022" y="155560"/>
                      <a:pt x="15272" y="161246"/>
                    </a:cubicBezTo>
                    <a:cubicBezTo>
                      <a:pt x="14910" y="161246"/>
                      <a:pt x="14668" y="161609"/>
                      <a:pt x="14184" y="161489"/>
                    </a:cubicBezTo>
                    <a:cubicBezTo>
                      <a:pt x="14184" y="161368"/>
                      <a:pt x="13942" y="161125"/>
                      <a:pt x="13821" y="161004"/>
                    </a:cubicBezTo>
                    <a:lnTo>
                      <a:pt x="13821" y="163545"/>
                    </a:lnTo>
                    <a:cubicBezTo>
                      <a:pt x="13579" y="164029"/>
                      <a:pt x="13216" y="164513"/>
                      <a:pt x="12975" y="164876"/>
                    </a:cubicBezTo>
                    <a:cubicBezTo>
                      <a:pt x="9346" y="170319"/>
                      <a:pt x="5476" y="175642"/>
                      <a:pt x="2694" y="181691"/>
                    </a:cubicBezTo>
                    <a:cubicBezTo>
                      <a:pt x="880" y="185562"/>
                      <a:pt x="-208" y="189554"/>
                      <a:pt x="33" y="193909"/>
                    </a:cubicBezTo>
                    <a:cubicBezTo>
                      <a:pt x="275" y="198265"/>
                      <a:pt x="1848" y="201652"/>
                      <a:pt x="4871" y="204676"/>
                    </a:cubicBezTo>
                    <a:cubicBezTo>
                      <a:pt x="7411" y="207338"/>
                      <a:pt x="10435" y="208184"/>
                      <a:pt x="13942" y="208184"/>
                    </a:cubicBezTo>
                    <a:lnTo>
                      <a:pt x="13942" y="209515"/>
                    </a:lnTo>
                    <a:cubicBezTo>
                      <a:pt x="14789" y="209515"/>
                      <a:pt x="15756" y="209515"/>
                      <a:pt x="16603" y="209515"/>
                    </a:cubicBezTo>
                    <a:cubicBezTo>
                      <a:pt x="21199" y="208910"/>
                      <a:pt x="25190" y="207216"/>
                      <a:pt x="27972" y="203103"/>
                    </a:cubicBezTo>
                    <a:cubicBezTo>
                      <a:pt x="28576" y="202256"/>
                      <a:pt x="29302" y="201410"/>
                      <a:pt x="29907" y="200442"/>
                    </a:cubicBezTo>
                    <a:cubicBezTo>
                      <a:pt x="30270" y="199958"/>
                      <a:pt x="30633" y="199353"/>
                      <a:pt x="30874" y="198869"/>
                    </a:cubicBezTo>
                    <a:cubicBezTo>
                      <a:pt x="34140" y="194635"/>
                      <a:pt x="37405" y="190401"/>
                      <a:pt x="40308" y="186046"/>
                    </a:cubicBezTo>
                    <a:cubicBezTo>
                      <a:pt x="42001" y="183506"/>
                      <a:pt x="43574" y="180965"/>
                      <a:pt x="45267" y="178425"/>
                    </a:cubicBezTo>
                    <a:cubicBezTo>
                      <a:pt x="45267" y="177941"/>
                      <a:pt x="45025" y="177336"/>
                      <a:pt x="44904" y="176852"/>
                    </a:cubicBezTo>
                    <a:cubicBezTo>
                      <a:pt x="46113" y="174916"/>
                      <a:pt x="47444" y="172981"/>
                      <a:pt x="48653" y="171045"/>
                    </a:cubicBezTo>
                    <a:cubicBezTo>
                      <a:pt x="59055" y="154109"/>
                      <a:pt x="69214" y="136931"/>
                      <a:pt x="79373" y="119873"/>
                    </a:cubicBezTo>
                    <a:cubicBezTo>
                      <a:pt x="85783" y="109107"/>
                      <a:pt x="91952" y="98098"/>
                      <a:pt x="98241" y="87331"/>
                    </a:cubicBezTo>
                    <a:cubicBezTo>
                      <a:pt x="98966" y="86122"/>
                      <a:pt x="99692" y="84912"/>
                      <a:pt x="100539" y="83702"/>
                    </a:cubicBezTo>
                    <a:cubicBezTo>
                      <a:pt x="103320" y="79710"/>
                      <a:pt x="107191" y="79831"/>
                      <a:pt x="110456" y="81766"/>
                    </a:cubicBezTo>
                    <a:cubicBezTo>
                      <a:pt x="112149" y="82735"/>
                      <a:pt x="113601" y="84065"/>
                      <a:pt x="114931" y="85154"/>
                    </a:cubicBezTo>
                    <a:cubicBezTo>
                      <a:pt x="114931" y="86001"/>
                      <a:pt x="115052" y="86605"/>
                      <a:pt x="114931" y="87090"/>
                    </a:cubicBezTo>
                    <a:cubicBezTo>
                      <a:pt x="114447" y="88662"/>
                      <a:pt x="113964" y="90114"/>
                      <a:pt x="113238" y="91565"/>
                    </a:cubicBezTo>
                    <a:cubicBezTo>
                      <a:pt x="111545" y="95678"/>
                      <a:pt x="109489" y="99671"/>
                      <a:pt x="107916" y="103905"/>
                    </a:cubicBezTo>
                    <a:cubicBezTo>
                      <a:pt x="103320" y="116365"/>
                      <a:pt x="98966" y="128826"/>
                      <a:pt x="94612" y="141407"/>
                    </a:cubicBezTo>
                    <a:cubicBezTo>
                      <a:pt x="90500" y="153262"/>
                      <a:pt x="86872" y="165238"/>
                      <a:pt x="82881" y="177094"/>
                    </a:cubicBezTo>
                    <a:cubicBezTo>
                      <a:pt x="76833" y="195119"/>
                      <a:pt x="70786" y="213144"/>
                      <a:pt x="64739" y="231169"/>
                    </a:cubicBezTo>
                    <a:cubicBezTo>
                      <a:pt x="58813" y="248831"/>
                      <a:pt x="53007" y="266494"/>
                      <a:pt x="47081" y="284156"/>
                    </a:cubicBezTo>
                    <a:cubicBezTo>
                      <a:pt x="46113" y="287180"/>
                      <a:pt x="44904" y="290205"/>
                      <a:pt x="44178" y="293350"/>
                    </a:cubicBezTo>
                    <a:cubicBezTo>
                      <a:pt x="43816" y="294801"/>
                      <a:pt x="42969" y="296495"/>
                      <a:pt x="44299" y="297947"/>
                    </a:cubicBezTo>
                    <a:cubicBezTo>
                      <a:pt x="44662" y="297947"/>
                      <a:pt x="45025" y="298189"/>
                      <a:pt x="45388" y="298189"/>
                    </a:cubicBezTo>
                    <a:cubicBezTo>
                      <a:pt x="67158" y="298189"/>
                      <a:pt x="88807" y="298189"/>
                      <a:pt x="110577" y="298189"/>
                    </a:cubicBezTo>
                    <a:cubicBezTo>
                      <a:pt x="112754" y="298189"/>
                      <a:pt x="114810" y="298068"/>
                      <a:pt x="116866" y="298794"/>
                    </a:cubicBezTo>
                    <a:cubicBezTo>
                      <a:pt x="118318" y="301213"/>
                      <a:pt x="117713" y="303753"/>
                      <a:pt x="117713" y="306294"/>
                    </a:cubicBezTo>
                    <a:cubicBezTo>
                      <a:pt x="117713" y="309681"/>
                      <a:pt x="117350" y="313068"/>
                      <a:pt x="117350" y="316456"/>
                    </a:cubicBezTo>
                    <a:cubicBezTo>
                      <a:pt x="117350" y="354926"/>
                      <a:pt x="117350" y="393395"/>
                      <a:pt x="117108" y="431744"/>
                    </a:cubicBezTo>
                    <a:cubicBezTo>
                      <a:pt x="117108" y="437067"/>
                      <a:pt x="117834" y="442027"/>
                      <a:pt x="120616" y="446744"/>
                    </a:cubicBezTo>
                    <a:cubicBezTo>
                      <a:pt x="120857" y="447107"/>
                      <a:pt x="121220" y="447470"/>
                      <a:pt x="121462" y="447833"/>
                    </a:cubicBezTo>
                    <a:cubicBezTo>
                      <a:pt x="121825" y="448196"/>
                      <a:pt x="122067" y="448680"/>
                      <a:pt x="122430" y="449043"/>
                    </a:cubicBezTo>
                    <a:cubicBezTo>
                      <a:pt x="122792" y="449406"/>
                      <a:pt x="123155" y="449890"/>
                      <a:pt x="123518" y="450253"/>
                    </a:cubicBezTo>
                    <a:cubicBezTo>
                      <a:pt x="124244" y="450857"/>
                      <a:pt x="124970" y="451583"/>
                      <a:pt x="125816" y="452188"/>
                    </a:cubicBezTo>
                    <a:lnTo>
                      <a:pt x="125816" y="452188"/>
                    </a:lnTo>
                    <a:cubicBezTo>
                      <a:pt x="129444" y="453882"/>
                      <a:pt x="133073" y="454970"/>
                      <a:pt x="137185" y="454608"/>
                    </a:cubicBezTo>
                    <a:cubicBezTo>
                      <a:pt x="146256" y="453761"/>
                      <a:pt x="153512" y="446261"/>
                      <a:pt x="153754" y="437188"/>
                    </a:cubicBezTo>
                    <a:cubicBezTo>
                      <a:pt x="153754" y="433800"/>
                      <a:pt x="153754" y="430413"/>
                      <a:pt x="153754" y="427026"/>
                    </a:cubicBezTo>
                    <a:cubicBezTo>
                      <a:pt x="153754" y="384927"/>
                      <a:pt x="153633" y="342707"/>
                      <a:pt x="153512" y="300608"/>
                    </a:cubicBezTo>
                    <a:cubicBezTo>
                      <a:pt x="153512" y="299882"/>
                      <a:pt x="153633" y="299278"/>
                      <a:pt x="153633" y="298673"/>
                    </a:cubicBezTo>
                    <a:cubicBezTo>
                      <a:pt x="154117" y="298431"/>
                      <a:pt x="154480" y="298189"/>
                      <a:pt x="154843" y="298189"/>
                    </a:cubicBezTo>
                    <a:cubicBezTo>
                      <a:pt x="158108" y="298189"/>
                      <a:pt x="161253" y="298431"/>
                      <a:pt x="164518" y="298431"/>
                    </a:cubicBezTo>
                    <a:cubicBezTo>
                      <a:pt x="165244" y="298431"/>
                      <a:pt x="165970" y="298431"/>
                      <a:pt x="166695" y="298431"/>
                    </a:cubicBezTo>
                    <a:cubicBezTo>
                      <a:pt x="169598" y="298309"/>
                      <a:pt x="169840" y="298431"/>
                      <a:pt x="169719" y="301334"/>
                    </a:cubicBezTo>
                    <a:cubicBezTo>
                      <a:pt x="169719" y="302907"/>
                      <a:pt x="169840" y="304600"/>
                      <a:pt x="169840" y="306173"/>
                    </a:cubicBezTo>
                    <a:cubicBezTo>
                      <a:pt x="169840" y="347062"/>
                      <a:pt x="169840" y="387830"/>
                      <a:pt x="169840" y="428719"/>
                    </a:cubicBezTo>
                    <a:cubicBezTo>
                      <a:pt x="169840" y="433316"/>
                      <a:pt x="169598" y="438034"/>
                      <a:pt x="170808" y="442510"/>
                    </a:cubicBezTo>
                    <a:cubicBezTo>
                      <a:pt x="172259" y="445777"/>
                      <a:pt x="173952" y="448922"/>
                      <a:pt x="176371" y="451583"/>
                    </a:cubicBezTo>
                    <a:cubicBezTo>
                      <a:pt x="178790" y="452793"/>
                      <a:pt x="181209" y="453761"/>
                      <a:pt x="183991" y="454124"/>
                    </a:cubicBezTo>
                    <a:cubicBezTo>
                      <a:pt x="190038" y="454850"/>
                      <a:pt x="195238" y="453035"/>
                      <a:pt x="199834" y="449043"/>
                    </a:cubicBezTo>
                    <a:cubicBezTo>
                      <a:pt x="203705" y="445535"/>
                      <a:pt x="205156" y="441058"/>
                      <a:pt x="205398" y="436099"/>
                    </a:cubicBezTo>
                    <a:cubicBezTo>
                      <a:pt x="205519" y="432832"/>
                      <a:pt x="205398" y="429687"/>
                      <a:pt x="205398" y="426421"/>
                    </a:cubicBezTo>
                    <a:cubicBezTo>
                      <a:pt x="205156" y="384564"/>
                      <a:pt x="204793" y="342828"/>
                      <a:pt x="204551" y="300971"/>
                    </a:cubicBezTo>
                    <a:cubicBezTo>
                      <a:pt x="204551" y="300245"/>
                      <a:pt x="204551" y="299519"/>
                      <a:pt x="204551" y="298552"/>
                    </a:cubicBezTo>
                    <a:cubicBezTo>
                      <a:pt x="205519" y="298431"/>
                      <a:pt x="206365" y="298189"/>
                      <a:pt x="207212" y="298189"/>
                    </a:cubicBezTo>
                    <a:cubicBezTo>
                      <a:pt x="228619" y="298189"/>
                      <a:pt x="249905" y="298189"/>
                      <a:pt x="271313" y="298068"/>
                    </a:cubicBezTo>
                    <a:cubicBezTo>
                      <a:pt x="271676" y="298068"/>
                      <a:pt x="272038" y="298189"/>
                      <a:pt x="272401" y="298309"/>
                    </a:cubicBezTo>
                    <a:cubicBezTo>
                      <a:pt x="273490" y="297947"/>
                      <a:pt x="273369" y="296979"/>
                      <a:pt x="273611" y="296132"/>
                    </a:cubicBezTo>
                    <a:cubicBezTo>
                      <a:pt x="271797" y="289962"/>
                      <a:pt x="269982" y="283793"/>
                      <a:pt x="268047" y="277623"/>
                    </a:cubicBezTo>
                    <a:cubicBezTo>
                      <a:pt x="261516" y="256816"/>
                      <a:pt x="254985" y="235887"/>
                      <a:pt x="248575" y="215080"/>
                    </a:cubicBezTo>
                    <a:cubicBezTo>
                      <a:pt x="243133" y="197781"/>
                      <a:pt x="237932" y="180481"/>
                      <a:pt x="232368" y="163303"/>
                    </a:cubicBezTo>
                    <a:cubicBezTo>
                      <a:pt x="230312" y="157012"/>
                      <a:pt x="228014" y="150843"/>
                      <a:pt x="225958" y="144431"/>
                    </a:cubicBezTo>
                    <a:cubicBezTo>
                      <a:pt x="222572" y="133665"/>
                      <a:pt x="218944" y="123019"/>
                      <a:pt x="215436" y="112252"/>
                    </a:cubicBezTo>
                    <a:cubicBezTo>
                      <a:pt x="212896" y="104751"/>
                      <a:pt x="210236" y="97373"/>
                      <a:pt x="206849" y="90235"/>
                    </a:cubicBezTo>
                    <a:cubicBezTo>
                      <a:pt x="205761" y="88057"/>
                      <a:pt x="205156" y="85880"/>
                      <a:pt x="206003" y="83581"/>
                    </a:cubicBezTo>
                    <a:cubicBezTo>
                      <a:pt x="208990" y="81973"/>
                      <a:pt x="212207" y="81368"/>
                      <a:pt x="215678" y="81766"/>
                    </a:cubicBezTo>
                    <a:cubicBezTo>
                      <a:pt x="217613" y="82614"/>
                      <a:pt x="218581" y="84307"/>
                      <a:pt x="219548" y="86001"/>
                    </a:cubicBezTo>
                    <a:cubicBezTo>
                      <a:pt x="225958" y="97009"/>
                      <a:pt x="232490" y="107897"/>
                      <a:pt x="239020" y="118906"/>
                    </a:cubicBezTo>
                    <a:cubicBezTo>
                      <a:pt x="250873" y="138987"/>
                      <a:pt x="262726" y="159069"/>
                      <a:pt x="274578" y="179030"/>
                    </a:cubicBezTo>
                    <a:cubicBezTo>
                      <a:pt x="274820" y="179393"/>
                      <a:pt x="275062" y="179755"/>
                      <a:pt x="275304" y="180240"/>
                    </a:cubicBezTo>
                    <a:cubicBezTo>
                      <a:pt x="275304" y="180240"/>
                      <a:pt x="275304" y="180360"/>
                      <a:pt x="275304" y="180481"/>
                    </a:cubicBezTo>
                    <a:cubicBezTo>
                      <a:pt x="276997" y="183022"/>
                      <a:pt x="278569" y="185562"/>
                      <a:pt x="280263" y="188103"/>
                    </a:cubicBezTo>
                    <a:cubicBezTo>
                      <a:pt x="280867" y="189070"/>
                      <a:pt x="281714" y="190038"/>
                      <a:pt x="282440" y="191006"/>
                    </a:cubicBezTo>
                    <a:cubicBezTo>
                      <a:pt x="283407" y="192457"/>
                      <a:pt x="284254" y="193909"/>
                      <a:pt x="285221" y="195240"/>
                    </a:cubicBezTo>
                    <a:cubicBezTo>
                      <a:pt x="285826" y="196087"/>
                      <a:pt x="286552" y="196692"/>
                      <a:pt x="287157" y="197417"/>
                    </a:cubicBezTo>
                    <a:cubicBezTo>
                      <a:pt x="288003" y="198506"/>
                      <a:pt x="288850" y="199716"/>
                      <a:pt x="289696" y="200926"/>
                    </a:cubicBezTo>
                    <a:cubicBezTo>
                      <a:pt x="290059" y="201410"/>
                      <a:pt x="290422" y="202015"/>
                      <a:pt x="290664" y="202499"/>
                    </a:cubicBezTo>
                    <a:cubicBezTo>
                      <a:pt x="291269" y="203345"/>
                      <a:pt x="291994" y="204192"/>
                      <a:pt x="292599" y="205160"/>
                    </a:cubicBezTo>
                    <a:cubicBezTo>
                      <a:pt x="295260" y="209273"/>
                      <a:pt x="299251" y="210967"/>
                      <a:pt x="303968" y="211572"/>
                    </a:cubicBezTo>
                    <a:cubicBezTo>
                      <a:pt x="304935" y="211693"/>
                      <a:pt x="305782" y="211693"/>
                      <a:pt x="306629" y="211572"/>
                    </a:cubicBezTo>
                    <a:lnTo>
                      <a:pt x="306629" y="210241"/>
                    </a:lnTo>
                    <a:cubicBezTo>
                      <a:pt x="310015" y="210241"/>
                      <a:pt x="313160" y="209273"/>
                      <a:pt x="315699" y="206733"/>
                    </a:cubicBezTo>
                    <a:cubicBezTo>
                      <a:pt x="318602" y="203708"/>
                      <a:pt x="320295" y="200321"/>
                      <a:pt x="320537" y="195966"/>
                    </a:cubicBezTo>
                    <a:cubicBezTo>
                      <a:pt x="320779" y="191611"/>
                      <a:pt x="319691" y="187740"/>
                      <a:pt x="317877" y="183748"/>
                    </a:cubicBezTo>
                    <a:close/>
                  </a:path>
                </a:pathLst>
              </a:custGeom>
              <a:solidFill>
                <a:srgbClr val="A0D5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grpSp>
          <p:nvGrpSpPr>
            <p:cNvPr id="665" name="Google Shape;665;p25"/>
            <p:cNvGrpSpPr/>
            <p:nvPr/>
          </p:nvGrpSpPr>
          <p:grpSpPr>
            <a:xfrm>
              <a:off x="5681508" y="5035168"/>
              <a:ext cx="560955" cy="582050"/>
              <a:chOff x="5681508" y="5035168"/>
              <a:chExt cx="560955" cy="582050"/>
            </a:xfrm>
          </p:grpSpPr>
          <p:sp>
            <p:nvSpPr>
              <p:cNvPr id="666" name="Google Shape;666;p25"/>
              <p:cNvSpPr/>
              <p:nvPr/>
            </p:nvSpPr>
            <p:spPr>
              <a:xfrm>
                <a:off x="5758154" y="5246388"/>
                <a:ext cx="61667" cy="61575"/>
              </a:xfrm>
              <a:custGeom>
                <a:avLst/>
                <a:gdLst/>
                <a:ahLst/>
                <a:cxnLst/>
                <a:rect l="l" t="t" r="r" b="b"/>
                <a:pathLst>
                  <a:path w="61667" h="61575" extrusionOk="0">
                    <a:moveTo>
                      <a:pt x="4401" y="47422"/>
                    </a:moveTo>
                    <a:cubicBezTo>
                      <a:pt x="10085" y="56495"/>
                      <a:pt x="18188" y="61334"/>
                      <a:pt x="29073" y="61334"/>
                    </a:cubicBezTo>
                    <a:cubicBezTo>
                      <a:pt x="29436" y="61334"/>
                      <a:pt x="29799" y="61334"/>
                      <a:pt x="30162" y="61334"/>
                    </a:cubicBezTo>
                    <a:cubicBezTo>
                      <a:pt x="30162" y="61334"/>
                      <a:pt x="30162" y="61455"/>
                      <a:pt x="30162" y="61576"/>
                    </a:cubicBezTo>
                    <a:cubicBezTo>
                      <a:pt x="32581" y="61334"/>
                      <a:pt x="35121" y="61091"/>
                      <a:pt x="37539" y="60729"/>
                    </a:cubicBezTo>
                    <a:cubicBezTo>
                      <a:pt x="42861" y="60003"/>
                      <a:pt x="47336" y="57583"/>
                      <a:pt x="51327" y="54196"/>
                    </a:cubicBezTo>
                    <a:cubicBezTo>
                      <a:pt x="56407" y="49841"/>
                      <a:pt x="59189" y="43914"/>
                      <a:pt x="60761" y="37623"/>
                    </a:cubicBezTo>
                    <a:cubicBezTo>
                      <a:pt x="61970" y="33147"/>
                      <a:pt x="61970" y="28550"/>
                      <a:pt x="60761" y="23953"/>
                    </a:cubicBezTo>
                    <a:cubicBezTo>
                      <a:pt x="59430" y="19114"/>
                      <a:pt x="57253" y="14759"/>
                      <a:pt x="53988" y="10887"/>
                    </a:cubicBezTo>
                    <a:cubicBezTo>
                      <a:pt x="49876" y="5807"/>
                      <a:pt x="44433" y="2540"/>
                      <a:pt x="38023" y="968"/>
                    </a:cubicBezTo>
                    <a:cubicBezTo>
                      <a:pt x="34032" y="0"/>
                      <a:pt x="29920" y="-242"/>
                      <a:pt x="25808" y="242"/>
                    </a:cubicBezTo>
                    <a:cubicBezTo>
                      <a:pt x="19035" y="1089"/>
                      <a:pt x="13834" y="4839"/>
                      <a:pt x="8755" y="8831"/>
                    </a:cubicBezTo>
                    <a:cubicBezTo>
                      <a:pt x="5489" y="12823"/>
                      <a:pt x="2949" y="17299"/>
                      <a:pt x="1014" y="22259"/>
                    </a:cubicBezTo>
                    <a:cubicBezTo>
                      <a:pt x="772" y="22864"/>
                      <a:pt x="651" y="23590"/>
                      <a:pt x="530" y="24316"/>
                    </a:cubicBezTo>
                    <a:cubicBezTo>
                      <a:pt x="-316" y="28066"/>
                      <a:pt x="47" y="31816"/>
                      <a:pt x="288" y="35567"/>
                    </a:cubicBezTo>
                    <a:cubicBezTo>
                      <a:pt x="530" y="39921"/>
                      <a:pt x="2103" y="43914"/>
                      <a:pt x="4401" y="47543"/>
                    </a:cubicBezTo>
                    <a:close/>
                  </a:path>
                </a:pathLst>
              </a:custGeom>
              <a:solidFill>
                <a:srgbClr val="50B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667" name="Google Shape;667;p25"/>
              <p:cNvSpPr/>
              <p:nvPr/>
            </p:nvSpPr>
            <p:spPr>
              <a:xfrm>
                <a:off x="5681508" y="5318149"/>
                <a:ext cx="179374" cy="299069"/>
              </a:xfrm>
              <a:custGeom>
                <a:avLst/>
                <a:gdLst/>
                <a:ahLst/>
                <a:cxnLst/>
                <a:rect l="l" t="t" r="r" b="b"/>
                <a:pathLst>
                  <a:path w="179374" h="299069" extrusionOk="0">
                    <a:moveTo>
                      <a:pt x="135955" y="7839"/>
                    </a:moveTo>
                    <a:cubicBezTo>
                      <a:pt x="132448" y="5661"/>
                      <a:pt x="128698" y="3847"/>
                      <a:pt x="124828" y="2637"/>
                    </a:cubicBezTo>
                    <a:cubicBezTo>
                      <a:pt x="116362" y="-24"/>
                      <a:pt x="107775" y="-508"/>
                      <a:pt x="98946" y="460"/>
                    </a:cubicBezTo>
                    <a:cubicBezTo>
                      <a:pt x="94955" y="944"/>
                      <a:pt x="91085" y="1670"/>
                      <a:pt x="87093" y="2274"/>
                    </a:cubicBezTo>
                    <a:cubicBezTo>
                      <a:pt x="86610" y="2517"/>
                      <a:pt x="86126" y="2758"/>
                      <a:pt x="85521" y="3000"/>
                    </a:cubicBezTo>
                    <a:cubicBezTo>
                      <a:pt x="82256" y="4210"/>
                      <a:pt x="79232" y="5541"/>
                      <a:pt x="76329" y="7476"/>
                    </a:cubicBezTo>
                    <a:cubicBezTo>
                      <a:pt x="69677" y="11590"/>
                      <a:pt x="64598" y="17275"/>
                      <a:pt x="60123" y="23566"/>
                    </a:cubicBezTo>
                    <a:cubicBezTo>
                      <a:pt x="53350" y="33244"/>
                      <a:pt x="47303" y="43284"/>
                      <a:pt x="41497" y="53567"/>
                    </a:cubicBezTo>
                    <a:cubicBezTo>
                      <a:pt x="38232" y="59253"/>
                      <a:pt x="34966" y="65060"/>
                      <a:pt x="31459" y="70625"/>
                    </a:cubicBezTo>
                    <a:cubicBezTo>
                      <a:pt x="28556" y="75342"/>
                      <a:pt x="25774" y="80181"/>
                      <a:pt x="23114" y="84899"/>
                    </a:cubicBezTo>
                    <a:cubicBezTo>
                      <a:pt x="21178" y="88287"/>
                      <a:pt x="19243" y="91553"/>
                      <a:pt x="17308" y="94940"/>
                    </a:cubicBezTo>
                    <a:cubicBezTo>
                      <a:pt x="14889" y="98691"/>
                      <a:pt x="12591" y="102440"/>
                      <a:pt x="10172" y="106191"/>
                    </a:cubicBezTo>
                    <a:cubicBezTo>
                      <a:pt x="9931" y="106191"/>
                      <a:pt x="9810" y="106433"/>
                      <a:pt x="9447" y="106433"/>
                    </a:cubicBezTo>
                    <a:cubicBezTo>
                      <a:pt x="9447" y="106433"/>
                      <a:pt x="9326" y="106191"/>
                      <a:pt x="9205" y="106070"/>
                    </a:cubicBezTo>
                    <a:lnTo>
                      <a:pt x="9205" y="107764"/>
                    </a:lnTo>
                    <a:cubicBezTo>
                      <a:pt x="8963" y="108005"/>
                      <a:pt x="8842" y="108369"/>
                      <a:pt x="8600" y="108610"/>
                    </a:cubicBezTo>
                    <a:cubicBezTo>
                      <a:pt x="6181" y="112239"/>
                      <a:pt x="3641" y="115748"/>
                      <a:pt x="1827" y="119619"/>
                    </a:cubicBezTo>
                    <a:cubicBezTo>
                      <a:pt x="618" y="122159"/>
                      <a:pt x="-108" y="124700"/>
                      <a:pt x="13" y="127603"/>
                    </a:cubicBezTo>
                    <a:cubicBezTo>
                      <a:pt x="134" y="130385"/>
                      <a:pt x="1223" y="132684"/>
                      <a:pt x="3158" y="134620"/>
                    </a:cubicBezTo>
                    <a:cubicBezTo>
                      <a:pt x="4851" y="136313"/>
                      <a:pt x="6786" y="136918"/>
                      <a:pt x="9084" y="136918"/>
                    </a:cubicBezTo>
                    <a:lnTo>
                      <a:pt x="9084" y="137765"/>
                    </a:lnTo>
                    <a:cubicBezTo>
                      <a:pt x="9689" y="137765"/>
                      <a:pt x="10293" y="137765"/>
                      <a:pt x="10898" y="137765"/>
                    </a:cubicBezTo>
                    <a:cubicBezTo>
                      <a:pt x="13922" y="137402"/>
                      <a:pt x="16583" y="136193"/>
                      <a:pt x="18397" y="133531"/>
                    </a:cubicBezTo>
                    <a:cubicBezTo>
                      <a:pt x="18760" y="132926"/>
                      <a:pt x="19243" y="132442"/>
                      <a:pt x="19606" y="131837"/>
                    </a:cubicBezTo>
                    <a:cubicBezTo>
                      <a:pt x="19848" y="131474"/>
                      <a:pt x="20090" y="131111"/>
                      <a:pt x="20332" y="130749"/>
                    </a:cubicBezTo>
                    <a:cubicBezTo>
                      <a:pt x="22509" y="127966"/>
                      <a:pt x="24686" y="125184"/>
                      <a:pt x="26621" y="122281"/>
                    </a:cubicBezTo>
                    <a:cubicBezTo>
                      <a:pt x="27709" y="120586"/>
                      <a:pt x="28798" y="118893"/>
                      <a:pt x="29886" y="117321"/>
                    </a:cubicBezTo>
                    <a:cubicBezTo>
                      <a:pt x="29886" y="116957"/>
                      <a:pt x="29766" y="116595"/>
                      <a:pt x="29645" y="116232"/>
                    </a:cubicBezTo>
                    <a:cubicBezTo>
                      <a:pt x="30491" y="114901"/>
                      <a:pt x="31338" y="113691"/>
                      <a:pt x="32063" y="112482"/>
                    </a:cubicBezTo>
                    <a:cubicBezTo>
                      <a:pt x="38957" y="101352"/>
                      <a:pt x="45609" y="90101"/>
                      <a:pt x="52261" y="78851"/>
                    </a:cubicBezTo>
                    <a:cubicBezTo>
                      <a:pt x="56494" y="71713"/>
                      <a:pt x="60486" y="64576"/>
                      <a:pt x="64719" y="57439"/>
                    </a:cubicBezTo>
                    <a:cubicBezTo>
                      <a:pt x="65202" y="56591"/>
                      <a:pt x="65686" y="55866"/>
                      <a:pt x="66291" y="55019"/>
                    </a:cubicBezTo>
                    <a:cubicBezTo>
                      <a:pt x="68105" y="52357"/>
                      <a:pt x="70645" y="52478"/>
                      <a:pt x="72822" y="53809"/>
                    </a:cubicBezTo>
                    <a:cubicBezTo>
                      <a:pt x="73910" y="54414"/>
                      <a:pt x="74878" y="55261"/>
                      <a:pt x="75846" y="55987"/>
                    </a:cubicBezTo>
                    <a:cubicBezTo>
                      <a:pt x="75846" y="56591"/>
                      <a:pt x="75846" y="56955"/>
                      <a:pt x="75846" y="57196"/>
                    </a:cubicBezTo>
                    <a:cubicBezTo>
                      <a:pt x="75483" y="58164"/>
                      <a:pt x="75120" y="59253"/>
                      <a:pt x="74757" y="60221"/>
                    </a:cubicBezTo>
                    <a:cubicBezTo>
                      <a:pt x="73548" y="62882"/>
                      <a:pt x="72338" y="65543"/>
                      <a:pt x="71250" y="68326"/>
                    </a:cubicBezTo>
                    <a:cubicBezTo>
                      <a:pt x="68226" y="76552"/>
                      <a:pt x="65323" y="84779"/>
                      <a:pt x="62542" y="93005"/>
                    </a:cubicBezTo>
                    <a:cubicBezTo>
                      <a:pt x="59881" y="100747"/>
                      <a:pt x="57462" y="108610"/>
                      <a:pt x="54801" y="116473"/>
                    </a:cubicBezTo>
                    <a:cubicBezTo>
                      <a:pt x="50810" y="128329"/>
                      <a:pt x="46819" y="140184"/>
                      <a:pt x="42828" y="152040"/>
                    </a:cubicBezTo>
                    <a:cubicBezTo>
                      <a:pt x="38957" y="163653"/>
                      <a:pt x="35087" y="175267"/>
                      <a:pt x="31217" y="186880"/>
                    </a:cubicBezTo>
                    <a:cubicBezTo>
                      <a:pt x="30491" y="188937"/>
                      <a:pt x="29766" y="190872"/>
                      <a:pt x="29282" y="192929"/>
                    </a:cubicBezTo>
                    <a:cubicBezTo>
                      <a:pt x="29040" y="193897"/>
                      <a:pt x="28556" y="194985"/>
                      <a:pt x="29282" y="195953"/>
                    </a:cubicBezTo>
                    <a:cubicBezTo>
                      <a:pt x="29524" y="195953"/>
                      <a:pt x="29766" y="196075"/>
                      <a:pt x="30007" y="196075"/>
                    </a:cubicBezTo>
                    <a:cubicBezTo>
                      <a:pt x="44279" y="196075"/>
                      <a:pt x="58550" y="196075"/>
                      <a:pt x="72822" y="196075"/>
                    </a:cubicBezTo>
                    <a:cubicBezTo>
                      <a:pt x="74273" y="196075"/>
                      <a:pt x="75604" y="196075"/>
                      <a:pt x="76934" y="196437"/>
                    </a:cubicBezTo>
                    <a:cubicBezTo>
                      <a:pt x="77902" y="198010"/>
                      <a:pt x="77539" y="199704"/>
                      <a:pt x="77539" y="201397"/>
                    </a:cubicBezTo>
                    <a:cubicBezTo>
                      <a:pt x="77539" y="203696"/>
                      <a:pt x="77297" y="205873"/>
                      <a:pt x="77297" y="208172"/>
                    </a:cubicBezTo>
                    <a:cubicBezTo>
                      <a:pt x="77297" y="233455"/>
                      <a:pt x="77297" y="258739"/>
                      <a:pt x="77176" y="284022"/>
                    </a:cubicBezTo>
                    <a:cubicBezTo>
                      <a:pt x="77176" y="287530"/>
                      <a:pt x="77660" y="290797"/>
                      <a:pt x="79474" y="293821"/>
                    </a:cubicBezTo>
                    <a:cubicBezTo>
                      <a:pt x="79716" y="294063"/>
                      <a:pt x="79837" y="294305"/>
                      <a:pt x="80079" y="294547"/>
                    </a:cubicBezTo>
                    <a:cubicBezTo>
                      <a:pt x="80320" y="294789"/>
                      <a:pt x="80562" y="295031"/>
                      <a:pt x="80683" y="295273"/>
                    </a:cubicBezTo>
                    <a:cubicBezTo>
                      <a:pt x="80925" y="295515"/>
                      <a:pt x="81167" y="295757"/>
                      <a:pt x="81409" y="296119"/>
                    </a:cubicBezTo>
                    <a:cubicBezTo>
                      <a:pt x="81893" y="296603"/>
                      <a:pt x="82377" y="296966"/>
                      <a:pt x="82860" y="297450"/>
                    </a:cubicBezTo>
                    <a:lnTo>
                      <a:pt x="82860" y="297450"/>
                    </a:lnTo>
                    <a:cubicBezTo>
                      <a:pt x="85279" y="298539"/>
                      <a:pt x="87698" y="299265"/>
                      <a:pt x="90359" y="299023"/>
                    </a:cubicBezTo>
                    <a:cubicBezTo>
                      <a:pt x="96285" y="298418"/>
                      <a:pt x="101123" y="293579"/>
                      <a:pt x="101244" y="287651"/>
                    </a:cubicBezTo>
                    <a:cubicBezTo>
                      <a:pt x="101244" y="285353"/>
                      <a:pt x="101244" y="283176"/>
                      <a:pt x="101244" y="280877"/>
                    </a:cubicBezTo>
                    <a:cubicBezTo>
                      <a:pt x="101244" y="253174"/>
                      <a:pt x="101244" y="225471"/>
                      <a:pt x="101123" y="197768"/>
                    </a:cubicBezTo>
                    <a:cubicBezTo>
                      <a:pt x="101123" y="197284"/>
                      <a:pt x="101123" y="196921"/>
                      <a:pt x="101123" y="196558"/>
                    </a:cubicBezTo>
                    <a:cubicBezTo>
                      <a:pt x="101486" y="196437"/>
                      <a:pt x="101728" y="196195"/>
                      <a:pt x="101849" y="196195"/>
                    </a:cubicBezTo>
                    <a:cubicBezTo>
                      <a:pt x="103905" y="196195"/>
                      <a:pt x="106082" y="196316"/>
                      <a:pt x="108138" y="196437"/>
                    </a:cubicBezTo>
                    <a:cubicBezTo>
                      <a:pt x="108622" y="196437"/>
                      <a:pt x="109105" y="196437"/>
                      <a:pt x="109589" y="196437"/>
                    </a:cubicBezTo>
                    <a:cubicBezTo>
                      <a:pt x="111524" y="196437"/>
                      <a:pt x="111645" y="196437"/>
                      <a:pt x="111524" y="198373"/>
                    </a:cubicBezTo>
                    <a:cubicBezTo>
                      <a:pt x="111524" y="199462"/>
                      <a:pt x="111524" y="200429"/>
                      <a:pt x="111524" y="201518"/>
                    </a:cubicBezTo>
                    <a:cubicBezTo>
                      <a:pt x="111524" y="228374"/>
                      <a:pt x="111524" y="255231"/>
                      <a:pt x="111524" y="282086"/>
                    </a:cubicBezTo>
                    <a:cubicBezTo>
                      <a:pt x="111524" y="285111"/>
                      <a:pt x="111403" y="288256"/>
                      <a:pt x="112129" y="291159"/>
                    </a:cubicBezTo>
                    <a:cubicBezTo>
                      <a:pt x="113097" y="293337"/>
                      <a:pt x="114185" y="295393"/>
                      <a:pt x="115757" y="297088"/>
                    </a:cubicBezTo>
                    <a:cubicBezTo>
                      <a:pt x="117330" y="297934"/>
                      <a:pt x="118902" y="298539"/>
                      <a:pt x="120716" y="298781"/>
                    </a:cubicBezTo>
                    <a:cubicBezTo>
                      <a:pt x="124707" y="299265"/>
                      <a:pt x="128094" y="298055"/>
                      <a:pt x="131117" y="295393"/>
                    </a:cubicBezTo>
                    <a:cubicBezTo>
                      <a:pt x="133657" y="293095"/>
                      <a:pt x="134625" y="290071"/>
                      <a:pt x="134746" y="286805"/>
                    </a:cubicBezTo>
                    <a:cubicBezTo>
                      <a:pt x="134746" y="284748"/>
                      <a:pt x="134746" y="282571"/>
                      <a:pt x="134746" y="280393"/>
                    </a:cubicBezTo>
                    <a:cubicBezTo>
                      <a:pt x="134504" y="252932"/>
                      <a:pt x="134383" y="225350"/>
                      <a:pt x="134141" y="197889"/>
                    </a:cubicBezTo>
                    <a:cubicBezTo>
                      <a:pt x="134141" y="197405"/>
                      <a:pt x="134141" y="196921"/>
                      <a:pt x="134141" y="196316"/>
                    </a:cubicBezTo>
                    <a:cubicBezTo>
                      <a:pt x="134746" y="196316"/>
                      <a:pt x="135350" y="196075"/>
                      <a:pt x="135834" y="196075"/>
                    </a:cubicBezTo>
                    <a:cubicBezTo>
                      <a:pt x="149864" y="196075"/>
                      <a:pt x="163893" y="196075"/>
                      <a:pt x="177923" y="196075"/>
                    </a:cubicBezTo>
                    <a:cubicBezTo>
                      <a:pt x="178165" y="196075"/>
                      <a:pt x="178407" y="196075"/>
                      <a:pt x="178649" y="196195"/>
                    </a:cubicBezTo>
                    <a:cubicBezTo>
                      <a:pt x="179374" y="195953"/>
                      <a:pt x="179253" y="195349"/>
                      <a:pt x="179374" y="194744"/>
                    </a:cubicBezTo>
                    <a:cubicBezTo>
                      <a:pt x="178165" y="190631"/>
                      <a:pt x="176955" y="186638"/>
                      <a:pt x="175746" y="182525"/>
                    </a:cubicBezTo>
                    <a:cubicBezTo>
                      <a:pt x="171513" y="168855"/>
                      <a:pt x="167159" y="155064"/>
                      <a:pt x="162926" y="141394"/>
                    </a:cubicBezTo>
                    <a:cubicBezTo>
                      <a:pt x="159418" y="130023"/>
                      <a:pt x="155911" y="118651"/>
                      <a:pt x="152283" y="107400"/>
                    </a:cubicBezTo>
                    <a:cubicBezTo>
                      <a:pt x="150952" y="103287"/>
                      <a:pt x="149380" y="99174"/>
                      <a:pt x="148050" y="95061"/>
                    </a:cubicBezTo>
                    <a:cubicBezTo>
                      <a:pt x="145752" y="88045"/>
                      <a:pt x="143454" y="80907"/>
                      <a:pt x="141156" y="73891"/>
                    </a:cubicBezTo>
                    <a:cubicBezTo>
                      <a:pt x="139462" y="68931"/>
                      <a:pt x="137769" y="64092"/>
                      <a:pt x="135471" y="59374"/>
                    </a:cubicBezTo>
                    <a:cubicBezTo>
                      <a:pt x="134746" y="57922"/>
                      <a:pt x="134383" y="56591"/>
                      <a:pt x="134988" y="55019"/>
                    </a:cubicBezTo>
                  </a:path>
                </a:pathLst>
              </a:custGeom>
              <a:solidFill>
                <a:srgbClr val="50B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nvGrpSpPr>
              <p:cNvPr id="668" name="Google Shape;668;p25"/>
              <p:cNvGrpSpPr/>
              <p:nvPr/>
            </p:nvGrpSpPr>
            <p:grpSpPr>
              <a:xfrm>
                <a:off x="5898463" y="5035168"/>
                <a:ext cx="344000" cy="581799"/>
                <a:chOff x="5898463" y="5035168"/>
                <a:chExt cx="344000" cy="581799"/>
              </a:xfrm>
            </p:grpSpPr>
            <p:sp>
              <p:nvSpPr>
                <p:cNvPr id="669" name="Google Shape;669;p25"/>
                <p:cNvSpPr/>
                <p:nvPr/>
              </p:nvSpPr>
              <p:spPr>
                <a:xfrm>
                  <a:off x="6021376" y="5035168"/>
                  <a:ext cx="99416" cy="101254"/>
                </a:xfrm>
                <a:custGeom>
                  <a:avLst/>
                  <a:gdLst/>
                  <a:ahLst/>
                  <a:cxnLst/>
                  <a:rect l="l" t="t" r="r" b="b"/>
                  <a:pathLst>
                    <a:path w="99416" h="101254" extrusionOk="0">
                      <a:moveTo>
                        <a:pt x="77647" y="92061"/>
                      </a:moveTo>
                      <a:cubicBezTo>
                        <a:pt x="77888" y="91819"/>
                        <a:pt x="78130" y="91819"/>
                        <a:pt x="78493" y="91819"/>
                      </a:cubicBezTo>
                      <a:cubicBezTo>
                        <a:pt x="83331" y="87101"/>
                        <a:pt x="87806" y="82262"/>
                        <a:pt x="91313" y="76455"/>
                      </a:cubicBezTo>
                      <a:cubicBezTo>
                        <a:pt x="92281" y="74883"/>
                        <a:pt x="93128" y="73068"/>
                        <a:pt x="93853" y="71374"/>
                      </a:cubicBezTo>
                      <a:cubicBezTo>
                        <a:pt x="95425" y="67745"/>
                        <a:pt x="96877" y="63995"/>
                        <a:pt x="98328" y="60366"/>
                      </a:cubicBezTo>
                      <a:lnTo>
                        <a:pt x="98328" y="60366"/>
                      </a:lnTo>
                      <a:cubicBezTo>
                        <a:pt x="98328" y="59640"/>
                        <a:pt x="98449" y="59035"/>
                        <a:pt x="98570" y="58309"/>
                      </a:cubicBezTo>
                      <a:cubicBezTo>
                        <a:pt x="98570" y="57946"/>
                        <a:pt x="98570" y="57583"/>
                        <a:pt x="98570" y="57220"/>
                      </a:cubicBezTo>
                      <a:cubicBezTo>
                        <a:pt x="98328" y="55527"/>
                        <a:pt x="98570" y="54075"/>
                        <a:pt x="99417" y="52624"/>
                      </a:cubicBezTo>
                      <a:cubicBezTo>
                        <a:pt x="99417" y="49599"/>
                        <a:pt x="99417" y="46454"/>
                        <a:pt x="99417" y="43429"/>
                      </a:cubicBezTo>
                      <a:cubicBezTo>
                        <a:pt x="99296" y="42946"/>
                        <a:pt x="99054" y="42582"/>
                        <a:pt x="98933" y="42099"/>
                      </a:cubicBezTo>
                      <a:cubicBezTo>
                        <a:pt x="98812" y="41010"/>
                        <a:pt x="98570" y="39921"/>
                        <a:pt x="98449" y="38712"/>
                      </a:cubicBezTo>
                      <a:cubicBezTo>
                        <a:pt x="98449" y="38107"/>
                        <a:pt x="98449" y="37502"/>
                        <a:pt x="98328" y="36897"/>
                      </a:cubicBezTo>
                      <a:cubicBezTo>
                        <a:pt x="97965" y="36292"/>
                        <a:pt x="97723" y="35808"/>
                        <a:pt x="97361" y="35203"/>
                      </a:cubicBezTo>
                      <a:cubicBezTo>
                        <a:pt x="97119" y="34840"/>
                        <a:pt x="97119" y="34598"/>
                        <a:pt x="97240" y="34235"/>
                      </a:cubicBezTo>
                      <a:cubicBezTo>
                        <a:pt x="96272" y="33752"/>
                        <a:pt x="96151" y="32783"/>
                        <a:pt x="96151" y="31695"/>
                      </a:cubicBezTo>
                      <a:cubicBezTo>
                        <a:pt x="96151" y="31695"/>
                        <a:pt x="96151" y="31695"/>
                        <a:pt x="96151" y="31695"/>
                      </a:cubicBezTo>
                      <a:cubicBezTo>
                        <a:pt x="94095" y="28187"/>
                        <a:pt x="92039" y="24679"/>
                        <a:pt x="89862" y="21170"/>
                      </a:cubicBezTo>
                      <a:cubicBezTo>
                        <a:pt x="87443" y="17299"/>
                        <a:pt x="84298" y="14032"/>
                        <a:pt x="80912" y="11008"/>
                      </a:cubicBezTo>
                      <a:cubicBezTo>
                        <a:pt x="80549" y="10645"/>
                        <a:pt x="80186" y="10162"/>
                        <a:pt x="79945" y="9678"/>
                      </a:cubicBezTo>
                      <a:cubicBezTo>
                        <a:pt x="72204" y="4355"/>
                        <a:pt x="63738" y="846"/>
                        <a:pt x="54425" y="0"/>
                      </a:cubicBezTo>
                      <a:cubicBezTo>
                        <a:pt x="51764" y="0"/>
                        <a:pt x="49224" y="0"/>
                        <a:pt x="46564" y="0"/>
                      </a:cubicBezTo>
                      <a:lnTo>
                        <a:pt x="46564" y="0"/>
                      </a:lnTo>
                      <a:cubicBezTo>
                        <a:pt x="45717" y="0"/>
                        <a:pt x="44871" y="0"/>
                        <a:pt x="44024" y="121"/>
                      </a:cubicBezTo>
                      <a:cubicBezTo>
                        <a:pt x="42935" y="121"/>
                        <a:pt x="41726" y="363"/>
                        <a:pt x="40637" y="363"/>
                      </a:cubicBezTo>
                      <a:cubicBezTo>
                        <a:pt x="39912" y="363"/>
                        <a:pt x="39307" y="363"/>
                        <a:pt x="38581" y="484"/>
                      </a:cubicBezTo>
                      <a:cubicBezTo>
                        <a:pt x="37977" y="1451"/>
                        <a:pt x="37009" y="1451"/>
                        <a:pt x="35921" y="1451"/>
                      </a:cubicBezTo>
                      <a:lnTo>
                        <a:pt x="35437" y="1694"/>
                      </a:lnTo>
                      <a:lnTo>
                        <a:pt x="34953" y="1694"/>
                      </a:lnTo>
                      <a:cubicBezTo>
                        <a:pt x="34469" y="1935"/>
                        <a:pt x="33985" y="2177"/>
                        <a:pt x="33623" y="2540"/>
                      </a:cubicBezTo>
                      <a:cubicBezTo>
                        <a:pt x="32897" y="2661"/>
                        <a:pt x="32171" y="2782"/>
                        <a:pt x="31325" y="2903"/>
                      </a:cubicBezTo>
                      <a:cubicBezTo>
                        <a:pt x="30841" y="3871"/>
                        <a:pt x="29873" y="3871"/>
                        <a:pt x="28906" y="3871"/>
                      </a:cubicBezTo>
                      <a:lnTo>
                        <a:pt x="28906" y="3871"/>
                      </a:lnTo>
                      <a:cubicBezTo>
                        <a:pt x="26850" y="5444"/>
                        <a:pt x="24673" y="6895"/>
                        <a:pt x="22012" y="7379"/>
                      </a:cubicBezTo>
                      <a:lnTo>
                        <a:pt x="22012" y="7379"/>
                      </a:lnTo>
                      <a:cubicBezTo>
                        <a:pt x="21649" y="7742"/>
                        <a:pt x="21165" y="8105"/>
                        <a:pt x="20802" y="8468"/>
                      </a:cubicBezTo>
                      <a:lnTo>
                        <a:pt x="20802" y="8468"/>
                      </a:lnTo>
                      <a:cubicBezTo>
                        <a:pt x="20440" y="8831"/>
                        <a:pt x="19956" y="9194"/>
                        <a:pt x="19593" y="9436"/>
                      </a:cubicBezTo>
                      <a:lnTo>
                        <a:pt x="19593" y="9436"/>
                      </a:lnTo>
                      <a:cubicBezTo>
                        <a:pt x="19351" y="10645"/>
                        <a:pt x="18384" y="10767"/>
                        <a:pt x="17416" y="10767"/>
                      </a:cubicBezTo>
                      <a:cubicBezTo>
                        <a:pt x="17416" y="10767"/>
                        <a:pt x="17416" y="10767"/>
                        <a:pt x="17416" y="10767"/>
                      </a:cubicBezTo>
                      <a:cubicBezTo>
                        <a:pt x="17053" y="11129"/>
                        <a:pt x="16690" y="11493"/>
                        <a:pt x="16206" y="11855"/>
                      </a:cubicBezTo>
                      <a:lnTo>
                        <a:pt x="16206" y="11855"/>
                      </a:lnTo>
                      <a:cubicBezTo>
                        <a:pt x="15844" y="12218"/>
                        <a:pt x="15360" y="12581"/>
                        <a:pt x="14997" y="12944"/>
                      </a:cubicBezTo>
                      <a:lnTo>
                        <a:pt x="14997" y="12944"/>
                      </a:lnTo>
                      <a:cubicBezTo>
                        <a:pt x="14634" y="13307"/>
                        <a:pt x="14271" y="13791"/>
                        <a:pt x="13909" y="14154"/>
                      </a:cubicBezTo>
                      <a:lnTo>
                        <a:pt x="13909" y="14154"/>
                      </a:lnTo>
                      <a:cubicBezTo>
                        <a:pt x="13546" y="14517"/>
                        <a:pt x="13183" y="14880"/>
                        <a:pt x="12820" y="15363"/>
                      </a:cubicBezTo>
                      <a:lnTo>
                        <a:pt x="12820" y="15363"/>
                      </a:lnTo>
                      <a:cubicBezTo>
                        <a:pt x="12457" y="15727"/>
                        <a:pt x="12094" y="16210"/>
                        <a:pt x="11732" y="16573"/>
                      </a:cubicBezTo>
                      <a:lnTo>
                        <a:pt x="11732" y="16573"/>
                      </a:lnTo>
                      <a:cubicBezTo>
                        <a:pt x="11369" y="16936"/>
                        <a:pt x="11006" y="17420"/>
                        <a:pt x="10643" y="17783"/>
                      </a:cubicBezTo>
                      <a:cubicBezTo>
                        <a:pt x="10643" y="17783"/>
                        <a:pt x="10643" y="17783"/>
                        <a:pt x="10643" y="17783"/>
                      </a:cubicBezTo>
                      <a:cubicBezTo>
                        <a:pt x="10643" y="18751"/>
                        <a:pt x="10522" y="19597"/>
                        <a:pt x="9313" y="19961"/>
                      </a:cubicBezTo>
                      <a:lnTo>
                        <a:pt x="9313" y="19961"/>
                      </a:lnTo>
                      <a:cubicBezTo>
                        <a:pt x="8950" y="20444"/>
                        <a:pt x="8587" y="20928"/>
                        <a:pt x="8345" y="21412"/>
                      </a:cubicBezTo>
                      <a:cubicBezTo>
                        <a:pt x="7861" y="22138"/>
                        <a:pt x="7499" y="22864"/>
                        <a:pt x="7015" y="23590"/>
                      </a:cubicBezTo>
                      <a:cubicBezTo>
                        <a:pt x="7015" y="24557"/>
                        <a:pt x="7015" y="25404"/>
                        <a:pt x="5926" y="25767"/>
                      </a:cubicBezTo>
                      <a:lnTo>
                        <a:pt x="5926" y="25767"/>
                      </a:lnTo>
                      <a:cubicBezTo>
                        <a:pt x="5563" y="26251"/>
                        <a:pt x="5321" y="26735"/>
                        <a:pt x="4959" y="27219"/>
                      </a:cubicBezTo>
                      <a:cubicBezTo>
                        <a:pt x="4959" y="27582"/>
                        <a:pt x="4959" y="27824"/>
                        <a:pt x="4717" y="28187"/>
                      </a:cubicBezTo>
                      <a:cubicBezTo>
                        <a:pt x="4717" y="29154"/>
                        <a:pt x="4717" y="30001"/>
                        <a:pt x="3628" y="30485"/>
                      </a:cubicBezTo>
                      <a:lnTo>
                        <a:pt x="3628" y="30485"/>
                      </a:lnTo>
                      <a:cubicBezTo>
                        <a:pt x="3265" y="32663"/>
                        <a:pt x="2661" y="34719"/>
                        <a:pt x="1451" y="36534"/>
                      </a:cubicBezTo>
                      <a:cubicBezTo>
                        <a:pt x="1451" y="36897"/>
                        <a:pt x="1451" y="37139"/>
                        <a:pt x="1330" y="37502"/>
                      </a:cubicBezTo>
                      <a:cubicBezTo>
                        <a:pt x="1330" y="39195"/>
                        <a:pt x="1330" y="41010"/>
                        <a:pt x="1088" y="42703"/>
                      </a:cubicBezTo>
                      <a:cubicBezTo>
                        <a:pt x="1088" y="43429"/>
                        <a:pt x="484" y="44034"/>
                        <a:pt x="242" y="44760"/>
                      </a:cubicBezTo>
                      <a:cubicBezTo>
                        <a:pt x="242" y="47421"/>
                        <a:pt x="121" y="49962"/>
                        <a:pt x="0" y="52624"/>
                      </a:cubicBezTo>
                      <a:cubicBezTo>
                        <a:pt x="0" y="53349"/>
                        <a:pt x="0" y="54196"/>
                        <a:pt x="0" y="54922"/>
                      </a:cubicBezTo>
                      <a:cubicBezTo>
                        <a:pt x="0" y="56373"/>
                        <a:pt x="121" y="57704"/>
                        <a:pt x="242" y="59156"/>
                      </a:cubicBezTo>
                      <a:cubicBezTo>
                        <a:pt x="1209" y="59882"/>
                        <a:pt x="1330" y="60850"/>
                        <a:pt x="1209" y="61938"/>
                      </a:cubicBezTo>
                      <a:cubicBezTo>
                        <a:pt x="1209" y="62664"/>
                        <a:pt x="1209" y="63269"/>
                        <a:pt x="1330" y="63995"/>
                      </a:cubicBezTo>
                      <a:cubicBezTo>
                        <a:pt x="2661" y="64963"/>
                        <a:pt x="2298" y="66414"/>
                        <a:pt x="2540" y="67624"/>
                      </a:cubicBezTo>
                      <a:cubicBezTo>
                        <a:pt x="3991" y="70527"/>
                        <a:pt x="5443" y="73310"/>
                        <a:pt x="6652" y="76334"/>
                      </a:cubicBezTo>
                      <a:cubicBezTo>
                        <a:pt x="8224" y="80084"/>
                        <a:pt x="10159" y="83472"/>
                        <a:pt x="13425" y="86012"/>
                      </a:cubicBezTo>
                      <a:cubicBezTo>
                        <a:pt x="13909" y="86375"/>
                        <a:pt x="14271" y="86738"/>
                        <a:pt x="14634" y="87222"/>
                      </a:cubicBezTo>
                      <a:cubicBezTo>
                        <a:pt x="18142" y="92061"/>
                        <a:pt x="23221" y="94601"/>
                        <a:pt x="28543" y="96658"/>
                      </a:cubicBezTo>
                      <a:cubicBezTo>
                        <a:pt x="29631" y="97021"/>
                        <a:pt x="30599" y="97625"/>
                        <a:pt x="31687" y="97989"/>
                      </a:cubicBezTo>
                      <a:cubicBezTo>
                        <a:pt x="33623" y="98714"/>
                        <a:pt x="35558" y="99561"/>
                        <a:pt x="37614" y="99924"/>
                      </a:cubicBezTo>
                      <a:cubicBezTo>
                        <a:pt x="42331" y="100529"/>
                        <a:pt x="47168" y="100771"/>
                        <a:pt x="51885" y="101255"/>
                      </a:cubicBezTo>
                      <a:cubicBezTo>
                        <a:pt x="52490" y="100892"/>
                        <a:pt x="53095" y="100408"/>
                        <a:pt x="53699" y="100287"/>
                      </a:cubicBezTo>
                      <a:cubicBezTo>
                        <a:pt x="55876" y="100166"/>
                        <a:pt x="58054" y="100166"/>
                        <a:pt x="60230" y="100045"/>
                      </a:cubicBezTo>
                      <a:cubicBezTo>
                        <a:pt x="60472" y="99924"/>
                        <a:pt x="60835" y="99924"/>
                        <a:pt x="61077" y="100045"/>
                      </a:cubicBezTo>
                      <a:cubicBezTo>
                        <a:pt x="62045" y="98714"/>
                        <a:pt x="63496" y="99077"/>
                        <a:pt x="64826" y="98956"/>
                      </a:cubicBezTo>
                      <a:cubicBezTo>
                        <a:pt x="65552" y="97504"/>
                        <a:pt x="67003" y="97868"/>
                        <a:pt x="68213" y="97747"/>
                      </a:cubicBezTo>
                      <a:cubicBezTo>
                        <a:pt x="68213" y="97747"/>
                        <a:pt x="68213" y="97747"/>
                        <a:pt x="68213" y="97747"/>
                      </a:cubicBezTo>
                      <a:cubicBezTo>
                        <a:pt x="68576" y="97504"/>
                        <a:pt x="69059" y="97142"/>
                        <a:pt x="69422" y="96899"/>
                      </a:cubicBezTo>
                      <a:cubicBezTo>
                        <a:pt x="69664" y="96658"/>
                        <a:pt x="70027" y="96658"/>
                        <a:pt x="70390" y="96658"/>
                      </a:cubicBezTo>
                      <a:cubicBezTo>
                        <a:pt x="72325" y="95448"/>
                        <a:pt x="73897" y="93512"/>
                        <a:pt x="76316" y="93150"/>
                      </a:cubicBezTo>
                      <a:cubicBezTo>
                        <a:pt x="76316" y="93150"/>
                        <a:pt x="76316" y="93150"/>
                        <a:pt x="76316" y="93150"/>
                      </a:cubicBezTo>
                      <a:cubicBezTo>
                        <a:pt x="76679" y="92786"/>
                        <a:pt x="77163" y="92424"/>
                        <a:pt x="77526" y="92182"/>
                      </a:cubicBezTo>
                      <a:close/>
                    </a:path>
                  </a:pathLst>
                </a:custGeom>
                <a:solidFill>
                  <a:srgbClr val="F3745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670" name="Google Shape;670;p25"/>
                <p:cNvSpPr/>
                <p:nvPr/>
              </p:nvSpPr>
              <p:spPr>
                <a:xfrm>
                  <a:off x="5898463" y="5149246"/>
                  <a:ext cx="344000" cy="467721"/>
                </a:xfrm>
                <a:custGeom>
                  <a:avLst/>
                  <a:gdLst/>
                  <a:ahLst/>
                  <a:cxnLst/>
                  <a:rect l="l" t="t" r="r" b="b"/>
                  <a:pathLst>
                    <a:path w="344000" h="467721" extrusionOk="0">
                      <a:moveTo>
                        <a:pt x="342670" y="182428"/>
                      </a:moveTo>
                      <a:cubicBezTo>
                        <a:pt x="342670" y="181823"/>
                        <a:pt x="342065" y="181218"/>
                        <a:pt x="341703" y="180614"/>
                      </a:cubicBezTo>
                      <a:cubicBezTo>
                        <a:pt x="341703" y="180130"/>
                        <a:pt x="341582" y="179767"/>
                        <a:pt x="341461" y="179283"/>
                      </a:cubicBezTo>
                      <a:cubicBezTo>
                        <a:pt x="341219" y="178920"/>
                        <a:pt x="340856" y="178436"/>
                        <a:pt x="340614" y="178074"/>
                      </a:cubicBezTo>
                      <a:cubicBezTo>
                        <a:pt x="340735" y="176743"/>
                        <a:pt x="340009" y="175654"/>
                        <a:pt x="339284" y="174686"/>
                      </a:cubicBezTo>
                      <a:cubicBezTo>
                        <a:pt x="338921" y="174323"/>
                        <a:pt x="338558" y="173960"/>
                        <a:pt x="338316" y="173597"/>
                      </a:cubicBezTo>
                      <a:lnTo>
                        <a:pt x="338316" y="173597"/>
                      </a:lnTo>
                      <a:cubicBezTo>
                        <a:pt x="337832" y="170573"/>
                        <a:pt x="335776" y="168396"/>
                        <a:pt x="334809" y="165613"/>
                      </a:cubicBezTo>
                      <a:cubicBezTo>
                        <a:pt x="334446" y="165250"/>
                        <a:pt x="334204" y="164766"/>
                        <a:pt x="333841" y="164403"/>
                      </a:cubicBezTo>
                      <a:cubicBezTo>
                        <a:pt x="333599" y="164040"/>
                        <a:pt x="333478" y="163798"/>
                        <a:pt x="333599" y="163315"/>
                      </a:cubicBezTo>
                      <a:cubicBezTo>
                        <a:pt x="333357" y="162831"/>
                        <a:pt x="332995" y="162467"/>
                        <a:pt x="332753" y="161984"/>
                      </a:cubicBezTo>
                      <a:cubicBezTo>
                        <a:pt x="332511" y="161742"/>
                        <a:pt x="332390" y="161379"/>
                        <a:pt x="332511" y="161016"/>
                      </a:cubicBezTo>
                      <a:cubicBezTo>
                        <a:pt x="332148" y="161016"/>
                        <a:pt x="331785" y="160774"/>
                        <a:pt x="331422" y="160774"/>
                      </a:cubicBezTo>
                      <a:cubicBezTo>
                        <a:pt x="331422" y="160411"/>
                        <a:pt x="331422" y="160048"/>
                        <a:pt x="331422" y="159685"/>
                      </a:cubicBezTo>
                      <a:lnTo>
                        <a:pt x="331422" y="159685"/>
                      </a:lnTo>
                      <a:cubicBezTo>
                        <a:pt x="331180" y="159685"/>
                        <a:pt x="330817" y="159685"/>
                        <a:pt x="330576" y="159564"/>
                      </a:cubicBezTo>
                      <a:cubicBezTo>
                        <a:pt x="330455" y="158838"/>
                        <a:pt x="330334" y="158113"/>
                        <a:pt x="330213" y="157387"/>
                      </a:cubicBezTo>
                      <a:cubicBezTo>
                        <a:pt x="329487" y="156177"/>
                        <a:pt x="328761" y="154967"/>
                        <a:pt x="328036" y="153758"/>
                      </a:cubicBezTo>
                      <a:cubicBezTo>
                        <a:pt x="327673" y="153394"/>
                        <a:pt x="327431" y="153032"/>
                        <a:pt x="327068" y="152669"/>
                      </a:cubicBezTo>
                      <a:cubicBezTo>
                        <a:pt x="326826" y="152427"/>
                        <a:pt x="326705" y="152064"/>
                        <a:pt x="326705" y="151701"/>
                      </a:cubicBezTo>
                      <a:cubicBezTo>
                        <a:pt x="326343" y="151217"/>
                        <a:pt x="325980" y="150733"/>
                        <a:pt x="325617" y="150250"/>
                      </a:cubicBezTo>
                      <a:cubicBezTo>
                        <a:pt x="324891" y="149040"/>
                        <a:pt x="324045" y="147951"/>
                        <a:pt x="323319" y="146741"/>
                      </a:cubicBezTo>
                      <a:cubicBezTo>
                        <a:pt x="322956" y="146378"/>
                        <a:pt x="322714" y="146016"/>
                        <a:pt x="322351" y="145652"/>
                      </a:cubicBezTo>
                      <a:cubicBezTo>
                        <a:pt x="322110" y="145411"/>
                        <a:pt x="321989" y="145047"/>
                        <a:pt x="322110" y="144685"/>
                      </a:cubicBezTo>
                      <a:cubicBezTo>
                        <a:pt x="321747" y="144201"/>
                        <a:pt x="321505" y="143717"/>
                        <a:pt x="321142" y="143354"/>
                      </a:cubicBezTo>
                      <a:cubicBezTo>
                        <a:pt x="318844" y="141055"/>
                        <a:pt x="317876" y="138031"/>
                        <a:pt x="316425" y="135369"/>
                      </a:cubicBezTo>
                      <a:cubicBezTo>
                        <a:pt x="316062" y="135007"/>
                        <a:pt x="315820" y="134523"/>
                        <a:pt x="315458" y="134160"/>
                      </a:cubicBezTo>
                      <a:cubicBezTo>
                        <a:pt x="315216" y="133918"/>
                        <a:pt x="315216" y="133555"/>
                        <a:pt x="315216" y="133192"/>
                      </a:cubicBezTo>
                      <a:cubicBezTo>
                        <a:pt x="314853" y="132708"/>
                        <a:pt x="314490" y="132224"/>
                        <a:pt x="314248" y="131861"/>
                      </a:cubicBezTo>
                      <a:lnTo>
                        <a:pt x="314248" y="131861"/>
                      </a:lnTo>
                      <a:cubicBezTo>
                        <a:pt x="314006" y="131499"/>
                        <a:pt x="313643" y="131135"/>
                        <a:pt x="313402" y="130773"/>
                      </a:cubicBezTo>
                      <a:cubicBezTo>
                        <a:pt x="310620" y="126055"/>
                        <a:pt x="307838" y="121457"/>
                        <a:pt x="305056" y="116740"/>
                      </a:cubicBezTo>
                      <a:cubicBezTo>
                        <a:pt x="304814" y="116377"/>
                        <a:pt x="304452" y="116014"/>
                        <a:pt x="304210" y="115651"/>
                      </a:cubicBezTo>
                      <a:cubicBezTo>
                        <a:pt x="304210" y="115288"/>
                        <a:pt x="303968" y="114804"/>
                        <a:pt x="303847" y="114441"/>
                      </a:cubicBezTo>
                      <a:cubicBezTo>
                        <a:pt x="303605" y="114078"/>
                        <a:pt x="303242" y="113715"/>
                        <a:pt x="303000" y="113353"/>
                      </a:cubicBezTo>
                      <a:cubicBezTo>
                        <a:pt x="301791" y="111780"/>
                        <a:pt x="300581" y="110207"/>
                        <a:pt x="299251" y="108634"/>
                      </a:cubicBezTo>
                      <a:cubicBezTo>
                        <a:pt x="299130" y="108271"/>
                        <a:pt x="299009" y="107788"/>
                        <a:pt x="298888" y="107424"/>
                      </a:cubicBezTo>
                      <a:cubicBezTo>
                        <a:pt x="298646" y="107062"/>
                        <a:pt x="298404" y="106820"/>
                        <a:pt x="298162" y="106457"/>
                      </a:cubicBezTo>
                      <a:cubicBezTo>
                        <a:pt x="298162" y="106094"/>
                        <a:pt x="298162" y="105731"/>
                        <a:pt x="298162" y="105247"/>
                      </a:cubicBezTo>
                      <a:cubicBezTo>
                        <a:pt x="297800" y="104884"/>
                        <a:pt x="297558" y="104400"/>
                        <a:pt x="297195" y="104037"/>
                      </a:cubicBezTo>
                      <a:cubicBezTo>
                        <a:pt x="296953" y="103795"/>
                        <a:pt x="296953" y="103433"/>
                        <a:pt x="296953" y="103070"/>
                      </a:cubicBezTo>
                      <a:cubicBezTo>
                        <a:pt x="296590" y="102585"/>
                        <a:pt x="296348" y="102102"/>
                        <a:pt x="295985" y="101739"/>
                      </a:cubicBezTo>
                      <a:lnTo>
                        <a:pt x="295985" y="101739"/>
                      </a:lnTo>
                      <a:cubicBezTo>
                        <a:pt x="295623" y="101739"/>
                        <a:pt x="295260" y="101618"/>
                        <a:pt x="294897" y="101497"/>
                      </a:cubicBezTo>
                      <a:cubicBezTo>
                        <a:pt x="294897" y="101255"/>
                        <a:pt x="294897" y="100892"/>
                        <a:pt x="295139" y="100650"/>
                      </a:cubicBezTo>
                      <a:cubicBezTo>
                        <a:pt x="294292" y="99077"/>
                        <a:pt x="293325" y="97505"/>
                        <a:pt x="292478" y="95932"/>
                      </a:cubicBezTo>
                      <a:cubicBezTo>
                        <a:pt x="291389" y="95569"/>
                        <a:pt x="291269" y="94602"/>
                        <a:pt x="291148" y="93755"/>
                      </a:cubicBezTo>
                      <a:cubicBezTo>
                        <a:pt x="288487" y="89883"/>
                        <a:pt x="285826" y="86012"/>
                        <a:pt x="283286" y="82020"/>
                      </a:cubicBezTo>
                      <a:cubicBezTo>
                        <a:pt x="282682" y="81052"/>
                        <a:pt x="282440" y="79964"/>
                        <a:pt x="281956" y="78875"/>
                      </a:cubicBezTo>
                      <a:cubicBezTo>
                        <a:pt x="281593" y="78391"/>
                        <a:pt x="281230" y="77907"/>
                        <a:pt x="280988" y="77423"/>
                      </a:cubicBezTo>
                      <a:lnTo>
                        <a:pt x="280988" y="77423"/>
                      </a:lnTo>
                      <a:cubicBezTo>
                        <a:pt x="280746" y="77060"/>
                        <a:pt x="280384" y="76697"/>
                        <a:pt x="280142" y="76335"/>
                      </a:cubicBezTo>
                      <a:cubicBezTo>
                        <a:pt x="279295" y="75246"/>
                        <a:pt x="278328" y="74036"/>
                        <a:pt x="277481" y="72947"/>
                      </a:cubicBezTo>
                      <a:cubicBezTo>
                        <a:pt x="276755" y="71374"/>
                        <a:pt x="275909" y="69802"/>
                        <a:pt x="275183" y="68108"/>
                      </a:cubicBezTo>
                      <a:cubicBezTo>
                        <a:pt x="274941" y="67745"/>
                        <a:pt x="274578" y="67383"/>
                        <a:pt x="274336" y="67019"/>
                      </a:cubicBezTo>
                      <a:cubicBezTo>
                        <a:pt x="274336" y="66657"/>
                        <a:pt x="274094" y="66293"/>
                        <a:pt x="273973" y="65931"/>
                      </a:cubicBezTo>
                      <a:cubicBezTo>
                        <a:pt x="273611" y="65931"/>
                        <a:pt x="273248" y="65931"/>
                        <a:pt x="273006" y="65810"/>
                      </a:cubicBezTo>
                      <a:cubicBezTo>
                        <a:pt x="273006" y="65447"/>
                        <a:pt x="273006" y="65084"/>
                        <a:pt x="273006" y="64721"/>
                      </a:cubicBezTo>
                      <a:cubicBezTo>
                        <a:pt x="272764" y="64479"/>
                        <a:pt x="272643" y="64116"/>
                        <a:pt x="272643" y="63753"/>
                      </a:cubicBezTo>
                      <a:cubicBezTo>
                        <a:pt x="271313" y="62906"/>
                        <a:pt x="270345" y="61818"/>
                        <a:pt x="270345" y="60124"/>
                      </a:cubicBezTo>
                      <a:lnTo>
                        <a:pt x="270345" y="60124"/>
                      </a:lnTo>
                      <a:cubicBezTo>
                        <a:pt x="269982" y="59761"/>
                        <a:pt x="269740" y="59277"/>
                        <a:pt x="269378" y="58914"/>
                      </a:cubicBezTo>
                      <a:cubicBezTo>
                        <a:pt x="267442" y="56253"/>
                        <a:pt x="265386" y="53471"/>
                        <a:pt x="263451" y="50809"/>
                      </a:cubicBezTo>
                      <a:cubicBezTo>
                        <a:pt x="263451" y="50446"/>
                        <a:pt x="263451" y="50083"/>
                        <a:pt x="263451" y="49599"/>
                      </a:cubicBezTo>
                      <a:cubicBezTo>
                        <a:pt x="263209" y="49237"/>
                        <a:pt x="262847" y="48752"/>
                        <a:pt x="262605" y="48389"/>
                      </a:cubicBezTo>
                      <a:lnTo>
                        <a:pt x="262605" y="48147"/>
                      </a:lnTo>
                      <a:cubicBezTo>
                        <a:pt x="262000" y="47906"/>
                        <a:pt x="261637" y="47542"/>
                        <a:pt x="261153" y="47301"/>
                      </a:cubicBezTo>
                      <a:cubicBezTo>
                        <a:pt x="261153" y="46938"/>
                        <a:pt x="261153" y="46575"/>
                        <a:pt x="261153" y="46091"/>
                      </a:cubicBezTo>
                      <a:lnTo>
                        <a:pt x="261153" y="46091"/>
                      </a:lnTo>
                      <a:cubicBezTo>
                        <a:pt x="260911" y="45728"/>
                        <a:pt x="260549" y="45365"/>
                        <a:pt x="260307" y="45002"/>
                      </a:cubicBezTo>
                      <a:cubicBezTo>
                        <a:pt x="259460" y="44155"/>
                        <a:pt x="258613" y="43308"/>
                        <a:pt x="257767" y="42462"/>
                      </a:cubicBezTo>
                      <a:lnTo>
                        <a:pt x="257767" y="42462"/>
                      </a:lnTo>
                      <a:cubicBezTo>
                        <a:pt x="257404" y="40042"/>
                        <a:pt x="255348" y="38833"/>
                        <a:pt x="254139" y="36897"/>
                      </a:cubicBezTo>
                      <a:cubicBezTo>
                        <a:pt x="251720" y="33873"/>
                        <a:pt x="249301" y="30848"/>
                        <a:pt x="246882" y="27824"/>
                      </a:cubicBezTo>
                      <a:cubicBezTo>
                        <a:pt x="246156" y="26977"/>
                        <a:pt x="245551" y="26130"/>
                        <a:pt x="244826" y="25162"/>
                      </a:cubicBezTo>
                      <a:cubicBezTo>
                        <a:pt x="244463" y="24800"/>
                        <a:pt x="244100" y="24437"/>
                        <a:pt x="243737" y="24074"/>
                      </a:cubicBezTo>
                      <a:lnTo>
                        <a:pt x="243737" y="24074"/>
                      </a:lnTo>
                      <a:cubicBezTo>
                        <a:pt x="243374" y="23590"/>
                        <a:pt x="243012" y="23227"/>
                        <a:pt x="242649" y="22864"/>
                      </a:cubicBezTo>
                      <a:cubicBezTo>
                        <a:pt x="238416" y="19477"/>
                        <a:pt x="234062" y="15969"/>
                        <a:pt x="229829" y="12581"/>
                      </a:cubicBezTo>
                      <a:cubicBezTo>
                        <a:pt x="228861" y="12097"/>
                        <a:pt x="227773" y="11735"/>
                        <a:pt x="226805" y="11130"/>
                      </a:cubicBezTo>
                      <a:cubicBezTo>
                        <a:pt x="225233" y="10162"/>
                        <a:pt x="223781" y="8952"/>
                        <a:pt x="221725" y="8831"/>
                      </a:cubicBezTo>
                      <a:cubicBezTo>
                        <a:pt x="221362" y="7742"/>
                        <a:pt x="220395" y="7742"/>
                        <a:pt x="219427" y="7621"/>
                      </a:cubicBezTo>
                      <a:cubicBezTo>
                        <a:pt x="218943" y="6532"/>
                        <a:pt x="217976" y="6532"/>
                        <a:pt x="217008" y="6654"/>
                      </a:cubicBezTo>
                      <a:cubicBezTo>
                        <a:pt x="216283" y="5081"/>
                        <a:pt x="214831" y="5444"/>
                        <a:pt x="213622" y="5444"/>
                      </a:cubicBezTo>
                      <a:lnTo>
                        <a:pt x="213622" y="5444"/>
                      </a:lnTo>
                      <a:cubicBezTo>
                        <a:pt x="213138" y="4355"/>
                        <a:pt x="212292" y="4355"/>
                        <a:pt x="211324" y="4476"/>
                      </a:cubicBezTo>
                      <a:cubicBezTo>
                        <a:pt x="210840" y="4113"/>
                        <a:pt x="210356" y="3629"/>
                        <a:pt x="209873" y="3267"/>
                      </a:cubicBezTo>
                      <a:lnTo>
                        <a:pt x="209389" y="3267"/>
                      </a:lnTo>
                      <a:cubicBezTo>
                        <a:pt x="209389" y="3267"/>
                        <a:pt x="209026" y="3267"/>
                        <a:pt x="209026" y="3267"/>
                      </a:cubicBezTo>
                      <a:cubicBezTo>
                        <a:pt x="207817" y="3267"/>
                        <a:pt x="206728" y="3267"/>
                        <a:pt x="205519" y="3267"/>
                      </a:cubicBezTo>
                      <a:cubicBezTo>
                        <a:pt x="205519" y="2903"/>
                        <a:pt x="205519" y="2541"/>
                        <a:pt x="205277" y="2298"/>
                      </a:cubicBezTo>
                      <a:cubicBezTo>
                        <a:pt x="204188" y="2298"/>
                        <a:pt x="203100" y="2298"/>
                        <a:pt x="202011" y="2298"/>
                      </a:cubicBezTo>
                      <a:cubicBezTo>
                        <a:pt x="200923" y="2298"/>
                        <a:pt x="199834" y="2057"/>
                        <a:pt x="198746" y="1936"/>
                      </a:cubicBezTo>
                      <a:cubicBezTo>
                        <a:pt x="196932" y="605"/>
                        <a:pt x="195117" y="363"/>
                        <a:pt x="193303" y="1936"/>
                      </a:cubicBezTo>
                      <a:cubicBezTo>
                        <a:pt x="193061" y="1936"/>
                        <a:pt x="192819" y="1936"/>
                        <a:pt x="192699" y="1694"/>
                      </a:cubicBezTo>
                      <a:cubicBezTo>
                        <a:pt x="192094" y="1210"/>
                        <a:pt x="191610" y="726"/>
                        <a:pt x="190643" y="0"/>
                      </a:cubicBezTo>
                      <a:lnTo>
                        <a:pt x="151335" y="0"/>
                      </a:lnTo>
                      <a:cubicBezTo>
                        <a:pt x="151093" y="242"/>
                        <a:pt x="150852" y="605"/>
                        <a:pt x="150489" y="726"/>
                      </a:cubicBezTo>
                      <a:cubicBezTo>
                        <a:pt x="147949" y="1210"/>
                        <a:pt x="145409" y="1572"/>
                        <a:pt x="142869" y="1936"/>
                      </a:cubicBezTo>
                      <a:cubicBezTo>
                        <a:pt x="141781" y="1936"/>
                        <a:pt x="140692" y="2177"/>
                        <a:pt x="139604" y="2298"/>
                      </a:cubicBezTo>
                      <a:cubicBezTo>
                        <a:pt x="138394" y="3992"/>
                        <a:pt x="136459" y="3145"/>
                        <a:pt x="134887" y="3629"/>
                      </a:cubicBezTo>
                      <a:cubicBezTo>
                        <a:pt x="134040" y="4839"/>
                        <a:pt x="132710" y="4476"/>
                        <a:pt x="131500" y="4597"/>
                      </a:cubicBezTo>
                      <a:cubicBezTo>
                        <a:pt x="130654" y="6049"/>
                        <a:pt x="129202" y="5565"/>
                        <a:pt x="127993" y="5928"/>
                      </a:cubicBezTo>
                      <a:cubicBezTo>
                        <a:pt x="126300" y="7137"/>
                        <a:pt x="124244" y="7621"/>
                        <a:pt x="122309" y="8105"/>
                      </a:cubicBezTo>
                      <a:cubicBezTo>
                        <a:pt x="121825" y="8347"/>
                        <a:pt x="121462" y="8710"/>
                        <a:pt x="120978" y="8952"/>
                      </a:cubicBezTo>
                      <a:cubicBezTo>
                        <a:pt x="120615" y="9194"/>
                        <a:pt x="120253" y="9315"/>
                        <a:pt x="119890" y="9194"/>
                      </a:cubicBezTo>
                      <a:cubicBezTo>
                        <a:pt x="119527" y="9557"/>
                        <a:pt x="119043" y="9799"/>
                        <a:pt x="118680" y="10162"/>
                      </a:cubicBezTo>
                      <a:cubicBezTo>
                        <a:pt x="118438" y="10404"/>
                        <a:pt x="118076" y="10525"/>
                        <a:pt x="117713" y="10525"/>
                      </a:cubicBezTo>
                      <a:cubicBezTo>
                        <a:pt x="116866" y="11855"/>
                        <a:pt x="115778" y="12823"/>
                        <a:pt x="114084" y="12823"/>
                      </a:cubicBezTo>
                      <a:cubicBezTo>
                        <a:pt x="114084" y="12823"/>
                        <a:pt x="114084" y="12823"/>
                        <a:pt x="114084" y="12823"/>
                      </a:cubicBezTo>
                      <a:cubicBezTo>
                        <a:pt x="113721" y="13186"/>
                        <a:pt x="113238" y="13549"/>
                        <a:pt x="112875" y="13912"/>
                      </a:cubicBezTo>
                      <a:lnTo>
                        <a:pt x="112875" y="13912"/>
                      </a:lnTo>
                      <a:cubicBezTo>
                        <a:pt x="112512" y="14275"/>
                        <a:pt x="112149" y="14638"/>
                        <a:pt x="111665" y="15001"/>
                      </a:cubicBezTo>
                      <a:lnTo>
                        <a:pt x="111665" y="15001"/>
                      </a:lnTo>
                      <a:cubicBezTo>
                        <a:pt x="111303" y="15364"/>
                        <a:pt x="110940" y="15727"/>
                        <a:pt x="110698" y="15969"/>
                      </a:cubicBezTo>
                      <a:cubicBezTo>
                        <a:pt x="109972" y="16453"/>
                        <a:pt x="109247" y="16936"/>
                        <a:pt x="108521" y="17420"/>
                      </a:cubicBezTo>
                      <a:cubicBezTo>
                        <a:pt x="108158" y="17783"/>
                        <a:pt x="107674" y="18146"/>
                        <a:pt x="107312" y="18509"/>
                      </a:cubicBezTo>
                      <a:lnTo>
                        <a:pt x="107312" y="18509"/>
                      </a:lnTo>
                      <a:cubicBezTo>
                        <a:pt x="106949" y="18872"/>
                        <a:pt x="106465" y="19235"/>
                        <a:pt x="106102" y="19477"/>
                      </a:cubicBezTo>
                      <a:lnTo>
                        <a:pt x="106102" y="19477"/>
                      </a:lnTo>
                      <a:cubicBezTo>
                        <a:pt x="105739" y="19961"/>
                        <a:pt x="105376" y="20323"/>
                        <a:pt x="105014" y="20687"/>
                      </a:cubicBezTo>
                      <a:lnTo>
                        <a:pt x="105014" y="20687"/>
                      </a:lnTo>
                      <a:cubicBezTo>
                        <a:pt x="104651" y="21170"/>
                        <a:pt x="104288" y="21413"/>
                        <a:pt x="103925" y="21775"/>
                      </a:cubicBezTo>
                      <a:lnTo>
                        <a:pt x="103804" y="21775"/>
                      </a:lnTo>
                      <a:cubicBezTo>
                        <a:pt x="103441" y="22259"/>
                        <a:pt x="103078" y="22622"/>
                        <a:pt x="102716" y="22985"/>
                      </a:cubicBezTo>
                      <a:lnTo>
                        <a:pt x="102716" y="22985"/>
                      </a:lnTo>
                      <a:cubicBezTo>
                        <a:pt x="102353" y="23469"/>
                        <a:pt x="101990" y="23832"/>
                        <a:pt x="101748" y="24316"/>
                      </a:cubicBezTo>
                      <a:cubicBezTo>
                        <a:pt x="100660" y="25526"/>
                        <a:pt x="99571" y="26735"/>
                        <a:pt x="98482" y="27945"/>
                      </a:cubicBezTo>
                      <a:cubicBezTo>
                        <a:pt x="98241" y="28792"/>
                        <a:pt x="98241" y="29881"/>
                        <a:pt x="97031" y="30001"/>
                      </a:cubicBezTo>
                      <a:cubicBezTo>
                        <a:pt x="96668" y="30486"/>
                        <a:pt x="96306" y="30848"/>
                        <a:pt x="95943" y="31332"/>
                      </a:cubicBezTo>
                      <a:cubicBezTo>
                        <a:pt x="95580" y="31816"/>
                        <a:pt x="95217" y="32179"/>
                        <a:pt x="94854" y="32663"/>
                      </a:cubicBezTo>
                      <a:cubicBezTo>
                        <a:pt x="94491" y="33026"/>
                        <a:pt x="94128" y="33389"/>
                        <a:pt x="93887" y="33752"/>
                      </a:cubicBezTo>
                      <a:cubicBezTo>
                        <a:pt x="93645" y="34599"/>
                        <a:pt x="93645" y="35687"/>
                        <a:pt x="92435" y="35808"/>
                      </a:cubicBezTo>
                      <a:lnTo>
                        <a:pt x="92435" y="35808"/>
                      </a:lnTo>
                      <a:cubicBezTo>
                        <a:pt x="92072" y="36292"/>
                        <a:pt x="91831" y="36655"/>
                        <a:pt x="91468" y="37139"/>
                      </a:cubicBezTo>
                      <a:lnTo>
                        <a:pt x="91468" y="37139"/>
                      </a:lnTo>
                      <a:cubicBezTo>
                        <a:pt x="91105" y="37623"/>
                        <a:pt x="90863" y="37986"/>
                        <a:pt x="90500" y="38469"/>
                      </a:cubicBezTo>
                      <a:cubicBezTo>
                        <a:pt x="90500" y="38469"/>
                        <a:pt x="90500" y="38469"/>
                        <a:pt x="90500" y="38469"/>
                      </a:cubicBezTo>
                      <a:cubicBezTo>
                        <a:pt x="90137" y="38833"/>
                        <a:pt x="89774" y="39316"/>
                        <a:pt x="89412" y="39679"/>
                      </a:cubicBezTo>
                      <a:cubicBezTo>
                        <a:pt x="89412" y="39679"/>
                        <a:pt x="89412" y="39679"/>
                        <a:pt x="89412" y="39679"/>
                      </a:cubicBezTo>
                      <a:cubicBezTo>
                        <a:pt x="89412" y="40647"/>
                        <a:pt x="89412" y="41615"/>
                        <a:pt x="88202" y="41978"/>
                      </a:cubicBezTo>
                      <a:cubicBezTo>
                        <a:pt x="88202" y="41978"/>
                        <a:pt x="88202" y="41978"/>
                        <a:pt x="88202" y="41978"/>
                      </a:cubicBezTo>
                      <a:cubicBezTo>
                        <a:pt x="87839" y="42462"/>
                        <a:pt x="87477" y="42946"/>
                        <a:pt x="87114" y="43429"/>
                      </a:cubicBezTo>
                      <a:lnTo>
                        <a:pt x="87114" y="43429"/>
                      </a:lnTo>
                      <a:cubicBezTo>
                        <a:pt x="87114" y="43672"/>
                        <a:pt x="87114" y="44034"/>
                        <a:pt x="86872" y="44277"/>
                      </a:cubicBezTo>
                      <a:cubicBezTo>
                        <a:pt x="86509" y="44760"/>
                        <a:pt x="86146" y="45123"/>
                        <a:pt x="85783" y="45607"/>
                      </a:cubicBezTo>
                      <a:cubicBezTo>
                        <a:pt x="85058" y="46696"/>
                        <a:pt x="84211" y="47906"/>
                        <a:pt x="83485" y="48994"/>
                      </a:cubicBezTo>
                      <a:cubicBezTo>
                        <a:pt x="81429" y="52261"/>
                        <a:pt x="79494" y="55527"/>
                        <a:pt x="77438" y="58672"/>
                      </a:cubicBezTo>
                      <a:cubicBezTo>
                        <a:pt x="72358" y="66536"/>
                        <a:pt x="67279" y="74399"/>
                        <a:pt x="62078" y="82262"/>
                      </a:cubicBezTo>
                      <a:cubicBezTo>
                        <a:pt x="56636" y="90609"/>
                        <a:pt x="50951" y="98715"/>
                        <a:pt x="45751" y="107183"/>
                      </a:cubicBezTo>
                      <a:cubicBezTo>
                        <a:pt x="35228" y="124119"/>
                        <a:pt x="24585" y="140934"/>
                        <a:pt x="13579" y="157508"/>
                      </a:cubicBezTo>
                      <a:cubicBezTo>
                        <a:pt x="9830" y="163193"/>
                        <a:pt x="5718" y="168879"/>
                        <a:pt x="2815" y="175170"/>
                      </a:cubicBezTo>
                      <a:cubicBezTo>
                        <a:pt x="880" y="179283"/>
                        <a:pt x="-208" y="183396"/>
                        <a:pt x="33" y="187872"/>
                      </a:cubicBezTo>
                      <a:cubicBezTo>
                        <a:pt x="275" y="192348"/>
                        <a:pt x="1969" y="195977"/>
                        <a:pt x="5113" y="199123"/>
                      </a:cubicBezTo>
                      <a:cubicBezTo>
                        <a:pt x="8016" y="202147"/>
                        <a:pt x="11523" y="203236"/>
                        <a:pt x="15635" y="202994"/>
                      </a:cubicBezTo>
                      <a:cubicBezTo>
                        <a:pt x="15998" y="202994"/>
                        <a:pt x="16361" y="202994"/>
                        <a:pt x="16845" y="202994"/>
                      </a:cubicBezTo>
                      <a:cubicBezTo>
                        <a:pt x="22045" y="203357"/>
                        <a:pt x="26278" y="201059"/>
                        <a:pt x="29423" y="197066"/>
                      </a:cubicBezTo>
                      <a:cubicBezTo>
                        <a:pt x="33898" y="191381"/>
                        <a:pt x="38373" y="185574"/>
                        <a:pt x="42485" y="179525"/>
                      </a:cubicBezTo>
                      <a:cubicBezTo>
                        <a:pt x="51072" y="166823"/>
                        <a:pt x="59175" y="153758"/>
                        <a:pt x="67762" y="141055"/>
                      </a:cubicBezTo>
                      <a:cubicBezTo>
                        <a:pt x="76229" y="128474"/>
                        <a:pt x="84332" y="115651"/>
                        <a:pt x="92193" y="102707"/>
                      </a:cubicBezTo>
                      <a:cubicBezTo>
                        <a:pt x="96668" y="95085"/>
                        <a:pt x="101264" y="87585"/>
                        <a:pt x="105860" y="80085"/>
                      </a:cubicBezTo>
                      <a:cubicBezTo>
                        <a:pt x="107674" y="77181"/>
                        <a:pt x="109126" y="73915"/>
                        <a:pt x="112754" y="71737"/>
                      </a:cubicBezTo>
                      <a:cubicBezTo>
                        <a:pt x="113843" y="71858"/>
                        <a:pt x="115294" y="72100"/>
                        <a:pt x="116745" y="72342"/>
                      </a:cubicBezTo>
                      <a:cubicBezTo>
                        <a:pt x="116866" y="72342"/>
                        <a:pt x="116987" y="72584"/>
                        <a:pt x="117108" y="72826"/>
                      </a:cubicBezTo>
                      <a:cubicBezTo>
                        <a:pt x="117108" y="75487"/>
                        <a:pt x="117592" y="78270"/>
                        <a:pt x="117108" y="80810"/>
                      </a:cubicBezTo>
                      <a:cubicBezTo>
                        <a:pt x="116261" y="84682"/>
                        <a:pt x="116382" y="88432"/>
                        <a:pt x="116382" y="92303"/>
                      </a:cubicBezTo>
                      <a:cubicBezTo>
                        <a:pt x="116382" y="99077"/>
                        <a:pt x="116382" y="105852"/>
                        <a:pt x="116382" y="112506"/>
                      </a:cubicBezTo>
                      <a:cubicBezTo>
                        <a:pt x="116382" y="198760"/>
                        <a:pt x="116382" y="285014"/>
                        <a:pt x="116382" y="371268"/>
                      </a:cubicBezTo>
                      <a:cubicBezTo>
                        <a:pt x="116382" y="395342"/>
                        <a:pt x="116382" y="419537"/>
                        <a:pt x="116382" y="443611"/>
                      </a:cubicBezTo>
                      <a:cubicBezTo>
                        <a:pt x="116382" y="450022"/>
                        <a:pt x="117592" y="455829"/>
                        <a:pt x="122671" y="460305"/>
                      </a:cubicBezTo>
                      <a:cubicBezTo>
                        <a:pt x="122913" y="460547"/>
                        <a:pt x="123034" y="461031"/>
                        <a:pt x="123155" y="461273"/>
                      </a:cubicBezTo>
                      <a:cubicBezTo>
                        <a:pt x="124365" y="461515"/>
                        <a:pt x="125090" y="462362"/>
                        <a:pt x="125574" y="463450"/>
                      </a:cubicBezTo>
                      <a:cubicBezTo>
                        <a:pt x="125816" y="463934"/>
                        <a:pt x="126300" y="464176"/>
                        <a:pt x="126663" y="464539"/>
                      </a:cubicBezTo>
                      <a:cubicBezTo>
                        <a:pt x="127025" y="464902"/>
                        <a:pt x="127509" y="465265"/>
                        <a:pt x="127872" y="465507"/>
                      </a:cubicBezTo>
                      <a:cubicBezTo>
                        <a:pt x="127872" y="465507"/>
                        <a:pt x="127872" y="465507"/>
                        <a:pt x="127872" y="465507"/>
                      </a:cubicBezTo>
                      <a:cubicBezTo>
                        <a:pt x="128356" y="465870"/>
                        <a:pt x="128719" y="466233"/>
                        <a:pt x="129202" y="466716"/>
                      </a:cubicBezTo>
                      <a:cubicBezTo>
                        <a:pt x="129565" y="466716"/>
                        <a:pt x="129807" y="466716"/>
                        <a:pt x="130170" y="466716"/>
                      </a:cubicBezTo>
                      <a:cubicBezTo>
                        <a:pt x="131984" y="466837"/>
                        <a:pt x="133919" y="466837"/>
                        <a:pt x="135734" y="467201"/>
                      </a:cubicBezTo>
                      <a:cubicBezTo>
                        <a:pt x="143111" y="468773"/>
                        <a:pt x="149400" y="466716"/>
                        <a:pt x="154964" y="461999"/>
                      </a:cubicBezTo>
                      <a:cubicBezTo>
                        <a:pt x="156536" y="460668"/>
                        <a:pt x="158592" y="459821"/>
                        <a:pt x="159076" y="457402"/>
                      </a:cubicBezTo>
                      <a:cubicBezTo>
                        <a:pt x="159076" y="456434"/>
                        <a:pt x="159076" y="455466"/>
                        <a:pt x="160043" y="454982"/>
                      </a:cubicBezTo>
                      <a:cubicBezTo>
                        <a:pt x="160164" y="450506"/>
                        <a:pt x="160406" y="446151"/>
                        <a:pt x="160406" y="441675"/>
                      </a:cubicBezTo>
                      <a:cubicBezTo>
                        <a:pt x="160406" y="376591"/>
                        <a:pt x="160406" y="311628"/>
                        <a:pt x="160406" y="246544"/>
                      </a:cubicBezTo>
                      <a:cubicBezTo>
                        <a:pt x="160406" y="243278"/>
                        <a:pt x="161132" y="240133"/>
                        <a:pt x="161858" y="236625"/>
                      </a:cubicBezTo>
                      <a:cubicBezTo>
                        <a:pt x="162825" y="235536"/>
                        <a:pt x="164035" y="234326"/>
                        <a:pt x="165002" y="233237"/>
                      </a:cubicBezTo>
                      <a:cubicBezTo>
                        <a:pt x="168389" y="231786"/>
                        <a:pt x="171533" y="231302"/>
                        <a:pt x="174799" y="231302"/>
                      </a:cubicBezTo>
                      <a:cubicBezTo>
                        <a:pt x="179636" y="231302"/>
                        <a:pt x="184716" y="234326"/>
                        <a:pt x="184595" y="240980"/>
                      </a:cubicBezTo>
                      <a:cubicBezTo>
                        <a:pt x="184474" y="250295"/>
                        <a:pt x="184595" y="259489"/>
                        <a:pt x="184595" y="268804"/>
                      </a:cubicBezTo>
                      <a:cubicBezTo>
                        <a:pt x="184595" y="304491"/>
                        <a:pt x="184716" y="340178"/>
                        <a:pt x="184837" y="375866"/>
                      </a:cubicBezTo>
                      <a:cubicBezTo>
                        <a:pt x="186288" y="392076"/>
                        <a:pt x="185442" y="408165"/>
                        <a:pt x="185684" y="424376"/>
                      </a:cubicBezTo>
                      <a:cubicBezTo>
                        <a:pt x="185684" y="433449"/>
                        <a:pt x="185684" y="442522"/>
                        <a:pt x="185684" y="451595"/>
                      </a:cubicBezTo>
                      <a:cubicBezTo>
                        <a:pt x="185805" y="451837"/>
                        <a:pt x="185926" y="452200"/>
                        <a:pt x="185684" y="452442"/>
                      </a:cubicBezTo>
                      <a:cubicBezTo>
                        <a:pt x="187014" y="453409"/>
                        <a:pt x="186772" y="454861"/>
                        <a:pt x="186772" y="456192"/>
                      </a:cubicBezTo>
                      <a:cubicBezTo>
                        <a:pt x="186893" y="456434"/>
                        <a:pt x="186893" y="456676"/>
                        <a:pt x="186772" y="457038"/>
                      </a:cubicBezTo>
                      <a:cubicBezTo>
                        <a:pt x="188103" y="457402"/>
                        <a:pt x="189191" y="458128"/>
                        <a:pt x="188949" y="459700"/>
                      </a:cubicBezTo>
                      <a:cubicBezTo>
                        <a:pt x="194392" y="466596"/>
                        <a:pt x="201648" y="468168"/>
                        <a:pt x="209994" y="467080"/>
                      </a:cubicBezTo>
                      <a:cubicBezTo>
                        <a:pt x="211082" y="466959"/>
                        <a:pt x="212171" y="466837"/>
                        <a:pt x="213259" y="466716"/>
                      </a:cubicBezTo>
                      <a:cubicBezTo>
                        <a:pt x="214106" y="466475"/>
                        <a:pt x="214831" y="466112"/>
                        <a:pt x="215678" y="465870"/>
                      </a:cubicBezTo>
                      <a:cubicBezTo>
                        <a:pt x="215920" y="466233"/>
                        <a:pt x="216041" y="466354"/>
                        <a:pt x="216162" y="466475"/>
                      </a:cubicBezTo>
                      <a:cubicBezTo>
                        <a:pt x="216041" y="466475"/>
                        <a:pt x="215799" y="466233"/>
                        <a:pt x="215678" y="465870"/>
                      </a:cubicBezTo>
                      <a:cubicBezTo>
                        <a:pt x="216041" y="465870"/>
                        <a:pt x="216404" y="465628"/>
                        <a:pt x="216767" y="465507"/>
                      </a:cubicBezTo>
                      <a:lnTo>
                        <a:pt x="216767" y="465507"/>
                      </a:lnTo>
                      <a:cubicBezTo>
                        <a:pt x="217129" y="465144"/>
                        <a:pt x="217492" y="464902"/>
                        <a:pt x="217855" y="464660"/>
                      </a:cubicBezTo>
                      <a:cubicBezTo>
                        <a:pt x="218218" y="464660"/>
                        <a:pt x="218702" y="464418"/>
                        <a:pt x="219065" y="464297"/>
                      </a:cubicBezTo>
                      <a:cubicBezTo>
                        <a:pt x="219427" y="463208"/>
                        <a:pt x="220395" y="463087"/>
                        <a:pt x="221362" y="463087"/>
                      </a:cubicBezTo>
                      <a:cubicBezTo>
                        <a:pt x="221362" y="463087"/>
                        <a:pt x="221362" y="463087"/>
                        <a:pt x="221362" y="463087"/>
                      </a:cubicBezTo>
                      <a:cubicBezTo>
                        <a:pt x="221725" y="462724"/>
                        <a:pt x="222088" y="462362"/>
                        <a:pt x="222572" y="461877"/>
                      </a:cubicBezTo>
                      <a:cubicBezTo>
                        <a:pt x="223660" y="460668"/>
                        <a:pt x="224749" y="459579"/>
                        <a:pt x="225717" y="458369"/>
                      </a:cubicBezTo>
                      <a:cubicBezTo>
                        <a:pt x="225958" y="457523"/>
                        <a:pt x="226079" y="456434"/>
                        <a:pt x="227168" y="456071"/>
                      </a:cubicBezTo>
                      <a:cubicBezTo>
                        <a:pt x="228740" y="450506"/>
                        <a:pt x="229829" y="444941"/>
                        <a:pt x="229345" y="439135"/>
                      </a:cubicBezTo>
                      <a:cubicBezTo>
                        <a:pt x="229345" y="437804"/>
                        <a:pt x="229103" y="436473"/>
                        <a:pt x="228861" y="435143"/>
                      </a:cubicBezTo>
                      <a:cubicBezTo>
                        <a:pt x="228377" y="432118"/>
                        <a:pt x="228256" y="429094"/>
                        <a:pt x="228861" y="425949"/>
                      </a:cubicBezTo>
                      <a:cubicBezTo>
                        <a:pt x="229103" y="424860"/>
                        <a:pt x="229345" y="423650"/>
                        <a:pt x="229224" y="422561"/>
                      </a:cubicBezTo>
                      <a:cubicBezTo>
                        <a:pt x="229103" y="420505"/>
                        <a:pt x="228498" y="418448"/>
                        <a:pt x="228498" y="416271"/>
                      </a:cubicBezTo>
                      <a:cubicBezTo>
                        <a:pt x="228498" y="414456"/>
                        <a:pt x="229103" y="412641"/>
                        <a:pt x="228498" y="410706"/>
                      </a:cubicBezTo>
                      <a:cubicBezTo>
                        <a:pt x="228014" y="409133"/>
                        <a:pt x="228014" y="407198"/>
                        <a:pt x="228498" y="405504"/>
                      </a:cubicBezTo>
                      <a:cubicBezTo>
                        <a:pt x="229587" y="401633"/>
                        <a:pt x="229224" y="397882"/>
                        <a:pt x="229224" y="394012"/>
                      </a:cubicBezTo>
                      <a:cubicBezTo>
                        <a:pt x="229224" y="297112"/>
                        <a:pt x="229224" y="200212"/>
                        <a:pt x="229345" y="103311"/>
                      </a:cubicBezTo>
                      <a:cubicBezTo>
                        <a:pt x="229345" y="97747"/>
                        <a:pt x="229345" y="92182"/>
                        <a:pt x="229466" y="86496"/>
                      </a:cubicBezTo>
                      <a:cubicBezTo>
                        <a:pt x="229466" y="84561"/>
                        <a:pt x="229466" y="82625"/>
                        <a:pt x="229345" y="80690"/>
                      </a:cubicBezTo>
                      <a:cubicBezTo>
                        <a:pt x="229345" y="80326"/>
                        <a:pt x="229345" y="79843"/>
                        <a:pt x="229345" y="79480"/>
                      </a:cubicBezTo>
                      <a:cubicBezTo>
                        <a:pt x="229103" y="78996"/>
                        <a:pt x="228740" y="78391"/>
                        <a:pt x="228619" y="77907"/>
                      </a:cubicBezTo>
                      <a:cubicBezTo>
                        <a:pt x="228135" y="76213"/>
                        <a:pt x="228135" y="74520"/>
                        <a:pt x="229466" y="72947"/>
                      </a:cubicBezTo>
                      <a:cubicBezTo>
                        <a:pt x="230675" y="71374"/>
                        <a:pt x="232247" y="71012"/>
                        <a:pt x="234424" y="71374"/>
                      </a:cubicBezTo>
                      <a:cubicBezTo>
                        <a:pt x="236360" y="72584"/>
                        <a:pt x="237811" y="74520"/>
                        <a:pt x="239141" y="76697"/>
                      </a:cubicBezTo>
                      <a:cubicBezTo>
                        <a:pt x="245189" y="87343"/>
                        <a:pt x="251236" y="97989"/>
                        <a:pt x="257525" y="108514"/>
                      </a:cubicBezTo>
                      <a:cubicBezTo>
                        <a:pt x="261395" y="115046"/>
                        <a:pt x="265628" y="121579"/>
                        <a:pt x="269619" y="127990"/>
                      </a:cubicBezTo>
                      <a:cubicBezTo>
                        <a:pt x="277844" y="141177"/>
                        <a:pt x="286068" y="154241"/>
                        <a:pt x="294413" y="167306"/>
                      </a:cubicBezTo>
                      <a:cubicBezTo>
                        <a:pt x="298162" y="173235"/>
                        <a:pt x="302154" y="179162"/>
                        <a:pt x="306024" y="185090"/>
                      </a:cubicBezTo>
                      <a:cubicBezTo>
                        <a:pt x="307959" y="188114"/>
                        <a:pt x="309773" y="191260"/>
                        <a:pt x="311587" y="194405"/>
                      </a:cubicBezTo>
                      <a:cubicBezTo>
                        <a:pt x="312071" y="195251"/>
                        <a:pt x="312434" y="196099"/>
                        <a:pt x="313039" y="196824"/>
                      </a:cubicBezTo>
                      <a:cubicBezTo>
                        <a:pt x="313764" y="197792"/>
                        <a:pt x="314611" y="198518"/>
                        <a:pt x="314490" y="198518"/>
                      </a:cubicBezTo>
                      <a:cubicBezTo>
                        <a:pt x="317756" y="200212"/>
                        <a:pt x="319932" y="201300"/>
                        <a:pt x="322110" y="202389"/>
                      </a:cubicBezTo>
                      <a:cubicBezTo>
                        <a:pt x="322351" y="202389"/>
                        <a:pt x="322472" y="202389"/>
                        <a:pt x="322714" y="202389"/>
                      </a:cubicBezTo>
                      <a:cubicBezTo>
                        <a:pt x="328399" y="204203"/>
                        <a:pt x="333115" y="202268"/>
                        <a:pt x="337228" y="198276"/>
                      </a:cubicBezTo>
                      <a:cubicBezTo>
                        <a:pt x="338679" y="196824"/>
                        <a:pt x="340251" y="195373"/>
                        <a:pt x="341703" y="193921"/>
                      </a:cubicBezTo>
                      <a:cubicBezTo>
                        <a:pt x="342307" y="192106"/>
                        <a:pt x="342912" y="190171"/>
                        <a:pt x="343396" y="188356"/>
                      </a:cubicBezTo>
                      <a:cubicBezTo>
                        <a:pt x="343033" y="187630"/>
                        <a:pt x="343396" y="187388"/>
                        <a:pt x="344000" y="187147"/>
                      </a:cubicBezTo>
                      <a:cubicBezTo>
                        <a:pt x="344000" y="185452"/>
                        <a:pt x="344000" y="183880"/>
                        <a:pt x="343759" y="182187"/>
                      </a:cubicBezTo>
                      <a:close/>
                    </a:path>
                  </a:pathLst>
                </a:custGeom>
                <a:solidFill>
                  <a:srgbClr val="F3745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sp>
            <p:nvSpPr>
              <p:cNvPr id="671" name="Google Shape;671;p25"/>
              <p:cNvSpPr/>
              <p:nvPr/>
            </p:nvSpPr>
            <p:spPr>
              <a:xfrm>
                <a:off x="6118298" y="5178681"/>
                <a:ext cx="112964" cy="166509"/>
              </a:xfrm>
              <a:custGeom>
                <a:avLst/>
                <a:gdLst/>
                <a:ahLst/>
                <a:cxnLst/>
                <a:rect l="l" t="t" r="r" b="b"/>
                <a:pathLst>
                  <a:path w="112964" h="166509" extrusionOk="0">
                    <a:moveTo>
                      <a:pt x="112796" y="164970"/>
                    </a:moveTo>
                    <a:cubicBezTo>
                      <a:pt x="80625" y="117548"/>
                      <a:pt x="48454" y="70126"/>
                      <a:pt x="16283" y="22583"/>
                    </a:cubicBezTo>
                    <a:cubicBezTo>
                      <a:pt x="11807" y="16051"/>
                      <a:pt x="7333" y="9397"/>
                      <a:pt x="2858" y="2865"/>
                    </a:cubicBezTo>
                    <a:cubicBezTo>
                      <a:pt x="-1617" y="-3668"/>
                      <a:pt x="318" y="2865"/>
                      <a:pt x="1043" y="3953"/>
                    </a:cubicBezTo>
                    <a:cubicBezTo>
                      <a:pt x="33215" y="51375"/>
                      <a:pt x="65386" y="98797"/>
                      <a:pt x="97557" y="146339"/>
                    </a:cubicBezTo>
                    <a:cubicBezTo>
                      <a:pt x="102032" y="152872"/>
                      <a:pt x="106507" y="159526"/>
                      <a:pt x="110982" y="166058"/>
                    </a:cubicBezTo>
                    <a:cubicBezTo>
                      <a:pt x="111708" y="167147"/>
                      <a:pt x="113522" y="166058"/>
                      <a:pt x="112796" y="164970"/>
                    </a:cubicBezTo>
                    <a:lnTo>
                      <a:pt x="112796" y="164970"/>
                    </a:lnTo>
                    <a:close/>
                  </a:path>
                </a:pathLst>
              </a:custGeom>
              <a:solidFill>
                <a:srgbClr val="F3745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672" name="Google Shape;672;p25"/>
              <p:cNvSpPr/>
              <p:nvPr/>
            </p:nvSpPr>
            <p:spPr>
              <a:xfrm>
                <a:off x="5905238" y="5180732"/>
                <a:ext cx="113887" cy="165833"/>
              </a:xfrm>
              <a:custGeom>
                <a:avLst/>
                <a:gdLst/>
                <a:ahLst/>
                <a:cxnLst/>
                <a:rect l="l" t="t" r="r" b="b"/>
                <a:pathLst>
                  <a:path w="113887" h="165833" extrusionOk="0">
                    <a:moveTo>
                      <a:pt x="3539" y="163403"/>
                    </a:moveTo>
                    <a:cubicBezTo>
                      <a:pt x="35831" y="115981"/>
                      <a:pt x="68002" y="68559"/>
                      <a:pt x="100295" y="21259"/>
                    </a:cubicBezTo>
                    <a:cubicBezTo>
                      <a:pt x="104770" y="14726"/>
                      <a:pt x="109244" y="8073"/>
                      <a:pt x="113720" y="1540"/>
                    </a:cubicBezTo>
                    <a:cubicBezTo>
                      <a:pt x="114445" y="451"/>
                      <a:pt x="112631" y="-638"/>
                      <a:pt x="111905" y="451"/>
                    </a:cubicBezTo>
                    <a:cubicBezTo>
                      <a:pt x="79613" y="47873"/>
                      <a:pt x="47442" y="95294"/>
                      <a:pt x="15150" y="142595"/>
                    </a:cubicBezTo>
                    <a:cubicBezTo>
                      <a:pt x="10674" y="149128"/>
                      <a:pt x="6200" y="155781"/>
                      <a:pt x="1725" y="162314"/>
                    </a:cubicBezTo>
                    <a:cubicBezTo>
                      <a:pt x="-2750" y="168847"/>
                      <a:pt x="2813" y="164491"/>
                      <a:pt x="3539" y="163403"/>
                    </a:cubicBezTo>
                    <a:lnTo>
                      <a:pt x="3539" y="163403"/>
                    </a:lnTo>
                    <a:close/>
                  </a:path>
                </a:pathLst>
              </a:custGeom>
              <a:solidFill>
                <a:srgbClr val="F3745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673" name="Google Shape;673;p25"/>
              <p:cNvSpPr/>
              <p:nvPr/>
            </p:nvSpPr>
            <p:spPr>
              <a:xfrm>
                <a:off x="5772351" y="5318470"/>
                <a:ext cx="143451" cy="42337"/>
              </a:xfrm>
              <a:custGeom>
                <a:avLst/>
                <a:gdLst/>
                <a:ahLst/>
                <a:cxnLst/>
                <a:rect l="l" t="t" r="r" b="b"/>
                <a:pathLst>
                  <a:path w="143451" h="42337" extrusionOk="0">
                    <a:moveTo>
                      <a:pt x="38339" y="26996"/>
                    </a:moveTo>
                    <a:cubicBezTo>
                      <a:pt x="39549" y="26391"/>
                      <a:pt x="40879" y="26632"/>
                      <a:pt x="42089" y="26996"/>
                    </a:cubicBezTo>
                    <a:cubicBezTo>
                      <a:pt x="50313" y="28568"/>
                      <a:pt x="58537" y="30020"/>
                      <a:pt x="66761" y="31593"/>
                    </a:cubicBezTo>
                    <a:cubicBezTo>
                      <a:pt x="81880" y="34375"/>
                      <a:pt x="96877" y="37157"/>
                      <a:pt x="111995" y="39940"/>
                    </a:cubicBezTo>
                    <a:cubicBezTo>
                      <a:pt x="112358" y="39940"/>
                      <a:pt x="112600" y="39940"/>
                      <a:pt x="112963" y="40061"/>
                    </a:cubicBezTo>
                    <a:cubicBezTo>
                      <a:pt x="112963" y="40061"/>
                      <a:pt x="112963" y="40061"/>
                      <a:pt x="112963" y="40061"/>
                    </a:cubicBezTo>
                    <a:cubicBezTo>
                      <a:pt x="114898" y="40303"/>
                      <a:pt x="116954" y="40666"/>
                      <a:pt x="118889" y="40908"/>
                    </a:cubicBezTo>
                    <a:cubicBezTo>
                      <a:pt x="119614" y="40908"/>
                      <a:pt x="120461" y="40908"/>
                      <a:pt x="121187" y="41149"/>
                    </a:cubicBezTo>
                    <a:cubicBezTo>
                      <a:pt x="122275" y="41270"/>
                      <a:pt x="123364" y="41513"/>
                      <a:pt x="124573" y="41633"/>
                    </a:cubicBezTo>
                    <a:cubicBezTo>
                      <a:pt x="125178" y="41633"/>
                      <a:pt x="125904" y="41633"/>
                      <a:pt x="126508" y="41633"/>
                    </a:cubicBezTo>
                    <a:cubicBezTo>
                      <a:pt x="127476" y="41633"/>
                      <a:pt x="128443" y="41754"/>
                      <a:pt x="129290" y="41875"/>
                    </a:cubicBezTo>
                    <a:cubicBezTo>
                      <a:pt x="129653" y="41875"/>
                      <a:pt x="130137" y="41996"/>
                      <a:pt x="130500" y="41996"/>
                    </a:cubicBezTo>
                    <a:cubicBezTo>
                      <a:pt x="131225" y="41996"/>
                      <a:pt x="131951" y="41996"/>
                      <a:pt x="132556" y="42238"/>
                    </a:cubicBezTo>
                    <a:cubicBezTo>
                      <a:pt x="135700" y="42722"/>
                      <a:pt x="138361" y="41392"/>
                      <a:pt x="140659" y="39456"/>
                    </a:cubicBezTo>
                    <a:cubicBezTo>
                      <a:pt x="141143" y="39093"/>
                      <a:pt x="141505" y="38609"/>
                      <a:pt x="141868" y="38125"/>
                    </a:cubicBezTo>
                    <a:lnTo>
                      <a:pt x="141263" y="37520"/>
                    </a:lnTo>
                    <a:cubicBezTo>
                      <a:pt x="142715" y="35827"/>
                      <a:pt x="143561" y="33891"/>
                      <a:pt x="143441" y="31471"/>
                    </a:cubicBezTo>
                    <a:cubicBezTo>
                      <a:pt x="143199" y="28689"/>
                      <a:pt x="142231" y="26391"/>
                      <a:pt x="140175" y="24455"/>
                    </a:cubicBezTo>
                    <a:cubicBezTo>
                      <a:pt x="138119" y="22519"/>
                      <a:pt x="135700" y="21310"/>
                      <a:pt x="133039" y="20584"/>
                    </a:cubicBezTo>
                    <a:cubicBezTo>
                      <a:pt x="128806" y="19374"/>
                      <a:pt x="124573" y="19011"/>
                      <a:pt x="120219" y="18407"/>
                    </a:cubicBezTo>
                    <a:cubicBezTo>
                      <a:pt x="119856" y="18407"/>
                      <a:pt x="119493" y="18407"/>
                      <a:pt x="119131" y="18285"/>
                    </a:cubicBezTo>
                    <a:lnTo>
                      <a:pt x="117921" y="17197"/>
                    </a:lnTo>
                    <a:cubicBezTo>
                      <a:pt x="117921" y="17318"/>
                      <a:pt x="117921" y="17438"/>
                      <a:pt x="117921" y="17559"/>
                    </a:cubicBezTo>
                    <a:cubicBezTo>
                      <a:pt x="117679" y="17802"/>
                      <a:pt x="117558" y="17802"/>
                      <a:pt x="117316" y="18043"/>
                    </a:cubicBezTo>
                    <a:cubicBezTo>
                      <a:pt x="114293" y="17681"/>
                      <a:pt x="111269" y="17197"/>
                      <a:pt x="108246" y="16713"/>
                    </a:cubicBezTo>
                    <a:lnTo>
                      <a:pt x="108246" y="16713"/>
                    </a:lnTo>
                    <a:cubicBezTo>
                      <a:pt x="107399" y="16471"/>
                      <a:pt x="106552" y="16350"/>
                      <a:pt x="105706" y="16108"/>
                    </a:cubicBezTo>
                    <a:cubicBezTo>
                      <a:pt x="96514" y="14414"/>
                      <a:pt x="87443" y="12842"/>
                      <a:pt x="78251" y="11027"/>
                    </a:cubicBezTo>
                    <a:cubicBezTo>
                      <a:pt x="67003" y="8850"/>
                      <a:pt x="55876" y="6551"/>
                      <a:pt x="44629" y="4373"/>
                    </a:cubicBezTo>
                    <a:cubicBezTo>
                      <a:pt x="39791" y="3406"/>
                      <a:pt x="34953" y="2438"/>
                      <a:pt x="30115" y="1591"/>
                    </a:cubicBezTo>
                    <a:cubicBezTo>
                      <a:pt x="23584" y="502"/>
                      <a:pt x="17053" y="-344"/>
                      <a:pt x="10401" y="139"/>
                    </a:cubicBezTo>
                    <a:cubicBezTo>
                      <a:pt x="7499" y="382"/>
                      <a:pt x="4596" y="744"/>
                      <a:pt x="1693" y="1107"/>
                    </a:cubicBezTo>
                    <a:cubicBezTo>
                      <a:pt x="1088" y="1349"/>
                      <a:pt x="605" y="1591"/>
                      <a:pt x="0" y="1712"/>
                    </a:cubicBezTo>
                  </a:path>
                </a:pathLst>
              </a:custGeom>
              <a:solidFill>
                <a:srgbClr val="50B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grpSp>
          <p:nvGrpSpPr>
            <p:cNvPr id="674" name="Google Shape;674;p25"/>
            <p:cNvGrpSpPr/>
            <p:nvPr/>
          </p:nvGrpSpPr>
          <p:grpSpPr>
            <a:xfrm>
              <a:off x="6615687" y="5133568"/>
              <a:ext cx="269367" cy="473526"/>
              <a:chOff x="6615687" y="5133568"/>
              <a:chExt cx="269367" cy="473526"/>
            </a:xfrm>
          </p:grpSpPr>
          <p:sp>
            <p:nvSpPr>
              <p:cNvPr id="675" name="Google Shape;675;p25"/>
              <p:cNvSpPr/>
              <p:nvPr/>
            </p:nvSpPr>
            <p:spPr>
              <a:xfrm>
                <a:off x="6713721" y="5133568"/>
                <a:ext cx="78482" cy="78705"/>
              </a:xfrm>
              <a:custGeom>
                <a:avLst/>
                <a:gdLst/>
                <a:ahLst/>
                <a:cxnLst/>
                <a:rect l="l" t="t" r="r" b="b"/>
                <a:pathLst>
                  <a:path w="78482" h="78705" extrusionOk="0">
                    <a:moveTo>
                      <a:pt x="5386" y="60680"/>
                    </a:moveTo>
                    <a:cubicBezTo>
                      <a:pt x="12642" y="72293"/>
                      <a:pt x="23044" y="78463"/>
                      <a:pt x="36831" y="78463"/>
                    </a:cubicBezTo>
                    <a:cubicBezTo>
                      <a:pt x="37315" y="78463"/>
                      <a:pt x="37678" y="78463"/>
                      <a:pt x="38162" y="78463"/>
                    </a:cubicBezTo>
                    <a:cubicBezTo>
                      <a:pt x="38162" y="78463"/>
                      <a:pt x="38162" y="78705"/>
                      <a:pt x="38162" y="78705"/>
                    </a:cubicBezTo>
                    <a:cubicBezTo>
                      <a:pt x="41306" y="78342"/>
                      <a:pt x="44451" y="78100"/>
                      <a:pt x="47595" y="77616"/>
                    </a:cubicBezTo>
                    <a:cubicBezTo>
                      <a:pt x="54368" y="76648"/>
                      <a:pt x="60174" y="73624"/>
                      <a:pt x="65253" y="69269"/>
                    </a:cubicBezTo>
                    <a:cubicBezTo>
                      <a:pt x="71784" y="63583"/>
                      <a:pt x="75171" y="56204"/>
                      <a:pt x="77348" y="48098"/>
                    </a:cubicBezTo>
                    <a:cubicBezTo>
                      <a:pt x="78799" y="42292"/>
                      <a:pt x="78920" y="36485"/>
                      <a:pt x="77348" y="30678"/>
                    </a:cubicBezTo>
                    <a:cubicBezTo>
                      <a:pt x="75655" y="24508"/>
                      <a:pt x="72752" y="18823"/>
                      <a:pt x="68761" y="13984"/>
                    </a:cubicBezTo>
                    <a:cubicBezTo>
                      <a:pt x="63439" y="7452"/>
                      <a:pt x="56545" y="3338"/>
                      <a:pt x="48442" y="1282"/>
                    </a:cubicBezTo>
                    <a:cubicBezTo>
                      <a:pt x="43362" y="-49"/>
                      <a:pt x="38162" y="-291"/>
                      <a:pt x="32840" y="314"/>
                    </a:cubicBezTo>
                    <a:cubicBezTo>
                      <a:pt x="24253" y="1403"/>
                      <a:pt x="17480" y="6121"/>
                      <a:pt x="11070" y="11322"/>
                    </a:cubicBezTo>
                    <a:cubicBezTo>
                      <a:pt x="6837" y="16525"/>
                      <a:pt x="3571" y="22210"/>
                      <a:pt x="1274" y="28380"/>
                    </a:cubicBezTo>
                    <a:cubicBezTo>
                      <a:pt x="911" y="29227"/>
                      <a:pt x="790" y="30073"/>
                      <a:pt x="669" y="31042"/>
                    </a:cubicBezTo>
                    <a:cubicBezTo>
                      <a:pt x="-420" y="35759"/>
                      <a:pt x="64" y="40598"/>
                      <a:pt x="427" y="45316"/>
                    </a:cubicBezTo>
                    <a:cubicBezTo>
                      <a:pt x="790" y="50881"/>
                      <a:pt x="2725" y="55962"/>
                      <a:pt x="5628" y="60559"/>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676" name="Google Shape;676;p25"/>
              <p:cNvSpPr/>
              <p:nvPr/>
            </p:nvSpPr>
            <p:spPr>
              <a:xfrm>
                <a:off x="6615687" y="5225467"/>
                <a:ext cx="269367" cy="381627"/>
              </a:xfrm>
              <a:custGeom>
                <a:avLst/>
                <a:gdLst/>
                <a:ahLst/>
                <a:cxnLst/>
                <a:rect l="l" t="t" r="r" b="b"/>
                <a:pathLst>
                  <a:path w="269367" h="381627" extrusionOk="0">
                    <a:moveTo>
                      <a:pt x="266937" y="153871"/>
                    </a:moveTo>
                    <a:cubicBezTo>
                      <a:pt x="264518" y="148790"/>
                      <a:pt x="261373" y="144314"/>
                      <a:pt x="258350" y="139717"/>
                    </a:cubicBezTo>
                    <a:cubicBezTo>
                      <a:pt x="258108" y="139355"/>
                      <a:pt x="257866" y="138991"/>
                      <a:pt x="257624" y="138629"/>
                    </a:cubicBezTo>
                    <a:lnTo>
                      <a:pt x="257624" y="136451"/>
                    </a:lnTo>
                    <a:cubicBezTo>
                      <a:pt x="257624" y="136572"/>
                      <a:pt x="257382" y="136814"/>
                      <a:pt x="257261" y="136935"/>
                    </a:cubicBezTo>
                    <a:cubicBezTo>
                      <a:pt x="256898" y="136935"/>
                      <a:pt x="256656" y="136814"/>
                      <a:pt x="256294" y="136693"/>
                    </a:cubicBezTo>
                    <a:cubicBezTo>
                      <a:pt x="254117" y="133426"/>
                      <a:pt x="252060" y="130161"/>
                      <a:pt x="250004" y="126894"/>
                    </a:cubicBezTo>
                    <a:lnTo>
                      <a:pt x="250004" y="126894"/>
                    </a:lnTo>
                    <a:cubicBezTo>
                      <a:pt x="249400" y="125805"/>
                      <a:pt x="248916" y="124838"/>
                      <a:pt x="248311" y="123870"/>
                    </a:cubicBezTo>
                    <a:cubicBezTo>
                      <a:pt x="242264" y="113587"/>
                      <a:pt x="236096" y="103425"/>
                      <a:pt x="230169" y="93142"/>
                    </a:cubicBezTo>
                    <a:cubicBezTo>
                      <a:pt x="222792" y="80561"/>
                      <a:pt x="215656" y="67859"/>
                      <a:pt x="208399" y="55278"/>
                    </a:cubicBezTo>
                    <a:cubicBezTo>
                      <a:pt x="205255" y="49834"/>
                      <a:pt x="202231" y="44269"/>
                      <a:pt x="198845" y="38946"/>
                    </a:cubicBezTo>
                    <a:cubicBezTo>
                      <a:pt x="194370" y="31809"/>
                      <a:pt x="189774" y="24792"/>
                      <a:pt x="183727" y="18744"/>
                    </a:cubicBezTo>
                    <a:cubicBezTo>
                      <a:pt x="181066" y="16082"/>
                      <a:pt x="178163" y="13662"/>
                      <a:pt x="175502" y="11122"/>
                    </a:cubicBezTo>
                    <a:cubicBezTo>
                      <a:pt x="174898" y="10759"/>
                      <a:pt x="174172" y="10397"/>
                      <a:pt x="173567" y="10033"/>
                    </a:cubicBezTo>
                    <a:cubicBezTo>
                      <a:pt x="169092" y="7251"/>
                      <a:pt x="164375" y="4953"/>
                      <a:pt x="159296" y="3380"/>
                    </a:cubicBezTo>
                    <a:cubicBezTo>
                      <a:pt x="148532" y="-128"/>
                      <a:pt x="137526" y="-612"/>
                      <a:pt x="126278" y="598"/>
                    </a:cubicBezTo>
                    <a:cubicBezTo>
                      <a:pt x="121198" y="1202"/>
                      <a:pt x="116239" y="2049"/>
                      <a:pt x="111160" y="2896"/>
                    </a:cubicBezTo>
                    <a:cubicBezTo>
                      <a:pt x="110555" y="3259"/>
                      <a:pt x="109829" y="3622"/>
                      <a:pt x="109225" y="3864"/>
                    </a:cubicBezTo>
                    <a:cubicBezTo>
                      <a:pt x="105112" y="5315"/>
                      <a:pt x="101242" y="7130"/>
                      <a:pt x="97493" y="9549"/>
                    </a:cubicBezTo>
                    <a:cubicBezTo>
                      <a:pt x="89027" y="14872"/>
                      <a:pt x="82496" y="22010"/>
                      <a:pt x="76811" y="30115"/>
                    </a:cubicBezTo>
                    <a:cubicBezTo>
                      <a:pt x="68103" y="42455"/>
                      <a:pt x="60484" y="55398"/>
                      <a:pt x="52985" y="68343"/>
                    </a:cubicBezTo>
                    <a:cubicBezTo>
                      <a:pt x="48752" y="75601"/>
                      <a:pt x="44640" y="82981"/>
                      <a:pt x="40165" y="90118"/>
                    </a:cubicBezTo>
                    <a:cubicBezTo>
                      <a:pt x="36416" y="96167"/>
                      <a:pt x="32908" y="102215"/>
                      <a:pt x="29522" y="108385"/>
                    </a:cubicBezTo>
                    <a:cubicBezTo>
                      <a:pt x="27103" y="112740"/>
                      <a:pt x="24563" y="116974"/>
                      <a:pt x="22023" y="121209"/>
                    </a:cubicBezTo>
                    <a:cubicBezTo>
                      <a:pt x="19000" y="126048"/>
                      <a:pt x="15976" y="130765"/>
                      <a:pt x="12953" y="135483"/>
                    </a:cubicBezTo>
                    <a:cubicBezTo>
                      <a:pt x="12590" y="135483"/>
                      <a:pt x="12469" y="135725"/>
                      <a:pt x="11985" y="135725"/>
                    </a:cubicBezTo>
                    <a:cubicBezTo>
                      <a:pt x="11985" y="135604"/>
                      <a:pt x="11743" y="135483"/>
                      <a:pt x="11622" y="135241"/>
                    </a:cubicBezTo>
                    <a:lnTo>
                      <a:pt x="11622" y="137419"/>
                    </a:lnTo>
                    <a:cubicBezTo>
                      <a:pt x="11380" y="137782"/>
                      <a:pt x="11138" y="138145"/>
                      <a:pt x="10896" y="138508"/>
                    </a:cubicBezTo>
                    <a:cubicBezTo>
                      <a:pt x="7873" y="143104"/>
                      <a:pt x="4607" y="147581"/>
                      <a:pt x="2309" y="152662"/>
                    </a:cubicBezTo>
                    <a:cubicBezTo>
                      <a:pt x="737" y="155928"/>
                      <a:pt x="-110" y="159194"/>
                      <a:pt x="11" y="162823"/>
                    </a:cubicBezTo>
                    <a:cubicBezTo>
                      <a:pt x="132" y="166453"/>
                      <a:pt x="1584" y="169356"/>
                      <a:pt x="4003" y="171896"/>
                    </a:cubicBezTo>
                    <a:cubicBezTo>
                      <a:pt x="6180" y="174074"/>
                      <a:pt x="8720" y="174921"/>
                      <a:pt x="11622" y="174800"/>
                    </a:cubicBezTo>
                    <a:lnTo>
                      <a:pt x="11622" y="175888"/>
                    </a:lnTo>
                    <a:cubicBezTo>
                      <a:pt x="12348" y="175888"/>
                      <a:pt x="13073" y="175888"/>
                      <a:pt x="13920" y="175888"/>
                    </a:cubicBezTo>
                    <a:cubicBezTo>
                      <a:pt x="17790" y="175405"/>
                      <a:pt x="21177" y="173953"/>
                      <a:pt x="23475" y="170445"/>
                    </a:cubicBezTo>
                    <a:cubicBezTo>
                      <a:pt x="23959" y="169719"/>
                      <a:pt x="24563" y="168993"/>
                      <a:pt x="25047" y="168267"/>
                    </a:cubicBezTo>
                    <a:cubicBezTo>
                      <a:pt x="25289" y="167783"/>
                      <a:pt x="25652" y="167420"/>
                      <a:pt x="25894" y="166936"/>
                    </a:cubicBezTo>
                    <a:cubicBezTo>
                      <a:pt x="28675" y="163428"/>
                      <a:pt x="31336" y="159920"/>
                      <a:pt x="33876" y="156170"/>
                    </a:cubicBezTo>
                    <a:cubicBezTo>
                      <a:pt x="35327" y="154113"/>
                      <a:pt x="36658" y="151936"/>
                      <a:pt x="38109" y="149758"/>
                    </a:cubicBezTo>
                    <a:cubicBezTo>
                      <a:pt x="38109" y="149274"/>
                      <a:pt x="37988" y="148911"/>
                      <a:pt x="37867" y="148428"/>
                    </a:cubicBezTo>
                    <a:cubicBezTo>
                      <a:pt x="38956" y="146855"/>
                      <a:pt x="40044" y="145161"/>
                      <a:pt x="41012" y="143589"/>
                    </a:cubicBezTo>
                    <a:cubicBezTo>
                      <a:pt x="49720" y="129313"/>
                      <a:pt x="58307" y="115039"/>
                      <a:pt x="66894" y="100643"/>
                    </a:cubicBezTo>
                    <a:cubicBezTo>
                      <a:pt x="72216" y="91570"/>
                      <a:pt x="77416" y="82376"/>
                      <a:pt x="82738" y="73303"/>
                    </a:cubicBezTo>
                    <a:cubicBezTo>
                      <a:pt x="83342" y="72214"/>
                      <a:pt x="83947" y="71246"/>
                      <a:pt x="84673" y="70279"/>
                    </a:cubicBezTo>
                    <a:cubicBezTo>
                      <a:pt x="86971" y="66891"/>
                      <a:pt x="90357" y="67012"/>
                      <a:pt x="93018" y="68705"/>
                    </a:cubicBezTo>
                    <a:cubicBezTo>
                      <a:pt x="94469" y="69553"/>
                      <a:pt x="95679" y="70641"/>
                      <a:pt x="96767" y="71488"/>
                    </a:cubicBezTo>
                    <a:cubicBezTo>
                      <a:pt x="96767" y="72214"/>
                      <a:pt x="96767" y="72698"/>
                      <a:pt x="96767" y="73061"/>
                    </a:cubicBezTo>
                    <a:cubicBezTo>
                      <a:pt x="96405" y="74392"/>
                      <a:pt x="95921" y="75601"/>
                      <a:pt x="95437" y="76811"/>
                    </a:cubicBezTo>
                    <a:cubicBezTo>
                      <a:pt x="93986" y="80319"/>
                      <a:pt x="92292" y="83707"/>
                      <a:pt x="90962" y="87215"/>
                    </a:cubicBezTo>
                    <a:cubicBezTo>
                      <a:pt x="87092" y="97619"/>
                      <a:pt x="83463" y="108143"/>
                      <a:pt x="79835" y="118668"/>
                    </a:cubicBezTo>
                    <a:cubicBezTo>
                      <a:pt x="76449" y="128587"/>
                      <a:pt x="73304" y="138629"/>
                      <a:pt x="69918" y="148669"/>
                    </a:cubicBezTo>
                    <a:cubicBezTo>
                      <a:pt x="64838" y="163791"/>
                      <a:pt x="59758" y="178913"/>
                      <a:pt x="54679" y="194034"/>
                    </a:cubicBezTo>
                    <a:cubicBezTo>
                      <a:pt x="49720" y="208915"/>
                      <a:pt x="44761" y="223673"/>
                      <a:pt x="39923" y="238553"/>
                    </a:cubicBezTo>
                    <a:cubicBezTo>
                      <a:pt x="39077" y="241093"/>
                      <a:pt x="38109" y="243634"/>
                      <a:pt x="37383" y="246295"/>
                    </a:cubicBezTo>
                    <a:cubicBezTo>
                      <a:pt x="37021" y="247505"/>
                      <a:pt x="36416" y="248956"/>
                      <a:pt x="37383" y="250166"/>
                    </a:cubicBezTo>
                    <a:cubicBezTo>
                      <a:pt x="37746" y="250166"/>
                      <a:pt x="37988" y="250408"/>
                      <a:pt x="38230" y="250408"/>
                    </a:cubicBezTo>
                    <a:cubicBezTo>
                      <a:pt x="56493" y="250408"/>
                      <a:pt x="74755" y="250408"/>
                      <a:pt x="92897" y="250408"/>
                    </a:cubicBezTo>
                    <a:cubicBezTo>
                      <a:pt x="94711" y="250408"/>
                      <a:pt x="96525" y="250408"/>
                      <a:pt x="98219" y="250892"/>
                    </a:cubicBezTo>
                    <a:cubicBezTo>
                      <a:pt x="99428" y="252949"/>
                      <a:pt x="98944" y="255126"/>
                      <a:pt x="98944" y="257183"/>
                    </a:cubicBezTo>
                    <a:cubicBezTo>
                      <a:pt x="98944" y="260086"/>
                      <a:pt x="98702" y="262868"/>
                      <a:pt x="98702" y="265772"/>
                    </a:cubicBezTo>
                    <a:cubicBezTo>
                      <a:pt x="98702" y="298072"/>
                      <a:pt x="98702" y="330372"/>
                      <a:pt x="98461" y="362551"/>
                    </a:cubicBezTo>
                    <a:cubicBezTo>
                      <a:pt x="98461" y="367027"/>
                      <a:pt x="99065" y="371261"/>
                      <a:pt x="101363" y="375132"/>
                    </a:cubicBezTo>
                    <a:cubicBezTo>
                      <a:pt x="101605" y="375374"/>
                      <a:pt x="101847" y="375737"/>
                      <a:pt x="102089" y="375979"/>
                    </a:cubicBezTo>
                    <a:cubicBezTo>
                      <a:pt x="102331" y="376342"/>
                      <a:pt x="102694" y="376705"/>
                      <a:pt x="102936" y="376947"/>
                    </a:cubicBezTo>
                    <a:cubicBezTo>
                      <a:pt x="103298" y="377310"/>
                      <a:pt x="103540" y="377673"/>
                      <a:pt x="103903" y="377914"/>
                    </a:cubicBezTo>
                    <a:cubicBezTo>
                      <a:pt x="104508" y="378519"/>
                      <a:pt x="105112" y="379003"/>
                      <a:pt x="105838" y="379608"/>
                    </a:cubicBezTo>
                    <a:lnTo>
                      <a:pt x="105838" y="379608"/>
                    </a:lnTo>
                    <a:cubicBezTo>
                      <a:pt x="108862" y="381060"/>
                      <a:pt x="112006" y="381907"/>
                      <a:pt x="115393" y="381544"/>
                    </a:cubicBezTo>
                    <a:cubicBezTo>
                      <a:pt x="123012" y="380818"/>
                      <a:pt x="129060" y="374527"/>
                      <a:pt x="129301" y="366906"/>
                    </a:cubicBezTo>
                    <a:cubicBezTo>
                      <a:pt x="129301" y="364002"/>
                      <a:pt x="129301" y="361220"/>
                      <a:pt x="129301" y="358317"/>
                    </a:cubicBezTo>
                    <a:cubicBezTo>
                      <a:pt x="129301" y="322993"/>
                      <a:pt x="129301" y="287547"/>
                      <a:pt x="129181" y="252223"/>
                    </a:cubicBezTo>
                    <a:cubicBezTo>
                      <a:pt x="129181" y="251618"/>
                      <a:pt x="129181" y="251134"/>
                      <a:pt x="129301" y="250650"/>
                    </a:cubicBezTo>
                    <a:cubicBezTo>
                      <a:pt x="129785" y="250408"/>
                      <a:pt x="130027" y="250166"/>
                      <a:pt x="130269" y="250287"/>
                    </a:cubicBezTo>
                    <a:cubicBezTo>
                      <a:pt x="132930" y="250287"/>
                      <a:pt x="135712" y="250408"/>
                      <a:pt x="138372" y="250529"/>
                    </a:cubicBezTo>
                    <a:cubicBezTo>
                      <a:pt x="138977" y="250529"/>
                      <a:pt x="139582" y="250529"/>
                      <a:pt x="140186" y="250529"/>
                    </a:cubicBezTo>
                    <a:cubicBezTo>
                      <a:pt x="142605" y="250408"/>
                      <a:pt x="142847" y="250529"/>
                      <a:pt x="142726" y="252949"/>
                    </a:cubicBezTo>
                    <a:cubicBezTo>
                      <a:pt x="142726" y="254280"/>
                      <a:pt x="142847" y="255610"/>
                      <a:pt x="142847" y="256941"/>
                    </a:cubicBezTo>
                    <a:cubicBezTo>
                      <a:pt x="142847" y="291177"/>
                      <a:pt x="142847" y="325533"/>
                      <a:pt x="142847" y="359768"/>
                    </a:cubicBezTo>
                    <a:cubicBezTo>
                      <a:pt x="142847" y="363640"/>
                      <a:pt x="142605" y="367632"/>
                      <a:pt x="143694" y="371382"/>
                    </a:cubicBezTo>
                    <a:cubicBezTo>
                      <a:pt x="144903" y="374164"/>
                      <a:pt x="146234" y="376826"/>
                      <a:pt x="148411" y="379003"/>
                    </a:cubicBezTo>
                    <a:cubicBezTo>
                      <a:pt x="150467" y="379971"/>
                      <a:pt x="152523" y="380818"/>
                      <a:pt x="154821" y="381181"/>
                    </a:cubicBezTo>
                    <a:cubicBezTo>
                      <a:pt x="159901" y="381786"/>
                      <a:pt x="164255" y="380213"/>
                      <a:pt x="168125" y="376826"/>
                    </a:cubicBezTo>
                    <a:cubicBezTo>
                      <a:pt x="171390" y="373923"/>
                      <a:pt x="172600" y="370051"/>
                      <a:pt x="172721" y="365938"/>
                    </a:cubicBezTo>
                    <a:cubicBezTo>
                      <a:pt x="172842" y="363277"/>
                      <a:pt x="172721" y="360494"/>
                      <a:pt x="172721" y="357833"/>
                    </a:cubicBezTo>
                    <a:cubicBezTo>
                      <a:pt x="172479" y="322750"/>
                      <a:pt x="172237" y="287668"/>
                      <a:pt x="171995" y="252586"/>
                    </a:cubicBezTo>
                    <a:cubicBezTo>
                      <a:pt x="171995" y="251981"/>
                      <a:pt x="171995" y="251376"/>
                      <a:pt x="171995" y="250529"/>
                    </a:cubicBezTo>
                    <a:cubicBezTo>
                      <a:pt x="172842" y="250408"/>
                      <a:pt x="173567" y="250166"/>
                      <a:pt x="174172" y="250166"/>
                    </a:cubicBezTo>
                    <a:cubicBezTo>
                      <a:pt x="192072" y="250166"/>
                      <a:pt x="209972" y="250166"/>
                      <a:pt x="227992" y="250046"/>
                    </a:cubicBezTo>
                    <a:cubicBezTo>
                      <a:pt x="228234" y="250046"/>
                      <a:pt x="228597" y="250046"/>
                      <a:pt x="228839" y="250166"/>
                    </a:cubicBezTo>
                    <a:cubicBezTo>
                      <a:pt x="229686" y="249803"/>
                      <a:pt x="229686" y="249077"/>
                      <a:pt x="229807" y="248351"/>
                    </a:cubicBezTo>
                    <a:cubicBezTo>
                      <a:pt x="228234" y="243150"/>
                      <a:pt x="226783" y="237948"/>
                      <a:pt x="225211" y="232746"/>
                    </a:cubicBezTo>
                    <a:cubicBezTo>
                      <a:pt x="219768" y="215205"/>
                      <a:pt x="214326" y="197785"/>
                      <a:pt x="208762" y="180244"/>
                    </a:cubicBezTo>
                    <a:cubicBezTo>
                      <a:pt x="204287" y="165727"/>
                      <a:pt x="199812" y="151210"/>
                      <a:pt x="195095" y="136814"/>
                    </a:cubicBezTo>
                    <a:cubicBezTo>
                      <a:pt x="193402" y="131491"/>
                      <a:pt x="191467" y="126289"/>
                      <a:pt x="189774" y="120966"/>
                    </a:cubicBezTo>
                    <a:cubicBezTo>
                      <a:pt x="186871" y="111893"/>
                      <a:pt x="183969" y="102941"/>
                      <a:pt x="180945" y="93989"/>
                    </a:cubicBezTo>
                    <a:cubicBezTo>
                      <a:pt x="178889" y="87699"/>
                      <a:pt x="176591" y="81529"/>
                      <a:pt x="173688" y="75480"/>
                    </a:cubicBezTo>
                    <a:cubicBezTo>
                      <a:pt x="172842" y="73666"/>
                      <a:pt x="172237" y="71851"/>
                      <a:pt x="172963" y="69915"/>
                    </a:cubicBezTo>
                    <a:cubicBezTo>
                      <a:pt x="175466" y="68621"/>
                      <a:pt x="178163" y="68101"/>
                      <a:pt x="181066" y="68343"/>
                    </a:cubicBezTo>
                    <a:cubicBezTo>
                      <a:pt x="182638" y="69069"/>
                      <a:pt x="183485" y="70520"/>
                      <a:pt x="184331" y="71972"/>
                    </a:cubicBezTo>
                    <a:cubicBezTo>
                      <a:pt x="189774" y="81166"/>
                      <a:pt x="195216" y="90360"/>
                      <a:pt x="200659" y="99554"/>
                    </a:cubicBezTo>
                    <a:cubicBezTo>
                      <a:pt x="210576" y="116370"/>
                      <a:pt x="220494" y="133306"/>
                      <a:pt x="230532" y="150000"/>
                    </a:cubicBezTo>
                    <a:cubicBezTo>
                      <a:pt x="230774" y="150363"/>
                      <a:pt x="231016" y="150605"/>
                      <a:pt x="231137" y="150968"/>
                    </a:cubicBezTo>
                    <a:cubicBezTo>
                      <a:pt x="231137" y="150968"/>
                      <a:pt x="231137" y="151089"/>
                      <a:pt x="231137" y="151210"/>
                    </a:cubicBezTo>
                    <a:cubicBezTo>
                      <a:pt x="232588" y="153387"/>
                      <a:pt x="233919" y="155444"/>
                      <a:pt x="235370" y="157621"/>
                    </a:cubicBezTo>
                    <a:cubicBezTo>
                      <a:pt x="235975" y="158468"/>
                      <a:pt x="236580" y="159194"/>
                      <a:pt x="237184" y="160041"/>
                    </a:cubicBezTo>
                    <a:cubicBezTo>
                      <a:pt x="238031" y="161250"/>
                      <a:pt x="238757" y="162460"/>
                      <a:pt x="239603" y="163670"/>
                    </a:cubicBezTo>
                    <a:cubicBezTo>
                      <a:pt x="240087" y="164396"/>
                      <a:pt x="240692" y="164880"/>
                      <a:pt x="241296" y="165484"/>
                    </a:cubicBezTo>
                    <a:cubicBezTo>
                      <a:pt x="242022" y="166453"/>
                      <a:pt x="242748" y="167420"/>
                      <a:pt x="243473" y="168388"/>
                    </a:cubicBezTo>
                    <a:cubicBezTo>
                      <a:pt x="243715" y="168872"/>
                      <a:pt x="244078" y="169235"/>
                      <a:pt x="244320" y="169719"/>
                    </a:cubicBezTo>
                    <a:cubicBezTo>
                      <a:pt x="244804" y="170445"/>
                      <a:pt x="245408" y="171170"/>
                      <a:pt x="245892" y="171896"/>
                    </a:cubicBezTo>
                    <a:cubicBezTo>
                      <a:pt x="248190" y="175283"/>
                      <a:pt x="251456" y="176735"/>
                      <a:pt x="255447" y="177340"/>
                    </a:cubicBezTo>
                    <a:cubicBezTo>
                      <a:pt x="256173" y="177340"/>
                      <a:pt x="257019" y="177461"/>
                      <a:pt x="257745" y="177340"/>
                    </a:cubicBezTo>
                    <a:lnTo>
                      <a:pt x="257745" y="176252"/>
                    </a:lnTo>
                    <a:cubicBezTo>
                      <a:pt x="260648" y="176252"/>
                      <a:pt x="263187" y="175526"/>
                      <a:pt x="265364" y="173348"/>
                    </a:cubicBezTo>
                    <a:cubicBezTo>
                      <a:pt x="267783" y="170808"/>
                      <a:pt x="269235" y="167904"/>
                      <a:pt x="269356" y="164275"/>
                    </a:cubicBezTo>
                    <a:cubicBezTo>
                      <a:pt x="269477" y="160646"/>
                      <a:pt x="268630" y="157380"/>
                      <a:pt x="267058" y="154113"/>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grpSp>
          <p:nvGrpSpPr>
            <p:cNvPr id="677" name="Google Shape;677;p25"/>
            <p:cNvGrpSpPr/>
            <p:nvPr/>
          </p:nvGrpSpPr>
          <p:grpSpPr>
            <a:xfrm>
              <a:off x="6890349" y="5271792"/>
              <a:ext cx="197760" cy="335077"/>
              <a:chOff x="6890349" y="5271792"/>
              <a:chExt cx="197760" cy="335077"/>
            </a:xfrm>
          </p:grpSpPr>
          <p:sp>
            <p:nvSpPr>
              <p:cNvPr id="678" name="Google Shape;678;p25"/>
              <p:cNvSpPr/>
              <p:nvPr/>
            </p:nvSpPr>
            <p:spPr>
              <a:xfrm>
                <a:off x="6962085" y="5271792"/>
                <a:ext cx="56360" cy="58309"/>
              </a:xfrm>
              <a:custGeom>
                <a:avLst/>
                <a:gdLst/>
                <a:ahLst/>
                <a:cxnLst/>
                <a:rect l="l" t="t" r="r" b="b"/>
                <a:pathLst>
                  <a:path w="56360" h="58309" extrusionOk="0">
                    <a:moveTo>
                      <a:pt x="44024" y="52866"/>
                    </a:moveTo>
                    <a:cubicBezTo>
                      <a:pt x="44145" y="52866"/>
                      <a:pt x="44266" y="52745"/>
                      <a:pt x="44508" y="52745"/>
                    </a:cubicBezTo>
                    <a:cubicBezTo>
                      <a:pt x="47289" y="50084"/>
                      <a:pt x="49950" y="47180"/>
                      <a:pt x="51885" y="43914"/>
                    </a:cubicBezTo>
                    <a:cubicBezTo>
                      <a:pt x="52490" y="42946"/>
                      <a:pt x="52974" y="41978"/>
                      <a:pt x="53337" y="41011"/>
                    </a:cubicBezTo>
                    <a:cubicBezTo>
                      <a:pt x="54183" y="38954"/>
                      <a:pt x="55030" y="36776"/>
                      <a:pt x="55877" y="34720"/>
                    </a:cubicBezTo>
                    <a:lnTo>
                      <a:pt x="55877" y="34720"/>
                    </a:lnTo>
                    <a:cubicBezTo>
                      <a:pt x="55877" y="34357"/>
                      <a:pt x="55877" y="33994"/>
                      <a:pt x="55877" y="33510"/>
                    </a:cubicBezTo>
                    <a:cubicBezTo>
                      <a:pt x="55877" y="33268"/>
                      <a:pt x="55877" y="33026"/>
                      <a:pt x="55877" y="32905"/>
                    </a:cubicBezTo>
                    <a:cubicBezTo>
                      <a:pt x="55756" y="31938"/>
                      <a:pt x="55877" y="31090"/>
                      <a:pt x="56360" y="30243"/>
                    </a:cubicBezTo>
                    <a:cubicBezTo>
                      <a:pt x="56360" y="28429"/>
                      <a:pt x="56360" y="26735"/>
                      <a:pt x="56360" y="24921"/>
                    </a:cubicBezTo>
                    <a:cubicBezTo>
                      <a:pt x="56360" y="24679"/>
                      <a:pt x="56118" y="24437"/>
                      <a:pt x="56118" y="24195"/>
                    </a:cubicBezTo>
                    <a:cubicBezTo>
                      <a:pt x="56118" y="23590"/>
                      <a:pt x="55877" y="22865"/>
                      <a:pt x="55877" y="22260"/>
                    </a:cubicBezTo>
                    <a:cubicBezTo>
                      <a:pt x="55877" y="21896"/>
                      <a:pt x="55877" y="21534"/>
                      <a:pt x="55877" y="21170"/>
                    </a:cubicBezTo>
                    <a:cubicBezTo>
                      <a:pt x="55756" y="20808"/>
                      <a:pt x="55514" y="20566"/>
                      <a:pt x="55393" y="20203"/>
                    </a:cubicBezTo>
                    <a:cubicBezTo>
                      <a:pt x="55393" y="20082"/>
                      <a:pt x="55272" y="19840"/>
                      <a:pt x="55393" y="19598"/>
                    </a:cubicBezTo>
                    <a:cubicBezTo>
                      <a:pt x="54788" y="19235"/>
                      <a:pt x="54788" y="18751"/>
                      <a:pt x="54788" y="18146"/>
                    </a:cubicBezTo>
                    <a:cubicBezTo>
                      <a:pt x="54788" y="18146"/>
                      <a:pt x="54788" y="18146"/>
                      <a:pt x="54788" y="18146"/>
                    </a:cubicBezTo>
                    <a:cubicBezTo>
                      <a:pt x="53579" y="16090"/>
                      <a:pt x="52369" y="14033"/>
                      <a:pt x="51160" y="12097"/>
                    </a:cubicBezTo>
                    <a:cubicBezTo>
                      <a:pt x="49829" y="9799"/>
                      <a:pt x="48015" y="7984"/>
                      <a:pt x="46080" y="6291"/>
                    </a:cubicBezTo>
                    <a:cubicBezTo>
                      <a:pt x="45838" y="6049"/>
                      <a:pt x="45717" y="5807"/>
                      <a:pt x="45475" y="5565"/>
                    </a:cubicBezTo>
                    <a:cubicBezTo>
                      <a:pt x="41000" y="2541"/>
                      <a:pt x="36163" y="484"/>
                      <a:pt x="30720" y="0"/>
                    </a:cubicBezTo>
                    <a:cubicBezTo>
                      <a:pt x="29148" y="0"/>
                      <a:pt x="27696" y="0"/>
                      <a:pt x="26124" y="0"/>
                    </a:cubicBezTo>
                    <a:lnTo>
                      <a:pt x="26124" y="0"/>
                    </a:lnTo>
                    <a:cubicBezTo>
                      <a:pt x="25640" y="0"/>
                      <a:pt x="25157" y="0"/>
                      <a:pt x="24673" y="0"/>
                    </a:cubicBezTo>
                    <a:cubicBezTo>
                      <a:pt x="24068" y="0"/>
                      <a:pt x="23342" y="0"/>
                      <a:pt x="22738" y="121"/>
                    </a:cubicBezTo>
                    <a:cubicBezTo>
                      <a:pt x="22375" y="121"/>
                      <a:pt x="22012" y="121"/>
                      <a:pt x="21528" y="121"/>
                    </a:cubicBezTo>
                    <a:cubicBezTo>
                      <a:pt x="21165" y="605"/>
                      <a:pt x="20561" y="726"/>
                      <a:pt x="20077" y="726"/>
                    </a:cubicBezTo>
                    <a:lnTo>
                      <a:pt x="19835" y="726"/>
                    </a:lnTo>
                    <a:cubicBezTo>
                      <a:pt x="19835" y="726"/>
                      <a:pt x="19593" y="726"/>
                      <a:pt x="19593" y="726"/>
                    </a:cubicBezTo>
                    <a:cubicBezTo>
                      <a:pt x="19351" y="847"/>
                      <a:pt x="19109" y="1089"/>
                      <a:pt x="18746" y="1210"/>
                    </a:cubicBezTo>
                    <a:cubicBezTo>
                      <a:pt x="18263" y="1210"/>
                      <a:pt x="17900" y="1331"/>
                      <a:pt x="17416" y="1452"/>
                    </a:cubicBezTo>
                    <a:cubicBezTo>
                      <a:pt x="17174" y="2057"/>
                      <a:pt x="16570" y="2057"/>
                      <a:pt x="16086" y="2057"/>
                    </a:cubicBezTo>
                    <a:lnTo>
                      <a:pt x="16086" y="2057"/>
                    </a:lnTo>
                    <a:cubicBezTo>
                      <a:pt x="14876" y="2904"/>
                      <a:pt x="13667" y="3871"/>
                      <a:pt x="12094" y="4114"/>
                    </a:cubicBezTo>
                    <a:lnTo>
                      <a:pt x="12094" y="4114"/>
                    </a:lnTo>
                    <a:cubicBezTo>
                      <a:pt x="11853" y="4355"/>
                      <a:pt x="11611" y="4476"/>
                      <a:pt x="11369" y="4718"/>
                    </a:cubicBezTo>
                    <a:lnTo>
                      <a:pt x="11369" y="4718"/>
                    </a:lnTo>
                    <a:cubicBezTo>
                      <a:pt x="11127" y="4960"/>
                      <a:pt x="10885" y="5081"/>
                      <a:pt x="10643" y="5323"/>
                    </a:cubicBezTo>
                    <a:lnTo>
                      <a:pt x="10643" y="5323"/>
                    </a:lnTo>
                    <a:cubicBezTo>
                      <a:pt x="10522" y="6049"/>
                      <a:pt x="9918" y="6049"/>
                      <a:pt x="9434" y="6170"/>
                    </a:cubicBezTo>
                    <a:cubicBezTo>
                      <a:pt x="9434" y="6170"/>
                      <a:pt x="9434" y="6170"/>
                      <a:pt x="9434" y="6170"/>
                    </a:cubicBezTo>
                    <a:cubicBezTo>
                      <a:pt x="9192" y="6412"/>
                      <a:pt x="8950" y="6654"/>
                      <a:pt x="8708" y="6775"/>
                    </a:cubicBezTo>
                    <a:lnTo>
                      <a:pt x="8708" y="6775"/>
                    </a:lnTo>
                    <a:cubicBezTo>
                      <a:pt x="8466" y="7017"/>
                      <a:pt x="8224" y="7138"/>
                      <a:pt x="7982" y="7380"/>
                    </a:cubicBezTo>
                    <a:lnTo>
                      <a:pt x="7982" y="7380"/>
                    </a:lnTo>
                    <a:cubicBezTo>
                      <a:pt x="7740" y="7622"/>
                      <a:pt x="7499" y="7863"/>
                      <a:pt x="7378" y="8105"/>
                    </a:cubicBezTo>
                    <a:lnTo>
                      <a:pt x="7378" y="8105"/>
                    </a:lnTo>
                    <a:cubicBezTo>
                      <a:pt x="7136" y="8348"/>
                      <a:pt x="6894" y="8589"/>
                      <a:pt x="6773" y="8831"/>
                    </a:cubicBezTo>
                    <a:lnTo>
                      <a:pt x="6773" y="8831"/>
                    </a:lnTo>
                    <a:cubicBezTo>
                      <a:pt x="6531" y="9073"/>
                      <a:pt x="6289" y="9315"/>
                      <a:pt x="6168" y="9557"/>
                    </a:cubicBezTo>
                    <a:lnTo>
                      <a:pt x="6168" y="9557"/>
                    </a:lnTo>
                    <a:cubicBezTo>
                      <a:pt x="5926" y="9799"/>
                      <a:pt x="5805" y="10041"/>
                      <a:pt x="5563" y="10283"/>
                    </a:cubicBezTo>
                    <a:cubicBezTo>
                      <a:pt x="5563" y="10283"/>
                      <a:pt x="5563" y="10283"/>
                      <a:pt x="5563" y="10283"/>
                    </a:cubicBezTo>
                    <a:cubicBezTo>
                      <a:pt x="5563" y="10888"/>
                      <a:pt x="5563" y="11372"/>
                      <a:pt x="4838" y="11493"/>
                    </a:cubicBezTo>
                    <a:lnTo>
                      <a:pt x="4838" y="11493"/>
                    </a:lnTo>
                    <a:cubicBezTo>
                      <a:pt x="4596" y="11856"/>
                      <a:pt x="4475" y="12097"/>
                      <a:pt x="4233" y="12340"/>
                    </a:cubicBezTo>
                    <a:cubicBezTo>
                      <a:pt x="3991" y="12702"/>
                      <a:pt x="3749" y="13187"/>
                      <a:pt x="3507" y="13549"/>
                    </a:cubicBezTo>
                    <a:cubicBezTo>
                      <a:pt x="3507" y="14033"/>
                      <a:pt x="3507" y="14638"/>
                      <a:pt x="2903" y="14880"/>
                    </a:cubicBezTo>
                    <a:lnTo>
                      <a:pt x="2903" y="14880"/>
                    </a:lnTo>
                    <a:cubicBezTo>
                      <a:pt x="2661" y="15243"/>
                      <a:pt x="2540" y="15485"/>
                      <a:pt x="2298" y="15727"/>
                    </a:cubicBezTo>
                    <a:cubicBezTo>
                      <a:pt x="2298" y="15969"/>
                      <a:pt x="2298" y="16090"/>
                      <a:pt x="2298" y="16211"/>
                    </a:cubicBezTo>
                    <a:cubicBezTo>
                      <a:pt x="2298" y="16816"/>
                      <a:pt x="2298" y="17300"/>
                      <a:pt x="1693" y="17541"/>
                    </a:cubicBezTo>
                    <a:lnTo>
                      <a:pt x="1693" y="17541"/>
                    </a:lnTo>
                    <a:cubicBezTo>
                      <a:pt x="1451" y="18751"/>
                      <a:pt x="1209" y="19961"/>
                      <a:pt x="484" y="21050"/>
                    </a:cubicBezTo>
                    <a:cubicBezTo>
                      <a:pt x="484" y="21291"/>
                      <a:pt x="484" y="21413"/>
                      <a:pt x="484" y="21655"/>
                    </a:cubicBezTo>
                    <a:cubicBezTo>
                      <a:pt x="484" y="22622"/>
                      <a:pt x="484" y="23590"/>
                      <a:pt x="484" y="24679"/>
                    </a:cubicBezTo>
                    <a:cubicBezTo>
                      <a:pt x="484" y="25042"/>
                      <a:pt x="121" y="25404"/>
                      <a:pt x="0" y="25889"/>
                    </a:cubicBezTo>
                    <a:cubicBezTo>
                      <a:pt x="0" y="27340"/>
                      <a:pt x="0" y="28913"/>
                      <a:pt x="0" y="30365"/>
                    </a:cubicBezTo>
                    <a:cubicBezTo>
                      <a:pt x="0" y="30848"/>
                      <a:pt x="0" y="31212"/>
                      <a:pt x="0" y="31695"/>
                    </a:cubicBezTo>
                    <a:cubicBezTo>
                      <a:pt x="0" y="32542"/>
                      <a:pt x="0" y="33268"/>
                      <a:pt x="121" y="34115"/>
                    </a:cubicBezTo>
                    <a:cubicBezTo>
                      <a:pt x="726" y="34478"/>
                      <a:pt x="726" y="35082"/>
                      <a:pt x="605" y="35687"/>
                    </a:cubicBezTo>
                    <a:cubicBezTo>
                      <a:pt x="605" y="36051"/>
                      <a:pt x="605" y="36534"/>
                      <a:pt x="605" y="36897"/>
                    </a:cubicBezTo>
                    <a:cubicBezTo>
                      <a:pt x="1330" y="37381"/>
                      <a:pt x="1209" y="38228"/>
                      <a:pt x="1330" y="38954"/>
                    </a:cubicBezTo>
                    <a:cubicBezTo>
                      <a:pt x="2177" y="40647"/>
                      <a:pt x="3024" y="42220"/>
                      <a:pt x="3749" y="43914"/>
                    </a:cubicBezTo>
                    <a:cubicBezTo>
                      <a:pt x="4596" y="46091"/>
                      <a:pt x="5805" y="48027"/>
                      <a:pt x="7620" y="49479"/>
                    </a:cubicBezTo>
                    <a:cubicBezTo>
                      <a:pt x="7861" y="49720"/>
                      <a:pt x="8103" y="49963"/>
                      <a:pt x="8345" y="50204"/>
                    </a:cubicBezTo>
                    <a:cubicBezTo>
                      <a:pt x="10401" y="52987"/>
                      <a:pt x="13304" y="54438"/>
                      <a:pt x="16448" y="55648"/>
                    </a:cubicBezTo>
                    <a:cubicBezTo>
                      <a:pt x="17053" y="55890"/>
                      <a:pt x="17658" y="56253"/>
                      <a:pt x="18263" y="56495"/>
                    </a:cubicBezTo>
                    <a:cubicBezTo>
                      <a:pt x="19351" y="56858"/>
                      <a:pt x="20561" y="57463"/>
                      <a:pt x="21649" y="57584"/>
                    </a:cubicBezTo>
                    <a:cubicBezTo>
                      <a:pt x="24431" y="57947"/>
                      <a:pt x="27092" y="58067"/>
                      <a:pt x="29873" y="58310"/>
                    </a:cubicBezTo>
                    <a:cubicBezTo>
                      <a:pt x="30236" y="58067"/>
                      <a:pt x="30599" y="57826"/>
                      <a:pt x="30962" y="57826"/>
                    </a:cubicBezTo>
                    <a:cubicBezTo>
                      <a:pt x="32171" y="57826"/>
                      <a:pt x="33502" y="57826"/>
                      <a:pt x="34711" y="57705"/>
                    </a:cubicBezTo>
                    <a:cubicBezTo>
                      <a:pt x="34832" y="57705"/>
                      <a:pt x="35074" y="57705"/>
                      <a:pt x="35195" y="57705"/>
                    </a:cubicBezTo>
                    <a:cubicBezTo>
                      <a:pt x="35800" y="56979"/>
                      <a:pt x="36525" y="57100"/>
                      <a:pt x="37372" y="57100"/>
                    </a:cubicBezTo>
                    <a:cubicBezTo>
                      <a:pt x="37856" y="56253"/>
                      <a:pt x="38581" y="56495"/>
                      <a:pt x="39307" y="56374"/>
                    </a:cubicBezTo>
                    <a:cubicBezTo>
                      <a:pt x="39307" y="56374"/>
                      <a:pt x="39307" y="56374"/>
                      <a:pt x="39307" y="56374"/>
                    </a:cubicBezTo>
                    <a:cubicBezTo>
                      <a:pt x="39549" y="56253"/>
                      <a:pt x="39791" y="56011"/>
                      <a:pt x="40033" y="55890"/>
                    </a:cubicBezTo>
                    <a:cubicBezTo>
                      <a:pt x="40154" y="55890"/>
                      <a:pt x="40396" y="55769"/>
                      <a:pt x="40637" y="55769"/>
                    </a:cubicBezTo>
                    <a:cubicBezTo>
                      <a:pt x="41726" y="55043"/>
                      <a:pt x="42694" y="53954"/>
                      <a:pt x="44024" y="53833"/>
                    </a:cubicBezTo>
                    <a:cubicBezTo>
                      <a:pt x="44024" y="53833"/>
                      <a:pt x="44024" y="53833"/>
                      <a:pt x="44024" y="53833"/>
                    </a:cubicBezTo>
                    <a:cubicBezTo>
                      <a:pt x="44266" y="53592"/>
                      <a:pt x="44508" y="53471"/>
                      <a:pt x="44750" y="53228"/>
                    </a:cubicBezTo>
                    <a:close/>
                  </a:path>
                </a:pathLst>
              </a:custGeom>
              <a:solidFill>
                <a:srgbClr val="8CAA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679" name="Google Shape;679;p25"/>
              <p:cNvSpPr/>
              <p:nvPr/>
            </p:nvSpPr>
            <p:spPr>
              <a:xfrm>
                <a:off x="6890349" y="5337239"/>
                <a:ext cx="197760" cy="269630"/>
              </a:xfrm>
              <a:custGeom>
                <a:avLst/>
                <a:gdLst/>
                <a:ahLst/>
                <a:cxnLst/>
                <a:rect l="l" t="t" r="r" b="b"/>
                <a:pathLst>
                  <a:path w="197760" h="269630" extrusionOk="0">
                    <a:moveTo>
                      <a:pt x="197639" y="105247"/>
                    </a:moveTo>
                    <a:cubicBezTo>
                      <a:pt x="197639" y="104884"/>
                      <a:pt x="197276" y="104521"/>
                      <a:pt x="197034" y="104280"/>
                    </a:cubicBezTo>
                    <a:cubicBezTo>
                      <a:pt x="197034" y="104037"/>
                      <a:pt x="197034" y="103796"/>
                      <a:pt x="196913" y="103554"/>
                    </a:cubicBezTo>
                    <a:cubicBezTo>
                      <a:pt x="196792" y="103311"/>
                      <a:pt x="196551" y="103070"/>
                      <a:pt x="196430" y="102828"/>
                    </a:cubicBezTo>
                    <a:cubicBezTo>
                      <a:pt x="196430" y="101981"/>
                      <a:pt x="196067" y="101497"/>
                      <a:pt x="195704" y="100892"/>
                    </a:cubicBezTo>
                    <a:cubicBezTo>
                      <a:pt x="195462" y="100650"/>
                      <a:pt x="195341" y="100408"/>
                      <a:pt x="195099" y="100287"/>
                    </a:cubicBezTo>
                    <a:lnTo>
                      <a:pt x="195099" y="100287"/>
                    </a:lnTo>
                    <a:cubicBezTo>
                      <a:pt x="194857" y="98594"/>
                      <a:pt x="193648" y="97263"/>
                      <a:pt x="193043" y="95690"/>
                    </a:cubicBezTo>
                    <a:cubicBezTo>
                      <a:pt x="192922" y="95448"/>
                      <a:pt x="192680" y="95207"/>
                      <a:pt x="192559" y="94964"/>
                    </a:cubicBezTo>
                    <a:cubicBezTo>
                      <a:pt x="192438" y="94843"/>
                      <a:pt x="192318" y="94602"/>
                      <a:pt x="192438" y="94360"/>
                    </a:cubicBezTo>
                    <a:cubicBezTo>
                      <a:pt x="192318" y="94118"/>
                      <a:pt x="192076" y="93876"/>
                      <a:pt x="191955" y="93634"/>
                    </a:cubicBezTo>
                    <a:cubicBezTo>
                      <a:pt x="191834" y="93513"/>
                      <a:pt x="191713" y="93271"/>
                      <a:pt x="191834" y="93029"/>
                    </a:cubicBezTo>
                    <a:cubicBezTo>
                      <a:pt x="191592" y="93029"/>
                      <a:pt x="191471" y="93029"/>
                      <a:pt x="191229" y="92908"/>
                    </a:cubicBezTo>
                    <a:cubicBezTo>
                      <a:pt x="191229" y="92666"/>
                      <a:pt x="191229" y="92424"/>
                      <a:pt x="191229" y="92303"/>
                    </a:cubicBezTo>
                    <a:lnTo>
                      <a:pt x="191229" y="92303"/>
                    </a:lnTo>
                    <a:cubicBezTo>
                      <a:pt x="191108" y="92303"/>
                      <a:pt x="190866" y="92303"/>
                      <a:pt x="190745" y="92303"/>
                    </a:cubicBezTo>
                    <a:cubicBezTo>
                      <a:pt x="190745" y="91940"/>
                      <a:pt x="190624" y="91456"/>
                      <a:pt x="190503" y="91094"/>
                    </a:cubicBezTo>
                    <a:cubicBezTo>
                      <a:pt x="190020" y="90368"/>
                      <a:pt x="189657" y="89763"/>
                      <a:pt x="189173" y="89037"/>
                    </a:cubicBezTo>
                    <a:cubicBezTo>
                      <a:pt x="189052" y="88795"/>
                      <a:pt x="188810" y="88674"/>
                      <a:pt x="188689" y="88432"/>
                    </a:cubicBezTo>
                    <a:cubicBezTo>
                      <a:pt x="188568" y="88311"/>
                      <a:pt x="188447" y="88069"/>
                      <a:pt x="188447" y="87827"/>
                    </a:cubicBezTo>
                    <a:cubicBezTo>
                      <a:pt x="188205" y="87585"/>
                      <a:pt x="188085" y="87343"/>
                      <a:pt x="187843" y="86980"/>
                    </a:cubicBezTo>
                    <a:cubicBezTo>
                      <a:pt x="187359" y="86255"/>
                      <a:pt x="186996" y="85650"/>
                      <a:pt x="186512" y="84924"/>
                    </a:cubicBezTo>
                    <a:cubicBezTo>
                      <a:pt x="186391" y="84682"/>
                      <a:pt x="186149" y="84440"/>
                      <a:pt x="186028" y="84319"/>
                    </a:cubicBezTo>
                    <a:cubicBezTo>
                      <a:pt x="185907" y="84198"/>
                      <a:pt x="185787" y="83956"/>
                      <a:pt x="185907" y="83714"/>
                    </a:cubicBezTo>
                    <a:cubicBezTo>
                      <a:pt x="185666" y="83472"/>
                      <a:pt x="185545" y="83230"/>
                      <a:pt x="185303" y="82867"/>
                    </a:cubicBezTo>
                    <a:cubicBezTo>
                      <a:pt x="183972" y="81536"/>
                      <a:pt x="183489" y="79843"/>
                      <a:pt x="182521" y="78270"/>
                    </a:cubicBezTo>
                    <a:cubicBezTo>
                      <a:pt x="182279" y="78028"/>
                      <a:pt x="182158" y="77786"/>
                      <a:pt x="181916" y="77544"/>
                    </a:cubicBezTo>
                    <a:cubicBezTo>
                      <a:pt x="181795" y="77423"/>
                      <a:pt x="181795" y="77182"/>
                      <a:pt x="181795" y="76939"/>
                    </a:cubicBezTo>
                    <a:cubicBezTo>
                      <a:pt x="181553" y="76697"/>
                      <a:pt x="181433" y="76456"/>
                      <a:pt x="181191" y="76092"/>
                    </a:cubicBezTo>
                    <a:lnTo>
                      <a:pt x="181191" y="76092"/>
                    </a:lnTo>
                    <a:cubicBezTo>
                      <a:pt x="181070" y="75851"/>
                      <a:pt x="180828" y="75609"/>
                      <a:pt x="180707" y="75487"/>
                    </a:cubicBezTo>
                    <a:cubicBezTo>
                      <a:pt x="179135" y="72826"/>
                      <a:pt x="177441" y="70165"/>
                      <a:pt x="175869" y="67383"/>
                    </a:cubicBezTo>
                    <a:cubicBezTo>
                      <a:pt x="175748" y="67140"/>
                      <a:pt x="175506" y="67019"/>
                      <a:pt x="175385" y="66778"/>
                    </a:cubicBezTo>
                    <a:cubicBezTo>
                      <a:pt x="175385" y="66536"/>
                      <a:pt x="175264" y="66294"/>
                      <a:pt x="175143" y="66052"/>
                    </a:cubicBezTo>
                    <a:cubicBezTo>
                      <a:pt x="175022" y="65810"/>
                      <a:pt x="174781" y="65568"/>
                      <a:pt x="174660" y="65447"/>
                    </a:cubicBezTo>
                    <a:cubicBezTo>
                      <a:pt x="173934" y="64600"/>
                      <a:pt x="173208" y="63632"/>
                      <a:pt x="172483" y="62785"/>
                    </a:cubicBezTo>
                    <a:cubicBezTo>
                      <a:pt x="172483" y="62544"/>
                      <a:pt x="172362" y="62301"/>
                      <a:pt x="172241" y="62060"/>
                    </a:cubicBezTo>
                    <a:cubicBezTo>
                      <a:pt x="172120" y="61818"/>
                      <a:pt x="171999" y="61697"/>
                      <a:pt x="171757" y="61455"/>
                    </a:cubicBezTo>
                    <a:cubicBezTo>
                      <a:pt x="171757" y="61213"/>
                      <a:pt x="171757" y="60971"/>
                      <a:pt x="171757" y="60729"/>
                    </a:cubicBezTo>
                    <a:cubicBezTo>
                      <a:pt x="171515" y="60487"/>
                      <a:pt x="171394" y="60245"/>
                      <a:pt x="171152" y="60003"/>
                    </a:cubicBezTo>
                    <a:cubicBezTo>
                      <a:pt x="171031" y="59882"/>
                      <a:pt x="171031" y="59640"/>
                      <a:pt x="171031" y="59398"/>
                    </a:cubicBezTo>
                    <a:cubicBezTo>
                      <a:pt x="170789" y="59156"/>
                      <a:pt x="170668" y="58914"/>
                      <a:pt x="170426" y="58551"/>
                    </a:cubicBezTo>
                    <a:lnTo>
                      <a:pt x="170426" y="58551"/>
                    </a:lnTo>
                    <a:cubicBezTo>
                      <a:pt x="170185" y="58551"/>
                      <a:pt x="170064" y="58551"/>
                      <a:pt x="169822" y="58431"/>
                    </a:cubicBezTo>
                    <a:cubicBezTo>
                      <a:pt x="169822" y="58310"/>
                      <a:pt x="169822" y="58067"/>
                      <a:pt x="169822" y="57946"/>
                    </a:cubicBezTo>
                    <a:cubicBezTo>
                      <a:pt x="169338" y="57100"/>
                      <a:pt x="168854" y="56132"/>
                      <a:pt x="168250" y="55285"/>
                    </a:cubicBezTo>
                    <a:cubicBezTo>
                      <a:pt x="167645" y="55043"/>
                      <a:pt x="167524" y="54559"/>
                      <a:pt x="167524" y="53954"/>
                    </a:cubicBezTo>
                    <a:cubicBezTo>
                      <a:pt x="165952" y="51656"/>
                      <a:pt x="164500" y="49478"/>
                      <a:pt x="163049" y="47180"/>
                    </a:cubicBezTo>
                    <a:cubicBezTo>
                      <a:pt x="162686" y="46696"/>
                      <a:pt x="162565" y="45970"/>
                      <a:pt x="162323" y="45365"/>
                    </a:cubicBezTo>
                    <a:cubicBezTo>
                      <a:pt x="162081" y="45124"/>
                      <a:pt x="161960" y="44760"/>
                      <a:pt x="161718" y="44519"/>
                    </a:cubicBezTo>
                    <a:lnTo>
                      <a:pt x="161718" y="44519"/>
                    </a:lnTo>
                    <a:cubicBezTo>
                      <a:pt x="161598" y="44277"/>
                      <a:pt x="161356" y="44034"/>
                      <a:pt x="161235" y="43914"/>
                    </a:cubicBezTo>
                    <a:cubicBezTo>
                      <a:pt x="160751" y="43309"/>
                      <a:pt x="160267" y="42583"/>
                      <a:pt x="159662" y="41978"/>
                    </a:cubicBezTo>
                    <a:cubicBezTo>
                      <a:pt x="159179" y="41010"/>
                      <a:pt x="158816" y="40164"/>
                      <a:pt x="158332" y="39195"/>
                    </a:cubicBezTo>
                    <a:cubicBezTo>
                      <a:pt x="158211" y="38954"/>
                      <a:pt x="157969" y="38833"/>
                      <a:pt x="157848" y="38590"/>
                    </a:cubicBezTo>
                    <a:cubicBezTo>
                      <a:pt x="157848" y="38349"/>
                      <a:pt x="157727" y="38107"/>
                      <a:pt x="157606" y="37986"/>
                    </a:cubicBezTo>
                    <a:cubicBezTo>
                      <a:pt x="157364" y="37986"/>
                      <a:pt x="157244" y="37986"/>
                      <a:pt x="157002" y="37986"/>
                    </a:cubicBezTo>
                    <a:cubicBezTo>
                      <a:pt x="157002" y="37744"/>
                      <a:pt x="157002" y="37623"/>
                      <a:pt x="157002" y="37381"/>
                    </a:cubicBezTo>
                    <a:cubicBezTo>
                      <a:pt x="156881" y="37260"/>
                      <a:pt x="156760" y="37018"/>
                      <a:pt x="156760" y="36897"/>
                    </a:cubicBezTo>
                    <a:cubicBezTo>
                      <a:pt x="155913" y="36413"/>
                      <a:pt x="155429" y="35808"/>
                      <a:pt x="155429" y="34720"/>
                    </a:cubicBezTo>
                    <a:lnTo>
                      <a:pt x="155429" y="34720"/>
                    </a:lnTo>
                    <a:cubicBezTo>
                      <a:pt x="155187" y="34478"/>
                      <a:pt x="155067" y="34236"/>
                      <a:pt x="154825" y="33994"/>
                    </a:cubicBezTo>
                    <a:cubicBezTo>
                      <a:pt x="153736" y="32421"/>
                      <a:pt x="152527" y="30848"/>
                      <a:pt x="151438" y="29276"/>
                    </a:cubicBezTo>
                    <a:cubicBezTo>
                      <a:pt x="151438" y="29034"/>
                      <a:pt x="151438" y="28792"/>
                      <a:pt x="151438" y="28550"/>
                    </a:cubicBezTo>
                    <a:cubicBezTo>
                      <a:pt x="151317" y="28308"/>
                      <a:pt x="151075" y="28066"/>
                      <a:pt x="150954" y="27824"/>
                    </a:cubicBezTo>
                    <a:lnTo>
                      <a:pt x="150954" y="27824"/>
                    </a:lnTo>
                    <a:cubicBezTo>
                      <a:pt x="150713" y="27461"/>
                      <a:pt x="150471" y="27340"/>
                      <a:pt x="150229" y="27219"/>
                    </a:cubicBezTo>
                    <a:cubicBezTo>
                      <a:pt x="150229" y="26977"/>
                      <a:pt x="150229" y="26735"/>
                      <a:pt x="150229" y="26493"/>
                    </a:cubicBezTo>
                    <a:lnTo>
                      <a:pt x="150229" y="26493"/>
                    </a:lnTo>
                    <a:cubicBezTo>
                      <a:pt x="150108" y="26252"/>
                      <a:pt x="149866" y="26009"/>
                      <a:pt x="149745" y="25888"/>
                    </a:cubicBezTo>
                    <a:cubicBezTo>
                      <a:pt x="149261" y="25404"/>
                      <a:pt x="148777" y="24921"/>
                      <a:pt x="148294" y="24437"/>
                    </a:cubicBezTo>
                    <a:lnTo>
                      <a:pt x="148294" y="24437"/>
                    </a:lnTo>
                    <a:cubicBezTo>
                      <a:pt x="148173" y="22985"/>
                      <a:pt x="146842" y="22259"/>
                      <a:pt x="146237" y="21291"/>
                    </a:cubicBezTo>
                    <a:cubicBezTo>
                      <a:pt x="144907" y="19477"/>
                      <a:pt x="143456" y="17783"/>
                      <a:pt x="142125" y="15969"/>
                    </a:cubicBezTo>
                    <a:cubicBezTo>
                      <a:pt x="141763" y="15485"/>
                      <a:pt x="141400" y="15001"/>
                      <a:pt x="140916" y="14517"/>
                    </a:cubicBezTo>
                    <a:cubicBezTo>
                      <a:pt x="140674" y="14275"/>
                      <a:pt x="140553" y="14033"/>
                      <a:pt x="140311" y="13912"/>
                    </a:cubicBezTo>
                    <a:lnTo>
                      <a:pt x="140311" y="13912"/>
                    </a:lnTo>
                    <a:cubicBezTo>
                      <a:pt x="140069" y="13670"/>
                      <a:pt x="139948" y="13428"/>
                      <a:pt x="139707" y="13186"/>
                    </a:cubicBezTo>
                    <a:cubicBezTo>
                      <a:pt x="137288" y="11251"/>
                      <a:pt x="134748" y="9194"/>
                      <a:pt x="132329" y="7258"/>
                    </a:cubicBezTo>
                    <a:cubicBezTo>
                      <a:pt x="131724" y="7017"/>
                      <a:pt x="131119" y="6775"/>
                      <a:pt x="130636" y="6412"/>
                    </a:cubicBezTo>
                    <a:cubicBezTo>
                      <a:pt x="129668" y="5928"/>
                      <a:pt x="128942" y="5081"/>
                      <a:pt x="127733" y="5081"/>
                    </a:cubicBezTo>
                    <a:cubicBezTo>
                      <a:pt x="127491" y="4476"/>
                      <a:pt x="127007" y="4476"/>
                      <a:pt x="126403" y="4355"/>
                    </a:cubicBezTo>
                    <a:cubicBezTo>
                      <a:pt x="126161" y="3750"/>
                      <a:pt x="125556" y="3750"/>
                      <a:pt x="125072" y="3750"/>
                    </a:cubicBezTo>
                    <a:cubicBezTo>
                      <a:pt x="124588" y="2903"/>
                      <a:pt x="123863" y="3145"/>
                      <a:pt x="123137" y="3024"/>
                    </a:cubicBezTo>
                    <a:lnTo>
                      <a:pt x="123137" y="3024"/>
                    </a:lnTo>
                    <a:cubicBezTo>
                      <a:pt x="122895" y="2419"/>
                      <a:pt x="122411" y="2419"/>
                      <a:pt x="121807" y="2541"/>
                    </a:cubicBezTo>
                    <a:cubicBezTo>
                      <a:pt x="121565" y="2298"/>
                      <a:pt x="121202" y="2057"/>
                      <a:pt x="120960" y="1815"/>
                    </a:cubicBezTo>
                    <a:lnTo>
                      <a:pt x="120718" y="1815"/>
                    </a:lnTo>
                    <a:cubicBezTo>
                      <a:pt x="120718" y="1815"/>
                      <a:pt x="120476" y="1815"/>
                      <a:pt x="120476" y="1815"/>
                    </a:cubicBezTo>
                    <a:cubicBezTo>
                      <a:pt x="119751" y="1815"/>
                      <a:pt x="119146" y="1815"/>
                      <a:pt x="118420" y="1815"/>
                    </a:cubicBezTo>
                    <a:cubicBezTo>
                      <a:pt x="118420" y="1573"/>
                      <a:pt x="118420" y="1452"/>
                      <a:pt x="118299" y="1210"/>
                    </a:cubicBezTo>
                    <a:cubicBezTo>
                      <a:pt x="117695" y="1210"/>
                      <a:pt x="117090" y="1210"/>
                      <a:pt x="116485" y="1210"/>
                    </a:cubicBezTo>
                    <a:cubicBezTo>
                      <a:pt x="115880" y="1210"/>
                      <a:pt x="115276" y="1210"/>
                      <a:pt x="114550" y="1089"/>
                    </a:cubicBezTo>
                    <a:cubicBezTo>
                      <a:pt x="113461" y="363"/>
                      <a:pt x="112494" y="121"/>
                      <a:pt x="111405" y="1089"/>
                    </a:cubicBezTo>
                    <a:cubicBezTo>
                      <a:pt x="111285" y="1089"/>
                      <a:pt x="111163" y="1089"/>
                      <a:pt x="111043" y="968"/>
                    </a:cubicBezTo>
                    <a:cubicBezTo>
                      <a:pt x="110680" y="726"/>
                      <a:pt x="110438" y="363"/>
                      <a:pt x="109833" y="0"/>
                    </a:cubicBezTo>
                    <a:lnTo>
                      <a:pt x="87216" y="0"/>
                    </a:lnTo>
                    <a:cubicBezTo>
                      <a:pt x="87096" y="121"/>
                      <a:pt x="86854" y="363"/>
                      <a:pt x="86733" y="363"/>
                    </a:cubicBezTo>
                    <a:cubicBezTo>
                      <a:pt x="85281" y="605"/>
                      <a:pt x="83830" y="847"/>
                      <a:pt x="82379" y="1089"/>
                    </a:cubicBezTo>
                    <a:cubicBezTo>
                      <a:pt x="81774" y="1089"/>
                      <a:pt x="81169" y="1210"/>
                      <a:pt x="80565" y="1331"/>
                    </a:cubicBezTo>
                    <a:cubicBezTo>
                      <a:pt x="79839" y="2298"/>
                      <a:pt x="78750" y="1815"/>
                      <a:pt x="77783" y="2057"/>
                    </a:cubicBezTo>
                    <a:cubicBezTo>
                      <a:pt x="77299" y="2783"/>
                      <a:pt x="76452" y="2541"/>
                      <a:pt x="75848" y="2662"/>
                    </a:cubicBezTo>
                    <a:cubicBezTo>
                      <a:pt x="75364" y="3508"/>
                      <a:pt x="74517" y="3267"/>
                      <a:pt x="73792" y="3388"/>
                    </a:cubicBezTo>
                    <a:cubicBezTo>
                      <a:pt x="72824" y="4113"/>
                      <a:pt x="71615" y="4355"/>
                      <a:pt x="70526" y="4597"/>
                    </a:cubicBezTo>
                    <a:cubicBezTo>
                      <a:pt x="70284" y="4718"/>
                      <a:pt x="70042" y="4960"/>
                      <a:pt x="69800" y="5081"/>
                    </a:cubicBezTo>
                    <a:cubicBezTo>
                      <a:pt x="69559" y="5202"/>
                      <a:pt x="69438" y="5323"/>
                      <a:pt x="69196" y="5202"/>
                    </a:cubicBezTo>
                    <a:cubicBezTo>
                      <a:pt x="68954" y="5323"/>
                      <a:pt x="68712" y="5565"/>
                      <a:pt x="68470" y="5686"/>
                    </a:cubicBezTo>
                    <a:cubicBezTo>
                      <a:pt x="68349" y="5807"/>
                      <a:pt x="68107" y="5928"/>
                      <a:pt x="67865" y="5807"/>
                    </a:cubicBezTo>
                    <a:cubicBezTo>
                      <a:pt x="67382" y="6654"/>
                      <a:pt x="66777" y="7137"/>
                      <a:pt x="65809" y="7137"/>
                    </a:cubicBezTo>
                    <a:cubicBezTo>
                      <a:pt x="65809" y="7137"/>
                      <a:pt x="65809" y="7137"/>
                      <a:pt x="65809" y="7137"/>
                    </a:cubicBezTo>
                    <a:cubicBezTo>
                      <a:pt x="65567" y="7380"/>
                      <a:pt x="65325" y="7501"/>
                      <a:pt x="65084" y="7742"/>
                    </a:cubicBezTo>
                    <a:lnTo>
                      <a:pt x="65084" y="7742"/>
                    </a:lnTo>
                    <a:cubicBezTo>
                      <a:pt x="64842" y="7984"/>
                      <a:pt x="64600" y="8105"/>
                      <a:pt x="64358" y="8347"/>
                    </a:cubicBezTo>
                    <a:lnTo>
                      <a:pt x="64358" y="8347"/>
                    </a:lnTo>
                    <a:cubicBezTo>
                      <a:pt x="64116" y="8589"/>
                      <a:pt x="63995" y="8710"/>
                      <a:pt x="63753" y="8952"/>
                    </a:cubicBezTo>
                    <a:cubicBezTo>
                      <a:pt x="63269" y="9194"/>
                      <a:pt x="62907" y="9557"/>
                      <a:pt x="62423" y="9799"/>
                    </a:cubicBezTo>
                    <a:cubicBezTo>
                      <a:pt x="62181" y="10041"/>
                      <a:pt x="61939" y="10283"/>
                      <a:pt x="61697" y="10404"/>
                    </a:cubicBezTo>
                    <a:lnTo>
                      <a:pt x="61697" y="10404"/>
                    </a:lnTo>
                    <a:cubicBezTo>
                      <a:pt x="61455" y="10646"/>
                      <a:pt x="61213" y="10767"/>
                      <a:pt x="60971" y="11009"/>
                    </a:cubicBezTo>
                    <a:lnTo>
                      <a:pt x="60971" y="11009"/>
                    </a:lnTo>
                    <a:cubicBezTo>
                      <a:pt x="60730" y="11251"/>
                      <a:pt x="60609" y="11493"/>
                      <a:pt x="60367" y="11735"/>
                    </a:cubicBezTo>
                    <a:lnTo>
                      <a:pt x="60367" y="11735"/>
                    </a:lnTo>
                    <a:cubicBezTo>
                      <a:pt x="60125" y="11976"/>
                      <a:pt x="60004" y="12218"/>
                      <a:pt x="59762" y="12340"/>
                    </a:cubicBezTo>
                    <a:lnTo>
                      <a:pt x="59762" y="12340"/>
                    </a:lnTo>
                    <a:cubicBezTo>
                      <a:pt x="59520" y="12581"/>
                      <a:pt x="59399" y="12823"/>
                      <a:pt x="59157" y="13066"/>
                    </a:cubicBezTo>
                    <a:lnTo>
                      <a:pt x="59157" y="13066"/>
                    </a:lnTo>
                    <a:cubicBezTo>
                      <a:pt x="58915" y="13307"/>
                      <a:pt x="58794" y="13549"/>
                      <a:pt x="58552" y="13791"/>
                    </a:cubicBezTo>
                    <a:cubicBezTo>
                      <a:pt x="57948" y="14517"/>
                      <a:pt x="57343" y="15122"/>
                      <a:pt x="56617" y="15848"/>
                    </a:cubicBezTo>
                    <a:cubicBezTo>
                      <a:pt x="56617" y="16331"/>
                      <a:pt x="56496" y="16936"/>
                      <a:pt x="55771" y="17057"/>
                    </a:cubicBezTo>
                    <a:cubicBezTo>
                      <a:pt x="55529" y="17300"/>
                      <a:pt x="55287" y="17541"/>
                      <a:pt x="55166" y="17783"/>
                    </a:cubicBezTo>
                    <a:cubicBezTo>
                      <a:pt x="54924" y="18025"/>
                      <a:pt x="54803" y="18267"/>
                      <a:pt x="54561" y="18509"/>
                    </a:cubicBezTo>
                    <a:cubicBezTo>
                      <a:pt x="54319" y="18751"/>
                      <a:pt x="54198" y="18872"/>
                      <a:pt x="53957" y="19114"/>
                    </a:cubicBezTo>
                    <a:cubicBezTo>
                      <a:pt x="53836" y="19598"/>
                      <a:pt x="53836" y="20203"/>
                      <a:pt x="53110" y="20324"/>
                    </a:cubicBezTo>
                    <a:lnTo>
                      <a:pt x="53110" y="20324"/>
                    </a:lnTo>
                    <a:cubicBezTo>
                      <a:pt x="52868" y="20566"/>
                      <a:pt x="52747" y="20808"/>
                      <a:pt x="52505" y="21049"/>
                    </a:cubicBezTo>
                    <a:lnTo>
                      <a:pt x="52505" y="21049"/>
                    </a:lnTo>
                    <a:cubicBezTo>
                      <a:pt x="52263" y="21291"/>
                      <a:pt x="52142" y="21534"/>
                      <a:pt x="51901" y="21775"/>
                    </a:cubicBezTo>
                    <a:cubicBezTo>
                      <a:pt x="51901" y="21775"/>
                      <a:pt x="51901" y="21775"/>
                      <a:pt x="51901" y="21775"/>
                    </a:cubicBezTo>
                    <a:cubicBezTo>
                      <a:pt x="51659" y="22017"/>
                      <a:pt x="51417" y="22259"/>
                      <a:pt x="51296" y="22501"/>
                    </a:cubicBezTo>
                    <a:cubicBezTo>
                      <a:pt x="51296" y="22501"/>
                      <a:pt x="51296" y="22501"/>
                      <a:pt x="51296" y="22501"/>
                    </a:cubicBezTo>
                    <a:cubicBezTo>
                      <a:pt x="51296" y="23106"/>
                      <a:pt x="51296" y="23590"/>
                      <a:pt x="50570" y="23832"/>
                    </a:cubicBezTo>
                    <a:cubicBezTo>
                      <a:pt x="50570" y="23832"/>
                      <a:pt x="50570" y="23832"/>
                      <a:pt x="50570" y="23832"/>
                    </a:cubicBezTo>
                    <a:cubicBezTo>
                      <a:pt x="50328" y="24074"/>
                      <a:pt x="50207" y="24437"/>
                      <a:pt x="49965" y="24679"/>
                    </a:cubicBezTo>
                    <a:lnTo>
                      <a:pt x="49965" y="24679"/>
                    </a:lnTo>
                    <a:cubicBezTo>
                      <a:pt x="49965" y="24800"/>
                      <a:pt x="49965" y="25042"/>
                      <a:pt x="49965" y="25163"/>
                    </a:cubicBezTo>
                    <a:cubicBezTo>
                      <a:pt x="49724" y="25404"/>
                      <a:pt x="49603" y="25647"/>
                      <a:pt x="49361" y="25888"/>
                    </a:cubicBezTo>
                    <a:cubicBezTo>
                      <a:pt x="48877" y="26493"/>
                      <a:pt x="48514" y="27219"/>
                      <a:pt x="48030" y="27824"/>
                    </a:cubicBezTo>
                    <a:cubicBezTo>
                      <a:pt x="46821" y="29639"/>
                      <a:pt x="45732" y="31574"/>
                      <a:pt x="44523" y="33389"/>
                    </a:cubicBezTo>
                    <a:cubicBezTo>
                      <a:pt x="41620" y="37986"/>
                      <a:pt x="38597" y="42462"/>
                      <a:pt x="35694" y="46938"/>
                    </a:cubicBezTo>
                    <a:cubicBezTo>
                      <a:pt x="32549" y="51777"/>
                      <a:pt x="29284" y="56495"/>
                      <a:pt x="26260" y="61334"/>
                    </a:cubicBezTo>
                    <a:cubicBezTo>
                      <a:pt x="20213" y="71012"/>
                      <a:pt x="14045" y="80811"/>
                      <a:pt x="7756" y="90368"/>
                    </a:cubicBezTo>
                    <a:cubicBezTo>
                      <a:pt x="5579" y="93634"/>
                      <a:pt x="3281" y="96900"/>
                      <a:pt x="1587" y="100529"/>
                    </a:cubicBezTo>
                    <a:cubicBezTo>
                      <a:pt x="499" y="102828"/>
                      <a:pt x="-106" y="105247"/>
                      <a:pt x="15" y="107909"/>
                    </a:cubicBezTo>
                    <a:cubicBezTo>
                      <a:pt x="15" y="110570"/>
                      <a:pt x="1104" y="112627"/>
                      <a:pt x="2918" y="114441"/>
                    </a:cubicBezTo>
                    <a:cubicBezTo>
                      <a:pt x="4611" y="116135"/>
                      <a:pt x="6667" y="116740"/>
                      <a:pt x="8965" y="116619"/>
                    </a:cubicBezTo>
                    <a:cubicBezTo>
                      <a:pt x="9207" y="116619"/>
                      <a:pt x="9449" y="116619"/>
                      <a:pt x="9691" y="116619"/>
                    </a:cubicBezTo>
                    <a:cubicBezTo>
                      <a:pt x="12714" y="116861"/>
                      <a:pt x="15133" y="115530"/>
                      <a:pt x="16948" y="113232"/>
                    </a:cubicBezTo>
                    <a:cubicBezTo>
                      <a:pt x="19487" y="109965"/>
                      <a:pt x="22148" y="106578"/>
                      <a:pt x="24446" y="103070"/>
                    </a:cubicBezTo>
                    <a:cubicBezTo>
                      <a:pt x="29405" y="95690"/>
                      <a:pt x="34122" y="88190"/>
                      <a:pt x="38959" y="80931"/>
                    </a:cubicBezTo>
                    <a:cubicBezTo>
                      <a:pt x="43797" y="73673"/>
                      <a:pt x="48514" y="66294"/>
                      <a:pt x="52989" y="58793"/>
                    </a:cubicBezTo>
                    <a:cubicBezTo>
                      <a:pt x="55650" y="54438"/>
                      <a:pt x="58190" y="50083"/>
                      <a:pt x="60850" y="45728"/>
                    </a:cubicBezTo>
                    <a:cubicBezTo>
                      <a:pt x="61939" y="44034"/>
                      <a:pt x="62665" y="42220"/>
                      <a:pt x="64842" y="41010"/>
                    </a:cubicBezTo>
                    <a:cubicBezTo>
                      <a:pt x="65446" y="41010"/>
                      <a:pt x="66293" y="41252"/>
                      <a:pt x="67140" y="41373"/>
                    </a:cubicBezTo>
                    <a:cubicBezTo>
                      <a:pt x="67140" y="41373"/>
                      <a:pt x="67261" y="41494"/>
                      <a:pt x="67382" y="41615"/>
                    </a:cubicBezTo>
                    <a:cubicBezTo>
                      <a:pt x="67382" y="43188"/>
                      <a:pt x="67623" y="44760"/>
                      <a:pt x="67382" y="46212"/>
                    </a:cubicBezTo>
                    <a:cubicBezTo>
                      <a:pt x="66898" y="48389"/>
                      <a:pt x="67019" y="50567"/>
                      <a:pt x="66898" y="52866"/>
                    </a:cubicBezTo>
                    <a:cubicBezTo>
                      <a:pt x="66898" y="56737"/>
                      <a:pt x="66898" y="60608"/>
                      <a:pt x="66898" y="64600"/>
                    </a:cubicBezTo>
                    <a:cubicBezTo>
                      <a:pt x="66898" y="114320"/>
                      <a:pt x="66898" y="164040"/>
                      <a:pt x="66898" y="213761"/>
                    </a:cubicBezTo>
                    <a:cubicBezTo>
                      <a:pt x="66898" y="227673"/>
                      <a:pt x="66898" y="241585"/>
                      <a:pt x="66898" y="255497"/>
                    </a:cubicBezTo>
                    <a:cubicBezTo>
                      <a:pt x="66898" y="259126"/>
                      <a:pt x="67623" y="262513"/>
                      <a:pt x="70526" y="265054"/>
                    </a:cubicBezTo>
                    <a:cubicBezTo>
                      <a:pt x="70647" y="265175"/>
                      <a:pt x="70768" y="265416"/>
                      <a:pt x="70768" y="265658"/>
                    </a:cubicBezTo>
                    <a:cubicBezTo>
                      <a:pt x="71494" y="265780"/>
                      <a:pt x="71856" y="266263"/>
                      <a:pt x="72098" y="266989"/>
                    </a:cubicBezTo>
                    <a:cubicBezTo>
                      <a:pt x="72219" y="267231"/>
                      <a:pt x="72582" y="267473"/>
                      <a:pt x="72703" y="267594"/>
                    </a:cubicBezTo>
                    <a:cubicBezTo>
                      <a:pt x="72945" y="267836"/>
                      <a:pt x="73187" y="267957"/>
                      <a:pt x="73429" y="268199"/>
                    </a:cubicBezTo>
                    <a:cubicBezTo>
                      <a:pt x="73429" y="268199"/>
                      <a:pt x="73429" y="268199"/>
                      <a:pt x="73429" y="268199"/>
                    </a:cubicBezTo>
                    <a:cubicBezTo>
                      <a:pt x="73671" y="268441"/>
                      <a:pt x="73913" y="268683"/>
                      <a:pt x="74154" y="268925"/>
                    </a:cubicBezTo>
                    <a:cubicBezTo>
                      <a:pt x="74275" y="268925"/>
                      <a:pt x="74517" y="268925"/>
                      <a:pt x="74638" y="268925"/>
                    </a:cubicBezTo>
                    <a:cubicBezTo>
                      <a:pt x="75727" y="268925"/>
                      <a:pt x="76815" y="268925"/>
                      <a:pt x="77904" y="269288"/>
                    </a:cubicBezTo>
                    <a:cubicBezTo>
                      <a:pt x="82137" y="270255"/>
                      <a:pt x="85765" y="269045"/>
                      <a:pt x="88910" y="266263"/>
                    </a:cubicBezTo>
                    <a:cubicBezTo>
                      <a:pt x="89756" y="265537"/>
                      <a:pt x="91087" y="264932"/>
                      <a:pt x="91208" y="263602"/>
                    </a:cubicBezTo>
                    <a:cubicBezTo>
                      <a:pt x="91208" y="263118"/>
                      <a:pt x="91208" y="262513"/>
                      <a:pt x="91812" y="262271"/>
                    </a:cubicBezTo>
                    <a:cubicBezTo>
                      <a:pt x="91812" y="259731"/>
                      <a:pt x="92054" y="257190"/>
                      <a:pt x="92054" y="254650"/>
                    </a:cubicBezTo>
                    <a:cubicBezTo>
                      <a:pt x="92054" y="217148"/>
                      <a:pt x="92054" y="179646"/>
                      <a:pt x="92054" y="142265"/>
                    </a:cubicBezTo>
                    <a:cubicBezTo>
                      <a:pt x="92054" y="140330"/>
                      <a:pt x="92417" y="138515"/>
                      <a:pt x="92901" y="136579"/>
                    </a:cubicBezTo>
                    <a:cubicBezTo>
                      <a:pt x="93506" y="135974"/>
                      <a:pt x="94110" y="135249"/>
                      <a:pt x="94715" y="134644"/>
                    </a:cubicBezTo>
                    <a:cubicBezTo>
                      <a:pt x="96650" y="133797"/>
                      <a:pt x="98464" y="133555"/>
                      <a:pt x="100400" y="133555"/>
                    </a:cubicBezTo>
                    <a:cubicBezTo>
                      <a:pt x="103181" y="133555"/>
                      <a:pt x="106084" y="135369"/>
                      <a:pt x="106084" y="139120"/>
                    </a:cubicBezTo>
                    <a:cubicBezTo>
                      <a:pt x="106084" y="144443"/>
                      <a:pt x="106084" y="149766"/>
                      <a:pt x="106084" y="155089"/>
                    </a:cubicBezTo>
                    <a:cubicBezTo>
                      <a:pt x="106084" y="175654"/>
                      <a:pt x="106084" y="196220"/>
                      <a:pt x="106084" y="216785"/>
                    </a:cubicBezTo>
                    <a:cubicBezTo>
                      <a:pt x="106930" y="226100"/>
                      <a:pt x="106447" y="235415"/>
                      <a:pt x="106568" y="244730"/>
                    </a:cubicBezTo>
                    <a:cubicBezTo>
                      <a:pt x="106568" y="249932"/>
                      <a:pt x="106568" y="255133"/>
                      <a:pt x="106568" y="260457"/>
                    </a:cubicBezTo>
                    <a:cubicBezTo>
                      <a:pt x="106568" y="260577"/>
                      <a:pt x="106689" y="260819"/>
                      <a:pt x="106568" y="260941"/>
                    </a:cubicBezTo>
                    <a:cubicBezTo>
                      <a:pt x="107414" y="261545"/>
                      <a:pt x="107172" y="262271"/>
                      <a:pt x="107172" y="263118"/>
                    </a:cubicBezTo>
                    <a:cubicBezTo>
                      <a:pt x="107172" y="263239"/>
                      <a:pt x="107172" y="263360"/>
                      <a:pt x="107172" y="263602"/>
                    </a:cubicBezTo>
                    <a:cubicBezTo>
                      <a:pt x="108019" y="263844"/>
                      <a:pt x="108503" y="264206"/>
                      <a:pt x="108382" y="265175"/>
                    </a:cubicBezTo>
                    <a:cubicBezTo>
                      <a:pt x="111526" y="269167"/>
                      <a:pt x="115759" y="270135"/>
                      <a:pt x="120476" y="269409"/>
                    </a:cubicBezTo>
                    <a:cubicBezTo>
                      <a:pt x="121081" y="269409"/>
                      <a:pt x="121807" y="269288"/>
                      <a:pt x="122411" y="269167"/>
                    </a:cubicBezTo>
                    <a:cubicBezTo>
                      <a:pt x="122895" y="269045"/>
                      <a:pt x="123379" y="268804"/>
                      <a:pt x="123742" y="268683"/>
                    </a:cubicBezTo>
                    <a:cubicBezTo>
                      <a:pt x="123863" y="268925"/>
                      <a:pt x="123984" y="268925"/>
                      <a:pt x="124105" y="269045"/>
                    </a:cubicBezTo>
                    <a:cubicBezTo>
                      <a:pt x="124105" y="269045"/>
                      <a:pt x="123984" y="269045"/>
                      <a:pt x="123742" y="268683"/>
                    </a:cubicBezTo>
                    <a:cubicBezTo>
                      <a:pt x="123984" y="268683"/>
                      <a:pt x="124105" y="268562"/>
                      <a:pt x="124346" y="268441"/>
                    </a:cubicBezTo>
                    <a:lnTo>
                      <a:pt x="124346" y="268441"/>
                    </a:lnTo>
                    <a:cubicBezTo>
                      <a:pt x="124588" y="268320"/>
                      <a:pt x="124709" y="268078"/>
                      <a:pt x="124951" y="267957"/>
                    </a:cubicBezTo>
                    <a:cubicBezTo>
                      <a:pt x="125193" y="267957"/>
                      <a:pt x="125435" y="267836"/>
                      <a:pt x="125677" y="267715"/>
                    </a:cubicBezTo>
                    <a:cubicBezTo>
                      <a:pt x="125919" y="267110"/>
                      <a:pt x="126403" y="266989"/>
                      <a:pt x="127007" y="266989"/>
                    </a:cubicBezTo>
                    <a:cubicBezTo>
                      <a:pt x="127007" y="266989"/>
                      <a:pt x="127007" y="266989"/>
                      <a:pt x="127007" y="266989"/>
                    </a:cubicBezTo>
                    <a:cubicBezTo>
                      <a:pt x="127249" y="266747"/>
                      <a:pt x="127491" y="266505"/>
                      <a:pt x="127733" y="266263"/>
                    </a:cubicBezTo>
                    <a:cubicBezTo>
                      <a:pt x="128338" y="265658"/>
                      <a:pt x="128942" y="264932"/>
                      <a:pt x="129547" y="264328"/>
                    </a:cubicBezTo>
                    <a:cubicBezTo>
                      <a:pt x="129668" y="263844"/>
                      <a:pt x="129668" y="263239"/>
                      <a:pt x="130394" y="262997"/>
                    </a:cubicBezTo>
                    <a:cubicBezTo>
                      <a:pt x="131240" y="259852"/>
                      <a:pt x="131966" y="256585"/>
                      <a:pt x="131603" y="253198"/>
                    </a:cubicBezTo>
                    <a:cubicBezTo>
                      <a:pt x="131603" y="252472"/>
                      <a:pt x="131482" y="251625"/>
                      <a:pt x="131361" y="250899"/>
                    </a:cubicBezTo>
                    <a:cubicBezTo>
                      <a:pt x="131119" y="249085"/>
                      <a:pt x="130998" y="247391"/>
                      <a:pt x="131361" y="245577"/>
                    </a:cubicBezTo>
                    <a:cubicBezTo>
                      <a:pt x="131482" y="244972"/>
                      <a:pt x="131603" y="244246"/>
                      <a:pt x="131603" y="243641"/>
                    </a:cubicBezTo>
                    <a:cubicBezTo>
                      <a:pt x="131603" y="242431"/>
                      <a:pt x="131240" y="241221"/>
                      <a:pt x="131240" y="240012"/>
                    </a:cubicBezTo>
                    <a:cubicBezTo>
                      <a:pt x="131240" y="238923"/>
                      <a:pt x="131603" y="237956"/>
                      <a:pt x="131240" y="236746"/>
                    </a:cubicBezTo>
                    <a:cubicBezTo>
                      <a:pt x="130998" y="235778"/>
                      <a:pt x="130998" y="234689"/>
                      <a:pt x="131240" y="233721"/>
                    </a:cubicBezTo>
                    <a:cubicBezTo>
                      <a:pt x="131845" y="231544"/>
                      <a:pt x="131603" y="229366"/>
                      <a:pt x="131603" y="227068"/>
                    </a:cubicBezTo>
                    <a:cubicBezTo>
                      <a:pt x="131603" y="171178"/>
                      <a:pt x="131603" y="115409"/>
                      <a:pt x="131603" y="59519"/>
                    </a:cubicBezTo>
                    <a:cubicBezTo>
                      <a:pt x="131603" y="56253"/>
                      <a:pt x="131603" y="53107"/>
                      <a:pt x="131603" y="49841"/>
                    </a:cubicBezTo>
                    <a:cubicBezTo>
                      <a:pt x="131603" y="48753"/>
                      <a:pt x="131603" y="47664"/>
                      <a:pt x="131603" y="46454"/>
                    </a:cubicBezTo>
                    <a:cubicBezTo>
                      <a:pt x="131603" y="46212"/>
                      <a:pt x="131603" y="45970"/>
                      <a:pt x="131603" y="45728"/>
                    </a:cubicBezTo>
                    <a:cubicBezTo>
                      <a:pt x="131482" y="45365"/>
                      <a:pt x="131240" y="45124"/>
                      <a:pt x="131240" y="44760"/>
                    </a:cubicBezTo>
                    <a:cubicBezTo>
                      <a:pt x="130998" y="43793"/>
                      <a:pt x="130998" y="42825"/>
                      <a:pt x="131724" y="41978"/>
                    </a:cubicBezTo>
                    <a:cubicBezTo>
                      <a:pt x="132450" y="41131"/>
                      <a:pt x="133296" y="40889"/>
                      <a:pt x="134627" y="41010"/>
                    </a:cubicBezTo>
                    <a:cubicBezTo>
                      <a:pt x="135715" y="41736"/>
                      <a:pt x="136562" y="42825"/>
                      <a:pt x="137288" y="44034"/>
                    </a:cubicBezTo>
                    <a:cubicBezTo>
                      <a:pt x="140795" y="50204"/>
                      <a:pt x="144302" y="56253"/>
                      <a:pt x="147931" y="62423"/>
                    </a:cubicBezTo>
                    <a:cubicBezTo>
                      <a:pt x="150229" y="66173"/>
                      <a:pt x="152527" y="69923"/>
                      <a:pt x="154946" y="73673"/>
                    </a:cubicBezTo>
                    <a:cubicBezTo>
                      <a:pt x="159662" y="81295"/>
                      <a:pt x="164500" y="88795"/>
                      <a:pt x="169217" y="96416"/>
                    </a:cubicBezTo>
                    <a:cubicBezTo>
                      <a:pt x="171394" y="99803"/>
                      <a:pt x="173692" y="103191"/>
                      <a:pt x="175869" y="106699"/>
                    </a:cubicBezTo>
                    <a:cubicBezTo>
                      <a:pt x="176957" y="108393"/>
                      <a:pt x="178046" y="110207"/>
                      <a:pt x="179014" y="112022"/>
                    </a:cubicBezTo>
                    <a:cubicBezTo>
                      <a:pt x="179255" y="112506"/>
                      <a:pt x="179497" y="112989"/>
                      <a:pt x="179860" y="113474"/>
                    </a:cubicBezTo>
                    <a:cubicBezTo>
                      <a:pt x="180223" y="113957"/>
                      <a:pt x="180707" y="114441"/>
                      <a:pt x="180707" y="114441"/>
                    </a:cubicBezTo>
                    <a:cubicBezTo>
                      <a:pt x="182642" y="115409"/>
                      <a:pt x="183851" y="116014"/>
                      <a:pt x="185061" y="116740"/>
                    </a:cubicBezTo>
                    <a:cubicBezTo>
                      <a:pt x="185061" y="116740"/>
                      <a:pt x="185303" y="116740"/>
                      <a:pt x="185424" y="116740"/>
                    </a:cubicBezTo>
                    <a:cubicBezTo>
                      <a:pt x="188689" y="117828"/>
                      <a:pt x="191471" y="116740"/>
                      <a:pt x="193769" y="114320"/>
                    </a:cubicBezTo>
                    <a:cubicBezTo>
                      <a:pt x="194615" y="113474"/>
                      <a:pt x="195462" y="112627"/>
                      <a:pt x="196430" y="111780"/>
                    </a:cubicBezTo>
                    <a:cubicBezTo>
                      <a:pt x="196792" y="110691"/>
                      <a:pt x="197155" y="109602"/>
                      <a:pt x="197397" y="108514"/>
                    </a:cubicBezTo>
                    <a:cubicBezTo>
                      <a:pt x="197155" y="108150"/>
                      <a:pt x="197397" y="107909"/>
                      <a:pt x="197760" y="107788"/>
                    </a:cubicBezTo>
                    <a:cubicBezTo>
                      <a:pt x="197760" y="106820"/>
                      <a:pt x="197760" y="105852"/>
                      <a:pt x="197760" y="104884"/>
                    </a:cubicBezTo>
                    <a:close/>
                  </a:path>
                </a:pathLst>
              </a:custGeom>
              <a:solidFill>
                <a:srgbClr val="8CAA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grpSp>
      <p:grpSp>
        <p:nvGrpSpPr>
          <p:cNvPr id="680" name="Google Shape;680;p25"/>
          <p:cNvGrpSpPr/>
          <p:nvPr/>
        </p:nvGrpSpPr>
        <p:grpSpPr>
          <a:xfrm>
            <a:off x="6122318" y="8617650"/>
            <a:ext cx="418069" cy="413459"/>
            <a:chOff x="6422262" y="8453376"/>
            <a:chExt cx="599468" cy="592858"/>
          </a:xfrm>
        </p:grpSpPr>
        <p:grpSp>
          <p:nvGrpSpPr>
            <p:cNvPr id="681" name="Google Shape;681;p25"/>
            <p:cNvGrpSpPr/>
            <p:nvPr/>
          </p:nvGrpSpPr>
          <p:grpSpPr>
            <a:xfrm>
              <a:off x="6422262" y="8453376"/>
              <a:ext cx="599468" cy="592858"/>
              <a:chOff x="5349648" y="4916915"/>
              <a:chExt cx="241526" cy="238863"/>
            </a:xfrm>
          </p:grpSpPr>
          <p:sp>
            <p:nvSpPr>
              <p:cNvPr id="682" name="Google Shape;682;p25"/>
              <p:cNvSpPr/>
              <p:nvPr/>
            </p:nvSpPr>
            <p:spPr>
              <a:xfrm>
                <a:off x="5406286" y="4967180"/>
                <a:ext cx="133592" cy="134885"/>
              </a:xfrm>
              <a:custGeom>
                <a:avLst/>
                <a:gdLst/>
                <a:ahLst/>
                <a:cxnLst/>
                <a:rect l="l" t="t" r="r" b="b"/>
                <a:pathLst>
                  <a:path w="133592" h="134885" extrusionOk="0">
                    <a:moveTo>
                      <a:pt x="125022" y="100892"/>
                    </a:moveTo>
                    <a:cubicBezTo>
                      <a:pt x="125748" y="98956"/>
                      <a:pt x="127320" y="97263"/>
                      <a:pt x="128408" y="95448"/>
                    </a:cubicBezTo>
                    <a:cubicBezTo>
                      <a:pt x="128529" y="95086"/>
                      <a:pt x="128650" y="94602"/>
                      <a:pt x="128771" y="94239"/>
                    </a:cubicBezTo>
                    <a:cubicBezTo>
                      <a:pt x="129134" y="92666"/>
                      <a:pt x="129497" y="90973"/>
                      <a:pt x="130827" y="89763"/>
                    </a:cubicBezTo>
                    <a:cubicBezTo>
                      <a:pt x="130948" y="88311"/>
                      <a:pt x="130827" y="86739"/>
                      <a:pt x="132158" y="85770"/>
                    </a:cubicBezTo>
                    <a:cubicBezTo>
                      <a:pt x="132641" y="81900"/>
                      <a:pt x="133246" y="77907"/>
                      <a:pt x="133488" y="74036"/>
                    </a:cubicBezTo>
                    <a:cubicBezTo>
                      <a:pt x="133730" y="67624"/>
                      <a:pt x="133609" y="61334"/>
                      <a:pt x="132520" y="54922"/>
                    </a:cubicBezTo>
                    <a:cubicBezTo>
                      <a:pt x="131795" y="50567"/>
                      <a:pt x="130464" y="46333"/>
                      <a:pt x="128771" y="42462"/>
                    </a:cubicBezTo>
                    <a:cubicBezTo>
                      <a:pt x="125506" y="35204"/>
                      <a:pt x="120184" y="27703"/>
                      <a:pt x="114983" y="21897"/>
                    </a:cubicBezTo>
                    <a:cubicBezTo>
                      <a:pt x="113895" y="20808"/>
                      <a:pt x="112927" y="19598"/>
                      <a:pt x="111597" y="18751"/>
                    </a:cubicBezTo>
                    <a:cubicBezTo>
                      <a:pt x="107122" y="15727"/>
                      <a:pt x="102647" y="12581"/>
                      <a:pt x="98051" y="9678"/>
                    </a:cubicBezTo>
                    <a:cubicBezTo>
                      <a:pt x="90432" y="4839"/>
                      <a:pt x="82328" y="2177"/>
                      <a:pt x="73741" y="605"/>
                    </a:cubicBezTo>
                    <a:lnTo>
                      <a:pt x="73136" y="847"/>
                    </a:lnTo>
                    <a:lnTo>
                      <a:pt x="72532" y="484"/>
                    </a:lnTo>
                    <a:cubicBezTo>
                      <a:pt x="70839" y="484"/>
                      <a:pt x="69024" y="726"/>
                      <a:pt x="67331" y="484"/>
                    </a:cubicBezTo>
                    <a:cubicBezTo>
                      <a:pt x="64428" y="-121"/>
                      <a:pt x="61768" y="-242"/>
                      <a:pt x="58865" y="605"/>
                    </a:cubicBezTo>
                    <a:cubicBezTo>
                      <a:pt x="54874" y="1815"/>
                      <a:pt x="50762" y="2903"/>
                      <a:pt x="46650" y="3508"/>
                    </a:cubicBezTo>
                    <a:cubicBezTo>
                      <a:pt x="43747" y="3992"/>
                      <a:pt x="41207" y="5081"/>
                      <a:pt x="38546" y="6170"/>
                    </a:cubicBezTo>
                    <a:cubicBezTo>
                      <a:pt x="35886" y="7259"/>
                      <a:pt x="33467" y="8710"/>
                      <a:pt x="31290" y="10404"/>
                    </a:cubicBezTo>
                    <a:cubicBezTo>
                      <a:pt x="27419" y="13549"/>
                      <a:pt x="22944" y="15969"/>
                      <a:pt x="19800" y="19961"/>
                    </a:cubicBezTo>
                    <a:cubicBezTo>
                      <a:pt x="18349" y="21775"/>
                      <a:pt x="17139" y="23711"/>
                      <a:pt x="15446" y="25526"/>
                    </a:cubicBezTo>
                    <a:cubicBezTo>
                      <a:pt x="8794" y="32784"/>
                      <a:pt x="4561" y="41494"/>
                      <a:pt x="2263" y="50688"/>
                    </a:cubicBezTo>
                    <a:cubicBezTo>
                      <a:pt x="-1245" y="64600"/>
                      <a:pt x="-761" y="78633"/>
                      <a:pt x="4319" y="92303"/>
                    </a:cubicBezTo>
                    <a:cubicBezTo>
                      <a:pt x="5407" y="95207"/>
                      <a:pt x="6133" y="98110"/>
                      <a:pt x="8673" y="100287"/>
                    </a:cubicBezTo>
                    <a:cubicBezTo>
                      <a:pt x="9278" y="100771"/>
                      <a:pt x="9519" y="101739"/>
                      <a:pt x="10003" y="102586"/>
                    </a:cubicBezTo>
                    <a:cubicBezTo>
                      <a:pt x="14357" y="110570"/>
                      <a:pt x="20163" y="117224"/>
                      <a:pt x="27903" y="122184"/>
                    </a:cubicBezTo>
                    <a:cubicBezTo>
                      <a:pt x="36006" y="127265"/>
                      <a:pt x="44714" y="131014"/>
                      <a:pt x="54148" y="133071"/>
                    </a:cubicBezTo>
                    <a:cubicBezTo>
                      <a:pt x="58018" y="133918"/>
                      <a:pt x="62010" y="133918"/>
                      <a:pt x="65880" y="134886"/>
                    </a:cubicBezTo>
                    <a:cubicBezTo>
                      <a:pt x="68057" y="134886"/>
                      <a:pt x="70113" y="134886"/>
                      <a:pt x="72290" y="134886"/>
                    </a:cubicBezTo>
                    <a:cubicBezTo>
                      <a:pt x="73620" y="134644"/>
                      <a:pt x="74951" y="134523"/>
                      <a:pt x="76160" y="134281"/>
                    </a:cubicBezTo>
                    <a:cubicBezTo>
                      <a:pt x="80030" y="133555"/>
                      <a:pt x="84022" y="133313"/>
                      <a:pt x="87771" y="132104"/>
                    </a:cubicBezTo>
                    <a:cubicBezTo>
                      <a:pt x="91520" y="130894"/>
                      <a:pt x="95027" y="129079"/>
                      <a:pt x="98414" y="127144"/>
                    </a:cubicBezTo>
                    <a:cubicBezTo>
                      <a:pt x="104219" y="123998"/>
                      <a:pt x="109662" y="120369"/>
                      <a:pt x="114137" y="115409"/>
                    </a:cubicBezTo>
                    <a:cubicBezTo>
                      <a:pt x="116677" y="112627"/>
                      <a:pt x="118975" y="109724"/>
                      <a:pt x="121152" y="106699"/>
                    </a:cubicBezTo>
                    <a:cubicBezTo>
                      <a:pt x="122361" y="105005"/>
                      <a:pt x="123933" y="103433"/>
                      <a:pt x="124659" y="101255"/>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683" name="Google Shape;683;p25"/>
              <p:cNvSpPr/>
              <p:nvPr/>
            </p:nvSpPr>
            <p:spPr>
              <a:xfrm>
                <a:off x="5461281" y="5116055"/>
                <a:ext cx="23221" cy="39723"/>
              </a:xfrm>
              <a:custGeom>
                <a:avLst/>
                <a:gdLst/>
                <a:ahLst/>
                <a:cxnLst/>
                <a:rect l="l" t="t" r="r" b="b"/>
                <a:pathLst>
                  <a:path w="23221" h="39723" extrusionOk="0">
                    <a:moveTo>
                      <a:pt x="22738" y="9843"/>
                    </a:moveTo>
                    <a:cubicBezTo>
                      <a:pt x="22375" y="4279"/>
                      <a:pt x="18867" y="528"/>
                      <a:pt x="13062" y="44"/>
                    </a:cubicBezTo>
                    <a:cubicBezTo>
                      <a:pt x="7982" y="-319"/>
                      <a:pt x="3749" y="1496"/>
                      <a:pt x="2056" y="7303"/>
                    </a:cubicBezTo>
                    <a:cubicBezTo>
                      <a:pt x="1572" y="8754"/>
                      <a:pt x="1451" y="10327"/>
                      <a:pt x="1209" y="11779"/>
                    </a:cubicBezTo>
                    <a:cubicBezTo>
                      <a:pt x="1693" y="12988"/>
                      <a:pt x="1572" y="13956"/>
                      <a:pt x="484" y="14682"/>
                    </a:cubicBezTo>
                    <a:cubicBezTo>
                      <a:pt x="363" y="19884"/>
                      <a:pt x="121" y="25086"/>
                      <a:pt x="0" y="30288"/>
                    </a:cubicBezTo>
                    <a:cubicBezTo>
                      <a:pt x="0" y="30772"/>
                      <a:pt x="121" y="31134"/>
                      <a:pt x="242" y="31619"/>
                    </a:cubicBezTo>
                    <a:cubicBezTo>
                      <a:pt x="484" y="32465"/>
                      <a:pt x="605" y="33312"/>
                      <a:pt x="847" y="34159"/>
                    </a:cubicBezTo>
                    <a:cubicBezTo>
                      <a:pt x="1209" y="34643"/>
                      <a:pt x="1451" y="35127"/>
                      <a:pt x="1814" y="35490"/>
                    </a:cubicBezTo>
                    <a:cubicBezTo>
                      <a:pt x="3145" y="36699"/>
                      <a:pt x="4596" y="37909"/>
                      <a:pt x="5926" y="39119"/>
                    </a:cubicBezTo>
                    <a:cubicBezTo>
                      <a:pt x="8466" y="39361"/>
                      <a:pt x="11127" y="39482"/>
                      <a:pt x="13667" y="39724"/>
                    </a:cubicBezTo>
                    <a:cubicBezTo>
                      <a:pt x="15481" y="39240"/>
                      <a:pt x="17174" y="38756"/>
                      <a:pt x="18988" y="38151"/>
                    </a:cubicBezTo>
                    <a:lnTo>
                      <a:pt x="18988" y="38151"/>
                    </a:lnTo>
                    <a:cubicBezTo>
                      <a:pt x="19472" y="37788"/>
                      <a:pt x="19956" y="37304"/>
                      <a:pt x="20319" y="36820"/>
                    </a:cubicBezTo>
                    <a:cubicBezTo>
                      <a:pt x="22133" y="34038"/>
                      <a:pt x="22980" y="30893"/>
                      <a:pt x="23221" y="27505"/>
                    </a:cubicBezTo>
                    <a:cubicBezTo>
                      <a:pt x="23221" y="25086"/>
                      <a:pt x="23100" y="22666"/>
                      <a:pt x="22980" y="20247"/>
                    </a:cubicBezTo>
                    <a:cubicBezTo>
                      <a:pt x="22980" y="16739"/>
                      <a:pt x="22980" y="13230"/>
                      <a:pt x="22859" y="9722"/>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684" name="Google Shape;684;p25"/>
              <p:cNvSpPr/>
              <p:nvPr/>
            </p:nvSpPr>
            <p:spPr>
              <a:xfrm>
                <a:off x="5527053" y="5088869"/>
                <a:ext cx="33402" cy="32310"/>
              </a:xfrm>
              <a:custGeom>
                <a:avLst/>
                <a:gdLst/>
                <a:ahLst/>
                <a:cxnLst/>
                <a:rect l="l" t="t" r="r" b="b"/>
                <a:pathLst>
                  <a:path w="33402" h="32310" extrusionOk="0">
                    <a:moveTo>
                      <a:pt x="21550" y="3640"/>
                    </a:moveTo>
                    <a:cubicBezTo>
                      <a:pt x="17438" y="1826"/>
                      <a:pt x="13325" y="-594"/>
                      <a:pt x="9939" y="132"/>
                    </a:cubicBezTo>
                    <a:cubicBezTo>
                      <a:pt x="5827" y="3640"/>
                      <a:pt x="2924" y="6181"/>
                      <a:pt x="263" y="8358"/>
                    </a:cubicBezTo>
                    <a:cubicBezTo>
                      <a:pt x="-583" y="12350"/>
                      <a:pt x="747" y="15254"/>
                      <a:pt x="2319" y="17794"/>
                    </a:cubicBezTo>
                    <a:cubicBezTo>
                      <a:pt x="5585" y="23238"/>
                      <a:pt x="9092" y="28561"/>
                      <a:pt x="14293" y="32311"/>
                    </a:cubicBezTo>
                    <a:lnTo>
                      <a:pt x="19856" y="32311"/>
                    </a:lnTo>
                    <a:cubicBezTo>
                      <a:pt x="26146" y="29891"/>
                      <a:pt x="30621" y="26988"/>
                      <a:pt x="32919" y="21544"/>
                    </a:cubicBezTo>
                    <a:cubicBezTo>
                      <a:pt x="33039" y="20213"/>
                      <a:pt x="33281" y="18883"/>
                      <a:pt x="33402" y="17431"/>
                    </a:cubicBezTo>
                    <a:cubicBezTo>
                      <a:pt x="33402" y="16584"/>
                      <a:pt x="33281" y="15738"/>
                      <a:pt x="33160" y="14891"/>
                    </a:cubicBezTo>
                    <a:cubicBezTo>
                      <a:pt x="30621" y="9810"/>
                      <a:pt x="26629" y="5818"/>
                      <a:pt x="21550" y="3640"/>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685" name="Google Shape;685;p25"/>
              <p:cNvSpPr/>
              <p:nvPr/>
            </p:nvSpPr>
            <p:spPr>
              <a:xfrm>
                <a:off x="5385794" y="5092375"/>
                <a:ext cx="30599" cy="31257"/>
              </a:xfrm>
              <a:custGeom>
                <a:avLst/>
                <a:gdLst/>
                <a:ahLst/>
                <a:cxnLst/>
                <a:rect l="l" t="t" r="r" b="b"/>
                <a:pathLst>
                  <a:path w="30599" h="31257" extrusionOk="0">
                    <a:moveTo>
                      <a:pt x="12716" y="1223"/>
                    </a:moveTo>
                    <a:cubicBezTo>
                      <a:pt x="10660" y="1828"/>
                      <a:pt x="9692" y="4005"/>
                      <a:pt x="7636" y="5094"/>
                    </a:cubicBezTo>
                    <a:cubicBezTo>
                      <a:pt x="3524" y="7151"/>
                      <a:pt x="1589" y="11385"/>
                      <a:pt x="380" y="15619"/>
                    </a:cubicBezTo>
                    <a:cubicBezTo>
                      <a:pt x="-588" y="18885"/>
                      <a:pt x="380" y="22151"/>
                      <a:pt x="2315" y="25055"/>
                    </a:cubicBezTo>
                    <a:cubicBezTo>
                      <a:pt x="3282" y="26506"/>
                      <a:pt x="4371" y="27837"/>
                      <a:pt x="5338" y="29289"/>
                    </a:cubicBezTo>
                    <a:cubicBezTo>
                      <a:pt x="9934" y="31224"/>
                      <a:pt x="14530" y="32192"/>
                      <a:pt x="19368" y="30015"/>
                    </a:cubicBezTo>
                    <a:cubicBezTo>
                      <a:pt x="19973" y="29773"/>
                      <a:pt x="20698" y="29894"/>
                      <a:pt x="21303" y="29773"/>
                    </a:cubicBezTo>
                    <a:cubicBezTo>
                      <a:pt x="22271" y="28563"/>
                      <a:pt x="23238" y="27354"/>
                      <a:pt x="24085" y="26144"/>
                    </a:cubicBezTo>
                    <a:cubicBezTo>
                      <a:pt x="25415" y="23119"/>
                      <a:pt x="26625" y="20095"/>
                      <a:pt x="28318" y="17312"/>
                    </a:cubicBezTo>
                    <a:cubicBezTo>
                      <a:pt x="30374" y="13683"/>
                      <a:pt x="31100" y="9933"/>
                      <a:pt x="30253" y="5941"/>
                    </a:cubicBezTo>
                    <a:cubicBezTo>
                      <a:pt x="25778" y="-954"/>
                      <a:pt x="19610" y="-954"/>
                      <a:pt x="12716" y="1465"/>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686" name="Google Shape;686;p25"/>
              <p:cNvSpPr/>
              <p:nvPr/>
            </p:nvSpPr>
            <p:spPr>
              <a:xfrm>
                <a:off x="5457773" y="4916915"/>
                <a:ext cx="27938" cy="31080"/>
              </a:xfrm>
              <a:custGeom>
                <a:avLst/>
                <a:gdLst/>
                <a:ahLst/>
                <a:cxnLst/>
                <a:rect l="l" t="t" r="r" b="b"/>
                <a:pathLst>
                  <a:path w="27938" h="31080" extrusionOk="0">
                    <a:moveTo>
                      <a:pt x="5564" y="29579"/>
                    </a:moveTo>
                    <a:cubicBezTo>
                      <a:pt x="7740" y="30063"/>
                      <a:pt x="10280" y="30668"/>
                      <a:pt x="12941" y="31031"/>
                    </a:cubicBezTo>
                    <a:cubicBezTo>
                      <a:pt x="16328" y="31393"/>
                      <a:pt x="19351" y="29700"/>
                      <a:pt x="22375" y="28732"/>
                    </a:cubicBezTo>
                    <a:lnTo>
                      <a:pt x="22375" y="28732"/>
                    </a:lnTo>
                    <a:cubicBezTo>
                      <a:pt x="22859" y="28248"/>
                      <a:pt x="23221" y="27885"/>
                      <a:pt x="23705" y="27401"/>
                    </a:cubicBezTo>
                    <a:cubicBezTo>
                      <a:pt x="24673" y="25587"/>
                      <a:pt x="25519" y="23772"/>
                      <a:pt x="26487" y="21958"/>
                    </a:cubicBezTo>
                    <a:cubicBezTo>
                      <a:pt x="26729" y="21473"/>
                      <a:pt x="27213" y="20990"/>
                      <a:pt x="27575" y="20506"/>
                    </a:cubicBezTo>
                    <a:cubicBezTo>
                      <a:pt x="27575" y="19659"/>
                      <a:pt x="27817" y="18812"/>
                      <a:pt x="27938" y="18086"/>
                    </a:cubicBezTo>
                    <a:cubicBezTo>
                      <a:pt x="27938" y="16393"/>
                      <a:pt x="27938" y="14578"/>
                      <a:pt x="27938" y="12885"/>
                    </a:cubicBezTo>
                    <a:cubicBezTo>
                      <a:pt x="27575" y="11191"/>
                      <a:pt x="27334" y="9497"/>
                      <a:pt x="27092" y="8287"/>
                    </a:cubicBezTo>
                    <a:cubicBezTo>
                      <a:pt x="21770" y="303"/>
                      <a:pt x="15239" y="-1995"/>
                      <a:pt x="6289" y="1755"/>
                    </a:cubicBezTo>
                    <a:cubicBezTo>
                      <a:pt x="3145" y="5263"/>
                      <a:pt x="0" y="9497"/>
                      <a:pt x="0" y="15062"/>
                    </a:cubicBezTo>
                    <a:cubicBezTo>
                      <a:pt x="0" y="20385"/>
                      <a:pt x="968" y="25587"/>
                      <a:pt x="5443" y="29700"/>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687" name="Google Shape;687;p25"/>
              <p:cNvSpPr/>
              <p:nvPr/>
            </p:nvSpPr>
            <p:spPr>
              <a:xfrm>
                <a:off x="5558973" y="5024764"/>
                <a:ext cx="32201" cy="26976"/>
              </a:xfrm>
              <a:custGeom>
                <a:avLst/>
                <a:gdLst/>
                <a:ahLst/>
                <a:cxnLst/>
                <a:rect l="l" t="t" r="r" b="b"/>
                <a:pathLst>
                  <a:path w="32201" h="26976" extrusionOk="0">
                    <a:moveTo>
                      <a:pt x="31234" y="19114"/>
                    </a:moveTo>
                    <a:cubicBezTo>
                      <a:pt x="31597" y="17420"/>
                      <a:pt x="31839" y="15727"/>
                      <a:pt x="32202" y="14033"/>
                    </a:cubicBezTo>
                    <a:cubicBezTo>
                      <a:pt x="32202" y="13065"/>
                      <a:pt x="32202" y="12097"/>
                      <a:pt x="32202" y="11129"/>
                    </a:cubicBezTo>
                    <a:cubicBezTo>
                      <a:pt x="31839" y="10767"/>
                      <a:pt x="31718" y="10404"/>
                      <a:pt x="31960" y="9919"/>
                    </a:cubicBezTo>
                    <a:cubicBezTo>
                      <a:pt x="30509" y="7500"/>
                      <a:pt x="29057" y="5081"/>
                      <a:pt x="27969" y="3024"/>
                    </a:cubicBezTo>
                    <a:cubicBezTo>
                      <a:pt x="23010" y="-121"/>
                      <a:pt x="17930" y="363"/>
                      <a:pt x="12972" y="0"/>
                    </a:cubicBezTo>
                    <a:lnTo>
                      <a:pt x="12367" y="363"/>
                    </a:lnTo>
                    <a:lnTo>
                      <a:pt x="11762" y="121"/>
                    </a:lnTo>
                    <a:cubicBezTo>
                      <a:pt x="8859" y="846"/>
                      <a:pt x="5715" y="846"/>
                      <a:pt x="3175" y="3387"/>
                    </a:cubicBezTo>
                    <a:cubicBezTo>
                      <a:pt x="998" y="6775"/>
                      <a:pt x="-211" y="10645"/>
                      <a:pt x="31" y="14880"/>
                    </a:cubicBezTo>
                    <a:cubicBezTo>
                      <a:pt x="272" y="19718"/>
                      <a:pt x="1966" y="23590"/>
                      <a:pt x="7045" y="25526"/>
                    </a:cubicBezTo>
                    <a:cubicBezTo>
                      <a:pt x="10190" y="26856"/>
                      <a:pt x="13334" y="26977"/>
                      <a:pt x="16600" y="26977"/>
                    </a:cubicBezTo>
                    <a:cubicBezTo>
                      <a:pt x="16963" y="26735"/>
                      <a:pt x="17326" y="26251"/>
                      <a:pt x="17568" y="26251"/>
                    </a:cubicBezTo>
                    <a:cubicBezTo>
                      <a:pt x="22043" y="26009"/>
                      <a:pt x="25913" y="23831"/>
                      <a:pt x="29662" y="21654"/>
                    </a:cubicBezTo>
                    <a:cubicBezTo>
                      <a:pt x="30146" y="20807"/>
                      <a:pt x="30630" y="19961"/>
                      <a:pt x="31113" y="19114"/>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688" name="Google Shape;688;p25"/>
              <p:cNvSpPr/>
              <p:nvPr/>
            </p:nvSpPr>
            <p:spPr>
              <a:xfrm>
                <a:off x="5526833" y="4949408"/>
                <a:ext cx="31760" cy="31860"/>
              </a:xfrm>
              <a:custGeom>
                <a:avLst/>
                <a:gdLst/>
                <a:ahLst/>
                <a:cxnLst/>
                <a:rect l="l" t="t" r="r" b="b"/>
                <a:pathLst>
                  <a:path w="31760" h="31860" extrusionOk="0">
                    <a:moveTo>
                      <a:pt x="6894" y="30837"/>
                    </a:moveTo>
                    <a:cubicBezTo>
                      <a:pt x="10885" y="32773"/>
                      <a:pt x="14634" y="31563"/>
                      <a:pt x="18384" y="30474"/>
                    </a:cubicBezTo>
                    <a:cubicBezTo>
                      <a:pt x="20682" y="29748"/>
                      <a:pt x="22496" y="27812"/>
                      <a:pt x="25036" y="27812"/>
                    </a:cubicBezTo>
                    <a:lnTo>
                      <a:pt x="25036" y="27812"/>
                    </a:lnTo>
                    <a:cubicBezTo>
                      <a:pt x="25519" y="27450"/>
                      <a:pt x="26003" y="26966"/>
                      <a:pt x="26366" y="26603"/>
                    </a:cubicBezTo>
                    <a:lnTo>
                      <a:pt x="26366" y="26603"/>
                    </a:lnTo>
                    <a:cubicBezTo>
                      <a:pt x="26850" y="26240"/>
                      <a:pt x="27334" y="25756"/>
                      <a:pt x="27696" y="25272"/>
                    </a:cubicBezTo>
                    <a:lnTo>
                      <a:pt x="27696" y="25272"/>
                    </a:lnTo>
                    <a:cubicBezTo>
                      <a:pt x="28059" y="24788"/>
                      <a:pt x="28543" y="24183"/>
                      <a:pt x="28906" y="23699"/>
                    </a:cubicBezTo>
                    <a:cubicBezTo>
                      <a:pt x="29752" y="22006"/>
                      <a:pt x="30478" y="20312"/>
                      <a:pt x="31325" y="18498"/>
                    </a:cubicBezTo>
                    <a:cubicBezTo>
                      <a:pt x="31325" y="17651"/>
                      <a:pt x="31446" y="16683"/>
                      <a:pt x="31567" y="15836"/>
                    </a:cubicBezTo>
                    <a:cubicBezTo>
                      <a:pt x="32655" y="9183"/>
                      <a:pt x="29027" y="4949"/>
                      <a:pt x="24068" y="1682"/>
                    </a:cubicBezTo>
                    <a:cubicBezTo>
                      <a:pt x="21286" y="-253"/>
                      <a:pt x="17900" y="-495"/>
                      <a:pt x="14634" y="836"/>
                    </a:cubicBezTo>
                    <a:cubicBezTo>
                      <a:pt x="10280" y="2529"/>
                      <a:pt x="7620" y="5917"/>
                      <a:pt x="5322" y="9546"/>
                    </a:cubicBezTo>
                    <a:cubicBezTo>
                      <a:pt x="2298" y="14264"/>
                      <a:pt x="1451" y="19586"/>
                      <a:pt x="0" y="25151"/>
                    </a:cubicBezTo>
                    <a:cubicBezTo>
                      <a:pt x="847" y="26724"/>
                      <a:pt x="1693" y="28417"/>
                      <a:pt x="2540" y="29990"/>
                    </a:cubicBezTo>
                    <a:cubicBezTo>
                      <a:pt x="4233" y="30232"/>
                      <a:pt x="5684" y="30232"/>
                      <a:pt x="6773" y="30837"/>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689" name="Google Shape;689;p25"/>
              <p:cNvSpPr/>
              <p:nvPr/>
            </p:nvSpPr>
            <p:spPr>
              <a:xfrm>
                <a:off x="5349648" y="5024038"/>
                <a:ext cx="38702" cy="28223"/>
              </a:xfrm>
              <a:custGeom>
                <a:avLst/>
                <a:gdLst/>
                <a:ahLst/>
                <a:cxnLst/>
                <a:rect l="l" t="t" r="r" b="b"/>
                <a:pathLst>
                  <a:path w="38702" h="28223" extrusionOk="0">
                    <a:moveTo>
                      <a:pt x="37372" y="18630"/>
                    </a:moveTo>
                    <a:cubicBezTo>
                      <a:pt x="37614" y="16815"/>
                      <a:pt x="36888" y="14759"/>
                      <a:pt x="38702" y="13307"/>
                    </a:cubicBezTo>
                    <a:cubicBezTo>
                      <a:pt x="38339" y="10041"/>
                      <a:pt x="36767" y="7137"/>
                      <a:pt x="35800" y="4113"/>
                    </a:cubicBezTo>
                    <a:cubicBezTo>
                      <a:pt x="35316" y="4113"/>
                      <a:pt x="34953" y="3992"/>
                      <a:pt x="34711" y="3629"/>
                    </a:cubicBezTo>
                    <a:cubicBezTo>
                      <a:pt x="34348" y="3267"/>
                      <a:pt x="33865" y="3024"/>
                      <a:pt x="33502" y="2662"/>
                    </a:cubicBezTo>
                    <a:cubicBezTo>
                      <a:pt x="32171" y="2057"/>
                      <a:pt x="30841" y="1452"/>
                      <a:pt x="29390" y="968"/>
                    </a:cubicBezTo>
                    <a:cubicBezTo>
                      <a:pt x="28906" y="726"/>
                      <a:pt x="28301" y="363"/>
                      <a:pt x="27817" y="121"/>
                    </a:cubicBezTo>
                    <a:cubicBezTo>
                      <a:pt x="26124" y="121"/>
                      <a:pt x="24431" y="121"/>
                      <a:pt x="22738" y="0"/>
                    </a:cubicBezTo>
                    <a:cubicBezTo>
                      <a:pt x="20198" y="484"/>
                      <a:pt x="17658" y="968"/>
                      <a:pt x="15118" y="1331"/>
                    </a:cubicBezTo>
                    <a:cubicBezTo>
                      <a:pt x="14513" y="1331"/>
                      <a:pt x="13788" y="484"/>
                      <a:pt x="13062" y="121"/>
                    </a:cubicBezTo>
                    <a:cubicBezTo>
                      <a:pt x="10159" y="2903"/>
                      <a:pt x="7136" y="5686"/>
                      <a:pt x="4233" y="8589"/>
                    </a:cubicBezTo>
                    <a:cubicBezTo>
                      <a:pt x="2177" y="10525"/>
                      <a:pt x="605" y="12823"/>
                      <a:pt x="0" y="15605"/>
                    </a:cubicBezTo>
                    <a:cubicBezTo>
                      <a:pt x="1209" y="18509"/>
                      <a:pt x="2056" y="21654"/>
                      <a:pt x="4233" y="24074"/>
                    </a:cubicBezTo>
                    <a:lnTo>
                      <a:pt x="4233" y="24074"/>
                    </a:lnTo>
                    <a:cubicBezTo>
                      <a:pt x="4717" y="24557"/>
                      <a:pt x="5201" y="24921"/>
                      <a:pt x="5563" y="25404"/>
                    </a:cubicBezTo>
                    <a:lnTo>
                      <a:pt x="5563" y="25404"/>
                    </a:lnTo>
                    <a:cubicBezTo>
                      <a:pt x="6047" y="25404"/>
                      <a:pt x="6531" y="25404"/>
                      <a:pt x="6894" y="25404"/>
                    </a:cubicBezTo>
                    <a:cubicBezTo>
                      <a:pt x="15965" y="29517"/>
                      <a:pt x="24794" y="29276"/>
                      <a:pt x="33381" y="23711"/>
                    </a:cubicBezTo>
                    <a:cubicBezTo>
                      <a:pt x="34227" y="22864"/>
                      <a:pt x="35074" y="22017"/>
                      <a:pt x="35800" y="21291"/>
                    </a:cubicBezTo>
                    <a:cubicBezTo>
                      <a:pt x="36283" y="20687"/>
                      <a:pt x="36767" y="20203"/>
                      <a:pt x="37251" y="19598"/>
                    </a:cubicBezTo>
                    <a:cubicBezTo>
                      <a:pt x="37130" y="19235"/>
                      <a:pt x="37251" y="18993"/>
                      <a:pt x="37251" y="18751"/>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690" name="Google Shape;690;p25"/>
              <p:cNvSpPr/>
              <p:nvPr/>
            </p:nvSpPr>
            <p:spPr>
              <a:xfrm>
                <a:off x="5388351" y="5037224"/>
                <a:ext cx="1209" cy="1209"/>
              </a:xfrm>
              <a:custGeom>
                <a:avLst/>
                <a:gdLst/>
                <a:ahLst/>
                <a:cxnLst/>
                <a:rect l="l" t="t" r="r" b="b"/>
                <a:pathLst>
                  <a:path w="1209" h="1209" extrusionOk="0">
                    <a:moveTo>
                      <a:pt x="0" y="0"/>
                    </a:moveTo>
                    <a:cubicBezTo>
                      <a:pt x="0" y="0"/>
                      <a:pt x="0" y="0"/>
                      <a:pt x="0" y="0"/>
                    </a:cubicBezTo>
                    <a:cubicBezTo>
                      <a:pt x="0" y="0"/>
                      <a:pt x="0" y="0"/>
                      <a:pt x="0" y="0"/>
                    </a:cubicBezTo>
                    <a:lnTo>
                      <a:pt x="0" y="0"/>
                    </a:ln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sp>
          <p:nvSpPr>
            <p:cNvPr id="691" name="Google Shape;691;p25"/>
            <p:cNvSpPr/>
            <p:nvPr/>
          </p:nvSpPr>
          <p:spPr>
            <a:xfrm flipH="1">
              <a:off x="6498886" y="8517578"/>
              <a:ext cx="78844" cy="79092"/>
            </a:xfrm>
            <a:custGeom>
              <a:avLst/>
              <a:gdLst/>
              <a:ahLst/>
              <a:cxnLst/>
              <a:rect l="l" t="t" r="r" b="b"/>
              <a:pathLst>
                <a:path w="31760" h="31860" extrusionOk="0">
                  <a:moveTo>
                    <a:pt x="6894" y="30837"/>
                  </a:moveTo>
                  <a:cubicBezTo>
                    <a:pt x="10885" y="32773"/>
                    <a:pt x="14634" y="31563"/>
                    <a:pt x="18384" y="30474"/>
                  </a:cubicBezTo>
                  <a:cubicBezTo>
                    <a:pt x="20682" y="29748"/>
                    <a:pt x="22496" y="27812"/>
                    <a:pt x="25036" y="27812"/>
                  </a:cubicBezTo>
                  <a:lnTo>
                    <a:pt x="25036" y="27812"/>
                  </a:lnTo>
                  <a:cubicBezTo>
                    <a:pt x="25519" y="27450"/>
                    <a:pt x="26003" y="26966"/>
                    <a:pt x="26366" y="26603"/>
                  </a:cubicBezTo>
                  <a:lnTo>
                    <a:pt x="26366" y="26603"/>
                  </a:lnTo>
                  <a:cubicBezTo>
                    <a:pt x="26850" y="26240"/>
                    <a:pt x="27334" y="25756"/>
                    <a:pt x="27696" y="25272"/>
                  </a:cubicBezTo>
                  <a:lnTo>
                    <a:pt x="27696" y="25272"/>
                  </a:lnTo>
                  <a:cubicBezTo>
                    <a:pt x="28059" y="24788"/>
                    <a:pt x="28543" y="24183"/>
                    <a:pt x="28906" y="23699"/>
                  </a:cubicBezTo>
                  <a:cubicBezTo>
                    <a:pt x="29752" y="22006"/>
                    <a:pt x="30478" y="20312"/>
                    <a:pt x="31325" y="18498"/>
                  </a:cubicBezTo>
                  <a:cubicBezTo>
                    <a:pt x="31325" y="17651"/>
                    <a:pt x="31446" y="16683"/>
                    <a:pt x="31567" y="15836"/>
                  </a:cubicBezTo>
                  <a:cubicBezTo>
                    <a:pt x="32655" y="9183"/>
                    <a:pt x="29027" y="4949"/>
                    <a:pt x="24068" y="1682"/>
                  </a:cubicBezTo>
                  <a:cubicBezTo>
                    <a:pt x="21286" y="-253"/>
                    <a:pt x="17900" y="-495"/>
                    <a:pt x="14634" y="836"/>
                  </a:cubicBezTo>
                  <a:cubicBezTo>
                    <a:pt x="10280" y="2529"/>
                    <a:pt x="7620" y="5917"/>
                    <a:pt x="5322" y="9546"/>
                  </a:cubicBezTo>
                  <a:cubicBezTo>
                    <a:pt x="2298" y="14264"/>
                    <a:pt x="1451" y="19586"/>
                    <a:pt x="0" y="25151"/>
                  </a:cubicBezTo>
                  <a:cubicBezTo>
                    <a:pt x="847" y="26724"/>
                    <a:pt x="1693" y="28417"/>
                    <a:pt x="2540" y="29990"/>
                  </a:cubicBezTo>
                  <a:cubicBezTo>
                    <a:pt x="4233" y="30232"/>
                    <a:pt x="5684" y="30232"/>
                    <a:pt x="6773" y="30837"/>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pic>
        <p:nvPicPr>
          <p:cNvPr id="692" name="Google Shape;692;p25"/>
          <p:cNvPicPr preferRelativeResize="0"/>
          <p:nvPr/>
        </p:nvPicPr>
        <p:blipFill rotWithShape="1">
          <a:blip r:embed="rId8">
            <a:alphaModFix/>
          </a:blip>
          <a:srcRect/>
          <a:stretch/>
        </p:blipFill>
        <p:spPr>
          <a:xfrm>
            <a:off x="481214" y="1702425"/>
            <a:ext cx="2680001" cy="1340000"/>
          </a:xfrm>
          <a:prstGeom prst="rect">
            <a:avLst/>
          </a:prstGeom>
          <a:noFill/>
          <a:ln>
            <a:noFill/>
          </a:ln>
        </p:spPr>
      </p:pic>
      <p:pic>
        <p:nvPicPr>
          <p:cNvPr id="693" name="Google Shape;693;p25"/>
          <p:cNvPicPr preferRelativeResize="0"/>
          <p:nvPr/>
        </p:nvPicPr>
        <p:blipFill rotWithShape="1">
          <a:blip r:embed="rId9">
            <a:alphaModFix/>
          </a:blip>
          <a:srcRect/>
          <a:stretch/>
        </p:blipFill>
        <p:spPr>
          <a:xfrm>
            <a:off x="4039041" y="1738176"/>
            <a:ext cx="2685394" cy="135960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pic>
        <p:nvPicPr>
          <p:cNvPr id="698" name="Google Shape;698;p26"/>
          <p:cNvPicPr preferRelativeResize="0"/>
          <p:nvPr/>
        </p:nvPicPr>
        <p:blipFill rotWithShape="1">
          <a:blip r:embed="rId3">
            <a:alphaModFix/>
          </a:blip>
          <a:srcRect t="89" b="98"/>
          <a:stretch/>
        </p:blipFill>
        <p:spPr>
          <a:xfrm>
            <a:off x="0" y="1171670"/>
            <a:ext cx="7559675" cy="3762639"/>
          </a:xfrm>
          <a:prstGeom prst="rect">
            <a:avLst/>
          </a:prstGeom>
          <a:noFill/>
          <a:ln>
            <a:noFill/>
          </a:ln>
        </p:spPr>
      </p:pic>
      <p:sp>
        <p:nvSpPr>
          <p:cNvPr id="699" name="Google Shape;699;p26"/>
          <p:cNvSpPr txBox="1">
            <a:spLocks noGrp="1"/>
          </p:cNvSpPr>
          <p:nvPr>
            <p:ph type="sldNum" idx="12"/>
          </p:nvPr>
        </p:nvSpPr>
        <p:spPr>
          <a:xfrm>
            <a:off x="7134555" y="10316301"/>
            <a:ext cx="357600" cy="266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800"/>
              <a:buNone/>
            </a:pPr>
            <a:fld id="{00000000-1234-1234-1234-123412341234}" type="slidenum">
              <a:rPr lang="en-GB"/>
              <a:t>12</a:t>
            </a:fld>
            <a:endParaRPr/>
          </a:p>
        </p:txBody>
      </p:sp>
      <p:sp>
        <p:nvSpPr>
          <p:cNvPr id="700" name="Google Shape;700;p26"/>
          <p:cNvSpPr txBox="1"/>
          <p:nvPr/>
        </p:nvSpPr>
        <p:spPr>
          <a:xfrm>
            <a:off x="456328" y="5756921"/>
            <a:ext cx="3039900" cy="798600"/>
          </a:xfrm>
          <a:prstGeom prst="rect">
            <a:avLst/>
          </a:prstGeom>
          <a:noFill/>
          <a:ln>
            <a:noFill/>
          </a:ln>
        </p:spPr>
        <p:txBody>
          <a:bodyPr spcFirstLastPara="1" wrap="square" lIns="91425" tIns="45700" rIns="91425" bIns="45700" anchor="t" anchorCtr="0">
            <a:noAutofit/>
          </a:bodyPr>
          <a:lstStyle/>
          <a:p>
            <a:pPr marL="0" marR="0" lvl="0" indent="0" algn="l" rtl="0">
              <a:lnSpc>
                <a:spcPct val="94166"/>
              </a:lnSpc>
              <a:spcBef>
                <a:spcPts val="0"/>
              </a:spcBef>
              <a:spcAft>
                <a:spcPts val="0"/>
              </a:spcAft>
              <a:buClr>
                <a:srgbClr val="F3745D"/>
              </a:buClr>
              <a:buSzPts val="2400"/>
              <a:buFont typeface="Arial"/>
              <a:buNone/>
            </a:pPr>
            <a:r>
              <a:rPr lang="en-GB" sz="2100" b="1" i="0" u="none" strike="noStrike" cap="none">
                <a:solidFill>
                  <a:srgbClr val="F3745D"/>
                </a:solidFill>
                <a:latin typeface="Calibri"/>
                <a:ea typeface="Calibri"/>
                <a:cs typeface="Calibri"/>
                <a:sym typeface="Calibri"/>
              </a:rPr>
              <a:t>Pourquoi le conte, la musique et le théâtre pour l'intégration : apprentissage des langues et sensibilisation à la culture</a:t>
            </a:r>
            <a:endParaRPr sz="2100" b="1" i="0" u="none" strike="noStrike" cap="none">
              <a:solidFill>
                <a:srgbClr val="F3745D"/>
              </a:solidFill>
              <a:latin typeface="Calibri"/>
              <a:ea typeface="Calibri"/>
              <a:cs typeface="Calibri"/>
              <a:sym typeface="Calibri"/>
            </a:endParaRPr>
          </a:p>
          <a:p>
            <a:pPr marL="0" marR="0" lvl="0" indent="0" algn="l" rtl="0">
              <a:lnSpc>
                <a:spcPct val="94166"/>
              </a:lnSpc>
              <a:spcBef>
                <a:spcPts val="0"/>
              </a:spcBef>
              <a:spcAft>
                <a:spcPts val="0"/>
              </a:spcAft>
              <a:buClr>
                <a:srgbClr val="F3745D"/>
              </a:buClr>
              <a:buSzPts val="2400"/>
              <a:buFont typeface="Arial"/>
              <a:buNone/>
            </a:pPr>
            <a:r>
              <a:rPr lang="en-GB" sz="2400" b="1" i="0" u="none" strike="noStrike" cap="none">
                <a:solidFill>
                  <a:srgbClr val="F3745D"/>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125555"/>
              </a:lnSpc>
              <a:spcBef>
                <a:spcPts val="0"/>
              </a:spcBef>
              <a:spcAft>
                <a:spcPts val="0"/>
              </a:spcAft>
              <a:buClr>
                <a:srgbClr val="0C2D45"/>
              </a:buClr>
              <a:buSzPts val="1800"/>
              <a:buFont typeface="Arial"/>
              <a:buNone/>
            </a:pPr>
            <a:endParaRPr sz="1800" b="1" i="0" u="none" strike="noStrike" cap="none">
              <a:solidFill>
                <a:srgbClr val="F3745D"/>
              </a:solidFill>
              <a:latin typeface="Calibri"/>
              <a:ea typeface="Calibri"/>
              <a:cs typeface="Calibri"/>
              <a:sym typeface="Calibri"/>
            </a:endParaRPr>
          </a:p>
        </p:txBody>
      </p:sp>
      <p:sp>
        <p:nvSpPr>
          <p:cNvPr id="701" name="Google Shape;701;p26"/>
          <p:cNvSpPr txBox="1"/>
          <p:nvPr/>
        </p:nvSpPr>
        <p:spPr>
          <a:xfrm>
            <a:off x="3590365" y="5756921"/>
            <a:ext cx="3407400" cy="1904400"/>
          </a:xfrm>
          <a:prstGeom prst="rect">
            <a:avLst/>
          </a:prstGeom>
          <a:noFill/>
          <a:ln>
            <a:noFill/>
          </a:ln>
        </p:spPr>
        <p:txBody>
          <a:bodyPr spcFirstLastPara="1" wrap="square" lIns="91425" tIns="45700" rIns="91425" bIns="45700" anchor="t" anchorCtr="0">
            <a:noAutofit/>
          </a:bodyPr>
          <a:lstStyle/>
          <a:p>
            <a:pPr marL="0" marR="0" lvl="0" indent="0" algn="l" rtl="0">
              <a:lnSpc>
                <a:spcPct val="104000"/>
              </a:lnSpc>
              <a:spcBef>
                <a:spcPts val="0"/>
              </a:spcBef>
              <a:spcAft>
                <a:spcPts val="0"/>
              </a:spcAft>
              <a:buClr>
                <a:srgbClr val="123240"/>
              </a:buClr>
              <a:buSzPts val="1500"/>
              <a:buFont typeface="Arial"/>
              <a:buNone/>
            </a:pPr>
            <a:r>
              <a:rPr lang="en-GB" b="0" i="1" u="none" strike="noStrike" cap="none">
                <a:solidFill>
                  <a:srgbClr val="123240"/>
                </a:solidFill>
                <a:latin typeface="Calibri"/>
                <a:ea typeface="Calibri"/>
                <a:cs typeface="Calibri"/>
                <a:sym typeface="Calibri"/>
              </a:rPr>
              <a:t>Le conte, la musique et le théâtre sont des moyens puissants qui transcendent les barrières culturelles et linguistiques, ce qui en fait des outils idéaux pour les programmes d'intégration. Ces pratiques artistiques sont largement reconnues pour leur capacité à faciliter l'acquisition de la langue et les échanges culturels. </a:t>
            </a:r>
            <a:endParaRPr sz="1300" b="0" i="0" u="none" strike="noStrike" cap="none">
              <a:solidFill>
                <a:srgbClr val="000000"/>
              </a:solidFill>
              <a:latin typeface="Arial"/>
              <a:ea typeface="Arial"/>
              <a:cs typeface="Arial"/>
              <a:sym typeface="Arial"/>
            </a:endParaRPr>
          </a:p>
          <a:p>
            <a:pPr marL="0" marR="0" lvl="0" indent="0" algn="l" rtl="0">
              <a:lnSpc>
                <a:spcPct val="104000"/>
              </a:lnSpc>
              <a:spcBef>
                <a:spcPts val="0"/>
              </a:spcBef>
              <a:spcAft>
                <a:spcPts val="0"/>
              </a:spcAft>
              <a:buClr>
                <a:srgbClr val="0C2D45"/>
              </a:buClr>
              <a:buSzPts val="1500"/>
              <a:buFont typeface="Arial"/>
              <a:buNone/>
            </a:pPr>
            <a:endParaRPr sz="1500" b="0" i="1" u="none" strike="noStrike" cap="none">
              <a:solidFill>
                <a:srgbClr val="123240"/>
              </a:solidFill>
              <a:latin typeface="Calibri"/>
              <a:ea typeface="Calibri"/>
              <a:cs typeface="Calibri"/>
              <a:sym typeface="Calibri"/>
            </a:endParaRPr>
          </a:p>
        </p:txBody>
      </p:sp>
      <p:cxnSp>
        <p:nvCxnSpPr>
          <p:cNvPr id="702" name="Google Shape;702;p26"/>
          <p:cNvCxnSpPr/>
          <p:nvPr/>
        </p:nvCxnSpPr>
        <p:spPr>
          <a:xfrm>
            <a:off x="-12192" y="5944861"/>
            <a:ext cx="438000" cy="0"/>
          </a:xfrm>
          <a:prstGeom prst="straightConnector1">
            <a:avLst/>
          </a:prstGeom>
          <a:noFill/>
          <a:ln w="28575" cap="flat" cmpd="sng">
            <a:solidFill>
              <a:srgbClr val="50B4D9"/>
            </a:solidFill>
            <a:prstDash val="solid"/>
            <a:miter lim="800000"/>
            <a:headEnd type="none" w="sm" len="sm"/>
            <a:tailEnd type="none" w="sm" len="sm"/>
          </a:ln>
        </p:spPr>
      </p:cxnSp>
      <p:sp>
        <p:nvSpPr>
          <p:cNvPr id="703" name="Google Shape;703;p26"/>
          <p:cNvSpPr txBox="1"/>
          <p:nvPr/>
        </p:nvSpPr>
        <p:spPr>
          <a:xfrm>
            <a:off x="-12192" y="770022"/>
            <a:ext cx="5448300" cy="523500"/>
          </a:xfrm>
          <a:prstGeom prst="rect">
            <a:avLst/>
          </a:prstGeom>
          <a:solidFill>
            <a:srgbClr val="F3745D"/>
          </a:solidFill>
          <a:ln>
            <a:noFill/>
          </a:ln>
        </p:spPr>
        <p:txBody>
          <a:bodyPr spcFirstLastPara="1" wrap="square" lIns="91425" tIns="45700" rIns="91425" bIns="45700" anchor="b" anchorCtr="0">
            <a:noAutofit/>
          </a:bodyPr>
          <a:lstStyle/>
          <a:p>
            <a:pPr marL="365125" marR="0" lvl="0" indent="0" algn="l" rtl="0">
              <a:lnSpc>
                <a:spcPct val="142400"/>
              </a:lnSpc>
              <a:spcBef>
                <a:spcPts val="0"/>
              </a:spcBef>
              <a:spcAft>
                <a:spcPts val="0"/>
              </a:spcAft>
              <a:buClr>
                <a:schemeClr val="lt1"/>
              </a:buClr>
              <a:buSzPts val="2500"/>
              <a:buFont typeface="Arial"/>
              <a:buNone/>
            </a:pPr>
            <a:r>
              <a:rPr lang="en-GB" sz="2500" b="1" i="0" u="none" strike="noStrike" cap="none">
                <a:solidFill>
                  <a:schemeClr val="lt1"/>
                </a:solidFill>
                <a:latin typeface="Calibri"/>
                <a:ea typeface="Calibri"/>
                <a:cs typeface="Calibri"/>
                <a:sym typeface="Calibri"/>
              </a:rPr>
              <a:t>3.1 Musique, théâtre et contes</a:t>
            </a:r>
            <a:endParaRPr sz="2500" b="1" i="0" u="none" strike="noStrike" cap="none">
              <a:solidFill>
                <a:schemeClr val="lt1"/>
              </a:solidFill>
              <a:latin typeface="Calibri"/>
              <a:ea typeface="Calibri"/>
              <a:cs typeface="Calibri"/>
              <a:sym typeface="Calibri"/>
            </a:endParaRPr>
          </a:p>
        </p:txBody>
      </p:sp>
      <p:sp>
        <p:nvSpPr>
          <p:cNvPr id="704" name="Google Shape;704;p26"/>
          <p:cNvSpPr txBox="1"/>
          <p:nvPr/>
        </p:nvSpPr>
        <p:spPr>
          <a:xfrm>
            <a:off x="682245" y="8396579"/>
            <a:ext cx="6331200" cy="1379100"/>
          </a:xfrm>
          <a:prstGeom prst="rect">
            <a:avLst/>
          </a:prstGeom>
          <a:noFill/>
          <a:ln>
            <a:noFill/>
          </a:ln>
        </p:spPr>
        <p:txBody>
          <a:bodyPr spcFirstLastPara="1" wrap="square" lIns="91425" tIns="45700" rIns="91425" bIns="45700" anchor="t" anchorCtr="0">
            <a:noAutofit/>
          </a:bodyPr>
          <a:lstStyle/>
          <a:p>
            <a:pPr marL="171450" marR="0" lvl="0" indent="-165100" algn="l" rtl="0">
              <a:lnSpc>
                <a:spcPct val="97391"/>
              </a:lnSpc>
              <a:spcBef>
                <a:spcPts val="0"/>
              </a:spcBef>
              <a:spcAft>
                <a:spcPts val="0"/>
              </a:spcAft>
              <a:buClr>
                <a:srgbClr val="F3745D"/>
              </a:buClr>
              <a:buSzPts val="1050"/>
              <a:buFont typeface="Arial"/>
              <a:buChar char="•"/>
            </a:pPr>
            <a:r>
              <a:rPr lang="en-GB" sz="1050" b="0" i="0" u="none" strike="noStrike" cap="none">
                <a:solidFill>
                  <a:srgbClr val="123240"/>
                </a:solidFill>
                <a:latin typeface="Calibri"/>
                <a:ea typeface="Calibri"/>
                <a:cs typeface="Calibri"/>
                <a:sym typeface="Calibri"/>
              </a:rPr>
              <a:t>Le conte offre un moyen unique d'expression et de compréhension, permettant à des personnes d'origines diverses de partager leurs expériences et leur héritage culturel de manière personnelle. Le conte encourage l'écoute active, une compétence cruciale pour l'apprentissage des langues et l'intégration sociale.</a:t>
            </a:r>
            <a:endParaRPr sz="1300" b="0" i="0" u="none" strike="noStrike" cap="none">
              <a:solidFill>
                <a:srgbClr val="000000"/>
              </a:solidFill>
              <a:latin typeface="Arial"/>
              <a:ea typeface="Arial"/>
              <a:cs typeface="Arial"/>
              <a:sym typeface="Arial"/>
            </a:endParaRPr>
          </a:p>
          <a:p>
            <a:pPr marL="171450" marR="0" lvl="0" indent="-165100" algn="l" rtl="0">
              <a:lnSpc>
                <a:spcPct val="97391"/>
              </a:lnSpc>
              <a:spcBef>
                <a:spcPts val="0"/>
              </a:spcBef>
              <a:spcAft>
                <a:spcPts val="0"/>
              </a:spcAft>
              <a:buClr>
                <a:srgbClr val="F3745D"/>
              </a:buClr>
              <a:buSzPts val="1050"/>
              <a:buFont typeface="Arial"/>
              <a:buChar char="•"/>
            </a:pPr>
            <a:r>
              <a:rPr lang="en-GB" sz="1050" b="0" i="0" u="none" strike="noStrike" cap="none">
                <a:solidFill>
                  <a:srgbClr val="123240"/>
                </a:solidFill>
                <a:latin typeface="Calibri"/>
                <a:ea typeface="Calibri"/>
                <a:cs typeface="Calibri"/>
                <a:sym typeface="Calibri"/>
              </a:rPr>
              <a:t>L'apprentissage basé sur la narration permet d'améliorer la rétention du vocabulaire et la compréhension grammaticale plus efficacement que les méthodes traditionnelles d'enseignement des langues. Cette approche fournit un contexte et une signification, ce qui permet aux apprenants de mémoriser et d'utiliser plus facilement les nouveaux concepts linguistiques.</a:t>
            </a:r>
            <a:endParaRPr sz="1300" b="0" i="0" u="none" strike="noStrike" cap="none">
              <a:solidFill>
                <a:srgbClr val="000000"/>
              </a:solidFill>
              <a:latin typeface="Arial"/>
              <a:ea typeface="Arial"/>
              <a:cs typeface="Arial"/>
              <a:sym typeface="Arial"/>
            </a:endParaRPr>
          </a:p>
          <a:p>
            <a:pPr marL="171450" marR="0" lvl="0" indent="-165100" algn="l" rtl="0">
              <a:lnSpc>
                <a:spcPct val="97391"/>
              </a:lnSpc>
              <a:spcBef>
                <a:spcPts val="0"/>
              </a:spcBef>
              <a:spcAft>
                <a:spcPts val="0"/>
              </a:spcAft>
              <a:buClr>
                <a:srgbClr val="F3745D"/>
              </a:buClr>
              <a:buSzPts val="1050"/>
              <a:buFont typeface="Arial"/>
              <a:buChar char="•"/>
            </a:pPr>
            <a:r>
              <a:rPr lang="en-GB" sz="1050" b="0" i="0" u="none" strike="noStrike" cap="none">
                <a:solidFill>
                  <a:srgbClr val="123240"/>
                </a:solidFill>
                <a:latin typeface="Calibri"/>
                <a:ea typeface="Calibri"/>
                <a:cs typeface="Calibri"/>
                <a:sym typeface="Calibri"/>
              </a:rPr>
              <a:t>Selon une étude récente publiée dans le Journal of Cross-Cultural Psychology</a:t>
            </a:r>
            <a:r>
              <a:rPr lang="en-GB" sz="1050" b="1" i="0" u="none" strike="noStrike" cap="none" baseline="30000">
                <a:solidFill>
                  <a:srgbClr val="123240"/>
                </a:solidFill>
                <a:latin typeface="Calibri"/>
                <a:ea typeface="Calibri"/>
                <a:cs typeface="Calibri"/>
                <a:sym typeface="Calibri"/>
              </a:rPr>
              <a:t>2</a:t>
            </a:r>
            <a:r>
              <a:rPr lang="en-GB" sz="1050" b="0" i="0" u="none" strike="noStrike" cap="none">
                <a:solidFill>
                  <a:srgbClr val="123240"/>
                </a:solidFill>
                <a:latin typeface="Calibri"/>
                <a:ea typeface="Calibri"/>
                <a:cs typeface="Calibri"/>
                <a:sym typeface="Calibri"/>
              </a:rPr>
              <a:t> , la narration peut réduire considérablement les préjugés en exposant les auditeurs à des perspectives culturelles différentes et en humanisant les grandes questions sociales.</a:t>
            </a:r>
            <a:endParaRPr sz="1300" b="0" i="0" u="none" strike="noStrike" cap="none">
              <a:solidFill>
                <a:srgbClr val="000000"/>
              </a:solidFill>
              <a:latin typeface="Arial"/>
              <a:ea typeface="Arial"/>
              <a:cs typeface="Arial"/>
              <a:sym typeface="Arial"/>
            </a:endParaRPr>
          </a:p>
        </p:txBody>
      </p:sp>
      <p:grpSp>
        <p:nvGrpSpPr>
          <p:cNvPr id="705" name="Google Shape;705;p26"/>
          <p:cNvGrpSpPr/>
          <p:nvPr/>
        </p:nvGrpSpPr>
        <p:grpSpPr>
          <a:xfrm>
            <a:off x="0" y="7936262"/>
            <a:ext cx="7048500" cy="375600"/>
            <a:chOff x="279400" y="7969291"/>
            <a:chExt cx="7048500" cy="375600"/>
          </a:xfrm>
        </p:grpSpPr>
        <p:cxnSp>
          <p:nvCxnSpPr>
            <p:cNvPr id="706" name="Google Shape;706;p26"/>
            <p:cNvCxnSpPr/>
            <p:nvPr/>
          </p:nvCxnSpPr>
          <p:spPr>
            <a:xfrm>
              <a:off x="279400" y="8172742"/>
              <a:ext cx="7048500" cy="0"/>
            </a:xfrm>
            <a:prstGeom prst="straightConnector1">
              <a:avLst/>
            </a:prstGeom>
            <a:noFill/>
            <a:ln w="9525" cap="flat" cmpd="sng">
              <a:solidFill>
                <a:srgbClr val="50B4D9"/>
              </a:solidFill>
              <a:prstDash val="solid"/>
              <a:miter lim="800000"/>
              <a:headEnd type="none" w="sm" len="sm"/>
              <a:tailEnd type="none" w="sm" len="sm"/>
            </a:ln>
          </p:spPr>
        </p:cxnSp>
        <p:sp>
          <p:nvSpPr>
            <p:cNvPr id="707" name="Google Shape;707;p26"/>
            <p:cNvSpPr/>
            <p:nvPr/>
          </p:nvSpPr>
          <p:spPr>
            <a:xfrm>
              <a:off x="477399" y="7969291"/>
              <a:ext cx="375600" cy="375600"/>
            </a:xfrm>
            <a:prstGeom prst="ellipse">
              <a:avLst/>
            </a:prstGeom>
            <a:solidFill>
              <a:srgbClr val="F3745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83"/>
                <a:buFont typeface="Arial"/>
                <a:buNone/>
              </a:pPr>
              <a:endParaRPr sz="1283" b="0" i="0" u="none" strike="noStrike" cap="none">
                <a:solidFill>
                  <a:srgbClr val="F3745D"/>
                </a:solidFill>
                <a:latin typeface="Century Schoolbook"/>
                <a:ea typeface="Century Schoolbook"/>
                <a:cs typeface="Century Schoolbook"/>
                <a:sym typeface="Century Schoolbook"/>
              </a:endParaRPr>
            </a:p>
          </p:txBody>
        </p:sp>
        <p:sp>
          <p:nvSpPr>
            <p:cNvPr id="708" name="Google Shape;708;p26"/>
            <p:cNvSpPr txBox="1"/>
            <p:nvPr/>
          </p:nvSpPr>
          <p:spPr>
            <a:xfrm>
              <a:off x="447104" y="7990007"/>
              <a:ext cx="449400" cy="351000"/>
            </a:xfrm>
            <a:prstGeom prst="rect">
              <a:avLst/>
            </a:prstGeom>
            <a:noFill/>
            <a:ln>
              <a:noFill/>
            </a:ln>
          </p:spPr>
          <p:txBody>
            <a:bodyPr spcFirstLastPara="1" wrap="square" lIns="91425" tIns="45700" rIns="91425" bIns="45700" anchor="b" anchorCtr="0">
              <a:noAutofit/>
            </a:bodyPr>
            <a:lstStyle/>
            <a:p>
              <a:pPr marL="0" marR="0" lvl="0" indent="0" algn="ctr" rtl="0">
                <a:lnSpc>
                  <a:spcPct val="86000"/>
                </a:lnSpc>
                <a:spcBef>
                  <a:spcPts val="0"/>
                </a:spcBef>
                <a:spcAft>
                  <a:spcPts val="0"/>
                </a:spcAft>
                <a:buClr>
                  <a:schemeClr val="lt1"/>
                </a:buClr>
                <a:buSzPts val="2000"/>
                <a:buFont typeface="Arial"/>
                <a:buNone/>
              </a:pPr>
              <a:r>
                <a:rPr lang="en-GB" sz="2000" b="1" i="0" u="none" strike="noStrike" cap="none">
                  <a:solidFill>
                    <a:schemeClr val="lt1"/>
                  </a:solidFill>
                  <a:latin typeface="Calibri"/>
                  <a:ea typeface="Calibri"/>
                  <a:cs typeface="Calibri"/>
                  <a:sym typeface="Calibri"/>
                </a:rPr>
                <a:t>01</a:t>
              </a:r>
              <a:endParaRPr sz="2000" b="0" i="0" u="none" strike="noStrike" cap="none">
                <a:solidFill>
                  <a:schemeClr val="lt1"/>
                </a:solidFill>
                <a:latin typeface="Calibri"/>
                <a:ea typeface="Calibri"/>
                <a:cs typeface="Calibri"/>
                <a:sym typeface="Calibri"/>
              </a:endParaRPr>
            </a:p>
          </p:txBody>
        </p:sp>
      </p:grpSp>
      <p:sp>
        <p:nvSpPr>
          <p:cNvPr id="709" name="Google Shape;709;p26"/>
          <p:cNvSpPr txBox="1"/>
          <p:nvPr/>
        </p:nvSpPr>
        <p:spPr>
          <a:xfrm>
            <a:off x="682251" y="8018775"/>
            <a:ext cx="6124800" cy="3429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50B4D9"/>
              </a:buClr>
              <a:buSzPts val="1700"/>
              <a:buFont typeface="Arial"/>
              <a:buNone/>
            </a:pPr>
            <a:r>
              <a:rPr lang="en-GB" sz="1700" b="1" i="0" u="none" strike="noStrike" cap="none">
                <a:solidFill>
                  <a:srgbClr val="50B4D9"/>
                </a:solidFill>
                <a:latin typeface="Calibri"/>
                <a:ea typeface="Calibri"/>
                <a:cs typeface="Calibri"/>
                <a:sym typeface="Calibri"/>
              </a:rPr>
              <a:t>Raconter des histoires : Construire des ponts grâce aux récits</a:t>
            </a:r>
            <a:endParaRPr sz="1400" b="0" i="0" u="none" strike="noStrike" cap="none">
              <a:solidFill>
                <a:srgbClr val="000000"/>
              </a:solidFill>
              <a:latin typeface="Arial"/>
              <a:ea typeface="Arial"/>
              <a:cs typeface="Arial"/>
              <a:sym typeface="Arial"/>
            </a:endParaRPr>
          </a:p>
          <a:p>
            <a:pPr marL="0" marR="0" lvl="0" indent="0" algn="l" rtl="0">
              <a:lnSpc>
                <a:spcPct val="104615"/>
              </a:lnSpc>
              <a:spcBef>
                <a:spcPts val="0"/>
              </a:spcBef>
              <a:spcAft>
                <a:spcPts val="0"/>
              </a:spcAft>
              <a:buClr>
                <a:srgbClr val="0C2D45"/>
              </a:buClr>
              <a:buSzPts val="1300"/>
              <a:buFont typeface="Arial"/>
              <a:buNone/>
            </a:pPr>
            <a:endParaRPr sz="1300" b="1" i="0" u="none" strike="noStrike" cap="none">
              <a:solidFill>
                <a:srgbClr val="50B4D9"/>
              </a:solidFill>
              <a:latin typeface="Calibri"/>
              <a:ea typeface="Calibri"/>
              <a:cs typeface="Calibri"/>
              <a:sym typeface="Calibri"/>
            </a:endParaRPr>
          </a:p>
          <a:p>
            <a:pPr marL="0" marR="0" lvl="0" indent="0" algn="l" rtl="0">
              <a:lnSpc>
                <a:spcPct val="80000"/>
              </a:lnSpc>
              <a:spcBef>
                <a:spcPts val="0"/>
              </a:spcBef>
              <a:spcAft>
                <a:spcPts val="0"/>
              </a:spcAft>
              <a:buClr>
                <a:srgbClr val="0C2D45"/>
              </a:buClr>
              <a:buSzPts val="1700"/>
              <a:buFont typeface="Arial"/>
              <a:buNone/>
            </a:pPr>
            <a:endParaRPr sz="1700" b="1" i="0" u="none" strike="noStrike" cap="none">
              <a:solidFill>
                <a:srgbClr val="50B4D9"/>
              </a:solidFill>
              <a:latin typeface="Calibri"/>
              <a:ea typeface="Calibri"/>
              <a:cs typeface="Calibri"/>
              <a:sym typeface="Calibri"/>
            </a:endParaRPr>
          </a:p>
        </p:txBody>
      </p:sp>
      <p:sp>
        <p:nvSpPr>
          <p:cNvPr id="710" name="Google Shape;710;p26"/>
          <p:cNvSpPr txBox="1"/>
          <p:nvPr/>
        </p:nvSpPr>
        <p:spPr>
          <a:xfrm>
            <a:off x="431685" y="10146909"/>
            <a:ext cx="6375300" cy="233400"/>
          </a:xfrm>
          <a:prstGeom prst="rect">
            <a:avLst/>
          </a:prstGeom>
          <a:noFill/>
          <a:ln>
            <a:noFill/>
          </a:ln>
        </p:spPr>
        <p:txBody>
          <a:bodyPr spcFirstLastPara="1" wrap="square" lIns="91425" tIns="45700" rIns="91425" bIns="45700" anchor="t" anchorCtr="0">
            <a:spAutoFit/>
          </a:bodyPr>
          <a:lstStyle/>
          <a:p>
            <a:pPr marL="0" marR="0" lvl="0" indent="0" algn="l" rtl="0">
              <a:lnSpc>
                <a:spcPct val="112000"/>
              </a:lnSpc>
              <a:spcBef>
                <a:spcPts val="0"/>
              </a:spcBef>
              <a:spcAft>
                <a:spcPts val="0"/>
              </a:spcAft>
              <a:buClr>
                <a:srgbClr val="000000"/>
              </a:buClr>
              <a:buSzPts val="1000"/>
              <a:buFont typeface="Arial"/>
              <a:buNone/>
            </a:pPr>
            <a:r>
              <a:rPr lang="en-GB" sz="1000" b="0" i="0" u="none" strike="noStrike" cap="none" baseline="30000">
                <a:solidFill>
                  <a:srgbClr val="123240"/>
                </a:solidFill>
                <a:latin typeface="Calibri"/>
                <a:ea typeface="Calibri"/>
                <a:cs typeface="Calibri"/>
                <a:sym typeface="Calibri"/>
              </a:rPr>
              <a:t>2  </a:t>
            </a:r>
            <a:r>
              <a:rPr lang="en-GB" sz="1000" b="0" i="0" u="sng" strike="noStrike" cap="none">
                <a:solidFill>
                  <a:schemeClr val="hlink"/>
                </a:solidFill>
                <a:latin typeface="Calibri"/>
                <a:ea typeface="Calibri"/>
                <a:cs typeface="Calibri"/>
                <a:sym typeface="Calibri"/>
                <a:hlinkClick r:id="rId4"/>
              </a:rPr>
              <a:t>Journal of Cross-Cultural Psychology | SAGE Publications Ltd </a:t>
            </a:r>
            <a:endParaRPr sz="1000" b="0" i="0" u="none" strike="noStrike" cap="none">
              <a:solidFill>
                <a:srgbClr val="123240"/>
              </a:solidFill>
              <a:latin typeface="Calibri"/>
              <a:ea typeface="Calibri"/>
              <a:cs typeface="Calibri"/>
              <a:sym typeface="Calibri"/>
            </a:endParaRPr>
          </a:p>
        </p:txBody>
      </p:sp>
      <p:grpSp>
        <p:nvGrpSpPr>
          <p:cNvPr id="711" name="Google Shape;711;p26"/>
          <p:cNvGrpSpPr/>
          <p:nvPr/>
        </p:nvGrpSpPr>
        <p:grpSpPr>
          <a:xfrm>
            <a:off x="4776730" y="3921201"/>
            <a:ext cx="2528225" cy="1046177"/>
            <a:chOff x="5681508" y="5035168"/>
            <a:chExt cx="1406601" cy="582050"/>
          </a:xfrm>
        </p:grpSpPr>
        <p:grpSp>
          <p:nvGrpSpPr>
            <p:cNvPr id="712" name="Google Shape;712;p26"/>
            <p:cNvGrpSpPr/>
            <p:nvPr/>
          </p:nvGrpSpPr>
          <p:grpSpPr>
            <a:xfrm>
              <a:off x="6271456" y="5052748"/>
              <a:ext cx="320570" cy="564130"/>
              <a:chOff x="6271456" y="5052748"/>
              <a:chExt cx="320570" cy="564130"/>
            </a:xfrm>
          </p:grpSpPr>
          <p:sp>
            <p:nvSpPr>
              <p:cNvPr id="713" name="Google Shape;713;p26"/>
              <p:cNvSpPr/>
              <p:nvPr/>
            </p:nvSpPr>
            <p:spPr>
              <a:xfrm>
                <a:off x="6387793" y="5052748"/>
                <a:ext cx="93687" cy="93836"/>
              </a:xfrm>
              <a:custGeom>
                <a:avLst/>
                <a:gdLst/>
                <a:ahLst/>
                <a:cxnLst/>
                <a:rect l="l" t="t" r="r" b="b"/>
                <a:pathLst>
                  <a:path w="93687" h="93836" extrusionOk="0">
                    <a:moveTo>
                      <a:pt x="6698" y="72182"/>
                    </a:moveTo>
                    <a:cubicBezTo>
                      <a:pt x="15285" y="85973"/>
                      <a:pt x="27742" y="93352"/>
                      <a:pt x="44191" y="93473"/>
                    </a:cubicBezTo>
                    <a:cubicBezTo>
                      <a:pt x="44675" y="93473"/>
                      <a:pt x="45279" y="93473"/>
                      <a:pt x="45763" y="93473"/>
                    </a:cubicBezTo>
                    <a:cubicBezTo>
                      <a:pt x="45763" y="93473"/>
                      <a:pt x="45763" y="93716"/>
                      <a:pt x="45763" y="93836"/>
                    </a:cubicBezTo>
                    <a:cubicBezTo>
                      <a:pt x="49513" y="93473"/>
                      <a:pt x="53262" y="93111"/>
                      <a:pt x="56890" y="92626"/>
                    </a:cubicBezTo>
                    <a:cubicBezTo>
                      <a:pt x="64994" y="91538"/>
                      <a:pt x="71887" y="87908"/>
                      <a:pt x="77935" y="82586"/>
                    </a:cubicBezTo>
                    <a:cubicBezTo>
                      <a:pt x="85675" y="75932"/>
                      <a:pt x="89787" y="66980"/>
                      <a:pt x="92327" y="57302"/>
                    </a:cubicBezTo>
                    <a:cubicBezTo>
                      <a:pt x="94141" y="50407"/>
                      <a:pt x="94141" y="43390"/>
                      <a:pt x="92327" y="36616"/>
                    </a:cubicBezTo>
                    <a:cubicBezTo>
                      <a:pt x="90392" y="29236"/>
                      <a:pt x="86885" y="22583"/>
                      <a:pt x="82047" y="16655"/>
                    </a:cubicBezTo>
                    <a:cubicBezTo>
                      <a:pt x="75758" y="8913"/>
                      <a:pt x="67533" y="3953"/>
                      <a:pt x="57858" y="1533"/>
                    </a:cubicBezTo>
                    <a:cubicBezTo>
                      <a:pt x="51690" y="-39"/>
                      <a:pt x="45521" y="-402"/>
                      <a:pt x="39232" y="445"/>
                    </a:cubicBezTo>
                    <a:cubicBezTo>
                      <a:pt x="28952" y="1775"/>
                      <a:pt x="20970" y="7340"/>
                      <a:pt x="13229" y="13631"/>
                    </a:cubicBezTo>
                    <a:cubicBezTo>
                      <a:pt x="8149" y="19800"/>
                      <a:pt x="4279" y="26575"/>
                      <a:pt x="1498" y="33954"/>
                    </a:cubicBezTo>
                    <a:cubicBezTo>
                      <a:pt x="1135" y="34922"/>
                      <a:pt x="893" y="36011"/>
                      <a:pt x="772" y="37099"/>
                    </a:cubicBezTo>
                    <a:cubicBezTo>
                      <a:pt x="-438" y="42785"/>
                      <a:pt x="46" y="48471"/>
                      <a:pt x="409" y="54157"/>
                    </a:cubicBezTo>
                    <a:cubicBezTo>
                      <a:pt x="893" y="60810"/>
                      <a:pt x="3191" y="66859"/>
                      <a:pt x="6577" y="72303"/>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714" name="Google Shape;714;p26"/>
              <p:cNvSpPr/>
              <p:nvPr/>
            </p:nvSpPr>
            <p:spPr>
              <a:xfrm>
                <a:off x="6271456" y="5162201"/>
                <a:ext cx="320570" cy="454677"/>
              </a:xfrm>
              <a:custGeom>
                <a:avLst/>
                <a:gdLst/>
                <a:ahLst/>
                <a:cxnLst/>
                <a:rect l="l" t="t" r="r" b="b"/>
                <a:pathLst>
                  <a:path w="320570" h="454677" extrusionOk="0">
                    <a:moveTo>
                      <a:pt x="317877" y="183143"/>
                    </a:moveTo>
                    <a:cubicBezTo>
                      <a:pt x="315095" y="177094"/>
                      <a:pt x="311225" y="171771"/>
                      <a:pt x="307596" y="166328"/>
                    </a:cubicBezTo>
                    <a:cubicBezTo>
                      <a:pt x="307354" y="165843"/>
                      <a:pt x="306991" y="165359"/>
                      <a:pt x="306750" y="164997"/>
                    </a:cubicBezTo>
                    <a:lnTo>
                      <a:pt x="306750" y="162456"/>
                    </a:lnTo>
                    <a:cubicBezTo>
                      <a:pt x="306629" y="162577"/>
                      <a:pt x="306508" y="162819"/>
                      <a:pt x="306387" y="162940"/>
                    </a:cubicBezTo>
                    <a:cubicBezTo>
                      <a:pt x="305903" y="162940"/>
                      <a:pt x="305661" y="162698"/>
                      <a:pt x="305298" y="162698"/>
                    </a:cubicBezTo>
                    <a:cubicBezTo>
                      <a:pt x="302758" y="158827"/>
                      <a:pt x="300340" y="154835"/>
                      <a:pt x="297800" y="150964"/>
                    </a:cubicBezTo>
                    <a:lnTo>
                      <a:pt x="297800" y="150722"/>
                    </a:lnTo>
                    <a:cubicBezTo>
                      <a:pt x="297074" y="149633"/>
                      <a:pt x="296469" y="148423"/>
                      <a:pt x="295744" y="147334"/>
                    </a:cubicBezTo>
                    <a:cubicBezTo>
                      <a:pt x="288487" y="135116"/>
                      <a:pt x="281230" y="123019"/>
                      <a:pt x="274094" y="110800"/>
                    </a:cubicBezTo>
                    <a:cubicBezTo>
                      <a:pt x="265386" y="95800"/>
                      <a:pt x="256799" y="80678"/>
                      <a:pt x="248091" y="65677"/>
                    </a:cubicBezTo>
                    <a:cubicBezTo>
                      <a:pt x="244342" y="59145"/>
                      <a:pt x="240714" y="52612"/>
                      <a:pt x="236723" y="46200"/>
                    </a:cubicBezTo>
                    <a:cubicBezTo>
                      <a:pt x="231401" y="37611"/>
                      <a:pt x="225838" y="29264"/>
                      <a:pt x="218702" y="22127"/>
                    </a:cubicBezTo>
                    <a:cubicBezTo>
                      <a:pt x="215557" y="18981"/>
                      <a:pt x="212171" y="16078"/>
                      <a:pt x="208905" y="13054"/>
                    </a:cubicBezTo>
                    <a:cubicBezTo>
                      <a:pt x="208179" y="12691"/>
                      <a:pt x="207333" y="12207"/>
                      <a:pt x="206607" y="11844"/>
                    </a:cubicBezTo>
                    <a:cubicBezTo>
                      <a:pt x="201286" y="8577"/>
                      <a:pt x="195601" y="5795"/>
                      <a:pt x="189675" y="3981"/>
                    </a:cubicBezTo>
                    <a:cubicBezTo>
                      <a:pt x="176855" y="-132"/>
                      <a:pt x="163672" y="-737"/>
                      <a:pt x="150368" y="714"/>
                    </a:cubicBezTo>
                    <a:cubicBezTo>
                      <a:pt x="144321" y="1319"/>
                      <a:pt x="138394" y="2529"/>
                      <a:pt x="132347" y="3376"/>
                    </a:cubicBezTo>
                    <a:cubicBezTo>
                      <a:pt x="131501" y="3738"/>
                      <a:pt x="130775" y="4223"/>
                      <a:pt x="129928" y="4464"/>
                    </a:cubicBezTo>
                    <a:cubicBezTo>
                      <a:pt x="125090" y="6279"/>
                      <a:pt x="120374" y="8457"/>
                      <a:pt x="115899" y="11239"/>
                    </a:cubicBezTo>
                    <a:cubicBezTo>
                      <a:pt x="105860" y="17530"/>
                      <a:pt x="97999" y="26119"/>
                      <a:pt x="91347" y="35676"/>
                    </a:cubicBezTo>
                    <a:cubicBezTo>
                      <a:pt x="81066" y="50313"/>
                      <a:pt x="71875" y="65798"/>
                      <a:pt x="62925" y="81283"/>
                    </a:cubicBezTo>
                    <a:cubicBezTo>
                      <a:pt x="57966" y="89993"/>
                      <a:pt x="53007" y="98703"/>
                      <a:pt x="47686" y="107171"/>
                    </a:cubicBezTo>
                    <a:cubicBezTo>
                      <a:pt x="43211" y="114309"/>
                      <a:pt x="39099" y="121567"/>
                      <a:pt x="34987" y="128946"/>
                    </a:cubicBezTo>
                    <a:cubicBezTo>
                      <a:pt x="32084" y="134027"/>
                      <a:pt x="29060" y="139109"/>
                      <a:pt x="26157" y="144189"/>
                    </a:cubicBezTo>
                    <a:cubicBezTo>
                      <a:pt x="22529" y="149875"/>
                      <a:pt x="19022" y="155560"/>
                      <a:pt x="15272" y="161246"/>
                    </a:cubicBezTo>
                    <a:cubicBezTo>
                      <a:pt x="14910" y="161246"/>
                      <a:pt x="14668" y="161609"/>
                      <a:pt x="14184" y="161489"/>
                    </a:cubicBezTo>
                    <a:cubicBezTo>
                      <a:pt x="14184" y="161368"/>
                      <a:pt x="13942" y="161125"/>
                      <a:pt x="13821" y="161004"/>
                    </a:cubicBezTo>
                    <a:lnTo>
                      <a:pt x="13821" y="163545"/>
                    </a:lnTo>
                    <a:cubicBezTo>
                      <a:pt x="13579" y="164029"/>
                      <a:pt x="13216" y="164513"/>
                      <a:pt x="12975" y="164876"/>
                    </a:cubicBezTo>
                    <a:cubicBezTo>
                      <a:pt x="9346" y="170319"/>
                      <a:pt x="5476" y="175642"/>
                      <a:pt x="2694" y="181691"/>
                    </a:cubicBezTo>
                    <a:cubicBezTo>
                      <a:pt x="880" y="185562"/>
                      <a:pt x="-208" y="189554"/>
                      <a:pt x="33" y="193909"/>
                    </a:cubicBezTo>
                    <a:cubicBezTo>
                      <a:pt x="275" y="198265"/>
                      <a:pt x="1848" y="201652"/>
                      <a:pt x="4871" y="204676"/>
                    </a:cubicBezTo>
                    <a:cubicBezTo>
                      <a:pt x="7411" y="207338"/>
                      <a:pt x="10435" y="208184"/>
                      <a:pt x="13942" y="208184"/>
                    </a:cubicBezTo>
                    <a:lnTo>
                      <a:pt x="13942" y="209515"/>
                    </a:lnTo>
                    <a:cubicBezTo>
                      <a:pt x="14789" y="209515"/>
                      <a:pt x="15756" y="209515"/>
                      <a:pt x="16603" y="209515"/>
                    </a:cubicBezTo>
                    <a:cubicBezTo>
                      <a:pt x="21199" y="208910"/>
                      <a:pt x="25190" y="207216"/>
                      <a:pt x="27972" y="203103"/>
                    </a:cubicBezTo>
                    <a:cubicBezTo>
                      <a:pt x="28576" y="202256"/>
                      <a:pt x="29302" y="201410"/>
                      <a:pt x="29907" y="200442"/>
                    </a:cubicBezTo>
                    <a:cubicBezTo>
                      <a:pt x="30270" y="199958"/>
                      <a:pt x="30633" y="199353"/>
                      <a:pt x="30874" y="198869"/>
                    </a:cubicBezTo>
                    <a:cubicBezTo>
                      <a:pt x="34140" y="194635"/>
                      <a:pt x="37405" y="190401"/>
                      <a:pt x="40308" y="186046"/>
                    </a:cubicBezTo>
                    <a:cubicBezTo>
                      <a:pt x="42001" y="183506"/>
                      <a:pt x="43574" y="180965"/>
                      <a:pt x="45267" y="178425"/>
                    </a:cubicBezTo>
                    <a:cubicBezTo>
                      <a:pt x="45267" y="177941"/>
                      <a:pt x="45025" y="177336"/>
                      <a:pt x="44904" y="176852"/>
                    </a:cubicBezTo>
                    <a:cubicBezTo>
                      <a:pt x="46113" y="174916"/>
                      <a:pt x="47444" y="172981"/>
                      <a:pt x="48653" y="171045"/>
                    </a:cubicBezTo>
                    <a:cubicBezTo>
                      <a:pt x="59055" y="154109"/>
                      <a:pt x="69214" y="136931"/>
                      <a:pt x="79373" y="119873"/>
                    </a:cubicBezTo>
                    <a:cubicBezTo>
                      <a:pt x="85783" y="109107"/>
                      <a:pt x="91952" y="98098"/>
                      <a:pt x="98241" y="87331"/>
                    </a:cubicBezTo>
                    <a:cubicBezTo>
                      <a:pt x="98966" y="86122"/>
                      <a:pt x="99692" y="84912"/>
                      <a:pt x="100539" y="83702"/>
                    </a:cubicBezTo>
                    <a:cubicBezTo>
                      <a:pt x="103320" y="79710"/>
                      <a:pt x="107191" y="79831"/>
                      <a:pt x="110456" y="81766"/>
                    </a:cubicBezTo>
                    <a:cubicBezTo>
                      <a:pt x="112149" y="82735"/>
                      <a:pt x="113601" y="84065"/>
                      <a:pt x="114931" y="85154"/>
                    </a:cubicBezTo>
                    <a:cubicBezTo>
                      <a:pt x="114931" y="86001"/>
                      <a:pt x="115052" y="86605"/>
                      <a:pt x="114931" y="87090"/>
                    </a:cubicBezTo>
                    <a:cubicBezTo>
                      <a:pt x="114447" y="88662"/>
                      <a:pt x="113964" y="90114"/>
                      <a:pt x="113238" y="91565"/>
                    </a:cubicBezTo>
                    <a:cubicBezTo>
                      <a:pt x="111545" y="95678"/>
                      <a:pt x="109489" y="99671"/>
                      <a:pt x="107916" y="103905"/>
                    </a:cubicBezTo>
                    <a:cubicBezTo>
                      <a:pt x="103320" y="116365"/>
                      <a:pt x="98966" y="128826"/>
                      <a:pt x="94612" y="141407"/>
                    </a:cubicBezTo>
                    <a:cubicBezTo>
                      <a:pt x="90500" y="153262"/>
                      <a:pt x="86872" y="165238"/>
                      <a:pt x="82881" y="177094"/>
                    </a:cubicBezTo>
                    <a:cubicBezTo>
                      <a:pt x="76833" y="195119"/>
                      <a:pt x="70786" y="213144"/>
                      <a:pt x="64739" y="231169"/>
                    </a:cubicBezTo>
                    <a:cubicBezTo>
                      <a:pt x="58813" y="248831"/>
                      <a:pt x="53007" y="266494"/>
                      <a:pt x="47081" y="284156"/>
                    </a:cubicBezTo>
                    <a:cubicBezTo>
                      <a:pt x="46113" y="287180"/>
                      <a:pt x="44904" y="290205"/>
                      <a:pt x="44178" y="293350"/>
                    </a:cubicBezTo>
                    <a:cubicBezTo>
                      <a:pt x="43816" y="294801"/>
                      <a:pt x="42969" y="296495"/>
                      <a:pt x="44299" y="297947"/>
                    </a:cubicBezTo>
                    <a:cubicBezTo>
                      <a:pt x="44662" y="297947"/>
                      <a:pt x="45025" y="298189"/>
                      <a:pt x="45388" y="298189"/>
                    </a:cubicBezTo>
                    <a:cubicBezTo>
                      <a:pt x="67158" y="298189"/>
                      <a:pt x="88807" y="298189"/>
                      <a:pt x="110577" y="298189"/>
                    </a:cubicBezTo>
                    <a:cubicBezTo>
                      <a:pt x="112754" y="298189"/>
                      <a:pt x="114810" y="298068"/>
                      <a:pt x="116866" y="298794"/>
                    </a:cubicBezTo>
                    <a:cubicBezTo>
                      <a:pt x="118318" y="301213"/>
                      <a:pt x="117713" y="303753"/>
                      <a:pt x="117713" y="306294"/>
                    </a:cubicBezTo>
                    <a:cubicBezTo>
                      <a:pt x="117713" y="309681"/>
                      <a:pt x="117350" y="313068"/>
                      <a:pt x="117350" y="316456"/>
                    </a:cubicBezTo>
                    <a:cubicBezTo>
                      <a:pt x="117350" y="354926"/>
                      <a:pt x="117350" y="393395"/>
                      <a:pt x="117108" y="431744"/>
                    </a:cubicBezTo>
                    <a:cubicBezTo>
                      <a:pt x="117108" y="437067"/>
                      <a:pt x="117834" y="442027"/>
                      <a:pt x="120616" y="446744"/>
                    </a:cubicBezTo>
                    <a:cubicBezTo>
                      <a:pt x="120857" y="447107"/>
                      <a:pt x="121220" y="447470"/>
                      <a:pt x="121462" y="447833"/>
                    </a:cubicBezTo>
                    <a:cubicBezTo>
                      <a:pt x="121825" y="448196"/>
                      <a:pt x="122067" y="448680"/>
                      <a:pt x="122430" y="449043"/>
                    </a:cubicBezTo>
                    <a:cubicBezTo>
                      <a:pt x="122792" y="449406"/>
                      <a:pt x="123155" y="449890"/>
                      <a:pt x="123518" y="450253"/>
                    </a:cubicBezTo>
                    <a:cubicBezTo>
                      <a:pt x="124244" y="450857"/>
                      <a:pt x="124970" y="451583"/>
                      <a:pt x="125816" y="452188"/>
                    </a:cubicBezTo>
                    <a:lnTo>
                      <a:pt x="125816" y="452188"/>
                    </a:lnTo>
                    <a:cubicBezTo>
                      <a:pt x="129444" y="453882"/>
                      <a:pt x="133073" y="454970"/>
                      <a:pt x="137185" y="454608"/>
                    </a:cubicBezTo>
                    <a:cubicBezTo>
                      <a:pt x="146256" y="453761"/>
                      <a:pt x="153512" y="446261"/>
                      <a:pt x="153754" y="437188"/>
                    </a:cubicBezTo>
                    <a:cubicBezTo>
                      <a:pt x="153754" y="433800"/>
                      <a:pt x="153754" y="430413"/>
                      <a:pt x="153754" y="427026"/>
                    </a:cubicBezTo>
                    <a:cubicBezTo>
                      <a:pt x="153754" y="384927"/>
                      <a:pt x="153633" y="342707"/>
                      <a:pt x="153512" y="300608"/>
                    </a:cubicBezTo>
                    <a:cubicBezTo>
                      <a:pt x="153512" y="299882"/>
                      <a:pt x="153633" y="299278"/>
                      <a:pt x="153633" y="298673"/>
                    </a:cubicBezTo>
                    <a:cubicBezTo>
                      <a:pt x="154117" y="298431"/>
                      <a:pt x="154480" y="298189"/>
                      <a:pt x="154843" y="298189"/>
                    </a:cubicBezTo>
                    <a:cubicBezTo>
                      <a:pt x="158108" y="298189"/>
                      <a:pt x="161253" y="298431"/>
                      <a:pt x="164518" y="298431"/>
                    </a:cubicBezTo>
                    <a:cubicBezTo>
                      <a:pt x="165244" y="298431"/>
                      <a:pt x="165970" y="298431"/>
                      <a:pt x="166695" y="298431"/>
                    </a:cubicBezTo>
                    <a:cubicBezTo>
                      <a:pt x="169598" y="298309"/>
                      <a:pt x="169840" y="298431"/>
                      <a:pt x="169719" y="301334"/>
                    </a:cubicBezTo>
                    <a:cubicBezTo>
                      <a:pt x="169719" y="302907"/>
                      <a:pt x="169840" y="304600"/>
                      <a:pt x="169840" y="306173"/>
                    </a:cubicBezTo>
                    <a:cubicBezTo>
                      <a:pt x="169840" y="347062"/>
                      <a:pt x="169840" y="387830"/>
                      <a:pt x="169840" y="428719"/>
                    </a:cubicBezTo>
                    <a:cubicBezTo>
                      <a:pt x="169840" y="433316"/>
                      <a:pt x="169598" y="438034"/>
                      <a:pt x="170808" y="442510"/>
                    </a:cubicBezTo>
                    <a:cubicBezTo>
                      <a:pt x="172259" y="445777"/>
                      <a:pt x="173952" y="448922"/>
                      <a:pt x="176371" y="451583"/>
                    </a:cubicBezTo>
                    <a:cubicBezTo>
                      <a:pt x="178790" y="452793"/>
                      <a:pt x="181209" y="453761"/>
                      <a:pt x="183991" y="454124"/>
                    </a:cubicBezTo>
                    <a:cubicBezTo>
                      <a:pt x="190038" y="454850"/>
                      <a:pt x="195238" y="453035"/>
                      <a:pt x="199834" y="449043"/>
                    </a:cubicBezTo>
                    <a:cubicBezTo>
                      <a:pt x="203705" y="445535"/>
                      <a:pt x="205156" y="441058"/>
                      <a:pt x="205398" y="436099"/>
                    </a:cubicBezTo>
                    <a:cubicBezTo>
                      <a:pt x="205519" y="432832"/>
                      <a:pt x="205398" y="429687"/>
                      <a:pt x="205398" y="426421"/>
                    </a:cubicBezTo>
                    <a:cubicBezTo>
                      <a:pt x="205156" y="384564"/>
                      <a:pt x="204793" y="342828"/>
                      <a:pt x="204551" y="300971"/>
                    </a:cubicBezTo>
                    <a:cubicBezTo>
                      <a:pt x="204551" y="300245"/>
                      <a:pt x="204551" y="299519"/>
                      <a:pt x="204551" y="298552"/>
                    </a:cubicBezTo>
                    <a:cubicBezTo>
                      <a:pt x="205519" y="298431"/>
                      <a:pt x="206365" y="298189"/>
                      <a:pt x="207212" y="298189"/>
                    </a:cubicBezTo>
                    <a:cubicBezTo>
                      <a:pt x="228619" y="298189"/>
                      <a:pt x="249905" y="298189"/>
                      <a:pt x="271313" y="298068"/>
                    </a:cubicBezTo>
                    <a:cubicBezTo>
                      <a:pt x="271676" y="298068"/>
                      <a:pt x="272038" y="298189"/>
                      <a:pt x="272401" y="298309"/>
                    </a:cubicBezTo>
                    <a:cubicBezTo>
                      <a:pt x="273490" y="297947"/>
                      <a:pt x="273369" y="296979"/>
                      <a:pt x="273611" y="296132"/>
                    </a:cubicBezTo>
                    <a:cubicBezTo>
                      <a:pt x="271797" y="289962"/>
                      <a:pt x="269982" y="283793"/>
                      <a:pt x="268047" y="277623"/>
                    </a:cubicBezTo>
                    <a:cubicBezTo>
                      <a:pt x="261516" y="256816"/>
                      <a:pt x="254985" y="235887"/>
                      <a:pt x="248575" y="215080"/>
                    </a:cubicBezTo>
                    <a:cubicBezTo>
                      <a:pt x="243133" y="197781"/>
                      <a:pt x="237932" y="180481"/>
                      <a:pt x="232368" y="163303"/>
                    </a:cubicBezTo>
                    <a:cubicBezTo>
                      <a:pt x="230312" y="157012"/>
                      <a:pt x="228014" y="150843"/>
                      <a:pt x="225958" y="144431"/>
                    </a:cubicBezTo>
                    <a:cubicBezTo>
                      <a:pt x="222572" y="133665"/>
                      <a:pt x="218944" y="123019"/>
                      <a:pt x="215436" y="112252"/>
                    </a:cubicBezTo>
                    <a:cubicBezTo>
                      <a:pt x="212896" y="104751"/>
                      <a:pt x="210236" y="97373"/>
                      <a:pt x="206849" y="90235"/>
                    </a:cubicBezTo>
                    <a:cubicBezTo>
                      <a:pt x="205761" y="88057"/>
                      <a:pt x="205156" y="85880"/>
                      <a:pt x="206003" y="83581"/>
                    </a:cubicBezTo>
                    <a:cubicBezTo>
                      <a:pt x="208990" y="81973"/>
                      <a:pt x="212207" y="81368"/>
                      <a:pt x="215678" y="81766"/>
                    </a:cubicBezTo>
                    <a:cubicBezTo>
                      <a:pt x="217613" y="82614"/>
                      <a:pt x="218581" y="84307"/>
                      <a:pt x="219548" y="86001"/>
                    </a:cubicBezTo>
                    <a:cubicBezTo>
                      <a:pt x="225958" y="97009"/>
                      <a:pt x="232490" y="107897"/>
                      <a:pt x="239020" y="118906"/>
                    </a:cubicBezTo>
                    <a:cubicBezTo>
                      <a:pt x="250873" y="138987"/>
                      <a:pt x="262726" y="159069"/>
                      <a:pt x="274578" y="179030"/>
                    </a:cubicBezTo>
                    <a:cubicBezTo>
                      <a:pt x="274820" y="179393"/>
                      <a:pt x="275062" y="179755"/>
                      <a:pt x="275304" y="180240"/>
                    </a:cubicBezTo>
                    <a:cubicBezTo>
                      <a:pt x="275304" y="180240"/>
                      <a:pt x="275304" y="180360"/>
                      <a:pt x="275304" y="180481"/>
                    </a:cubicBezTo>
                    <a:cubicBezTo>
                      <a:pt x="276997" y="183022"/>
                      <a:pt x="278569" y="185562"/>
                      <a:pt x="280263" y="188103"/>
                    </a:cubicBezTo>
                    <a:cubicBezTo>
                      <a:pt x="280867" y="189070"/>
                      <a:pt x="281714" y="190038"/>
                      <a:pt x="282440" y="191006"/>
                    </a:cubicBezTo>
                    <a:cubicBezTo>
                      <a:pt x="283407" y="192457"/>
                      <a:pt x="284254" y="193909"/>
                      <a:pt x="285221" y="195240"/>
                    </a:cubicBezTo>
                    <a:cubicBezTo>
                      <a:pt x="285826" y="196087"/>
                      <a:pt x="286552" y="196692"/>
                      <a:pt x="287157" y="197417"/>
                    </a:cubicBezTo>
                    <a:cubicBezTo>
                      <a:pt x="288003" y="198506"/>
                      <a:pt x="288850" y="199716"/>
                      <a:pt x="289696" y="200926"/>
                    </a:cubicBezTo>
                    <a:cubicBezTo>
                      <a:pt x="290059" y="201410"/>
                      <a:pt x="290422" y="202015"/>
                      <a:pt x="290664" y="202499"/>
                    </a:cubicBezTo>
                    <a:cubicBezTo>
                      <a:pt x="291269" y="203345"/>
                      <a:pt x="291994" y="204192"/>
                      <a:pt x="292599" y="205160"/>
                    </a:cubicBezTo>
                    <a:cubicBezTo>
                      <a:pt x="295260" y="209273"/>
                      <a:pt x="299251" y="210967"/>
                      <a:pt x="303968" y="211572"/>
                    </a:cubicBezTo>
                    <a:cubicBezTo>
                      <a:pt x="304935" y="211693"/>
                      <a:pt x="305782" y="211693"/>
                      <a:pt x="306629" y="211572"/>
                    </a:cubicBezTo>
                    <a:lnTo>
                      <a:pt x="306629" y="210241"/>
                    </a:lnTo>
                    <a:cubicBezTo>
                      <a:pt x="310015" y="210241"/>
                      <a:pt x="313160" y="209273"/>
                      <a:pt x="315699" y="206733"/>
                    </a:cubicBezTo>
                    <a:cubicBezTo>
                      <a:pt x="318602" y="203708"/>
                      <a:pt x="320295" y="200321"/>
                      <a:pt x="320537" y="195966"/>
                    </a:cubicBezTo>
                    <a:cubicBezTo>
                      <a:pt x="320779" y="191611"/>
                      <a:pt x="319691" y="187740"/>
                      <a:pt x="317877" y="183748"/>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grpSp>
          <p:nvGrpSpPr>
            <p:cNvPr id="715" name="Google Shape;715;p26"/>
            <p:cNvGrpSpPr/>
            <p:nvPr/>
          </p:nvGrpSpPr>
          <p:grpSpPr>
            <a:xfrm>
              <a:off x="5681508" y="5035168"/>
              <a:ext cx="560955" cy="582050"/>
              <a:chOff x="5681508" y="5035168"/>
              <a:chExt cx="560955" cy="582050"/>
            </a:xfrm>
          </p:grpSpPr>
          <p:sp>
            <p:nvSpPr>
              <p:cNvPr id="716" name="Google Shape;716;p26"/>
              <p:cNvSpPr/>
              <p:nvPr/>
            </p:nvSpPr>
            <p:spPr>
              <a:xfrm>
                <a:off x="5758154" y="5246388"/>
                <a:ext cx="61667" cy="61575"/>
              </a:xfrm>
              <a:custGeom>
                <a:avLst/>
                <a:gdLst/>
                <a:ahLst/>
                <a:cxnLst/>
                <a:rect l="l" t="t" r="r" b="b"/>
                <a:pathLst>
                  <a:path w="61667" h="61575" extrusionOk="0">
                    <a:moveTo>
                      <a:pt x="4401" y="47422"/>
                    </a:moveTo>
                    <a:cubicBezTo>
                      <a:pt x="10085" y="56495"/>
                      <a:pt x="18188" y="61334"/>
                      <a:pt x="29073" y="61334"/>
                    </a:cubicBezTo>
                    <a:cubicBezTo>
                      <a:pt x="29436" y="61334"/>
                      <a:pt x="29799" y="61334"/>
                      <a:pt x="30162" y="61334"/>
                    </a:cubicBezTo>
                    <a:cubicBezTo>
                      <a:pt x="30162" y="61334"/>
                      <a:pt x="30162" y="61455"/>
                      <a:pt x="30162" y="61576"/>
                    </a:cubicBezTo>
                    <a:cubicBezTo>
                      <a:pt x="32581" y="61334"/>
                      <a:pt x="35121" y="61091"/>
                      <a:pt x="37539" y="60729"/>
                    </a:cubicBezTo>
                    <a:cubicBezTo>
                      <a:pt x="42861" y="60003"/>
                      <a:pt x="47336" y="57583"/>
                      <a:pt x="51327" y="54196"/>
                    </a:cubicBezTo>
                    <a:cubicBezTo>
                      <a:pt x="56407" y="49841"/>
                      <a:pt x="59189" y="43914"/>
                      <a:pt x="60761" y="37623"/>
                    </a:cubicBezTo>
                    <a:cubicBezTo>
                      <a:pt x="61970" y="33147"/>
                      <a:pt x="61970" y="28550"/>
                      <a:pt x="60761" y="23953"/>
                    </a:cubicBezTo>
                    <a:cubicBezTo>
                      <a:pt x="59430" y="19114"/>
                      <a:pt x="57253" y="14759"/>
                      <a:pt x="53988" y="10887"/>
                    </a:cubicBezTo>
                    <a:cubicBezTo>
                      <a:pt x="49876" y="5807"/>
                      <a:pt x="44433" y="2540"/>
                      <a:pt x="38023" y="968"/>
                    </a:cubicBezTo>
                    <a:cubicBezTo>
                      <a:pt x="34032" y="0"/>
                      <a:pt x="29920" y="-242"/>
                      <a:pt x="25808" y="242"/>
                    </a:cubicBezTo>
                    <a:cubicBezTo>
                      <a:pt x="19035" y="1089"/>
                      <a:pt x="13834" y="4839"/>
                      <a:pt x="8755" y="8831"/>
                    </a:cubicBezTo>
                    <a:cubicBezTo>
                      <a:pt x="5489" y="12823"/>
                      <a:pt x="2949" y="17299"/>
                      <a:pt x="1014" y="22259"/>
                    </a:cubicBezTo>
                    <a:cubicBezTo>
                      <a:pt x="772" y="22864"/>
                      <a:pt x="651" y="23590"/>
                      <a:pt x="530" y="24316"/>
                    </a:cubicBezTo>
                    <a:cubicBezTo>
                      <a:pt x="-316" y="28066"/>
                      <a:pt x="47" y="31816"/>
                      <a:pt x="288" y="35567"/>
                    </a:cubicBezTo>
                    <a:cubicBezTo>
                      <a:pt x="530" y="39921"/>
                      <a:pt x="2103" y="43914"/>
                      <a:pt x="4401" y="47543"/>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717" name="Google Shape;717;p26"/>
              <p:cNvSpPr/>
              <p:nvPr/>
            </p:nvSpPr>
            <p:spPr>
              <a:xfrm>
                <a:off x="5681508" y="5318149"/>
                <a:ext cx="179374" cy="299069"/>
              </a:xfrm>
              <a:custGeom>
                <a:avLst/>
                <a:gdLst/>
                <a:ahLst/>
                <a:cxnLst/>
                <a:rect l="l" t="t" r="r" b="b"/>
                <a:pathLst>
                  <a:path w="179374" h="299069" extrusionOk="0">
                    <a:moveTo>
                      <a:pt x="135955" y="7839"/>
                    </a:moveTo>
                    <a:cubicBezTo>
                      <a:pt x="132448" y="5661"/>
                      <a:pt x="128698" y="3847"/>
                      <a:pt x="124828" y="2637"/>
                    </a:cubicBezTo>
                    <a:cubicBezTo>
                      <a:pt x="116362" y="-24"/>
                      <a:pt x="107775" y="-508"/>
                      <a:pt x="98946" y="460"/>
                    </a:cubicBezTo>
                    <a:cubicBezTo>
                      <a:pt x="94955" y="944"/>
                      <a:pt x="91085" y="1670"/>
                      <a:pt x="87093" y="2274"/>
                    </a:cubicBezTo>
                    <a:cubicBezTo>
                      <a:pt x="86610" y="2517"/>
                      <a:pt x="86126" y="2758"/>
                      <a:pt x="85521" y="3000"/>
                    </a:cubicBezTo>
                    <a:cubicBezTo>
                      <a:pt x="82256" y="4210"/>
                      <a:pt x="79232" y="5541"/>
                      <a:pt x="76329" y="7476"/>
                    </a:cubicBezTo>
                    <a:cubicBezTo>
                      <a:pt x="69677" y="11590"/>
                      <a:pt x="64598" y="17275"/>
                      <a:pt x="60123" y="23566"/>
                    </a:cubicBezTo>
                    <a:cubicBezTo>
                      <a:pt x="53350" y="33244"/>
                      <a:pt x="47303" y="43284"/>
                      <a:pt x="41497" y="53567"/>
                    </a:cubicBezTo>
                    <a:cubicBezTo>
                      <a:pt x="38232" y="59253"/>
                      <a:pt x="34966" y="65060"/>
                      <a:pt x="31459" y="70625"/>
                    </a:cubicBezTo>
                    <a:cubicBezTo>
                      <a:pt x="28556" y="75342"/>
                      <a:pt x="25774" y="80181"/>
                      <a:pt x="23114" y="84899"/>
                    </a:cubicBezTo>
                    <a:cubicBezTo>
                      <a:pt x="21178" y="88287"/>
                      <a:pt x="19243" y="91553"/>
                      <a:pt x="17308" y="94940"/>
                    </a:cubicBezTo>
                    <a:cubicBezTo>
                      <a:pt x="14889" y="98691"/>
                      <a:pt x="12591" y="102440"/>
                      <a:pt x="10172" y="106191"/>
                    </a:cubicBezTo>
                    <a:cubicBezTo>
                      <a:pt x="9931" y="106191"/>
                      <a:pt x="9810" y="106433"/>
                      <a:pt x="9447" y="106433"/>
                    </a:cubicBezTo>
                    <a:cubicBezTo>
                      <a:pt x="9447" y="106433"/>
                      <a:pt x="9326" y="106191"/>
                      <a:pt x="9205" y="106070"/>
                    </a:cubicBezTo>
                    <a:lnTo>
                      <a:pt x="9205" y="107764"/>
                    </a:lnTo>
                    <a:cubicBezTo>
                      <a:pt x="8963" y="108005"/>
                      <a:pt x="8842" y="108369"/>
                      <a:pt x="8600" y="108610"/>
                    </a:cubicBezTo>
                    <a:cubicBezTo>
                      <a:pt x="6181" y="112239"/>
                      <a:pt x="3641" y="115748"/>
                      <a:pt x="1827" y="119619"/>
                    </a:cubicBezTo>
                    <a:cubicBezTo>
                      <a:pt x="618" y="122159"/>
                      <a:pt x="-108" y="124700"/>
                      <a:pt x="13" y="127603"/>
                    </a:cubicBezTo>
                    <a:cubicBezTo>
                      <a:pt x="134" y="130385"/>
                      <a:pt x="1223" y="132684"/>
                      <a:pt x="3158" y="134620"/>
                    </a:cubicBezTo>
                    <a:cubicBezTo>
                      <a:pt x="4851" y="136313"/>
                      <a:pt x="6786" y="136918"/>
                      <a:pt x="9084" y="136918"/>
                    </a:cubicBezTo>
                    <a:lnTo>
                      <a:pt x="9084" y="137765"/>
                    </a:lnTo>
                    <a:cubicBezTo>
                      <a:pt x="9689" y="137765"/>
                      <a:pt x="10293" y="137765"/>
                      <a:pt x="10898" y="137765"/>
                    </a:cubicBezTo>
                    <a:cubicBezTo>
                      <a:pt x="13922" y="137402"/>
                      <a:pt x="16583" y="136193"/>
                      <a:pt x="18397" y="133531"/>
                    </a:cubicBezTo>
                    <a:cubicBezTo>
                      <a:pt x="18760" y="132926"/>
                      <a:pt x="19243" y="132442"/>
                      <a:pt x="19606" y="131837"/>
                    </a:cubicBezTo>
                    <a:cubicBezTo>
                      <a:pt x="19848" y="131474"/>
                      <a:pt x="20090" y="131111"/>
                      <a:pt x="20332" y="130749"/>
                    </a:cubicBezTo>
                    <a:cubicBezTo>
                      <a:pt x="22509" y="127966"/>
                      <a:pt x="24686" y="125184"/>
                      <a:pt x="26621" y="122281"/>
                    </a:cubicBezTo>
                    <a:cubicBezTo>
                      <a:pt x="27709" y="120586"/>
                      <a:pt x="28798" y="118893"/>
                      <a:pt x="29886" y="117321"/>
                    </a:cubicBezTo>
                    <a:cubicBezTo>
                      <a:pt x="29886" y="116957"/>
                      <a:pt x="29766" y="116595"/>
                      <a:pt x="29645" y="116232"/>
                    </a:cubicBezTo>
                    <a:cubicBezTo>
                      <a:pt x="30491" y="114901"/>
                      <a:pt x="31338" y="113691"/>
                      <a:pt x="32063" y="112482"/>
                    </a:cubicBezTo>
                    <a:cubicBezTo>
                      <a:pt x="38957" y="101352"/>
                      <a:pt x="45609" y="90101"/>
                      <a:pt x="52261" y="78851"/>
                    </a:cubicBezTo>
                    <a:cubicBezTo>
                      <a:pt x="56494" y="71713"/>
                      <a:pt x="60486" y="64576"/>
                      <a:pt x="64719" y="57439"/>
                    </a:cubicBezTo>
                    <a:cubicBezTo>
                      <a:pt x="65202" y="56591"/>
                      <a:pt x="65686" y="55866"/>
                      <a:pt x="66291" y="55019"/>
                    </a:cubicBezTo>
                    <a:cubicBezTo>
                      <a:pt x="68105" y="52357"/>
                      <a:pt x="70645" y="52478"/>
                      <a:pt x="72822" y="53809"/>
                    </a:cubicBezTo>
                    <a:cubicBezTo>
                      <a:pt x="73910" y="54414"/>
                      <a:pt x="74878" y="55261"/>
                      <a:pt x="75846" y="55987"/>
                    </a:cubicBezTo>
                    <a:cubicBezTo>
                      <a:pt x="75846" y="56591"/>
                      <a:pt x="75846" y="56955"/>
                      <a:pt x="75846" y="57196"/>
                    </a:cubicBezTo>
                    <a:cubicBezTo>
                      <a:pt x="75483" y="58164"/>
                      <a:pt x="75120" y="59253"/>
                      <a:pt x="74757" y="60221"/>
                    </a:cubicBezTo>
                    <a:cubicBezTo>
                      <a:pt x="73548" y="62882"/>
                      <a:pt x="72338" y="65543"/>
                      <a:pt x="71250" y="68326"/>
                    </a:cubicBezTo>
                    <a:cubicBezTo>
                      <a:pt x="68226" y="76552"/>
                      <a:pt x="65323" y="84779"/>
                      <a:pt x="62542" y="93005"/>
                    </a:cubicBezTo>
                    <a:cubicBezTo>
                      <a:pt x="59881" y="100747"/>
                      <a:pt x="57462" y="108610"/>
                      <a:pt x="54801" y="116473"/>
                    </a:cubicBezTo>
                    <a:cubicBezTo>
                      <a:pt x="50810" y="128329"/>
                      <a:pt x="46819" y="140184"/>
                      <a:pt x="42828" y="152040"/>
                    </a:cubicBezTo>
                    <a:cubicBezTo>
                      <a:pt x="38957" y="163653"/>
                      <a:pt x="35087" y="175267"/>
                      <a:pt x="31217" y="186880"/>
                    </a:cubicBezTo>
                    <a:cubicBezTo>
                      <a:pt x="30491" y="188937"/>
                      <a:pt x="29766" y="190872"/>
                      <a:pt x="29282" y="192929"/>
                    </a:cubicBezTo>
                    <a:cubicBezTo>
                      <a:pt x="29040" y="193897"/>
                      <a:pt x="28556" y="194985"/>
                      <a:pt x="29282" y="195953"/>
                    </a:cubicBezTo>
                    <a:cubicBezTo>
                      <a:pt x="29524" y="195953"/>
                      <a:pt x="29766" y="196075"/>
                      <a:pt x="30007" y="196075"/>
                    </a:cubicBezTo>
                    <a:cubicBezTo>
                      <a:pt x="44279" y="196075"/>
                      <a:pt x="58550" y="196075"/>
                      <a:pt x="72822" y="196075"/>
                    </a:cubicBezTo>
                    <a:cubicBezTo>
                      <a:pt x="74273" y="196075"/>
                      <a:pt x="75604" y="196075"/>
                      <a:pt x="76934" y="196437"/>
                    </a:cubicBezTo>
                    <a:cubicBezTo>
                      <a:pt x="77902" y="198010"/>
                      <a:pt x="77539" y="199704"/>
                      <a:pt x="77539" y="201397"/>
                    </a:cubicBezTo>
                    <a:cubicBezTo>
                      <a:pt x="77539" y="203696"/>
                      <a:pt x="77297" y="205873"/>
                      <a:pt x="77297" y="208172"/>
                    </a:cubicBezTo>
                    <a:cubicBezTo>
                      <a:pt x="77297" y="233455"/>
                      <a:pt x="77297" y="258739"/>
                      <a:pt x="77176" y="284022"/>
                    </a:cubicBezTo>
                    <a:cubicBezTo>
                      <a:pt x="77176" y="287530"/>
                      <a:pt x="77660" y="290797"/>
                      <a:pt x="79474" y="293821"/>
                    </a:cubicBezTo>
                    <a:cubicBezTo>
                      <a:pt x="79716" y="294063"/>
                      <a:pt x="79837" y="294305"/>
                      <a:pt x="80079" y="294547"/>
                    </a:cubicBezTo>
                    <a:cubicBezTo>
                      <a:pt x="80320" y="294789"/>
                      <a:pt x="80562" y="295031"/>
                      <a:pt x="80683" y="295273"/>
                    </a:cubicBezTo>
                    <a:cubicBezTo>
                      <a:pt x="80925" y="295515"/>
                      <a:pt x="81167" y="295757"/>
                      <a:pt x="81409" y="296119"/>
                    </a:cubicBezTo>
                    <a:cubicBezTo>
                      <a:pt x="81893" y="296603"/>
                      <a:pt x="82377" y="296966"/>
                      <a:pt x="82860" y="297450"/>
                    </a:cubicBezTo>
                    <a:lnTo>
                      <a:pt x="82860" y="297450"/>
                    </a:lnTo>
                    <a:cubicBezTo>
                      <a:pt x="85279" y="298539"/>
                      <a:pt x="87698" y="299265"/>
                      <a:pt x="90359" y="299023"/>
                    </a:cubicBezTo>
                    <a:cubicBezTo>
                      <a:pt x="96285" y="298418"/>
                      <a:pt x="101123" y="293579"/>
                      <a:pt x="101244" y="287651"/>
                    </a:cubicBezTo>
                    <a:cubicBezTo>
                      <a:pt x="101244" y="285353"/>
                      <a:pt x="101244" y="283176"/>
                      <a:pt x="101244" y="280877"/>
                    </a:cubicBezTo>
                    <a:cubicBezTo>
                      <a:pt x="101244" y="253174"/>
                      <a:pt x="101244" y="225471"/>
                      <a:pt x="101123" y="197768"/>
                    </a:cubicBezTo>
                    <a:cubicBezTo>
                      <a:pt x="101123" y="197284"/>
                      <a:pt x="101123" y="196921"/>
                      <a:pt x="101123" y="196558"/>
                    </a:cubicBezTo>
                    <a:cubicBezTo>
                      <a:pt x="101486" y="196437"/>
                      <a:pt x="101728" y="196195"/>
                      <a:pt x="101849" y="196195"/>
                    </a:cubicBezTo>
                    <a:cubicBezTo>
                      <a:pt x="103905" y="196195"/>
                      <a:pt x="106082" y="196316"/>
                      <a:pt x="108138" y="196437"/>
                    </a:cubicBezTo>
                    <a:cubicBezTo>
                      <a:pt x="108622" y="196437"/>
                      <a:pt x="109105" y="196437"/>
                      <a:pt x="109589" y="196437"/>
                    </a:cubicBezTo>
                    <a:cubicBezTo>
                      <a:pt x="111524" y="196437"/>
                      <a:pt x="111645" y="196437"/>
                      <a:pt x="111524" y="198373"/>
                    </a:cubicBezTo>
                    <a:cubicBezTo>
                      <a:pt x="111524" y="199462"/>
                      <a:pt x="111524" y="200429"/>
                      <a:pt x="111524" y="201518"/>
                    </a:cubicBezTo>
                    <a:cubicBezTo>
                      <a:pt x="111524" y="228374"/>
                      <a:pt x="111524" y="255231"/>
                      <a:pt x="111524" y="282086"/>
                    </a:cubicBezTo>
                    <a:cubicBezTo>
                      <a:pt x="111524" y="285111"/>
                      <a:pt x="111403" y="288256"/>
                      <a:pt x="112129" y="291159"/>
                    </a:cubicBezTo>
                    <a:cubicBezTo>
                      <a:pt x="113097" y="293337"/>
                      <a:pt x="114185" y="295393"/>
                      <a:pt x="115757" y="297088"/>
                    </a:cubicBezTo>
                    <a:cubicBezTo>
                      <a:pt x="117330" y="297934"/>
                      <a:pt x="118902" y="298539"/>
                      <a:pt x="120716" y="298781"/>
                    </a:cubicBezTo>
                    <a:cubicBezTo>
                      <a:pt x="124707" y="299265"/>
                      <a:pt x="128094" y="298055"/>
                      <a:pt x="131117" y="295393"/>
                    </a:cubicBezTo>
                    <a:cubicBezTo>
                      <a:pt x="133657" y="293095"/>
                      <a:pt x="134625" y="290071"/>
                      <a:pt x="134746" y="286805"/>
                    </a:cubicBezTo>
                    <a:cubicBezTo>
                      <a:pt x="134746" y="284748"/>
                      <a:pt x="134746" y="282571"/>
                      <a:pt x="134746" y="280393"/>
                    </a:cubicBezTo>
                    <a:cubicBezTo>
                      <a:pt x="134504" y="252932"/>
                      <a:pt x="134383" y="225350"/>
                      <a:pt x="134141" y="197889"/>
                    </a:cubicBezTo>
                    <a:cubicBezTo>
                      <a:pt x="134141" y="197405"/>
                      <a:pt x="134141" y="196921"/>
                      <a:pt x="134141" y="196316"/>
                    </a:cubicBezTo>
                    <a:cubicBezTo>
                      <a:pt x="134746" y="196316"/>
                      <a:pt x="135350" y="196075"/>
                      <a:pt x="135834" y="196075"/>
                    </a:cubicBezTo>
                    <a:cubicBezTo>
                      <a:pt x="149864" y="196075"/>
                      <a:pt x="163893" y="196075"/>
                      <a:pt x="177923" y="196075"/>
                    </a:cubicBezTo>
                    <a:cubicBezTo>
                      <a:pt x="178165" y="196075"/>
                      <a:pt x="178407" y="196075"/>
                      <a:pt x="178649" y="196195"/>
                    </a:cubicBezTo>
                    <a:cubicBezTo>
                      <a:pt x="179374" y="195953"/>
                      <a:pt x="179253" y="195349"/>
                      <a:pt x="179374" y="194744"/>
                    </a:cubicBezTo>
                    <a:cubicBezTo>
                      <a:pt x="178165" y="190631"/>
                      <a:pt x="176955" y="186638"/>
                      <a:pt x="175746" y="182525"/>
                    </a:cubicBezTo>
                    <a:cubicBezTo>
                      <a:pt x="171513" y="168855"/>
                      <a:pt x="167159" y="155064"/>
                      <a:pt x="162926" y="141394"/>
                    </a:cubicBezTo>
                    <a:cubicBezTo>
                      <a:pt x="159418" y="130023"/>
                      <a:pt x="155911" y="118651"/>
                      <a:pt x="152283" y="107400"/>
                    </a:cubicBezTo>
                    <a:cubicBezTo>
                      <a:pt x="150952" y="103287"/>
                      <a:pt x="149380" y="99174"/>
                      <a:pt x="148050" y="95061"/>
                    </a:cubicBezTo>
                    <a:cubicBezTo>
                      <a:pt x="145752" y="88045"/>
                      <a:pt x="143454" y="80907"/>
                      <a:pt x="141156" y="73891"/>
                    </a:cubicBezTo>
                    <a:cubicBezTo>
                      <a:pt x="139462" y="68931"/>
                      <a:pt x="137769" y="64092"/>
                      <a:pt x="135471" y="59374"/>
                    </a:cubicBezTo>
                    <a:cubicBezTo>
                      <a:pt x="134746" y="57922"/>
                      <a:pt x="134383" y="56591"/>
                      <a:pt x="134988" y="55019"/>
                    </a:cubicBezTo>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nvGrpSpPr>
              <p:cNvPr id="718" name="Google Shape;718;p26"/>
              <p:cNvGrpSpPr/>
              <p:nvPr/>
            </p:nvGrpSpPr>
            <p:grpSpPr>
              <a:xfrm>
                <a:off x="5898463" y="5035168"/>
                <a:ext cx="344000" cy="581799"/>
                <a:chOff x="5898463" y="5035168"/>
                <a:chExt cx="344000" cy="581799"/>
              </a:xfrm>
            </p:grpSpPr>
            <p:sp>
              <p:nvSpPr>
                <p:cNvPr id="719" name="Google Shape;719;p26"/>
                <p:cNvSpPr/>
                <p:nvPr/>
              </p:nvSpPr>
              <p:spPr>
                <a:xfrm>
                  <a:off x="6021376" y="5035168"/>
                  <a:ext cx="99416" cy="101254"/>
                </a:xfrm>
                <a:custGeom>
                  <a:avLst/>
                  <a:gdLst/>
                  <a:ahLst/>
                  <a:cxnLst/>
                  <a:rect l="l" t="t" r="r" b="b"/>
                  <a:pathLst>
                    <a:path w="99416" h="101254" extrusionOk="0">
                      <a:moveTo>
                        <a:pt x="77647" y="92061"/>
                      </a:moveTo>
                      <a:cubicBezTo>
                        <a:pt x="77888" y="91819"/>
                        <a:pt x="78130" y="91819"/>
                        <a:pt x="78493" y="91819"/>
                      </a:cubicBezTo>
                      <a:cubicBezTo>
                        <a:pt x="83331" y="87101"/>
                        <a:pt x="87806" y="82262"/>
                        <a:pt x="91313" y="76455"/>
                      </a:cubicBezTo>
                      <a:cubicBezTo>
                        <a:pt x="92281" y="74883"/>
                        <a:pt x="93128" y="73068"/>
                        <a:pt x="93853" y="71374"/>
                      </a:cubicBezTo>
                      <a:cubicBezTo>
                        <a:pt x="95425" y="67745"/>
                        <a:pt x="96877" y="63995"/>
                        <a:pt x="98328" y="60366"/>
                      </a:cubicBezTo>
                      <a:lnTo>
                        <a:pt x="98328" y="60366"/>
                      </a:lnTo>
                      <a:cubicBezTo>
                        <a:pt x="98328" y="59640"/>
                        <a:pt x="98449" y="59035"/>
                        <a:pt x="98570" y="58309"/>
                      </a:cubicBezTo>
                      <a:cubicBezTo>
                        <a:pt x="98570" y="57946"/>
                        <a:pt x="98570" y="57583"/>
                        <a:pt x="98570" y="57220"/>
                      </a:cubicBezTo>
                      <a:cubicBezTo>
                        <a:pt x="98328" y="55527"/>
                        <a:pt x="98570" y="54075"/>
                        <a:pt x="99417" y="52624"/>
                      </a:cubicBezTo>
                      <a:cubicBezTo>
                        <a:pt x="99417" y="49599"/>
                        <a:pt x="99417" y="46454"/>
                        <a:pt x="99417" y="43429"/>
                      </a:cubicBezTo>
                      <a:cubicBezTo>
                        <a:pt x="99296" y="42946"/>
                        <a:pt x="99054" y="42582"/>
                        <a:pt x="98933" y="42099"/>
                      </a:cubicBezTo>
                      <a:cubicBezTo>
                        <a:pt x="98812" y="41010"/>
                        <a:pt x="98570" y="39921"/>
                        <a:pt x="98449" y="38712"/>
                      </a:cubicBezTo>
                      <a:cubicBezTo>
                        <a:pt x="98449" y="38107"/>
                        <a:pt x="98449" y="37502"/>
                        <a:pt x="98328" y="36897"/>
                      </a:cubicBezTo>
                      <a:cubicBezTo>
                        <a:pt x="97965" y="36292"/>
                        <a:pt x="97723" y="35808"/>
                        <a:pt x="97361" y="35203"/>
                      </a:cubicBezTo>
                      <a:cubicBezTo>
                        <a:pt x="97119" y="34840"/>
                        <a:pt x="97119" y="34598"/>
                        <a:pt x="97240" y="34235"/>
                      </a:cubicBezTo>
                      <a:cubicBezTo>
                        <a:pt x="96272" y="33752"/>
                        <a:pt x="96151" y="32783"/>
                        <a:pt x="96151" y="31695"/>
                      </a:cubicBezTo>
                      <a:cubicBezTo>
                        <a:pt x="96151" y="31695"/>
                        <a:pt x="96151" y="31695"/>
                        <a:pt x="96151" y="31695"/>
                      </a:cubicBezTo>
                      <a:cubicBezTo>
                        <a:pt x="94095" y="28187"/>
                        <a:pt x="92039" y="24679"/>
                        <a:pt x="89862" y="21170"/>
                      </a:cubicBezTo>
                      <a:cubicBezTo>
                        <a:pt x="87443" y="17299"/>
                        <a:pt x="84298" y="14032"/>
                        <a:pt x="80912" y="11008"/>
                      </a:cubicBezTo>
                      <a:cubicBezTo>
                        <a:pt x="80549" y="10645"/>
                        <a:pt x="80186" y="10162"/>
                        <a:pt x="79945" y="9678"/>
                      </a:cubicBezTo>
                      <a:cubicBezTo>
                        <a:pt x="72204" y="4355"/>
                        <a:pt x="63738" y="846"/>
                        <a:pt x="54425" y="0"/>
                      </a:cubicBezTo>
                      <a:cubicBezTo>
                        <a:pt x="51764" y="0"/>
                        <a:pt x="49224" y="0"/>
                        <a:pt x="46564" y="0"/>
                      </a:cubicBezTo>
                      <a:lnTo>
                        <a:pt x="46564" y="0"/>
                      </a:lnTo>
                      <a:cubicBezTo>
                        <a:pt x="45717" y="0"/>
                        <a:pt x="44871" y="0"/>
                        <a:pt x="44024" y="121"/>
                      </a:cubicBezTo>
                      <a:cubicBezTo>
                        <a:pt x="42935" y="121"/>
                        <a:pt x="41726" y="363"/>
                        <a:pt x="40637" y="363"/>
                      </a:cubicBezTo>
                      <a:cubicBezTo>
                        <a:pt x="39912" y="363"/>
                        <a:pt x="39307" y="363"/>
                        <a:pt x="38581" y="484"/>
                      </a:cubicBezTo>
                      <a:cubicBezTo>
                        <a:pt x="37977" y="1451"/>
                        <a:pt x="37009" y="1451"/>
                        <a:pt x="35921" y="1451"/>
                      </a:cubicBezTo>
                      <a:lnTo>
                        <a:pt x="35437" y="1694"/>
                      </a:lnTo>
                      <a:lnTo>
                        <a:pt x="34953" y="1694"/>
                      </a:lnTo>
                      <a:cubicBezTo>
                        <a:pt x="34469" y="1935"/>
                        <a:pt x="33985" y="2177"/>
                        <a:pt x="33623" y="2540"/>
                      </a:cubicBezTo>
                      <a:cubicBezTo>
                        <a:pt x="32897" y="2661"/>
                        <a:pt x="32171" y="2782"/>
                        <a:pt x="31325" y="2903"/>
                      </a:cubicBezTo>
                      <a:cubicBezTo>
                        <a:pt x="30841" y="3871"/>
                        <a:pt x="29873" y="3871"/>
                        <a:pt x="28906" y="3871"/>
                      </a:cubicBezTo>
                      <a:lnTo>
                        <a:pt x="28906" y="3871"/>
                      </a:lnTo>
                      <a:cubicBezTo>
                        <a:pt x="26850" y="5444"/>
                        <a:pt x="24673" y="6895"/>
                        <a:pt x="22012" y="7379"/>
                      </a:cubicBezTo>
                      <a:lnTo>
                        <a:pt x="22012" y="7379"/>
                      </a:lnTo>
                      <a:cubicBezTo>
                        <a:pt x="21649" y="7742"/>
                        <a:pt x="21165" y="8105"/>
                        <a:pt x="20802" y="8468"/>
                      </a:cubicBezTo>
                      <a:lnTo>
                        <a:pt x="20802" y="8468"/>
                      </a:lnTo>
                      <a:cubicBezTo>
                        <a:pt x="20440" y="8831"/>
                        <a:pt x="19956" y="9194"/>
                        <a:pt x="19593" y="9436"/>
                      </a:cubicBezTo>
                      <a:lnTo>
                        <a:pt x="19593" y="9436"/>
                      </a:lnTo>
                      <a:cubicBezTo>
                        <a:pt x="19351" y="10645"/>
                        <a:pt x="18384" y="10767"/>
                        <a:pt x="17416" y="10767"/>
                      </a:cubicBezTo>
                      <a:cubicBezTo>
                        <a:pt x="17416" y="10767"/>
                        <a:pt x="17416" y="10767"/>
                        <a:pt x="17416" y="10767"/>
                      </a:cubicBezTo>
                      <a:cubicBezTo>
                        <a:pt x="17053" y="11129"/>
                        <a:pt x="16690" y="11493"/>
                        <a:pt x="16206" y="11855"/>
                      </a:cubicBezTo>
                      <a:lnTo>
                        <a:pt x="16206" y="11855"/>
                      </a:lnTo>
                      <a:cubicBezTo>
                        <a:pt x="15844" y="12218"/>
                        <a:pt x="15360" y="12581"/>
                        <a:pt x="14997" y="12944"/>
                      </a:cubicBezTo>
                      <a:lnTo>
                        <a:pt x="14997" y="12944"/>
                      </a:lnTo>
                      <a:cubicBezTo>
                        <a:pt x="14634" y="13307"/>
                        <a:pt x="14271" y="13791"/>
                        <a:pt x="13909" y="14154"/>
                      </a:cubicBezTo>
                      <a:lnTo>
                        <a:pt x="13909" y="14154"/>
                      </a:lnTo>
                      <a:cubicBezTo>
                        <a:pt x="13546" y="14517"/>
                        <a:pt x="13183" y="14880"/>
                        <a:pt x="12820" y="15363"/>
                      </a:cubicBezTo>
                      <a:lnTo>
                        <a:pt x="12820" y="15363"/>
                      </a:lnTo>
                      <a:cubicBezTo>
                        <a:pt x="12457" y="15727"/>
                        <a:pt x="12094" y="16210"/>
                        <a:pt x="11732" y="16573"/>
                      </a:cubicBezTo>
                      <a:lnTo>
                        <a:pt x="11732" y="16573"/>
                      </a:lnTo>
                      <a:cubicBezTo>
                        <a:pt x="11369" y="16936"/>
                        <a:pt x="11006" y="17420"/>
                        <a:pt x="10643" y="17783"/>
                      </a:cubicBezTo>
                      <a:cubicBezTo>
                        <a:pt x="10643" y="17783"/>
                        <a:pt x="10643" y="17783"/>
                        <a:pt x="10643" y="17783"/>
                      </a:cubicBezTo>
                      <a:cubicBezTo>
                        <a:pt x="10643" y="18751"/>
                        <a:pt x="10522" y="19597"/>
                        <a:pt x="9313" y="19961"/>
                      </a:cubicBezTo>
                      <a:lnTo>
                        <a:pt x="9313" y="19961"/>
                      </a:lnTo>
                      <a:cubicBezTo>
                        <a:pt x="8950" y="20444"/>
                        <a:pt x="8587" y="20928"/>
                        <a:pt x="8345" y="21412"/>
                      </a:cubicBezTo>
                      <a:cubicBezTo>
                        <a:pt x="7861" y="22138"/>
                        <a:pt x="7499" y="22864"/>
                        <a:pt x="7015" y="23590"/>
                      </a:cubicBezTo>
                      <a:cubicBezTo>
                        <a:pt x="7015" y="24557"/>
                        <a:pt x="7015" y="25404"/>
                        <a:pt x="5926" y="25767"/>
                      </a:cubicBezTo>
                      <a:lnTo>
                        <a:pt x="5926" y="25767"/>
                      </a:lnTo>
                      <a:cubicBezTo>
                        <a:pt x="5563" y="26251"/>
                        <a:pt x="5321" y="26735"/>
                        <a:pt x="4959" y="27219"/>
                      </a:cubicBezTo>
                      <a:cubicBezTo>
                        <a:pt x="4959" y="27582"/>
                        <a:pt x="4959" y="27824"/>
                        <a:pt x="4717" y="28187"/>
                      </a:cubicBezTo>
                      <a:cubicBezTo>
                        <a:pt x="4717" y="29154"/>
                        <a:pt x="4717" y="30001"/>
                        <a:pt x="3628" y="30485"/>
                      </a:cubicBezTo>
                      <a:lnTo>
                        <a:pt x="3628" y="30485"/>
                      </a:lnTo>
                      <a:cubicBezTo>
                        <a:pt x="3265" y="32663"/>
                        <a:pt x="2661" y="34719"/>
                        <a:pt x="1451" y="36534"/>
                      </a:cubicBezTo>
                      <a:cubicBezTo>
                        <a:pt x="1451" y="36897"/>
                        <a:pt x="1451" y="37139"/>
                        <a:pt x="1330" y="37502"/>
                      </a:cubicBezTo>
                      <a:cubicBezTo>
                        <a:pt x="1330" y="39195"/>
                        <a:pt x="1330" y="41010"/>
                        <a:pt x="1088" y="42703"/>
                      </a:cubicBezTo>
                      <a:cubicBezTo>
                        <a:pt x="1088" y="43429"/>
                        <a:pt x="484" y="44034"/>
                        <a:pt x="242" y="44760"/>
                      </a:cubicBezTo>
                      <a:cubicBezTo>
                        <a:pt x="242" y="47421"/>
                        <a:pt x="121" y="49962"/>
                        <a:pt x="0" y="52624"/>
                      </a:cubicBezTo>
                      <a:cubicBezTo>
                        <a:pt x="0" y="53349"/>
                        <a:pt x="0" y="54196"/>
                        <a:pt x="0" y="54922"/>
                      </a:cubicBezTo>
                      <a:cubicBezTo>
                        <a:pt x="0" y="56373"/>
                        <a:pt x="121" y="57704"/>
                        <a:pt x="242" y="59156"/>
                      </a:cubicBezTo>
                      <a:cubicBezTo>
                        <a:pt x="1209" y="59882"/>
                        <a:pt x="1330" y="60850"/>
                        <a:pt x="1209" y="61938"/>
                      </a:cubicBezTo>
                      <a:cubicBezTo>
                        <a:pt x="1209" y="62664"/>
                        <a:pt x="1209" y="63269"/>
                        <a:pt x="1330" y="63995"/>
                      </a:cubicBezTo>
                      <a:cubicBezTo>
                        <a:pt x="2661" y="64963"/>
                        <a:pt x="2298" y="66414"/>
                        <a:pt x="2540" y="67624"/>
                      </a:cubicBezTo>
                      <a:cubicBezTo>
                        <a:pt x="3991" y="70527"/>
                        <a:pt x="5443" y="73310"/>
                        <a:pt x="6652" y="76334"/>
                      </a:cubicBezTo>
                      <a:cubicBezTo>
                        <a:pt x="8224" y="80084"/>
                        <a:pt x="10159" y="83472"/>
                        <a:pt x="13425" y="86012"/>
                      </a:cubicBezTo>
                      <a:cubicBezTo>
                        <a:pt x="13909" y="86375"/>
                        <a:pt x="14271" y="86738"/>
                        <a:pt x="14634" y="87222"/>
                      </a:cubicBezTo>
                      <a:cubicBezTo>
                        <a:pt x="18142" y="92061"/>
                        <a:pt x="23221" y="94601"/>
                        <a:pt x="28543" y="96658"/>
                      </a:cubicBezTo>
                      <a:cubicBezTo>
                        <a:pt x="29631" y="97021"/>
                        <a:pt x="30599" y="97625"/>
                        <a:pt x="31687" y="97989"/>
                      </a:cubicBezTo>
                      <a:cubicBezTo>
                        <a:pt x="33623" y="98714"/>
                        <a:pt x="35558" y="99561"/>
                        <a:pt x="37614" y="99924"/>
                      </a:cubicBezTo>
                      <a:cubicBezTo>
                        <a:pt x="42331" y="100529"/>
                        <a:pt x="47168" y="100771"/>
                        <a:pt x="51885" y="101255"/>
                      </a:cubicBezTo>
                      <a:cubicBezTo>
                        <a:pt x="52490" y="100892"/>
                        <a:pt x="53095" y="100408"/>
                        <a:pt x="53699" y="100287"/>
                      </a:cubicBezTo>
                      <a:cubicBezTo>
                        <a:pt x="55876" y="100166"/>
                        <a:pt x="58054" y="100166"/>
                        <a:pt x="60230" y="100045"/>
                      </a:cubicBezTo>
                      <a:cubicBezTo>
                        <a:pt x="60472" y="99924"/>
                        <a:pt x="60835" y="99924"/>
                        <a:pt x="61077" y="100045"/>
                      </a:cubicBezTo>
                      <a:cubicBezTo>
                        <a:pt x="62045" y="98714"/>
                        <a:pt x="63496" y="99077"/>
                        <a:pt x="64826" y="98956"/>
                      </a:cubicBezTo>
                      <a:cubicBezTo>
                        <a:pt x="65552" y="97504"/>
                        <a:pt x="67003" y="97868"/>
                        <a:pt x="68213" y="97747"/>
                      </a:cubicBezTo>
                      <a:cubicBezTo>
                        <a:pt x="68213" y="97747"/>
                        <a:pt x="68213" y="97747"/>
                        <a:pt x="68213" y="97747"/>
                      </a:cubicBezTo>
                      <a:cubicBezTo>
                        <a:pt x="68576" y="97504"/>
                        <a:pt x="69059" y="97142"/>
                        <a:pt x="69422" y="96899"/>
                      </a:cubicBezTo>
                      <a:cubicBezTo>
                        <a:pt x="69664" y="96658"/>
                        <a:pt x="70027" y="96658"/>
                        <a:pt x="70390" y="96658"/>
                      </a:cubicBezTo>
                      <a:cubicBezTo>
                        <a:pt x="72325" y="95448"/>
                        <a:pt x="73897" y="93512"/>
                        <a:pt x="76316" y="93150"/>
                      </a:cubicBezTo>
                      <a:cubicBezTo>
                        <a:pt x="76316" y="93150"/>
                        <a:pt x="76316" y="93150"/>
                        <a:pt x="76316" y="93150"/>
                      </a:cubicBezTo>
                      <a:cubicBezTo>
                        <a:pt x="76679" y="92786"/>
                        <a:pt x="77163" y="92424"/>
                        <a:pt x="77526" y="92182"/>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720" name="Google Shape;720;p26"/>
                <p:cNvSpPr/>
                <p:nvPr/>
              </p:nvSpPr>
              <p:spPr>
                <a:xfrm>
                  <a:off x="5898463" y="5149246"/>
                  <a:ext cx="344000" cy="467721"/>
                </a:xfrm>
                <a:custGeom>
                  <a:avLst/>
                  <a:gdLst/>
                  <a:ahLst/>
                  <a:cxnLst/>
                  <a:rect l="l" t="t" r="r" b="b"/>
                  <a:pathLst>
                    <a:path w="344000" h="467721" extrusionOk="0">
                      <a:moveTo>
                        <a:pt x="342670" y="182428"/>
                      </a:moveTo>
                      <a:cubicBezTo>
                        <a:pt x="342670" y="181823"/>
                        <a:pt x="342065" y="181218"/>
                        <a:pt x="341703" y="180614"/>
                      </a:cubicBezTo>
                      <a:cubicBezTo>
                        <a:pt x="341703" y="180130"/>
                        <a:pt x="341582" y="179767"/>
                        <a:pt x="341461" y="179283"/>
                      </a:cubicBezTo>
                      <a:cubicBezTo>
                        <a:pt x="341219" y="178920"/>
                        <a:pt x="340856" y="178436"/>
                        <a:pt x="340614" y="178074"/>
                      </a:cubicBezTo>
                      <a:cubicBezTo>
                        <a:pt x="340735" y="176743"/>
                        <a:pt x="340009" y="175654"/>
                        <a:pt x="339284" y="174686"/>
                      </a:cubicBezTo>
                      <a:cubicBezTo>
                        <a:pt x="338921" y="174323"/>
                        <a:pt x="338558" y="173960"/>
                        <a:pt x="338316" y="173597"/>
                      </a:cubicBezTo>
                      <a:lnTo>
                        <a:pt x="338316" y="173597"/>
                      </a:lnTo>
                      <a:cubicBezTo>
                        <a:pt x="337832" y="170573"/>
                        <a:pt x="335776" y="168396"/>
                        <a:pt x="334809" y="165613"/>
                      </a:cubicBezTo>
                      <a:cubicBezTo>
                        <a:pt x="334446" y="165250"/>
                        <a:pt x="334204" y="164766"/>
                        <a:pt x="333841" y="164403"/>
                      </a:cubicBezTo>
                      <a:cubicBezTo>
                        <a:pt x="333599" y="164040"/>
                        <a:pt x="333478" y="163798"/>
                        <a:pt x="333599" y="163315"/>
                      </a:cubicBezTo>
                      <a:cubicBezTo>
                        <a:pt x="333357" y="162831"/>
                        <a:pt x="332995" y="162467"/>
                        <a:pt x="332753" y="161984"/>
                      </a:cubicBezTo>
                      <a:cubicBezTo>
                        <a:pt x="332511" y="161742"/>
                        <a:pt x="332390" y="161379"/>
                        <a:pt x="332511" y="161016"/>
                      </a:cubicBezTo>
                      <a:cubicBezTo>
                        <a:pt x="332148" y="161016"/>
                        <a:pt x="331785" y="160774"/>
                        <a:pt x="331422" y="160774"/>
                      </a:cubicBezTo>
                      <a:cubicBezTo>
                        <a:pt x="331422" y="160411"/>
                        <a:pt x="331422" y="160048"/>
                        <a:pt x="331422" y="159685"/>
                      </a:cubicBezTo>
                      <a:lnTo>
                        <a:pt x="331422" y="159685"/>
                      </a:lnTo>
                      <a:cubicBezTo>
                        <a:pt x="331180" y="159685"/>
                        <a:pt x="330817" y="159685"/>
                        <a:pt x="330576" y="159564"/>
                      </a:cubicBezTo>
                      <a:cubicBezTo>
                        <a:pt x="330455" y="158838"/>
                        <a:pt x="330334" y="158113"/>
                        <a:pt x="330213" y="157387"/>
                      </a:cubicBezTo>
                      <a:cubicBezTo>
                        <a:pt x="329487" y="156177"/>
                        <a:pt x="328761" y="154967"/>
                        <a:pt x="328036" y="153758"/>
                      </a:cubicBezTo>
                      <a:cubicBezTo>
                        <a:pt x="327673" y="153394"/>
                        <a:pt x="327431" y="153032"/>
                        <a:pt x="327068" y="152669"/>
                      </a:cubicBezTo>
                      <a:cubicBezTo>
                        <a:pt x="326826" y="152427"/>
                        <a:pt x="326705" y="152064"/>
                        <a:pt x="326705" y="151701"/>
                      </a:cubicBezTo>
                      <a:cubicBezTo>
                        <a:pt x="326343" y="151217"/>
                        <a:pt x="325980" y="150733"/>
                        <a:pt x="325617" y="150250"/>
                      </a:cubicBezTo>
                      <a:cubicBezTo>
                        <a:pt x="324891" y="149040"/>
                        <a:pt x="324045" y="147951"/>
                        <a:pt x="323319" y="146741"/>
                      </a:cubicBezTo>
                      <a:cubicBezTo>
                        <a:pt x="322956" y="146378"/>
                        <a:pt x="322714" y="146016"/>
                        <a:pt x="322351" y="145652"/>
                      </a:cubicBezTo>
                      <a:cubicBezTo>
                        <a:pt x="322110" y="145411"/>
                        <a:pt x="321989" y="145047"/>
                        <a:pt x="322110" y="144685"/>
                      </a:cubicBezTo>
                      <a:cubicBezTo>
                        <a:pt x="321747" y="144201"/>
                        <a:pt x="321505" y="143717"/>
                        <a:pt x="321142" y="143354"/>
                      </a:cubicBezTo>
                      <a:cubicBezTo>
                        <a:pt x="318844" y="141055"/>
                        <a:pt x="317876" y="138031"/>
                        <a:pt x="316425" y="135369"/>
                      </a:cubicBezTo>
                      <a:cubicBezTo>
                        <a:pt x="316062" y="135007"/>
                        <a:pt x="315820" y="134523"/>
                        <a:pt x="315458" y="134160"/>
                      </a:cubicBezTo>
                      <a:cubicBezTo>
                        <a:pt x="315216" y="133918"/>
                        <a:pt x="315216" y="133555"/>
                        <a:pt x="315216" y="133192"/>
                      </a:cubicBezTo>
                      <a:cubicBezTo>
                        <a:pt x="314853" y="132708"/>
                        <a:pt x="314490" y="132224"/>
                        <a:pt x="314248" y="131861"/>
                      </a:cubicBezTo>
                      <a:lnTo>
                        <a:pt x="314248" y="131861"/>
                      </a:lnTo>
                      <a:cubicBezTo>
                        <a:pt x="314006" y="131499"/>
                        <a:pt x="313643" y="131135"/>
                        <a:pt x="313402" y="130773"/>
                      </a:cubicBezTo>
                      <a:cubicBezTo>
                        <a:pt x="310620" y="126055"/>
                        <a:pt x="307838" y="121457"/>
                        <a:pt x="305056" y="116740"/>
                      </a:cubicBezTo>
                      <a:cubicBezTo>
                        <a:pt x="304814" y="116377"/>
                        <a:pt x="304452" y="116014"/>
                        <a:pt x="304210" y="115651"/>
                      </a:cubicBezTo>
                      <a:cubicBezTo>
                        <a:pt x="304210" y="115288"/>
                        <a:pt x="303968" y="114804"/>
                        <a:pt x="303847" y="114441"/>
                      </a:cubicBezTo>
                      <a:cubicBezTo>
                        <a:pt x="303605" y="114078"/>
                        <a:pt x="303242" y="113715"/>
                        <a:pt x="303000" y="113353"/>
                      </a:cubicBezTo>
                      <a:cubicBezTo>
                        <a:pt x="301791" y="111780"/>
                        <a:pt x="300581" y="110207"/>
                        <a:pt x="299251" y="108634"/>
                      </a:cubicBezTo>
                      <a:cubicBezTo>
                        <a:pt x="299130" y="108271"/>
                        <a:pt x="299009" y="107788"/>
                        <a:pt x="298888" y="107424"/>
                      </a:cubicBezTo>
                      <a:cubicBezTo>
                        <a:pt x="298646" y="107062"/>
                        <a:pt x="298404" y="106820"/>
                        <a:pt x="298162" y="106457"/>
                      </a:cubicBezTo>
                      <a:cubicBezTo>
                        <a:pt x="298162" y="106094"/>
                        <a:pt x="298162" y="105731"/>
                        <a:pt x="298162" y="105247"/>
                      </a:cubicBezTo>
                      <a:cubicBezTo>
                        <a:pt x="297800" y="104884"/>
                        <a:pt x="297558" y="104400"/>
                        <a:pt x="297195" y="104037"/>
                      </a:cubicBezTo>
                      <a:cubicBezTo>
                        <a:pt x="296953" y="103795"/>
                        <a:pt x="296953" y="103433"/>
                        <a:pt x="296953" y="103070"/>
                      </a:cubicBezTo>
                      <a:cubicBezTo>
                        <a:pt x="296590" y="102585"/>
                        <a:pt x="296348" y="102102"/>
                        <a:pt x="295985" y="101739"/>
                      </a:cubicBezTo>
                      <a:lnTo>
                        <a:pt x="295985" y="101739"/>
                      </a:lnTo>
                      <a:cubicBezTo>
                        <a:pt x="295623" y="101739"/>
                        <a:pt x="295260" y="101618"/>
                        <a:pt x="294897" y="101497"/>
                      </a:cubicBezTo>
                      <a:cubicBezTo>
                        <a:pt x="294897" y="101255"/>
                        <a:pt x="294897" y="100892"/>
                        <a:pt x="295139" y="100650"/>
                      </a:cubicBezTo>
                      <a:cubicBezTo>
                        <a:pt x="294292" y="99077"/>
                        <a:pt x="293325" y="97505"/>
                        <a:pt x="292478" y="95932"/>
                      </a:cubicBezTo>
                      <a:cubicBezTo>
                        <a:pt x="291389" y="95569"/>
                        <a:pt x="291269" y="94602"/>
                        <a:pt x="291148" y="93755"/>
                      </a:cubicBezTo>
                      <a:cubicBezTo>
                        <a:pt x="288487" y="89883"/>
                        <a:pt x="285826" y="86012"/>
                        <a:pt x="283286" y="82020"/>
                      </a:cubicBezTo>
                      <a:cubicBezTo>
                        <a:pt x="282682" y="81052"/>
                        <a:pt x="282440" y="79964"/>
                        <a:pt x="281956" y="78875"/>
                      </a:cubicBezTo>
                      <a:cubicBezTo>
                        <a:pt x="281593" y="78391"/>
                        <a:pt x="281230" y="77907"/>
                        <a:pt x="280988" y="77423"/>
                      </a:cubicBezTo>
                      <a:lnTo>
                        <a:pt x="280988" y="77423"/>
                      </a:lnTo>
                      <a:cubicBezTo>
                        <a:pt x="280746" y="77060"/>
                        <a:pt x="280384" y="76697"/>
                        <a:pt x="280142" y="76335"/>
                      </a:cubicBezTo>
                      <a:cubicBezTo>
                        <a:pt x="279295" y="75246"/>
                        <a:pt x="278328" y="74036"/>
                        <a:pt x="277481" y="72947"/>
                      </a:cubicBezTo>
                      <a:cubicBezTo>
                        <a:pt x="276755" y="71374"/>
                        <a:pt x="275909" y="69802"/>
                        <a:pt x="275183" y="68108"/>
                      </a:cubicBezTo>
                      <a:cubicBezTo>
                        <a:pt x="274941" y="67745"/>
                        <a:pt x="274578" y="67383"/>
                        <a:pt x="274336" y="67019"/>
                      </a:cubicBezTo>
                      <a:cubicBezTo>
                        <a:pt x="274336" y="66657"/>
                        <a:pt x="274094" y="66293"/>
                        <a:pt x="273973" y="65931"/>
                      </a:cubicBezTo>
                      <a:cubicBezTo>
                        <a:pt x="273611" y="65931"/>
                        <a:pt x="273248" y="65931"/>
                        <a:pt x="273006" y="65810"/>
                      </a:cubicBezTo>
                      <a:cubicBezTo>
                        <a:pt x="273006" y="65447"/>
                        <a:pt x="273006" y="65084"/>
                        <a:pt x="273006" y="64721"/>
                      </a:cubicBezTo>
                      <a:cubicBezTo>
                        <a:pt x="272764" y="64479"/>
                        <a:pt x="272643" y="64116"/>
                        <a:pt x="272643" y="63753"/>
                      </a:cubicBezTo>
                      <a:cubicBezTo>
                        <a:pt x="271313" y="62906"/>
                        <a:pt x="270345" y="61818"/>
                        <a:pt x="270345" y="60124"/>
                      </a:cubicBezTo>
                      <a:lnTo>
                        <a:pt x="270345" y="60124"/>
                      </a:lnTo>
                      <a:cubicBezTo>
                        <a:pt x="269982" y="59761"/>
                        <a:pt x="269740" y="59277"/>
                        <a:pt x="269378" y="58914"/>
                      </a:cubicBezTo>
                      <a:cubicBezTo>
                        <a:pt x="267442" y="56253"/>
                        <a:pt x="265386" y="53471"/>
                        <a:pt x="263451" y="50809"/>
                      </a:cubicBezTo>
                      <a:cubicBezTo>
                        <a:pt x="263451" y="50446"/>
                        <a:pt x="263451" y="50083"/>
                        <a:pt x="263451" y="49599"/>
                      </a:cubicBezTo>
                      <a:cubicBezTo>
                        <a:pt x="263209" y="49237"/>
                        <a:pt x="262847" y="48752"/>
                        <a:pt x="262605" y="48389"/>
                      </a:cubicBezTo>
                      <a:lnTo>
                        <a:pt x="262605" y="48147"/>
                      </a:lnTo>
                      <a:cubicBezTo>
                        <a:pt x="262000" y="47906"/>
                        <a:pt x="261637" y="47542"/>
                        <a:pt x="261153" y="47301"/>
                      </a:cubicBezTo>
                      <a:cubicBezTo>
                        <a:pt x="261153" y="46938"/>
                        <a:pt x="261153" y="46575"/>
                        <a:pt x="261153" y="46091"/>
                      </a:cubicBezTo>
                      <a:lnTo>
                        <a:pt x="261153" y="46091"/>
                      </a:lnTo>
                      <a:cubicBezTo>
                        <a:pt x="260911" y="45728"/>
                        <a:pt x="260549" y="45365"/>
                        <a:pt x="260307" y="45002"/>
                      </a:cubicBezTo>
                      <a:cubicBezTo>
                        <a:pt x="259460" y="44155"/>
                        <a:pt x="258613" y="43308"/>
                        <a:pt x="257767" y="42462"/>
                      </a:cubicBezTo>
                      <a:lnTo>
                        <a:pt x="257767" y="42462"/>
                      </a:lnTo>
                      <a:cubicBezTo>
                        <a:pt x="257404" y="40042"/>
                        <a:pt x="255348" y="38833"/>
                        <a:pt x="254139" y="36897"/>
                      </a:cubicBezTo>
                      <a:cubicBezTo>
                        <a:pt x="251720" y="33873"/>
                        <a:pt x="249301" y="30848"/>
                        <a:pt x="246882" y="27824"/>
                      </a:cubicBezTo>
                      <a:cubicBezTo>
                        <a:pt x="246156" y="26977"/>
                        <a:pt x="245551" y="26130"/>
                        <a:pt x="244826" y="25162"/>
                      </a:cubicBezTo>
                      <a:cubicBezTo>
                        <a:pt x="244463" y="24800"/>
                        <a:pt x="244100" y="24437"/>
                        <a:pt x="243737" y="24074"/>
                      </a:cubicBezTo>
                      <a:lnTo>
                        <a:pt x="243737" y="24074"/>
                      </a:lnTo>
                      <a:cubicBezTo>
                        <a:pt x="243374" y="23590"/>
                        <a:pt x="243012" y="23227"/>
                        <a:pt x="242649" y="22864"/>
                      </a:cubicBezTo>
                      <a:cubicBezTo>
                        <a:pt x="238416" y="19477"/>
                        <a:pt x="234062" y="15969"/>
                        <a:pt x="229829" y="12581"/>
                      </a:cubicBezTo>
                      <a:cubicBezTo>
                        <a:pt x="228861" y="12097"/>
                        <a:pt x="227773" y="11735"/>
                        <a:pt x="226805" y="11130"/>
                      </a:cubicBezTo>
                      <a:cubicBezTo>
                        <a:pt x="225233" y="10162"/>
                        <a:pt x="223781" y="8952"/>
                        <a:pt x="221725" y="8831"/>
                      </a:cubicBezTo>
                      <a:cubicBezTo>
                        <a:pt x="221362" y="7742"/>
                        <a:pt x="220395" y="7742"/>
                        <a:pt x="219427" y="7621"/>
                      </a:cubicBezTo>
                      <a:cubicBezTo>
                        <a:pt x="218943" y="6532"/>
                        <a:pt x="217976" y="6532"/>
                        <a:pt x="217008" y="6654"/>
                      </a:cubicBezTo>
                      <a:cubicBezTo>
                        <a:pt x="216283" y="5081"/>
                        <a:pt x="214831" y="5444"/>
                        <a:pt x="213622" y="5444"/>
                      </a:cubicBezTo>
                      <a:lnTo>
                        <a:pt x="213622" y="5444"/>
                      </a:lnTo>
                      <a:cubicBezTo>
                        <a:pt x="213138" y="4355"/>
                        <a:pt x="212292" y="4355"/>
                        <a:pt x="211324" y="4476"/>
                      </a:cubicBezTo>
                      <a:cubicBezTo>
                        <a:pt x="210840" y="4113"/>
                        <a:pt x="210356" y="3629"/>
                        <a:pt x="209873" y="3267"/>
                      </a:cubicBezTo>
                      <a:lnTo>
                        <a:pt x="209389" y="3267"/>
                      </a:lnTo>
                      <a:cubicBezTo>
                        <a:pt x="209389" y="3267"/>
                        <a:pt x="209026" y="3267"/>
                        <a:pt x="209026" y="3267"/>
                      </a:cubicBezTo>
                      <a:cubicBezTo>
                        <a:pt x="207817" y="3267"/>
                        <a:pt x="206728" y="3267"/>
                        <a:pt x="205519" y="3267"/>
                      </a:cubicBezTo>
                      <a:cubicBezTo>
                        <a:pt x="205519" y="2903"/>
                        <a:pt x="205519" y="2541"/>
                        <a:pt x="205277" y="2298"/>
                      </a:cubicBezTo>
                      <a:cubicBezTo>
                        <a:pt x="204188" y="2298"/>
                        <a:pt x="203100" y="2298"/>
                        <a:pt x="202011" y="2298"/>
                      </a:cubicBezTo>
                      <a:cubicBezTo>
                        <a:pt x="200923" y="2298"/>
                        <a:pt x="199834" y="2057"/>
                        <a:pt x="198746" y="1936"/>
                      </a:cubicBezTo>
                      <a:cubicBezTo>
                        <a:pt x="196932" y="605"/>
                        <a:pt x="195117" y="363"/>
                        <a:pt x="193303" y="1936"/>
                      </a:cubicBezTo>
                      <a:cubicBezTo>
                        <a:pt x="193061" y="1936"/>
                        <a:pt x="192819" y="1936"/>
                        <a:pt x="192699" y="1694"/>
                      </a:cubicBezTo>
                      <a:cubicBezTo>
                        <a:pt x="192094" y="1210"/>
                        <a:pt x="191610" y="726"/>
                        <a:pt x="190643" y="0"/>
                      </a:cubicBezTo>
                      <a:lnTo>
                        <a:pt x="151335" y="0"/>
                      </a:lnTo>
                      <a:cubicBezTo>
                        <a:pt x="151093" y="242"/>
                        <a:pt x="150852" y="605"/>
                        <a:pt x="150489" y="726"/>
                      </a:cubicBezTo>
                      <a:cubicBezTo>
                        <a:pt x="147949" y="1210"/>
                        <a:pt x="145409" y="1572"/>
                        <a:pt x="142869" y="1936"/>
                      </a:cubicBezTo>
                      <a:cubicBezTo>
                        <a:pt x="141781" y="1936"/>
                        <a:pt x="140692" y="2177"/>
                        <a:pt x="139604" y="2298"/>
                      </a:cubicBezTo>
                      <a:cubicBezTo>
                        <a:pt x="138394" y="3992"/>
                        <a:pt x="136459" y="3145"/>
                        <a:pt x="134887" y="3629"/>
                      </a:cubicBezTo>
                      <a:cubicBezTo>
                        <a:pt x="134040" y="4839"/>
                        <a:pt x="132710" y="4476"/>
                        <a:pt x="131500" y="4597"/>
                      </a:cubicBezTo>
                      <a:cubicBezTo>
                        <a:pt x="130654" y="6049"/>
                        <a:pt x="129202" y="5565"/>
                        <a:pt x="127993" y="5928"/>
                      </a:cubicBezTo>
                      <a:cubicBezTo>
                        <a:pt x="126300" y="7137"/>
                        <a:pt x="124244" y="7621"/>
                        <a:pt x="122309" y="8105"/>
                      </a:cubicBezTo>
                      <a:cubicBezTo>
                        <a:pt x="121825" y="8347"/>
                        <a:pt x="121462" y="8710"/>
                        <a:pt x="120978" y="8952"/>
                      </a:cubicBezTo>
                      <a:cubicBezTo>
                        <a:pt x="120615" y="9194"/>
                        <a:pt x="120253" y="9315"/>
                        <a:pt x="119890" y="9194"/>
                      </a:cubicBezTo>
                      <a:cubicBezTo>
                        <a:pt x="119527" y="9557"/>
                        <a:pt x="119043" y="9799"/>
                        <a:pt x="118680" y="10162"/>
                      </a:cubicBezTo>
                      <a:cubicBezTo>
                        <a:pt x="118438" y="10404"/>
                        <a:pt x="118076" y="10525"/>
                        <a:pt x="117713" y="10525"/>
                      </a:cubicBezTo>
                      <a:cubicBezTo>
                        <a:pt x="116866" y="11855"/>
                        <a:pt x="115778" y="12823"/>
                        <a:pt x="114084" y="12823"/>
                      </a:cubicBezTo>
                      <a:cubicBezTo>
                        <a:pt x="114084" y="12823"/>
                        <a:pt x="114084" y="12823"/>
                        <a:pt x="114084" y="12823"/>
                      </a:cubicBezTo>
                      <a:cubicBezTo>
                        <a:pt x="113721" y="13186"/>
                        <a:pt x="113238" y="13549"/>
                        <a:pt x="112875" y="13912"/>
                      </a:cubicBezTo>
                      <a:lnTo>
                        <a:pt x="112875" y="13912"/>
                      </a:lnTo>
                      <a:cubicBezTo>
                        <a:pt x="112512" y="14275"/>
                        <a:pt x="112149" y="14638"/>
                        <a:pt x="111665" y="15001"/>
                      </a:cubicBezTo>
                      <a:lnTo>
                        <a:pt x="111665" y="15001"/>
                      </a:lnTo>
                      <a:cubicBezTo>
                        <a:pt x="111303" y="15364"/>
                        <a:pt x="110940" y="15727"/>
                        <a:pt x="110698" y="15969"/>
                      </a:cubicBezTo>
                      <a:cubicBezTo>
                        <a:pt x="109972" y="16453"/>
                        <a:pt x="109247" y="16936"/>
                        <a:pt x="108521" y="17420"/>
                      </a:cubicBezTo>
                      <a:cubicBezTo>
                        <a:pt x="108158" y="17783"/>
                        <a:pt x="107674" y="18146"/>
                        <a:pt x="107312" y="18509"/>
                      </a:cubicBezTo>
                      <a:lnTo>
                        <a:pt x="107312" y="18509"/>
                      </a:lnTo>
                      <a:cubicBezTo>
                        <a:pt x="106949" y="18872"/>
                        <a:pt x="106465" y="19235"/>
                        <a:pt x="106102" y="19477"/>
                      </a:cubicBezTo>
                      <a:lnTo>
                        <a:pt x="106102" y="19477"/>
                      </a:lnTo>
                      <a:cubicBezTo>
                        <a:pt x="105739" y="19961"/>
                        <a:pt x="105376" y="20323"/>
                        <a:pt x="105014" y="20687"/>
                      </a:cubicBezTo>
                      <a:lnTo>
                        <a:pt x="105014" y="20687"/>
                      </a:lnTo>
                      <a:cubicBezTo>
                        <a:pt x="104651" y="21170"/>
                        <a:pt x="104288" y="21413"/>
                        <a:pt x="103925" y="21775"/>
                      </a:cubicBezTo>
                      <a:lnTo>
                        <a:pt x="103804" y="21775"/>
                      </a:lnTo>
                      <a:cubicBezTo>
                        <a:pt x="103441" y="22259"/>
                        <a:pt x="103078" y="22622"/>
                        <a:pt x="102716" y="22985"/>
                      </a:cubicBezTo>
                      <a:lnTo>
                        <a:pt x="102716" y="22985"/>
                      </a:lnTo>
                      <a:cubicBezTo>
                        <a:pt x="102353" y="23469"/>
                        <a:pt x="101990" y="23832"/>
                        <a:pt x="101748" y="24316"/>
                      </a:cubicBezTo>
                      <a:cubicBezTo>
                        <a:pt x="100660" y="25526"/>
                        <a:pt x="99571" y="26735"/>
                        <a:pt x="98482" y="27945"/>
                      </a:cubicBezTo>
                      <a:cubicBezTo>
                        <a:pt x="98241" y="28792"/>
                        <a:pt x="98241" y="29881"/>
                        <a:pt x="97031" y="30001"/>
                      </a:cubicBezTo>
                      <a:cubicBezTo>
                        <a:pt x="96668" y="30486"/>
                        <a:pt x="96306" y="30848"/>
                        <a:pt x="95943" y="31332"/>
                      </a:cubicBezTo>
                      <a:cubicBezTo>
                        <a:pt x="95580" y="31816"/>
                        <a:pt x="95217" y="32179"/>
                        <a:pt x="94854" y="32663"/>
                      </a:cubicBezTo>
                      <a:cubicBezTo>
                        <a:pt x="94491" y="33026"/>
                        <a:pt x="94128" y="33389"/>
                        <a:pt x="93887" y="33752"/>
                      </a:cubicBezTo>
                      <a:cubicBezTo>
                        <a:pt x="93645" y="34599"/>
                        <a:pt x="93645" y="35687"/>
                        <a:pt x="92435" y="35808"/>
                      </a:cubicBezTo>
                      <a:lnTo>
                        <a:pt x="92435" y="35808"/>
                      </a:lnTo>
                      <a:cubicBezTo>
                        <a:pt x="92072" y="36292"/>
                        <a:pt x="91831" y="36655"/>
                        <a:pt x="91468" y="37139"/>
                      </a:cubicBezTo>
                      <a:lnTo>
                        <a:pt x="91468" y="37139"/>
                      </a:lnTo>
                      <a:cubicBezTo>
                        <a:pt x="91105" y="37623"/>
                        <a:pt x="90863" y="37986"/>
                        <a:pt x="90500" y="38469"/>
                      </a:cubicBezTo>
                      <a:cubicBezTo>
                        <a:pt x="90500" y="38469"/>
                        <a:pt x="90500" y="38469"/>
                        <a:pt x="90500" y="38469"/>
                      </a:cubicBezTo>
                      <a:cubicBezTo>
                        <a:pt x="90137" y="38833"/>
                        <a:pt x="89774" y="39316"/>
                        <a:pt x="89412" y="39679"/>
                      </a:cubicBezTo>
                      <a:cubicBezTo>
                        <a:pt x="89412" y="39679"/>
                        <a:pt x="89412" y="39679"/>
                        <a:pt x="89412" y="39679"/>
                      </a:cubicBezTo>
                      <a:cubicBezTo>
                        <a:pt x="89412" y="40647"/>
                        <a:pt x="89412" y="41615"/>
                        <a:pt x="88202" y="41978"/>
                      </a:cubicBezTo>
                      <a:cubicBezTo>
                        <a:pt x="88202" y="41978"/>
                        <a:pt x="88202" y="41978"/>
                        <a:pt x="88202" y="41978"/>
                      </a:cubicBezTo>
                      <a:cubicBezTo>
                        <a:pt x="87839" y="42462"/>
                        <a:pt x="87477" y="42946"/>
                        <a:pt x="87114" y="43429"/>
                      </a:cubicBezTo>
                      <a:lnTo>
                        <a:pt x="87114" y="43429"/>
                      </a:lnTo>
                      <a:cubicBezTo>
                        <a:pt x="87114" y="43672"/>
                        <a:pt x="87114" y="44034"/>
                        <a:pt x="86872" y="44277"/>
                      </a:cubicBezTo>
                      <a:cubicBezTo>
                        <a:pt x="86509" y="44760"/>
                        <a:pt x="86146" y="45123"/>
                        <a:pt x="85783" y="45607"/>
                      </a:cubicBezTo>
                      <a:cubicBezTo>
                        <a:pt x="85058" y="46696"/>
                        <a:pt x="84211" y="47906"/>
                        <a:pt x="83485" y="48994"/>
                      </a:cubicBezTo>
                      <a:cubicBezTo>
                        <a:pt x="81429" y="52261"/>
                        <a:pt x="79494" y="55527"/>
                        <a:pt x="77438" y="58672"/>
                      </a:cubicBezTo>
                      <a:cubicBezTo>
                        <a:pt x="72358" y="66536"/>
                        <a:pt x="67279" y="74399"/>
                        <a:pt x="62078" y="82262"/>
                      </a:cubicBezTo>
                      <a:cubicBezTo>
                        <a:pt x="56636" y="90609"/>
                        <a:pt x="50951" y="98715"/>
                        <a:pt x="45751" y="107183"/>
                      </a:cubicBezTo>
                      <a:cubicBezTo>
                        <a:pt x="35228" y="124119"/>
                        <a:pt x="24585" y="140934"/>
                        <a:pt x="13579" y="157508"/>
                      </a:cubicBezTo>
                      <a:cubicBezTo>
                        <a:pt x="9830" y="163193"/>
                        <a:pt x="5718" y="168879"/>
                        <a:pt x="2815" y="175170"/>
                      </a:cubicBezTo>
                      <a:cubicBezTo>
                        <a:pt x="880" y="179283"/>
                        <a:pt x="-208" y="183396"/>
                        <a:pt x="33" y="187872"/>
                      </a:cubicBezTo>
                      <a:cubicBezTo>
                        <a:pt x="275" y="192348"/>
                        <a:pt x="1969" y="195977"/>
                        <a:pt x="5113" y="199123"/>
                      </a:cubicBezTo>
                      <a:cubicBezTo>
                        <a:pt x="8016" y="202147"/>
                        <a:pt x="11523" y="203236"/>
                        <a:pt x="15635" y="202994"/>
                      </a:cubicBezTo>
                      <a:cubicBezTo>
                        <a:pt x="15998" y="202994"/>
                        <a:pt x="16361" y="202994"/>
                        <a:pt x="16845" y="202994"/>
                      </a:cubicBezTo>
                      <a:cubicBezTo>
                        <a:pt x="22045" y="203357"/>
                        <a:pt x="26278" y="201059"/>
                        <a:pt x="29423" y="197066"/>
                      </a:cubicBezTo>
                      <a:cubicBezTo>
                        <a:pt x="33898" y="191381"/>
                        <a:pt x="38373" y="185574"/>
                        <a:pt x="42485" y="179525"/>
                      </a:cubicBezTo>
                      <a:cubicBezTo>
                        <a:pt x="51072" y="166823"/>
                        <a:pt x="59175" y="153758"/>
                        <a:pt x="67762" y="141055"/>
                      </a:cubicBezTo>
                      <a:cubicBezTo>
                        <a:pt x="76229" y="128474"/>
                        <a:pt x="84332" y="115651"/>
                        <a:pt x="92193" y="102707"/>
                      </a:cubicBezTo>
                      <a:cubicBezTo>
                        <a:pt x="96668" y="95085"/>
                        <a:pt x="101264" y="87585"/>
                        <a:pt x="105860" y="80085"/>
                      </a:cubicBezTo>
                      <a:cubicBezTo>
                        <a:pt x="107674" y="77181"/>
                        <a:pt x="109126" y="73915"/>
                        <a:pt x="112754" y="71737"/>
                      </a:cubicBezTo>
                      <a:cubicBezTo>
                        <a:pt x="113843" y="71858"/>
                        <a:pt x="115294" y="72100"/>
                        <a:pt x="116745" y="72342"/>
                      </a:cubicBezTo>
                      <a:cubicBezTo>
                        <a:pt x="116866" y="72342"/>
                        <a:pt x="116987" y="72584"/>
                        <a:pt x="117108" y="72826"/>
                      </a:cubicBezTo>
                      <a:cubicBezTo>
                        <a:pt x="117108" y="75487"/>
                        <a:pt x="117592" y="78270"/>
                        <a:pt x="117108" y="80810"/>
                      </a:cubicBezTo>
                      <a:cubicBezTo>
                        <a:pt x="116261" y="84682"/>
                        <a:pt x="116382" y="88432"/>
                        <a:pt x="116382" y="92303"/>
                      </a:cubicBezTo>
                      <a:cubicBezTo>
                        <a:pt x="116382" y="99077"/>
                        <a:pt x="116382" y="105852"/>
                        <a:pt x="116382" y="112506"/>
                      </a:cubicBezTo>
                      <a:cubicBezTo>
                        <a:pt x="116382" y="198760"/>
                        <a:pt x="116382" y="285014"/>
                        <a:pt x="116382" y="371268"/>
                      </a:cubicBezTo>
                      <a:cubicBezTo>
                        <a:pt x="116382" y="395342"/>
                        <a:pt x="116382" y="419537"/>
                        <a:pt x="116382" y="443611"/>
                      </a:cubicBezTo>
                      <a:cubicBezTo>
                        <a:pt x="116382" y="450022"/>
                        <a:pt x="117592" y="455829"/>
                        <a:pt x="122671" y="460305"/>
                      </a:cubicBezTo>
                      <a:cubicBezTo>
                        <a:pt x="122913" y="460547"/>
                        <a:pt x="123034" y="461031"/>
                        <a:pt x="123155" y="461273"/>
                      </a:cubicBezTo>
                      <a:cubicBezTo>
                        <a:pt x="124365" y="461515"/>
                        <a:pt x="125090" y="462362"/>
                        <a:pt x="125574" y="463450"/>
                      </a:cubicBezTo>
                      <a:cubicBezTo>
                        <a:pt x="125816" y="463934"/>
                        <a:pt x="126300" y="464176"/>
                        <a:pt x="126663" y="464539"/>
                      </a:cubicBezTo>
                      <a:cubicBezTo>
                        <a:pt x="127025" y="464902"/>
                        <a:pt x="127509" y="465265"/>
                        <a:pt x="127872" y="465507"/>
                      </a:cubicBezTo>
                      <a:cubicBezTo>
                        <a:pt x="127872" y="465507"/>
                        <a:pt x="127872" y="465507"/>
                        <a:pt x="127872" y="465507"/>
                      </a:cubicBezTo>
                      <a:cubicBezTo>
                        <a:pt x="128356" y="465870"/>
                        <a:pt x="128719" y="466233"/>
                        <a:pt x="129202" y="466716"/>
                      </a:cubicBezTo>
                      <a:cubicBezTo>
                        <a:pt x="129565" y="466716"/>
                        <a:pt x="129807" y="466716"/>
                        <a:pt x="130170" y="466716"/>
                      </a:cubicBezTo>
                      <a:cubicBezTo>
                        <a:pt x="131984" y="466837"/>
                        <a:pt x="133919" y="466837"/>
                        <a:pt x="135734" y="467201"/>
                      </a:cubicBezTo>
                      <a:cubicBezTo>
                        <a:pt x="143111" y="468773"/>
                        <a:pt x="149400" y="466716"/>
                        <a:pt x="154964" y="461999"/>
                      </a:cubicBezTo>
                      <a:cubicBezTo>
                        <a:pt x="156536" y="460668"/>
                        <a:pt x="158592" y="459821"/>
                        <a:pt x="159076" y="457402"/>
                      </a:cubicBezTo>
                      <a:cubicBezTo>
                        <a:pt x="159076" y="456434"/>
                        <a:pt x="159076" y="455466"/>
                        <a:pt x="160043" y="454982"/>
                      </a:cubicBezTo>
                      <a:cubicBezTo>
                        <a:pt x="160164" y="450506"/>
                        <a:pt x="160406" y="446151"/>
                        <a:pt x="160406" y="441675"/>
                      </a:cubicBezTo>
                      <a:cubicBezTo>
                        <a:pt x="160406" y="376591"/>
                        <a:pt x="160406" y="311628"/>
                        <a:pt x="160406" y="246544"/>
                      </a:cubicBezTo>
                      <a:cubicBezTo>
                        <a:pt x="160406" y="243278"/>
                        <a:pt x="161132" y="240133"/>
                        <a:pt x="161858" y="236625"/>
                      </a:cubicBezTo>
                      <a:cubicBezTo>
                        <a:pt x="162825" y="235536"/>
                        <a:pt x="164035" y="234326"/>
                        <a:pt x="165002" y="233237"/>
                      </a:cubicBezTo>
                      <a:cubicBezTo>
                        <a:pt x="168389" y="231786"/>
                        <a:pt x="171533" y="231302"/>
                        <a:pt x="174799" y="231302"/>
                      </a:cubicBezTo>
                      <a:cubicBezTo>
                        <a:pt x="179636" y="231302"/>
                        <a:pt x="184716" y="234326"/>
                        <a:pt x="184595" y="240980"/>
                      </a:cubicBezTo>
                      <a:cubicBezTo>
                        <a:pt x="184474" y="250295"/>
                        <a:pt x="184595" y="259489"/>
                        <a:pt x="184595" y="268804"/>
                      </a:cubicBezTo>
                      <a:cubicBezTo>
                        <a:pt x="184595" y="304491"/>
                        <a:pt x="184716" y="340178"/>
                        <a:pt x="184837" y="375866"/>
                      </a:cubicBezTo>
                      <a:cubicBezTo>
                        <a:pt x="186288" y="392076"/>
                        <a:pt x="185442" y="408165"/>
                        <a:pt x="185684" y="424376"/>
                      </a:cubicBezTo>
                      <a:cubicBezTo>
                        <a:pt x="185684" y="433449"/>
                        <a:pt x="185684" y="442522"/>
                        <a:pt x="185684" y="451595"/>
                      </a:cubicBezTo>
                      <a:cubicBezTo>
                        <a:pt x="185805" y="451837"/>
                        <a:pt x="185926" y="452200"/>
                        <a:pt x="185684" y="452442"/>
                      </a:cubicBezTo>
                      <a:cubicBezTo>
                        <a:pt x="187014" y="453409"/>
                        <a:pt x="186772" y="454861"/>
                        <a:pt x="186772" y="456192"/>
                      </a:cubicBezTo>
                      <a:cubicBezTo>
                        <a:pt x="186893" y="456434"/>
                        <a:pt x="186893" y="456676"/>
                        <a:pt x="186772" y="457038"/>
                      </a:cubicBezTo>
                      <a:cubicBezTo>
                        <a:pt x="188103" y="457402"/>
                        <a:pt x="189191" y="458128"/>
                        <a:pt x="188949" y="459700"/>
                      </a:cubicBezTo>
                      <a:cubicBezTo>
                        <a:pt x="194392" y="466596"/>
                        <a:pt x="201648" y="468168"/>
                        <a:pt x="209994" y="467080"/>
                      </a:cubicBezTo>
                      <a:cubicBezTo>
                        <a:pt x="211082" y="466959"/>
                        <a:pt x="212171" y="466837"/>
                        <a:pt x="213259" y="466716"/>
                      </a:cubicBezTo>
                      <a:cubicBezTo>
                        <a:pt x="214106" y="466475"/>
                        <a:pt x="214831" y="466112"/>
                        <a:pt x="215678" y="465870"/>
                      </a:cubicBezTo>
                      <a:cubicBezTo>
                        <a:pt x="215920" y="466233"/>
                        <a:pt x="216041" y="466354"/>
                        <a:pt x="216162" y="466475"/>
                      </a:cubicBezTo>
                      <a:cubicBezTo>
                        <a:pt x="216041" y="466475"/>
                        <a:pt x="215799" y="466233"/>
                        <a:pt x="215678" y="465870"/>
                      </a:cubicBezTo>
                      <a:cubicBezTo>
                        <a:pt x="216041" y="465870"/>
                        <a:pt x="216404" y="465628"/>
                        <a:pt x="216767" y="465507"/>
                      </a:cubicBezTo>
                      <a:lnTo>
                        <a:pt x="216767" y="465507"/>
                      </a:lnTo>
                      <a:cubicBezTo>
                        <a:pt x="217129" y="465144"/>
                        <a:pt x="217492" y="464902"/>
                        <a:pt x="217855" y="464660"/>
                      </a:cubicBezTo>
                      <a:cubicBezTo>
                        <a:pt x="218218" y="464660"/>
                        <a:pt x="218702" y="464418"/>
                        <a:pt x="219065" y="464297"/>
                      </a:cubicBezTo>
                      <a:cubicBezTo>
                        <a:pt x="219427" y="463208"/>
                        <a:pt x="220395" y="463087"/>
                        <a:pt x="221362" y="463087"/>
                      </a:cubicBezTo>
                      <a:cubicBezTo>
                        <a:pt x="221362" y="463087"/>
                        <a:pt x="221362" y="463087"/>
                        <a:pt x="221362" y="463087"/>
                      </a:cubicBezTo>
                      <a:cubicBezTo>
                        <a:pt x="221725" y="462724"/>
                        <a:pt x="222088" y="462362"/>
                        <a:pt x="222572" y="461877"/>
                      </a:cubicBezTo>
                      <a:cubicBezTo>
                        <a:pt x="223660" y="460668"/>
                        <a:pt x="224749" y="459579"/>
                        <a:pt x="225717" y="458369"/>
                      </a:cubicBezTo>
                      <a:cubicBezTo>
                        <a:pt x="225958" y="457523"/>
                        <a:pt x="226079" y="456434"/>
                        <a:pt x="227168" y="456071"/>
                      </a:cubicBezTo>
                      <a:cubicBezTo>
                        <a:pt x="228740" y="450506"/>
                        <a:pt x="229829" y="444941"/>
                        <a:pt x="229345" y="439135"/>
                      </a:cubicBezTo>
                      <a:cubicBezTo>
                        <a:pt x="229345" y="437804"/>
                        <a:pt x="229103" y="436473"/>
                        <a:pt x="228861" y="435143"/>
                      </a:cubicBezTo>
                      <a:cubicBezTo>
                        <a:pt x="228377" y="432118"/>
                        <a:pt x="228256" y="429094"/>
                        <a:pt x="228861" y="425949"/>
                      </a:cubicBezTo>
                      <a:cubicBezTo>
                        <a:pt x="229103" y="424860"/>
                        <a:pt x="229345" y="423650"/>
                        <a:pt x="229224" y="422561"/>
                      </a:cubicBezTo>
                      <a:cubicBezTo>
                        <a:pt x="229103" y="420505"/>
                        <a:pt x="228498" y="418448"/>
                        <a:pt x="228498" y="416271"/>
                      </a:cubicBezTo>
                      <a:cubicBezTo>
                        <a:pt x="228498" y="414456"/>
                        <a:pt x="229103" y="412641"/>
                        <a:pt x="228498" y="410706"/>
                      </a:cubicBezTo>
                      <a:cubicBezTo>
                        <a:pt x="228014" y="409133"/>
                        <a:pt x="228014" y="407198"/>
                        <a:pt x="228498" y="405504"/>
                      </a:cubicBezTo>
                      <a:cubicBezTo>
                        <a:pt x="229587" y="401633"/>
                        <a:pt x="229224" y="397882"/>
                        <a:pt x="229224" y="394012"/>
                      </a:cubicBezTo>
                      <a:cubicBezTo>
                        <a:pt x="229224" y="297112"/>
                        <a:pt x="229224" y="200212"/>
                        <a:pt x="229345" y="103311"/>
                      </a:cubicBezTo>
                      <a:cubicBezTo>
                        <a:pt x="229345" y="97747"/>
                        <a:pt x="229345" y="92182"/>
                        <a:pt x="229466" y="86496"/>
                      </a:cubicBezTo>
                      <a:cubicBezTo>
                        <a:pt x="229466" y="84561"/>
                        <a:pt x="229466" y="82625"/>
                        <a:pt x="229345" y="80690"/>
                      </a:cubicBezTo>
                      <a:cubicBezTo>
                        <a:pt x="229345" y="80326"/>
                        <a:pt x="229345" y="79843"/>
                        <a:pt x="229345" y="79480"/>
                      </a:cubicBezTo>
                      <a:cubicBezTo>
                        <a:pt x="229103" y="78996"/>
                        <a:pt x="228740" y="78391"/>
                        <a:pt x="228619" y="77907"/>
                      </a:cubicBezTo>
                      <a:cubicBezTo>
                        <a:pt x="228135" y="76213"/>
                        <a:pt x="228135" y="74520"/>
                        <a:pt x="229466" y="72947"/>
                      </a:cubicBezTo>
                      <a:cubicBezTo>
                        <a:pt x="230675" y="71374"/>
                        <a:pt x="232247" y="71012"/>
                        <a:pt x="234424" y="71374"/>
                      </a:cubicBezTo>
                      <a:cubicBezTo>
                        <a:pt x="236360" y="72584"/>
                        <a:pt x="237811" y="74520"/>
                        <a:pt x="239141" y="76697"/>
                      </a:cubicBezTo>
                      <a:cubicBezTo>
                        <a:pt x="245189" y="87343"/>
                        <a:pt x="251236" y="97989"/>
                        <a:pt x="257525" y="108514"/>
                      </a:cubicBezTo>
                      <a:cubicBezTo>
                        <a:pt x="261395" y="115046"/>
                        <a:pt x="265628" y="121579"/>
                        <a:pt x="269619" y="127990"/>
                      </a:cubicBezTo>
                      <a:cubicBezTo>
                        <a:pt x="277844" y="141177"/>
                        <a:pt x="286068" y="154241"/>
                        <a:pt x="294413" y="167306"/>
                      </a:cubicBezTo>
                      <a:cubicBezTo>
                        <a:pt x="298162" y="173235"/>
                        <a:pt x="302154" y="179162"/>
                        <a:pt x="306024" y="185090"/>
                      </a:cubicBezTo>
                      <a:cubicBezTo>
                        <a:pt x="307959" y="188114"/>
                        <a:pt x="309773" y="191260"/>
                        <a:pt x="311587" y="194405"/>
                      </a:cubicBezTo>
                      <a:cubicBezTo>
                        <a:pt x="312071" y="195251"/>
                        <a:pt x="312434" y="196099"/>
                        <a:pt x="313039" y="196824"/>
                      </a:cubicBezTo>
                      <a:cubicBezTo>
                        <a:pt x="313764" y="197792"/>
                        <a:pt x="314611" y="198518"/>
                        <a:pt x="314490" y="198518"/>
                      </a:cubicBezTo>
                      <a:cubicBezTo>
                        <a:pt x="317756" y="200212"/>
                        <a:pt x="319932" y="201300"/>
                        <a:pt x="322110" y="202389"/>
                      </a:cubicBezTo>
                      <a:cubicBezTo>
                        <a:pt x="322351" y="202389"/>
                        <a:pt x="322472" y="202389"/>
                        <a:pt x="322714" y="202389"/>
                      </a:cubicBezTo>
                      <a:cubicBezTo>
                        <a:pt x="328399" y="204203"/>
                        <a:pt x="333115" y="202268"/>
                        <a:pt x="337228" y="198276"/>
                      </a:cubicBezTo>
                      <a:cubicBezTo>
                        <a:pt x="338679" y="196824"/>
                        <a:pt x="340251" y="195373"/>
                        <a:pt x="341703" y="193921"/>
                      </a:cubicBezTo>
                      <a:cubicBezTo>
                        <a:pt x="342307" y="192106"/>
                        <a:pt x="342912" y="190171"/>
                        <a:pt x="343396" y="188356"/>
                      </a:cubicBezTo>
                      <a:cubicBezTo>
                        <a:pt x="343033" y="187630"/>
                        <a:pt x="343396" y="187388"/>
                        <a:pt x="344000" y="187147"/>
                      </a:cubicBezTo>
                      <a:cubicBezTo>
                        <a:pt x="344000" y="185452"/>
                        <a:pt x="344000" y="183880"/>
                        <a:pt x="343759" y="182187"/>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sp>
            <p:nvSpPr>
              <p:cNvPr id="721" name="Google Shape;721;p26"/>
              <p:cNvSpPr/>
              <p:nvPr/>
            </p:nvSpPr>
            <p:spPr>
              <a:xfrm>
                <a:off x="6118298" y="5178681"/>
                <a:ext cx="112964" cy="166509"/>
              </a:xfrm>
              <a:custGeom>
                <a:avLst/>
                <a:gdLst/>
                <a:ahLst/>
                <a:cxnLst/>
                <a:rect l="l" t="t" r="r" b="b"/>
                <a:pathLst>
                  <a:path w="112964" h="166509" extrusionOk="0">
                    <a:moveTo>
                      <a:pt x="112796" y="164970"/>
                    </a:moveTo>
                    <a:cubicBezTo>
                      <a:pt x="80625" y="117548"/>
                      <a:pt x="48454" y="70126"/>
                      <a:pt x="16283" y="22583"/>
                    </a:cubicBezTo>
                    <a:cubicBezTo>
                      <a:pt x="11807" y="16051"/>
                      <a:pt x="7333" y="9397"/>
                      <a:pt x="2858" y="2865"/>
                    </a:cubicBezTo>
                    <a:cubicBezTo>
                      <a:pt x="-1617" y="-3668"/>
                      <a:pt x="318" y="2865"/>
                      <a:pt x="1043" y="3953"/>
                    </a:cubicBezTo>
                    <a:cubicBezTo>
                      <a:pt x="33215" y="51375"/>
                      <a:pt x="65386" y="98797"/>
                      <a:pt x="97557" y="146339"/>
                    </a:cubicBezTo>
                    <a:cubicBezTo>
                      <a:pt x="102032" y="152872"/>
                      <a:pt x="106507" y="159526"/>
                      <a:pt x="110982" y="166058"/>
                    </a:cubicBezTo>
                    <a:cubicBezTo>
                      <a:pt x="111708" y="167147"/>
                      <a:pt x="113522" y="166058"/>
                      <a:pt x="112796" y="164970"/>
                    </a:cubicBezTo>
                    <a:lnTo>
                      <a:pt x="112796" y="164970"/>
                    </a:ln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722" name="Google Shape;722;p26"/>
              <p:cNvSpPr/>
              <p:nvPr/>
            </p:nvSpPr>
            <p:spPr>
              <a:xfrm>
                <a:off x="5905238" y="5180732"/>
                <a:ext cx="113887" cy="165833"/>
              </a:xfrm>
              <a:custGeom>
                <a:avLst/>
                <a:gdLst/>
                <a:ahLst/>
                <a:cxnLst/>
                <a:rect l="l" t="t" r="r" b="b"/>
                <a:pathLst>
                  <a:path w="113887" h="165833" extrusionOk="0">
                    <a:moveTo>
                      <a:pt x="3539" y="163403"/>
                    </a:moveTo>
                    <a:cubicBezTo>
                      <a:pt x="35831" y="115981"/>
                      <a:pt x="68002" y="68559"/>
                      <a:pt x="100295" y="21259"/>
                    </a:cubicBezTo>
                    <a:cubicBezTo>
                      <a:pt x="104770" y="14726"/>
                      <a:pt x="109244" y="8073"/>
                      <a:pt x="113720" y="1540"/>
                    </a:cubicBezTo>
                    <a:cubicBezTo>
                      <a:pt x="114445" y="451"/>
                      <a:pt x="112631" y="-638"/>
                      <a:pt x="111905" y="451"/>
                    </a:cubicBezTo>
                    <a:cubicBezTo>
                      <a:pt x="79613" y="47873"/>
                      <a:pt x="47442" y="95294"/>
                      <a:pt x="15150" y="142595"/>
                    </a:cubicBezTo>
                    <a:cubicBezTo>
                      <a:pt x="10674" y="149128"/>
                      <a:pt x="6200" y="155781"/>
                      <a:pt x="1725" y="162314"/>
                    </a:cubicBezTo>
                    <a:cubicBezTo>
                      <a:pt x="-2750" y="168847"/>
                      <a:pt x="2813" y="164491"/>
                      <a:pt x="3539" y="163403"/>
                    </a:cubicBezTo>
                    <a:lnTo>
                      <a:pt x="3539" y="163403"/>
                    </a:ln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723" name="Google Shape;723;p26"/>
              <p:cNvSpPr/>
              <p:nvPr/>
            </p:nvSpPr>
            <p:spPr>
              <a:xfrm>
                <a:off x="5772351" y="5318470"/>
                <a:ext cx="143451" cy="42337"/>
              </a:xfrm>
              <a:custGeom>
                <a:avLst/>
                <a:gdLst/>
                <a:ahLst/>
                <a:cxnLst/>
                <a:rect l="l" t="t" r="r" b="b"/>
                <a:pathLst>
                  <a:path w="143451" h="42337" extrusionOk="0">
                    <a:moveTo>
                      <a:pt x="38339" y="26996"/>
                    </a:moveTo>
                    <a:cubicBezTo>
                      <a:pt x="39549" y="26391"/>
                      <a:pt x="40879" y="26632"/>
                      <a:pt x="42089" y="26996"/>
                    </a:cubicBezTo>
                    <a:cubicBezTo>
                      <a:pt x="50313" y="28568"/>
                      <a:pt x="58537" y="30020"/>
                      <a:pt x="66761" y="31593"/>
                    </a:cubicBezTo>
                    <a:cubicBezTo>
                      <a:pt x="81880" y="34375"/>
                      <a:pt x="96877" y="37157"/>
                      <a:pt x="111995" y="39940"/>
                    </a:cubicBezTo>
                    <a:cubicBezTo>
                      <a:pt x="112358" y="39940"/>
                      <a:pt x="112600" y="39940"/>
                      <a:pt x="112963" y="40061"/>
                    </a:cubicBezTo>
                    <a:cubicBezTo>
                      <a:pt x="112963" y="40061"/>
                      <a:pt x="112963" y="40061"/>
                      <a:pt x="112963" y="40061"/>
                    </a:cubicBezTo>
                    <a:cubicBezTo>
                      <a:pt x="114898" y="40303"/>
                      <a:pt x="116954" y="40666"/>
                      <a:pt x="118889" y="40908"/>
                    </a:cubicBezTo>
                    <a:cubicBezTo>
                      <a:pt x="119614" y="40908"/>
                      <a:pt x="120461" y="40908"/>
                      <a:pt x="121187" y="41149"/>
                    </a:cubicBezTo>
                    <a:cubicBezTo>
                      <a:pt x="122275" y="41270"/>
                      <a:pt x="123364" y="41513"/>
                      <a:pt x="124573" y="41633"/>
                    </a:cubicBezTo>
                    <a:cubicBezTo>
                      <a:pt x="125178" y="41633"/>
                      <a:pt x="125904" y="41633"/>
                      <a:pt x="126508" y="41633"/>
                    </a:cubicBezTo>
                    <a:cubicBezTo>
                      <a:pt x="127476" y="41633"/>
                      <a:pt x="128443" y="41754"/>
                      <a:pt x="129290" y="41875"/>
                    </a:cubicBezTo>
                    <a:cubicBezTo>
                      <a:pt x="129653" y="41875"/>
                      <a:pt x="130137" y="41996"/>
                      <a:pt x="130500" y="41996"/>
                    </a:cubicBezTo>
                    <a:cubicBezTo>
                      <a:pt x="131225" y="41996"/>
                      <a:pt x="131951" y="41996"/>
                      <a:pt x="132556" y="42238"/>
                    </a:cubicBezTo>
                    <a:cubicBezTo>
                      <a:pt x="135700" y="42722"/>
                      <a:pt x="138361" y="41392"/>
                      <a:pt x="140659" y="39456"/>
                    </a:cubicBezTo>
                    <a:cubicBezTo>
                      <a:pt x="141143" y="39093"/>
                      <a:pt x="141505" y="38609"/>
                      <a:pt x="141868" y="38125"/>
                    </a:cubicBezTo>
                    <a:lnTo>
                      <a:pt x="141263" y="37520"/>
                    </a:lnTo>
                    <a:cubicBezTo>
                      <a:pt x="142715" y="35827"/>
                      <a:pt x="143561" y="33891"/>
                      <a:pt x="143441" y="31471"/>
                    </a:cubicBezTo>
                    <a:cubicBezTo>
                      <a:pt x="143199" y="28689"/>
                      <a:pt x="142231" y="26391"/>
                      <a:pt x="140175" y="24455"/>
                    </a:cubicBezTo>
                    <a:cubicBezTo>
                      <a:pt x="138119" y="22519"/>
                      <a:pt x="135700" y="21310"/>
                      <a:pt x="133039" y="20584"/>
                    </a:cubicBezTo>
                    <a:cubicBezTo>
                      <a:pt x="128806" y="19374"/>
                      <a:pt x="124573" y="19011"/>
                      <a:pt x="120219" y="18407"/>
                    </a:cubicBezTo>
                    <a:cubicBezTo>
                      <a:pt x="119856" y="18407"/>
                      <a:pt x="119493" y="18407"/>
                      <a:pt x="119131" y="18285"/>
                    </a:cubicBezTo>
                    <a:lnTo>
                      <a:pt x="117921" y="17197"/>
                    </a:lnTo>
                    <a:cubicBezTo>
                      <a:pt x="117921" y="17318"/>
                      <a:pt x="117921" y="17438"/>
                      <a:pt x="117921" y="17559"/>
                    </a:cubicBezTo>
                    <a:cubicBezTo>
                      <a:pt x="117679" y="17802"/>
                      <a:pt x="117558" y="17802"/>
                      <a:pt x="117316" y="18043"/>
                    </a:cubicBezTo>
                    <a:cubicBezTo>
                      <a:pt x="114293" y="17681"/>
                      <a:pt x="111269" y="17197"/>
                      <a:pt x="108246" y="16713"/>
                    </a:cubicBezTo>
                    <a:lnTo>
                      <a:pt x="108246" y="16713"/>
                    </a:lnTo>
                    <a:cubicBezTo>
                      <a:pt x="107399" y="16471"/>
                      <a:pt x="106552" y="16350"/>
                      <a:pt x="105706" y="16108"/>
                    </a:cubicBezTo>
                    <a:cubicBezTo>
                      <a:pt x="96514" y="14414"/>
                      <a:pt x="87443" y="12842"/>
                      <a:pt x="78251" y="11027"/>
                    </a:cubicBezTo>
                    <a:cubicBezTo>
                      <a:pt x="67003" y="8850"/>
                      <a:pt x="55876" y="6551"/>
                      <a:pt x="44629" y="4373"/>
                    </a:cubicBezTo>
                    <a:cubicBezTo>
                      <a:pt x="39791" y="3406"/>
                      <a:pt x="34953" y="2438"/>
                      <a:pt x="30115" y="1591"/>
                    </a:cubicBezTo>
                    <a:cubicBezTo>
                      <a:pt x="23584" y="502"/>
                      <a:pt x="17053" y="-344"/>
                      <a:pt x="10401" y="139"/>
                    </a:cubicBezTo>
                    <a:cubicBezTo>
                      <a:pt x="7499" y="382"/>
                      <a:pt x="4596" y="744"/>
                      <a:pt x="1693" y="1107"/>
                    </a:cubicBezTo>
                    <a:cubicBezTo>
                      <a:pt x="1088" y="1349"/>
                      <a:pt x="605" y="1591"/>
                      <a:pt x="0" y="1712"/>
                    </a:cubicBezTo>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grpSp>
          <p:nvGrpSpPr>
            <p:cNvPr id="724" name="Google Shape;724;p26"/>
            <p:cNvGrpSpPr/>
            <p:nvPr/>
          </p:nvGrpSpPr>
          <p:grpSpPr>
            <a:xfrm>
              <a:off x="6615687" y="5133568"/>
              <a:ext cx="269367" cy="473526"/>
              <a:chOff x="6615687" y="5133568"/>
              <a:chExt cx="269367" cy="473526"/>
            </a:xfrm>
          </p:grpSpPr>
          <p:sp>
            <p:nvSpPr>
              <p:cNvPr id="725" name="Google Shape;725;p26"/>
              <p:cNvSpPr/>
              <p:nvPr/>
            </p:nvSpPr>
            <p:spPr>
              <a:xfrm>
                <a:off x="6713721" y="5133568"/>
                <a:ext cx="78482" cy="78705"/>
              </a:xfrm>
              <a:custGeom>
                <a:avLst/>
                <a:gdLst/>
                <a:ahLst/>
                <a:cxnLst/>
                <a:rect l="l" t="t" r="r" b="b"/>
                <a:pathLst>
                  <a:path w="78482" h="78705" extrusionOk="0">
                    <a:moveTo>
                      <a:pt x="5386" y="60680"/>
                    </a:moveTo>
                    <a:cubicBezTo>
                      <a:pt x="12642" y="72293"/>
                      <a:pt x="23044" y="78463"/>
                      <a:pt x="36831" y="78463"/>
                    </a:cubicBezTo>
                    <a:cubicBezTo>
                      <a:pt x="37315" y="78463"/>
                      <a:pt x="37678" y="78463"/>
                      <a:pt x="38162" y="78463"/>
                    </a:cubicBezTo>
                    <a:cubicBezTo>
                      <a:pt x="38162" y="78463"/>
                      <a:pt x="38162" y="78705"/>
                      <a:pt x="38162" y="78705"/>
                    </a:cubicBezTo>
                    <a:cubicBezTo>
                      <a:pt x="41306" y="78342"/>
                      <a:pt x="44451" y="78100"/>
                      <a:pt x="47595" y="77616"/>
                    </a:cubicBezTo>
                    <a:cubicBezTo>
                      <a:pt x="54368" y="76648"/>
                      <a:pt x="60174" y="73624"/>
                      <a:pt x="65253" y="69269"/>
                    </a:cubicBezTo>
                    <a:cubicBezTo>
                      <a:pt x="71784" y="63583"/>
                      <a:pt x="75171" y="56204"/>
                      <a:pt x="77348" y="48098"/>
                    </a:cubicBezTo>
                    <a:cubicBezTo>
                      <a:pt x="78799" y="42292"/>
                      <a:pt x="78920" y="36485"/>
                      <a:pt x="77348" y="30678"/>
                    </a:cubicBezTo>
                    <a:cubicBezTo>
                      <a:pt x="75655" y="24508"/>
                      <a:pt x="72752" y="18823"/>
                      <a:pt x="68761" y="13984"/>
                    </a:cubicBezTo>
                    <a:cubicBezTo>
                      <a:pt x="63439" y="7452"/>
                      <a:pt x="56545" y="3338"/>
                      <a:pt x="48442" y="1282"/>
                    </a:cubicBezTo>
                    <a:cubicBezTo>
                      <a:pt x="43362" y="-49"/>
                      <a:pt x="38162" y="-291"/>
                      <a:pt x="32840" y="314"/>
                    </a:cubicBezTo>
                    <a:cubicBezTo>
                      <a:pt x="24253" y="1403"/>
                      <a:pt x="17480" y="6121"/>
                      <a:pt x="11070" y="11322"/>
                    </a:cubicBezTo>
                    <a:cubicBezTo>
                      <a:pt x="6837" y="16525"/>
                      <a:pt x="3571" y="22210"/>
                      <a:pt x="1274" y="28380"/>
                    </a:cubicBezTo>
                    <a:cubicBezTo>
                      <a:pt x="911" y="29227"/>
                      <a:pt x="790" y="30073"/>
                      <a:pt x="669" y="31042"/>
                    </a:cubicBezTo>
                    <a:cubicBezTo>
                      <a:pt x="-420" y="35759"/>
                      <a:pt x="64" y="40598"/>
                      <a:pt x="427" y="45316"/>
                    </a:cubicBezTo>
                    <a:cubicBezTo>
                      <a:pt x="790" y="50881"/>
                      <a:pt x="2725" y="55962"/>
                      <a:pt x="5628" y="60559"/>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726" name="Google Shape;726;p26"/>
              <p:cNvSpPr/>
              <p:nvPr/>
            </p:nvSpPr>
            <p:spPr>
              <a:xfrm>
                <a:off x="6615687" y="5225467"/>
                <a:ext cx="269367" cy="381627"/>
              </a:xfrm>
              <a:custGeom>
                <a:avLst/>
                <a:gdLst/>
                <a:ahLst/>
                <a:cxnLst/>
                <a:rect l="l" t="t" r="r" b="b"/>
                <a:pathLst>
                  <a:path w="269367" h="381627" extrusionOk="0">
                    <a:moveTo>
                      <a:pt x="266937" y="153871"/>
                    </a:moveTo>
                    <a:cubicBezTo>
                      <a:pt x="264518" y="148790"/>
                      <a:pt x="261373" y="144314"/>
                      <a:pt x="258350" y="139717"/>
                    </a:cubicBezTo>
                    <a:cubicBezTo>
                      <a:pt x="258108" y="139355"/>
                      <a:pt x="257866" y="138991"/>
                      <a:pt x="257624" y="138629"/>
                    </a:cubicBezTo>
                    <a:lnTo>
                      <a:pt x="257624" y="136451"/>
                    </a:lnTo>
                    <a:cubicBezTo>
                      <a:pt x="257624" y="136572"/>
                      <a:pt x="257382" y="136814"/>
                      <a:pt x="257261" y="136935"/>
                    </a:cubicBezTo>
                    <a:cubicBezTo>
                      <a:pt x="256898" y="136935"/>
                      <a:pt x="256656" y="136814"/>
                      <a:pt x="256294" y="136693"/>
                    </a:cubicBezTo>
                    <a:cubicBezTo>
                      <a:pt x="254117" y="133426"/>
                      <a:pt x="252060" y="130161"/>
                      <a:pt x="250004" y="126894"/>
                    </a:cubicBezTo>
                    <a:lnTo>
                      <a:pt x="250004" y="126894"/>
                    </a:lnTo>
                    <a:cubicBezTo>
                      <a:pt x="249400" y="125805"/>
                      <a:pt x="248916" y="124838"/>
                      <a:pt x="248311" y="123870"/>
                    </a:cubicBezTo>
                    <a:cubicBezTo>
                      <a:pt x="242264" y="113587"/>
                      <a:pt x="236096" y="103425"/>
                      <a:pt x="230169" y="93142"/>
                    </a:cubicBezTo>
                    <a:cubicBezTo>
                      <a:pt x="222792" y="80561"/>
                      <a:pt x="215656" y="67859"/>
                      <a:pt x="208399" y="55278"/>
                    </a:cubicBezTo>
                    <a:cubicBezTo>
                      <a:pt x="205255" y="49834"/>
                      <a:pt x="202231" y="44269"/>
                      <a:pt x="198845" y="38946"/>
                    </a:cubicBezTo>
                    <a:cubicBezTo>
                      <a:pt x="194370" y="31809"/>
                      <a:pt x="189774" y="24792"/>
                      <a:pt x="183727" y="18744"/>
                    </a:cubicBezTo>
                    <a:cubicBezTo>
                      <a:pt x="181066" y="16082"/>
                      <a:pt x="178163" y="13662"/>
                      <a:pt x="175502" y="11122"/>
                    </a:cubicBezTo>
                    <a:cubicBezTo>
                      <a:pt x="174898" y="10759"/>
                      <a:pt x="174172" y="10397"/>
                      <a:pt x="173567" y="10033"/>
                    </a:cubicBezTo>
                    <a:cubicBezTo>
                      <a:pt x="169092" y="7251"/>
                      <a:pt x="164375" y="4953"/>
                      <a:pt x="159296" y="3380"/>
                    </a:cubicBezTo>
                    <a:cubicBezTo>
                      <a:pt x="148532" y="-128"/>
                      <a:pt x="137526" y="-612"/>
                      <a:pt x="126278" y="598"/>
                    </a:cubicBezTo>
                    <a:cubicBezTo>
                      <a:pt x="121198" y="1202"/>
                      <a:pt x="116239" y="2049"/>
                      <a:pt x="111160" y="2896"/>
                    </a:cubicBezTo>
                    <a:cubicBezTo>
                      <a:pt x="110555" y="3259"/>
                      <a:pt x="109829" y="3622"/>
                      <a:pt x="109225" y="3864"/>
                    </a:cubicBezTo>
                    <a:cubicBezTo>
                      <a:pt x="105112" y="5315"/>
                      <a:pt x="101242" y="7130"/>
                      <a:pt x="97493" y="9549"/>
                    </a:cubicBezTo>
                    <a:cubicBezTo>
                      <a:pt x="89027" y="14872"/>
                      <a:pt x="82496" y="22010"/>
                      <a:pt x="76811" y="30115"/>
                    </a:cubicBezTo>
                    <a:cubicBezTo>
                      <a:pt x="68103" y="42455"/>
                      <a:pt x="60484" y="55398"/>
                      <a:pt x="52985" y="68343"/>
                    </a:cubicBezTo>
                    <a:cubicBezTo>
                      <a:pt x="48752" y="75601"/>
                      <a:pt x="44640" y="82981"/>
                      <a:pt x="40165" y="90118"/>
                    </a:cubicBezTo>
                    <a:cubicBezTo>
                      <a:pt x="36416" y="96167"/>
                      <a:pt x="32908" y="102215"/>
                      <a:pt x="29522" y="108385"/>
                    </a:cubicBezTo>
                    <a:cubicBezTo>
                      <a:pt x="27103" y="112740"/>
                      <a:pt x="24563" y="116974"/>
                      <a:pt x="22023" y="121209"/>
                    </a:cubicBezTo>
                    <a:cubicBezTo>
                      <a:pt x="19000" y="126048"/>
                      <a:pt x="15976" y="130765"/>
                      <a:pt x="12953" y="135483"/>
                    </a:cubicBezTo>
                    <a:cubicBezTo>
                      <a:pt x="12590" y="135483"/>
                      <a:pt x="12469" y="135725"/>
                      <a:pt x="11985" y="135725"/>
                    </a:cubicBezTo>
                    <a:cubicBezTo>
                      <a:pt x="11985" y="135604"/>
                      <a:pt x="11743" y="135483"/>
                      <a:pt x="11622" y="135241"/>
                    </a:cubicBezTo>
                    <a:lnTo>
                      <a:pt x="11622" y="137419"/>
                    </a:lnTo>
                    <a:cubicBezTo>
                      <a:pt x="11380" y="137782"/>
                      <a:pt x="11138" y="138145"/>
                      <a:pt x="10896" y="138508"/>
                    </a:cubicBezTo>
                    <a:cubicBezTo>
                      <a:pt x="7873" y="143104"/>
                      <a:pt x="4607" y="147581"/>
                      <a:pt x="2309" y="152662"/>
                    </a:cubicBezTo>
                    <a:cubicBezTo>
                      <a:pt x="737" y="155928"/>
                      <a:pt x="-110" y="159194"/>
                      <a:pt x="11" y="162823"/>
                    </a:cubicBezTo>
                    <a:cubicBezTo>
                      <a:pt x="132" y="166453"/>
                      <a:pt x="1584" y="169356"/>
                      <a:pt x="4003" y="171896"/>
                    </a:cubicBezTo>
                    <a:cubicBezTo>
                      <a:pt x="6180" y="174074"/>
                      <a:pt x="8720" y="174921"/>
                      <a:pt x="11622" y="174800"/>
                    </a:cubicBezTo>
                    <a:lnTo>
                      <a:pt x="11622" y="175888"/>
                    </a:lnTo>
                    <a:cubicBezTo>
                      <a:pt x="12348" y="175888"/>
                      <a:pt x="13073" y="175888"/>
                      <a:pt x="13920" y="175888"/>
                    </a:cubicBezTo>
                    <a:cubicBezTo>
                      <a:pt x="17790" y="175405"/>
                      <a:pt x="21177" y="173953"/>
                      <a:pt x="23475" y="170445"/>
                    </a:cubicBezTo>
                    <a:cubicBezTo>
                      <a:pt x="23959" y="169719"/>
                      <a:pt x="24563" y="168993"/>
                      <a:pt x="25047" y="168267"/>
                    </a:cubicBezTo>
                    <a:cubicBezTo>
                      <a:pt x="25289" y="167783"/>
                      <a:pt x="25652" y="167420"/>
                      <a:pt x="25894" y="166936"/>
                    </a:cubicBezTo>
                    <a:cubicBezTo>
                      <a:pt x="28675" y="163428"/>
                      <a:pt x="31336" y="159920"/>
                      <a:pt x="33876" y="156170"/>
                    </a:cubicBezTo>
                    <a:cubicBezTo>
                      <a:pt x="35327" y="154113"/>
                      <a:pt x="36658" y="151936"/>
                      <a:pt x="38109" y="149758"/>
                    </a:cubicBezTo>
                    <a:cubicBezTo>
                      <a:pt x="38109" y="149274"/>
                      <a:pt x="37988" y="148911"/>
                      <a:pt x="37867" y="148428"/>
                    </a:cubicBezTo>
                    <a:cubicBezTo>
                      <a:pt x="38956" y="146855"/>
                      <a:pt x="40044" y="145161"/>
                      <a:pt x="41012" y="143589"/>
                    </a:cubicBezTo>
                    <a:cubicBezTo>
                      <a:pt x="49720" y="129313"/>
                      <a:pt x="58307" y="115039"/>
                      <a:pt x="66894" y="100643"/>
                    </a:cubicBezTo>
                    <a:cubicBezTo>
                      <a:pt x="72216" y="91570"/>
                      <a:pt x="77416" y="82376"/>
                      <a:pt x="82738" y="73303"/>
                    </a:cubicBezTo>
                    <a:cubicBezTo>
                      <a:pt x="83342" y="72214"/>
                      <a:pt x="83947" y="71246"/>
                      <a:pt x="84673" y="70279"/>
                    </a:cubicBezTo>
                    <a:cubicBezTo>
                      <a:pt x="86971" y="66891"/>
                      <a:pt x="90357" y="67012"/>
                      <a:pt x="93018" y="68705"/>
                    </a:cubicBezTo>
                    <a:cubicBezTo>
                      <a:pt x="94469" y="69553"/>
                      <a:pt x="95679" y="70641"/>
                      <a:pt x="96767" y="71488"/>
                    </a:cubicBezTo>
                    <a:cubicBezTo>
                      <a:pt x="96767" y="72214"/>
                      <a:pt x="96767" y="72698"/>
                      <a:pt x="96767" y="73061"/>
                    </a:cubicBezTo>
                    <a:cubicBezTo>
                      <a:pt x="96405" y="74392"/>
                      <a:pt x="95921" y="75601"/>
                      <a:pt x="95437" y="76811"/>
                    </a:cubicBezTo>
                    <a:cubicBezTo>
                      <a:pt x="93986" y="80319"/>
                      <a:pt x="92292" y="83707"/>
                      <a:pt x="90962" y="87215"/>
                    </a:cubicBezTo>
                    <a:cubicBezTo>
                      <a:pt x="87092" y="97619"/>
                      <a:pt x="83463" y="108143"/>
                      <a:pt x="79835" y="118668"/>
                    </a:cubicBezTo>
                    <a:cubicBezTo>
                      <a:pt x="76449" y="128587"/>
                      <a:pt x="73304" y="138629"/>
                      <a:pt x="69918" y="148669"/>
                    </a:cubicBezTo>
                    <a:cubicBezTo>
                      <a:pt x="64838" y="163791"/>
                      <a:pt x="59758" y="178913"/>
                      <a:pt x="54679" y="194034"/>
                    </a:cubicBezTo>
                    <a:cubicBezTo>
                      <a:pt x="49720" y="208915"/>
                      <a:pt x="44761" y="223673"/>
                      <a:pt x="39923" y="238553"/>
                    </a:cubicBezTo>
                    <a:cubicBezTo>
                      <a:pt x="39077" y="241093"/>
                      <a:pt x="38109" y="243634"/>
                      <a:pt x="37383" y="246295"/>
                    </a:cubicBezTo>
                    <a:cubicBezTo>
                      <a:pt x="37021" y="247505"/>
                      <a:pt x="36416" y="248956"/>
                      <a:pt x="37383" y="250166"/>
                    </a:cubicBezTo>
                    <a:cubicBezTo>
                      <a:pt x="37746" y="250166"/>
                      <a:pt x="37988" y="250408"/>
                      <a:pt x="38230" y="250408"/>
                    </a:cubicBezTo>
                    <a:cubicBezTo>
                      <a:pt x="56493" y="250408"/>
                      <a:pt x="74755" y="250408"/>
                      <a:pt x="92897" y="250408"/>
                    </a:cubicBezTo>
                    <a:cubicBezTo>
                      <a:pt x="94711" y="250408"/>
                      <a:pt x="96525" y="250408"/>
                      <a:pt x="98219" y="250892"/>
                    </a:cubicBezTo>
                    <a:cubicBezTo>
                      <a:pt x="99428" y="252949"/>
                      <a:pt x="98944" y="255126"/>
                      <a:pt x="98944" y="257183"/>
                    </a:cubicBezTo>
                    <a:cubicBezTo>
                      <a:pt x="98944" y="260086"/>
                      <a:pt x="98702" y="262868"/>
                      <a:pt x="98702" y="265772"/>
                    </a:cubicBezTo>
                    <a:cubicBezTo>
                      <a:pt x="98702" y="298072"/>
                      <a:pt x="98702" y="330372"/>
                      <a:pt x="98461" y="362551"/>
                    </a:cubicBezTo>
                    <a:cubicBezTo>
                      <a:pt x="98461" y="367027"/>
                      <a:pt x="99065" y="371261"/>
                      <a:pt x="101363" y="375132"/>
                    </a:cubicBezTo>
                    <a:cubicBezTo>
                      <a:pt x="101605" y="375374"/>
                      <a:pt x="101847" y="375737"/>
                      <a:pt x="102089" y="375979"/>
                    </a:cubicBezTo>
                    <a:cubicBezTo>
                      <a:pt x="102331" y="376342"/>
                      <a:pt x="102694" y="376705"/>
                      <a:pt x="102936" y="376947"/>
                    </a:cubicBezTo>
                    <a:cubicBezTo>
                      <a:pt x="103298" y="377310"/>
                      <a:pt x="103540" y="377673"/>
                      <a:pt x="103903" y="377914"/>
                    </a:cubicBezTo>
                    <a:cubicBezTo>
                      <a:pt x="104508" y="378519"/>
                      <a:pt x="105112" y="379003"/>
                      <a:pt x="105838" y="379608"/>
                    </a:cubicBezTo>
                    <a:lnTo>
                      <a:pt x="105838" y="379608"/>
                    </a:lnTo>
                    <a:cubicBezTo>
                      <a:pt x="108862" y="381060"/>
                      <a:pt x="112006" y="381907"/>
                      <a:pt x="115393" y="381544"/>
                    </a:cubicBezTo>
                    <a:cubicBezTo>
                      <a:pt x="123012" y="380818"/>
                      <a:pt x="129060" y="374527"/>
                      <a:pt x="129301" y="366906"/>
                    </a:cubicBezTo>
                    <a:cubicBezTo>
                      <a:pt x="129301" y="364002"/>
                      <a:pt x="129301" y="361220"/>
                      <a:pt x="129301" y="358317"/>
                    </a:cubicBezTo>
                    <a:cubicBezTo>
                      <a:pt x="129301" y="322993"/>
                      <a:pt x="129301" y="287547"/>
                      <a:pt x="129181" y="252223"/>
                    </a:cubicBezTo>
                    <a:cubicBezTo>
                      <a:pt x="129181" y="251618"/>
                      <a:pt x="129181" y="251134"/>
                      <a:pt x="129301" y="250650"/>
                    </a:cubicBezTo>
                    <a:cubicBezTo>
                      <a:pt x="129785" y="250408"/>
                      <a:pt x="130027" y="250166"/>
                      <a:pt x="130269" y="250287"/>
                    </a:cubicBezTo>
                    <a:cubicBezTo>
                      <a:pt x="132930" y="250287"/>
                      <a:pt x="135712" y="250408"/>
                      <a:pt x="138372" y="250529"/>
                    </a:cubicBezTo>
                    <a:cubicBezTo>
                      <a:pt x="138977" y="250529"/>
                      <a:pt x="139582" y="250529"/>
                      <a:pt x="140186" y="250529"/>
                    </a:cubicBezTo>
                    <a:cubicBezTo>
                      <a:pt x="142605" y="250408"/>
                      <a:pt x="142847" y="250529"/>
                      <a:pt x="142726" y="252949"/>
                    </a:cubicBezTo>
                    <a:cubicBezTo>
                      <a:pt x="142726" y="254280"/>
                      <a:pt x="142847" y="255610"/>
                      <a:pt x="142847" y="256941"/>
                    </a:cubicBezTo>
                    <a:cubicBezTo>
                      <a:pt x="142847" y="291177"/>
                      <a:pt x="142847" y="325533"/>
                      <a:pt x="142847" y="359768"/>
                    </a:cubicBezTo>
                    <a:cubicBezTo>
                      <a:pt x="142847" y="363640"/>
                      <a:pt x="142605" y="367632"/>
                      <a:pt x="143694" y="371382"/>
                    </a:cubicBezTo>
                    <a:cubicBezTo>
                      <a:pt x="144903" y="374164"/>
                      <a:pt x="146234" y="376826"/>
                      <a:pt x="148411" y="379003"/>
                    </a:cubicBezTo>
                    <a:cubicBezTo>
                      <a:pt x="150467" y="379971"/>
                      <a:pt x="152523" y="380818"/>
                      <a:pt x="154821" y="381181"/>
                    </a:cubicBezTo>
                    <a:cubicBezTo>
                      <a:pt x="159901" y="381786"/>
                      <a:pt x="164255" y="380213"/>
                      <a:pt x="168125" y="376826"/>
                    </a:cubicBezTo>
                    <a:cubicBezTo>
                      <a:pt x="171390" y="373923"/>
                      <a:pt x="172600" y="370051"/>
                      <a:pt x="172721" y="365938"/>
                    </a:cubicBezTo>
                    <a:cubicBezTo>
                      <a:pt x="172842" y="363277"/>
                      <a:pt x="172721" y="360494"/>
                      <a:pt x="172721" y="357833"/>
                    </a:cubicBezTo>
                    <a:cubicBezTo>
                      <a:pt x="172479" y="322750"/>
                      <a:pt x="172237" y="287668"/>
                      <a:pt x="171995" y="252586"/>
                    </a:cubicBezTo>
                    <a:cubicBezTo>
                      <a:pt x="171995" y="251981"/>
                      <a:pt x="171995" y="251376"/>
                      <a:pt x="171995" y="250529"/>
                    </a:cubicBezTo>
                    <a:cubicBezTo>
                      <a:pt x="172842" y="250408"/>
                      <a:pt x="173567" y="250166"/>
                      <a:pt x="174172" y="250166"/>
                    </a:cubicBezTo>
                    <a:cubicBezTo>
                      <a:pt x="192072" y="250166"/>
                      <a:pt x="209972" y="250166"/>
                      <a:pt x="227992" y="250046"/>
                    </a:cubicBezTo>
                    <a:cubicBezTo>
                      <a:pt x="228234" y="250046"/>
                      <a:pt x="228597" y="250046"/>
                      <a:pt x="228839" y="250166"/>
                    </a:cubicBezTo>
                    <a:cubicBezTo>
                      <a:pt x="229686" y="249803"/>
                      <a:pt x="229686" y="249077"/>
                      <a:pt x="229807" y="248351"/>
                    </a:cubicBezTo>
                    <a:cubicBezTo>
                      <a:pt x="228234" y="243150"/>
                      <a:pt x="226783" y="237948"/>
                      <a:pt x="225211" y="232746"/>
                    </a:cubicBezTo>
                    <a:cubicBezTo>
                      <a:pt x="219768" y="215205"/>
                      <a:pt x="214326" y="197785"/>
                      <a:pt x="208762" y="180244"/>
                    </a:cubicBezTo>
                    <a:cubicBezTo>
                      <a:pt x="204287" y="165727"/>
                      <a:pt x="199812" y="151210"/>
                      <a:pt x="195095" y="136814"/>
                    </a:cubicBezTo>
                    <a:cubicBezTo>
                      <a:pt x="193402" y="131491"/>
                      <a:pt x="191467" y="126289"/>
                      <a:pt x="189774" y="120966"/>
                    </a:cubicBezTo>
                    <a:cubicBezTo>
                      <a:pt x="186871" y="111893"/>
                      <a:pt x="183969" y="102941"/>
                      <a:pt x="180945" y="93989"/>
                    </a:cubicBezTo>
                    <a:cubicBezTo>
                      <a:pt x="178889" y="87699"/>
                      <a:pt x="176591" y="81529"/>
                      <a:pt x="173688" y="75480"/>
                    </a:cubicBezTo>
                    <a:cubicBezTo>
                      <a:pt x="172842" y="73666"/>
                      <a:pt x="172237" y="71851"/>
                      <a:pt x="172963" y="69915"/>
                    </a:cubicBezTo>
                    <a:cubicBezTo>
                      <a:pt x="175466" y="68621"/>
                      <a:pt x="178163" y="68101"/>
                      <a:pt x="181066" y="68343"/>
                    </a:cubicBezTo>
                    <a:cubicBezTo>
                      <a:pt x="182638" y="69069"/>
                      <a:pt x="183485" y="70520"/>
                      <a:pt x="184331" y="71972"/>
                    </a:cubicBezTo>
                    <a:cubicBezTo>
                      <a:pt x="189774" y="81166"/>
                      <a:pt x="195216" y="90360"/>
                      <a:pt x="200659" y="99554"/>
                    </a:cubicBezTo>
                    <a:cubicBezTo>
                      <a:pt x="210576" y="116370"/>
                      <a:pt x="220494" y="133306"/>
                      <a:pt x="230532" y="150000"/>
                    </a:cubicBezTo>
                    <a:cubicBezTo>
                      <a:pt x="230774" y="150363"/>
                      <a:pt x="231016" y="150605"/>
                      <a:pt x="231137" y="150968"/>
                    </a:cubicBezTo>
                    <a:cubicBezTo>
                      <a:pt x="231137" y="150968"/>
                      <a:pt x="231137" y="151089"/>
                      <a:pt x="231137" y="151210"/>
                    </a:cubicBezTo>
                    <a:cubicBezTo>
                      <a:pt x="232588" y="153387"/>
                      <a:pt x="233919" y="155444"/>
                      <a:pt x="235370" y="157621"/>
                    </a:cubicBezTo>
                    <a:cubicBezTo>
                      <a:pt x="235975" y="158468"/>
                      <a:pt x="236580" y="159194"/>
                      <a:pt x="237184" y="160041"/>
                    </a:cubicBezTo>
                    <a:cubicBezTo>
                      <a:pt x="238031" y="161250"/>
                      <a:pt x="238757" y="162460"/>
                      <a:pt x="239603" y="163670"/>
                    </a:cubicBezTo>
                    <a:cubicBezTo>
                      <a:pt x="240087" y="164396"/>
                      <a:pt x="240692" y="164880"/>
                      <a:pt x="241296" y="165484"/>
                    </a:cubicBezTo>
                    <a:cubicBezTo>
                      <a:pt x="242022" y="166453"/>
                      <a:pt x="242748" y="167420"/>
                      <a:pt x="243473" y="168388"/>
                    </a:cubicBezTo>
                    <a:cubicBezTo>
                      <a:pt x="243715" y="168872"/>
                      <a:pt x="244078" y="169235"/>
                      <a:pt x="244320" y="169719"/>
                    </a:cubicBezTo>
                    <a:cubicBezTo>
                      <a:pt x="244804" y="170445"/>
                      <a:pt x="245408" y="171170"/>
                      <a:pt x="245892" y="171896"/>
                    </a:cubicBezTo>
                    <a:cubicBezTo>
                      <a:pt x="248190" y="175283"/>
                      <a:pt x="251456" y="176735"/>
                      <a:pt x="255447" y="177340"/>
                    </a:cubicBezTo>
                    <a:cubicBezTo>
                      <a:pt x="256173" y="177340"/>
                      <a:pt x="257019" y="177461"/>
                      <a:pt x="257745" y="177340"/>
                    </a:cubicBezTo>
                    <a:lnTo>
                      <a:pt x="257745" y="176252"/>
                    </a:lnTo>
                    <a:cubicBezTo>
                      <a:pt x="260648" y="176252"/>
                      <a:pt x="263187" y="175526"/>
                      <a:pt x="265364" y="173348"/>
                    </a:cubicBezTo>
                    <a:cubicBezTo>
                      <a:pt x="267783" y="170808"/>
                      <a:pt x="269235" y="167904"/>
                      <a:pt x="269356" y="164275"/>
                    </a:cubicBezTo>
                    <a:cubicBezTo>
                      <a:pt x="269477" y="160646"/>
                      <a:pt x="268630" y="157380"/>
                      <a:pt x="267058" y="154113"/>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grpSp>
          <p:nvGrpSpPr>
            <p:cNvPr id="727" name="Google Shape;727;p26"/>
            <p:cNvGrpSpPr/>
            <p:nvPr/>
          </p:nvGrpSpPr>
          <p:grpSpPr>
            <a:xfrm>
              <a:off x="6890349" y="5271792"/>
              <a:ext cx="197760" cy="335077"/>
              <a:chOff x="6890349" y="5271792"/>
              <a:chExt cx="197760" cy="335077"/>
            </a:xfrm>
          </p:grpSpPr>
          <p:sp>
            <p:nvSpPr>
              <p:cNvPr id="728" name="Google Shape;728;p26"/>
              <p:cNvSpPr/>
              <p:nvPr/>
            </p:nvSpPr>
            <p:spPr>
              <a:xfrm>
                <a:off x="6962085" y="5271792"/>
                <a:ext cx="56360" cy="58309"/>
              </a:xfrm>
              <a:custGeom>
                <a:avLst/>
                <a:gdLst/>
                <a:ahLst/>
                <a:cxnLst/>
                <a:rect l="l" t="t" r="r" b="b"/>
                <a:pathLst>
                  <a:path w="56360" h="58309" extrusionOk="0">
                    <a:moveTo>
                      <a:pt x="44024" y="52866"/>
                    </a:moveTo>
                    <a:cubicBezTo>
                      <a:pt x="44145" y="52866"/>
                      <a:pt x="44266" y="52745"/>
                      <a:pt x="44508" y="52745"/>
                    </a:cubicBezTo>
                    <a:cubicBezTo>
                      <a:pt x="47289" y="50084"/>
                      <a:pt x="49950" y="47180"/>
                      <a:pt x="51885" y="43914"/>
                    </a:cubicBezTo>
                    <a:cubicBezTo>
                      <a:pt x="52490" y="42946"/>
                      <a:pt x="52974" y="41978"/>
                      <a:pt x="53337" y="41011"/>
                    </a:cubicBezTo>
                    <a:cubicBezTo>
                      <a:pt x="54183" y="38954"/>
                      <a:pt x="55030" y="36776"/>
                      <a:pt x="55877" y="34720"/>
                    </a:cubicBezTo>
                    <a:lnTo>
                      <a:pt x="55877" y="34720"/>
                    </a:lnTo>
                    <a:cubicBezTo>
                      <a:pt x="55877" y="34357"/>
                      <a:pt x="55877" y="33994"/>
                      <a:pt x="55877" y="33510"/>
                    </a:cubicBezTo>
                    <a:cubicBezTo>
                      <a:pt x="55877" y="33268"/>
                      <a:pt x="55877" y="33026"/>
                      <a:pt x="55877" y="32905"/>
                    </a:cubicBezTo>
                    <a:cubicBezTo>
                      <a:pt x="55756" y="31938"/>
                      <a:pt x="55877" y="31090"/>
                      <a:pt x="56360" y="30243"/>
                    </a:cubicBezTo>
                    <a:cubicBezTo>
                      <a:pt x="56360" y="28429"/>
                      <a:pt x="56360" y="26735"/>
                      <a:pt x="56360" y="24921"/>
                    </a:cubicBezTo>
                    <a:cubicBezTo>
                      <a:pt x="56360" y="24679"/>
                      <a:pt x="56118" y="24437"/>
                      <a:pt x="56118" y="24195"/>
                    </a:cubicBezTo>
                    <a:cubicBezTo>
                      <a:pt x="56118" y="23590"/>
                      <a:pt x="55877" y="22865"/>
                      <a:pt x="55877" y="22260"/>
                    </a:cubicBezTo>
                    <a:cubicBezTo>
                      <a:pt x="55877" y="21896"/>
                      <a:pt x="55877" y="21534"/>
                      <a:pt x="55877" y="21170"/>
                    </a:cubicBezTo>
                    <a:cubicBezTo>
                      <a:pt x="55756" y="20808"/>
                      <a:pt x="55514" y="20566"/>
                      <a:pt x="55393" y="20203"/>
                    </a:cubicBezTo>
                    <a:cubicBezTo>
                      <a:pt x="55393" y="20082"/>
                      <a:pt x="55272" y="19840"/>
                      <a:pt x="55393" y="19598"/>
                    </a:cubicBezTo>
                    <a:cubicBezTo>
                      <a:pt x="54788" y="19235"/>
                      <a:pt x="54788" y="18751"/>
                      <a:pt x="54788" y="18146"/>
                    </a:cubicBezTo>
                    <a:cubicBezTo>
                      <a:pt x="54788" y="18146"/>
                      <a:pt x="54788" y="18146"/>
                      <a:pt x="54788" y="18146"/>
                    </a:cubicBezTo>
                    <a:cubicBezTo>
                      <a:pt x="53579" y="16090"/>
                      <a:pt x="52369" y="14033"/>
                      <a:pt x="51160" y="12097"/>
                    </a:cubicBezTo>
                    <a:cubicBezTo>
                      <a:pt x="49829" y="9799"/>
                      <a:pt x="48015" y="7984"/>
                      <a:pt x="46080" y="6291"/>
                    </a:cubicBezTo>
                    <a:cubicBezTo>
                      <a:pt x="45838" y="6049"/>
                      <a:pt x="45717" y="5807"/>
                      <a:pt x="45475" y="5565"/>
                    </a:cubicBezTo>
                    <a:cubicBezTo>
                      <a:pt x="41000" y="2541"/>
                      <a:pt x="36163" y="484"/>
                      <a:pt x="30720" y="0"/>
                    </a:cubicBezTo>
                    <a:cubicBezTo>
                      <a:pt x="29148" y="0"/>
                      <a:pt x="27696" y="0"/>
                      <a:pt x="26124" y="0"/>
                    </a:cubicBezTo>
                    <a:lnTo>
                      <a:pt x="26124" y="0"/>
                    </a:lnTo>
                    <a:cubicBezTo>
                      <a:pt x="25640" y="0"/>
                      <a:pt x="25157" y="0"/>
                      <a:pt x="24673" y="0"/>
                    </a:cubicBezTo>
                    <a:cubicBezTo>
                      <a:pt x="24068" y="0"/>
                      <a:pt x="23342" y="0"/>
                      <a:pt x="22738" y="121"/>
                    </a:cubicBezTo>
                    <a:cubicBezTo>
                      <a:pt x="22375" y="121"/>
                      <a:pt x="22012" y="121"/>
                      <a:pt x="21528" y="121"/>
                    </a:cubicBezTo>
                    <a:cubicBezTo>
                      <a:pt x="21165" y="605"/>
                      <a:pt x="20561" y="726"/>
                      <a:pt x="20077" y="726"/>
                    </a:cubicBezTo>
                    <a:lnTo>
                      <a:pt x="19835" y="726"/>
                    </a:lnTo>
                    <a:cubicBezTo>
                      <a:pt x="19835" y="726"/>
                      <a:pt x="19593" y="726"/>
                      <a:pt x="19593" y="726"/>
                    </a:cubicBezTo>
                    <a:cubicBezTo>
                      <a:pt x="19351" y="847"/>
                      <a:pt x="19109" y="1089"/>
                      <a:pt x="18746" y="1210"/>
                    </a:cubicBezTo>
                    <a:cubicBezTo>
                      <a:pt x="18263" y="1210"/>
                      <a:pt x="17900" y="1331"/>
                      <a:pt x="17416" y="1452"/>
                    </a:cubicBezTo>
                    <a:cubicBezTo>
                      <a:pt x="17174" y="2057"/>
                      <a:pt x="16570" y="2057"/>
                      <a:pt x="16086" y="2057"/>
                    </a:cubicBezTo>
                    <a:lnTo>
                      <a:pt x="16086" y="2057"/>
                    </a:lnTo>
                    <a:cubicBezTo>
                      <a:pt x="14876" y="2904"/>
                      <a:pt x="13667" y="3871"/>
                      <a:pt x="12094" y="4114"/>
                    </a:cubicBezTo>
                    <a:lnTo>
                      <a:pt x="12094" y="4114"/>
                    </a:lnTo>
                    <a:cubicBezTo>
                      <a:pt x="11853" y="4355"/>
                      <a:pt x="11611" y="4476"/>
                      <a:pt x="11369" y="4718"/>
                    </a:cubicBezTo>
                    <a:lnTo>
                      <a:pt x="11369" y="4718"/>
                    </a:lnTo>
                    <a:cubicBezTo>
                      <a:pt x="11127" y="4960"/>
                      <a:pt x="10885" y="5081"/>
                      <a:pt x="10643" y="5323"/>
                    </a:cubicBezTo>
                    <a:lnTo>
                      <a:pt x="10643" y="5323"/>
                    </a:lnTo>
                    <a:cubicBezTo>
                      <a:pt x="10522" y="6049"/>
                      <a:pt x="9918" y="6049"/>
                      <a:pt x="9434" y="6170"/>
                    </a:cubicBezTo>
                    <a:cubicBezTo>
                      <a:pt x="9434" y="6170"/>
                      <a:pt x="9434" y="6170"/>
                      <a:pt x="9434" y="6170"/>
                    </a:cubicBezTo>
                    <a:cubicBezTo>
                      <a:pt x="9192" y="6412"/>
                      <a:pt x="8950" y="6654"/>
                      <a:pt x="8708" y="6775"/>
                    </a:cubicBezTo>
                    <a:lnTo>
                      <a:pt x="8708" y="6775"/>
                    </a:lnTo>
                    <a:cubicBezTo>
                      <a:pt x="8466" y="7017"/>
                      <a:pt x="8224" y="7138"/>
                      <a:pt x="7982" y="7380"/>
                    </a:cubicBezTo>
                    <a:lnTo>
                      <a:pt x="7982" y="7380"/>
                    </a:lnTo>
                    <a:cubicBezTo>
                      <a:pt x="7740" y="7622"/>
                      <a:pt x="7499" y="7863"/>
                      <a:pt x="7378" y="8105"/>
                    </a:cubicBezTo>
                    <a:lnTo>
                      <a:pt x="7378" y="8105"/>
                    </a:lnTo>
                    <a:cubicBezTo>
                      <a:pt x="7136" y="8348"/>
                      <a:pt x="6894" y="8589"/>
                      <a:pt x="6773" y="8831"/>
                    </a:cubicBezTo>
                    <a:lnTo>
                      <a:pt x="6773" y="8831"/>
                    </a:lnTo>
                    <a:cubicBezTo>
                      <a:pt x="6531" y="9073"/>
                      <a:pt x="6289" y="9315"/>
                      <a:pt x="6168" y="9557"/>
                    </a:cubicBezTo>
                    <a:lnTo>
                      <a:pt x="6168" y="9557"/>
                    </a:lnTo>
                    <a:cubicBezTo>
                      <a:pt x="5926" y="9799"/>
                      <a:pt x="5805" y="10041"/>
                      <a:pt x="5563" y="10283"/>
                    </a:cubicBezTo>
                    <a:cubicBezTo>
                      <a:pt x="5563" y="10283"/>
                      <a:pt x="5563" y="10283"/>
                      <a:pt x="5563" y="10283"/>
                    </a:cubicBezTo>
                    <a:cubicBezTo>
                      <a:pt x="5563" y="10888"/>
                      <a:pt x="5563" y="11372"/>
                      <a:pt x="4838" y="11493"/>
                    </a:cubicBezTo>
                    <a:lnTo>
                      <a:pt x="4838" y="11493"/>
                    </a:lnTo>
                    <a:cubicBezTo>
                      <a:pt x="4596" y="11856"/>
                      <a:pt x="4475" y="12097"/>
                      <a:pt x="4233" y="12340"/>
                    </a:cubicBezTo>
                    <a:cubicBezTo>
                      <a:pt x="3991" y="12702"/>
                      <a:pt x="3749" y="13187"/>
                      <a:pt x="3507" y="13549"/>
                    </a:cubicBezTo>
                    <a:cubicBezTo>
                      <a:pt x="3507" y="14033"/>
                      <a:pt x="3507" y="14638"/>
                      <a:pt x="2903" y="14880"/>
                    </a:cubicBezTo>
                    <a:lnTo>
                      <a:pt x="2903" y="14880"/>
                    </a:lnTo>
                    <a:cubicBezTo>
                      <a:pt x="2661" y="15243"/>
                      <a:pt x="2540" y="15485"/>
                      <a:pt x="2298" y="15727"/>
                    </a:cubicBezTo>
                    <a:cubicBezTo>
                      <a:pt x="2298" y="15969"/>
                      <a:pt x="2298" y="16090"/>
                      <a:pt x="2298" y="16211"/>
                    </a:cubicBezTo>
                    <a:cubicBezTo>
                      <a:pt x="2298" y="16816"/>
                      <a:pt x="2298" y="17300"/>
                      <a:pt x="1693" y="17541"/>
                    </a:cubicBezTo>
                    <a:lnTo>
                      <a:pt x="1693" y="17541"/>
                    </a:lnTo>
                    <a:cubicBezTo>
                      <a:pt x="1451" y="18751"/>
                      <a:pt x="1209" y="19961"/>
                      <a:pt x="484" y="21050"/>
                    </a:cubicBezTo>
                    <a:cubicBezTo>
                      <a:pt x="484" y="21291"/>
                      <a:pt x="484" y="21413"/>
                      <a:pt x="484" y="21655"/>
                    </a:cubicBezTo>
                    <a:cubicBezTo>
                      <a:pt x="484" y="22622"/>
                      <a:pt x="484" y="23590"/>
                      <a:pt x="484" y="24679"/>
                    </a:cubicBezTo>
                    <a:cubicBezTo>
                      <a:pt x="484" y="25042"/>
                      <a:pt x="121" y="25404"/>
                      <a:pt x="0" y="25889"/>
                    </a:cubicBezTo>
                    <a:cubicBezTo>
                      <a:pt x="0" y="27340"/>
                      <a:pt x="0" y="28913"/>
                      <a:pt x="0" y="30365"/>
                    </a:cubicBezTo>
                    <a:cubicBezTo>
                      <a:pt x="0" y="30848"/>
                      <a:pt x="0" y="31212"/>
                      <a:pt x="0" y="31695"/>
                    </a:cubicBezTo>
                    <a:cubicBezTo>
                      <a:pt x="0" y="32542"/>
                      <a:pt x="0" y="33268"/>
                      <a:pt x="121" y="34115"/>
                    </a:cubicBezTo>
                    <a:cubicBezTo>
                      <a:pt x="726" y="34478"/>
                      <a:pt x="726" y="35082"/>
                      <a:pt x="605" y="35687"/>
                    </a:cubicBezTo>
                    <a:cubicBezTo>
                      <a:pt x="605" y="36051"/>
                      <a:pt x="605" y="36534"/>
                      <a:pt x="605" y="36897"/>
                    </a:cubicBezTo>
                    <a:cubicBezTo>
                      <a:pt x="1330" y="37381"/>
                      <a:pt x="1209" y="38228"/>
                      <a:pt x="1330" y="38954"/>
                    </a:cubicBezTo>
                    <a:cubicBezTo>
                      <a:pt x="2177" y="40647"/>
                      <a:pt x="3024" y="42220"/>
                      <a:pt x="3749" y="43914"/>
                    </a:cubicBezTo>
                    <a:cubicBezTo>
                      <a:pt x="4596" y="46091"/>
                      <a:pt x="5805" y="48027"/>
                      <a:pt x="7620" y="49479"/>
                    </a:cubicBezTo>
                    <a:cubicBezTo>
                      <a:pt x="7861" y="49720"/>
                      <a:pt x="8103" y="49963"/>
                      <a:pt x="8345" y="50204"/>
                    </a:cubicBezTo>
                    <a:cubicBezTo>
                      <a:pt x="10401" y="52987"/>
                      <a:pt x="13304" y="54438"/>
                      <a:pt x="16448" y="55648"/>
                    </a:cubicBezTo>
                    <a:cubicBezTo>
                      <a:pt x="17053" y="55890"/>
                      <a:pt x="17658" y="56253"/>
                      <a:pt x="18263" y="56495"/>
                    </a:cubicBezTo>
                    <a:cubicBezTo>
                      <a:pt x="19351" y="56858"/>
                      <a:pt x="20561" y="57463"/>
                      <a:pt x="21649" y="57584"/>
                    </a:cubicBezTo>
                    <a:cubicBezTo>
                      <a:pt x="24431" y="57947"/>
                      <a:pt x="27092" y="58067"/>
                      <a:pt x="29873" y="58310"/>
                    </a:cubicBezTo>
                    <a:cubicBezTo>
                      <a:pt x="30236" y="58067"/>
                      <a:pt x="30599" y="57826"/>
                      <a:pt x="30962" y="57826"/>
                    </a:cubicBezTo>
                    <a:cubicBezTo>
                      <a:pt x="32171" y="57826"/>
                      <a:pt x="33502" y="57826"/>
                      <a:pt x="34711" y="57705"/>
                    </a:cubicBezTo>
                    <a:cubicBezTo>
                      <a:pt x="34832" y="57705"/>
                      <a:pt x="35074" y="57705"/>
                      <a:pt x="35195" y="57705"/>
                    </a:cubicBezTo>
                    <a:cubicBezTo>
                      <a:pt x="35800" y="56979"/>
                      <a:pt x="36525" y="57100"/>
                      <a:pt x="37372" y="57100"/>
                    </a:cubicBezTo>
                    <a:cubicBezTo>
                      <a:pt x="37856" y="56253"/>
                      <a:pt x="38581" y="56495"/>
                      <a:pt x="39307" y="56374"/>
                    </a:cubicBezTo>
                    <a:cubicBezTo>
                      <a:pt x="39307" y="56374"/>
                      <a:pt x="39307" y="56374"/>
                      <a:pt x="39307" y="56374"/>
                    </a:cubicBezTo>
                    <a:cubicBezTo>
                      <a:pt x="39549" y="56253"/>
                      <a:pt x="39791" y="56011"/>
                      <a:pt x="40033" y="55890"/>
                    </a:cubicBezTo>
                    <a:cubicBezTo>
                      <a:pt x="40154" y="55890"/>
                      <a:pt x="40396" y="55769"/>
                      <a:pt x="40637" y="55769"/>
                    </a:cubicBezTo>
                    <a:cubicBezTo>
                      <a:pt x="41726" y="55043"/>
                      <a:pt x="42694" y="53954"/>
                      <a:pt x="44024" y="53833"/>
                    </a:cubicBezTo>
                    <a:cubicBezTo>
                      <a:pt x="44024" y="53833"/>
                      <a:pt x="44024" y="53833"/>
                      <a:pt x="44024" y="53833"/>
                    </a:cubicBezTo>
                    <a:cubicBezTo>
                      <a:pt x="44266" y="53592"/>
                      <a:pt x="44508" y="53471"/>
                      <a:pt x="44750" y="53228"/>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729" name="Google Shape;729;p26"/>
              <p:cNvSpPr/>
              <p:nvPr/>
            </p:nvSpPr>
            <p:spPr>
              <a:xfrm>
                <a:off x="6890349" y="5337239"/>
                <a:ext cx="197760" cy="269630"/>
              </a:xfrm>
              <a:custGeom>
                <a:avLst/>
                <a:gdLst/>
                <a:ahLst/>
                <a:cxnLst/>
                <a:rect l="l" t="t" r="r" b="b"/>
                <a:pathLst>
                  <a:path w="197760" h="269630" extrusionOk="0">
                    <a:moveTo>
                      <a:pt x="197639" y="105247"/>
                    </a:moveTo>
                    <a:cubicBezTo>
                      <a:pt x="197639" y="104884"/>
                      <a:pt x="197276" y="104521"/>
                      <a:pt x="197034" y="104280"/>
                    </a:cubicBezTo>
                    <a:cubicBezTo>
                      <a:pt x="197034" y="104037"/>
                      <a:pt x="197034" y="103796"/>
                      <a:pt x="196913" y="103554"/>
                    </a:cubicBezTo>
                    <a:cubicBezTo>
                      <a:pt x="196792" y="103311"/>
                      <a:pt x="196551" y="103070"/>
                      <a:pt x="196430" y="102828"/>
                    </a:cubicBezTo>
                    <a:cubicBezTo>
                      <a:pt x="196430" y="101981"/>
                      <a:pt x="196067" y="101497"/>
                      <a:pt x="195704" y="100892"/>
                    </a:cubicBezTo>
                    <a:cubicBezTo>
                      <a:pt x="195462" y="100650"/>
                      <a:pt x="195341" y="100408"/>
                      <a:pt x="195099" y="100287"/>
                    </a:cubicBezTo>
                    <a:lnTo>
                      <a:pt x="195099" y="100287"/>
                    </a:lnTo>
                    <a:cubicBezTo>
                      <a:pt x="194857" y="98594"/>
                      <a:pt x="193648" y="97263"/>
                      <a:pt x="193043" y="95690"/>
                    </a:cubicBezTo>
                    <a:cubicBezTo>
                      <a:pt x="192922" y="95448"/>
                      <a:pt x="192680" y="95207"/>
                      <a:pt x="192559" y="94964"/>
                    </a:cubicBezTo>
                    <a:cubicBezTo>
                      <a:pt x="192438" y="94843"/>
                      <a:pt x="192318" y="94602"/>
                      <a:pt x="192438" y="94360"/>
                    </a:cubicBezTo>
                    <a:cubicBezTo>
                      <a:pt x="192318" y="94118"/>
                      <a:pt x="192076" y="93876"/>
                      <a:pt x="191955" y="93634"/>
                    </a:cubicBezTo>
                    <a:cubicBezTo>
                      <a:pt x="191834" y="93513"/>
                      <a:pt x="191713" y="93271"/>
                      <a:pt x="191834" y="93029"/>
                    </a:cubicBezTo>
                    <a:cubicBezTo>
                      <a:pt x="191592" y="93029"/>
                      <a:pt x="191471" y="93029"/>
                      <a:pt x="191229" y="92908"/>
                    </a:cubicBezTo>
                    <a:cubicBezTo>
                      <a:pt x="191229" y="92666"/>
                      <a:pt x="191229" y="92424"/>
                      <a:pt x="191229" y="92303"/>
                    </a:cubicBezTo>
                    <a:lnTo>
                      <a:pt x="191229" y="92303"/>
                    </a:lnTo>
                    <a:cubicBezTo>
                      <a:pt x="191108" y="92303"/>
                      <a:pt x="190866" y="92303"/>
                      <a:pt x="190745" y="92303"/>
                    </a:cubicBezTo>
                    <a:cubicBezTo>
                      <a:pt x="190745" y="91940"/>
                      <a:pt x="190624" y="91456"/>
                      <a:pt x="190503" y="91094"/>
                    </a:cubicBezTo>
                    <a:cubicBezTo>
                      <a:pt x="190020" y="90368"/>
                      <a:pt x="189657" y="89763"/>
                      <a:pt x="189173" y="89037"/>
                    </a:cubicBezTo>
                    <a:cubicBezTo>
                      <a:pt x="189052" y="88795"/>
                      <a:pt x="188810" y="88674"/>
                      <a:pt x="188689" y="88432"/>
                    </a:cubicBezTo>
                    <a:cubicBezTo>
                      <a:pt x="188568" y="88311"/>
                      <a:pt x="188447" y="88069"/>
                      <a:pt x="188447" y="87827"/>
                    </a:cubicBezTo>
                    <a:cubicBezTo>
                      <a:pt x="188205" y="87585"/>
                      <a:pt x="188085" y="87343"/>
                      <a:pt x="187843" y="86980"/>
                    </a:cubicBezTo>
                    <a:cubicBezTo>
                      <a:pt x="187359" y="86255"/>
                      <a:pt x="186996" y="85650"/>
                      <a:pt x="186512" y="84924"/>
                    </a:cubicBezTo>
                    <a:cubicBezTo>
                      <a:pt x="186391" y="84682"/>
                      <a:pt x="186149" y="84440"/>
                      <a:pt x="186028" y="84319"/>
                    </a:cubicBezTo>
                    <a:cubicBezTo>
                      <a:pt x="185907" y="84198"/>
                      <a:pt x="185787" y="83956"/>
                      <a:pt x="185907" y="83714"/>
                    </a:cubicBezTo>
                    <a:cubicBezTo>
                      <a:pt x="185666" y="83472"/>
                      <a:pt x="185545" y="83230"/>
                      <a:pt x="185303" y="82867"/>
                    </a:cubicBezTo>
                    <a:cubicBezTo>
                      <a:pt x="183972" y="81536"/>
                      <a:pt x="183489" y="79843"/>
                      <a:pt x="182521" y="78270"/>
                    </a:cubicBezTo>
                    <a:cubicBezTo>
                      <a:pt x="182279" y="78028"/>
                      <a:pt x="182158" y="77786"/>
                      <a:pt x="181916" y="77544"/>
                    </a:cubicBezTo>
                    <a:cubicBezTo>
                      <a:pt x="181795" y="77423"/>
                      <a:pt x="181795" y="77182"/>
                      <a:pt x="181795" y="76939"/>
                    </a:cubicBezTo>
                    <a:cubicBezTo>
                      <a:pt x="181553" y="76697"/>
                      <a:pt x="181433" y="76456"/>
                      <a:pt x="181191" y="76092"/>
                    </a:cubicBezTo>
                    <a:lnTo>
                      <a:pt x="181191" y="76092"/>
                    </a:lnTo>
                    <a:cubicBezTo>
                      <a:pt x="181070" y="75851"/>
                      <a:pt x="180828" y="75609"/>
                      <a:pt x="180707" y="75487"/>
                    </a:cubicBezTo>
                    <a:cubicBezTo>
                      <a:pt x="179135" y="72826"/>
                      <a:pt x="177441" y="70165"/>
                      <a:pt x="175869" y="67383"/>
                    </a:cubicBezTo>
                    <a:cubicBezTo>
                      <a:pt x="175748" y="67140"/>
                      <a:pt x="175506" y="67019"/>
                      <a:pt x="175385" y="66778"/>
                    </a:cubicBezTo>
                    <a:cubicBezTo>
                      <a:pt x="175385" y="66536"/>
                      <a:pt x="175264" y="66294"/>
                      <a:pt x="175143" y="66052"/>
                    </a:cubicBezTo>
                    <a:cubicBezTo>
                      <a:pt x="175022" y="65810"/>
                      <a:pt x="174781" y="65568"/>
                      <a:pt x="174660" y="65447"/>
                    </a:cubicBezTo>
                    <a:cubicBezTo>
                      <a:pt x="173934" y="64600"/>
                      <a:pt x="173208" y="63632"/>
                      <a:pt x="172483" y="62785"/>
                    </a:cubicBezTo>
                    <a:cubicBezTo>
                      <a:pt x="172483" y="62544"/>
                      <a:pt x="172362" y="62301"/>
                      <a:pt x="172241" y="62060"/>
                    </a:cubicBezTo>
                    <a:cubicBezTo>
                      <a:pt x="172120" y="61818"/>
                      <a:pt x="171999" y="61697"/>
                      <a:pt x="171757" y="61455"/>
                    </a:cubicBezTo>
                    <a:cubicBezTo>
                      <a:pt x="171757" y="61213"/>
                      <a:pt x="171757" y="60971"/>
                      <a:pt x="171757" y="60729"/>
                    </a:cubicBezTo>
                    <a:cubicBezTo>
                      <a:pt x="171515" y="60487"/>
                      <a:pt x="171394" y="60245"/>
                      <a:pt x="171152" y="60003"/>
                    </a:cubicBezTo>
                    <a:cubicBezTo>
                      <a:pt x="171031" y="59882"/>
                      <a:pt x="171031" y="59640"/>
                      <a:pt x="171031" y="59398"/>
                    </a:cubicBezTo>
                    <a:cubicBezTo>
                      <a:pt x="170789" y="59156"/>
                      <a:pt x="170668" y="58914"/>
                      <a:pt x="170426" y="58551"/>
                    </a:cubicBezTo>
                    <a:lnTo>
                      <a:pt x="170426" y="58551"/>
                    </a:lnTo>
                    <a:cubicBezTo>
                      <a:pt x="170185" y="58551"/>
                      <a:pt x="170064" y="58551"/>
                      <a:pt x="169822" y="58431"/>
                    </a:cubicBezTo>
                    <a:cubicBezTo>
                      <a:pt x="169822" y="58310"/>
                      <a:pt x="169822" y="58067"/>
                      <a:pt x="169822" y="57946"/>
                    </a:cubicBezTo>
                    <a:cubicBezTo>
                      <a:pt x="169338" y="57100"/>
                      <a:pt x="168854" y="56132"/>
                      <a:pt x="168250" y="55285"/>
                    </a:cubicBezTo>
                    <a:cubicBezTo>
                      <a:pt x="167645" y="55043"/>
                      <a:pt x="167524" y="54559"/>
                      <a:pt x="167524" y="53954"/>
                    </a:cubicBezTo>
                    <a:cubicBezTo>
                      <a:pt x="165952" y="51656"/>
                      <a:pt x="164500" y="49478"/>
                      <a:pt x="163049" y="47180"/>
                    </a:cubicBezTo>
                    <a:cubicBezTo>
                      <a:pt x="162686" y="46696"/>
                      <a:pt x="162565" y="45970"/>
                      <a:pt x="162323" y="45365"/>
                    </a:cubicBezTo>
                    <a:cubicBezTo>
                      <a:pt x="162081" y="45124"/>
                      <a:pt x="161960" y="44760"/>
                      <a:pt x="161718" y="44519"/>
                    </a:cubicBezTo>
                    <a:lnTo>
                      <a:pt x="161718" y="44519"/>
                    </a:lnTo>
                    <a:cubicBezTo>
                      <a:pt x="161598" y="44277"/>
                      <a:pt x="161356" y="44034"/>
                      <a:pt x="161235" y="43914"/>
                    </a:cubicBezTo>
                    <a:cubicBezTo>
                      <a:pt x="160751" y="43309"/>
                      <a:pt x="160267" y="42583"/>
                      <a:pt x="159662" y="41978"/>
                    </a:cubicBezTo>
                    <a:cubicBezTo>
                      <a:pt x="159179" y="41010"/>
                      <a:pt x="158816" y="40164"/>
                      <a:pt x="158332" y="39195"/>
                    </a:cubicBezTo>
                    <a:cubicBezTo>
                      <a:pt x="158211" y="38954"/>
                      <a:pt x="157969" y="38833"/>
                      <a:pt x="157848" y="38590"/>
                    </a:cubicBezTo>
                    <a:cubicBezTo>
                      <a:pt x="157848" y="38349"/>
                      <a:pt x="157727" y="38107"/>
                      <a:pt x="157606" y="37986"/>
                    </a:cubicBezTo>
                    <a:cubicBezTo>
                      <a:pt x="157364" y="37986"/>
                      <a:pt x="157244" y="37986"/>
                      <a:pt x="157002" y="37986"/>
                    </a:cubicBezTo>
                    <a:cubicBezTo>
                      <a:pt x="157002" y="37744"/>
                      <a:pt x="157002" y="37623"/>
                      <a:pt x="157002" y="37381"/>
                    </a:cubicBezTo>
                    <a:cubicBezTo>
                      <a:pt x="156881" y="37260"/>
                      <a:pt x="156760" y="37018"/>
                      <a:pt x="156760" y="36897"/>
                    </a:cubicBezTo>
                    <a:cubicBezTo>
                      <a:pt x="155913" y="36413"/>
                      <a:pt x="155429" y="35808"/>
                      <a:pt x="155429" y="34720"/>
                    </a:cubicBezTo>
                    <a:lnTo>
                      <a:pt x="155429" y="34720"/>
                    </a:lnTo>
                    <a:cubicBezTo>
                      <a:pt x="155187" y="34478"/>
                      <a:pt x="155067" y="34236"/>
                      <a:pt x="154825" y="33994"/>
                    </a:cubicBezTo>
                    <a:cubicBezTo>
                      <a:pt x="153736" y="32421"/>
                      <a:pt x="152527" y="30848"/>
                      <a:pt x="151438" y="29276"/>
                    </a:cubicBezTo>
                    <a:cubicBezTo>
                      <a:pt x="151438" y="29034"/>
                      <a:pt x="151438" y="28792"/>
                      <a:pt x="151438" y="28550"/>
                    </a:cubicBezTo>
                    <a:cubicBezTo>
                      <a:pt x="151317" y="28308"/>
                      <a:pt x="151075" y="28066"/>
                      <a:pt x="150954" y="27824"/>
                    </a:cubicBezTo>
                    <a:lnTo>
                      <a:pt x="150954" y="27824"/>
                    </a:lnTo>
                    <a:cubicBezTo>
                      <a:pt x="150713" y="27461"/>
                      <a:pt x="150471" y="27340"/>
                      <a:pt x="150229" y="27219"/>
                    </a:cubicBezTo>
                    <a:cubicBezTo>
                      <a:pt x="150229" y="26977"/>
                      <a:pt x="150229" y="26735"/>
                      <a:pt x="150229" y="26493"/>
                    </a:cubicBezTo>
                    <a:lnTo>
                      <a:pt x="150229" y="26493"/>
                    </a:lnTo>
                    <a:cubicBezTo>
                      <a:pt x="150108" y="26252"/>
                      <a:pt x="149866" y="26009"/>
                      <a:pt x="149745" y="25888"/>
                    </a:cubicBezTo>
                    <a:cubicBezTo>
                      <a:pt x="149261" y="25404"/>
                      <a:pt x="148777" y="24921"/>
                      <a:pt x="148294" y="24437"/>
                    </a:cubicBezTo>
                    <a:lnTo>
                      <a:pt x="148294" y="24437"/>
                    </a:lnTo>
                    <a:cubicBezTo>
                      <a:pt x="148173" y="22985"/>
                      <a:pt x="146842" y="22259"/>
                      <a:pt x="146237" y="21291"/>
                    </a:cubicBezTo>
                    <a:cubicBezTo>
                      <a:pt x="144907" y="19477"/>
                      <a:pt x="143456" y="17783"/>
                      <a:pt x="142125" y="15969"/>
                    </a:cubicBezTo>
                    <a:cubicBezTo>
                      <a:pt x="141763" y="15485"/>
                      <a:pt x="141400" y="15001"/>
                      <a:pt x="140916" y="14517"/>
                    </a:cubicBezTo>
                    <a:cubicBezTo>
                      <a:pt x="140674" y="14275"/>
                      <a:pt x="140553" y="14033"/>
                      <a:pt x="140311" y="13912"/>
                    </a:cubicBezTo>
                    <a:lnTo>
                      <a:pt x="140311" y="13912"/>
                    </a:lnTo>
                    <a:cubicBezTo>
                      <a:pt x="140069" y="13670"/>
                      <a:pt x="139948" y="13428"/>
                      <a:pt x="139707" y="13186"/>
                    </a:cubicBezTo>
                    <a:cubicBezTo>
                      <a:pt x="137288" y="11251"/>
                      <a:pt x="134748" y="9194"/>
                      <a:pt x="132329" y="7258"/>
                    </a:cubicBezTo>
                    <a:cubicBezTo>
                      <a:pt x="131724" y="7017"/>
                      <a:pt x="131119" y="6775"/>
                      <a:pt x="130636" y="6412"/>
                    </a:cubicBezTo>
                    <a:cubicBezTo>
                      <a:pt x="129668" y="5928"/>
                      <a:pt x="128942" y="5081"/>
                      <a:pt x="127733" y="5081"/>
                    </a:cubicBezTo>
                    <a:cubicBezTo>
                      <a:pt x="127491" y="4476"/>
                      <a:pt x="127007" y="4476"/>
                      <a:pt x="126403" y="4355"/>
                    </a:cubicBezTo>
                    <a:cubicBezTo>
                      <a:pt x="126161" y="3750"/>
                      <a:pt x="125556" y="3750"/>
                      <a:pt x="125072" y="3750"/>
                    </a:cubicBezTo>
                    <a:cubicBezTo>
                      <a:pt x="124588" y="2903"/>
                      <a:pt x="123863" y="3145"/>
                      <a:pt x="123137" y="3024"/>
                    </a:cubicBezTo>
                    <a:lnTo>
                      <a:pt x="123137" y="3024"/>
                    </a:lnTo>
                    <a:cubicBezTo>
                      <a:pt x="122895" y="2419"/>
                      <a:pt x="122411" y="2419"/>
                      <a:pt x="121807" y="2541"/>
                    </a:cubicBezTo>
                    <a:cubicBezTo>
                      <a:pt x="121565" y="2298"/>
                      <a:pt x="121202" y="2057"/>
                      <a:pt x="120960" y="1815"/>
                    </a:cubicBezTo>
                    <a:lnTo>
                      <a:pt x="120718" y="1815"/>
                    </a:lnTo>
                    <a:cubicBezTo>
                      <a:pt x="120718" y="1815"/>
                      <a:pt x="120476" y="1815"/>
                      <a:pt x="120476" y="1815"/>
                    </a:cubicBezTo>
                    <a:cubicBezTo>
                      <a:pt x="119751" y="1815"/>
                      <a:pt x="119146" y="1815"/>
                      <a:pt x="118420" y="1815"/>
                    </a:cubicBezTo>
                    <a:cubicBezTo>
                      <a:pt x="118420" y="1573"/>
                      <a:pt x="118420" y="1452"/>
                      <a:pt x="118299" y="1210"/>
                    </a:cubicBezTo>
                    <a:cubicBezTo>
                      <a:pt x="117695" y="1210"/>
                      <a:pt x="117090" y="1210"/>
                      <a:pt x="116485" y="1210"/>
                    </a:cubicBezTo>
                    <a:cubicBezTo>
                      <a:pt x="115880" y="1210"/>
                      <a:pt x="115276" y="1210"/>
                      <a:pt x="114550" y="1089"/>
                    </a:cubicBezTo>
                    <a:cubicBezTo>
                      <a:pt x="113461" y="363"/>
                      <a:pt x="112494" y="121"/>
                      <a:pt x="111405" y="1089"/>
                    </a:cubicBezTo>
                    <a:cubicBezTo>
                      <a:pt x="111285" y="1089"/>
                      <a:pt x="111163" y="1089"/>
                      <a:pt x="111043" y="968"/>
                    </a:cubicBezTo>
                    <a:cubicBezTo>
                      <a:pt x="110680" y="726"/>
                      <a:pt x="110438" y="363"/>
                      <a:pt x="109833" y="0"/>
                    </a:cubicBezTo>
                    <a:lnTo>
                      <a:pt x="87216" y="0"/>
                    </a:lnTo>
                    <a:cubicBezTo>
                      <a:pt x="87096" y="121"/>
                      <a:pt x="86854" y="363"/>
                      <a:pt x="86733" y="363"/>
                    </a:cubicBezTo>
                    <a:cubicBezTo>
                      <a:pt x="85281" y="605"/>
                      <a:pt x="83830" y="847"/>
                      <a:pt x="82379" y="1089"/>
                    </a:cubicBezTo>
                    <a:cubicBezTo>
                      <a:pt x="81774" y="1089"/>
                      <a:pt x="81169" y="1210"/>
                      <a:pt x="80565" y="1331"/>
                    </a:cubicBezTo>
                    <a:cubicBezTo>
                      <a:pt x="79839" y="2298"/>
                      <a:pt x="78750" y="1815"/>
                      <a:pt x="77783" y="2057"/>
                    </a:cubicBezTo>
                    <a:cubicBezTo>
                      <a:pt x="77299" y="2783"/>
                      <a:pt x="76452" y="2541"/>
                      <a:pt x="75848" y="2662"/>
                    </a:cubicBezTo>
                    <a:cubicBezTo>
                      <a:pt x="75364" y="3508"/>
                      <a:pt x="74517" y="3267"/>
                      <a:pt x="73792" y="3388"/>
                    </a:cubicBezTo>
                    <a:cubicBezTo>
                      <a:pt x="72824" y="4113"/>
                      <a:pt x="71615" y="4355"/>
                      <a:pt x="70526" y="4597"/>
                    </a:cubicBezTo>
                    <a:cubicBezTo>
                      <a:pt x="70284" y="4718"/>
                      <a:pt x="70042" y="4960"/>
                      <a:pt x="69800" y="5081"/>
                    </a:cubicBezTo>
                    <a:cubicBezTo>
                      <a:pt x="69559" y="5202"/>
                      <a:pt x="69438" y="5323"/>
                      <a:pt x="69196" y="5202"/>
                    </a:cubicBezTo>
                    <a:cubicBezTo>
                      <a:pt x="68954" y="5323"/>
                      <a:pt x="68712" y="5565"/>
                      <a:pt x="68470" y="5686"/>
                    </a:cubicBezTo>
                    <a:cubicBezTo>
                      <a:pt x="68349" y="5807"/>
                      <a:pt x="68107" y="5928"/>
                      <a:pt x="67865" y="5807"/>
                    </a:cubicBezTo>
                    <a:cubicBezTo>
                      <a:pt x="67382" y="6654"/>
                      <a:pt x="66777" y="7137"/>
                      <a:pt x="65809" y="7137"/>
                    </a:cubicBezTo>
                    <a:cubicBezTo>
                      <a:pt x="65809" y="7137"/>
                      <a:pt x="65809" y="7137"/>
                      <a:pt x="65809" y="7137"/>
                    </a:cubicBezTo>
                    <a:cubicBezTo>
                      <a:pt x="65567" y="7380"/>
                      <a:pt x="65325" y="7501"/>
                      <a:pt x="65084" y="7742"/>
                    </a:cubicBezTo>
                    <a:lnTo>
                      <a:pt x="65084" y="7742"/>
                    </a:lnTo>
                    <a:cubicBezTo>
                      <a:pt x="64842" y="7984"/>
                      <a:pt x="64600" y="8105"/>
                      <a:pt x="64358" y="8347"/>
                    </a:cubicBezTo>
                    <a:lnTo>
                      <a:pt x="64358" y="8347"/>
                    </a:lnTo>
                    <a:cubicBezTo>
                      <a:pt x="64116" y="8589"/>
                      <a:pt x="63995" y="8710"/>
                      <a:pt x="63753" y="8952"/>
                    </a:cubicBezTo>
                    <a:cubicBezTo>
                      <a:pt x="63269" y="9194"/>
                      <a:pt x="62907" y="9557"/>
                      <a:pt x="62423" y="9799"/>
                    </a:cubicBezTo>
                    <a:cubicBezTo>
                      <a:pt x="62181" y="10041"/>
                      <a:pt x="61939" y="10283"/>
                      <a:pt x="61697" y="10404"/>
                    </a:cubicBezTo>
                    <a:lnTo>
                      <a:pt x="61697" y="10404"/>
                    </a:lnTo>
                    <a:cubicBezTo>
                      <a:pt x="61455" y="10646"/>
                      <a:pt x="61213" y="10767"/>
                      <a:pt x="60971" y="11009"/>
                    </a:cubicBezTo>
                    <a:lnTo>
                      <a:pt x="60971" y="11009"/>
                    </a:lnTo>
                    <a:cubicBezTo>
                      <a:pt x="60730" y="11251"/>
                      <a:pt x="60609" y="11493"/>
                      <a:pt x="60367" y="11735"/>
                    </a:cubicBezTo>
                    <a:lnTo>
                      <a:pt x="60367" y="11735"/>
                    </a:lnTo>
                    <a:cubicBezTo>
                      <a:pt x="60125" y="11976"/>
                      <a:pt x="60004" y="12218"/>
                      <a:pt x="59762" y="12340"/>
                    </a:cubicBezTo>
                    <a:lnTo>
                      <a:pt x="59762" y="12340"/>
                    </a:lnTo>
                    <a:cubicBezTo>
                      <a:pt x="59520" y="12581"/>
                      <a:pt x="59399" y="12823"/>
                      <a:pt x="59157" y="13066"/>
                    </a:cubicBezTo>
                    <a:lnTo>
                      <a:pt x="59157" y="13066"/>
                    </a:lnTo>
                    <a:cubicBezTo>
                      <a:pt x="58915" y="13307"/>
                      <a:pt x="58794" y="13549"/>
                      <a:pt x="58552" y="13791"/>
                    </a:cubicBezTo>
                    <a:cubicBezTo>
                      <a:pt x="57948" y="14517"/>
                      <a:pt x="57343" y="15122"/>
                      <a:pt x="56617" y="15848"/>
                    </a:cubicBezTo>
                    <a:cubicBezTo>
                      <a:pt x="56617" y="16331"/>
                      <a:pt x="56496" y="16936"/>
                      <a:pt x="55771" y="17057"/>
                    </a:cubicBezTo>
                    <a:cubicBezTo>
                      <a:pt x="55529" y="17300"/>
                      <a:pt x="55287" y="17541"/>
                      <a:pt x="55166" y="17783"/>
                    </a:cubicBezTo>
                    <a:cubicBezTo>
                      <a:pt x="54924" y="18025"/>
                      <a:pt x="54803" y="18267"/>
                      <a:pt x="54561" y="18509"/>
                    </a:cubicBezTo>
                    <a:cubicBezTo>
                      <a:pt x="54319" y="18751"/>
                      <a:pt x="54198" y="18872"/>
                      <a:pt x="53957" y="19114"/>
                    </a:cubicBezTo>
                    <a:cubicBezTo>
                      <a:pt x="53836" y="19598"/>
                      <a:pt x="53836" y="20203"/>
                      <a:pt x="53110" y="20324"/>
                    </a:cubicBezTo>
                    <a:lnTo>
                      <a:pt x="53110" y="20324"/>
                    </a:lnTo>
                    <a:cubicBezTo>
                      <a:pt x="52868" y="20566"/>
                      <a:pt x="52747" y="20808"/>
                      <a:pt x="52505" y="21049"/>
                    </a:cubicBezTo>
                    <a:lnTo>
                      <a:pt x="52505" y="21049"/>
                    </a:lnTo>
                    <a:cubicBezTo>
                      <a:pt x="52263" y="21291"/>
                      <a:pt x="52142" y="21534"/>
                      <a:pt x="51901" y="21775"/>
                    </a:cubicBezTo>
                    <a:cubicBezTo>
                      <a:pt x="51901" y="21775"/>
                      <a:pt x="51901" y="21775"/>
                      <a:pt x="51901" y="21775"/>
                    </a:cubicBezTo>
                    <a:cubicBezTo>
                      <a:pt x="51659" y="22017"/>
                      <a:pt x="51417" y="22259"/>
                      <a:pt x="51296" y="22501"/>
                    </a:cubicBezTo>
                    <a:cubicBezTo>
                      <a:pt x="51296" y="22501"/>
                      <a:pt x="51296" y="22501"/>
                      <a:pt x="51296" y="22501"/>
                    </a:cubicBezTo>
                    <a:cubicBezTo>
                      <a:pt x="51296" y="23106"/>
                      <a:pt x="51296" y="23590"/>
                      <a:pt x="50570" y="23832"/>
                    </a:cubicBezTo>
                    <a:cubicBezTo>
                      <a:pt x="50570" y="23832"/>
                      <a:pt x="50570" y="23832"/>
                      <a:pt x="50570" y="23832"/>
                    </a:cubicBezTo>
                    <a:cubicBezTo>
                      <a:pt x="50328" y="24074"/>
                      <a:pt x="50207" y="24437"/>
                      <a:pt x="49965" y="24679"/>
                    </a:cubicBezTo>
                    <a:lnTo>
                      <a:pt x="49965" y="24679"/>
                    </a:lnTo>
                    <a:cubicBezTo>
                      <a:pt x="49965" y="24800"/>
                      <a:pt x="49965" y="25042"/>
                      <a:pt x="49965" y="25163"/>
                    </a:cubicBezTo>
                    <a:cubicBezTo>
                      <a:pt x="49724" y="25404"/>
                      <a:pt x="49603" y="25647"/>
                      <a:pt x="49361" y="25888"/>
                    </a:cubicBezTo>
                    <a:cubicBezTo>
                      <a:pt x="48877" y="26493"/>
                      <a:pt x="48514" y="27219"/>
                      <a:pt x="48030" y="27824"/>
                    </a:cubicBezTo>
                    <a:cubicBezTo>
                      <a:pt x="46821" y="29639"/>
                      <a:pt x="45732" y="31574"/>
                      <a:pt x="44523" y="33389"/>
                    </a:cubicBezTo>
                    <a:cubicBezTo>
                      <a:pt x="41620" y="37986"/>
                      <a:pt x="38597" y="42462"/>
                      <a:pt x="35694" y="46938"/>
                    </a:cubicBezTo>
                    <a:cubicBezTo>
                      <a:pt x="32549" y="51777"/>
                      <a:pt x="29284" y="56495"/>
                      <a:pt x="26260" y="61334"/>
                    </a:cubicBezTo>
                    <a:cubicBezTo>
                      <a:pt x="20213" y="71012"/>
                      <a:pt x="14045" y="80811"/>
                      <a:pt x="7756" y="90368"/>
                    </a:cubicBezTo>
                    <a:cubicBezTo>
                      <a:pt x="5579" y="93634"/>
                      <a:pt x="3281" y="96900"/>
                      <a:pt x="1587" y="100529"/>
                    </a:cubicBezTo>
                    <a:cubicBezTo>
                      <a:pt x="499" y="102828"/>
                      <a:pt x="-106" y="105247"/>
                      <a:pt x="15" y="107909"/>
                    </a:cubicBezTo>
                    <a:cubicBezTo>
                      <a:pt x="15" y="110570"/>
                      <a:pt x="1104" y="112627"/>
                      <a:pt x="2918" y="114441"/>
                    </a:cubicBezTo>
                    <a:cubicBezTo>
                      <a:pt x="4611" y="116135"/>
                      <a:pt x="6667" y="116740"/>
                      <a:pt x="8965" y="116619"/>
                    </a:cubicBezTo>
                    <a:cubicBezTo>
                      <a:pt x="9207" y="116619"/>
                      <a:pt x="9449" y="116619"/>
                      <a:pt x="9691" y="116619"/>
                    </a:cubicBezTo>
                    <a:cubicBezTo>
                      <a:pt x="12714" y="116861"/>
                      <a:pt x="15133" y="115530"/>
                      <a:pt x="16948" y="113232"/>
                    </a:cubicBezTo>
                    <a:cubicBezTo>
                      <a:pt x="19487" y="109965"/>
                      <a:pt x="22148" y="106578"/>
                      <a:pt x="24446" y="103070"/>
                    </a:cubicBezTo>
                    <a:cubicBezTo>
                      <a:pt x="29405" y="95690"/>
                      <a:pt x="34122" y="88190"/>
                      <a:pt x="38959" y="80931"/>
                    </a:cubicBezTo>
                    <a:cubicBezTo>
                      <a:pt x="43797" y="73673"/>
                      <a:pt x="48514" y="66294"/>
                      <a:pt x="52989" y="58793"/>
                    </a:cubicBezTo>
                    <a:cubicBezTo>
                      <a:pt x="55650" y="54438"/>
                      <a:pt x="58190" y="50083"/>
                      <a:pt x="60850" y="45728"/>
                    </a:cubicBezTo>
                    <a:cubicBezTo>
                      <a:pt x="61939" y="44034"/>
                      <a:pt x="62665" y="42220"/>
                      <a:pt x="64842" y="41010"/>
                    </a:cubicBezTo>
                    <a:cubicBezTo>
                      <a:pt x="65446" y="41010"/>
                      <a:pt x="66293" y="41252"/>
                      <a:pt x="67140" y="41373"/>
                    </a:cubicBezTo>
                    <a:cubicBezTo>
                      <a:pt x="67140" y="41373"/>
                      <a:pt x="67261" y="41494"/>
                      <a:pt x="67382" y="41615"/>
                    </a:cubicBezTo>
                    <a:cubicBezTo>
                      <a:pt x="67382" y="43188"/>
                      <a:pt x="67623" y="44760"/>
                      <a:pt x="67382" y="46212"/>
                    </a:cubicBezTo>
                    <a:cubicBezTo>
                      <a:pt x="66898" y="48389"/>
                      <a:pt x="67019" y="50567"/>
                      <a:pt x="66898" y="52866"/>
                    </a:cubicBezTo>
                    <a:cubicBezTo>
                      <a:pt x="66898" y="56737"/>
                      <a:pt x="66898" y="60608"/>
                      <a:pt x="66898" y="64600"/>
                    </a:cubicBezTo>
                    <a:cubicBezTo>
                      <a:pt x="66898" y="114320"/>
                      <a:pt x="66898" y="164040"/>
                      <a:pt x="66898" y="213761"/>
                    </a:cubicBezTo>
                    <a:cubicBezTo>
                      <a:pt x="66898" y="227673"/>
                      <a:pt x="66898" y="241585"/>
                      <a:pt x="66898" y="255497"/>
                    </a:cubicBezTo>
                    <a:cubicBezTo>
                      <a:pt x="66898" y="259126"/>
                      <a:pt x="67623" y="262513"/>
                      <a:pt x="70526" y="265054"/>
                    </a:cubicBezTo>
                    <a:cubicBezTo>
                      <a:pt x="70647" y="265175"/>
                      <a:pt x="70768" y="265416"/>
                      <a:pt x="70768" y="265658"/>
                    </a:cubicBezTo>
                    <a:cubicBezTo>
                      <a:pt x="71494" y="265780"/>
                      <a:pt x="71856" y="266263"/>
                      <a:pt x="72098" y="266989"/>
                    </a:cubicBezTo>
                    <a:cubicBezTo>
                      <a:pt x="72219" y="267231"/>
                      <a:pt x="72582" y="267473"/>
                      <a:pt x="72703" y="267594"/>
                    </a:cubicBezTo>
                    <a:cubicBezTo>
                      <a:pt x="72945" y="267836"/>
                      <a:pt x="73187" y="267957"/>
                      <a:pt x="73429" y="268199"/>
                    </a:cubicBezTo>
                    <a:cubicBezTo>
                      <a:pt x="73429" y="268199"/>
                      <a:pt x="73429" y="268199"/>
                      <a:pt x="73429" y="268199"/>
                    </a:cubicBezTo>
                    <a:cubicBezTo>
                      <a:pt x="73671" y="268441"/>
                      <a:pt x="73913" y="268683"/>
                      <a:pt x="74154" y="268925"/>
                    </a:cubicBezTo>
                    <a:cubicBezTo>
                      <a:pt x="74275" y="268925"/>
                      <a:pt x="74517" y="268925"/>
                      <a:pt x="74638" y="268925"/>
                    </a:cubicBezTo>
                    <a:cubicBezTo>
                      <a:pt x="75727" y="268925"/>
                      <a:pt x="76815" y="268925"/>
                      <a:pt x="77904" y="269288"/>
                    </a:cubicBezTo>
                    <a:cubicBezTo>
                      <a:pt x="82137" y="270255"/>
                      <a:pt x="85765" y="269045"/>
                      <a:pt x="88910" y="266263"/>
                    </a:cubicBezTo>
                    <a:cubicBezTo>
                      <a:pt x="89756" y="265537"/>
                      <a:pt x="91087" y="264932"/>
                      <a:pt x="91208" y="263602"/>
                    </a:cubicBezTo>
                    <a:cubicBezTo>
                      <a:pt x="91208" y="263118"/>
                      <a:pt x="91208" y="262513"/>
                      <a:pt x="91812" y="262271"/>
                    </a:cubicBezTo>
                    <a:cubicBezTo>
                      <a:pt x="91812" y="259731"/>
                      <a:pt x="92054" y="257190"/>
                      <a:pt x="92054" y="254650"/>
                    </a:cubicBezTo>
                    <a:cubicBezTo>
                      <a:pt x="92054" y="217148"/>
                      <a:pt x="92054" y="179646"/>
                      <a:pt x="92054" y="142265"/>
                    </a:cubicBezTo>
                    <a:cubicBezTo>
                      <a:pt x="92054" y="140330"/>
                      <a:pt x="92417" y="138515"/>
                      <a:pt x="92901" y="136579"/>
                    </a:cubicBezTo>
                    <a:cubicBezTo>
                      <a:pt x="93506" y="135974"/>
                      <a:pt x="94110" y="135249"/>
                      <a:pt x="94715" y="134644"/>
                    </a:cubicBezTo>
                    <a:cubicBezTo>
                      <a:pt x="96650" y="133797"/>
                      <a:pt x="98464" y="133555"/>
                      <a:pt x="100400" y="133555"/>
                    </a:cubicBezTo>
                    <a:cubicBezTo>
                      <a:pt x="103181" y="133555"/>
                      <a:pt x="106084" y="135369"/>
                      <a:pt x="106084" y="139120"/>
                    </a:cubicBezTo>
                    <a:cubicBezTo>
                      <a:pt x="106084" y="144443"/>
                      <a:pt x="106084" y="149766"/>
                      <a:pt x="106084" y="155089"/>
                    </a:cubicBezTo>
                    <a:cubicBezTo>
                      <a:pt x="106084" y="175654"/>
                      <a:pt x="106084" y="196220"/>
                      <a:pt x="106084" y="216785"/>
                    </a:cubicBezTo>
                    <a:cubicBezTo>
                      <a:pt x="106930" y="226100"/>
                      <a:pt x="106447" y="235415"/>
                      <a:pt x="106568" y="244730"/>
                    </a:cubicBezTo>
                    <a:cubicBezTo>
                      <a:pt x="106568" y="249932"/>
                      <a:pt x="106568" y="255133"/>
                      <a:pt x="106568" y="260457"/>
                    </a:cubicBezTo>
                    <a:cubicBezTo>
                      <a:pt x="106568" y="260577"/>
                      <a:pt x="106689" y="260819"/>
                      <a:pt x="106568" y="260941"/>
                    </a:cubicBezTo>
                    <a:cubicBezTo>
                      <a:pt x="107414" y="261545"/>
                      <a:pt x="107172" y="262271"/>
                      <a:pt x="107172" y="263118"/>
                    </a:cubicBezTo>
                    <a:cubicBezTo>
                      <a:pt x="107172" y="263239"/>
                      <a:pt x="107172" y="263360"/>
                      <a:pt x="107172" y="263602"/>
                    </a:cubicBezTo>
                    <a:cubicBezTo>
                      <a:pt x="108019" y="263844"/>
                      <a:pt x="108503" y="264206"/>
                      <a:pt x="108382" y="265175"/>
                    </a:cubicBezTo>
                    <a:cubicBezTo>
                      <a:pt x="111526" y="269167"/>
                      <a:pt x="115759" y="270135"/>
                      <a:pt x="120476" y="269409"/>
                    </a:cubicBezTo>
                    <a:cubicBezTo>
                      <a:pt x="121081" y="269409"/>
                      <a:pt x="121807" y="269288"/>
                      <a:pt x="122411" y="269167"/>
                    </a:cubicBezTo>
                    <a:cubicBezTo>
                      <a:pt x="122895" y="269045"/>
                      <a:pt x="123379" y="268804"/>
                      <a:pt x="123742" y="268683"/>
                    </a:cubicBezTo>
                    <a:cubicBezTo>
                      <a:pt x="123863" y="268925"/>
                      <a:pt x="123984" y="268925"/>
                      <a:pt x="124105" y="269045"/>
                    </a:cubicBezTo>
                    <a:cubicBezTo>
                      <a:pt x="124105" y="269045"/>
                      <a:pt x="123984" y="269045"/>
                      <a:pt x="123742" y="268683"/>
                    </a:cubicBezTo>
                    <a:cubicBezTo>
                      <a:pt x="123984" y="268683"/>
                      <a:pt x="124105" y="268562"/>
                      <a:pt x="124346" y="268441"/>
                    </a:cubicBezTo>
                    <a:lnTo>
                      <a:pt x="124346" y="268441"/>
                    </a:lnTo>
                    <a:cubicBezTo>
                      <a:pt x="124588" y="268320"/>
                      <a:pt x="124709" y="268078"/>
                      <a:pt x="124951" y="267957"/>
                    </a:cubicBezTo>
                    <a:cubicBezTo>
                      <a:pt x="125193" y="267957"/>
                      <a:pt x="125435" y="267836"/>
                      <a:pt x="125677" y="267715"/>
                    </a:cubicBezTo>
                    <a:cubicBezTo>
                      <a:pt x="125919" y="267110"/>
                      <a:pt x="126403" y="266989"/>
                      <a:pt x="127007" y="266989"/>
                    </a:cubicBezTo>
                    <a:cubicBezTo>
                      <a:pt x="127007" y="266989"/>
                      <a:pt x="127007" y="266989"/>
                      <a:pt x="127007" y="266989"/>
                    </a:cubicBezTo>
                    <a:cubicBezTo>
                      <a:pt x="127249" y="266747"/>
                      <a:pt x="127491" y="266505"/>
                      <a:pt x="127733" y="266263"/>
                    </a:cubicBezTo>
                    <a:cubicBezTo>
                      <a:pt x="128338" y="265658"/>
                      <a:pt x="128942" y="264932"/>
                      <a:pt x="129547" y="264328"/>
                    </a:cubicBezTo>
                    <a:cubicBezTo>
                      <a:pt x="129668" y="263844"/>
                      <a:pt x="129668" y="263239"/>
                      <a:pt x="130394" y="262997"/>
                    </a:cubicBezTo>
                    <a:cubicBezTo>
                      <a:pt x="131240" y="259852"/>
                      <a:pt x="131966" y="256585"/>
                      <a:pt x="131603" y="253198"/>
                    </a:cubicBezTo>
                    <a:cubicBezTo>
                      <a:pt x="131603" y="252472"/>
                      <a:pt x="131482" y="251625"/>
                      <a:pt x="131361" y="250899"/>
                    </a:cubicBezTo>
                    <a:cubicBezTo>
                      <a:pt x="131119" y="249085"/>
                      <a:pt x="130998" y="247391"/>
                      <a:pt x="131361" y="245577"/>
                    </a:cubicBezTo>
                    <a:cubicBezTo>
                      <a:pt x="131482" y="244972"/>
                      <a:pt x="131603" y="244246"/>
                      <a:pt x="131603" y="243641"/>
                    </a:cubicBezTo>
                    <a:cubicBezTo>
                      <a:pt x="131603" y="242431"/>
                      <a:pt x="131240" y="241221"/>
                      <a:pt x="131240" y="240012"/>
                    </a:cubicBezTo>
                    <a:cubicBezTo>
                      <a:pt x="131240" y="238923"/>
                      <a:pt x="131603" y="237956"/>
                      <a:pt x="131240" y="236746"/>
                    </a:cubicBezTo>
                    <a:cubicBezTo>
                      <a:pt x="130998" y="235778"/>
                      <a:pt x="130998" y="234689"/>
                      <a:pt x="131240" y="233721"/>
                    </a:cubicBezTo>
                    <a:cubicBezTo>
                      <a:pt x="131845" y="231544"/>
                      <a:pt x="131603" y="229366"/>
                      <a:pt x="131603" y="227068"/>
                    </a:cubicBezTo>
                    <a:cubicBezTo>
                      <a:pt x="131603" y="171178"/>
                      <a:pt x="131603" y="115409"/>
                      <a:pt x="131603" y="59519"/>
                    </a:cubicBezTo>
                    <a:cubicBezTo>
                      <a:pt x="131603" y="56253"/>
                      <a:pt x="131603" y="53107"/>
                      <a:pt x="131603" y="49841"/>
                    </a:cubicBezTo>
                    <a:cubicBezTo>
                      <a:pt x="131603" y="48753"/>
                      <a:pt x="131603" y="47664"/>
                      <a:pt x="131603" y="46454"/>
                    </a:cubicBezTo>
                    <a:cubicBezTo>
                      <a:pt x="131603" y="46212"/>
                      <a:pt x="131603" y="45970"/>
                      <a:pt x="131603" y="45728"/>
                    </a:cubicBezTo>
                    <a:cubicBezTo>
                      <a:pt x="131482" y="45365"/>
                      <a:pt x="131240" y="45124"/>
                      <a:pt x="131240" y="44760"/>
                    </a:cubicBezTo>
                    <a:cubicBezTo>
                      <a:pt x="130998" y="43793"/>
                      <a:pt x="130998" y="42825"/>
                      <a:pt x="131724" y="41978"/>
                    </a:cubicBezTo>
                    <a:cubicBezTo>
                      <a:pt x="132450" y="41131"/>
                      <a:pt x="133296" y="40889"/>
                      <a:pt x="134627" y="41010"/>
                    </a:cubicBezTo>
                    <a:cubicBezTo>
                      <a:pt x="135715" y="41736"/>
                      <a:pt x="136562" y="42825"/>
                      <a:pt x="137288" y="44034"/>
                    </a:cubicBezTo>
                    <a:cubicBezTo>
                      <a:pt x="140795" y="50204"/>
                      <a:pt x="144302" y="56253"/>
                      <a:pt x="147931" y="62423"/>
                    </a:cubicBezTo>
                    <a:cubicBezTo>
                      <a:pt x="150229" y="66173"/>
                      <a:pt x="152527" y="69923"/>
                      <a:pt x="154946" y="73673"/>
                    </a:cubicBezTo>
                    <a:cubicBezTo>
                      <a:pt x="159662" y="81295"/>
                      <a:pt x="164500" y="88795"/>
                      <a:pt x="169217" y="96416"/>
                    </a:cubicBezTo>
                    <a:cubicBezTo>
                      <a:pt x="171394" y="99803"/>
                      <a:pt x="173692" y="103191"/>
                      <a:pt x="175869" y="106699"/>
                    </a:cubicBezTo>
                    <a:cubicBezTo>
                      <a:pt x="176957" y="108393"/>
                      <a:pt x="178046" y="110207"/>
                      <a:pt x="179014" y="112022"/>
                    </a:cubicBezTo>
                    <a:cubicBezTo>
                      <a:pt x="179255" y="112506"/>
                      <a:pt x="179497" y="112989"/>
                      <a:pt x="179860" y="113474"/>
                    </a:cubicBezTo>
                    <a:cubicBezTo>
                      <a:pt x="180223" y="113957"/>
                      <a:pt x="180707" y="114441"/>
                      <a:pt x="180707" y="114441"/>
                    </a:cubicBezTo>
                    <a:cubicBezTo>
                      <a:pt x="182642" y="115409"/>
                      <a:pt x="183851" y="116014"/>
                      <a:pt x="185061" y="116740"/>
                    </a:cubicBezTo>
                    <a:cubicBezTo>
                      <a:pt x="185061" y="116740"/>
                      <a:pt x="185303" y="116740"/>
                      <a:pt x="185424" y="116740"/>
                    </a:cubicBezTo>
                    <a:cubicBezTo>
                      <a:pt x="188689" y="117828"/>
                      <a:pt x="191471" y="116740"/>
                      <a:pt x="193769" y="114320"/>
                    </a:cubicBezTo>
                    <a:cubicBezTo>
                      <a:pt x="194615" y="113474"/>
                      <a:pt x="195462" y="112627"/>
                      <a:pt x="196430" y="111780"/>
                    </a:cubicBezTo>
                    <a:cubicBezTo>
                      <a:pt x="196792" y="110691"/>
                      <a:pt x="197155" y="109602"/>
                      <a:pt x="197397" y="108514"/>
                    </a:cubicBezTo>
                    <a:cubicBezTo>
                      <a:pt x="197155" y="108150"/>
                      <a:pt x="197397" y="107909"/>
                      <a:pt x="197760" y="107788"/>
                    </a:cubicBezTo>
                    <a:cubicBezTo>
                      <a:pt x="197760" y="106820"/>
                      <a:pt x="197760" y="105852"/>
                      <a:pt x="197760" y="104884"/>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4" name="Google Shape;734;p27"/>
          <p:cNvSpPr txBox="1">
            <a:spLocks noGrp="1"/>
          </p:cNvSpPr>
          <p:nvPr>
            <p:ph type="sldNum" idx="12"/>
          </p:nvPr>
        </p:nvSpPr>
        <p:spPr>
          <a:xfrm>
            <a:off x="7134555" y="10316301"/>
            <a:ext cx="357600" cy="266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800"/>
              <a:buNone/>
            </a:pPr>
            <a:fld id="{00000000-1234-1234-1234-123412341234}" type="slidenum">
              <a:rPr lang="en-GB"/>
              <a:t>13</a:t>
            </a:fld>
            <a:endParaRPr/>
          </a:p>
        </p:txBody>
      </p:sp>
      <p:sp>
        <p:nvSpPr>
          <p:cNvPr id="735" name="Google Shape;735;p27"/>
          <p:cNvSpPr txBox="1"/>
          <p:nvPr/>
        </p:nvSpPr>
        <p:spPr>
          <a:xfrm>
            <a:off x="682245" y="1174412"/>
            <a:ext cx="6331200" cy="1379100"/>
          </a:xfrm>
          <a:prstGeom prst="rect">
            <a:avLst/>
          </a:prstGeom>
          <a:noFill/>
          <a:ln>
            <a:noFill/>
          </a:ln>
        </p:spPr>
        <p:txBody>
          <a:bodyPr spcFirstLastPara="1" wrap="square" lIns="91425" tIns="45700" rIns="91425" bIns="45700" anchor="t" anchorCtr="0">
            <a:noAutofit/>
          </a:bodyPr>
          <a:lstStyle/>
          <a:p>
            <a:pPr marL="171450" marR="0" lvl="0" indent="-165100" algn="l" rtl="0">
              <a:lnSpc>
                <a:spcPct val="97391"/>
              </a:lnSpc>
              <a:spcBef>
                <a:spcPts val="0"/>
              </a:spcBef>
              <a:spcAft>
                <a:spcPts val="0"/>
              </a:spcAft>
              <a:buClr>
                <a:srgbClr val="F3745D"/>
              </a:buClr>
              <a:buSzPts val="1050"/>
              <a:buFont typeface="Arial"/>
              <a:buChar char="•"/>
            </a:pPr>
            <a:r>
              <a:rPr lang="en-GB" sz="1050" b="0" i="0" u="none" strike="noStrike" cap="none">
                <a:solidFill>
                  <a:srgbClr val="123240"/>
                </a:solidFill>
                <a:latin typeface="Calibri"/>
                <a:ea typeface="Calibri"/>
                <a:cs typeface="Calibri"/>
                <a:sym typeface="Calibri"/>
              </a:rPr>
              <a:t>La musique est un langage universel qui trouve un écho auprès des individus de tous âges et de tous horizons. Elle contribue à améliorer nos fonctions cognitives, à améliorer nos compétences linguistiques et à promouvoir la cohésion sociale.</a:t>
            </a:r>
            <a:endParaRPr sz="1300" b="0" i="0" u="none" strike="noStrike" cap="none">
              <a:solidFill>
                <a:srgbClr val="000000"/>
              </a:solidFill>
              <a:latin typeface="Arial"/>
              <a:ea typeface="Arial"/>
              <a:cs typeface="Arial"/>
              <a:sym typeface="Arial"/>
            </a:endParaRPr>
          </a:p>
          <a:p>
            <a:pPr marL="171450" marR="0" lvl="0" indent="-165100" algn="l" rtl="0">
              <a:lnSpc>
                <a:spcPct val="97391"/>
              </a:lnSpc>
              <a:spcBef>
                <a:spcPts val="0"/>
              </a:spcBef>
              <a:spcAft>
                <a:spcPts val="0"/>
              </a:spcAft>
              <a:buClr>
                <a:srgbClr val="F3745D"/>
              </a:buClr>
              <a:buSzPts val="1050"/>
              <a:buFont typeface="Arial"/>
              <a:buChar char="•"/>
            </a:pPr>
            <a:r>
              <a:rPr lang="en-GB" sz="1050" b="0" i="0" u="none" strike="noStrike" cap="none">
                <a:solidFill>
                  <a:srgbClr val="123240"/>
                </a:solidFill>
                <a:latin typeface="Calibri"/>
                <a:ea typeface="Calibri"/>
                <a:cs typeface="Calibri"/>
                <a:sym typeface="Calibri"/>
              </a:rPr>
              <a:t>Recherche du Journal européen des neurosciences</a:t>
            </a:r>
            <a:r>
              <a:rPr lang="en-GB" sz="1050" b="1" i="0" u="none" strike="noStrike" cap="none" baseline="30000">
                <a:solidFill>
                  <a:srgbClr val="123240"/>
                </a:solidFill>
                <a:latin typeface="Calibri"/>
                <a:ea typeface="Calibri"/>
                <a:cs typeface="Calibri"/>
                <a:sym typeface="Calibri"/>
              </a:rPr>
              <a:t>3</a:t>
            </a:r>
            <a:r>
              <a:rPr lang="en-GB" sz="1050" b="0" i="0" u="none" strike="noStrike" cap="none">
                <a:solidFill>
                  <a:srgbClr val="123240"/>
                </a:solidFill>
                <a:latin typeface="Calibri"/>
                <a:ea typeface="Calibri"/>
                <a:cs typeface="Calibri"/>
                <a:sym typeface="Calibri"/>
              </a:rPr>
              <a:t>souligne que l’éducation musicale peut améliorer le développement du cerveau, en particulier dans les domaines responsables du traitement du son, du langage et de la parole.</a:t>
            </a:r>
            <a:endParaRPr sz="1300" b="0" i="0" u="none" strike="noStrike" cap="none">
              <a:solidFill>
                <a:srgbClr val="000000"/>
              </a:solidFill>
              <a:latin typeface="Arial"/>
              <a:ea typeface="Arial"/>
              <a:cs typeface="Arial"/>
              <a:sym typeface="Arial"/>
            </a:endParaRPr>
          </a:p>
          <a:p>
            <a:pPr marL="171450" marR="0" lvl="0" indent="-171450" algn="l" rtl="0">
              <a:lnSpc>
                <a:spcPct val="97391"/>
              </a:lnSpc>
              <a:spcBef>
                <a:spcPts val="0"/>
              </a:spcBef>
              <a:spcAft>
                <a:spcPts val="0"/>
              </a:spcAft>
              <a:buClr>
                <a:srgbClr val="F3745D"/>
              </a:buClr>
              <a:buSzPts val="1150"/>
              <a:buFont typeface="Arial"/>
              <a:buChar char="•"/>
            </a:pPr>
            <a:r>
              <a:rPr lang="en-GB" sz="950" b="0" i="0" u="none" strike="noStrike" cap="none">
                <a:solidFill>
                  <a:srgbClr val="123240"/>
                </a:solidFill>
                <a:latin typeface="Calibri"/>
                <a:ea typeface="Calibri"/>
                <a:cs typeface="Calibri"/>
                <a:sym typeface="Calibri"/>
              </a:rPr>
              <a:t>Un article sur la musique, la cohésion sociale et la compréhension interculturelle : un cadre conceptuel pour l'engagement musical interculturel</a:t>
            </a:r>
            <a:r>
              <a:rPr lang="en-GB" sz="950" b="1" i="0" u="none" strike="noStrike" cap="none" baseline="30000">
                <a:solidFill>
                  <a:srgbClr val="123240"/>
                </a:solidFill>
                <a:latin typeface="Calibri"/>
                <a:ea typeface="Calibri"/>
                <a:cs typeface="Calibri"/>
                <a:sym typeface="Calibri"/>
              </a:rPr>
              <a:t>4</a:t>
            </a:r>
            <a:r>
              <a:rPr lang="en-GB" sz="950" b="0" i="0" u="none" strike="noStrike" cap="none">
                <a:solidFill>
                  <a:srgbClr val="123240"/>
                </a:solidFill>
                <a:latin typeface="Calibri"/>
                <a:ea typeface="Calibri"/>
                <a:cs typeface="Calibri"/>
                <a:sym typeface="Calibri"/>
              </a:rPr>
              <a:t>, partage l’idée que la musique est une source de compréhension culturelle et un lieu d’échange culturel. Dans un monde qui exige de plus en plus que des personnes d’horizons très différents vivent ensemble, les moyens de favoriser la cohésion sociale interculturelle revêtent une grande importance. Cet article s’appuie sur des preuves </a:t>
            </a:r>
            <a:r>
              <a:rPr lang="en-GB" sz="1050" b="0" i="0" u="none" strike="noStrike" cap="none">
                <a:solidFill>
                  <a:srgbClr val="123240"/>
                </a:solidFill>
                <a:latin typeface="Calibri"/>
                <a:ea typeface="Calibri"/>
                <a:cs typeface="Calibri"/>
                <a:sym typeface="Calibri"/>
              </a:rPr>
              <a:t>montrant que les arts – et la musique en particulier – offrent des espaces uniques pour favoriser une expérience socio-émotionnelle partagée.</a:t>
            </a:r>
            <a:endParaRPr sz="1300" b="0" i="0" u="none" strike="noStrike" cap="none">
              <a:solidFill>
                <a:srgbClr val="000000"/>
              </a:solidFill>
              <a:latin typeface="Arial"/>
              <a:ea typeface="Arial"/>
              <a:cs typeface="Arial"/>
              <a:sym typeface="Arial"/>
            </a:endParaRPr>
          </a:p>
          <a:p>
            <a:pPr marL="171450" marR="0" lvl="0" indent="-98425" algn="l" rtl="0">
              <a:lnSpc>
                <a:spcPct val="97391"/>
              </a:lnSpc>
              <a:spcBef>
                <a:spcPts val="0"/>
              </a:spcBef>
              <a:spcAft>
                <a:spcPts val="0"/>
              </a:spcAft>
              <a:buClr>
                <a:srgbClr val="F3745D"/>
              </a:buClr>
              <a:buSzPts val="1150"/>
              <a:buFont typeface="Arial"/>
              <a:buNone/>
            </a:pPr>
            <a:endParaRPr sz="1150" b="0" i="0" u="none" strike="noStrike" cap="none">
              <a:solidFill>
                <a:srgbClr val="123240"/>
              </a:solidFill>
              <a:latin typeface="Calibri"/>
              <a:ea typeface="Calibri"/>
              <a:cs typeface="Calibri"/>
              <a:sym typeface="Calibri"/>
            </a:endParaRPr>
          </a:p>
          <a:p>
            <a:pPr marL="171450" marR="0" lvl="0" indent="-98425" algn="l" rtl="0">
              <a:lnSpc>
                <a:spcPct val="97391"/>
              </a:lnSpc>
              <a:spcBef>
                <a:spcPts val="0"/>
              </a:spcBef>
              <a:spcAft>
                <a:spcPts val="0"/>
              </a:spcAft>
              <a:buClr>
                <a:srgbClr val="F3745D"/>
              </a:buClr>
              <a:buSzPts val="1150"/>
              <a:buFont typeface="Arial"/>
              <a:buNone/>
            </a:pPr>
            <a:endParaRPr sz="1150" b="0" i="0" u="none" strike="noStrike" cap="none">
              <a:solidFill>
                <a:srgbClr val="123240"/>
              </a:solidFill>
              <a:latin typeface="Calibri"/>
              <a:ea typeface="Calibri"/>
              <a:cs typeface="Calibri"/>
              <a:sym typeface="Calibri"/>
            </a:endParaRPr>
          </a:p>
        </p:txBody>
      </p:sp>
      <p:grpSp>
        <p:nvGrpSpPr>
          <p:cNvPr id="736" name="Google Shape;736;p27"/>
          <p:cNvGrpSpPr/>
          <p:nvPr/>
        </p:nvGrpSpPr>
        <p:grpSpPr>
          <a:xfrm>
            <a:off x="0" y="714095"/>
            <a:ext cx="7048500" cy="375600"/>
            <a:chOff x="279400" y="7969291"/>
            <a:chExt cx="7048500" cy="375600"/>
          </a:xfrm>
        </p:grpSpPr>
        <p:cxnSp>
          <p:nvCxnSpPr>
            <p:cNvPr id="737" name="Google Shape;737;p27"/>
            <p:cNvCxnSpPr/>
            <p:nvPr/>
          </p:nvCxnSpPr>
          <p:spPr>
            <a:xfrm>
              <a:off x="279400" y="8172742"/>
              <a:ext cx="7048500" cy="0"/>
            </a:xfrm>
            <a:prstGeom prst="straightConnector1">
              <a:avLst/>
            </a:prstGeom>
            <a:noFill/>
            <a:ln w="9525" cap="flat" cmpd="sng">
              <a:solidFill>
                <a:srgbClr val="50B4D9"/>
              </a:solidFill>
              <a:prstDash val="solid"/>
              <a:miter lim="800000"/>
              <a:headEnd type="none" w="sm" len="sm"/>
              <a:tailEnd type="none" w="sm" len="sm"/>
            </a:ln>
          </p:spPr>
        </p:cxnSp>
        <p:sp>
          <p:nvSpPr>
            <p:cNvPr id="738" name="Google Shape;738;p27"/>
            <p:cNvSpPr/>
            <p:nvPr/>
          </p:nvSpPr>
          <p:spPr>
            <a:xfrm>
              <a:off x="477399" y="7969291"/>
              <a:ext cx="375600" cy="375600"/>
            </a:xfrm>
            <a:prstGeom prst="ellipse">
              <a:avLst/>
            </a:prstGeom>
            <a:solidFill>
              <a:srgbClr val="F3745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83"/>
                <a:buFont typeface="Arial"/>
                <a:buNone/>
              </a:pPr>
              <a:endParaRPr sz="1283" b="0" i="0" u="none" strike="noStrike" cap="none">
                <a:solidFill>
                  <a:srgbClr val="F3745D"/>
                </a:solidFill>
                <a:latin typeface="Century Schoolbook"/>
                <a:ea typeface="Century Schoolbook"/>
                <a:cs typeface="Century Schoolbook"/>
                <a:sym typeface="Century Schoolbook"/>
              </a:endParaRPr>
            </a:p>
          </p:txBody>
        </p:sp>
        <p:sp>
          <p:nvSpPr>
            <p:cNvPr id="739" name="Google Shape;739;p27"/>
            <p:cNvSpPr txBox="1"/>
            <p:nvPr/>
          </p:nvSpPr>
          <p:spPr>
            <a:xfrm>
              <a:off x="447104" y="7990007"/>
              <a:ext cx="449400" cy="351000"/>
            </a:xfrm>
            <a:prstGeom prst="rect">
              <a:avLst/>
            </a:prstGeom>
            <a:noFill/>
            <a:ln>
              <a:noFill/>
            </a:ln>
          </p:spPr>
          <p:txBody>
            <a:bodyPr spcFirstLastPara="1" wrap="square" lIns="91425" tIns="45700" rIns="91425" bIns="45700" anchor="b" anchorCtr="0">
              <a:noAutofit/>
            </a:bodyPr>
            <a:lstStyle/>
            <a:p>
              <a:pPr marL="0" marR="0" lvl="0" indent="0" algn="ctr" rtl="0">
                <a:lnSpc>
                  <a:spcPct val="86000"/>
                </a:lnSpc>
                <a:spcBef>
                  <a:spcPts val="0"/>
                </a:spcBef>
                <a:spcAft>
                  <a:spcPts val="0"/>
                </a:spcAft>
                <a:buClr>
                  <a:schemeClr val="lt1"/>
                </a:buClr>
                <a:buSzPts val="2000"/>
                <a:buFont typeface="Arial"/>
                <a:buNone/>
              </a:pPr>
              <a:r>
                <a:rPr lang="en-GB" sz="2000" b="1" i="0" u="none" strike="noStrike" cap="none">
                  <a:solidFill>
                    <a:schemeClr val="lt1"/>
                  </a:solidFill>
                  <a:latin typeface="Calibri"/>
                  <a:ea typeface="Calibri"/>
                  <a:cs typeface="Calibri"/>
                  <a:sym typeface="Calibri"/>
                </a:rPr>
                <a:t>02</a:t>
              </a:r>
              <a:endParaRPr sz="2000" b="0" i="0" u="none" strike="noStrike" cap="none">
                <a:solidFill>
                  <a:schemeClr val="lt1"/>
                </a:solidFill>
                <a:latin typeface="Calibri"/>
                <a:ea typeface="Calibri"/>
                <a:cs typeface="Calibri"/>
                <a:sym typeface="Calibri"/>
              </a:endParaRPr>
            </a:p>
          </p:txBody>
        </p:sp>
      </p:grpSp>
      <p:sp>
        <p:nvSpPr>
          <p:cNvPr id="740" name="Google Shape;740;p27"/>
          <p:cNvSpPr txBox="1"/>
          <p:nvPr/>
        </p:nvSpPr>
        <p:spPr>
          <a:xfrm>
            <a:off x="682254" y="796600"/>
            <a:ext cx="5147100" cy="3429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50B4D9"/>
              </a:buClr>
              <a:buSzPts val="1700"/>
              <a:buFont typeface="Arial"/>
              <a:buNone/>
            </a:pPr>
            <a:r>
              <a:rPr lang="en-GB" sz="1700" b="1" i="0" u="none" strike="noStrike" cap="none">
                <a:solidFill>
                  <a:srgbClr val="50B4D9"/>
                </a:solidFill>
                <a:latin typeface="Calibri"/>
                <a:ea typeface="Calibri"/>
                <a:cs typeface="Calibri"/>
                <a:sym typeface="Calibri"/>
              </a:rPr>
              <a:t>Musique : l'harmonie dans la diversité</a:t>
            </a:r>
            <a:endParaRPr sz="1400" b="0" i="0" u="none" strike="noStrike" cap="none">
              <a:solidFill>
                <a:srgbClr val="000000"/>
              </a:solidFill>
              <a:latin typeface="Arial"/>
              <a:ea typeface="Arial"/>
              <a:cs typeface="Arial"/>
              <a:sym typeface="Arial"/>
            </a:endParaRPr>
          </a:p>
        </p:txBody>
      </p:sp>
      <p:sp>
        <p:nvSpPr>
          <p:cNvPr id="741" name="Google Shape;741;p27"/>
          <p:cNvSpPr txBox="1"/>
          <p:nvPr/>
        </p:nvSpPr>
        <p:spPr>
          <a:xfrm>
            <a:off x="682245" y="3466508"/>
            <a:ext cx="6331200" cy="1379100"/>
          </a:xfrm>
          <a:prstGeom prst="rect">
            <a:avLst/>
          </a:prstGeom>
          <a:noFill/>
          <a:ln>
            <a:noFill/>
          </a:ln>
        </p:spPr>
        <p:txBody>
          <a:bodyPr spcFirstLastPara="1" wrap="square" lIns="91425" tIns="45700" rIns="91425" bIns="45700" anchor="t" anchorCtr="0">
            <a:noAutofit/>
          </a:bodyPr>
          <a:lstStyle/>
          <a:p>
            <a:pPr marL="171450" marR="0" lvl="0" indent="-171450" algn="l" rtl="0">
              <a:lnSpc>
                <a:spcPct val="97391"/>
              </a:lnSpc>
              <a:spcBef>
                <a:spcPts val="0"/>
              </a:spcBef>
              <a:spcAft>
                <a:spcPts val="0"/>
              </a:spcAft>
              <a:buClr>
                <a:srgbClr val="F3745D"/>
              </a:buClr>
              <a:buSzPts val="1150"/>
              <a:buFont typeface="Arial"/>
              <a:buChar char="•"/>
            </a:pPr>
            <a:r>
              <a:rPr lang="en-GB" sz="1150" b="0" i="0" u="none" strike="noStrike" cap="none">
                <a:solidFill>
                  <a:srgbClr val="123240"/>
                </a:solidFill>
                <a:latin typeface="Calibri"/>
                <a:ea typeface="Calibri"/>
                <a:cs typeface="Calibri"/>
                <a:sym typeface="Calibri"/>
              </a:rPr>
              <a:t>Le théâtre peut être utilisé comme outil pédagogique et être utilisé pour créer un environnement dynamique dans lequel les participants peuvent explorer, mettre en scène et se familiariser avec diverses situations sociales et récits culturels. Cette action participative ludique et expérientielle peut contribuer à consolider l’apprentissage des langues et à améliorer les compétences empathiques.</a:t>
            </a:r>
            <a:endParaRPr b="0" i="0" u="none" strike="noStrike" cap="none">
              <a:solidFill>
                <a:srgbClr val="000000"/>
              </a:solidFill>
              <a:latin typeface="Arial"/>
              <a:ea typeface="Arial"/>
              <a:cs typeface="Arial"/>
              <a:sym typeface="Arial"/>
            </a:endParaRPr>
          </a:p>
          <a:p>
            <a:pPr marL="171450" marR="0" lvl="0" indent="-171450" algn="l" rtl="0">
              <a:lnSpc>
                <a:spcPct val="97391"/>
              </a:lnSpc>
              <a:spcBef>
                <a:spcPts val="0"/>
              </a:spcBef>
              <a:spcAft>
                <a:spcPts val="0"/>
              </a:spcAft>
              <a:buClr>
                <a:srgbClr val="F3745D"/>
              </a:buClr>
              <a:buSzPts val="1150"/>
              <a:buFont typeface="Arial"/>
              <a:buChar char="•"/>
            </a:pPr>
            <a:r>
              <a:rPr lang="en-GB" sz="1150" b="0" i="0" u="none" strike="noStrike" cap="none">
                <a:solidFill>
                  <a:srgbClr val="123240"/>
                </a:solidFill>
                <a:latin typeface="Calibri"/>
                <a:ea typeface="Calibri"/>
                <a:cs typeface="Calibri"/>
                <a:sym typeface="Calibri"/>
              </a:rPr>
              <a:t>La nature immersive du théâtre, du drame et du jeu de rôle peut aider les participants à ACTIN, les locaux, les migrants et les réfugiés à comprendre et à sympathiser avec différents points de vue. Un rapport récent de la Fondation européenne de la culture</a:t>
            </a:r>
            <a:r>
              <a:rPr lang="en-GB" sz="1150" b="1" i="0" u="none" strike="noStrike" cap="none" baseline="30000">
                <a:solidFill>
                  <a:srgbClr val="123240"/>
                </a:solidFill>
                <a:latin typeface="Calibri"/>
                <a:ea typeface="Calibri"/>
                <a:cs typeface="Calibri"/>
                <a:sym typeface="Calibri"/>
              </a:rPr>
              <a:t>5</a:t>
            </a:r>
            <a:r>
              <a:rPr lang="en-GB" sz="1150" b="0" i="0" u="none" strike="noStrike" cap="none">
                <a:solidFill>
                  <a:srgbClr val="123240"/>
                </a:solidFill>
                <a:latin typeface="Calibri"/>
                <a:ea typeface="Calibri"/>
                <a:cs typeface="Calibri"/>
                <a:sym typeface="Calibri"/>
              </a:rPr>
              <a:t>suggère que les projets de théâtre impliquant plusieurs groupes ethniques peuvent conduire à une empathie accrue et à une réduction des tensions sociales.</a:t>
            </a:r>
            <a:endParaRPr b="0" i="0" u="none" strike="noStrike" cap="none">
              <a:solidFill>
                <a:srgbClr val="000000"/>
              </a:solidFill>
              <a:latin typeface="Arial"/>
              <a:ea typeface="Arial"/>
              <a:cs typeface="Arial"/>
              <a:sym typeface="Arial"/>
            </a:endParaRPr>
          </a:p>
          <a:p>
            <a:pPr marL="171450" marR="0" lvl="0" indent="-171450" algn="l" rtl="0">
              <a:lnSpc>
                <a:spcPct val="97391"/>
              </a:lnSpc>
              <a:spcBef>
                <a:spcPts val="0"/>
              </a:spcBef>
              <a:spcAft>
                <a:spcPts val="0"/>
              </a:spcAft>
              <a:buClr>
                <a:srgbClr val="F3745D"/>
              </a:buClr>
              <a:buSzPts val="1150"/>
              <a:buFont typeface="Arial"/>
              <a:buChar char="•"/>
            </a:pPr>
            <a:r>
              <a:rPr lang="en-GB" sz="1150" b="0" i="0" u="none" strike="noStrike" cap="none">
                <a:solidFill>
                  <a:srgbClr val="123240"/>
                </a:solidFill>
                <a:latin typeface="Calibri"/>
                <a:ea typeface="Calibri"/>
                <a:cs typeface="Calibri"/>
                <a:sym typeface="Calibri"/>
              </a:rPr>
              <a:t>La participation à des productions théâtrales, notamment communautaires, permet également aux locuteurs non natifs de pratiquer la langue dans un contexte concret, améliorant ainsi leur aisance et leur compréhension. Parfois, l'obligation de se produire et de pratiquer dans une autre langue peut contribuer à accélérer la compétence et la confiance linguistiques.</a:t>
            </a:r>
            <a:endParaRPr b="0" i="0" u="none" strike="noStrike" cap="none">
              <a:solidFill>
                <a:srgbClr val="000000"/>
              </a:solidFill>
              <a:latin typeface="Arial"/>
              <a:ea typeface="Arial"/>
              <a:cs typeface="Arial"/>
              <a:sym typeface="Arial"/>
            </a:endParaRPr>
          </a:p>
          <a:p>
            <a:pPr marL="171450" marR="0" lvl="0" indent="-98425" algn="l" rtl="0">
              <a:lnSpc>
                <a:spcPct val="97391"/>
              </a:lnSpc>
              <a:spcBef>
                <a:spcPts val="0"/>
              </a:spcBef>
              <a:spcAft>
                <a:spcPts val="0"/>
              </a:spcAft>
              <a:buClr>
                <a:srgbClr val="F3745D"/>
              </a:buClr>
              <a:buSzPts val="1150"/>
              <a:buFont typeface="Arial"/>
              <a:buNone/>
            </a:pPr>
            <a:endParaRPr sz="1150" b="0" i="0" u="none" strike="noStrike" cap="none">
              <a:solidFill>
                <a:srgbClr val="123240"/>
              </a:solidFill>
              <a:latin typeface="Calibri"/>
              <a:ea typeface="Calibri"/>
              <a:cs typeface="Calibri"/>
              <a:sym typeface="Calibri"/>
            </a:endParaRPr>
          </a:p>
          <a:p>
            <a:pPr marL="0" marR="0" lvl="0" indent="0" algn="l" rtl="0">
              <a:lnSpc>
                <a:spcPct val="97391"/>
              </a:lnSpc>
              <a:spcBef>
                <a:spcPts val="0"/>
              </a:spcBef>
              <a:spcAft>
                <a:spcPts val="0"/>
              </a:spcAft>
              <a:buClr>
                <a:srgbClr val="F3745D"/>
              </a:buClr>
              <a:buSzPts val="1150"/>
              <a:buFont typeface="Arial"/>
              <a:buNone/>
            </a:pPr>
            <a:r>
              <a:rPr lang="en-GB" sz="1050" b="0" i="0" u="none" strike="noStrike" cap="none">
                <a:solidFill>
                  <a:srgbClr val="123240"/>
                </a:solidFill>
                <a:latin typeface="Calibri"/>
                <a:ea typeface="Calibri"/>
                <a:cs typeface="Calibri"/>
                <a:sym typeface="Calibri"/>
              </a:rPr>
              <a:t>Ces pratiques artistiques sont faciles à adopter et divertissantes. Elles constituent également des outils essentiels pour les échanges culturels, la construction de sociétés inclusives et donnent à diverses voix et cultures une plateforme et un lieu pour être comprises et appréciées.</a:t>
            </a:r>
            <a:endParaRPr sz="1300" b="0" i="0" u="none" strike="noStrike" cap="none">
              <a:solidFill>
                <a:srgbClr val="000000"/>
              </a:solidFill>
              <a:latin typeface="Arial"/>
              <a:ea typeface="Arial"/>
              <a:cs typeface="Arial"/>
              <a:sym typeface="Arial"/>
            </a:endParaRPr>
          </a:p>
          <a:p>
            <a:pPr marL="0" marR="0" lvl="0" indent="0" algn="l" rtl="0">
              <a:lnSpc>
                <a:spcPct val="97391"/>
              </a:lnSpc>
              <a:spcBef>
                <a:spcPts val="0"/>
              </a:spcBef>
              <a:spcAft>
                <a:spcPts val="0"/>
              </a:spcAft>
              <a:buClr>
                <a:srgbClr val="F3745D"/>
              </a:buClr>
              <a:buSzPts val="1150"/>
              <a:buFont typeface="Arial"/>
              <a:buNone/>
            </a:pPr>
            <a:endParaRPr sz="1150" b="0" i="0" u="none" strike="noStrike" cap="none">
              <a:solidFill>
                <a:srgbClr val="123240"/>
              </a:solidFill>
              <a:latin typeface="Calibri"/>
              <a:ea typeface="Calibri"/>
              <a:cs typeface="Calibri"/>
              <a:sym typeface="Calibri"/>
            </a:endParaRPr>
          </a:p>
        </p:txBody>
      </p:sp>
      <p:grpSp>
        <p:nvGrpSpPr>
          <p:cNvPr id="742" name="Google Shape;742;p27"/>
          <p:cNvGrpSpPr/>
          <p:nvPr/>
        </p:nvGrpSpPr>
        <p:grpSpPr>
          <a:xfrm>
            <a:off x="0" y="3006191"/>
            <a:ext cx="7048500" cy="375600"/>
            <a:chOff x="279400" y="7969291"/>
            <a:chExt cx="7048500" cy="375600"/>
          </a:xfrm>
        </p:grpSpPr>
        <p:cxnSp>
          <p:nvCxnSpPr>
            <p:cNvPr id="743" name="Google Shape;743;p27"/>
            <p:cNvCxnSpPr/>
            <p:nvPr/>
          </p:nvCxnSpPr>
          <p:spPr>
            <a:xfrm>
              <a:off x="279400" y="8172742"/>
              <a:ext cx="7048500" cy="0"/>
            </a:xfrm>
            <a:prstGeom prst="straightConnector1">
              <a:avLst/>
            </a:prstGeom>
            <a:noFill/>
            <a:ln w="9525" cap="flat" cmpd="sng">
              <a:solidFill>
                <a:srgbClr val="50B4D9"/>
              </a:solidFill>
              <a:prstDash val="solid"/>
              <a:miter lim="800000"/>
              <a:headEnd type="none" w="sm" len="sm"/>
              <a:tailEnd type="none" w="sm" len="sm"/>
            </a:ln>
          </p:spPr>
        </p:cxnSp>
        <p:sp>
          <p:nvSpPr>
            <p:cNvPr id="744" name="Google Shape;744;p27"/>
            <p:cNvSpPr/>
            <p:nvPr/>
          </p:nvSpPr>
          <p:spPr>
            <a:xfrm>
              <a:off x="477399" y="7969291"/>
              <a:ext cx="375600" cy="375600"/>
            </a:xfrm>
            <a:prstGeom prst="ellipse">
              <a:avLst/>
            </a:prstGeom>
            <a:solidFill>
              <a:srgbClr val="F3745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83"/>
                <a:buFont typeface="Arial"/>
                <a:buNone/>
              </a:pPr>
              <a:endParaRPr sz="1283" b="0" i="0" u="none" strike="noStrike" cap="none">
                <a:solidFill>
                  <a:srgbClr val="F3745D"/>
                </a:solidFill>
                <a:latin typeface="Century Schoolbook"/>
                <a:ea typeface="Century Schoolbook"/>
                <a:cs typeface="Century Schoolbook"/>
                <a:sym typeface="Century Schoolbook"/>
              </a:endParaRPr>
            </a:p>
          </p:txBody>
        </p:sp>
        <p:sp>
          <p:nvSpPr>
            <p:cNvPr id="745" name="Google Shape;745;p27"/>
            <p:cNvSpPr txBox="1"/>
            <p:nvPr/>
          </p:nvSpPr>
          <p:spPr>
            <a:xfrm>
              <a:off x="447104" y="7990007"/>
              <a:ext cx="449400" cy="351000"/>
            </a:xfrm>
            <a:prstGeom prst="rect">
              <a:avLst/>
            </a:prstGeom>
            <a:noFill/>
            <a:ln>
              <a:noFill/>
            </a:ln>
          </p:spPr>
          <p:txBody>
            <a:bodyPr spcFirstLastPara="1" wrap="square" lIns="91425" tIns="45700" rIns="91425" bIns="45700" anchor="b" anchorCtr="0">
              <a:noAutofit/>
            </a:bodyPr>
            <a:lstStyle/>
            <a:p>
              <a:pPr marL="0" marR="0" lvl="0" indent="0" algn="ctr" rtl="0">
                <a:lnSpc>
                  <a:spcPct val="86000"/>
                </a:lnSpc>
                <a:spcBef>
                  <a:spcPts val="0"/>
                </a:spcBef>
                <a:spcAft>
                  <a:spcPts val="0"/>
                </a:spcAft>
                <a:buClr>
                  <a:schemeClr val="lt1"/>
                </a:buClr>
                <a:buSzPts val="2000"/>
                <a:buFont typeface="Arial"/>
                <a:buNone/>
              </a:pPr>
              <a:r>
                <a:rPr lang="en-GB" sz="2000" b="1" i="0" u="none" strike="noStrike" cap="none">
                  <a:solidFill>
                    <a:schemeClr val="lt1"/>
                  </a:solidFill>
                  <a:latin typeface="Calibri"/>
                  <a:ea typeface="Calibri"/>
                  <a:cs typeface="Calibri"/>
                  <a:sym typeface="Calibri"/>
                </a:rPr>
                <a:t>03</a:t>
              </a:r>
              <a:endParaRPr sz="2000" b="0" i="0" u="none" strike="noStrike" cap="none">
                <a:solidFill>
                  <a:schemeClr val="lt1"/>
                </a:solidFill>
                <a:latin typeface="Calibri"/>
                <a:ea typeface="Calibri"/>
                <a:cs typeface="Calibri"/>
                <a:sym typeface="Calibri"/>
              </a:endParaRPr>
            </a:p>
          </p:txBody>
        </p:sp>
      </p:grpSp>
      <p:sp>
        <p:nvSpPr>
          <p:cNvPr id="746" name="Google Shape;746;p27"/>
          <p:cNvSpPr txBox="1"/>
          <p:nvPr/>
        </p:nvSpPr>
        <p:spPr>
          <a:xfrm>
            <a:off x="682251" y="3088700"/>
            <a:ext cx="7265100" cy="3429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50B4D9"/>
              </a:buClr>
              <a:buSzPts val="1700"/>
              <a:buFont typeface="Arial"/>
              <a:buNone/>
            </a:pPr>
            <a:r>
              <a:rPr lang="en-GB" sz="1600" b="1" i="0" u="none" strike="noStrike" cap="none">
                <a:solidFill>
                  <a:srgbClr val="50B4D9"/>
                </a:solidFill>
                <a:latin typeface="Calibri"/>
                <a:ea typeface="Calibri"/>
                <a:cs typeface="Calibri"/>
                <a:sym typeface="Calibri"/>
              </a:rPr>
              <a:t>Théâtre, drame et jeu de rôle : une scène pour l'empathie et l'apprentissage</a:t>
            </a:r>
            <a:endParaRPr sz="1300" b="0" i="0" u="none" strike="noStrike" cap="none">
              <a:solidFill>
                <a:srgbClr val="000000"/>
              </a:solidFill>
              <a:latin typeface="Arial"/>
              <a:ea typeface="Arial"/>
              <a:cs typeface="Arial"/>
              <a:sym typeface="Arial"/>
            </a:endParaRPr>
          </a:p>
          <a:p>
            <a:pPr marL="0" marR="0" lvl="0" indent="0" algn="l" rtl="0">
              <a:lnSpc>
                <a:spcPct val="80000"/>
              </a:lnSpc>
              <a:spcBef>
                <a:spcPts val="0"/>
              </a:spcBef>
              <a:spcAft>
                <a:spcPts val="0"/>
              </a:spcAft>
              <a:buClr>
                <a:srgbClr val="0C2D45"/>
              </a:buClr>
              <a:buSzPts val="1700"/>
              <a:buFont typeface="Arial"/>
              <a:buNone/>
            </a:pPr>
            <a:endParaRPr sz="1700" b="1" i="0" u="none" strike="noStrike" cap="none">
              <a:solidFill>
                <a:srgbClr val="50B4D9"/>
              </a:solidFill>
              <a:latin typeface="Calibri"/>
              <a:ea typeface="Calibri"/>
              <a:cs typeface="Calibri"/>
              <a:sym typeface="Calibri"/>
            </a:endParaRPr>
          </a:p>
        </p:txBody>
      </p:sp>
      <p:sp>
        <p:nvSpPr>
          <p:cNvPr id="747" name="Google Shape;747;p27"/>
          <p:cNvSpPr txBox="1"/>
          <p:nvPr/>
        </p:nvSpPr>
        <p:spPr>
          <a:xfrm>
            <a:off x="448045" y="9355634"/>
            <a:ext cx="6375300" cy="797700"/>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1000"/>
              <a:buFont typeface="Arial"/>
              <a:buNone/>
            </a:pPr>
            <a:r>
              <a:rPr lang="en-GB" sz="1000" b="0" i="0" u="none" strike="noStrike" cap="none" baseline="30000">
                <a:solidFill>
                  <a:srgbClr val="123240"/>
                </a:solidFill>
                <a:latin typeface="Calibri"/>
                <a:ea typeface="Calibri"/>
                <a:cs typeface="Calibri"/>
                <a:sym typeface="Calibri"/>
              </a:rPr>
              <a:t>3 </a:t>
            </a:r>
            <a:r>
              <a:rPr lang="en-GB" sz="1000" b="0" i="0" u="sng" strike="noStrike" cap="none">
                <a:solidFill>
                  <a:schemeClr val="hlink"/>
                </a:solidFill>
                <a:latin typeface="Calibri"/>
                <a:ea typeface="Calibri"/>
                <a:cs typeface="Calibri"/>
                <a:sym typeface="Calibri"/>
                <a:hlinkClick r:id="rId3"/>
              </a:rPr>
              <a:t>Les chercheurs constatent que le cerveau des enfants se développe plus rapidement grâce à une formation musicale (usc.edu)</a:t>
            </a:r>
            <a:endParaRPr sz="1000" b="0" i="0" u="none" strike="noStrike" cap="none">
              <a:solidFill>
                <a:srgbClr val="123240"/>
              </a:solidFill>
              <a:latin typeface="Calibri"/>
              <a:ea typeface="Calibri"/>
              <a:cs typeface="Calibri"/>
              <a:sym typeface="Calibri"/>
            </a:endParaRPr>
          </a:p>
          <a:p>
            <a:pPr marL="0" marR="0" lvl="0" indent="0" algn="l" rtl="0">
              <a:lnSpc>
                <a:spcPct val="110000"/>
              </a:lnSpc>
              <a:spcBef>
                <a:spcPts val="0"/>
              </a:spcBef>
              <a:spcAft>
                <a:spcPts val="0"/>
              </a:spcAft>
              <a:buClr>
                <a:srgbClr val="000000"/>
              </a:buClr>
              <a:buSzPts val="1000"/>
              <a:buFont typeface="Arial"/>
              <a:buNone/>
            </a:pPr>
            <a:r>
              <a:rPr lang="en-GB" sz="1000" b="0" i="0" u="none" strike="noStrike" cap="none" baseline="30000">
                <a:solidFill>
                  <a:srgbClr val="123240"/>
                </a:solidFill>
                <a:latin typeface="Calibri"/>
                <a:ea typeface="Calibri"/>
                <a:cs typeface="Calibri"/>
                <a:sym typeface="Calibri"/>
              </a:rPr>
              <a:t>4 </a:t>
            </a:r>
            <a:r>
              <a:rPr lang="en-GB" sz="1000" b="0" i="0" u="sng" strike="noStrike" cap="none">
                <a:solidFill>
                  <a:schemeClr val="hlink"/>
                </a:solidFill>
                <a:latin typeface="Calibri"/>
                <a:ea typeface="Calibri"/>
                <a:cs typeface="Calibri"/>
                <a:sym typeface="Calibri"/>
                <a:hlinkClick r:id="rId4"/>
              </a:rPr>
              <a:t>Musique, cohésion sociale et compréhension interculturelle : un cadre conceptuel pour l'engagement musical interculturel - Alexander Hew Dale Crooke, William Forde Thompson, Trisnasari Fraser, Jane Davidson, 2024 (sagepub.com)</a:t>
            </a:r>
            <a:endParaRPr sz="1000" b="0" i="0" u="none" strike="noStrike" cap="none">
              <a:solidFill>
                <a:srgbClr val="123240"/>
              </a:solidFill>
              <a:latin typeface="Calibri"/>
              <a:ea typeface="Calibri"/>
              <a:cs typeface="Calibri"/>
              <a:sym typeface="Calibri"/>
            </a:endParaRPr>
          </a:p>
          <a:p>
            <a:pPr marL="0" marR="0" lvl="0" indent="0" algn="l" rtl="0">
              <a:lnSpc>
                <a:spcPct val="110000"/>
              </a:lnSpc>
              <a:spcBef>
                <a:spcPts val="0"/>
              </a:spcBef>
              <a:spcAft>
                <a:spcPts val="0"/>
              </a:spcAft>
              <a:buClr>
                <a:srgbClr val="000000"/>
              </a:buClr>
              <a:buSzPts val="1000"/>
              <a:buFont typeface="Arial"/>
              <a:buNone/>
            </a:pPr>
            <a:endParaRPr sz="1000" b="0" i="0" u="none" strike="noStrike" cap="none">
              <a:solidFill>
                <a:srgbClr val="123240"/>
              </a:solidFill>
              <a:latin typeface="Calibri"/>
              <a:ea typeface="Calibri"/>
              <a:cs typeface="Calibri"/>
              <a:sym typeface="Calibri"/>
            </a:endParaRPr>
          </a:p>
          <a:p>
            <a:pPr marL="0" marR="0" lvl="0" indent="0" algn="l" rtl="0">
              <a:lnSpc>
                <a:spcPct val="110000"/>
              </a:lnSpc>
              <a:spcBef>
                <a:spcPts val="0"/>
              </a:spcBef>
              <a:spcAft>
                <a:spcPts val="0"/>
              </a:spcAft>
              <a:buClr>
                <a:srgbClr val="000000"/>
              </a:buClr>
              <a:buSzPts val="1000"/>
              <a:buFont typeface="Arial"/>
              <a:buNone/>
            </a:pPr>
            <a:r>
              <a:rPr lang="en-GB" sz="1000" b="0" i="0" u="none" strike="noStrike" cap="none" baseline="30000">
                <a:solidFill>
                  <a:srgbClr val="123240"/>
                </a:solidFill>
                <a:latin typeface="Calibri"/>
                <a:ea typeface="Calibri"/>
                <a:cs typeface="Calibri"/>
                <a:sym typeface="Calibri"/>
              </a:rPr>
              <a:t>5 </a:t>
            </a:r>
            <a:r>
              <a:rPr lang="en-GB" sz="1000" b="0" i="0" u="sng" strike="noStrike" cap="none">
                <a:solidFill>
                  <a:schemeClr val="hlink"/>
                </a:solidFill>
                <a:latin typeface="Calibri"/>
                <a:ea typeface="Calibri"/>
                <a:cs typeface="Calibri"/>
                <a:sym typeface="Calibri"/>
                <a:hlinkClick r:id="rId5"/>
              </a:rPr>
              <a:t>Rapport d'activités – ECF - Rapport annuel (culturalfoundation.eu)</a:t>
            </a:r>
            <a:r>
              <a:rPr lang="en-GB" sz="1000" b="0" i="0" u="none" strike="noStrike" cap="none">
                <a:solidFill>
                  <a:srgbClr val="123240"/>
                </a:solidFill>
                <a:latin typeface="Calibri"/>
                <a:ea typeface="Calibri"/>
                <a:cs typeface="Calibri"/>
                <a:sym typeface="Calibri"/>
              </a:rPr>
              <a:t> </a:t>
            </a:r>
            <a:endParaRPr sz="1000" b="0" i="0" u="none" strike="noStrike" cap="none">
              <a:solidFill>
                <a:srgbClr val="123240"/>
              </a:solidFill>
              <a:latin typeface="Calibri"/>
              <a:ea typeface="Calibri"/>
              <a:cs typeface="Calibri"/>
              <a:sym typeface="Calibri"/>
            </a:endParaRPr>
          </a:p>
        </p:txBody>
      </p:sp>
      <p:sp>
        <p:nvSpPr>
          <p:cNvPr id="748" name="Google Shape;748;p27"/>
          <p:cNvSpPr txBox="1"/>
          <p:nvPr/>
        </p:nvSpPr>
        <p:spPr>
          <a:xfrm>
            <a:off x="473576" y="7009088"/>
            <a:ext cx="6937200" cy="798600"/>
          </a:xfrm>
          <a:prstGeom prst="rect">
            <a:avLst/>
          </a:prstGeom>
          <a:noFill/>
          <a:ln>
            <a:noFill/>
          </a:ln>
        </p:spPr>
        <p:txBody>
          <a:bodyPr spcFirstLastPara="1" wrap="square" lIns="91425" tIns="45700" rIns="91425" bIns="45700" anchor="t" anchorCtr="0">
            <a:noAutofit/>
          </a:bodyPr>
          <a:lstStyle/>
          <a:p>
            <a:pPr marL="0" marR="0" lvl="0" indent="0" algn="l" rtl="0">
              <a:lnSpc>
                <a:spcPct val="94166"/>
              </a:lnSpc>
              <a:spcBef>
                <a:spcPts val="0"/>
              </a:spcBef>
              <a:spcAft>
                <a:spcPts val="0"/>
              </a:spcAft>
              <a:buClr>
                <a:srgbClr val="F3745D"/>
              </a:buClr>
              <a:buSzPts val="2400"/>
              <a:buFont typeface="Arial"/>
              <a:buNone/>
            </a:pPr>
            <a:r>
              <a:rPr lang="en-GB" sz="1800" b="1" i="0" u="none" strike="noStrike" cap="none">
                <a:solidFill>
                  <a:srgbClr val="F3745D"/>
                </a:solidFill>
                <a:latin typeface="Calibri"/>
                <a:ea typeface="Calibri"/>
                <a:cs typeface="Calibri"/>
                <a:sym typeface="Calibri"/>
              </a:rPr>
              <a:t>Atelier de contes : histoires de maison, de famille, d'espoirs et de rêves</a:t>
            </a:r>
            <a:endParaRPr sz="800" b="0" i="0" u="none" strike="noStrike" cap="none">
              <a:solidFill>
                <a:srgbClr val="000000"/>
              </a:solidFill>
              <a:latin typeface="Arial"/>
              <a:ea typeface="Arial"/>
              <a:cs typeface="Arial"/>
              <a:sym typeface="Arial"/>
            </a:endParaRPr>
          </a:p>
          <a:p>
            <a:pPr marL="0" marR="0" lvl="0" indent="0" algn="l" rtl="0">
              <a:lnSpc>
                <a:spcPct val="94166"/>
              </a:lnSpc>
              <a:spcBef>
                <a:spcPts val="0"/>
              </a:spcBef>
              <a:spcAft>
                <a:spcPts val="0"/>
              </a:spcAft>
              <a:buClr>
                <a:srgbClr val="0C2D45"/>
              </a:buClr>
              <a:buSzPts val="2400"/>
              <a:buFont typeface="Arial"/>
              <a:buNone/>
            </a:pPr>
            <a:endParaRPr sz="2400" b="1" i="0" u="none" strike="noStrike" cap="none">
              <a:solidFill>
                <a:srgbClr val="F3745D"/>
              </a:solidFill>
              <a:latin typeface="Calibri"/>
              <a:ea typeface="Calibri"/>
              <a:cs typeface="Calibri"/>
              <a:sym typeface="Calibri"/>
            </a:endParaRPr>
          </a:p>
        </p:txBody>
      </p:sp>
      <p:sp>
        <p:nvSpPr>
          <p:cNvPr id="749" name="Google Shape;749;p27"/>
          <p:cNvSpPr txBox="1"/>
          <p:nvPr/>
        </p:nvSpPr>
        <p:spPr>
          <a:xfrm>
            <a:off x="441617" y="7293407"/>
            <a:ext cx="6651300" cy="1694700"/>
          </a:xfrm>
          <a:prstGeom prst="rect">
            <a:avLst/>
          </a:prstGeom>
          <a:noFill/>
          <a:ln>
            <a:noFill/>
          </a:ln>
        </p:spPr>
        <p:txBody>
          <a:bodyPr spcFirstLastPara="1" wrap="square" lIns="91425" tIns="45700" rIns="91425" bIns="45700" anchor="t" anchorCtr="0">
            <a:noAutofit/>
          </a:bodyPr>
          <a:lstStyle/>
          <a:p>
            <a:pPr marL="0" marR="0" lvl="0" indent="0" algn="l" rtl="0">
              <a:lnSpc>
                <a:spcPct val="121666"/>
              </a:lnSpc>
              <a:spcBef>
                <a:spcPts val="0"/>
              </a:spcBef>
              <a:spcAft>
                <a:spcPts val="0"/>
              </a:spcAft>
              <a:buClr>
                <a:srgbClr val="123240"/>
              </a:buClr>
              <a:buSzPts val="1200"/>
              <a:buFont typeface="Arial"/>
              <a:buNone/>
            </a:pPr>
            <a:r>
              <a:rPr lang="en-GB" sz="1200" b="1" i="1" u="none" strike="noStrike" cap="none">
                <a:solidFill>
                  <a:srgbClr val="123240"/>
                </a:solidFill>
                <a:latin typeface="Calibri"/>
                <a:ea typeface="Calibri"/>
                <a:cs typeface="Calibri"/>
                <a:sym typeface="Calibri"/>
              </a:rPr>
              <a:t>ÂGE Préadolescents (9 à 12 ans), adolescents (13 à 18 ans), jeunes plus âgés (19 à 30 ans) et jeunes adultes (31 ans et plus)</a:t>
            </a:r>
            <a:endParaRPr sz="1400" b="0" i="0" u="none" strike="noStrike" cap="none">
              <a:solidFill>
                <a:srgbClr val="000000"/>
              </a:solidFill>
              <a:latin typeface="Arial"/>
              <a:ea typeface="Arial"/>
              <a:cs typeface="Arial"/>
              <a:sym typeface="Arial"/>
            </a:endParaRPr>
          </a:p>
          <a:p>
            <a:pPr marL="0" marR="0" lvl="0" indent="0" algn="l" rtl="0">
              <a:lnSpc>
                <a:spcPct val="97333"/>
              </a:lnSpc>
              <a:spcBef>
                <a:spcPts val="0"/>
              </a:spcBef>
              <a:spcAft>
                <a:spcPts val="0"/>
              </a:spcAft>
              <a:buClr>
                <a:srgbClr val="0C2D45"/>
              </a:buClr>
              <a:buSzPts val="1500"/>
              <a:buFont typeface="Arial"/>
              <a:buNone/>
            </a:pPr>
            <a:endParaRPr sz="1500" b="1" i="1" u="none" strike="noStrike" cap="none">
              <a:solidFill>
                <a:srgbClr val="123240"/>
              </a:solidFill>
              <a:latin typeface="Calibri"/>
              <a:ea typeface="Calibri"/>
              <a:cs typeface="Calibri"/>
              <a:sym typeface="Calibri"/>
            </a:endParaRPr>
          </a:p>
        </p:txBody>
      </p:sp>
      <p:cxnSp>
        <p:nvCxnSpPr>
          <p:cNvPr id="750" name="Google Shape;750;p27"/>
          <p:cNvCxnSpPr/>
          <p:nvPr/>
        </p:nvCxnSpPr>
        <p:spPr>
          <a:xfrm>
            <a:off x="3628" y="6641586"/>
            <a:ext cx="438000" cy="0"/>
          </a:xfrm>
          <a:prstGeom prst="straightConnector1">
            <a:avLst/>
          </a:prstGeom>
          <a:noFill/>
          <a:ln w="28575" cap="flat" cmpd="sng">
            <a:solidFill>
              <a:srgbClr val="50B4D9"/>
            </a:solidFill>
            <a:prstDash val="solid"/>
            <a:miter lim="800000"/>
            <a:headEnd type="none" w="sm" len="sm"/>
            <a:tailEnd type="none" w="sm" len="sm"/>
          </a:ln>
        </p:spPr>
      </p:cxnSp>
      <p:sp>
        <p:nvSpPr>
          <p:cNvPr id="751" name="Google Shape;751;p27"/>
          <p:cNvSpPr txBox="1"/>
          <p:nvPr/>
        </p:nvSpPr>
        <p:spPr>
          <a:xfrm>
            <a:off x="473585" y="7807689"/>
            <a:ext cx="6587400" cy="910200"/>
          </a:xfrm>
          <a:prstGeom prst="rect">
            <a:avLst/>
          </a:prstGeom>
          <a:noFill/>
          <a:ln>
            <a:noFill/>
          </a:ln>
        </p:spPr>
        <p:txBody>
          <a:bodyPr spcFirstLastPara="1" wrap="square" lIns="91425" tIns="45700" rIns="91425" bIns="45700" anchor="t" anchorCtr="0">
            <a:noAutofit/>
          </a:bodyPr>
          <a:lstStyle/>
          <a:p>
            <a:pPr marL="0" marR="0" lvl="0" indent="0" algn="l" rtl="0">
              <a:lnSpc>
                <a:spcPct val="97391"/>
              </a:lnSpc>
              <a:spcBef>
                <a:spcPts val="0"/>
              </a:spcBef>
              <a:spcAft>
                <a:spcPts val="0"/>
              </a:spcAft>
              <a:buClr>
                <a:srgbClr val="F3745D"/>
              </a:buClr>
              <a:buSzPts val="1150"/>
              <a:buFont typeface="Arial"/>
              <a:buNone/>
            </a:pPr>
            <a:r>
              <a:rPr lang="en-GB" sz="1150" b="0" i="0" u="none" strike="noStrike" cap="none">
                <a:solidFill>
                  <a:srgbClr val="123240"/>
                </a:solidFill>
                <a:latin typeface="Calibri"/>
                <a:ea typeface="Calibri"/>
                <a:cs typeface="Calibri"/>
                <a:sym typeface="Calibri"/>
              </a:rPr>
              <a:t>Cet atelier de narration est conçu pour inciter les enfants, les adolescents et les familles migrants et réfugiés, ainsi que les membres de la communauté locale, à partager des récits personnels qui résonnent avec les thèmes universels de la maison, de la famille, des espoirs et des rêves. En facilitant un échange ouvert d'histoires, l'atelier vise à améliorer les compétences linguistiques, à favoriser la compréhension culturelle et à renforcer les liens communautaires. La structure de l'atelier est conçue pour créer un environnement favorable et inclusif où tous les participants se sentent valorisés et entendus.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pic>
        <p:nvPicPr>
          <p:cNvPr id="756" name="Google Shape;756;p28"/>
          <p:cNvPicPr preferRelativeResize="0"/>
          <p:nvPr/>
        </p:nvPicPr>
        <p:blipFill rotWithShape="1">
          <a:blip r:embed="rId3">
            <a:alphaModFix/>
          </a:blip>
          <a:srcRect t="64" b="-28581"/>
          <a:stretch/>
        </p:blipFill>
        <p:spPr>
          <a:xfrm>
            <a:off x="0" y="2674452"/>
            <a:ext cx="7559675" cy="4453909"/>
          </a:xfrm>
          <a:prstGeom prst="rect">
            <a:avLst/>
          </a:prstGeom>
          <a:noFill/>
          <a:ln>
            <a:noFill/>
          </a:ln>
        </p:spPr>
      </p:pic>
      <p:sp>
        <p:nvSpPr>
          <p:cNvPr id="757" name="Google Shape;757;p28"/>
          <p:cNvSpPr txBox="1">
            <a:spLocks noGrp="1"/>
          </p:cNvSpPr>
          <p:nvPr>
            <p:ph type="sldNum" idx="12"/>
          </p:nvPr>
        </p:nvSpPr>
        <p:spPr>
          <a:xfrm>
            <a:off x="7134555" y="10316301"/>
            <a:ext cx="357600" cy="266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800"/>
              <a:buNone/>
            </a:pPr>
            <a:fld id="{00000000-1234-1234-1234-123412341234}" type="slidenum">
              <a:rPr lang="en-GB"/>
              <a:t>14</a:t>
            </a:fld>
            <a:endParaRPr/>
          </a:p>
        </p:txBody>
      </p:sp>
      <p:sp>
        <p:nvSpPr>
          <p:cNvPr id="758" name="Google Shape;758;p28"/>
          <p:cNvSpPr txBox="1"/>
          <p:nvPr/>
        </p:nvSpPr>
        <p:spPr>
          <a:xfrm>
            <a:off x="495946" y="910501"/>
            <a:ext cx="6525900" cy="1217400"/>
          </a:xfrm>
          <a:prstGeom prst="rect">
            <a:avLst/>
          </a:prstGeom>
          <a:noFill/>
          <a:ln>
            <a:noFill/>
          </a:ln>
        </p:spPr>
        <p:txBody>
          <a:bodyPr spcFirstLastPara="1" wrap="square" lIns="91425" tIns="45700" rIns="91425" bIns="45700" anchor="t" anchorCtr="0">
            <a:noAutofit/>
          </a:bodyPr>
          <a:lstStyle/>
          <a:p>
            <a:pPr marL="171450" marR="0" lvl="0" indent="-171450" algn="l" rtl="0">
              <a:lnSpc>
                <a:spcPct val="97391"/>
              </a:lnSpc>
              <a:spcBef>
                <a:spcPts val="0"/>
              </a:spcBef>
              <a:spcAft>
                <a:spcPts val="0"/>
              </a:spcAft>
              <a:buClr>
                <a:srgbClr val="F3745D"/>
              </a:buClr>
              <a:buSzPts val="1150"/>
              <a:buFont typeface="Arial"/>
              <a:buChar char="•"/>
            </a:pPr>
            <a:r>
              <a:rPr lang="en-GB" sz="1150" b="0" i="0" u="none" strike="noStrike" cap="none">
                <a:solidFill>
                  <a:srgbClr val="123240"/>
                </a:solidFill>
                <a:latin typeface="Calibri"/>
                <a:ea typeface="Calibri"/>
                <a:cs typeface="Calibri"/>
                <a:sym typeface="Calibri"/>
              </a:rPr>
              <a:t>Grâce à la narration, les participants s’exercent à exprimer clairement et avec confiance leurs pensées et leurs idées dans une deuxième langue, améliorant ainsi leurs compétences linguistiques et narratives.</a:t>
            </a:r>
            <a:endParaRPr sz="1400" b="0" i="0" u="none" strike="noStrike" cap="none">
              <a:solidFill>
                <a:srgbClr val="000000"/>
              </a:solidFill>
              <a:latin typeface="Arial"/>
              <a:ea typeface="Arial"/>
              <a:cs typeface="Arial"/>
              <a:sym typeface="Arial"/>
            </a:endParaRPr>
          </a:p>
          <a:p>
            <a:pPr marL="171450" marR="0" lvl="0" indent="-171450" algn="l" rtl="0">
              <a:lnSpc>
                <a:spcPct val="97391"/>
              </a:lnSpc>
              <a:spcBef>
                <a:spcPts val="0"/>
              </a:spcBef>
              <a:spcAft>
                <a:spcPts val="0"/>
              </a:spcAft>
              <a:buClr>
                <a:srgbClr val="F3745D"/>
              </a:buClr>
              <a:buSzPts val="1150"/>
              <a:buFont typeface="Arial"/>
              <a:buChar char="•"/>
            </a:pPr>
            <a:r>
              <a:rPr lang="en-GB" sz="1150" b="0" i="0" u="none" strike="noStrike" cap="none">
                <a:solidFill>
                  <a:srgbClr val="123240"/>
                </a:solidFill>
                <a:latin typeface="Calibri"/>
                <a:ea typeface="Calibri"/>
                <a:cs typeface="Calibri"/>
                <a:sym typeface="Calibri"/>
              </a:rPr>
              <a:t>Partager et écouter des histoires d’horizons divers renforce l’empathie, réduit les préjugés et favorise une compréhension plus approfondie des différentes expériences culturelles et personnelles.</a:t>
            </a:r>
            <a:endParaRPr sz="1400" b="0" i="0" u="none" strike="noStrike" cap="none">
              <a:solidFill>
                <a:srgbClr val="000000"/>
              </a:solidFill>
              <a:latin typeface="Arial"/>
              <a:ea typeface="Arial"/>
              <a:cs typeface="Arial"/>
              <a:sym typeface="Arial"/>
            </a:endParaRPr>
          </a:p>
          <a:p>
            <a:pPr marL="171450" marR="0" lvl="0" indent="-171450" algn="l" rtl="0">
              <a:lnSpc>
                <a:spcPct val="97391"/>
              </a:lnSpc>
              <a:spcBef>
                <a:spcPts val="0"/>
              </a:spcBef>
              <a:spcAft>
                <a:spcPts val="0"/>
              </a:spcAft>
              <a:buClr>
                <a:srgbClr val="F3745D"/>
              </a:buClr>
              <a:buSzPts val="1150"/>
              <a:buFont typeface="Arial"/>
              <a:buChar char="•"/>
            </a:pPr>
            <a:r>
              <a:rPr lang="en-GB" sz="1150" b="0" i="0" u="none" strike="noStrike" cap="none">
                <a:solidFill>
                  <a:srgbClr val="123240"/>
                </a:solidFill>
                <a:latin typeface="Calibri"/>
                <a:ea typeface="Calibri"/>
                <a:cs typeface="Calibri"/>
                <a:sym typeface="Calibri"/>
              </a:rPr>
              <a:t>En réunissant des populations migrantes, réfugiées et locales, l’atelier contribue à forger des liens communautaires solides, favorisant un sentiment d’appartenance et de soutien mutuel entre les participants.</a:t>
            </a:r>
            <a:endParaRPr sz="1400" b="0" i="0" u="none" strike="noStrike" cap="none">
              <a:solidFill>
                <a:srgbClr val="000000"/>
              </a:solidFill>
              <a:latin typeface="Arial"/>
              <a:ea typeface="Arial"/>
              <a:cs typeface="Arial"/>
              <a:sym typeface="Arial"/>
            </a:endParaRPr>
          </a:p>
        </p:txBody>
      </p:sp>
      <p:cxnSp>
        <p:nvCxnSpPr>
          <p:cNvPr id="759" name="Google Shape;759;p28"/>
          <p:cNvCxnSpPr/>
          <p:nvPr/>
        </p:nvCxnSpPr>
        <p:spPr>
          <a:xfrm>
            <a:off x="0" y="700407"/>
            <a:ext cx="7048500" cy="0"/>
          </a:xfrm>
          <a:prstGeom prst="straightConnector1">
            <a:avLst/>
          </a:prstGeom>
          <a:noFill/>
          <a:ln w="9525" cap="flat" cmpd="sng">
            <a:solidFill>
              <a:srgbClr val="50B4D9"/>
            </a:solidFill>
            <a:prstDash val="solid"/>
            <a:miter lim="800000"/>
            <a:headEnd type="none" w="sm" len="sm"/>
            <a:tailEnd type="none" w="sm" len="sm"/>
          </a:ln>
        </p:spPr>
      </p:cxnSp>
      <p:sp>
        <p:nvSpPr>
          <p:cNvPr id="760" name="Google Shape;760;p28"/>
          <p:cNvSpPr txBox="1"/>
          <p:nvPr/>
        </p:nvSpPr>
        <p:spPr>
          <a:xfrm>
            <a:off x="434272" y="569564"/>
            <a:ext cx="2417400" cy="3429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75555"/>
              </a:lnSpc>
              <a:spcBef>
                <a:spcPts val="0"/>
              </a:spcBef>
              <a:spcAft>
                <a:spcPts val="0"/>
              </a:spcAft>
              <a:buClr>
                <a:srgbClr val="50B4D9"/>
              </a:buClr>
              <a:buSzPts val="1800"/>
              <a:buFont typeface="Arial"/>
              <a:buNone/>
            </a:pPr>
            <a:r>
              <a:rPr lang="en-GB" sz="1800" b="1" i="0" u="none" strike="noStrike" cap="none">
                <a:solidFill>
                  <a:srgbClr val="50B4D9"/>
                </a:solidFill>
                <a:latin typeface="Calibri"/>
                <a:ea typeface="Calibri"/>
                <a:cs typeface="Calibri"/>
                <a:sym typeface="Calibri"/>
              </a:rPr>
              <a:t>Objectifs de l'atelier</a:t>
            </a:r>
            <a:endParaRPr sz="1400" b="0" i="0" u="none" strike="noStrike" cap="none">
              <a:solidFill>
                <a:srgbClr val="000000"/>
              </a:solidFill>
              <a:latin typeface="Arial"/>
              <a:ea typeface="Arial"/>
              <a:cs typeface="Arial"/>
              <a:sym typeface="Arial"/>
            </a:endParaRPr>
          </a:p>
        </p:txBody>
      </p:sp>
      <p:sp>
        <p:nvSpPr>
          <p:cNvPr id="761" name="Google Shape;761;p28"/>
          <p:cNvSpPr/>
          <p:nvPr/>
        </p:nvSpPr>
        <p:spPr>
          <a:xfrm flipH="1">
            <a:off x="-6697" y="2679700"/>
            <a:ext cx="7566371" cy="7427403"/>
          </a:xfrm>
          <a:custGeom>
            <a:avLst/>
            <a:gdLst/>
            <a:ahLst/>
            <a:cxnLst/>
            <a:rect l="l" t="t" r="r" b="b"/>
            <a:pathLst>
              <a:path w="7840799" h="4036632" extrusionOk="0">
                <a:moveTo>
                  <a:pt x="0" y="0"/>
                </a:moveTo>
                <a:lnTo>
                  <a:pt x="7840799" y="0"/>
                </a:lnTo>
                <a:lnTo>
                  <a:pt x="7840799" y="4036633"/>
                </a:lnTo>
                <a:lnTo>
                  <a:pt x="0" y="4036633"/>
                </a:lnTo>
                <a:close/>
              </a:path>
            </a:pathLst>
          </a:custGeom>
          <a:gradFill>
            <a:gsLst>
              <a:gs pos="0">
                <a:srgbClr val="123240">
                  <a:alpha val="75294"/>
                </a:srgbClr>
              </a:gs>
              <a:gs pos="31000">
                <a:srgbClr val="123240"/>
              </a:gs>
              <a:gs pos="79000">
                <a:srgbClr val="123240"/>
              </a:gs>
              <a:gs pos="100000">
                <a:srgbClr val="123240"/>
              </a:gs>
            </a:gsLst>
            <a:lin ang="5400012"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762" name="Google Shape;762;p28"/>
          <p:cNvSpPr/>
          <p:nvPr/>
        </p:nvSpPr>
        <p:spPr>
          <a:xfrm>
            <a:off x="559109" y="3898900"/>
            <a:ext cx="6468659" cy="5732017"/>
          </a:xfrm>
          <a:custGeom>
            <a:avLst/>
            <a:gdLst/>
            <a:ahLst/>
            <a:cxnLst/>
            <a:rect l="l" t="t" r="r" b="b"/>
            <a:pathLst>
              <a:path w="7840799" h="4036632" extrusionOk="0">
                <a:moveTo>
                  <a:pt x="0" y="0"/>
                </a:moveTo>
                <a:lnTo>
                  <a:pt x="7840799" y="0"/>
                </a:lnTo>
                <a:lnTo>
                  <a:pt x="7840799" y="4036633"/>
                </a:lnTo>
                <a:lnTo>
                  <a:pt x="0" y="403663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lt1"/>
              </a:solidFill>
              <a:latin typeface="Century Schoolbook"/>
              <a:ea typeface="Century Schoolbook"/>
              <a:cs typeface="Century Schoolbook"/>
              <a:sym typeface="Century Schoolbook"/>
            </a:endParaRPr>
          </a:p>
        </p:txBody>
      </p:sp>
      <p:sp>
        <p:nvSpPr>
          <p:cNvPr id="763" name="Google Shape;763;p28"/>
          <p:cNvSpPr txBox="1"/>
          <p:nvPr/>
        </p:nvSpPr>
        <p:spPr>
          <a:xfrm>
            <a:off x="554914" y="2529054"/>
            <a:ext cx="6141300" cy="384000"/>
          </a:xfrm>
          <a:prstGeom prst="rect">
            <a:avLst/>
          </a:prstGeom>
          <a:noFill/>
          <a:ln>
            <a:noFill/>
          </a:ln>
        </p:spPr>
        <p:txBody>
          <a:bodyPr spcFirstLastPara="1" wrap="square" lIns="91425" tIns="45700" rIns="91425" bIns="45700" anchor="t" anchorCtr="0">
            <a:spAutoFit/>
          </a:bodyPr>
          <a:lstStyle/>
          <a:p>
            <a:pPr marL="0" marR="0" lvl="0" indent="0" algn="l" rtl="0">
              <a:lnSpc>
                <a:spcPct val="132222"/>
              </a:lnSpc>
              <a:spcBef>
                <a:spcPts val="0"/>
              </a:spcBef>
              <a:spcAft>
                <a:spcPts val="0"/>
              </a:spcAft>
              <a:buClr>
                <a:srgbClr val="000000"/>
              </a:buClr>
              <a:buSzPts val="1800"/>
              <a:buFont typeface="Arial"/>
              <a:buNone/>
            </a:pPr>
            <a:r>
              <a:rPr lang="en-GB" sz="1800" b="1" i="0" u="none" strike="noStrike" cap="none">
                <a:solidFill>
                  <a:schemeClr val="lt1"/>
                </a:solidFill>
                <a:highlight>
                  <a:srgbClr val="F3745D"/>
                </a:highlight>
                <a:latin typeface="Calibri"/>
                <a:ea typeface="Calibri"/>
                <a:cs typeface="Calibri"/>
                <a:sym typeface="Calibri"/>
              </a:rPr>
              <a:t>Concepts pédagogiques fondamentaux</a:t>
            </a:r>
            <a:r>
              <a:rPr lang="en-GB" sz="1800" b="1" i="0" u="none" strike="noStrike" cap="none">
                <a:solidFill>
                  <a:srgbClr val="F3745D"/>
                </a:solidFill>
                <a:highlight>
                  <a:srgbClr val="F3745D"/>
                </a:highlight>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grpSp>
        <p:nvGrpSpPr>
          <p:cNvPr id="764" name="Google Shape;764;p28"/>
          <p:cNvGrpSpPr/>
          <p:nvPr/>
        </p:nvGrpSpPr>
        <p:grpSpPr>
          <a:xfrm>
            <a:off x="309522" y="4200649"/>
            <a:ext cx="5942493" cy="411550"/>
            <a:chOff x="468078" y="2461509"/>
            <a:chExt cx="5942493" cy="411550"/>
          </a:xfrm>
        </p:grpSpPr>
        <p:grpSp>
          <p:nvGrpSpPr>
            <p:cNvPr id="765" name="Google Shape;765;p28"/>
            <p:cNvGrpSpPr/>
            <p:nvPr/>
          </p:nvGrpSpPr>
          <p:grpSpPr>
            <a:xfrm>
              <a:off x="468078" y="2461509"/>
              <a:ext cx="5811746" cy="411550"/>
              <a:chOff x="580546" y="4698154"/>
              <a:chExt cx="5811746" cy="411550"/>
            </a:xfrm>
          </p:grpSpPr>
          <p:cxnSp>
            <p:nvCxnSpPr>
              <p:cNvPr id="766" name="Google Shape;766;p28"/>
              <p:cNvCxnSpPr/>
              <p:nvPr/>
            </p:nvCxnSpPr>
            <p:spPr>
              <a:xfrm>
                <a:off x="966792" y="4908696"/>
                <a:ext cx="5425500" cy="0"/>
              </a:xfrm>
              <a:prstGeom prst="straightConnector1">
                <a:avLst/>
              </a:prstGeom>
              <a:noFill/>
              <a:ln w="12700" cap="flat" cmpd="sng">
                <a:solidFill>
                  <a:srgbClr val="123240"/>
                </a:solidFill>
                <a:prstDash val="dash"/>
                <a:miter lim="800000"/>
                <a:headEnd type="none" w="sm" len="sm"/>
                <a:tailEnd type="none" w="sm" len="sm"/>
              </a:ln>
            </p:spPr>
          </p:cxnSp>
          <p:sp>
            <p:nvSpPr>
              <p:cNvPr id="767" name="Google Shape;767;p28"/>
              <p:cNvSpPr/>
              <p:nvPr/>
            </p:nvSpPr>
            <p:spPr>
              <a:xfrm>
                <a:off x="619806" y="4698154"/>
                <a:ext cx="406200" cy="406200"/>
              </a:xfrm>
              <a:prstGeom prst="ellipse">
                <a:avLst/>
              </a:prstGeom>
              <a:solidFill>
                <a:srgbClr val="50B4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83"/>
                  <a:buFont typeface="Arial"/>
                  <a:buNone/>
                </a:pPr>
                <a:endParaRPr sz="1283" b="0" i="0" u="none" strike="noStrike" cap="none">
                  <a:solidFill>
                    <a:srgbClr val="F3745D"/>
                  </a:solidFill>
                  <a:latin typeface="Century Schoolbook"/>
                  <a:ea typeface="Century Schoolbook"/>
                  <a:cs typeface="Century Schoolbook"/>
                  <a:sym typeface="Century Schoolbook"/>
                </a:endParaRPr>
              </a:p>
            </p:txBody>
          </p:sp>
          <p:sp>
            <p:nvSpPr>
              <p:cNvPr id="768" name="Google Shape;768;p28"/>
              <p:cNvSpPr txBox="1"/>
              <p:nvPr/>
            </p:nvSpPr>
            <p:spPr>
              <a:xfrm>
                <a:off x="580546" y="4758704"/>
                <a:ext cx="593700" cy="351000"/>
              </a:xfrm>
              <a:prstGeom prst="rect">
                <a:avLst/>
              </a:prstGeom>
              <a:noFill/>
              <a:ln>
                <a:noFill/>
              </a:ln>
            </p:spPr>
            <p:txBody>
              <a:bodyPr spcFirstLastPara="1" wrap="square" lIns="91425" tIns="45700" rIns="91425" bIns="45700" anchor="b" anchorCtr="0">
                <a:noAutofit/>
              </a:bodyPr>
              <a:lstStyle/>
              <a:p>
                <a:pPr marL="0" marR="0" lvl="0" indent="0" algn="l" rtl="0">
                  <a:lnSpc>
                    <a:spcPct val="78181"/>
                  </a:lnSpc>
                  <a:spcBef>
                    <a:spcPts val="0"/>
                  </a:spcBef>
                  <a:spcAft>
                    <a:spcPts val="0"/>
                  </a:spcAft>
                  <a:buClr>
                    <a:schemeClr val="lt1"/>
                  </a:buClr>
                  <a:buSzPts val="2200"/>
                  <a:buFont typeface="Arial"/>
                  <a:buNone/>
                </a:pPr>
                <a:r>
                  <a:rPr lang="en-GB" sz="2200" b="1" i="0" u="none" strike="noStrike" cap="none">
                    <a:solidFill>
                      <a:schemeClr val="lt1"/>
                    </a:solidFill>
                    <a:latin typeface="Calibri"/>
                    <a:ea typeface="Calibri"/>
                    <a:cs typeface="Calibri"/>
                    <a:sym typeface="Calibri"/>
                  </a:rPr>
                  <a:t>01</a:t>
                </a:r>
                <a:endParaRPr sz="2200" b="0" i="0" u="none" strike="noStrike" cap="none">
                  <a:solidFill>
                    <a:schemeClr val="lt1"/>
                  </a:solidFill>
                  <a:latin typeface="Calibri"/>
                  <a:ea typeface="Calibri"/>
                  <a:cs typeface="Calibri"/>
                  <a:sym typeface="Calibri"/>
                </a:endParaRPr>
              </a:p>
            </p:txBody>
          </p:sp>
        </p:grpSp>
        <p:sp>
          <p:nvSpPr>
            <p:cNvPr id="769" name="Google Shape;769;p28"/>
            <p:cNvSpPr/>
            <p:nvPr/>
          </p:nvSpPr>
          <p:spPr>
            <a:xfrm>
              <a:off x="6284571" y="2600747"/>
              <a:ext cx="126000" cy="126000"/>
            </a:xfrm>
            <a:prstGeom prst="ellipse">
              <a:avLst/>
            </a:prstGeom>
            <a:solidFill>
              <a:srgbClr val="F3745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83"/>
                <a:buFont typeface="Arial"/>
                <a:buNone/>
              </a:pPr>
              <a:endParaRPr sz="1283" b="0" i="0" u="none" strike="noStrike" cap="none">
                <a:solidFill>
                  <a:schemeClr val="lt1"/>
                </a:solidFill>
                <a:latin typeface="Century Schoolbook"/>
                <a:ea typeface="Century Schoolbook"/>
                <a:cs typeface="Century Schoolbook"/>
                <a:sym typeface="Century Schoolbook"/>
              </a:endParaRPr>
            </a:p>
          </p:txBody>
        </p:sp>
      </p:grpSp>
      <p:sp>
        <p:nvSpPr>
          <p:cNvPr id="770" name="Google Shape;770;p28"/>
          <p:cNvSpPr txBox="1"/>
          <p:nvPr/>
        </p:nvSpPr>
        <p:spPr>
          <a:xfrm>
            <a:off x="985746" y="4183900"/>
            <a:ext cx="1223400" cy="4494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3745D"/>
              </a:buClr>
              <a:buSzPts val="1800"/>
              <a:buFont typeface="Arial"/>
              <a:buNone/>
            </a:pPr>
            <a:r>
              <a:rPr lang="en-GB" sz="1800" b="1" i="0" u="none" strike="noStrike" cap="none">
                <a:solidFill>
                  <a:srgbClr val="F3745D"/>
                </a:solidFill>
                <a:latin typeface="Calibri"/>
                <a:ea typeface="Calibri"/>
                <a:cs typeface="Calibri"/>
                <a:sym typeface="Calibri"/>
              </a:rPr>
              <a:t>Agentivité</a:t>
            </a:r>
            <a:endParaRPr sz="1400" b="0" i="0" u="none" strike="noStrike" cap="none">
              <a:solidFill>
                <a:srgbClr val="000000"/>
              </a:solidFill>
              <a:latin typeface="Arial"/>
              <a:ea typeface="Arial"/>
              <a:cs typeface="Arial"/>
              <a:sym typeface="Arial"/>
            </a:endParaRPr>
          </a:p>
        </p:txBody>
      </p:sp>
      <p:grpSp>
        <p:nvGrpSpPr>
          <p:cNvPr id="771" name="Google Shape;771;p28"/>
          <p:cNvGrpSpPr/>
          <p:nvPr/>
        </p:nvGrpSpPr>
        <p:grpSpPr>
          <a:xfrm>
            <a:off x="6431466" y="7679683"/>
            <a:ext cx="509580" cy="509080"/>
            <a:chOff x="10376768" y="2334933"/>
            <a:chExt cx="920484" cy="919581"/>
          </a:xfrm>
        </p:grpSpPr>
        <p:sp>
          <p:nvSpPr>
            <p:cNvPr id="772" name="Google Shape;772;p28"/>
            <p:cNvSpPr/>
            <p:nvPr/>
          </p:nvSpPr>
          <p:spPr>
            <a:xfrm>
              <a:off x="11105749" y="2358419"/>
              <a:ext cx="171631" cy="171631"/>
            </a:xfrm>
            <a:custGeom>
              <a:avLst/>
              <a:gdLst/>
              <a:ahLst/>
              <a:cxnLst/>
              <a:rect l="l" t="t" r="r" b="b"/>
              <a:pathLst>
                <a:path w="171631" h="171631" extrusionOk="0">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50B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alibri"/>
                <a:ea typeface="Calibri"/>
                <a:cs typeface="Calibri"/>
                <a:sym typeface="Calibri"/>
              </a:endParaRPr>
            </a:p>
          </p:txBody>
        </p:sp>
        <p:sp>
          <p:nvSpPr>
            <p:cNvPr id="773" name="Google Shape;773;p28"/>
            <p:cNvSpPr/>
            <p:nvPr/>
          </p:nvSpPr>
          <p:spPr>
            <a:xfrm>
              <a:off x="10773326" y="2554440"/>
              <a:ext cx="311645" cy="486890"/>
            </a:xfrm>
            <a:custGeom>
              <a:avLst/>
              <a:gdLst/>
              <a:ahLst/>
              <a:cxnLst/>
              <a:rect l="l" t="t" r="r" b="b"/>
              <a:pathLst>
                <a:path w="311645" h="486890" extrusionOk="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50B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alibri"/>
                <a:ea typeface="Calibri"/>
                <a:cs typeface="Calibri"/>
                <a:sym typeface="Calibri"/>
              </a:endParaRPr>
            </a:p>
          </p:txBody>
        </p:sp>
        <p:grpSp>
          <p:nvGrpSpPr>
            <p:cNvPr id="774" name="Google Shape;774;p28"/>
            <p:cNvGrpSpPr/>
            <p:nvPr/>
          </p:nvGrpSpPr>
          <p:grpSpPr>
            <a:xfrm>
              <a:off x="10376768" y="2334933"/>
              <a:ext cx="920484" cy="919581"/>
              <a:chOff x="10376768" y="2334933"/>
              <a:chExt cx="920484" cy="919581"/>
            </a:xfrm>
          </p:grpSpPr>
          <p:sp>
            <p:nvSpPr>
              <p:cNvPr id="775" name="Google Shape;775;p28"/>
              <p:cNvSpPr/>
              <p:nvPr/>
            </p:nvSpPr>
            <p:spPr>
              <a:xfrm>
                <a:off x="11043419" y="2944675"/>
                <a:ext cx="88525" cy="88525"/>
              </a:xfrm>
              <a:custGeom>
                <a:avLst/>
                <a:gdLst/>
                <a:ahLst/>
                <a:cxnLst/>
                <a:rect l="l" t="t" r="r" b="b"/>
                <a:pathLst>
                  <a:path w="88525" h="88525" extrusionOk="0">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solidFill>
                <a:srgbClr val="1232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alibri"/>
                  <a:ea typeface="Calibri"/>
                  <a:cs typeface="Calibri"/>
                  <a:sym typeface="Calibri"/>
                </a:endParaRPr>
              </a:p>
            </p:txBody>
          </p:sp>
          <p:sp>
            <p:nvSpPr>
              <p:cNvPr id="776" name="Google Shape;776;p28"/>
              <p:cNvSpPr/>
              <p:nvPr/>
            </p:nvSpPr>
            <p:spPr>
              <a:xfrm>
                <a:off x="10376768" y="2334933"/>
                <a:ext cx="920484" cy="919581"/>
              </a:xfrm>
              <a:custGeom>
                <a:avLst/>
                <a:gdLst/>
                <a:ahLst/>
                <a:cxnLst/>
                <a:rect l="l" t="t" r="r" b="b"/>
                <a:pathLst>
                  <a:path w="920484" h="919581" extrusionOk="0">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solidFill>
                <a:srgbClr val="1232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alibri"/>
                  <a:ea typeface="Calibri"/>
                  <a:cs typeface="Calibri"/>
                  <a:sym typeface="Calibri"/>
                </a:endParaRPr>
              </a:p>
            </p:txBody>
          </p:sp>
        </p:grpSp>
      </p:grpSp>
      <p:grpSp>
        <p:nvGrpSpPr>
          <p:cNvPr id="777" name="Google Shape;777;p28"/>
          <p:cNvGrpSpPr/>
          <p:nvPr/>
        </p:nvGrpSpPr>
        <p:grpSpPr>
          <a:xfrm>
            <a:off x="6395776" y="4096507"/>
            <a:ext cx="467144" cy="472627"/>
            <a:chOff x="7190753" y="5365577"/>
            <a:chExt cx="745522" cy="754272"/>
          </a:xfrm>
        </p:grpSpPr>
        <p:grpSp>
          <p:nvGrpSpPr>
            <p:cNvPr id="778" name="Google Shape;778;p28"/>
            <p:cNvGrpSpPr/>
            <p:nvPr/>
          </p:nvGrpSpPr>
          <p:grpSpPr>
            <a:xfrm>
              <a:off x="7353351" y="5647412"/>
              <a:ext cx="420044" cy="75879"/>
              <a:chOff x="7353351" y="5647412"/>
              <a:chExt cx="420044" cy="75879"/>
            </a:xfrm>
          </p:grpSpPr>
          <p:sp>
            <p:nvSpPr>
              <p:cNvPr id="779" name="Google Shape;779;p28"/>
              <p:cNvSpPr/>
              <p:nvPr/>
            </p:nvSpPr>
            <p:spPr>
              <a:xfrm>
                <a:off x="7353351" y="5649220"/>
                <a:ext cx="131884" cy="74071"/>
              </a:xfrm>
              <a:custGeom>
                <a:avLst/>
                <a:gdLst/>
                <a:ahLst/>
                <a:cxnLst/>
                <a:rect l="l" t="t" r="r" b="b"/>
                <a:pathLst>
                  <a:path w="131884" h="74071" extrusionOk="0">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50B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alibri"/>
                  <a:ea typeface="Calibri"/>
                  <a:cs typeface="Calibri"/>
                  <a:sym typeface="Calibri"/>
                </a:endParaRPr>
              </a:p>
            </p:txBody>
          </p:sp>
          <p:sp>
            <p:nvSpPr>
              <p:cNvPr id="780" name="Google Shape;780;p28"/>
              <p:cNvSpPr/>
              <p:nvPr/>
            </p:nvSpPr>
            <p:spPr>
              <a:xfrm>
                <a:off x="7640607" y="5647412"/>
                <a:ext cx="132788" cy="75879"/>
              </a:xfrm>
              <a:custGeom>
                <a:avLst/>
                <a:gdLst/>
                <a:ahLst/>
                <a:cxnLst/>
                <a:rect l="l" t="t" r="r" b="b"/>
                <a:pathLst>
                  <a:path w="132788" h="75879" extrusionOk="0">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50B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alibri"/>
                  <a:ea typeface="Calibri"/>
                  <a:cs typeface="Calibri"/>
                  <a:sym typeface="Calibri"/>
                </a:endParaRPr>
              </a:p>
            </p:txBody>
          </p:sp>
        </p:grpSp>
        <p:grpSp>
          <p:nvGrpSpPr>
            <p:cNvPr id="781" name="Google Shape;781;p28"/>
            <p:cNvGrpSpPr/>
            <p:nvPr/>
          </p:nvGrpSpPr>
          <p:grpSpPr>
            <a:xfrm>
              <a:off x="7190753" y="5365577"/>
              <a:ext cx="745522" cy="754272"/>
              <a:chOff x="7190753" y="5365577"/>
              <a:chExt cx="745522" cy="754272"/>
            </a:xfrm>
          </p:grpSpPr>
          <p:sp>
            <p:nvSpPr>
              <p:cNvPr id="782" name="Google Shape;782;p28"/>
              <p:cNvSpPr/>
              <p:nvPr/>
            </p:nvSpPr>
            <p:spPr>
              <a:xfrm>
                <a:off x="7304327" y="6055729"/>
                <a:ext cx="49268" cy="63218"/>
              </a:xfrm>
              <a:custGeom>
                <a:avLst/>
                <a:gdLst/>
                <a:ahLst/>
                <a:cxnLst/>
                <a:rect l="l" t="t" r="r" b="b"/>
                <a:pathLst>
                  <a:path w="49268" h="63218" extrusionOk="0">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solidFill>
                <a:srgbClr val="1232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alibri"/>
                  <a:ea typeface="Calibri"/>
                  <a:cs typeface="Calibri"/>
                  <a:sym typeface="Calibri"/>
                </a:endParaRPr>
              </a:p>
            </p:txBody>
          </p:sp>
          <p:sp>
            <p:nvSpPr>
              <p:cNvPr id="783" name="Google Shape;783;p28"/>
              <p:cNvSpPr/>
              <p:nvPr/>
            </p:nvSpPr>
            <p:spPr>
              <a:xfrm>
                <a:off x="7190753" y="5591308"/>
                <a:ext cx="332214" cy="524928"/>
              </a:xfrm>
              <a:custGeom>
                <a:avLst/>
                <a:gdLst/>
                <a:ahLst/>
                <a:cxnLst/>
                <a:rect l="l" t="t" r="r" b="b"/>
                <a:pathLst>
                  <a:path w="332214" h="524928" extrusionOk="0">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solidFill>
                <a:srgbClr val="1232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alibri"/>
                  <a:ea typeface="Calibri"/>
                  <a:cs typeface="Calibri"/>
                  <a:sym typeface="Calibri"/>
                </a:endParaRPr>
              </a:p>
            </p:txBody>
          </p:sp>
          <p:sp>
            <p:nvSpPr>
              <p:cNvPr id="784" name="Google Shape;784;p28"/>
              <p:cNvSpPr/>
              <p:nvPr/>
            </p:nvSpPr>
            <p:spPr>
              <a:xfrm>
                <a:off x="7272067" y="6011466"/>
                <a:ext cx="31338" cy="31602"/>
              </a:xfrm>
              <a:custGeom>
                <a:avLst/>
                <a:gdLst/>
                <a:ahLst/>
                <a:cxnLst/>
                <a:rect l="l" t="t" r="r" b="b"/>
                <a:pathLst>
                  <a:path w="31338" h="31602" extrusionOk="0">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solidFill>
                <a:srgbClr val="1232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alibri"/>
                  <a:ea typeface="Calibri"/>
                  <a:cs typeface="Calibri"/>
                  <a:sym typeface="Calibri"/>
                </a:endParaRPr>
              </a:p>
            </p:txBody>
          </p:sp>
          <p:sp>
            <p:nvSpPr>
              <p:cNvPr id="785" name="Google Shape;785;p28"/>
              <p:cNvSpPr/>
              <p:nvPr/>
            </p:nvSpPr>
            <p:spPr>
              <a:xfrm>
                <a:off x="7610098" y="5598136"/>
                <a:ext cx="326177" cy="521713"/>
              </a:xfrm>
              <a:custGeom>
                <a:avLst/>
                <a:gdLst/>
                <a:ahLst/>
                <a:cxnLst/>
                <a:rect l="l" t="t" r="r" b="b"/>
                <a:pathLst>
                  <a:path w="326177" h="521713" extrusionOk="0">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solidFill>
                <a:srgbClr val="1232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alibri"/>
                  <a:ea typeface="Calibri"/>
                  <a:cs typeface="Calibri"/>
                  <a:sym typeface="Calibri"/>
                </a:endParaRPr>
              </a:p>
            </p:txBody>
          </p:sp>
          <p:sp>
            <p:nvSpPr>
              <p:cNvPr id="786" name="Google Shape;786;p28"/>
              <p:cNvSpPr/>
              <p:nvPr/>
            </p:nvSpPr>
            <p:spPr>
              <a:xfrm>
                <a:off x="7328058" y="5441456"/>
                <a:ext cx="477856" cy="383008"/>
              </a:xfrm>
              <a:custGeom>
                <a:avLst/>
                <a:gdLst/>
                <a:ahLst/>
                <a:cxnLst/>
                <a:rect l="l" t="t" r="r" b="b"/>
                <a:pathLst>
                  <a:path w="477856" h="383008" extrusionOk="0">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solidFill>
                <a:srgbClr val="1232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alibri"/>
                  <a:ea typeface="Calibri"/>
                  <a:cs typeface="Calibri"/>
                  <a:sym typeface="Calibri"/>
                </a:endParaRPr>
              </a:p>
            </p:txBody>
          </p:sp>
          <p:sp>
            <p:nvSpPr>
              <p:cNvPr id="787" name="Google Shape;787;p28"/>
              <p:cNvSpPr/>
              <p:nvPr/>
            </p:nvSpPr>
            <p:spPr>
              <a:xfrm>
                <a:off x="7549372" y="5799171"/>
                <a:ext cx="30028" cy="30713"/>
              </a:xfrm>
              <a:custGeom>
                <a:avLst/>
                <a:gdLst/>
                <a:ahLst/>
                <a:cxnLst/>
                <a:rect l="l" t="t" r="r" b="b"/>
                <a:pathLst>
                  <a:path w="30028" h="30713" extrusionOk="0">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solidFill>
                <a:srgbClr val="1232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alibri"/>
                  <a:ea typeface="Calibri"/>
                  <a:cs typeface="Calibri"/>
                  <a:sym typeface="Calibri"/>
                </a:endParaRPr>
              </a:p>
            </p:txBody>
          </p:sp>
          <p:sp>
            <p:nvSpPr>
              <p:cNvPr id="788" name="Google Shape;788;p28"/>
              <p:cNvSpPr/>
              <p:nvPr/>
            </p:nvSpPr>
            <p:spPr>
              <a:xfrm>
                <a:off x="7553889" y="5365577"/>
                <a:ext cx="25292" cy="49682"/>
              </a:xfrm>
              <a:custGeom>
                <a:avLst/>
                <a:gdLst/>
                <a:ahLst/>
                <a:cxnLst/>
                <a:rect l="l" t="t" r="r" b="b"/>
                <a:pathLst>
                  <a:path w="25292" h="49682" extrusionOk="0">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solidFill>
                <a:srgbClr val="1232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alibri"/>
                  <a:ea typeface="Calibri"/>
                  <a:cs typeface="Calibri"/>
                  <a:sym typeface="Calibri"/>
                </a:endParaRPr>
              </a:p>
            </p:txBody>
          </p:sp>
          <p:sp>
            <p:nvSpPr>
              <p:cNvPr id="789" name="Google Shape;789;p28"/>
              <p:cNvSpPr/>
              <p:nvPr/>
            </p:nvSpPr>
            <p:spPr>
              <a:xfrm>
                <a:off x="7473945" y="5390644"/>
                <a:ext cx="43084" cy="43585"/>
              </a:xfrm>
              <a:custGeom>
                <a:avLst/>
                <a:gdLst/>
                <a:ahLst/>
                <a:cxnLst/>
                <a:rect l="l" t="t" r="r" b="b"/>
                <a:pathLst>
                  <a:path w="43084" h="43585" extrusionOk="0">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solidFill>
                <a:srgbClr val="1232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alibri"/>
                  <a:ea typeface="Calibri"/>
                  <a:cs typeface="Calibri"/>
                  <a:sym typeface="Calibri"/>
                </a:endParaRPr>
              </a:p>
            </p:txBody>
          </p:sp>
          <p:sp>
            <p:nvSpPr>
              <p:cNvPr id="790" name="Google Shape;790;p28"/>
              <p:cNvSpPr/>
              <p:nvPr/>
            </p:nvSpPr>
            <p:spPr>
              <a:xfrm>
                <a:off x="7617572" y="5390644"/>
                <a:ext cx="43724" cy="43585"/>
              </a:xfrm>
              <a:custGeom>
                <a:avLst/>
                <a:gdLst/>
                <a:ahLst/>
                <a:cxnLst/>
                <a:rect l="l" t="t" r="r" b="b"/>
                <a:pathLst>
                  <a:path w="43724" h="43585" extrusionOk="0">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solidFill>
                <a:srgbClr val="1232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alibri"/>
                  <a:ea typeface="Calibri"/>
                  <a:cs typeface="Calibri"/>
                  <a:sym typeface="Calibri"/>
                </a:endParaRPr>
              </a:p>
            </p:txBody>
          </p:sp>
        </p:grpSp>
      </p:grpSp>
      <p:sp>
        <p:nvSpPr>
          <p:cNvPr id="791" name="Google Shape;791;p28"/>
          <p:cNvSpPr txBox="1"/>
          <p:nvPr/>
        </p:nvSpPr>
        <p:spPr>
          <a:xfrm>
            <a:off x="993134" y="4596672"/>
            <a:ext cx="5156100" cy="594300"/>
          </a:xfrm>
          <a:prstGeom prst="rect">
            <a:avLst/>
          </a:prstGeom>
          <a:noFill/>
          <a:ln>
            <a:noFill/>
          </a:ln>
        </p:spPr>
        <p:txBody>
          <a:bodyPr spcFirstLastPara="1" wrap="square" lIns="91425" tIns="45700" rIns="91425" bIns="45700" anchor="t" anchorCtr="0">
            <a:noAutofit/>
          </a:bodyPr>
          <a:lstStyle/>
          <a:p>
            <a:pPr marL="0" marR="0" lvl="0" indent="0" algn="l" rtl="0">
              <a:lnSpc>
                <a:spcPct val="97391"/>
              </a:lnSpc>
              <a:spcBef>
                <a:spcPts val="0"/>
              </a:spcBef>
              <a:spcAft>
                <a:spcPts val="0"/>
              </a:spcAft>
              <a:buClr>
                <a:srgbClr val="50B4D9"/>
              </a:buClr>
              <a:buSzPts val="1150"/>
              <a:buFont typeface="Arial"/>
              <a:buNone/>
            </a:pPr>
            <a:r>
              <a:rPr lang="en-GB" sz="1050" b="1" i="0" u="none" strike="noStrike" cap="none">
                <a:solidFill>
                  <a:srgbClr val="50B4D9"/>
                </a:solidFill>
                <a:latin typeface="Calibri"/>
                <a:ea typeface="Calibri"/>
                <a:cs typeface="Calibri"/>
                <a:sym typeface="Calibri"/>
              </a:rPr>
              <a:t>Narration dirigée par les participants :</a:t>
            </a:r>
            <a:endParaRPr sz="1300" b="0" i="0" u="none" strike="noStrike" cap="none">
              <a:solidFill>
                <a:srgbClr val="000000"/>
              </a:solidFill>
              <a:latin typeface="Arial"/>
              <a:ea typeface="Arial"/>
              <a:cs typeface="Arial"/>
              <a:sym typeface="Arial"/>
            </a:endParaRPr>
          </a:p>
          <a:p>
            <a:pPr marL="0" marR="0" lvl="0" indent="0" algn="l" rtl="0">
              <a:lnSpc>
                <a:spcPct val="97391"/>
              </a:lnSpc>
              <a:spcBef>
                <a:spcPts val="0"/>
              </a:spcBef>
              <a:spcAft>
                <a:spcPts val="0"/>
              </a:spcAft>
              <a:buClr>
                <a:srgbClr val="123240"/>
              </a:buClr>
              <a:buSzPts val="1150"/>
              <a:buFont typeface="Arial"/>
              <a:buNone/>
            </a:pPr>
            <a:r>
              <a:rPr lang="en-GB" sz="1050" b="0" i="0" u="none" strike="noStrike" cap="none">
                <a:solidFill>
                  <a:srgbClr val="123240"/>
                </a:solidFill>
                <a:latin typeface="Calibri"/>
                <a:ea typeface="Calibri"/>
                <a:cs typeface="Calibri"/>
                <a:sym typeface="Calibri"/>
              </a:rPr>
              <a:t>L'atelier permet aux participants de prendre le contrôle du contenu et du déroulement de leur récit. Cette narration autodirigée nourrit un sentiment d'autonomie, car les individus choisissent la manière dont ils présentent leurs antécédents personnels et culturels.</a:t>
            </a:r>
            <a:endParaRPr sz="1300" b="0" i="0" u="none" strike="noStrike" cap="none">
              <a:solidFill>
                <a:srgbClr val="000000"/>
              </a:solidFill>
              <a:latin typeface="Arial"/>
              <a:ea typeface="Arial"/>
              <a:cs typeface="Arial"/>
              <a:sym typeface="Arial"/>
            </a:endParaRPr>
          </a:p>
          <a:p>
            <a:pPr marL="0" marR="0" lvl="0" indent="0" algn="l" rtl="0">
              <a:lnSpc>
                <a:spcPct val="97391"/>
              </a:lnSpc>
              <a:spcBef>
                <a:spcPts val="0"/>
              </a:spcBef>
              <a:spcAft>
                <a:spcPts val="0"/>
              </a:spcAft>
              <a:buClr>
                <a:srgbClr val="50B4D9"/>
              </a:buClr>
              <a:buSzPts val="1150"/>
              <a:buFont typeface="Arial"/>
              <a:buNone/>
            </a:pPr>
            <a:r>
              <a:rPr lang="en-GB" sz="1050" b="1" i="0" u="none" strike="noStrike" cap="none">
                <a:solidFill>
                  <a:srgbClr val="50B4D9"/>
                </a:solidFill>
                <a:latin typeface="Calibri"/>
                <a:ea typeface="Calibri"/>
                <a:cs typeface="Calibri"/>
                <a:sym typeface="Calibri"/>
              </a:rPr>
              <a:t>Possibilités de prise de décision</a:t>
            </a:r>
            <a:r>
              <a:rPr lang="en-GB" sz="1050" b="0" i="0" u="none" strike="noStrike" cap="none">
                <a:solidFill>
                  <a:srgbClr val="50B4D9"/>
                </a:solidFill>
                <a:latin typeface="Calibri"/>
                <a:ea typeface="Calibri"/>
                <a:cs typeface="Calibri"/>
                <a:sym typeface="Calibri"/>
              </a:rPr>
              <a:t>:</a:t>
            </a:r>
            <a:endParaRPr sz="1300" b="0" i="0" u="none" strike="noStrike" cap="none">
              <a:solidFill>
                <a:srgbClr val="000000"/>
              </a:solidFill>
              <a:latin typeface="Arial"/>
              <a:ea typeface="Arial"/>
              <a:cs typeface="Arial"/>
              <a:sym typeface="Arial"/>
            </a:endParaRPr>
          </a:p>
          <a:p>
            <a:pPr marL="0" marR="0" lvl="0" indent="0" algn="l" rtl="0">
              <a:lnSpc>
                <a:spcPct val="97391"/>
              </a:lnSpc>
              <a:spcBef>
                <a:spcPts val="0"/>
              </a:spcBef>
              <a:spcAft>
                <a:spcPts val="0"/>
              </a:spcAft>
              <a:buClr>
                <a:srgbClr val="123240"/>
              </a:buClr>
              <a:buSzPts val="1150"/>
              <a:buFont typeface="Arial"/>
              <a:buNone/>
            </a:pPr>
            <a:r>
              <a:rPr lang="en-GB" sz="1050" b="0" i="0" u="none" strike="noStrike" cap="none">
                <a:solidFill>
                  <a:srgbClr val="123240"/>
                </a:solidFill>
                <a:latin typeface="Calibri"/>
                <a:ea typeface="Calibri"/>
                <a:cs typeface="Calibri"/>
                <a:sym typeface="Calibri"/>
              </a:rPr>
              <a:t>Les participants décident de partager leurs histoires en petits groupes ou avec l’ensemble de l’assemblée, favorisant ainsi l’indépendance et l’autodétermination dans le cadre favorable de l’atelier.</a:t>
            </a:r>
            <a:endParaRPr sz="1300" b="0" i="0" u="none" strike="noStrike" cap="none">
              <a:solidFill>
                <a:srgbClr val="000000"/>
              </a:solidFill>
              <a:latin typeface="Arial"/>
              <a:ea typeface="Arial"/>
              <a:cs typeface="Arial"/>
              <a:sym typeface="Arial"/>
            </a:endParaRPr>
          </a:p>
        </p:txBody>
      </p:sp>
      <p:grpSp>
        <p:nvGrpSpPr>
          <p:cNvPr id="792" name="Google Shape;792;p28"/>
          <p:cNvGrpSpPr/>
          <p:nvPr/>
        </p:nvGrpSpPr>
        <p:grpSpPr>
          <a:xfrm>
            <a:off x="301667" y="5946180"/>
            <a:ext cx="5942493" cy="411550"/>
            <a:chOff x="468078" y="2461509"/>
            <a:chExt cx="5942493" cy="411550"/>
          </a:xfrm>
        </p:grpSpPr>
        <p:grpSp>
          <p:nvGrpSpPr>
            <p:cNvPr id="793" name="Google Shape;793;p28"/>
            <p:cNvGrpSpPr/>
            <p:nvPr/>
          </p:nvGrpSpPr>
          <p:grpSpPr>
            <a:xfrm>
              <a:off x="468078" y="2461509"/>
              <a:ext cx="5811746" cy="411550"/>
              <a:chOff x="580546" y="4698154"/>
              <a:chExt cx="5811746" cy="411550"/>
            </a:xfrm>
          </p:grpSpPr>
          <p:cxnSp>
            <p:nvCxnSpPr>
              <p:cNvPr id="794" name="Google Shape;794;p28"/>
              <p:cNvCxnSpPr/>
              <p:nvPr/>
            </p:nvCxnSpPr>
            <p:spPr>
              <a:xfrm>
                <a:off x="966792" y="4908696"/>
                <a:ext cx="5425500" cy="0"/>
              </a:xfrm>
              <a:prstGeom prst="straightConnector1">
                <a:avLst/>
              </a:prstGeom>
              <a:noFill/>
              <a:ln w="12700" cap="flat" cmpd="sng">
                <a:solidFill>
                  <a:srgbClr val="123240"/>
                </a:solidFill>
                <a:prstDash val="dash"/>
                <a:miter lim="800000"/>
                <a:headEnd type="none" w="sm" len="sm"/>
                <a:tailEnd type="none" w="sm" len="sm"/>
              </a:ln>
            </p:spPr>
          </p:cxnSp>
          <p:sp>
            <p:nvSpPr>
              <p:cNvPr id="795" name="Google Shape;795;p28"/>
              <p:cNvSpPr/>
              <p:nvPr/>
            </p:nvSpPr>
            <p:spPr>
              <a:xfrm>
                <a:off x="619806" y="4698154"/>
                <a:ext cx="406200" cy="406200"/>
              </a:xfrm>
              <a:prstGeom prst="ellipse">
                <a:avLst/>
              </a:prstGeom>
              <a:solidFill>
                <a:srgbClr val="50B4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83"/>
                  <a:buFont typeface="Arial"/>
                  <a:buNone/>
                </a:pPr>
                <a:endParaRPr sz="1283" b="0" i="0" u="none" strike="noStrike" cap="none">
                  <a:solidFill>
                    <a:srgbClr val="F3745D"/>
                  </a:solidFill>
                  <a:latin typeface="Century Schoolbook"/>
                  <a:ea typeface="Century Schoolbook"/>
                  <a:cs typeface="Century Schoolbook"/>
                  <a:sym typeface="Century Schoolbook"/>
                </a:endParaRPr>
              </a:p>
            </p:txBody>
          </p:sp>
          <p:sp>
            <p:nvSpPr>
              <p:cNvPr id="796" name="Google Shape;796;p28"/>
              <p:cNvSpPr txBox="1"/>
              <p:nvPr/>
            </p:nvSpPr>
            <p:spPr>
              <a:xfrm>
                <a:off x="580546" y="4758704"/>
                <a:ext cx="593700" cy="351000"/>
              </a:xfrm>
              <a:prstGeom prst="rect">
                <a:avLst/>
              </a:prstGeom>
              <a:noFill/>
              <a:ln>
                <a:noFill/>
              </a:ln>
            </p:spPr>
            <p:txBody>
              <a:bodyPr spcFirstLastPara="1" wrap="square" lIns="91425" tIns="45700" rIns="91425" bIns="45700" anchor="b" anchorCtr="0">
                <a:noAutofit/>
              </a:bodyPr>
              <a:lstStyle/>
              <a:p>
                <a:pPr marL="0" marR="0" lvl="0" indent="0" algn="l" rtl="0">
                  <a:lnSpc>
                    <a:spcPct val="78181"/>
                  </a:lnSpc>
                  <a:spcBef>
                    <a:spcPts val="0"/>
                  </a:spcBef>
                  <a:spcAft>
                    <a:spcPts val="0"/>
                  </a:spcAft>
                  <a:buClr>
                    <a:schemeClr val="lt1"/>
                  </a:buClr>
                  <a:buSzPts val="2200"/>
                  <a:buFont typeface="Arial"/>
                  <a:buNone/>
                </a:pPr>
                <a:r>
                  <a:rPr lang="en-GB" sz="2200" b="1" i="0" u="none" strike="noStrike" cap="none">
                    <a:solidFill>
                      <a:schemeClr val="lt1"/>
                    </a:solidFill>
                    <a:latin typeface="Calibri"/>
                    <a:ea typeface="Calibri"/>
                    <a:cs typeface="Calibri"/>
                    <a:sym typeface="Calibri"/>
                  </a:rPr>
                  <a:t>02</a:t>
                </a:r>
                <a:endParaRPr sz="2200" b="0" i="0" u="none" strike="noStrike" cap="none">
                  <a:solidFill>
                    <a:schemeClr val="lt1"/>
                  </a:solidFill>
                  <a:latin typeface="Calibri"/>
                  <a:ea typeface="Calibri"/>
                  <a:cs typeface="Calibri"/>
                  <a:sym typeface="Calibri"/>
                </a:endParaRPr>
              </a:p>
            </p:txBody>
          </p:sp>
        </p:grpSp>
        <p:sp>
          <p:nvSpPr>
            <p:cNvPr id="797" name="Google Shape;797;p28"/>
            <p:cNvSpPr/>
            <p:nvPr/>
          </p:nvSpPr>
          <p:spPr>
            <a:xfrm>
              <a:off x="6284571" y="2600747"/>
              <a:ext cx="126000" cy="126000"/>
            </a:xfrm>
            <a:prstGeom prst="ellipse">
              <a:avLst/>
            </a:prstGeom>
            <a:solidFill>
              <a:srgbClr val="F3745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83"/>
                <a:buFont typeface="Arial"/>
                <a:buNone/>
              </a:pPr>
              <a:endParaRPr sz="1283" b="0" i="0" u="none" strike="noStrike" cap="none">
                <a:solidFill>
                  <a:schemeClr val="lt1"/>
                </a:solidFill>
                <a:latin typeface="Century Schoolbook"/>
                <a:ea typeface="Century Schoolbook"/>
                <a:cs typeface="Century Schoolbook"/>
                <a:sym typeface="Century Schoolbook"/>
              </a:endParaRPr>
            </a:p>
          </p:txBody>
        </p:sp>
      </p:grpSp>
      <p:sp>
        <p:nvSpPr>
          <p:cNvPr id="798" name="Google Shape;798;p28"/>
          <p:cNvSpPr txBox="1"/>
          <p:nvPr/>
        </p:nvSpPr>
        <p:spPr>
          <a:xfrm>
            <a:off x="977891" y="5929431"/>
            <a:ext cx="1259400" cy="4494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3745D"/>
              </a:buClr>
              <a:buSzPts val="1800"/>
              <a:buFont typeface="Arial"/>
              <a:buNone/>
            </a:pPr>
            <a:r>
              <a:rPr lang="en-GB" sz="1800" b="1" i="0" u="none" strike="noStrike" cap="none">
                <a:solidFill>
                  <a:srgbClr val="F3745D"/>
                </a:solidFill>
                <a:latin typeface="Calibri"/>
                <a:ea typeface="Calibri"/>
                <a:cs typeface="Calibri"/>
                <a:sym typeface="Calibri"/>
              </a:rPr>
              <a:t>Facilitation</a:t>
            </a:r>
            <a:endParaRPr sz="1400" b="0" i="0" u="none" strike="noStrike" cap="none">
              <a:solidFill>
                <a:srgbClr val="000000"/>
              </a:solidFill>
              <a:latin typeface="Arial"/>
              <a:ea typeface="Arial"/>
              <a:cs typeface="Arial"/>
              <a:sym typeface="Arial"/>
            </a:endParaRPr>
          </a:p>
        </p:txBody>
      </p:sp>
      <p:sp>
        <p:nvSpPr>
          <p:cNvPr id="799" name="Google Shape;799;p28"/>
          <p:cNvSpPr txBox="1"/>
          <p:nvPr/>
        </p:nvSpPr>
        <p:spPr>
          <a:xfrm>
            <a:off x="985279" y="6342203"/>
            <a:ext cx="5156100" cy="594300"/>
          </a:xfrm>
          <a:prstGeom prst="rect">
            <a:avLst/>
          </a:prstGeom>
          <a:noFill/>
          <a:ln>
            <a:noFill/>
          </a:ln>
        </p:spPr>
        <p:txBody>
          <a:bodyPr spcFirstLastPara="1" wrap="square" lIns="91425" tIns="45700" rIns="91425" bIns="45700" anchor="t" anchorCtr="0">
            <a:noAutofit/>
          </a:bodyPr>
          <a:lstStyle/>
          <a:p>
            <a:pPr marL="0" marR="0" lvl="0" indent="0" algn="l" rtl="0">
              <a:lnSpc>
                <a:spcPct val="97391"/>
              </a:lnSpc>
              <a:spcBef>
                <a:spcPts val="0"/>
              </a:spcBef>
              <a:spcAft>
                <a:spcPts val="0"/>
              </a:spcAft>
              <a:buClr>
                <a:srgbClr val="50B4D9"/>
              </a:buClr>
              <a:buSzPts val="1150"/>
              <a:buFont typeface="Arial"/>
              <a:buNone/>
            </a:pPr>
            <a:r>
              <a:rPr lang="en-GB" sz="1050" b="1" i="0" u="none" strike="noStrike" cap="none">
                <a:solidFill>
                  <a:srgbClr val="50B4D9"/>
                </a:solidFill>
                <a:latin typeface="Calibri"/>
                <a:ea typeface="Calibri"/>
                <a:cs typeface="Calibri"/>
                <a:sym typeface="Calibri"/>
              </a:rPr>
              <a:t>Environnement favorable :</a:t>
            </a:r>
            <a:r>
              <a:rPr lang="en-GB" sz="1050" b="0" i="0" u="none" strike="noStrike" cap="none">
                <a:solidFill>
                  <a:srgbClr val="123240"/>
                </a:solidFill>
                <a:latin typeface="Calibri"/>
                <a:ea typeface="Calibri"/>
                <a:cs typeface="Calibri"/>
                <a:sym typeface="Calibri"/>
              </a:rPr>
              <a:t>Les animateurs jouent un rôle essentiel dans la création d'une atmosphère chaleureuse qui encourage le partage et l'interaction. Ils sont formés pour aborder des sujets sensibles avec empathie et respect, en veillant à ce que tous les participants se sentent à l'aise et soutenus.</a:t>
            </a:r>
            <a:endParaRPr sz="1300" b="0" i="0" u="none" strike="noStrike" cap="none">
              <a:solidFill>
                <a:srgbClr val="000000"/>
              </a:solidFill>
              <a:latin typeface="Arial"/>
              <a:ea typeface="Arial"/>
              <a:cs typeface="Arial"/>
              <a:sym typeface="Arial"/>
            </a:endParaRPr>
          </a:p>
          <a:p>
            <a:pPr marL="0" marR="0" lvl="0" indent="0" algn="l" rtl="0">
              <a:lnSpc>
                <a:spcPct val="97391"/>
              </a:lnSpc>
              <a:spcBef>
                <a:spcPts val="0"/>
              </a:spcBef>
              <a:spcAft>
                <a:spcPts val="0"/>
              </a:spcAft>
              <a:buClr>
                <a:srgbClr val="0C2D45"/>
              </a:buClr>
              <a:buSzPts val="1150"/>
              <a:buFont typeface="Arial"/>
              <a:buNone/>
            </a:pPr>
            <a:endParaRPr sz="1050" b="0" i="0" u="none" strike="noStrike" cap="none">
              <a:solidFill>
                <a:srgbClr val="123240"/>
              </a:solidFill>
              <a:latin typeface="Calibri"/>
              <a:ea typeface="Calibri"/>
              <a:cs typeface="Calibri"/>
              <a:sym typeface="Calibri"/>
            </a:endParaRPr>
          </a:p>
          <a:p>
            <a:pPr marL="0" marR="0" lvl="0" indent="0" algn="l" rtl="0">
              <a:lnSpc>
                <a:spcPct val="97391"/>
              </a:lnSpc>
              <a:spcBef>
                <a:spcPts val="0"/>
              </a:spcBef>
              <a:spcAft>
                <a:spcPts val="0"/>
              </a:spcAft>
              <a:buClr>
                <a:srgbClr val="50B4D9"/>
              </a:buClr>
              <a:buSzPts val="1150"/>
              <a:buFont typeface="Arial"/>
              <a:buNone/>
            </a:pPr>
            <a:r>
              <a:rPr lang="en-GB" sz="1050" b="1" i="0" u="none" strike="noStrike" cap="none">
                <a:solidFill>
                  <a:srgbClr val="50B4D9"/>
                </a:solidFill>
                <a:latin typeface="Calibri"/>
                <a:ea typeface="Calibri"/>
                <a:cs typeface="Calibri"/>
                <a:sym typeface="Calibri"/>
              </a:rPr>
              <a:t>Discussions guidées :</a:t>
            </a:r>
            <a:r>
              <a:rPr lang="en-GB" sz="1050" b="0" i="0" u="none" strike="noStrike" cap="none">
                <a:solidFill>
                  <a:srgbClr val="123240"/>
                </a:solidFill>
                <a:latin typeface="Calibri"/>
                <a:ea typeface="Calibri"/>
                <a:cs typeface="Calibri"/>
                <a:sym typeface="Calibri"/>
              </a:rPr>
              <a:t>Les animateurs guident les discussions après la narration, en orientant doucement les conversations pour explorer des thèmes communs et des expériences diverses. Cette méthode garantit que les discussions sont inclusives et constructives, permettant aux participants de réfléchir aux expériences humaines partagées tout en appréciant la singularité culturelle.</a:t>
            </a:r>
            <a:endParaRPr sz="1300" b="0" i="0" u="none" strike="noStrike" cap="none">
              <a:solidFill>
                <a:srgbClr val="000000"/>
              </a:solidFill>
              <a:latin typeface="Arial"/>
              <a:ea typeface="Arial"/>
              <a:cs typeface="Arial"/>
              <a:sym typeface="Arial"/>
            </a:endParaRPr>
          </a:p>
        </p:txBody>
      </p:sp>
      <p:grpSp>
        <p:nvGrpSpPr>
          <p:cNvPr id="800" name="Google Shape;800;p28"/>
          <p:cNvGrpSpPr/>
          <p:nvPr/>
        </p:nvGrpSpPr>
        <p:grpSpPr>
          <a:xfrm>
            <a:off x="301666" y="7793833"/>
            <a:ext cx="5942493" cy="411550"/>
            <a:chOff x="468078" y="2461509"/>
            <a:chExt cx="5942493" cy="411550"/>
          </a:xfrm>
        </p:grpSpPr>
        <p:grpSp>
          <p:nvGrpSpPr>
            <p:cNvPr id="801" name="Google Shape;801;p28"/>
            <p:cNvGrpSpPr/>
            <p:nvPr/>
          </p:nvGrpSpPr>
          <p:grpSpPr>
            <a:xfrm>
              <a:off x="468078" y="2461509"/>
              <a:ext cx="5811746" cy="411550"/>
              <a:chOff x="580546" y="4698154"/>
              <a:chExt cx="5811746" cy="411550"/>
            </a:xfrm>
          </p:grpSpPr>
          <p:cxnSp>
            <p:nvCxnSpPr>
              <p:cNvPr id="802" name="Google Shape;802;p28"/>
              <p:cNvCxnSpPr/>
              <p:nvPr/>
            </p:nvCxnSpPr>
            <p:spPr>
              <a:xfrm>
                <a:off x="966792" y="4908696"/>
                <a:ext cx="5425500" cy="0"/>
              </a:xfrm>
              <a:prstGeom prst="straightConnector1">
                <a:avLst/>
              </a:prstGeom>
              <a:noFill/>
              <a:ln w="12700" cap="flat" cmpd="sng">
                <a:solidFill>
                  <a:srgbClr val="123240"/>
                </a:solidFill>
                <a:prstDash val="dash"/>
                <a:miter lim="800000"/>
                <a:headEnd type="none" w="sm" len="sm"/>
                <a:tailEnd type="none" w="sm" len="sm"/>
              </a:ln>
            </p:spPr>
          </p:cxnSp>
          <p:sp>
            <p:nvSpPr>
              <p:cNvPr id="803" name="Google Shape;803;p28"/>
              <p:cNvSpPr/>
              <p:nvPr/>
            </p:nvSpPr>
            <p:spPr>
              <a:xfrm>
                <a:off x="619806" y="4698154"/>
                <a:ext cx="406200" cy="406200"/>
              </a:xfrm>
              <a:prstGeom prst="ellipse">
                <a:avLst/>
              </a:prstGeom>
              <a:solidFill>
                <a:srgbClr val="50B4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83"/>
                  <a:buFont typeface="Arial"/>
                  <a:buNone/>
                </a:pPr>
                <a:endParaRPr sz="1283" b="0" i="0" u="none" strike="noStrike" cap="none">
                  <a:solidFill>
                    <a:srgbClr val="F3745D"/>
                  </a:solidFill>
                  <a:latin typeface="Century Schoolbook"/>
                  <a:ea typeface="Century Schoolbook"/>
                  <a:cs typeface="Century Schoolbook"/>
                  <a:sym typeface="Century Schoolbook"/>
                </a:endParaRPr>
              </a:p>
            </p:txBody>
          </p:sp>
          <p:sp>
            <p:nvSpPr>
              <p:cNvPr id="804" name="Google Shape;804;p28"/>
              <p:cNvSpPr txBox="1"/>
              <p:nvPr/>
            </p:nvSpPr>
            <p:spPr>
              <a:xfrm>
                <a:off x="580546" y="4758704"/>
                <a:ext cx="593700" cy="351000"/>
              </a:xfrm>
              <a:prstGeom prst="rect">
                <a:avLst/>
              </a:prstGeom>
              <a:noFill/>
              <a:ln>
                <a:noFill/>
              </a:ln>
            </p:spPr>
            <p:txBody>
              <a:bodyPr spcFirstLastPara="1" wrap="square" lIns="91425" tIns="45700" rIns="91425" bIns="45700" anchor="b" anchorCtr="0">
                <a:noAutofit/>
              </a:bodyPr>
              <a:lstStyle/>
              <a:p>
                <a:pPr marL="0" marR="0" lvl="0" indent="0" algn="l" rtl="0">
                  <a:lnSpc>
                    <a:spcPct val="78181"/>
                  </a:lnSpc>
                  <a:spcBef>
                    <a:spcPts val="0"/>
                  </a:spcBef>
                  <a:spcAft>
                    <a:spcPts val="0"/>
                  </a:spcAft>
                  <a:buClr>
                    <a:schemeClr val="lt1"/>
                  </a:buClr>
                  <a:buSzPts val="2200"/>
                  <a:buFont typeface="Arial"/>
                  <a:buNone/>
                </a:pPr>
                <a:r>
                  <a:rPr lang="en-GB" sz="2200" b="1" i="0" u="none" strike="noStrike" cap="none">
                    <a:solidFill>
                      <a:schemeClr val="lt1"/>
                    </a:solidFill>
                    <a:latin typeface="Calibri"/>
                    <a:ea typeface="Calibri"/>
                    <a:cs typeface="Calibri"/>
                    <a:sym typeface="Calibri"/>
                  </a:rPr>
                  <a:t>03</a:t>
                </a:r>
                <a:endParaRPr sz="2200" b="0" i="0" u="none" strike="noStrike" cap="none">
                  <a:solidFill>
                    <a:schemeClr val="lt1"/>
                  </a:solidFill>
                  <a:latin typeface="Calibri"/>
                  <a:ea typeface="Calibri"/>
                  <a:cs typeface="Calibri"/>
                  <a:sym typeface="Calibri"/>
                </a:endParaRPr>
              </a:p>
            </p:txBody>
          </p:sp>
        </p:grpSp>
        <p:sp>
          <p:nvSpPr>
            <p:cNvPr id="805" name="Google Shape;805;p28"/>
            <p:cNvSpPr/>
            <p:nvPr/>
          </p:nvSpPr>
          <p:spPr>
            <a:xfrm>
              <a:off x="6284571" y="2600747"/>
              <a:ext cx="126000" cy="126000"/>
            </a:xfrm>
            <a:prstGeom prst="ellipse">
              <a:avLst/>
            </a:prstGeom>
            <a:solidFill>
              <a:srgbClr val="F3745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83"/>
                <a:buFont typeface="Arial"/>
                <a:buNone/>
              </a:pPr>
              <a:endParaRPr sz="1283" b="0" i="0" u="none" strike="noStrike" cap="none">
                <a:solidFill>
                  <a:schemeClr val="lt1"/>
                </a:solidFill>
                <a:latin typeface="Century Schoolbook"/>
                <a:ea typeface="Century Schoolbook"/>
                <a:cs typeface="Century Schoolbook"/>
                <a:sym typeface="Century Schoolbook"/>
              </a:endParaRPr>
            </a:p>
          </p:txBody>
        </p:sp>
      </p:grpSp>
      <p:sp>
        <p:nvSpPr>
          <p:cNvPr id="806" name="Google Shape;806;p28"/>
          <p:cNvSpPr txBox="1"/>
          <p:nvPr/>
        </p:nvSpPr>
        <p:spPr>
          <a:xfrm>
            <a:off x="977909" y="7777075"/>
            <a:ext cx="3887700" cy="4494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3745D"/>
              </a:buClr>
              <a:buSzPts val="1800"/>
              <a:buFont typeface="Arial"/>
              <a:buNone/>
            </a:pPr>
            <a:r>
              <a:rPr lang="en-GB" sz="1800" b="1" i="0" u="none" strike="noStrike" cap="none">
                <a:solidFill>
                  <a:srgbClr val="F3745D"/>
                </a:solidFill>
                <a:latin typeface="Calibri"/>
                <a:ea typeface="Calibri"/>
                <a:cs typeface="Calibri"/>
                <a:sym typeface="Calibri"/>
              </a:rPr>
              <a:t>Apprentissage inductif</a:t>
            </a:r>
            <a:endParaRPr sz="1400" b="0" i="0" u="none" strike="noStrike" cap="none">
              <a:solidFill>
                <a:srgbClr val="000000"/>
              </a:solidFill>
              <a:latin typeface="Arial"/>
              <a:ea typeface="Arial"/>
              <a:cs typeface="Arial"/>
              <a:sym typeface="Arial"/>
            </a:endParaRPr>
          </a:p>
        </p:txBody>
      </p:sp>
      <p:sp>
        <p:nvSpPr>
          <p:cNvPr id="807" name="Google Shape;807;p28"/>
          <p:cNvSpPr txBox="1"/>
          <p:nvPr/>
        </p:nvSpPr>
        <p:spPr>
          <a:xfrm>
            <a:off x="985278" y="8189856"/>
            <a:ext cx="5156100" cy="594300"/>
          </a:xfrm>
          <a:prstGeom prst="rect">
            <a:avLst/>
          </a:prstGeom>
          <a:noFill/>
          <a:ln>
            <a:noFill/>
          </a:ln>
        </p:spPr>
        <p:txBody>
          <a:bodyPr spcFirstLastPara="1" wrap="square" lIns="91425" tIns="45700" rIns="91425" bIns="45700" anchor="t" anchorCtr="0">
            <a:noAutofit/>
          </a:bodyPr>
          <a:lstStyle/>
          <a:p>
            <a:pPr marL="0" marR="0" lvl="0" indent="0" algn="l" rtl="0">
              <a:lnSpc>
                <a:spcPct val="97391"/>
              </a:lnSpc>
              <a:spcBef>
                <a:spcPts val="0"/>
              </a:spcBef>
              <a:spcAft>
                <a:spcPts val="0"/>
              </a:spcAft>
              <a:buClr>
                <a:srgbClr val="50B4D9"/>
              </a:buClr>
              <a:buSzPts val="1150"/>
              <a:buFont typeface="Arial"/>
              <a:buNone/>
            </a:pPr>
            <a:r>
              <a:rPr lang="en-GB" sz="1050" b="1" i="0" u="none" strike="noStrike" cap="none">
                <a:solidFill>
                  <a:srgbClr val="50B4D9"/>
                </a:solidFill>
                <a:latin typeface="Calibri"/>
                <a:ea typeface="Calibri"/>
                <a:cs typeface="Calibri"/>
                <a:sym typeface="Calibri"/>
              </a:rPr>
              <a:t>Apprendre par l'expérience</a:t>
            </a:r>
            <a:r>
              <a:rPr lang="en-GB" sz="1050" b="0" i="0" u="none" strike="noStrike" cap="none">
                <a:solidFill>
                  <a:srgbClr val="123240"/>
                </a:solidFill>
                <a:latin typeface="Calibri"/>
                <a:ea typeface="Calibri"/>
                <a:cs typeface="Calibri"/>
                <a:sym typeface="Calibri"/>
              </a:rPr>
              <a:t>:L'atelier utilise des stratégies d'apprentissage inductives en permettant aux participants de tirer des enseignements et des idées des histoires personnelles partagées. Cette approche permet de consolider l'apprentissage lorsque les participants relient les informations émotionnelles et culturelles à des concepts plus larges.</a:t>
            </a:r>
            <a:endParaRPr sz="1300" b="0" i="0" u="none" strike="noStrike" cap="none">
              <a:solidFill>
                <a:srgbClr val="000000"/>
              </a:solidFill>
              <a:latin typeface="Arial"/>
              <a:ea typeface="Arial"/>
              <a:cs typeface="Arial"/>
              <a:sym typeface="Arial"/>
            </a:endParaRPr>
          </a:p>
          <a:p>
            <a:pPr marL="0" marR="0" lvl="0" indent="0" algn="l" rtl="0">
              <a:lnSpc>
                <a:spcPct val="97391"/>
              </a:lnSpc>
              <a:spcBef>
                <a:spcPts val="0"/>
              </a:spcBef>
              <a:spcAft>
                <a:spcPts val="0"/>
              </a:spcAft>
              <a:buClr>
                <a:srgbClr val="0C2D45"/>
              </a:buClr>
              <a:buSzPts val="1150"/>
              <a:buFont typeface="Arial"/>
              <a:buNone/>
            </a:pPr>
            <a:endParaRPr sz="1050" b="0" i="0" u="none" strike="noStrike" cap="none">
              <a:solidFill>
                <a:srgbClr val="123240"/>
              </a:solidFill>
              <a:latin typeface="Calibri"/>
              <a:ea typeface="Calibri"/>
              <a:cs typeface="Calibri"/>
              <a:sym typeface="Calibri"/>
            </a:endParaRPr>
          </a:p>
          <a:p>
            <a:pPr marL="0" marR="0" lvl="0" indent="0" algn="l" rtl="0">
              <a:lnSpc>
                <a:spcPct val="97391"/>
              </a:lnSpc>
              <a:spcBef>
                <a:spcPts val="0"/>
              </a:spcBef>
              <a:spcAft>
                <a:spcPts val="0"/>
              </a:spcAft>
              <a:buClr>
                <a:srgbClr val="123240"/>
              </a:buClr>
              <a:buSzPts val="1150"/>
              <a:buFont typeface="Arial"/>
              <a:buNone/>
            </a:pPr>
            <a:r>
              <a:rPr lang="en-GB" sz="1050" b="0" i="0" u="none" strike="noStrike" cap="none">
                <a:solidFill>
                  <a:srgbClr val="123240"/>
                </a:solidFill>
                <a:latin typeface="Calibri"/>
                <a:ea typeface="Calibri"/>
                <a:cs typeface="Calibri"/>
                <a:sym typeface="Calibri"/>
              </a:rPr>
              <a:t>Résolution collaborative de problèmes : Au cours des discussions de groupe, les participants explorent en collaboration des solutions ou des réponses à des scénarios présentés dans des histoires, mettant en pratique la pensée critique et les compétences sociales dans un contexte réel.</a:t>
            </a:r>
            <a:endParaRPr sz="1300" b="0" i="0" u="none" strike="noStrike" cap="none">
              <a:solidFill>
                <a:srgbClr val="000000"/>
              </a:solidFill>
              <a:latin typeface="Arial"/>
              <a:ea typeface="Arial"/>
              <a:cs typeface="Arial"/>
              <a:sym typeface="Arial"/>
            </a:endParaRPr>
          </a:p>
        </p:txBody>
      </p:sp>
      <p:grpSp>
        <p:nvGrpSpPr>
          <p:cNvPr id="808" name="Google Shape;808;p28"/>
          <p:cNvGrpSpPr/>
          <p:nvPr/>
        </p:nvGrpSpPr>
        <p:grpSpPr>
          <a:xfrm>
            <a:off x="6389042" y="5889925"/>
            <a:ext cx="481203" cy="441102"/>
            <a:chOff x="5632524" y="3887743"/>
            <a:chExt cx="867188" cy="794922"/>
          </a:xfrm>
        </p:grpSpPr>
        <p:sp>
          <p:nvSpPr>
            <p:cNvPr id="809" name="Google Shape;809;p28"/>
            <p:cNvSpPr/>
            <p:nvPr/>
          </p:nvSpPr>
          <p:spPr>
            <a:xfrm>
              <a:off x="6219683" y="3963622"/>
              <a:ext cx="173437" cy="160791"/>
            </a:xfrm>
            <a:custGeom>
              <a:avLst/>
              <a:gdLst/>
              <a:ahLst/>
              <a:cxnLst/>
              <a:rect l="l" t="t" r="r" b="b"/>
              <a:pathLst>
                <a:path w="173437" h="160791" extrusionOk="0">
                  <a:moveTo>
                    <a:pt x="158985" y="0"/>
                  </a:moveTo>
                  <a:cubicBezTo>
                    <a:pt x="167114" y="0"/>
                    <a:pt x="173438" y="6323"/>
                    <a:pt x="173438" y="14453"/>
                  </a:cubicBezTo>
                  <a:lnTo>
                    <a:pt x="173438" y="101172"/>
                  </a:lnTo>
                  <a:cubicBezTo>
                    <a:pt x="173438" y="109302"/>
                    <a:pt x="167114" y="115625"/>
                    <a:pt x="158985" y="115625"/>
                  </a:cubicBezTo>
                  <a:cubicBezTo>
                    <a:pt x="150855" y="115625"/>
                    <a:pt x="144531" y="121948"/>
                    <a:pt x="144531" y="130079"/>
                  </a:cubicBezTo>
                  <a:lnTo>
                    <a:pt x="144531" y="160791"/>
                  </a:lnTo>
                  <a:lnTo>
                    <a:pt x="80396" y="118335"/>
                  </a:lnTo>
                  <a:cubicBezTo>
                    <a:pt x="77686" y="116529"/>
                    <a:pt x="74976" y="115625"/>
                    <a:pt x="72266" y="115625"/>
                  </a:cubicBezTo>
                  <a:lnTo>
                    <a:pt x="14453" y="115625"/>
                  </a:lnTo>
                  <a:cubicBezTo>
                    <a:pt x="6323" y="115625"/>
                    <a:pt x="0" y="109302"/>
                    <a:pt x="0" y="101172"/>
                  </a:cubicBezTo>
                  <a:lnTo>
                    <a:pt x="0" y="89429"/>
                  </a:lnTo>
                  <a:lnTo>
                    <a:pt x="4517" y="86719"/>
                  </a:lnTo>
                  <a:lnTo>
                    <a:pt x="57813" y="86719"/>
                  </a:lnTo>
                  <a:cubicBezTo>
                    <a:pt x="81299" y="86719"/>
                    <a:pt x="101172" y="66846"/>
                    <a:pt x="101172" y="43359"/>
                  </a:cubicBezTo>
                  <a:lnTo>
                    <a:pt x="101172" y="0"/>
                  </a:lnTo>
                  <a:lnTo>
                    <a:pt x="158985" y="0"/>
                  </a:lnTo>
                  <a:close/>
                </a:path>
              </a:pathLst>
            </a:custGeom>
            <a:solidFill>
              <a:srgbClr val="50B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alibri"/>
                <a:ea typeface="Calibri"/>
                <a:cs typeface="Calibri"/>
                <a:sym typeface="Calibri"/>
              </a:endParaRPr>
            </a:p>
          </p:txBody>
        </p:sp>
        <p:sp>
          <p:nvSpPr>
            <p:cNvPr id="810" name="Google Shape;810;p28"/>
            <p:cNvSpPr/>
            <p:nvPr/>
          </p:nvSpPr>
          <p:spPr>
            <a:xfrm>
              <a:off x="6118511" y="3905809"/>
              <a:ext cx="173437" cy="160791"/>
            </a:xfrm>
            <a:custGeom>
              <a:avLst/>
              <a:gdLst/>
              <a:ahLst/>
              <a:cxnLst/>
              <a:rect l="l" t="t" r="r" b="b"/>
              <a:pathLst>
                <a:path w="173437" h="160791" extrusionOk="0">
                  <a:moveTo>
                    <a:pt x="0" y="14453"/>
                  </a:moveTo>
                  <a:cubicBezTo>
                    <a:pt x="0" y="6323"/>
                    <a:pt x="6323" y="0"/>
                    <a:pt x="14453" y="0"/>
                  </a:cubicBezTo>
                  <a:lnTo>
                    <a:pt x="158985" y="0"/>
                  </a:lnTo>
                  <a:cubicBezTo>
                    <a:pt x="167114" y="0"/>
                    <a:pt x="173438" y="6323"/>
                    <a:pt x="173438" y="14453"/>
                  </a:cubicBezTo>
                  <a:lnTo>
                    <a:pt x="173438" y="28906"/>
                  </a:lnTo>
                  <a:lnTo>
                    <a:pt x="115625" y="28906"/>
                  </a:lnTo>
                  <a:cubicBezTo>
                    <a:pt x="92139" y="28906"/>
                    <a:pt x="72266" y="48779"/>
                    <a:pt x="72266" y="72266"/>
                  </a:cubicBezTo>
                  <a:lnTo>
                    <a:pt x="72266" y="131885"/>
                  </a:lnTo>
                  <a:lnTo>
                    <a:pt x="28906" y="160791"/>
                  </a:lnTo>
                  <a:lnTo>
                    <a:pt x="28906" y="130078"/>
                  </a:lnTo>
                  <a:cubicBezTo>
                    <a:pt x="28906" y="121948"/>
                    <a:pt x="22583" y="115625"/>
                    <a:pt x="14453" y="115625"/>
                  </a:cubicBezTo>
                  <a:cubicBezTo>
                    <a:pt x="6323" y="115625"/>
                    <a:pt x="0" y="109302"/>
                    <a:pt x="0" y="101172"/>
                  </a:cubicBezTo>
                  <a:lnTo>
                    <a:pt x="0" y="14453"/>
                  </a:lnTo>
                  <a:close/>
                </a:path>
              </a:pathLst>
            </a:custGeom>
            <a:solidFill>
              <a:srgbClr val="50B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alibri"/>
                <a:ea typeface="Calibri"/>
                <a:cs typeface="Calibri"/>
                <a:sym typeface="Calibri"/>
              </a:endParaRPr>
            </a:p>
          </p:txBody>
        </p:sp>
        <p:sp>
          <p:nvSpPr>
            <p:cNvPr id="811" name="Google Shape;811;p28"/>
            <p:cNvSpPr/>
            <p:nvPr/>
          </p:nvSpPr>
          <p:spPr>
            <a:xfrm>
              <a:off x="5699369" y="3949169"/>
              <a:ext cx="202343" cy="160791"/>
            </a:xfrm>
            <a:custGeom>
              <a:avLst/>
              <a:gdLst/>
              <a:ahLst/>
              <a:cxnLst/>
              <a:rect l="l" t="t" r="r" b="b"/>
              <a:pathLst>
                <a:path w="202343" h="160791" extrusionOk="0">
                  <a:moveTo>
                    <a:pt x="0" y="14453"/>
                  </a:moveTo>
                  <a:cubicBezTo>
                    <a:pt x="0" y="6323"/>
                    <a:pt x="6323" y="0"/>
                    <a:pt x="14453" y="0"/>
                  </a:cubicBezTo>
                  <a:lnTo>
                    <a:pt x="187891" y="0"/>
                  </a:lnTo>
                  <a:cubicBezTo>
                    <a:pt x="196021" y="0"/>
                    <a:pt x="202344" y="6323"/>
                    <a:pt x="202344" y="14453"/>
                  </a:cubicBezTo>
                  <a:lnTo>
                    <a:pt x="202344" y="101172"/>
                  </a:lnTo>
                  <a:cubicBezTo>
                    <a:pt x="202344" y="109302"/>
                    <a:pt x="196021" y="115625"/>
                    <a:pt x="187891" y="115625"/>
                  </a:cubicBezTo>
                  <a:lnTo>
                    <a:pt x="115625" y="115625"/>
                  </a:lnTo>
                  <a:cubicBezTo>
                    <a:pt x="112915" y="115625"/>
                    <a:pt x="110205" y="116528"/>
                    <a:pt x="107495" y="118335"/>
                  </a:cubicBezTo>
                  <a:lnTo>
                    <a:pt x="43360" y="160791"/>
                  </a:lnTo>
                  <a:lnTo>
                    <a:pt x="43360" y="130078"/>
                  </a:lnTo>
                  <a:cubicBezTo>
                    <a:pt x="43360" y="121948"/>
                    <a:pt x="37036" y="115625"/>
                    <a:pt x="28906" y="115625"/>
                  </a:cubicBezTo>
                  <a:lnTo>
                    <a:pt x="14453" y="115625"/>
                  </a:lnTo>
                  <a:cubicBezTo>
                    <a:pt x="6323" y="115625"/>
                    <a:pt x="0" y="109302"/>
                    <a:pt x="0" y="101172"/>
                  </a:cubicBezTo>
                  <a:lnTo>
                    <a:pt x="0" y="14453"/>
                  </a:lnTo>
                  <a:close/>
                </a:path>
              </a:pathLst>
            </a:custGeom>
            <a:solidFill>
              <a:srgbClr val="50B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alibri"/>
                <a:ea typeface="Calibri"/>
                <a:cs typeface="Calibri"/>
                <a:sym typeface="Calibri"/>
              </a:endParaRPr>
            </a:p>
          </p:txBody>
        </p:sp>
        <p:grpSp>
          <p:nvGrpSpPr>
            <p:cNvPr id="812" name="Google Shape;812;p28"/>
            <p:cNvGrpSpPr/>
            <p:nvPr/>
          </p:nvGrpSpPr>
          <p:grpSpPr>
            <a:xfrm>
              <a:off x="5632524" y="3887743"/>
              <a:ext cx="867188" cy="794922"/>
              <a:chOff x="5632524" y="3887743"/>
              <a:chExt cx="867188" cy="794922"/>
            </a:xfrm>
          </p:grpSpPr>
          <p:sp>
            <p:nvSpPr>
              <p:cNvPr id="813" name="Google Shape;813;p28"/>
              <p:cNvSpPr/>
              <p:nvPr/>
            </p:nvSpPr>
            <p:spPr>
              <a:xfrm>
                <a:off x="5632524" y="4290624"/>
                <a:ext cx="867188" cy="392041"/>
              </a:xfrm>
              <a:custGeom>
                <a:avLst/>
                <a:gdLst/>
                <a:ahLst/>
                <a:cxnLst/>
                <a:rect l="l" t="t" r="r" b="b"/>
                <a:pathLst>
                  <a:path w="867188" h="392041" extrusionOk="0">
                    <a:moveTo>
                      <a:pt x="823829" y="30713"/>
                    </a:moveTo>
                    <a:cubicBezTo>
                      <a:pt x="804860" y="30713"/>
                      <a:pt x="790406" y="43359"/>
                      <a:pt x="785890" y="47876"/>
                    </a:cubicBezTo>
                    <a:lnTo>
                      <a:pt x="719044" y="88525"/>
                    </a:lnTo>
                    <a:lnTo>
                      <a:pt x="664845" y="88525"/>
                    </a:lnTo>
                    <a:cubicBezTo>
                      <a:pt x="656715" y="88525"/>
                      <a:pt x="650391" y="94849"/>
                      <a:pt x="650391" y="102979"/>
                    </a:cubicBezTo>
                    <a:lnTo>
                      <a:pt x="650391" y="131885"/>
                    </a:lnTo>
                    <a:lnTo>
                      <a:pt x="619679" y="131885"/>
                    </a:lnTo>
                    <a:lnTo>
                      <a:pt x="607032" y="56909"/>
                    </a:lnTo>
                    <a:cubicBezTo>
                      <a:pt x="606129" y="48780"/>
                      <a:pt x="597999" y="43359"/>
                      <a:pt x="590772" y="45166"/>
                    </a:cubicBezTo>
                    <a:cubicBezTo>
                      <a:pt x="582642" y="46069"/>
                      <a:pt x="577222" y="54199"/>
                      <a:pt x="579029" y="61426"/>
                    </a:cubicBezTo>
                    <a:lnTo>
                      <a:pt x="590772" y="130982"/>
                    </a:lnTo>
                    <a:lnTo>
                      <a:pt x="548316" y="130982"/>
                    </a:lnTo>
                    <a:lnTo>
                      <a:pt x="537476" y="56909"/>
                    </a:lnTo>
                    <a:cubicBezTo>
                      <a:pt x="535670" y="42456"/>
                      <a:pt x="526636" y="30713"/>
                      <a:pt x="513990" y="24390"/>
                    </a:cubicBezTo>
                    <a:lnTo>
                      <a:pt x="469727" y="1807"/>
                    </a:lnTo>
                    <a:cubicBezTo>
                      <a:pt x="467920" y="903"/>
                      <a:pt x="465211" y="0"/>
                      <a:pt x="463404" y="0"/>
                    </a:cubicBezTo>
                    <a:lnTo>
                      <a:pt x="405591" y="0"/>
                    </a:lnTo>
                    <a:cubicBezTo>
                      <a:pt x="403785" y="0"/>
                      <a:pt x="401075" y="903"/>
                      <a:pt x="399268" y="1807"/>
                    </a:cubicBezTo>
                    <a:lnTo>
                      <a:pt x="355005" y="24390"/>
                    </a:lnTo>
                    <a:cubicBezTo>
                      <a:pt x="342359" y="30713"/>
                      <a:pt x="333326" y="43359"/>
                      <a:pt x="331519" y="56909"/>
                    </a:cubicBezTo>
                    <a:lnTo>
                      <a:pt x="320679" y="130982"/>
                    </a:lnTo>
                    <a:lnTo>
                      <a:pt x="278223" y="130982"/>
                    </a:lnTo>
                    <a:lnTo>
                      <a:pt x="289966" y="61426"/>
                    </a:lnTo>
                    <a:cubicBezTo>
                      <a:pt x="290870" y="53296"/>
                      <a:pt x="286353" y="46069"/>
                      <a:pt x="278223" y="45166"/>
                    </a:cubicBezTo>
                    <a:cubicBezTo>
                      <a:pt x="270093" y="44263"/>
                      <a:pt x="262867" y="48780"/>
                      <a:pt x="261963" y="56909"/>
                    </a:cubicBezTo>
                    <a:cubicBezTo>
                      <a:pt x="261963" y="56909"/>
                      <a:pt x="261963" y="56909"/>
                      <a:pt x="261963" y="56909"/>
                    </a:cubicBezTo>
                    <a:lnTo>
                      <a:pt x="249317" y="131885"/>
                    </a:lnTo>
                    <a:lnTo>
                      <a:pt x="216797" y="131885"/>
                    </a:lnTo>
                    <a:lnTo>
                      <a:pt x="216797" y="102979"/>
                    </a:lnTo>
                    <a:cubicBezTo>
                      <a:pt x="216797" y="94849"/>
                      <a:pt x="210474" y="88525"/>
                      <a:pt x="202344" y="88525"/>
                    </a:cubicBezTo>
                    <a:lnTo>
                      <a:pt x="148145" y="88525"/>
                    </a:lnTo>
                    <a:lnTo>
                      <a:pt x="81299" y="47876"/>
                    </a:lnTo>
                    <a:cubicBezTo>
                      <a:pt x="76782" y="43359"/>
                      <a:pt x="62329" y="30713"/>
                      <a:pt x="43359" y="30713"/>
                    </a:cubicBezTo>
                    <a:cubicBezTo>
                      <a:pt x="19873" y="30713"/>
                      <a:pt x="0" y="50586"/>
                      <a:pt x="0" y="74072"/>
                    </a:cubicBezTo>
                    <a:lnTo>
                      <a:pt x="0" y="247510"/>
                    </a:lnTo>
                    <a:cubicBezTo>
                      <a:pt x="0" y="253833"/>
                      <a:pt x="3613" y="259253"/>
                      <a:pt x="9937" y="261060"/>
                    </a:cubicBezTo>
                    <a:lnTo>
                      <a:pt x="14453" y="262866"/>
                    </a:lnTo>
                    <a:lnTo>
                      <a:pt x="14453" y="363135"/>
                    </a:lnTo>
                    <a:lnTo>
                      <a:pt x="0" y="363135"/>
                    </a:lnTo>
                    <a:lnTo>
                      <a:pt x="0" y="392042"/>
                    </a:lnTo>
                    <a:lnTo>
                      <a:pt x="867189" y="392042"/>
                    </a:lnTo>
                    <a:lnTo>
                      <a:pt x="867189" y="363135"/>
                    </a:lnTo>
                    <a:lnTo>
                      <a:pt x="852735" y="363135"/>
                    </a:lnTo>
                    <a:lnTo>
                      <a:pt x="852735" y="233960"/>
                    </a:lnTo>
                    <a:lnTo>
                      <a:pt x="858155" y="231250"/>
                    </a:lnTo>
                    <a:cubicBezTo>
                      <a:pt x="863575" y="228540"/>
                      <a:pt x="867189" y="224024"/>
                      <a:pt x="867189" y="217700"/>
                    </a:cubicBezTo>
                    <a:lnTo>
                      <a:pt x="867189" y="73169"/>
                    </a:lnTo>
                    <a:cubicBezTo>
                      <a:pt x="867189" y="50586"/>
                      <a:pt x="848219" y="30713"/>
                      <a:pt x="823829" y="30713"/>
                    </a:cubicBezTo>
                    <a:close/>
                    <a:moveTo>
                      <a:pt x="693751" y="303516"/>
                    </a:moveTo>
                    <a:lnTo>
                      <a:pt x="727174" y="363135"/>
                    </a:lnTo>
                    <a:lnTo>
                      <a:pt x="693751" y="363135"/>
                    </a:lnTo>
                    <a:lnTo>
                      <a:pt x="693751" y="303516"/>
                    </a:lnTo>
                    <a:close/>
                    <a:moveTo>
                      <a:pt x="693751" y="160791"/>
                    </a:moveTo>
                    <a:lnTo>
                      <a:pt x="737110" y="160791"/>
                    </a:lnTo>
                    <a:cubicBezTo>
                      <a:pt x="738917" y="160791"/>
                      <a:pt x="741627" y="159888"/>
                      <a:pt x="743433" y="158984"/>
                    </a:cubicBezTo>
                    <a:lnTo>
                      <a:pt x="780470" y="140918"/>
                    </a:lnTo>
                    <a:lnTo>
                      <a:pt x="780470" y="167114"/>
                    </a:lnTo>
                    <a:lnTo>
                      <a:pt x="693751" y="221314"/>
                    </a:lnTo>
                    <a:lnTo>
                      <a:pt x="693751" y="160791"/>
                    </a:lnTo>
                    <a:close/>
                    <a:moveTo>
                      <a:pt x="359522" y="62329"/>
                    </a:moveTo>
                    <a:cubicBezTo>
                      <a:pt x="360425" y="57813"/>
                      <a:pt x="363135" y="53296"/>
                      <a:pt x="367652" y="51489"/>
                    </a:cubicBezTo>
                    <a:lnTo>
                      <a:pt x="409205" y="30713"/>
                    </a:lnTo>
                    <a:lnTo>
                      <a:pt x="459791" y="30713"/>
                    </a:lnTo>
                    <a:lnTo>
                      <a:pt x="501343" y="51489"/>
                    </a:lnTo>
                    <a:cubicBezTo>
                      <a:pt x="505860" y="53296"/>
                      <a:pt x="508570" y="57813"/>
                      <a:pt x="509473" y="62329"/>
                    </a:cubicBezTo>
                    <a:lnTo>
                      <a:pt x="519410" y="131885"/>
                    </a:lnTo>
                    <a:lnTo>
                      <a:pt x="492310" y="131885"/>
                    </a:lnTo>
                    <a:lnTo>
                      <a:pt x="492310" y="74072"/>
                    </a:lnTo>
                    <a:cubicBezTo>
                      <a:pt x="492310" y="65942"/>
                      <a:pt x="485987" y="59619"/>
                      <a:pt x="477857" y="59619"/>
                    </a:cubicBezTo>
                    <a:lnTo>
                      <a:pt x="391138" y="59619"/>
                    </a:lnTo>
                    <a:cubicBezTo>
                      <a:pt x="383008" y="59619"/>
                      <a:pt x="376685" y="65942"/>
                      <a:pt x="376685" y="74072"/>
                    </a:cubicBezTo>
                    <a:lnTo>
                      <a:pt x="376685" y="131885"/>
                    </a:lnTo>
                    <a:lnTo>
                      <a:pt x="349586" y="131885"/>
                    </a:lnTo>
                    <a:lnTo>
                      <a:pt x="359522" y="62329"/>
                    </a:lnTo>
                    <a:close/>
                    <a:moveTo>
                      <a:pt x="462501" y="131885"/>
                    </a:moveTo>
                    <a:lnTo>
                      <a:pt x="404688" y="131885"/>
                    </a:lnTo>
                    <a:lnTo>
                      <a:pt x="404688" y="88525"/>
                    </a:lnTo>
                    <a:lnTo>
                      <a:pt x="462501" y="88525"/>
                    </a:lnTo>
                    <a:lnTo>
                      <a:pt x="462501" y="131885"/>
                    </a:lnTo>
                    <a:close/>
                    <a:moveTo>
                      <a:pt x="664845" y="160791"/>
                    </a:moveTo>
                    <a:lnTo>
                      <a:pt x="664845" y="189698"/>
                    </a:lnTo>
                    <a:lnTo>
                      <a:pt x="202344" y="189698"/>
                    </a:lnTo>
                    <a:lnTo>
                      <a:pt x="202344" y="160791"/>
                    </a:lnTo>
                    <a:lnTo>
                      <a:pt x="664845" y="160791"/>
                    </a:lnTo>
                    <a:close/>
                    <a:moveTo>
                      <a:pt x="520313" y="221314"/>
                    </a:moveTo>
                    <a:lnTo>
                      <a:pt x="520313" y="218604"/>
                    </a:lnTo>
                    <a:lnTo>
                      <a:pt x="607032" y="218604"/>
                    </a:lnTo>
                    <a:lnTo>
                      <a:pt x="607032" y="363135"/>
                    </a:lnTo>
                    <a:lnTo>
                      <a:pt x="478760" y="363135"/>
                    </a:lnTo>
                    <a:lnTo>
                      <a:pt x="490503" y="268287"/>
                    </a:lnTo>
                    <a:lnTo>
                      <a:pt x="507667" y="251123"/>
                    </a:lnTo>
                    <a:cubicBezTo>
                      <a:pt x="515797" y="243897"/>
                      <a:pt x="520313" y="233057"/>
                      <a:pt x="520313" y="221314"/>
                    </a:cubicBezTo>
                    <a:close/>
                    <a:moveTo>
                      <a:pt x="359522" y="252027"/>
                    </a:moveTo>
                    <a:lnTo>
                      <a:pt x="376685" y="269190"/>
                    </a:lnTo>
                    <a:lnTo>
                      <a:pt x="388428" y="364038"/>
                    </a:lnTo>
                    <a:lnTo>
                      <a:pt x="260156" y="364038"/>
                    </a:lnTo>
                    <a:lnTo>
                      <a:pt x="260156" y="219507"/>
                    </a:lnTo>
                    <a:lnTo>
                      <a:pt x="346875" y="219507"/>
                    </a:lnTo>
                    <a:lnTo>
                      <a:pt x="346875" y="222217"/>
                    </a:lnTo>
                    <a:cubicBezTo>
                      <a:pt x="346875" y="233057"/>
                      <a:pt x="351392" y="243897"/>
                      <a:pt x="359522" y="252027"/>
                    </a:cubicBezTo>
                    <a:close/>
                    <a:moveTo>
                      <a:pt x="173438" y="279127"/>
                    </a:moveTo>
                    <a:lnTo>
                      <a:pt x="158081" y="228540"/>
                    </a:lnTo>
                    <a:cubicBezTo>
                      <a:pt x="157178" y="224927"/>
                      <a:pt x="154468" y="222217"/>
                      <a:pt x="151758" y="220411"/>
                    </a:cubicBezTo>
                    <a:lnTo>
                      <a:pt x="86719" y="181567"/>
                    </a:lnTo>
                    <a:lnTo>
                      <a:pt x="86719" y="140918"/>
                    </a:lnTo>
                    <a:lnTo>
                      <a:pt x="123755" y="158984"/>
                    </a:lnTo>
                    <a:cubicBezTo>
                      <a:pt x="125562" y="159888"/>
                      <a:pt x="128272" y="160791"/>
                      <a:pt x="130078" y="160791"/>
                    </a:cubicBezTo>
                    <a:lnTo>
                      <a:pt x="173438" y="160791"/>
                    </a:lnTo>
                    <a:lnTo>
                      <a:pt x="173438" y="279127"/>
                    </a:lnTo>
                    <a:close/>
                    <a:moveTo>
                      <a:pt x="43359" y="272803"/>
                    </a:moveTo>
                    <a:lnTo>
                      <a:pt x="89429" y="288160"/>
                    </a:lnTo>
                    <a:lnTo>
                      <a:pt x="111108" y="363135"/>
                    </a:lnTo>
                    <a:lnTo>
                      <a:pt x="43359" y="363135"/>
                    </a:lnTo>
                    <a:lnTo>
                      <a:pt x="43359" y="272803"/>
                    </a:lnTo>
                    <a:close/>
                    <a:moveTo>
                      <a:pt x="140918" y="363135"/>
                    </a:moveTo>
                    <a:lnTo>
                      <a:pt x="114722" y="272803"/>
                    </a:lnTo>
                    <a:cubicBezTo>
                      <a:pt x="113819" y="268287"/>
                      <a:pt x="110205" y="264673"/>
                      <a:pt x="105689" y="262866"/>
                    </a:cubicBezTo>
                    <a:lnTo>
                      <a:pt x="28906" y="237573"/>
                    </a:lnTo>
                    <a:lnTo>
                      <a:pt x="28906" y="74976"/>
                    </a:lnTo>
                    <a:cubicBezTo>
                      <a:pt x="28906" y="66846"/>
                      <a:pt x="35229" y="60523"/>
                      <a:pt x="43359" y="60523"/>
                    </a:cubicBezTo>
                    <a:cubicBezTo>
                      <a:pt x="50586" y="60523"/>
                      <a:pt x="59619" y="67749"/>
                      <a:pt x="61426" y="70459"/>
                    </a:cubicBezTo>
                    <a:cubicBezTo>
                      <a:pt x="62329" y="71363"/>
                      <a:pt x="63233" y="72266"/>
                      <a:pt x="65039" y="73169"/>
                    </a:cubicBezTo>
                    <a:lnTo>
                      <a:pt x="137305" y="116529"/>
                    </a:lnTo>
                    <a:cubicBezTo>
                      <a:pt x="139111" y="117432"/>
                      <a:pt x="141822" y="118335"/>
                      <a:pt x="144531" y="118335"/>
                    </a:cubicBezTo>
                    <a:lnTo>
                      <a:pt x="187891" y="118335"/>
                    </a:lnTo>
                    <a:lnTo>
                      <a:pt x="187891" y="132788"/>
                    </a:lnTo>
                    <a:lnTo>
                      <a:pt x="133691" y="132788"/>
                    </a:lnTo>
                    <a:lnTo>
                      <a:pt x="78589" y="105689"/>
                    </a:lnTo>
                    <a:cubicBezTo>
                      <a:pt x="71362" y="102075"/>
                      <a:pt x="62329" y="104785"/>
                      <a:pt x="59619" y="112012"/>
                    </a:cubicBezTo>
                    <a:cubicBezTo>
                      <a:pt x="58716" y="113818"/>
                      <a:pt x="57813" y="116529"/>
                      <a:pt x="57813" y="118335"/>
                    </a:cubicBezTo>
                    <a:lnTo>
                      <a:pt x="57813" y="190601"/>
                    </a:lnTo>
                    <a:cubicBezTo>
                      <a:pt x="57813" y="196021"/>
                      <a:pt x="60523" y="200537"/>
                      <a:pt x="65039" y="203247"/>
                    </a:cubicBezTo>
                    <a:lnTo>
                      <a:pt x="132788" y="243897"/>
                    </a:lnTo>
                    <a:lnTo>
                      <a:pt x="168921" y="364038"/>
                    </a:lnTo>
                    <a:lnTo>
                      <a:pt x="140918" y="364038"/>
                    </a:lnTo>
                    <a:close/>
                    <a:moveTo>
                      <a:pt x="202344" y="363135"/>
                    </a:moveTo>
                    <a:lnTo>
                      <a:pt x="202344" y="218604"/>
                    </a:lnTo>
                    <a:lnTo>
                      <a:pt x="231250" y="218604"/>
                    </a:lnTo>
                    <a:lnTo>
                      <a:pt x="231250" y="363135"/>
                    </a:lnTo>
                    <a:lnTo>
                      <a:pt x="202344" y="363135"/>
                    </a:lnTo>
                    <a:close/>
                    <a:moveTo>
                      <a:pt x="417335" y="363135"/>
                    </a:moveTo>
                    <a:lnTo>
                      <a:pt x="404688" y="260156"/>
                    </a:lnTo>
                    <a:cubicBezTo>
                      <a:pt x="404688" y="256544"/>
                      <a:pt x="402881" y="253833"/>
                      <a:pt x="400171" y="252027"/>
                    </a:cubicBezTo>
                    <a:lnTo>
                      <a:pt x="379395" y="231250"/>
                    </a:lnTo>
                    <a:cubicBezTo>
                      <a:pt x="376685" y="228540"/>
                      <a:pt x="374878" y="224927"/>
                      <a:pt x="374878" y="221314"/>
                    </a:cubicBezTo>
                    <a:lnTo>
                      <a:pt x="374878" y="218604"/>
                    </a:lnTo>
                    <a:lnTo>
                      <a:pt x="490503" y="218604"/>
                    </a:lnTo>
                    <a:lnTo>
                      <a:pt x="490503" y="221314"/>
                    </a:lnTo>
                    <a:cubicBezTo>
                      <a:pt x="490503" y="224927"/>
                      <a:pt x="488697" y="228540"/>
                      <a:pt x="485987" y="231250"/>
                    </a:cubicBezTo>
                    <a:lnTo>
                      <a:pt x="465211" y="252027"/>
                    </a:lnTo>
                    <a:cubicBezTo>
                      <a:pt x="462501" y="254737"/>
                      <a:pt x="461597" y="257447"/>
                      <a:pt x="460694" y="260156"/>
                    </a:cubicBezTo>
                    <a:lnTo>
                      <a:pt x="448048" y="363135"/>
                    </a:lnTo>
                    <a:lnTo>
                      <a:pt x="417335" y="363135"/>
                    </a:lnTo>
                    <a:close/>
                    <a:moveTo>
                      <a:pt x="635938" y="363135"/>
                    </a:moveTo>
                    <a:lnTo>
                      <a:pt x="635938" y="218604"/>
                    </a:lnTo>
                    <a:lnTo>
                      <a:pt x="664845" y="218604"/>
                    </a:lnTo>
                    <a:lnTo>
                      <a:pt x="664845" y="363135"/>
                    </a:lnTo>
                    <a:lnTo>
                      <a:pt x="635938" y="363135"/>
                    </a:lnTo>
                    <a:close/>
                    <a:moveTo>
                      <a:pt x="760597" y="363135"/>
                    </a:moveTo>
                    <a:lnTo>
                      <a:pt x="699171" y="252930"/>
                    </a:lnTo>
                    <a:lnTo>
                      <a:pt x="803053" y="187891"/>
                    </a:lnTo>
                    <a:cubicBezTo>
                      <a:pt x="807569" y="185181"/>
                      <a:pt x="810279" y="180664"/>
                      <a:pt x="810279" y="175245"/>
                    </a:cubicBezTo>
                    <a:lnTo>
                      <a:pt x="810279" y="117432"/>
                    </a:lnTo>
                    <a:cubicBezTo>
                      <a:pt x="810279" y="109302"/>
                      <a:pt x="803956" y="102979"/>
                      <a:pt x="795826" y="102979"/>
                    </a:cubicBezTo>
                    <a:cubicBezTo>
                      <a:pt x="794020" y="102979"/>
                      <a:pt x="791310" y="103882"/>
                      <a:pt x="789503" y="104785"/>
                    </a:cubicBezTo>
                    <a:lnTo>
                      <a:pt x="734400" y="131885"/>
                    </a:lnTo>
                    <a:lnTo>
                      <a:pt x="680201" y="131885"/>
                    </a:lnTo>
                    <a:lnTo>
                      <a:pt x="680201" y="117432"/>
                    </a:lnTo>
                    <a:lnTo>
                      <a:pt x="723561" y="117432"/>
                    </a:lnTo>
                    <a:cubicBezTo>
                      <a:pt x="726270" y="117432"/>
                      <a:pt x="728981" y="116529"/>
                      <a:pt x="730787" y="115625"/>
                    </a:cubicBezTo>
                    <a:lnTo>
                      <a:pt x="803053" y="72266"/>
                    </a:lnTo>
                    <a:cubicBezTo>
                      <a:pt x="803956" y="71363"/>
                      <a:pt x="805763" y="70459"/>
                      <a:pt x="806666" y="69556"/>
                    </a:cubicBezTo>
                    <a:cubicBezTo>
                      <a:pt x="808473" y="67749"/>
                      <a:pt x="816603" y="59619"/>
                      <a:pt x="824732" y="59619"/>
                    </a:cubicBezTo>
                    <a:cubicBezTo>
                      <a:pt x="832863" y="59619"/>
                      <a:pt x="839186" y="65942"/>
                      <a:pt x="839186" y="74072"/>
                    </a:cubicBezTo>
                    <a:lnTo>
                      <a:pt x="839186" y="208667"/>
                    </a:lnTo>
                    <a:lnTo>
                      <a:pt x="747047" y="248413"/>
                    </a:lnTo>
                    <a:cubicBezTo>
                      <a:pt x="740724" y="251123"/>
                      <a:pt x="737110" y="258350"/>
                      <a:pt x="738917" y="265577"/>
                    </a:cubicBezTo>
                    <a:lnTo>
                      <a:pt x="763307" y="363135"/>
                    </a:lnTo>
                    <a:lnTo>
                      <a:pt x="760597" y="363135"/>
                    </a:lnTo>
                    <a:close/>
                    <a:moveTo>
                      <a:pt x="823829" y="363135"/>
                    </a:moveTo>
                    <a:lnTo>
                      <a:pt x="791310" y="363135"/>
                    </a:lnTo>
                    <a:lnTo>
                      <a:pt x="767823" y="270093"/>
                    </a:lnTo>
                    <a:lnTo>
                      <a:pt x="822926" y="246607"/>
                    </a:lnTo>
                    <a:lnTo>
                      <a:pt x="822926" y="363135"/>
                    </a:lnTo>
                    <a:close/>
                  </a:path>
                </a:pathLst>
              </a:custGeom>
              <a:solidFill>
                <a:srgbClr val="1232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alibri"/>
                  <a:ea typeface="Calibri"/>
                  <a:cs typeface="Calibri"/>
                  <a:sym typeface="Calibri"/>
                </a:endParaRPr>
              </a:p>
            </p:txBody>
          </p:sp>
          <p:sp>
            <p:nvSpPr>
              <p:cNvPr id="814" name="Google Shape;814;p28"/>
              <p:cNvSpPr/>
              <p:nvPr/>
            </p:nvSpPr>
            <p:spPr>
              <a:xfrm>
                <a:off x="6080571" y="3887743"/>
                <a:ext cx="332422" cy="288861"/>
              </a:xfrm>
              <a:custGeom>
                <a:avLst/>
                <a:gdLst/>
                <a:ahLst/>
                <a:cxnLst/>
                <a:rect l="l" t="t" r="r" b="b"/>
                <a:pathLst>
                  <a:path w="332422" h="288861" extrusionOk="0">
                    <a:moveTo>
                      <a:pt x="28906" y="170727"/>
                    </a:moveTo>
                    <a:lnTo>
                      <a:pt x="28906" y="216797"/>
                    </a:lnTo>
                    <a:cubicBezTo>
                      <a:pt x="28906" y="224927"/>
                      <a:pt x="35229" y="231250"/>
                      <a:pt x="43359" y="231250"/>
                    </a:cubicBezTo>
                    <a:cubicBezTo>
                      <a:pt x="46069" y="231250"/>
                      <a:pt x="48779" y="230347"/>
                      <a:pt x="51489" y="228540"/>
                    </a:cubicBezTo>
                    <a:lnTo>
                      <a:pt x="102075" y="195117"/>
                    </a:lnTo>
                    <a:cubicBezTo>
                      <a:pt x="105688" y="215894"/>
                      <a:pt x="123755" y="231250"/>
                      <a:pt x="144531" y="231250"/>
                    </a:cubicBezTo>
                    <a:lnTo>
                      <a:pt x="197827" y="231250"/>
                    </a:lnTo>
                    <a:lnTo>
                      <a:pt x="280933" y="286352"/>
                    </a:lnTo>
                    <a:cubicBezTo>
                      <a:pt x="287256" y="290869"/>
                      <a:pt x="296289" y="289063"/>
                      <a:pt x="300806" y="282740"/>
                    </a:cubicBezTo>
                    <a:cubicBezTo>
                      <a:pt x="302613" y="280030"/>
                      <a:pt x="303516" y="277319"/>
                      <a:pt x="303516" y="274609"/>
                    </a:cubicBezTo>
                    <a:lnTo>
                      <a:pt x="303516" y="228540"/>
                    </a:lnTo>
                    <a:cubicBezTo>
                      <a:pt x="320679" y="222217"/>
                      <a:pt x="332422" y="205957"/>
                      <a:pt x="332422" y="187891"/>
                    </a:cubicBezTo>
                    <a:lnTo>
                      <a:pt x="332422" y="101172"/>
                    </a:lnTo>
                    <a:cubicBezTo>
                      <a:pt x="332422" y="77685"/>
                      <a:pt x="312549" y="57812"/>
                      <a:pt x="289063" y="57812"/>
                    </a:cubicBezTo>
                    <a:lnTo>
                      <a:pt x="231250" y="57812"/>
                    </a:lnTo>
                    <a:lnTo>
                      <a:pt x="231250" y="43359"/>
                    </a:lnTo>
                    <a:cubicBezTo>
                      <a:pt x="231250" y="19873"/>
                      <a:pt x="211377" y="0"/>
                      <a:pt x="187891" y="0"/>
                    </a:cubicBezTo>
                    <a:lnTo>
                      <a:pt x="43359" y="0"/>
                    </a:lnTo>
                    <a:cubicBezTo>
                      <a:pt x="19873" y="0"/>
                      <a:pt x="0" y="19873"/>
                      <a:pt x="0" y="43359"/>
                    </a:cubicBezTo>
                    <a:lnTo>
                      <a:pt x="0" y="130078"/>
                    </a:lnTo>
                    <a:cubicBezTo>
                      <a:pt x="0" y="148144"/>
                      <a:pt x="11743" y="165308"/>
                      <a:pt x="28906" y="170727"/>
                    </a:cubicBezTo>
                    <a:close/>
                    <a:moveTo>
                      <a:pt x="289063" y="86719"/>
                    </a:moveTo>
                    <a:cubicBezTo>
                      <a:pt x="297193" y="86719"/>
                      <a:pt x="303516" y="93042"/>
                      <a:pt x="303516" y="101172"/>
                    </a:cubicBezTo>
                    <a:lnTo>
                      <a:pt x="303516" y="187891"/>
                    </a:lnTo>
                    <a:cubicBezTo>
                      <a:pt x="303516" y="196020"/>
                      <a:pt x="297193" y="202344"/>
                      <a:pt x="289063" y="202344"/>
                    </a:cubicBezTo>
                    <a:cubicBezTo>
                      <a:pt x="280933" y="202344"/>
                      <a:pt x="274610" y="208667"/>
                      <a:pt x="274610" y="216797"/>
                    </a:cubicBezTo>
                    <a:lnTo>
                      <a:pt x="274610" y="247510"/>
                    </a:lnTo>
                    <a:lnTo>
                      <a:pt x="210474" y="205054"/>
                    </a:lnTo>
                    <a:cubicBezTo>
                      <a:pt x="207764" y="203247"/>
                      <a:pt x="205054" y="202344"/>
                      <a:pt x="202344" y="202344"/>
                    </a:cubicBezTo>
                    <a:lnTo>
                      <a:pt x="144531" y="202344"/>
                    </a:lnTo>
                    <a:cubicBezTo>
                      <a:pt x="136402" y="202344"/>
                      <a:pt x="130078" y="196020"/>
                      <a:pt x="130078" y="187891"/>
                    </a:cubicBezTo>
                    <a:lnTo>
                      <a:pt x="130078" y="176148"/>
                    </a:lnTo>
                    <a:lnTo>
                      <a:pt x="134595" y="173437"/>
                    </a:lnTo>
                    <a:lnTo>
                      <a:pt x="187891" y="173437"/>
                    </a:lnTo>
                    <a:cubicBezTo>
                      <a:pt x="211377" y="173437"/>
                      <a:pt x="231250" y="153565"/>
                      <a:pt x="231250" y="130078"/>
                    </a:cubicBezTo>
                    <a:lnTo>
                      <a:pt x="231250" y="86719"/>
                    </a:lnTo>
                    <a:lnTo>
                      <a:pt x="289063" y="86719"/>
                    </a:lnTo>
                    <a:close/>
                    <a:moveTo>
                      <a:pt x="130078" y="144531"/>
                    </a:moveTo>
                    <a:lnTo>
                      <a:pt x="130078" y="101172"/>
                    </a:lnTo>
                    <a:cubicBezTo>
                      <a:pt x="130078" y="93042"/>
                      <a:pt x="136402" y="86719"/>
                      <a:pt x="144531" y="86719"/>
                    </a:cubicBezTo>
                    <a:lnTo>
                      <a:pt x="202344" y="86719"/>
                    </a:lnTo>
                    <a:lnTo>
                      <a:pt x="202344" y="130078"/>
                    </a:lnTo>
                    <a:cubicBezTo>
                      <a:pt x="202344" y="138208"/>
                      <a:pt x="196021" y="144531"/>
                      <a:pt x="187891" y="144531"/>
                    </a:cubicBezTo>
                    <a:lnTo>
                      <a:pt x="130078" y="144531"/>
                    </a:lnTo>
                    <a:close/>
                    <a:moveTo>
                      <a:pt x="28906" y="43359"/>
                    </a:moveTo>
                    <a:cubicBezTo>
                      <a:pt x="28906" y="35229"/>
                      <a:pt x="35229" y="28906"/>
                      <a:pt x="43359" y="28906"/>
                    </a:cubicBezTo>
                    <a:lnTo>
                      <a:pt x="187891" y="28906"/>
                    </a:lnTo>
                    <a:cubicBezTo>
                      <a:pt x="196021" y="28906"/>
                      <a:pt x="202344" y="35229"/>
                      <a:pt x="202344" y="43359"/>
                    </a:cubicBezTo>
                    <a:lnTo>
                      <a:pt x="202344" y="57812"/>
                    </a:lnTo>
                    <a:lnTo>
                      <a:pt x="144531" y="57812"/>
                    </a:lnTo>
                    <a:cubicBezTo>
                      <a:pt x="121045" y="57812"/>
                      <a:pt x="101172" y="77685"/>
                      <a:pt x="101172" y="101172"/>
                    </a:cubicBezTo>
                    <a:lnTo>
                      <a:pt x="101172" y="160791"/>
                    </a:lnTo>
                    <a:lnTo>
                      <a:pt x="57813" y="189698"/>
                    </a:lnTo>
                    <a:lnTo>
                      <a:pt x="57813" y="158984"/>
                    </a:lnTo>
                    <a:cubicBezTo>
                      <a:pt x="57813" y="150854"/>
                      <a:pt x="51489" y="144531"/>
                      <a:pt x="43359" y="144531"/>
                    </a:cubicBezTo>
                    <a:cubicBezTo>
                      <a:pt x="35229" y="144531"/>
                      <a:pt x="28906" y="138208"/>
                      <a:pt x="28906" y="130078"/>
                    </a:cubicBezTo>
                    <a:lnTo>
                      <a:pt x="28906" y="43359"/>
                    </a:lnTo>
                    <a:close/>
                  </a:path>
                </a:pathLst>
              </a:custGeom>
              <a:solidFill>
                <a:srgbClr val="1232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alibri"/>
                  <a:ea typeface="Calibri"/>
                  <a:cs typeface="Calibri"/>
                  <a:sym typeface="Calibri"/>
                </a:endParaRPr>
              </a:p>
            </p:txBody>
          </p:sp>
          <p:sp>
            <p:nvSpPr>
              <p:cNvPr id="815" name="Google Shape;815;p28"/>
              <p:cNvSpPr/>
              <p:nvPr/>
            </p:nvSpPr>
            <p:spPr>
              <a:xfrm>
                <a:off x="5661430" y="3931102"/>
                <a:ext cx="260156" cy="231250"/>
              </a:xfrm>
              <a:custGeom>
                <a:avLst/>
                <a:gdLst/>
                <a:ahLst/>
                <a:cxnLst/>
                <a:rect l="l" t="t" r="r" b="b"/>
                <a:pathLst>
                  <a:path w="260156" h="231250" extrusionOk="0">
                    <a:moveTo>
                      <a:pt x="43359" y="173438"/>
                    </a:moveTo>
                    <a:lnTo>
                      <a:pt x="43359" y="216797"/>
                    </a:lnTo>
                    <a:cubicBezTo>
                      <a:pt x="43359" y="224927"/>
                      <a:pt x="49683" y="231250"/>
                      <a:pt x="57813" y="231250"/>
                    </a:cubicBezTo>
                    <a:cubicBezTo>
                      <a:pt x="60522" y="231250"/>
                      <a:pt x="63233" y="230347"/>
                      <a:pt x="65942" y="228540"/>
                    </a:cubicBezTo>
                    <a:lnTo>
                      <a:pt x="149048" y="173438"/>
                    </a:lnTo>
                    <a:lnTo>
                      <a:pt x="216797" y="173438"/>
                    </a:lnTo>
                    <a:cubicBezTo>
                      <a:pt x="240283" y="173438"/>
                      <a:pt x="260156" y="153565"/>
                      <a:pt x="260156" y="130078"/>
                    </a:cubicBezTo>
                    <a:lnTo>
                      <a:pt x="260156" y="43359"/>
                    </a:lnTo>
                    <a:cubicBezTo>
                      <a:pt x="260156" y="19873"/>
                      <a:pt x="240283" y="0"/>
                      <a:pt x="216797" y="0"/>
                    </a:cubicBezTo>
                    <a:lnTo>
                      <a:pt x="43359" y="0"/>
                    </a:lnTo>
                    <a:cubicBezTo>
                      <a:pt x="19873" y="0"/>
                      <a:pt x="0" y="19873"/>
                      <a:pt x="0" y="43359"/>
                    </a:cubicBezTo>
                    <a:lnTo>
                      <a:pt x="0" y="130078"/>
                    </a:lnTo>
                    <a:cubicBezTo>
                      <a:pt x="0" y="154468"/>
                      <a:pt x="19873" y="173438"/>
                      <a:pt x="43359" y="173438"/>
                    </a:cubicBezTo>
                    <a:close/>
                    <a:moveTo>
                      <a:pt x="28906" y="43359"/>
                    </a:moveTo>
                    <a:cubicBezTo>
                      <a:pt x="28906" y="35229"/>
                      <a:pt x="35229" y="28906"/>
                      <a:pt x="43359" y="28906"/>
                    </a:cubicBezTo>
                    <a:lnTo>
                      <a:pt x="216797" y="28906"/>
                    </a:lnTo>
                    <a:cubicBezTo>
                      <a:pt x="224927" y="28906"/>
                      <a:pt x="231250" y="35229"/>
                      <a:pt x="231250" y="43359"/>
                    </a:cubicBezTo>
                    <a:lnTo>
                      <a:pt x="231250" y="130078"/>
                    </a:lnTo>
                    <a:cubicBezTo>
                      <a:pt x="231250" y="138208"/>
                      <a:pt x="224927" y="144531"/>
                      <a:pt x="216797" y="144531"/>
                    </a:cubicBezTo>
                    <a:lnTo>
                      <a:pt x="144531" y="144531"/>
                    </a:lnTo>
                    <a:cubicBezTo>
                      <a:pt x="141821" y="144531"/>
                      <a:pt x="139111" y="145435"/>
                      <a:pt x="136401" y="147241"/>
                    </a:cubicBezTo>
                    <a:lnTo>
                      <a:pt x="72266" y="189698"/>
                    </a:lnTo>
                    <a:lnTo>
                      <a:pt x="72266" y="158984"/>
                    </a:lnTo>
                    <a:cubicBezTo>
                      <a:pt x="72266" y="150855"/>
                      <a:pt x="65942" y="144531"/>
                      <a:pt x="57813" y="144531"/>
                    </a:cubicBezTo>
                    <a:lnTo>
                      <a:pt x="43359" y="144531"/>
                    </a:lnTo>
                    <a:cubicBezTo>
                      <a:pt x="35229" y="144531"/>
                      <a:pt x="28906" y="138208"/>
                      <a:pt x="28906" y="130078"/>
                    </a:cubicBezTo>
                    <a:lnTo>
                      <a:pt x="28906" y="43359"/>
                    </a:lnTo>
                    <a:close/>
                  </a:path>
                </a:pathLst>
              </a:custGeom>
              <a:solidFill>
                <a:srgbClr val="1232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alibri"/>
                  <a:ea typeface="Calibri"/>
                  <a:cs typeface="Calibri"/>
                  <a:sym typeface="Calibri"/>
                </a:endParaRPr>
              </a:p>
            </p:txBody>
          </p:sp>
          <p:sp>
            <p:nvSpPr>
              <p:cNvPr id="816" name="Google Shape;816;p28"/>
              <p:cNvSpPr/>
              <p:nvPr/>
            </p:nvSpPr>
            <p:spPr>
              <a:xfrm>
                <a:off x="5719243" y="4003368"/>
                <a:ext cx="28906" cy="28906"/>
              </a:xfrm>
              <a:custGeom>
                <a:avLst/>
                <a:gdLst/>
                <a:ahLst/>
                <a:cxnLst/>
                <a:rect l="l" t="t" r="r" b="b"/>
                <a:pathLst>
                  <a:path w="28906" h="28906" extrusionOk="0">
                    <a:moveTo>
                      <a:pt x="0" y="0"/>
                    </a:moveTo>
                    <a:lnTo>
                      <a:pt x="28906" y="0"/>
                    </a:lnTo>
                    <a:lnTo>
                      <a:pt x="28906" y="28907"/>
                    </a:lnTo>
                    <a:lnTo>
                      <a:pt x="0" y="28907"/>
                    </a:lnTo>
                    <a:close/>
                  </a:path>
                </a:pathLst>
              </a:custGeom>
              <a:solidFill>
                <a:srgbClr val="1232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alibri"/>
                  <a:ea typeface="Calibri"/>
                  <a:cs typeface="Calibri"/>
                  <a:sym typeface="Calibri"/>
                </a:endParaRPr>
              </a:p>
            </p:txBody>
          </p:sp>
          <p:sp>
            <p:nvSpPr>
              <p:cNvPr id="817" name="Google Shape;817;p28"/>
              <p:cNvSpPr/>
              <p:nvPr/>
            </p:nvSpPr>
            <p:spPr>
              <a:xfrm>
                <a:off x="5777055" y="4003368"/>
                <a:ext cx="28906" cy="28906"/>
              </a:xfrm>
              <a:custGeom>
                <a:avLst/>
                <a:gdLst/>
                <a:ahLst/>
                <a:cxnLst/>
                <a:rect l="l" t="t" r="r" b="b"/>
                <a:pathLst>
                  <a:path w="28906" h="28906" extrusionOk="0">
                    <a:moveTo>
                      <a:pt x="0" y="0"/>
                    </a:moveTo>
                    <a:lnTo>
                      <a:pt x="28906" y="0"/>
                    </a:lnTo>
                    <a:lnTo>
                      <a:pt x="28906" y="28907"/>
                    </a:lnTo>
                    <a:lnTo>
                      <a:pt x="0" y="28907"/>
                    </a:lnTo>
                    <a:close/>
                  </a:path>
                </a:pathLst>
              </a:custGeom>
              <a:solidFill>
                <a:srgbClr val="1232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alibri"/>
                  <a:ea typeface="Calibri"/>
                  <a:cs typeface="Calibri"/>
                  <a:sym typeface="Calibri"/>
                </a:endParaRPr>
              </a:p>
            </p:txBody>
          </p:sp>
          <p:sp>
            <p:nvSpPr>
              <p:cNvPr id="818" name="Google Shape;818;p28"/>
              <p:cNvSpPr/>
              <p:nvPr/>
            </p:nvSpPr>
            <p:spPr>
              <a:xfrm>
                <a:off x="5834868" y="4003368"/>
                <a:ext cx="28906" cy="28906"/>
              </a:xfrm>
              <a:custGeom>
                <a:avLst/>
                <a:gdLst/>
                <a:ahLst/>
                <a:cxnLst/>
                <a:rect l="l" t="t" r="r" b="b"/>
                <a:pathLst>
                  <a:path w="28906" h="28906" extrusionOk="0">
                    <a:moveTo>
                      <a:pt x="0" y="0"/>
                    </a:moveTo>
                    <a:lnTo>
                      <a:pt x="28906" y="0"/>
                    </a:lnTo>
                    <a:lnTo>
                      <a:pt x="28906" y="28907"/>
                    </a:lnTo>
                    <a:lnTo>
                      <a:pt x="0" y="28907"/>
                    </a:lnTo>
                    <a:close/>
                  </a:path>
                </a:pathLst>
              </a:custGeom>
              <a:solidFill>
                <a:srgbClr val="1232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alibri"/>
                  <a:ea typeface="Calibri"/>
                  <a:cs typeface="Calibri"/>
                  <a:sym typeface="Calibri"/>
                </a:endParaRPr>
              </a:p>
            </p:txBody>
          </p:sp>
          <p:sp>
            <p:nvSpPr>
              <p:cNvPr id="819" name="Google Shape;819;p28"/>
              <p:cNvSpPr/>
              <p:nvPr/>
            </p:nvSpPr>
            <p:spPr>
              <a:xfrm>
                <a:off x="6008306" y="4162352"/>
                <a:ext cx="115625" cy="115625"/>
              </a:xfrm>
              <a:custGeom>
                <a:avLst/>
                <a:gdLst/>
                <a:ahLst/>
                <a:cxnLst/>
                <a:rect l="l" t="t" r="r" b="b"/>
                <a:pathLst>
                  <a:path w="115625" h="115625" extrusionOk="0">
                    <a:moveTo>
                      <a:pt x="57813" y="115625"/>
                    </a:moveTo>
                    <a:cubicBezTo>
                      <a:pt x="89429" y="115625"/>
                      <a:pt x="115625" y="89429"/>
                      <a:pt x="115625" y="57813"/>
                    </a:cubicBezTo>
                    <a:cubicBezTo>
                      <a:pt x="115625" y="26197"/>
                      <a:pt x="89429" y="0"/>
                      <a:pt x="57813" y="0"/>
                    </a:cubicBezTo>
                    <a:cubicBezTo>
                      <a:pt x="26196" y="0"/>
                      <a:pt x="0" y="26197"/>
                      <a:pt x="0" y="57813"/>
                    </a:cubicBezTo>
                    <a:cubicBezTo>
                      <a:pt x="0" y="89429"/>
                      <a:pt x="26196" y="115625"/>
                      <a:pt x="57813" y="115625"/>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solidFill>
                <a:srgbClr val="1232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alibri"/>
                  <a:ea typeface="Calibri"/>
                  <a:cs typeface="Calibri"/>
                  <a:sym typeface="Calibri"/>
                </a:endParaRPr>
              </a:p>
            </p:txBody>
          </p:sp>
          <p:sp>
            <p:nvSpPr>
              <p:cNvPr id="820" name="Google Shape;820;p28"/>
              <p:cNvSpPr/>
              <p:nvPr/>
            </p:nvSpPr>
            <p:spPr>
              <a:xfrm>
                <a:off x="6384087" y="4191259"/>
                <a:ext cx="115625" cy="115625"/>
              </a:xfrm>
              <a:custGeom>
                <a:avLst/>
                <a:gdLst/>
                <a:ahLst/>
                <a:cxnLst/>
                <a:rect l="l" t="t" r="r" b="b"/>
                <a:pathLst>
                  <a:path w="115625" h="115625" extrusionOk="0">
                    <a:moveTo>
                      <a:pt x="0" y="57813"/>
                    </a:moveTo>
                    <a:cubicBezTo>
                      <a:pt x="0" y="89429"/>
                      <a:pt x="26196" y="115625"/>
                      <a:pt x="57813" y="115625"/>
                    </a:cubicBezTo>
                    <a:cubicBezTo>
                      <a:pt x="89429" y="115625"/>
                      <a:pt x="115625" y="89429"/>
                      <a:pt x="115625" y="57813"/>
                    </a:cubicBezTo>
                    <a:cubicBezTo>
                      <a:pt x="115625" y="26197"/>
                      <a:pt x="89429" y="0"/>
                      <a:pt x="57813" y="0"/>
                    </a:cubicBezTo>
                    <a:cubicBezTo>
                      <a:pt x="26196" y="0"/>
                      <a:pt x="0" y="26197"/>
                      <a:pt x="0" y="57813"/>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solidFill>
                <a:srgbClr val="1232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alibri"/>
                  <a:ea typeface="Calibri"/>
                  <a:cs typeface="Calibri"/>
                  <a:sym typeface="Calibri"/>
                </a:endParaRPr>
              </a:p>
            </p:txBody>
          </p:sp>
          <p:sp>
            <p:nvSpPr>
              <p:cNvPr id="821" name="Google Shape;821;p28"/>
              <p:cNvSpPr/>
              <p:nvPr/>
            </p:nvSpPr>
            <p:spPr>
              <a:xfrm>
                <a:off x="5632524" y="4191259"/>
                <a:ext cx="115625" cy="115625"/>
              </a:xfrm>
              <a:custGeom>
                <a:avLst/>
                <a:gdLst/>
                <a:ahLst/>
                <a:cxnLst/>
                <a:rect l="l" t="t" r="r" b="b"/>
                <a:pathLst>
                  <a:path w="115625" h="115625" extrusionOk="0">
                    <a:moveTo>
                      <a:pt x="57813" y="115625"/>
                    </a:moveTo>
                    <a:cubicBezTo>
                      <a:pt x="89429" y="115625"/>
                      <a:pt x="115625" y="89429"/>
                      <a:pt x="115625" y="57813"/>
                    </a:cubicBezTo>
                    <a:cubicBezTo>
                      <a:pt x="115625" y="26197"/>
                      <a:pt x="89429" y="0"/>
                      <a:pt x="57813" y="0"/>
                    </a:cubicBezTo>
                    <a:cubicBezTo>
                      <a:pt x="26196" y="0"/>
                      <a:pt x="0" y="26197"/>
                      <a:pt x="0" y="57813"/>
                    </a:cubicBezTo>
                    <a:cubicBezTo>
                      <a:pt x="0" y="89429"/>
                      <a:pt x="26196" y="115625"/>
                      <a:pt x="57813" y="115625"/>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solidFill>
                <a:srgbClr val="1232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Google Shape;826;p29"/>
          <p:cNvSpPr txBox="1"/>
          <p:nvPr/>
        </p:nvSpPr>
        <p:spPr>
          <a:xfrm>
            <a:off x="463407" y="910501"/>
            <a:ext cx="6525900" cy="1217400"/>
          </a:xfrm>
          <a:prstGeom prst="rect">
            <a:avLst/>
          </a:prstGeom>
          <a:noFill/>
          <a:ln>
            <a:noFill/>
          </a:ln>
        </p:spPr>
        <p:txBody>
          <a:bodyPr spcFirstLastPara="1" wrap="square" lIns="91425" tIns="45700" rIns="91425" bIns="45700" anchor="t" anchorCtr="0">
            <a:noAutofit/>
          </a:bodyPr>
          <a:lstStyle/>
          <a:p>
            <a:pPr marL="171450" marR="0" lvl="0" indent="-158750" algn="l" rtl="0">
              <a:lnSpc>
                <a:spcPct val="97391"/>
              </a:lnSpc>
              <a:spcBef>
                <a:spcPts val="0"/>
              </a:spcBef>
              <a:spcAft>
                <a:spcPts val="0"/>
              </a:spcAft>
              <a:buClr>
                <a:srgbClr val="F3745D"/>
              </a:buClr>
              <a:buSzPts val="950"/>
              <a:buFont typeface="Arial"/>
              <a:buChar char="•"/>
            </a:pPr>
            <a:r>
              <a:rPr lang="en-GB" sz="950" b="1" i="0" u="none" strike="noStrike" cap="none">
                <a:solidFill>
                  <a:srgbClr val="123240"/>
                </a:solidFill>
                <a:latin typeface="Calibri"/>
                <a:ea typeface="Calibri"/>
                <a:cs typeface="Calibri"/>
                <a:sym typeface="Calibri"/>
              </a:rPr>
              <a:t>Améliorer les compétences en communication</a:t>
            </a:r>
            <a:r>
              <a:rPr lang="en-GB" sz="950" b="0" i="0" u="none" strike="noStrike" cap="none">
                <a:solidFill>
                  <a:srgbClr val="123240"/>
                </a:solidFill>
                <a:latin typeface="Calibri"/>
                <a:ea typeface="Calibri"/>
                <a:cs typeface="Calibri"/>
                <a:sym typeface="Calibri"/>
              </a:rPr>
              <a:t>:Améliorer les compétences narratives et linguistiques des participants grâce à des activités guidées.</a:t>
            </a:r>
            <a:endParaRPr sz="1200" b="0" i="0" u="none" strike="noStrike" cap="none">
              <a:solidFill>
                <a:srgbClr val="000000"/>
              </a:solidFill>
              <a:latin typeface="Arial"/>
              <a:ea typeface="Arial"/>
              <a:cs typeface="Arial"/>
              <a:sym typeface="Arial"/>
            </a:endParaRPr>
          </a:p>
          <a:p>
            <a:pPr marL="171450" marR="0" lvl="0" indent="-158750" algn="l" rtl="0">
              <a:lnSpc>
                <a:spcPct val="97391"/>
              </a:lnSpc>
              <a:spcBef>
                <a:spcPts val="0"/>
              </a:spcBef>
              <a:spcAft>
                <a:spcPts val="0"/>
              </a:spcAft>
              <a:buClr>
                <a:srgbClr val="F3745D"/>
              </a:buClr>
              <a:buSzPts val="950"/>
              <a:buFont typeface="Arial"/>
              <a:buChar char="•"/>
            </a:pPr>
            <a:r>
              <a:rPr lang="en-GB" sz="950" b="1" i="0" u="none" strike="noStrike" cap="none">
                <a:solidFill>
                  <a:srgbClr val="123240"/>
                </a:solidFill>
                <a:latin typeface="Calibri"/>
                <a:ea typeface="Calibri"/>
                <a:cs typeface="Calibri"/>
                <a:sym typeface="Calibri"/>
              </a:rPr>
              <a:t>Favoriser les échanges culturels :</a:t>
            </a:r>
            <a:r>
              <a:rPr lang="en-GB" sz="950" b="0" i="0" u="none" strike="noStrike" cap="none">
                <a:solidFill>
                  <a:srgbClr val="123240"/>
                </a:solidFill>
                <a:latin typeface="Calibri"/>
                <a:ea typeface="Calibri"/>
                <a:cs typeface="Calibri"/>
                <a:sym typeface="Calibri"/>
              </a:rPr>
              <a:t>Encourager le partage d’histoires personnelles et culturelles pour améliorer la compréhension mutuelle.</a:t>
            </a:r>
            <a:endParaRPr sz="950" b="0" i="0" u="none" strike="noStrike" cap="none">
              <a:solidFill>
                <a:srgbClr val="123240"/>
              </a:solidFill>
              <a:latin typeface="Calibri"/>
              <a:ea typeface="Calibri"/>
              <a:cs typeface="Calibri"/>
              <a:sym typeface="Calibri"/>
            </a:endParaRPr>
          </a:p>
          <a:p>
            <a:pPr marL="171450" marR="0" lvl="0" indent="-171450" algn="l" rtl="0">
              <a:lnSpc>
                <a:spcPct val="97391"/>
              </a:lnSpc>
              <a:spcBef>
                <a:spcPts val="0"/>
              </a:spcBef>
              <a:spcAft>
                <a:spcPts val="0"/>
              </a:spcAft>
              <a:buClr>
                <a:srgbClr val="F3745D"/>
              </a:buClr>
              <a:buSzPts val="1150"/>
              <a:buFont typeface="Arial"/>
              <a:buChar char="•"/>
            </a:pPr>
            <a:r>
              <a:rPr lang="en-GB" sz="950" b="1" i="0" u="none" strike="noStrike" cap="none">
                <a:solidFill>
                  <a:srgbClr val="123240"/>
                </a:solidFill>
                <a:latin typeface="Calibri"/>
                <a:ea typeface="Calibri"/>
                <a:cs typeface="Calibri"/>
                <a:sym typeface="Calibri"/>
              </a:rPr>
              <a:t>Établir des liens communautaires :</a:t>
            </a:r>
            <a:r>
              <a:rPr lang="en-GB" sz="950" b="0" i="0" u="none" strike="noStrike" cap="none">
                <a:solidFill>
                  <a:srgbClr val="123240"/>
                </a:solidFill>
                <a:latin typeface="Calibri"/>
                <a:ea typeface="Calibri"/>
                <a:cs typeface="Calibri"/>
                <a:sym typeface="Calibri"/>
              </a:rPr>
              <a:t>Renforcez les liens entre les participants en partageant des histoires personnelles qui résonnent avec des th</a:t>
            </a:r>
            <a:r>
              <a:rPr lang="en-GB" sz="1050" b="0" i="0" u="none" strike="noStrike" cap="none">
                <a:solidFill>
                  <a:srgbClr val="123240"/>
                </a:solidFill>
                <a:latin typeface="Calibri"/>
                <a:ea typeface="Calibri"/>
                <a:cs typeface="Calibri"/>
                <a:sym typeface="Calibri"/>
              </a:rPr>
              <a:t>èmes universels.</a:t>
            </a:r>
            <a:endParaRPr sz="1300" b="0" i="0" u="none" strike="noStrike" cap="none">
              <a:solidFill>
                <a:srgbClr val="000000"/>
              </a:solidFill>
              <a:latin typeface="Arial"/>
              <a:ea typeface="Arial"/>
              <a:cs typeface="Arial"/>
              <a:sym typeface="Arial"/>
            </a:endParaRPr>
          </a:p>
          <a:p>
            <a:pPr marL="171450" marR="0" lvl="0" indent="-158750" algn="l" rtl="0">
              <a:lnSpc>
                <a:spcPct val="97391"/>
              </a:lnSpc>
              <a:spcBef>
                <a:spcPts val="0"/>
              </a:spcBef>
              <a:spcAft>
                <a:spcPts val="0"/>
              </a:spcAft>
              <a:buClr>
                <a:srgbClr val="F3745D"/>
              </a:buClr>
              <a:buSzPts val="950"/>
              <a:buFont typeface="Arial"/>
              <a:buChar char="•"/>
            </a:pPr>
            <a:r>
              <a:rPr lang="en-GB" sz="950" b="1" i="0" u="none" strike="noStrike" cap="none">
                <a:solidFill>
                  <a:srgbClr val="123240"/>
                </a:solidFill>
                <a:latin typeface="Calibri"/>
                <a:ea typeface="Calibri"/>
                <a:cs typeface="Calibri"/>
                <a:sym typeface="Calibri"/>
              </a:rPr>
              <a:t>Encourager l’expression émotionnelle :</a:t>
            </a:r>
            <a:r>
              <a:rPr lang="en-GB" sz="950" b="0" i="0" u="none" strike="noStrike" cap="none">
                <a:solidFill>
                  <a:srgbClr val="123240"/>
                </a:solidFill>
                <a:latin typeface="Calibri"/>
                <a:ea typeface="Calibri"/>
                <a:cs typeface="Calibri"/>
                <a:sym typeface="Calibri"/>
              </a:rPr>
              <a:t>Établir un espace propice à l’expression des espoirs, des rêves et des souvenirs personnels.</a:t>
            </a:r>
            <a:endParaRPr sz="1200" b="0" i="0" u="none" strike="noStrike" cap="none">
              <a:solidFill>
                <a:srgbClr val="000000"/>
              </a:solidFill>
              <a:latin typeface="Arial"/>
              <a:ea typeface="Arial"/>
              <a:cs typeface="Arial"/>
              <a:sym typeface="Arial"/>
            </a:endParaRPr>
          </a:p>
          <a:p>
            <a:pPr marL="171450" marR="0" lvl="0" indent="-98425" algn="l" rtl="0">
              <a:lnSpc>
                <a:spcPct val="97391"/>
              </a:lnSpc>
              <a:spcBef>
                <a:spcPts val="0"/>
              </a:spcBef>
              <a:spcAft>
                <a:spcPts val="0"/>
              </a:spcAft>
              <a:buClr>
                <a:srgbClr val="F3745D"/>
              </a:buClr>
              <a:buSzPts val="1150"/>
              <a:buFont typeface="Arial"/>
              <a:buNone/>
            </a:pPr>
            <a:endParaRPr sz="1050" b="0" i="0" u="none" strike="noStrike" cap="none">
              <a:solidFill>
                <a:srgbClr val="123240"/>
              </a:solidFill>
              <a:latin typeface="Calibri"/>
              <a:ea typeface="Calibri"/>
              <a:cs typeface="Calibri"/>
              <a:sym typeface="Calibri"/>
            </a:endParaRPr>
          </a:p>
        </p:txBody>
      </p:sp>
      <p:cxnSp>
        <p:nvCxnSpPr>
          <p:cNvPr id="827" name="Google Shape;827;p29"/>
          <p:cNvCxnSpPr/>
          <p:nvPr/>
        </p:nvCxnSpPr>
        <p:spPr>
          <a:xfrm>
            <a:off x="0" y="700407"/>
            <a:ext cx="7048500" cy="0"/>
          </a:xfrm>
          <a:prstGeom prst="straightConnector1">
            <a:avLst/>
          </a:prstGeom>
          <a:noFill/>
          <a:ln w="9525" cap="flat" cmpd="sng">
            <a:solidFill>
              <a:srgbClr val="50B4D9"/>
            </a:solidFill>
            <a:prstDash val="solid"/>
            <a:miter lim="800000"/>
            <a:headEnd type="none" w="sm" len="sm"/>
            <a:tailEnd type="none" w="sm" len="sm"/>
          </a:ln>
        </p:spPr>
      </p:cxnSp>
      <p:sp>
        <p:nvSpPr>
          <p:cNvPr id="828" name="Google Shape;828;p29"/>
          <p:cNvSpPr txBox="1"/>
          <p:nvPr/>
        </p:nvSpPr>
        <p:spPr>
          <a:xfrm>
            <a:off x="463407" y="569564"/>
            <a:ext cx="3413700" cy="3429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75555"/>
              </a:lnSpc>
              <a:spcBef>
                <a:spcPts val="0"/>
              </a:spcBef>
              <a:spcAft>
                <a:spcPts val="0"/>
              </a:spcAft>
              <a:buClr>
                <a:srgbClr val="F3745D"/>
              </a:buClr>
              <a:buSzPts val="1800"/>
              <a:buFont typeface="Arial"/>
              <a:buNone/>
            </a:pPr>
            <a:r>
              <a:rPr lang="en-GB" sz="1800" b="1" i="0" u="none" strike="noStrike" cap="none">
                <a:solidFill>
                  <a:srgbClr val="F3745D"/>
                </a:solidFill>
                <a:latin typeface="Calibri"/>
                <a:ea typeface="Calibri"/>
                <a:cs typeface="Calibri"/>
                <a:sym typeface="Calibri"/>
              </a:rPr>
              <a:t>Objectifs de l'atelier de narration</a:t>
            </a:r>
            <a:endParaRPr sz="1800" b="1" i="0" u="none" strike="noStrike" cap="none">
              <a:solidFill>
                <a:srgbClr val="50B4D9"/>
              </a:solidFill>
              <a:latin typeface="Calibri"/>
              <a:ea typeface="Calibri"/>
              <a:cs typeface="Calibri"/>
              <a:sym typeface="Calibri"/>
            </a:endParaRPr>
          </a:p>
          <a:p>
            <a:pPr marL="0" marR="0" lvl="0" indent="0" algn="l" rtl="0">
              <a:lnSpc>
                <a:spcPct val="75555"/>
              </a:lnSpc>
              <a:spcBef>
                <a:spcPts val="0"/>
              </a:spcBef>
              <a:spcAft>
                <a:spcPts val="0"/>
              </a:spcAft>
              <a:buClr>
                <a:srgbClr val="0C2D45"/>
              </a:buClr>
              <a:buSzPts val="1800"/>
              <a:buFont typeface="Arial"/>
              <a:buNone/>
            </a:pPr>
            <a:endParaRPr sz="1800" b="1" i="0" u="none" strike="noStrike" cap="none">
              <a:solidFill>
                <a:srgbClr val="50B4D9"/>
              </a:solidFill>
              <a:latin typeface="Calibri"/>
              <a:ea typeface="Calibri"/>
              <a:cs typeface="Calibri"/>
              <a:sym typeface="Calibri"/>
            </a:endParaRPr>
          </a:p>
        </p:txBody>
      </p:sp>
      <p:sp>
        <p:nvSpPr>
          <p:cNvPr id="829" name="Google Shape;829;p29"/>
          <p:cNvSpPr txBox="1"/>
          <p:nvPr/>
        </p:nvSpPr>
        <p:spPr>
          <a:xfrm>
            <a:off x="463408" y="2473498"/>
            <a:ext cx="2160000" cy="502500"/>
          </a:xfrm>
          <a:prstGeom prst="rect">
            <a:avLst/>
          </a:prstGeom>
          <a:noFill/>
          <a:ln>
            <a:noFill/>
          </a:ln>
        </p:spPr>
        <p:txBody>
          <a:bodyPr spcFirstLastPara="1" wrap="square" lIns="91425" tIns="45700" rIns="91425" bIns="45700" anchor="t" anchorCtr="0">
            <a:noAutofit/>
          </a:bodyPr>
          <a:lstStyle/>
          <a:p>
            <a:pPr marL="0" marR="0" lvl="0" indent="0" algn="l" rtl="0">
              <a:lnSpc>
                <a:spcPct val="97391"/>
              </a:lnSpc>
              <a:spcBef>
                <a:spcPts val="0"/>
              </a:spcBef>
              <a:spcAft>
                <a:spcPts val="0"/>
              </a:spcAft>
              <a:buClr>
                <a:srgbClr val="F3745D"/>
              </a:buClr>
              <a:buSzPts val="1150"/>
              <a:buFont typeface="Arial"/>
              <a:buNone/>
            </a:pPr>
            <a:r>
              <a:rPr lang="en-GB" sz="1150" b="0" i="0" u="none" strike="noStrike" cap="none">
                <a:solidFill>
                  <a:srgbClr val="123240"/>
                </a:solidFill>
                <a:latin typeface="Calibri"/>
                <a:ea typeface="Calibri"/>
                <a:cs typeface="Calibri"/>
                <a:sym typeface="Calibri"/>
              </a:rPr>
              <a:t>Enfants et adolescents migrants et réfugiés, ainsi que leurs familles et les membres de la communauté locale.</a:t>
            </a:r>
            <a:endParaRPr sz="1400" b="0" i="0" u="none" strike="noStrike" cap="none">
              <a:solidFill>
                <a:srgbClr val="000000"/>
              </a:solidFill>
              <a:latin typeface="Arial"/>
              <a:ea typeface="Arial"/>
              <a:cs typeface="Arial"/>
              <a:sym typeface="Arial"/>
            </a:endParaRPr>
          </a:p>
          <a:p>
            <a:pPr marL="0" marR="0" lvl="0" indent="0" algn="l" rtl="0">
              <a:lnSpc>
                <a:spcPct val="97391"/>
              </a:lnSpc>
              <a:spcBef>
                <a:spcPts val="0"/>
              </a:spcBef>
              <a:spcAft>
                <a:spcPts val="0"/>
              </a:spcAft>
              <a:buClr>
                <a:srgbClr val="F3745D"/>
              </a:buClr>
              <a:buSzPts val="1150"/>
              <a:buFont typeface="Arial"/>
              <a:buNone/>
            </a:pPr>
            <a:endParaRPr sz="1150" b="0" i="0" u="none" strike="noStrike" cap="none">
              <a:solidFill>
                <a:srgbClr val="123240"/>
              </a:solidFill>
              <a:latin typeface="Calibri"/>
              <a:ea typeface="Calibri"/>
              <a:cs typeface="Calibri"/>
              <a:sym typeface="Calibri"/>
            </a:endParaRPr>
          </a:p>
        </p:txBody>
      </p:sp>
      <p:cxnSp>
        <p:nvCxnSpPr>
          <p:cNvPr id="830" name="Google Shape;830;p29"/>
          <p:cNvCxnSpPr/>
          <p:nvPr/>
        </p:nvCxnSpPr>
        <p:spPr>
          <a:xfrm>
            <a:off x="3717" y="2295031"/>
            <a:ext cx="7048500" cy="0"/>
          </a:xfrm>
          <a:prstGeom prst="straightConnector1">
            <a:avLst/>
          </a:prstGeom>
          <a:noFill/>
          <a:ln w="9525" cap="flat" cmpd="sng">
            <a:solidFill>
              <a:srgbClr val="50B4D9"/>
            </a:solidFill>
            <a:prstDash val="solid"/>
            <a:miter lim="800000"/>
            <a:headEnd type="none" w="sm" len="sm"/>
            <a:tailEnd type="none" w="sm" len="sm"/>
          </a:ln>
        </p:spPr>
      </p:cxnSp>
      <p:sp>
        <p:nvSpPr>
          <p:cNvPr id="831" name="Google Shape;831;p29"/>
          <p:cNvSpPr txBox="1"/>
          <p:nvPr/>
        </p:nvSpPr>
        <p:spPr>
          <a:xfrm>
            <a:off x="463407" y="2166430"/>
            <a:ext cx="1792200" cy="3429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75555"/>
              </a:lnSpc>
              <a:spcBef>
                <a:spcPts val="0"/>
              </a:spcBef>
              <a:spcAft>
                <a:spcPts val="0"/>
              </a:spcAft>
              <a:buClr>
                <a:srgbClr val="F3745D"/>
              </a:buClr>
              <a:buSzPts val="1800"/>
              <a:buFont typeface="Arial"/>
              <a:buNone/>
            </a:pPr>
            <a:r>
              <a:rPr lang="en-GB" sz="1800" b="1" i="0" u="none" strike="noStrike" cap="none">
                <a:solidFill>
                  <a:srgbClr val="F3745D"/>
                </a:solidFill>
                <a:latin typeface="Calibri"/>
                <a:ea typeface="Calibri"/>
                <a:cs typeface="Calibri"/>
                <a:sym typeface="Calibri"/>
              </a:rPr>
              <a:t>Public cible</a:t>
            </a:r>
            <a:endParaRPr sz="1400" b="0" i="0" u="none" strike="noStrike" cap="none">
              <a:solidFill>
                <a:srgbClr val="000000"/>
              </a:solidFill>
              <a:latin typeface="Arial"/>
              <a:ea typeface="Arial"/>
              <a:cs typeface="Arial"/>
              <a:sym typeface="Arial"/>
            </a:endParaRPr>
          </a:p>
          <a:p>
            <a:pPr marL="0" marR="0" lvl="0" indent="0" algn="l" rtl="0">
              <a:lnSpc>
                <a:spcPct val="75555"/>
              </a:lnSpc>
              <a:spcBef>
                <a:spcPts val="0"/>
              </a:spcBef>
              <a:spcAft>
                <a:spcPts val="0"/>
              </a:spcAft>
              <a:buClr>
                <a:srgbClr val="0C2D45"/>
              </a:buClr>
              <a:buSzPts val="1800"/>
              <a:buFont typeface="Arial"/>
              <a:buNone/>
            </a:pPr>
            <a:endParaRPr sz="1800" b="1" i="0" u="none" strike="noStrike" cap="none">
              <a:solidFill>
                <a:srgbClr val="50B4D9"/>
              </a:solidFill>
              <a:latin typeface="Calibri"/>
              <a:ea typeface="Calibri"/>
              <a:cs typeface="Calibri"/>
              <a:sym typeface="Calibri"/>
            </a:endParaRPr>
          </a:p>
        </p:txBody>
      </p:sp>
      <p:sp>
        <p:nvSpPr>
          <p:cNvPr id="832" name="Google Shape;832;p29"/>
          <p:cNvSpPr txBox="1"/>
          <p:nvPr/>
        </p:nvSpPr>
        <p:spPr>
          <a:xfrm>
            <a:off x="2715788" y="2473498"/>
            <a:ext cx="2160000" cy="481500"/>
          </a:xfrm>
          <a:prstGeom prst="rect">
            <a:avLst/>
          </a:prstGeom>
          <a:noFill/>
          <a:ln>
            <a:noFill/>
          </a:ln>
        </p:spPr>
        <p:txBody>
          <a:bodyPr spcFirstLastPara="1" wrap="square" lIns="91425" tIns="45700" rIns="91425" bIns="45700" anchor="t" anchorCtr="0">
            <a:noAutofit/>
          </a:bodyPr>
          <a:lstStyle/>
          <a:p>
            <a:pPr marL="0" marR="0" lvl="0" indent="0" algn="l" rtl="0">
              <a:lnSpc>
                <a:spcPct val="97391"/>
              </a:lnSpc>
              <a:spcBef>
                <a:spcPts val="0"/>
              </a:spcBef>
              <a:spcAft>
                <a:spcPts val="0"/>
              </a:spcAft>
              <a:buClr>
                <a:srgbClr val="F3745D"/>
              </a:buClr>
              <a:buSzPts val="1150"/>
              <a:buFont typeface="Arial"/>
              <a:buNone/>
            </a:pPr>
            <a:r>
              <a:rPr lang="en-GB" sz="1150" b="0" i="0" u="none" strike="noStrike" cap="none">
                <a:solidFill>
                  <a:srgbClr val="123240"/>
                </a:solidFill>
                <a:latin typeface="Calibri"/>
                <a:ea typeface="Calibri"/>
                <a:cs typeface="Calibri"/>
                <a:sym typeface="Calibri"/>
              </a:rPr>
              <a:t>Environ 2 à 3 heures, permettant des présentations, des récits, des discussions et une réflexion finale.</a:t>
            </a:r>
            <a:br>
              <a:rPr lang="en-GB" sz="1150" b="0" i="0" u="none" strike="noStrike" cap="none">
                <a:solidFill>
                  <a:srgbClr val="123240"/>
                </a:solidFill>
                <a:latin typeface="Calibri"/>
                <a:ea typeface="Calibri"/>
                <a:cs typeface="Calibri"/>
                <a:sym typeface="Calibri"/>
              </a:rPr>
            </a:br>
            <a:endParaRPr sz="1150" b="0" i="0" u="none" strike="noStrike" cap="none">
              <a:solidFill>
                <a:srgbClr val="123240"/>
              </a:solidFill>
              <a:latin typeface="Calibri"/>
              <a:ea typeface="Calibri"/>
              <a:cs typeface="Calibri"/>
              <a:sym typeface="Calibri"/>
            </a:endParaRPr>
          </a:p>
        </p:txBody>
      </p:sp>
      <p:sp>
        <p:nvSpPr>
          <p:cNvPr id="833" name="Google Shape;833;p29"/>
          <p:cNvSpPr txBox="1"/>
          <p:nvPr/>
        </p:nvSpPr>
        <p:spPr>
          <a:xfrm>
            <a:off x="2673706" y="2166430"/>
            <a:ext cx="1077000" cy="3429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75555"/>
              </a:lnSpc>
              <a:spcBef>
                <a:spcPts val="0"/>
              </a:spcBef>
              <a:spcAft>
                <a:spcPts val="0"/>
              </a:spcAft>
              <a:buClr>
                <a:srgbClr val="F3745D"/>
              </a:buClr>
              <a:buSzPts val="1800"/>
              <a:buFont typeface="Arial"/>
              <a:buNone/>
            </a:pPr>
            <a:r>
              <a:rPr lang="en-GB" sz="1800" b="1" i="0" u="none" strike="noStrike" cap="none">
                <a:solidFill>
                  <a:srgbClr val="F3745D"/>
                </a:solidFill>
                <a:latin typeface="Calibri"/>
                <a:ea typeface="Calibri"/>
                <a:cs typeface="Calibri"/>
                <a:sym typeface="Calibri"/>
              </a:rPr>
              <a:t>Durée</a:t>
            </a:r>
            <a:endParaRPr sz="1800" b="1" i="0" u="none" strike="noStrike" cap="none">
              <a:solidFill>
                <a:srgbClr val="50B4D9"/>
              </a:solidFill>
              <a:latin typeface="Calibri"/>
              <a:ea typeface="Calibri"/>
              <a:cs typeface="Calibri"/>
              <a:sym typeface="Calibri"/>
            </a:endParaRPr>
          </a:p>
        </p:txBody>
      </p:sp>
      <p:sp>
        <p:nvSpPr>
          <p:cNvPr id="834" name="Google Shape;834;p29"/>
          <p:cNvSpPr txBox="1"/>
          <p:nvPr/>
        </p:nvSpPr>
        <p:spPr>
          <a:xfrm>
            <a:off x="480839" y="3720590"/>
            <a:ext cx="6419400" cy="563700"/>
          </a:xfrm>
          <a:prstGeom prst="rect">
            <a:avLst/>
          </a:prstGeom>
          <a:noFill/>
          <a:ln>
            <a:noFill/>
          </a:ln>
        </p:spPr>
        <p:txBody>
          <a:bodyPr spcFirstLastPara="1" wrap="square" lIns="91425" tIns="45700" rIns="91425" bIns="45700" anchor="t" anchorCtr="0">
            <a:noAutofit/>
          </a:bodyPr>
          <a:lstStyle/>
          <a:p>
            <a:pPr marL="171450" marR="0" lvl="0" indent="-165100" algn="l" rtl="0">
              <a:lnSpc>
                <a:spcPct val="97391"/>
              </a:lnSpc>
              <a:spcBef>
                <a:spcPts val="0"/>
              </a:spcBef>
              <a:spcAft>
                <a:spcPts val="0"/>
              </a:spcAft>
              <a:buClr>
                <a:srgbClr val="F3745D"/>
              </a:buClr>
              <a:buSzPts val="1050"/>
              <a:buFont typeface="Arial"/>
              <a:buChar char="•"/>
            </a:pPr>
            <a:r>
              <a:rPr lang="en-GB" sz="1050" b="0" i="0" u="none" strike="noStrike" cap="none">
                <a:solidFill>
                  <a:srgbClr val="123240"/>
                </a:solidFill>
                <a:latin typeface="Calibri"/>
                <a:ea typeface="Calibri"/>
                <a:cs typeface="Calibri"/>
                <a:sym typeface="Calibri"/>
              </a:rPr>
              <a:t>Disposition confortable des sièges en cercle ou en demi-cercle.</a:t>
            </a:r>
            <a:endParaRPr sz="1300" b="0" i="0" u="none" strike="noStrike" cap="none">
              <a:solidFill>
                <a:srgbClr val="000000"/>
              </a:solidFill>
              <a:latin typeface="Arial"/>
              <a:ea typeface="Arial"/>
              <a:cs typeface="Arial"/>
              <a:sym typeface="Arial"/>
            </a:endParaRPr>
          </a:p>
          <a:p>
            <a:pPr marL="171450" marR="0" lvl="0" indent="-165100" algn="l" rtl="0">
              <a:lnSpc>
                <a:spcPct val="97391"/>
              </a:lnSpc>
              <a:spcBef>
                <a:spcPts val="0"/>
              </a:spcBef>
              <a:spcAft>
                <a:spcPts val="0"/>
              </a:spcAft>
              <a:buClr>
                <a:srgbClr val="F3745D"/>
              </a:buClr>
              <a:buSzPts val="1050"/>
              <a:buFont typeface="Arial"/>
              <a:buChar char="•"/>
            </a:pPr>
            <a:r>
              <a:rPr lang="en-GB" sz="1050" b="0" i="0" u="none" strike="noStrike" cap="none">
                <a:solidFill>
                  <a:srgbClr val="123240"/>
                </a:solidFill>
                <a:latin typeface="Calibri"/>
                <a:ea typeface="Calibri"/>
                <a:cs typeface="Calibri"/>
                <a:sym typeface="Calibri"/>
              </a:rPr>
              <a:t>Matériel d'enregistrement pour capturer des histoires, si le consentement est donné.</a:t>
            </a:r>
            <a:endParaRPr sz="1300" b="0" i="0" u="none" strike="noStrike" cap="none">
              <a:solidFill>
                <a:srgbClr val="000000"/>
              </a:solidFill>
              <a:latin typeface="Arial"/>
              <a:ea typeface="Arial"/>
              <a:cs typeface="Arial"/>
              <a:sym typeface="Arial"/>
            </a:endParaRPr>
          </a:p>
          <a:p>
            <a:pPr marL="171450" marR="0" lvl="0" indent="-165100" algn="l" rtl="0">
              <a:lnSpc>
                <a:spcPct val="97391"/>
              </a:lnSpc>
              <a:spcBef>
                <a:spcPts val="0"/>
              </a:spcBef>
              <a:spcAft>
                <a:spcPts val="0"/>
              </a:spcAft>
              <a:buClr>
                <a:srgbClr val="F3745D"/>
              </a:buClr>
              <a:buSzPts val="1050"/>
              <a:buFont typeface="Arial"/>
              <a:buChar char="•"/>
            </a:pPr>
            <a:r>
              <a:rPr lang="en-GB" sz="1050" b="0" i="0" u="none" strike="noStrike" cap="none">
                <a:solidFill>
                  <a:srgbClr val="123240"/>
                </a:solidFill>
                <a:latin typeface="Calibri"/>
                <a:ea typeface="Calibri"/>
                <a:cs typeface="Calibri"/>
                <a:sym typeface="Calibri"/>
              </a:rPr>
              <a:t>Des cahiers et des stylos pour les participants qui préfèrent écrire leurs pensées.</a:t>
            </a:r>
            <a:endParaRPr sz="1300" b="0" i="0" u="none" strike="noStrike" cap="none">
              <a:solidFill>
                <a:srgbClr val="000000"/>
              </a:solidFill>
              <a:latin typeface="Arial"/>
              <a:ea typeface="Arial"/>
              <a:cs typeface="Arial"/>
              <a:sym typeface="Arial"/>
            </a:endParaRPr>
          </a:p>
          <a:p>
            <a:pPr marL="171450" marR="0" lvl="0" indent="-165100" algn="l" rtl="0">
              <a:lnSpc>
                <a:spcPct val="97391"/>
              </a:lnSpc>
              <a:spcBef>
                <a:spcPts val="0"/>
              </a:spcBef>
              <a:spcAft>
                <a:spcPts val="0"/>
              </a:spcAft>
              <a:buClr>
                <a:srgbClr val="F3745D"/>
              </a:buClr>
              <a:buSzPts val="1050"/>
              <a:buFont typeface="Arial"/>
              <a:buChar char="•"/>
            </a:pPr>
            <a:r>
              <a:rPr lang="en-GB" sz="1050" b="0" i="0" u="none" strike="noStrike" cap="none">
                <a:solidFill>
                  <a:srgbClr val="123240"/>
                </a:solidFill>
                <a:latin typeface="Calibri"/>
                <a:ea typeface="Calibri"/>
                <a:cs typeface="Calibri"/>
                <a:sym typeface="Calibri"/>
              </a:rPr>
              <a:t>Objets de décoration pour créer une atmosphère accueillante et cosy.</a:t>
            </a:r>
            <a:endParaRPr sz="1300" b="0" i="0" u="none" strike="noStrike" cap="none">
              <a:solidFill>
                <a:srgbClr val="000000"/>
              </a:solidFill>
              <a:latin typeface="Arial"/>
              <a:ea typeface="Arial"/>
              <a:cs typeface="Arial"/>
              <a:sym typeface="Arial"/>
            </a:endParaRPr>
          </a:p>
          <a:p>
            <a:pPr marL="171450" marR="0" lvl="0" indent="-165100" algn="l" rtl="0">
              <a:lnSpc>
                <a:spcPct val="97391"/>
              </a:lnSpc>
              <a:spcBef>
                <a:spcPts val="0"/>
              </a:spcBef>
              <a:spcAft>
                <a:spcPts val="0"/>
              </a:spcAft>
              <a:buClr>
                <a:srgbClr val="F3745D"/>
              </a:buClr>
              <a:buSzPts val="1050"/>
              <a:buFont typeface="Arial"/>
              <a:buChar char="•"/>
            </a:pPr>
            <a:r>
              <a:rPr lang="en-GB" sz="1050" b="0" i="0" u="none" strike="noStrike" cap="none">
                <a:solidFill>
                  <a:srgbClr val="123240"/>
                </a:solidFill>
                <a:latin typeface="Calibri"/>
                <a:ea typeface="Calibri"/>
                <a:cs typeface="Calibri"/>
                <a:sym typeface="Calibri"/>
              </a:rPr>
              <a:t>Des rafraîchissements pour rendre l'environnement plus accueillant.</a:t>
            </a:r>
            <a:endParaRPr sz="1300" b="0" i="0" u="none" strike="noStrike" cap="none">
              <a:solidFill>
                <a:srgbClr val="000000"/>
              </a:solidFill>
              <a:latin typeface="Arial"/>
              <a:ea typeface="Arial"/>
              <a:cs typeface="Arial"/>
              <a:sym typeface="Arial"/>
            </a:endParaRPr>
          </a:p>
          <a:p>
            <a:pPr marL="171450" marR="0" lvl="0" indent="-98425" algn="l" rtl="0">
              <a:lnSpc>
                <a:spcPct val="97391"/>
              </a:lnSpc>
              <a:spcBef>
                <a:spcPts val="0"/>
              </a:spcBef>
              <a:spcAft>
                <a:spcPts val="0"/>
              </a:spcAft>
              <a:buClr>
                <a:srgbClr val="F3745D"/>
              </a:buClr>
              <a:buSzPts val="1150"/>
              <a:buFont typeface="Arial"/>
              <a:buNone/>
            </a:pPr>
            <a:endParaRPr sz="1050" b="0" i="0" u="none" strike="noStrike" cap="none">
              <a:solidFill>
                <a:srgbClr val="123240"/>
              </a:solidFill>
              <a:latin typeface="Calibri"/>
              <a:ea typeface="Calibri"/>
              <a:cs typeface="Calibri"/>
              <a:sym typeface="Calibri"/>
            </a:endParaRPr>
          </a:p>
        </p:txBody>
      </p:sp>
      <p:cxnSp>
        <p:nvCxnSpPr>
          <p:cNvPr id="835" name="Google Shape;835;p29"/>
          <p:cNvCxnSpPr/>
          <p:nvPr/>
        </p:nvCxnSpPr>
        <p:spPr>
          <a:xfrm>
            <a:off x="8466" y="3510496"/>
            <a:ext cx="7048500" cy="0"/>
          </a:xfrm>
          <a:prstGeom prst="straightConnector1">
            <a:avLst/>
          </a:prstGeom>
          <a:noFill/>
          <a:ln w="9525" cap="flat" cmpd="sng">
            <a:solidFill>
              <a:srgbClr val="50B4D9"/>
            </a:solidFill>
            <a:prstDash val="solid"/>
            <a:miter lim="800000"/>
            <a:headEnd type="none" w="sm" len="sm"/>
            <a:tailEnd type="none" w="sm" len="sm"/>
          </a:ln>
        </p:spPr>
      </p:cxnSp>
      <p:sp>
        <p:nvSpPr>
          <p:cNvPr id="836" name="Google Shape;836;p29"/>
          <p:cNvSpPr txBox="1"/>
          <p:nvPr/>
        </p:nvSpPr>
        <p:spPr>
          <a:xfrm>
            <a:off x="480871" y="3379650"/>
            <a:ext cx="5404500" cy="3429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75555"/>
              </a:lnSpc>
              <a:spcBef>
                <a:spcPts val="0"/>
              </a:spcBef>
              <a:spcAft>
                <a:spcPts val="0"/>
              </a:spcAft>
              <a:buClr>
                <a:srgbClr val="F3745D"/>
              </a:buClr>
              <a:buSzPts val="1800"/>
              <a:buFont typeface="Arial"/>
              <a:buNone/>
            </a:pPr>
            <a:r>
              <a:rPr lang="en-GB" sz="1800" b="1" i="0" u="none" strike="noStrike" cap="none">
                <a:solidFill>
                  <a:srgbClr val="F3745D"/>
                </a:solidFill>
                <a:latin typeface="Calibri"/>
                <a:ea typeface="Calibri"/>
                <a:cs typeface="Calibri"/>
                <a:sym typeface="Calibri"/>
              </a:rPr>
              <a:t>Matériel nécessaire</a:t>
            </a:r>
            <a:endParaRPr sz="1800" b="1" i="0" u="none" strike="noStrike" cap="none">
              <a:solidFill>
                <a:srgbClr val="50B4D9"/>
              </a:solidFill>
              <a:latin typeface="Calibri"/>
              <a:ea typeface="Calibri"/>
              <a:cs typeface="Calibri"/>
              <a:sym typeface="Calibri"/>
            </a:endParaRPr>
          </a:p>
        </p:txBody>
      </p:sp>
      <p:sp>
        <p:nvSpPr>
          <p:cNvPr id="837" name="Google Shape;837;p29"/>
          <p:cNvSpPr txBox="1"/>
          <p:nvPr/>
        </p:nvSpPr>
        <p:spPr>
          <a:xfrm>
            <a:off x="4968169" y="2473498"/>
            <a:ext cx="2160000" cy="481500"/>
          </a:xfrm>
          <a:prstGeom prst="rect">
            <a:avLst/>
          </a:prstGeom>
          <a:noFill/>
          <a:ln>
            <a:noFill/>
          </a:ln>
        </p:spPr>
        <p:txBody>
          <a:bodyPr spcFirstLastPara="1" wrap="square" lIns="91425" tIns="45700" rIns="91425" bIns="45700" anchor="t" anchorCtr="0">
            <a:noAutofit/>
          </a:bodyPr>
          <a:lstStyle/>
          <a:p>
            <a:pPr marL="0" marR="0" lvl="0" indent="0" algn="l" rtl="0">
              <a:lnSpc>
                <a:spcPct val="97391"/>
              </a:lnSpc>
              <a:spcBef>
                <a:spcPts val="0"/>
              </a:spcBef>
              <a:spcAft>
                <a:spcPts val="0"/>
              </a:spcAft>
              <a:buClr>
                <a:srgbClr val="F3745D"/>
              </a:buClr>
              <a:buSzPts val="1150"/>
              <a:buFont typeface="Arial"/>
              <a:buNone/>
            </a:pPr>
            <a:r>
              <a:rPr lang="en-GB" sz="1050" b="0" i="0" u="none" strike="noStrike" cap="none">
                <a:solidFill>
                  <a:srgbClr val="123240"/>
                </a:solidFill>
                <a:latin typeface="Calibri"/>
                <a:ea typeface="Calibri"/>
                <a:cs typeface="Calibri"/>
                <a:sym typeface="Calibri"/>
              </a:rPr>
              <a:t>Un espace calme et intime comme une salle de centre communautaire, un espace privé de bibliothèque ou même un cadre extérieur adapté aux rassemblements.</a:t>
            </a:r>
            <a:endParaRPr sz="1300" b="0" i="0" u="none" strike="noStrike" cap="none">
              <a:solidFill>
                <a:srgbClr val="000000"/>
              </a:solidFill>
              <a:latin typeface="Arial"/>
              <a:ea typeface="Arial"/>
              <a:cs typeface="Arial"/>
              <a:sym typeface="Arial"/>
            </a:endParaRPr>
          </a:p>
        </p:txBody>
      </p:sp>
      <p:sp>
        <p:nvSpPr>
          <p:cNvPr id="838" name="Google Shape;838;p29"/>
          <p:cNvSpPr txBox="1"/>
          <p:nvPr/>
        </p:nvSpPr>
        <p:spPr>
          <a:xfrm>
            <a:off x="4976641" y="2166430"/>
            <a:ext cx="797700" cy="3429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75555"/>
              </a:lnSpc>
              <a:spcBef>
                <a:spcPts val="0"/>
              </a:spcBef>
              <a:spcAft>
                <a:spcPts val="0"/>
              </a:spcAft>
              <a:buClr>
                <a:srgbClr val="F3745D"/>
              </a:buClr>
              <a:buSzPts val="1800"/>
              <a:buFont typeface="Arial"/>
              <a:buNone/>
            </a:pPr>
            <a:r>
              <a:rPr lang="en-GB" sz="1800" b="1" i="0" u="none" strike="noStrike" cap="none">
                <a:solidFill>
                  <a:srgbClr val="F3745D"/>
                </a:solidFill>
                <a:latin typeface="Calibri"/>
                <a:ea typeface="Calibri"/>
                <a:cs typeface="Calibri"/>
                <a:sym typeface="Calibri"/>
              </a:rPr>
              <a:t>Lieu</a:t>
            </a:r>
            <a:endParaRPr sz="1800" b="1" i="0" u="none" strike="noStrike" cap="none">
              <a:solidFill>
                <a:srgbClr val="50B4D9"/>
              </a:solidFill>
              <a:latin typeface="Calibri"/>
              <a:ea typeface="Calibri"/>
              <a:cs typeface="Calibri"/>
              <a:sym typeface="Calibri"/>
            </a:endParaRPr>
          </a:p>
        </p:txBody>
      </p:sp>
      <p:cxnSp>
        <p:nvCxnSpPr>
          <p:cNvPr id="839" name="Google Shape;839;p29"/>
          <p:cNvCxnSpPr/>
          <p:nvPr/>
        </p:nvCxnSpPr>
        <p:spPr>
          <a:xfrm>
            <a:off x="2628902" y="2396067"/>
            <a:ext cx="0" cy="888900"/>
          </a:xfrm>
          <a:prstGeom prst="straightConnector1">
            <a:avLst/>
          </a:prstGeom>
          <a:noFill/>
          <a:ln w="9525" cap="flat" cmpd="sng">
            <a:solidFill>
              <a:srgbClr val="50B4D9"/>
            </a:solidFill>
            <a:prstDash val="solid"/>
            <a:miter lim="800000"/>
            <a:headEnd type="none" w="sm" len="sm"/>
            <a:tailEnd type="none" w="sm" len="sm"/>
          </a:ln>
        </p:spPr>
      </p:cxnSp>
      <p:cxnSp>
        <p:nvCxnSpPr>
          <p:cNvPr id="840" name="Google Shape;840;p29"/>
          <p:cNvCxnSpPr/>
          <p:nvPr/>
        </p:nvCxnSpPr>
        <p:spPr>
          <a:xfrm>
            <a:off x="4821769" y="2396067"/>
            <a:ext cx="0" cy="888900"/>
          </a:xfrm>
          <a:prstGeom prst="straightConnector1">
            <a:avLst/>
          </a:prstGeom>
          <a:noFill/>
          <a:ln w="9525" cap="flat" cmpd="sng">
            <a:solidFill>
              <a:srgbClr val="50B4D9"/>
            </a:solidFill>
            <a:prstDash val="solid"/>
            <a:miter lim="800000"/>
            <a:headEnd type="none" w="sm" len="sm"/>
            <a:tailEnd type="none" w="sm" len="sm"/>
          </a:ln>
        </p:spPr>
      </p:cxnSp>
      <p:pic>
        <p:nvPicPr>
          <p:cNvPr id="841" name="Google Shape;841;p29"/>
          <p:cNvPicPr preferRelativeResize="0"/>
          <p:nvPr/>
        </p:nvPicPr>
        <p:blipFill rotWithShape="1">
          <a:blip r:embed="rId3">
            <a:alphaModFix/>
          </a:blip>
          <a:srcRect t="219" b="208"/>
          <a:stretch/>
        </p:blipFill>
        <p:spPr>
          <a:xfrm>
            <a:off x="0" y="4850296"/>
            <a:ext cx="7559675" cy="5248192"/>
          </a:xfrm>
          <a:prstGeom prst="rect">
            <a:avLst/>
          </a:prstGeom>
          <a:noFill/>
          <a:ln>
            <a:noFill/>
          </a:ln>
        </p:spPr>
      </p:pic>
      <p:sp>
        <p:nvSpPr>
          <p:cNvPr id="842" name="Google Shape;842;p29"/>
          <p:cNvSpPr txBox="1">
            <a:spLocks noGrp="1"/>
          </p:cNvSpPr>
          <p:nvPr>
            <p:ph type="sldNum" idx="12"/>
          </p:nvPr>
        </p:nvSpPr>
        <p:spPr>
          <a:xfrm>
            <a:off x="7134555" y="10316301"/>
            <a:ext cx="357600" cy="266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800"/>
              <a:buNone/>
            </a:pPr>
            <a:fld id="{00000000-1234-1234-1234-123412341234}" type="slidenum">
              <a:rPr lang="en-GB"/>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pic>
        <p:nvPicPr>
          <p:cNvPr id="847" name="Google Shape;847;p30"/>
          <p:cNvPicPr preferRelativeResize="0"/>
          <p:nvPr/>
        </p:nvPicPr>
        <p:blipFill rotWithShape="1">
          <a:blip r:embed="rId3">
            <a:alphaModFix/>
          </a:blip>
          <a:srcRect l="79" r="79"/>
          <a:stretch/>
        </p:blipFill>
        <p:spPr>
          <a:xfrm>
            <a:off x="1" y="781857"/>
            <a:ext cx="7218217" cy="7239925"/>
          </a:xfrm>
          <a:prstGeom prst="rect">
            <a:avLst/>
          </a:prstGeom>
          <a:noFill/>
          <a:ln>
            <a:noFill/>
          </a:ln>
        </p:spPr>
      </p:pic>
      <p:sp>
        <p:nvSpPr>
          <p:cNvPr id="848" name="Google Shape;848;p30"/>
          <p:cNvSpPr/>
          <p:nvPr/>
        </p:nvSpPr>
        <p:spPr>
          <a:xfrm flipH="1">
            <a:off x="-5272" y="787106"/>
            <a:ext cx="7252739" cy="7265938"/>
          </a:xfrm>
          <a:custGeom>
            <a:avLst/>
            <a:gdLst/>
            <a:ahLst/>
            <a:cxnLst/>
            <a:rect l="l" t="t" r="r" b="b"/>
            <a:pathLst>
              <a:path w="7840799" h="4036632" extrusionOk="0">
                <a:moveTo>
                  <a:pt x="0" y="0"/>
                </a:moveTo>
                <a:lnTo>
                  <a:pt x="7840799" y="0"/>
                </a:lnTo>
                <a:lnTo>
                  <a:pt x="7840799" y="4036633"/>
                </a:lnTo>
                <a:lnTo>
                  <a:pt x="0" y="4036633"/>
                </a:lnTo>
                <a:close/>
              </a:path>
            </a:pathLst>
          </a:custGeom>
          <a:solidFill>
            <a:srgbClr val="50B4D9">
              <a:alpha val="7960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849" name="Google Shape;849;p30"/>
          <p:cNvSpPr/>
          <p:nvPr/>
        </p:nvSpPr>
        <p:spPr>
          <a:xfrm>
            <a:off x="557214" y="1879305"/>
            <a:ext cx="6429455" cy="5832933"/>
          </a:xfrm>
          <a:custGeom>
            <a:avLst/>
            <a:gdLst/>
            <a:ahLst/>
            <a:cxnLst/>
            <a:rect l="l" t="t" r="r" b="b"/>
            <a:pathLst>
              <a:path w="7840799" h="4036632" extrusionOk="0">
                <a:moveTo>
                  <a:pt x="0" y="0"/>
                </a:moveTo>
                <a:lnTo>
                  <a:pt x="7840799" y="0"/>
                </a:lnTo>
                <a:lnTo>
                  <a:pt x="7840799" y="4036633"/>
                </a:lnTo>
                <a:lnTo>
                  <a:pt x="0" y="403663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lt1"/>
              </a:solidFill>
              <a:latin typeface="Century Schoolbook"/>
              <a:ea typeface="Century Schoolbook"/>
              <a:cs typeface="Century Schoolbook"/>
              <a:sym typeface="Century Schoolbook"/>
            </a:endParaRPr>
          </a:p>
        </p:txBody>
      </p:sp>
      <p:sp>
        <p:nvSpPr>
          <p:cNvPr id="850" name="Google Shape;850;p30"/>
          <p:cNvSpPr txBox="1"/>
          <p:nvPr/>
        </p:nvSpPr>
        <p:spPr>
          <a:xfrm>
            <a:off x="554915" y="636459"/>
            <a:ext cx="6141300" cy="384000"/>
          </a:xfrm>
          <a:prstGeom prst="rect">
            <a:avLst/>
          </a:prstGeom>
          <a:noFill/>
          <a:ln>
            <a:noFill/>
          </a:ln>
        </p:spPr>
        <p:txBody>
          <a:bodyPr spcFirstLastPara="1" wrap="square" lIns="91425" tIns="45700" rIns="91425" bIns="45700" anchor="t" anchorCtr="0">
            <a:spAutoFit/>
          </a:bodyPr>
          <a:lstStyle/>
          <a:p>
            <a:pPr marL="0" marR="0" lvl="0" indent="0" algn="l" rtl="0">
              <a:lnSpc>
                <a:spcPct val="132222"/>
              </a:lnSpc>
              <a:spcBef>
                <a:spcPts val="0"/>
              </a:spcBef>
              <a:spcAft>
                <a:spcPts val="0"/>
              </a:spcAft>
              <a:buClr>
                <a:srgbClr val="000000"/>
              </a:buClr>
              <a:buSzPts val="1800"/>
              <a:buFont typeface="Arial"/>
              <a:buNone/>
            </a:pPr>
            <a:r>
              <a:rPr lang="en-GB" sz="1800" b="1" i="0" u="none" strike="noStrike" cap="none">
                <a:solidFill>
                  <a:schemeClr val="lt1"/>
                </a:solidFill>
                <a:highlight>
                  <a:srgbClr val="F3745D"/>
                </a:highlight>
                <a:latin typeface="Calibri"/>
                <a:ea typeface="Calibri"/>
                <a:cs typeface="Calibri"/>
                <a:sym typeface="Calibri"/>
              </a:rPr>
              <a:t>Programme de l'atelier de narration</a:t>
            </a:r>
            <a:r>
              <a:rPr lang="en-GB" sz="1800" b="1" i="0" u="none" strike="noStrike" cap="none">
                <a:solidFill>
                  <a:srgbClr val="F3745D"/>
                </a:solidFill>
                <a:highlight>
                  <a:srgbClr val="F3745D"/>
                </a:highlight>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851" name="Google Shape;851;p30"/>
          <p:cNvSpPr/>
          <p:nvPr/>
        </p:nvSpPr>
        <p:spPr>
          <a:xfrm rot="10800000" flipH="1">
            <a:off x="548641" y="2646386"/>
            <a:ext cx="6488261" cy="655953"/>
          </a:xfrm>
          <a:custGeom>
            <a:avLst/>
            <a:gdLst/>
            <a:ahLst/>
            <a:cxnLst/>
            <a:rect l="l" t="t" r="r" b="b"/>
            <a:pathLst>
              <a:path w="7840799" h="4036632" extrusionOk="0">
                <a:moveTo>
                  <a:pt x="0" y="0"/>
                </a:moveTo>
                <a:lnTo>
                  <a:pt x="7840799" y="0"/>
                </a:lnTo>
                <a:lnTo>
                  <a:pt x="7840799" y="4036633"/>
                </a:lnTo>
                <a:lnTo>
                  <a:pt x="0" y="4036633"/>
                </a:lnTo>
                <a:close/>
              </a:path>
            </a:pathLst>
          </a:custGeom>
          <a:solidFill>
            <a:srgbClr val="F3745D">
              <a:alpha val="2274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852" name="Google Shape;852;p30"/>
          <p:cNvSpPr/>
          <p:nvPr/>
        </p:nvSpPr>
        <p:spPr>
          <a:xfrm rot="10800000" flipH="1">
            <a:off x="509017" y="5424551"/>
            <a:ext cx="6547067" cy="867876"/>
          </a:xfrm>
          <a:custGeom>
            <a:avLst/>
            <a:gdLst/>
            <a:ahLst/>
            <a:cxnLst/>
            <a:rect l="l" t="t" r="r" b="b"/>
            <a:pathLst>
              <a:path w="7840799" h="4036632" extrusionOk="0">
                <a:moveTo>
                  <a:pt x="0" y="0"/>
                </a:moveTo>
                <a:lnTo>
                  <a:pt x="7840799" y="0"/>
                </a:lnTo>
                <a:lnTo>
                  <a:pt x="7840799" y="4036633"/>
                </a:lnTo>
                <a:lnTo>
                  <a:pt x="0" y="4036633"/>
                </a:lnTo>
                <a:close/>
              </a:path>
            </a:pathLst>
          </a:custGeom>
          <a:solidFill>
            <a:srgbClr val="F3745D">
              <a:alpha val="2274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aphicFrame>
        <p:nvGraphicFramePr>
          <p:cNvPr id="853" name="Google Shape;853;p30"/>
          <p:cNvGraphicFramePr/>
          <p:nvPr/>
        </p:nvGraphicFramePr>
        <p:xfrm>
          <a:off x="565889" y="1561657"/>
          <a:ext cx="3000000" cy="3000000"/>
        </p:xfrm>
        <a:graphic>
          <a:graphicData uri="http://schemas.openxmlformats.org/drawingml/2006/table">
            <a:tbl>
              <a:tblPr>
                <a:noFill/>
                <a:tableStyleId>{29F86FB0-E85F-4F91-A4E9-E37E6D2F8BC4}</a:tableStyleId>
              </a:tblPr>
              <a:tblGrid>
                <a:gridCol w="1012825">
                  <a:extLst>
                    <a:ext uri="{9D8B030D-6E8A-4147-A177-3AD203B41FA5}">
                      <a16:colId xmlns:a16="http://schemas.microsoft.com/office/drawing/2014/main" val="20000"/>
                    </a:ext>
                  </a:extLst>
                </a:gridCol>
                <a:gridCol w="935075">
                  <a:extLst>
                    <a:ext uri="{9D8B030D-6E8A-4147-A177-3AD203B41FA5}">
                      <a16:colId xmlns:a16="http://schemas.microsoft.com/office/drawing/2014/main" val="20001"/>
                    </a:ext>
                  </a:extLst>
                </a:gridCol>
                <a:gridCol w="4508800">
                  <a:extLst>
                    <a:ext uri="{9D8B030D-6E8A-4147-A177-3AD203B41FA5}">
                      <a16:colId xmlns:a16="http://schemas.microsoft.com/office/drawing/2014/main" val="20002"/>
                    </a:ext>
                  </a:extLst>
                </a:gridCol>
              </a:tblGrid>
              <a:tr h="302650">
                <a:tc>
                  <a:txBody>
                    <a:bodyPr/>
                    <a:lstStyle/>
                    <a:p>
                      <a:pPr marL="255586" marR="0" lvl="0" indent="-255586" algn="l" rtl="0">
                        <a:lnSpc>
                          <a:spcPct val="115000"/>
                        </a:lnSpc>
                        <a:spcBef>
                          <a:spcPts val="0"/>
                        </a:spcBef>
                        <a:spcAft>
                          <a:spcPts val="0"/>
                        </a:spcAft>
                        <a:buClr>
                          <a:srgbClr val="000000"/>
                        </a:buClr>
                        <a:buSzPts val="1200"/>
                        <a:buFont typeface="Arial"/>
                        <a:buNone/>
                      </a:pPr>
                      <a:r>
                        <a:rPr lang="en-GB" sz="1200" b="1" u="none" strike="noStrike" cap="none">
                          <a:solidFill>
                            <a:schemeClr val="lt1"/>
                          </a:solidFill>
                          <a:latin typeface="Calibri"/>
                          <a:ea typeface="Calibri"/>
                          <a:cs typeface="Calibri"/>
                          <a:sym typeface="Calibri"/>
                        </a:rPr>
                        <a:t>Temps</a:t>
                      </a:r>
                      <a:endParaRPr sz="1400" u="none" strike="noStrike" cap="none"/>
                    </a:p>
                  </a:txBody>
                  <a:tcPr marL="50400" marR="50400" marT="50400" marB="50400">
                    <a:lnL w="9525" cap="flat" cmpd="sng">
                      <a:solidFill>
                        <a:srgbClr val="000000">
                          <a:alpha val="0"/>
                        </a:srgbClr>
                      </a:solidFill>
                      <a:prstDash val="solid"/>
                      <a:round/>
                      <a:headEnd type="none" w="sm" len="sm"/>
                      <a:tailEnd type="none" w="sm" len="sm"/>
                    </a:lnL>
                    <a:lnR w="9525" cap="flat" cmpd="sng">
                      <a:solidFill>
                        <a:srgbClr val="123240"/>
                      </a:solidFill>
                      <a:prstDash val="dot"/>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3745D"/>
                    </a:solidFill>
                  </a:tcPr>
                </a:tc>
                <a:tc>
                  <a:txBody>
                    <a:bodyPr/>
                    <a:lstStyle/>
                    <a:p>
                      <a:pPr marL="255586" marR="0" lvl="0" indent="-255586" algn="l" rtl="0">
                        <a:lnSpc>
                          <a:spcPct val="115000"/>
                        </a:lnSpc>
                        <a:spcBef>
                          <a:spcPts val="0"/>
                        </a:spcBef>
                        <a:spcAft>
                          <a:spcPts val="0"/>
                        </a:spcAft>
                        <a:buClr>
                          <a:schemeClr val="lt1"/>
                        </a:buClr>
                        <a:buSzPts val="1200"/>
                        <a:buFont typeface="Calibri"/>
                        <a:buNone/>
                      </a:pPr>
                      <a:r>
                        <a:rPr lang="en-GB" sz="1200" b="1" u="none" strike="noStrike" cap="none">
                          <a:solidFill>
                            <a:schemeClr val="lt1"/>
                          </a:solidFill>
                          <a:latin typeface="Calibri"/>
                          <a:ea typeface="Calibri"/>
                          <a:cs typeface="Calibri"/>
                          <a:sym typeface="Calibri"/>
                        </a:rPr>
                        <a:t>Activité</a:t>
                      </a:r>
                      <a:endParaRPr sz="1200" b="1" u="none" strike="noStrike" cap="none">
                        <a:solidFill>
                          <a:schemeClr val="lt1"/>
                        </a:solidFill>
                        <a:latin typeface="Calibri"/>
                        <a:ea typeface="Calibri"/>
                        <a:cs typeface="Calibri"/>
                        <a:sym typeface="Calibri"/>
                      </a:endParaRPr>
                    </a:p>
                  </a:txBody>
                  <a:tcPr marL="50400" marR="50400" marT="50400" marB="50400">
                    <a:lnL w="9525" cap="flat" cmpd="sng">
                      <a:solidFill>
                        <a:srgbClr val="123240"/>
                      </a:solidFill>
                      <a:prstDash val="dot"/>
                      <a:round/>
                      <a:headEnd type="none" w="sm" len="sm"/>
                      <a:tailEnd type="none" w="sm" len="sm"/>
                    </a:lnL>
                    <a:lnR w="9525" cap="flat" cmpd="sng">
                      <a:solidFill>
                        <a:srgbClr val="123240"/>
                      </a:solidFill>
                      <a:prstDash val="dot"/>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3745D"/>
                    </a:solidFill>
                  </a:tcPr>
                </a:tc>
                <a:tc>
                  <a:txBody>
                    <a:bodyPr/>
                    <a:lstStyle/>
                    <a:p>
                      <a:pPr marL="12700" marR="0" lvl="0" indent="-12700" algn="l" rtl="0">
                        <a:lnSpc>
                          <a:spcPct val="115000"/>
                        </a:lnSpc>
                        <a:spcBef>
                          <a:spcPts val="0"/>
                        </a:spcBef>
                        <a:spcAft>
                          <a:spcPts val="0"/>
                        </a:spcAft>
                        <a:buClr>
                          <a:srgbClr val="000000"/>
                        </a:buClr>
                        <a:buSzPts val="1200"/>
                        <a:buFont typeface="Arial"/>
                        <a:buNone/>
                      </a:pPr>
                      <a:r>
                        <a:rPr lang="en-GB" sz="1200" b="1" u="none" strike="noStrike" cap="none">
                          <a:solidFill>
                            <a:schemeClr val="lt1"/>
                          </a:solidFill>
                          <a:latin typeface="Calibri"/>
                          <a:ea typeface="Calibri"/>
                          <a:cs typeface="Calibri"/>
                          <a:sym typeface="Calibri"/>
                        </a:rPr>
                        <a:t>Description</a:t>
                      </a:r>
                      <a:endParaRPr sz="1200" b="1" u="none" strike="noStrike" cap="none">
                        <a:solidFill>
                          <a:schemeClr val="lt1"/>
                        </a:solidFill>
                        <a:latin typeface="Calibri"/>
                        <a:ea typeface="Calibri"/>
                        <a:cs typeface="Calibri"/>
                        <a:sym typeface="Calibri"/>
                      </a:endParaRPr>
                    </a:p>
                  </a:txBody>
                  <a:tcPr marL="50400" marR="50400" marT="50400" marB="50400">
                    <a:lnL w="9525" cap="flat" cmpd="sng">
                      <a:solidFill>
                        <a:srgbClr val="123240"/>
                      </a:solidFill>
                      <a:prstDash val="dot"/>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3745D"/>
                    </a:solidFill>
                  </a:tcPr>
                </a:tc>
                <a:extLst>
                  <a:ext uri="{0D108BD9-81ED-4DB2-BD59-A6C34878D82A}">
                    <a16:rowId xmlns:a16="http://schemas.microsoft.com/office/drawing/2014/main" val="10000"/>
                  </a:ext>
                </a:extLst>
              </a:tr>
              <a:tr h="781325">
                <a:tc>
                  <a:txBody>
                    <a:bodyPr/>
                    <a:lstStyle/>
                    <a:p>
                      <a:pPr marL="269875" marR="0" lvl="0" indent="-242886" algn="l" rtl="0">
                        <a:lnSpc>
                          <a:spcPct val="115000"/>
                        </a:lnSpc>
                        <a:spcBef>
                          <a:spcPts val="0"/>
                        </a:spcBef>
                        <a:spcAft>
                          <a:spcPts val="0"/>
                        </a:spcAft>
                        <a:buClr>
                          <a:srgbClr val="000000"/>
                        </a:buClr>
                        <a:buSzPts val="1100"/>
                        <a:buFont typeface="Arial"/>
                        <a:buNone/>
                      </a:pPr>
                      <a:r>
                        <a:rPr lang="en-GB" sz="1100" i="1" u="none" strike="noStrike" cap="none">
                          <a:solidFill>
                            <a:srgbClr val="123240"/>
                          </a:solidFill>
                          <a:latin typeface="Calibri"/>
                          <a:ea typeface="Calibri"/>
                          <a:cs typeface="Calibri"/>
                          <a:sym typeface="Calibri"/>
                        </a:rPr>
                        <a:t>15 minutes</a:t>
                      </a:r>
                      <a:endParaRPr sz="1400" u="none" strike="noStrike" cap="none"/>
                    </a:p>
                  </a:txBody>
                  <a:tcPr marL="50400" marR="50400" marT="50400" marB="50400">
                    <a:lnL w="9525" cap="flat" cmpd="sng">
                      <a:solidFill>
                        <a:srgbClr val="000000">
                          <a:alpha val="0"/>
                        </a:srgbClr>
                      </a:solidFill>
                      <a:prstDash val="solid"/>
                      <a:round/>
                      <a:headEnd type="none" w="sm" len="sm"/>
                      <a:tailEnd type="none" w="sm" len="sm"/>
                    </a:lnL>
                    <a:lnR w="9525" cap="flat" cmpd="sng">
                      <a:solidFill>
                        <a:srgbClr val="123240"/>
                      </a:solidFill>
                      <a:prstDash val="dot"/>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269875" marR="0" lvl="0" indent="-242886" algn="l" rtl="0">
                        <a:lnSpc>
                          <a:spcPct val="115000"/>
                        </a:lnSpc>
                        <a:spcBef>
                          <a:spcPts val="0"/>
                        </a:spcBef>
                        <a:spcAft>
                          <a:spcPts val="0"/>
                        </a:spcAft>
                        <a:buClr>
                          <a:srgbClr val="000000"/>
                        </a:buClr>
                        <a:buSzPts val="1100"/>
                        <a:buFont typeface="Arial"/>
                        <a:buNone/>
                      </a:pPr>
                      <a:r>
                        <a:rPr lang="en-GB" sz="1100" b="1" u="none" strike="noStrike" cap="none">
                          <a:solidFill>
                            <a:srgbClr val="123240"/>
                          </a:solidFill>
                          <a:latin typeface="Calibri"/>
                          <a:ea typeface="Calibri"/>
                          <a:cs typeface="Calibri"/>
                          <a:sym typeface="Calibri"/>
                        </a:rPr>
                        <a:t>Introduction</a:t>
                      </a:r>
                      <a:endParaRPr sz="1100" b="1" u="none" strike="noStrike" cap="none">
                        <a:solidFill>
                          <a:srgbClr val="123240"/>
                        </a:solidFill>
                        <a:latin typeface="Calibri"/>
                        <a:ea typeface="Calibri"/>
                        <a:cs typeface="Calibri"/>
                        <a:sym typeface="Calibri"/>
                      </a:endParaRPr>
                    </a:p>
                  </a:txBody>
                  <a:tcPr marL="50400" marR="50400" marT="50400" marB="50400">
                    <a:lnL w="9525" cap="flat" cmpd="sng">
                      <a:solidFill>
                        <a:srgbClr val="123240"/>
                      </a:solidFill>
                      <a:prstDash val="dot"/>
                      <a:round/>
                      <a:headEnd type="none" w="sm" len="sm"/>
                      <a:tailEnd type="none" w="sm" len="sm"/>
                    </a:lnL>
                    <a:lnR w="9525" cap="flat" cmpd="sng">
                      <a:solidFill>
                        <a:srgbClr val="123240"/>
                      </a:solidFill>
                      <a:prstDash val="dot"/>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180975" marR="0" lvl="0" indent="-171450" algn="l" rtl="0">
                        <a:lnSpc>
                          <a:spcPct val="100000"/>
                        </a:lnSpc>
                        <a:spcBef>
                          <a:spcPts val="0"/>
                        </a:spcBef>
                        <a:spcAft>
                          <a:spcPts val="0"/>
                        </a:spcAft>
                        <a:buClr>
                          <a:srgbClr val="F3745D"/>
                        </a:buClr>
                        <a:buSzPts val="1100"/>
                        <a:buFont typeface="Arial"/>
                        <a:buChar char="•"/>
                      </a:pPr>
                      <a:r>
                        <a:rPr lang="en-GB" sz="1100" u="none" strike="noStrike" cap="none">
                          <a:solidFill>
                            <a:srgbClr val="123240"/>
                          </a:solidFill>
                          <a:latin typeface="Calibri"/>
                          <a:ea typeface="Calibri"/>
                          <a:cs typeface="Calibri"/>
                          <a:sym typeface="Calibri"/>
                        </a:rPr>
                        <a:t>Activités d'accueil et de brise-glace pour mettre tout le monde à l'aise. Voir des exemples éprouvés en annexe que vous pouvez adapter.</a:t>
                      </a:r>
                      <a:endParaRPr sz="1100" u="none" strike="noStrike" cap="none">
                        <a:solidFill>
                          <a:srgbClr val="123240"/>
                        </a:solidFill>
                        <a:latin typeface="Calibri"/>
                        <a:ea typeface="Calibri"/>
                        <a:cs typeface="Calibri"/>
                        <a:sym typeface="Calibri"/>
                      </a:endParaRPr>
                    </a:p>
                    <a:p>
                      <a:pPr marL="180975" marR="0" lvl="0" indent="-171450" algn="l" rtl="0">
                        <a:lnSpc>
                          <a:spcPct val="100000"/>
                        </a:lnSpc>
                        <a:spcBef>
                          <a:spcPts val="0"/>
                        </a:spcBef>
                        <a:spcAft>
                          <a:spcPts val="0"/>
                        </a:spcAft>
                        <a:buClr>
                          <a:srgbClr val="F3745D"/>
                        </a:buClr>
                        <a:buSzPts val="1100"/>
                        <a:buFont typeface="Arial"/>
                        <a:buChar char="•"/>
                      </a:pPr>
                      <a:r>
                        <a:rPr lang="en-GB" sz="1100" u="none" strike="noStrike" cap="none">
                          <a:solidFill>
                            <a:srgbClr val="123240"/>
                          </a:solidFill>
                          <a:latin typeface="Calibri"/>
                          <a:ea typeface="Calibri"/>
                          <a:cs typeface="Calibri"/>
                          <a:sym typeface="Calibri"/>
                        </a:rPr>
                        <a:t>Brève explication du but de l'atelier et de l'importance des thèmes.</a:t>
                      </a:r>
                      <a:endParaRPr sz="1100" u="none" strike="noStrike" cap="none">
                        <a:solidFill>
                          <a:srgbClr val="123240"/>
                        </a:solidFill>
                        <a:latin typeface="Calibri"/>
                        <a:ea typeface="Calibri"/>
                        <a:cs typeface="Calibri"/>
                        <a:sym typeface="Calibri"/>
                      </a:endParaRPr>
                    </a:p>
                  </a:txBody>
                  <a:tcPr marL="50400" marR="50400" marT="50400" marB="50400">
                    <a:lnL w="9525" cap="flat" cmpd="sng">
                      <a:solidFill>
                        <a:srgbClr val="123240"/>
                      </a:solidFill>
                      <a:prstDash val="dot"/>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676425">
                <a:tc>
                  <a:txBody>
                    <a:bodyPr/>
                    <a:lstStyle/>
                    <a:p>
                      <a:pPr marL="269875" marR="0" lvl="0" indent="-242886" algn="l" rtl="0">
                        <a:lnSpc>
                          <a:spcPct val="115000"/>
                        </a:lnSpc>
                        <a:spcBef>
                          <a:spcPts val="0"/>
                        </a:spcBef>
                        <a:spcAft>
                          <a:spcPts val="0"/>
                        </a:spcAft>
                        <a:buClr>
                          <a:srgbClr val="000000"/>
                        </a:buClr>
                        <a:buSzPts val="1100"/>
                        <a:buFont typeface="Arial"/>
                        <a:buNone/>
                      </a:pPr>
                      <a:r>
                        <a:rPr lang="en-GB" sz="1100" i="1" u="none" strike="noStrike" cap="none">
                          <a:solidFill>
                            <a:srgbClr val="123240"/>
                          </a:solidFill>
                          <a:latin typeface="Calibri"/>
                          <a:ea typeface="Calibri"/>
                          <a:cs typeface="Calibri"/>
                          <a:sym typeface="Calibri"/>
                        </a:rPr>
                        <a:t>15 à 30 minutes</a:t>
                      </a:r>
                      <a:endParaRPr sz="1400" u="none" strike="noStrike" cap="none"/>
                    </a:p>
                  </a:txBody>
                  <a:tcPr marL="50400" marR="50400" marT="50400" marB="50400">
                    <a:lnL w="9525" cap="flat" cmpd="sng">
                      <a:solidFill>
                        <a:srgbClr val="000000">
                          <a:alpha val="0"/>
                        </a:srgbClr>
                      </a:solidFill>
                      <a:prstDash val="solid"/>
                      <a:round/>
                      <a:headEnd type="none" w="sm" len="sm"/>
                      <a:tailEnd type="none" w="sm" len="sm"/>
                    </a:lnL>
                    <a:lnR w="9525" cap="flat" cmpd="sng">
                      <a:solidFill>
                        <a:srgbClr val="123240"/>
                      </a:solidFill>
                      <a:prstDash val="dot"/>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7936" marR="0" lvl="0" indent="19050" algn="l" rtl="0">
                        <a:lnSpc>
                          <a:spcPct val="115000"/>
                        </a:lnSpc>
                        <a:spcBef>
                          <a:spcPts val="0"/>
                        </a:spcBef>
                        <a:spcAft>
                          <a:spcPts val="0"/>
                        </a:spcAft>
                        <a:buClr>
                          <a:srgbClr val="000000"/>
                        </a:buClr>
                        <a:buSzPts val="1100"/>
                        <a:buFont typeface="Arial"/>
                        <a:buNone/>
                      </a:pPr>
                      <a:r>
                        <a:rPr lang="en-GB" sz="1100" b="1" u="none" strike="noStrike" cap="none">
                          <a:solidFill>
                            <a:srgbClr val="123240"/>
                          </a:solidFill>
                          <a:latin typeface="Calibri"/>
                          <a:ea typeface="Calibri"/>
                          <a:cs typeface="Calibri"/>
                          <a:sym typeface="Calibri"/>
                        </a:rPr>
                        <a:t>Activité d'échauffement</a:t>
                      </a:r>
                      <a:endParaRPr sz="1100" b="1" u="none" strike="noStrike" cap="none">
                        <a:solidFill>
                          <a:srgbClr val="123240"/>
                        </a:solidFill>
                        <a:latin typeface="Calibri"/>
                        <a:ea typeface="Calibri"/>
                        <a:cs typeface="Calibri"/>
                        <a:sym typeface="Calibri"/>
                      </a:endParaRPr>
                    </a:p>
                  </a:txBody>
                  <a:tcPr marL="50400" marR="50400" marT="50400" marB="50400">
                    <a:lnL w="9525" cap="flat" cmpd="sng">
                      <a:solidFill>
                        <a:srgbClr val="123240"/>
                      </a:solidFill>
                      <a:prstDash val="dot"/>
                      <a:round/>
                      <a:headEnd type="none" w="sm" len="sm"/>
                      <a:tailEnd type="none" w="sm" len="sm"/>
                    </a:lnL>
                    <a:lnR w="9525" cap="flat" cmpd="sng">
                      <a:solidFill>
                        <a:srgbClr val="123240"/>
                      </a:solidFill>
                      <a:prstDash val="dot"/>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179387" marR="0" lvl="0" indent="-171450" algn="l" rtl="0">
                        <a:lnSpc>
                          <a:spcPct val="115000"/>
                        </a:lnSpc>
                        <a:spcBef>
                          <a:spcPts val="0"/>
                        </a:spcBef>
                        <a:spcAft>
                          <a:spcPts val="0"/>
                        </a:spcAft>
                        <a:buClr>
                          <a:srgbClr val="F3745D"/>
                        </a:buClr>
                        <a:buSzPts val="1100"/>
                        <a:buFont typeface="Arial"/>
                        <a:buChar char="•"/>
                      </a:pPr>
                      <a:r>
                        <a:rPr lang="en-GB" sz="1100" u="none" strike="noStrike" cap="none">
                          <a:solidFill>
                            <a:srgbClr val="123240"/>
                          </a:solidFill>
                          <a:latin typeface="Calibri"/>
                          <a:ea typeface="Calibri"/>
                          <a:cs typeface="Calibri"/>
                          <a:sym typeface="Calibri"/>
                        </a:rPr>
                        <a:t>Un cercle de narration simple où chaque participant partage son nom et un souvenir préféré de son enfance. Cela crée un précédent pour le partage et l'écoute.</a:t>
                      </a:r>
                      <a:endParaRPr sz="1100" u="none" strike="noStrike" cap="none">
                        <a:solidFill>
                          <a:srgbClr val="123240"/>
                        </a:solidFill>
                        <a:latin typeface="Calibri"/>
                        <a:ea typeface="Calibri"/>
                        <a:cs typeface="Calibri"/>
                        <a:sym typeface="Calibri"/>
                      </a:endParaRPr>
                    </a:p>
                  </a:txBody>
                  <a:tcPr marL="50400" marR="50400" marT="50400" marB="50400">
                    <a:lnL w="9525" cap="flat" cmpd="sng">
                      <a:solidFill>
                        <a:srgbClr val="123240"/>
                      </a:solidFill>
                      <a:prstDash val="dot"/>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139800">
                <a:tc>
                  <a:txBody>
                    <a:bodyPr/>
                    <a:lstStyle/>
                    <a:p>
                      <a:pPr marL="269875" marR="0" lvl="0" indent="-242886" algn="l" rtl="0">
                        <a:lnSpc>
                          <a:spcPct val="115000"/>
                        </a:lnSpc>
                        <a:spcBef>
                          <a:spcPts val="0"/>
                        </a:spcBef>
                        <a:spcAft>
                          <a:spcPts val="0"/>
                        </a:spcAft>
                        <a:buClr>
                          <a:srgbClr val="000000"/>
                        </a:buClr>
                        <a:buSzPts val="1100"/>
                        <a:buFont typeface="Arial"/>
                        <a:buNone/>
                      </a:pPr>
                      <a:r>
                        <a:rPr lang="en-GB" sz="1100" i="1" u="none" strike="noStrike" cap="none">
                          <a:solidFill>
                            <a:srgbClr val="123240"/>
                          </a:solidFill>
                          <a:latin typeface="Calibri"/>
                          <a:ea typeface="Calibri"/>
                          <a:cs typeface="Calibri"/>
                          <a:sym typeface="Calibri"/>
                        </a:rPr>
                        <a:t>30 à 120 minutes</a:t>
                      </a:r>
                      <a:endParaRPr sz="1400" u="none" strike="noStrike" cap="none"/>
                    </a:p>
                  </a:txBody>
                  <a:tcPr marL="50400" marR="50400" marT="50400" marB="50400">
                    <a:lnL w="9525" cap="flat" cmpd="sng">
                      <a:solidFill>
                        <a:srgbClr val="000000">
                          <a:alpha val="0"/>
                        </a:srgbClr>
                      </a:solidFill>
                      <a:prstDash val="solid"/>
                      <a:round/>
                      <a:headEnd type="none" w="sm" len="sm"/>
                      <a:tailEnd type="none" w="sm" len="sm"/>
                    </a:lnL>
                    <a:lnR w="9525" cap="flat" cmpd="sng">
                      <a:solidFill>
                        <a:srgbClr val="123240"/>
                      </a:solidFill>
                      <a:prstDash val="dot"/>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7936" marR="0" lvl="0" indent="-7936" algn="l" rtl="0">
                        <a:lnSpc>
                          <a:spcPct val="115000"/>
                        </a:lnSpc>
                        <a:spcBef>
                          <a:spcPts val="0"/>
                        </a:spcBef>
                        <a:spcAft>
                          <a:spcPts val="0"/>
                        </a:spcAft>
                        <a:buClr>
                          <a:srgbClr val="000000"/>
                        </a:buClr>
                        <a:buSzPts val="1100"/>
                        <a:buFont typeface="Arial"/>
                        <a:buNone/>
                      </a:pPr>
                      <a:r>
                        <a:rPr lang="en-GB" sz="1100" b="1" u="none" strike="noStrike" cap="none">
                          <a:solidFill>
                            <a:srgbClr val="123240"/>
                          </a:solidFill>
                          <a:latin typeface="Calibri"/>
                          <a:ea typeface="Calibri"/>
                          <a:cs typeface="Calibri"/>
                          <a:sym typeface="Calibri"/>
                        </a:rPr>
                        <a:t>Contes thématiques</a:t>
                      </a:r>
                      <a:endParaRPr sz="1100" b="1" u="none" strike="noStrike" cap="none">
                        <a:solidFill>
                          <a:srgbClr val="123240"/>
                        </a:solidFill>
                        <a:latin typeface="Calibri"/>
                        <a:ea typeface="Calibri"/>
                        <a:cs typeface="Calibri"/>
                        <a:sym typeface="Calibri"/>
                      </a:endParaRPr>
                    </a:p>
                  </a:txBody>
                  <a:tcPr marL="50400" marR="50400" marT="50400" marB="50400">
                    <a:lnL w="9525" cap="flat" cmpd="sng">
                      <a:solidFill>
                        <a:srgbClr val="123240"/>
                      </a:solidFill>
                      <a:prstDash val="dot"/>
                      <a:round/>
                      <a:headEnd type="none" w="sm" len="sm"/>
                      <a:tailEnd type="none" w="sm" len="sm"/>
                    </a:lnL>
                    <a:lnR w="9525" cap="flat" cmpd="sng">
                      <a:solidFill>
                        <a:srgbClr val="123240"/>
                      </a:solidFill>
                      <a:prstDash val="dot"/>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7936" marR="0" lvl="0" indent="0" algn="l" rtl="0">
                        <a:lnSpc>
                          <a:spcPct val="100000"/>
                        </a:lnSpc>
                        <a:spcBef>
                          <a:spcPts val="0"/>
                        </a:spcBef>
                        <a:spcAft>
                          <a:spcPts val="0"/>
                        </a:spcAft>
                        <a:buClr>
                          <a:srgbClr val="F3745D"/>
                        </a:buClr>
                        <a:buSzPts val="1100"/>
                        <a:buFont typeface="Arial"/>
                        <a:buNone/>
                      </a:pPr>
                      <a:r>
                        <a:rPr lang="en-GB" sz="1100" b="1" u="none" strike="noStrike" cap="none">
                          <a:solidFill>
                            <a:srgbClr val="F3745D"/>
                          </a:solidFill>
                          <a:latin typeface="Calibri"/>
                          <a:ea typeface="Calibri"/>
                          <a:cs typeface="Calibri"/>
                          <a:sym typeface="Calibri"/>
                        </a:rPr>
                        <a:t>Partie A : Réflexion individuelle (15 minutes)</a:t>
                      </a:r>
                      <a:endParaRPr sz="1100" b="1" u="none" strike="noStrike" cap="none">
                        <a:solidFill>
                          <a:srgbClr val="F3745D"/>
                        </a:solidFill>
                        <a:latin typeface="Calibri"/>
                        <a:ea typeface="Calibri"/>
                        <a:cs typeface="Calibri"/>
                        <a:sym typeface="Calibri"/>
                      </a:endParaRPr>
                    </a:p>
                    <a:p>
                      <a:pPr marL="179387" marR="0" lvl="0" indent="-171450" algn="l" rtl="0">
                        <a:lnSpc>
                          <a:spcPct val="100000"/>
                        </a:lnSpc>
                        <a:spcBef>
                          <a:spcPts val="0"/>
                        </a:spcBef>
                        <a:spcAft>
                          <a:spcPts val="0"/>
                        </a:spcAft>
                        <a:buClr>
                          <a:srgbClr val="F3745D"/>
                        </a:buClr>
                        <a:buSzPts val="1100"/>
                        <a:buFont typeface="Arial"/>
                        <a:buChar char="•"/>
                      </a:pPr>
                      <a:r>
                        <a:rPr lang="en-GB" sz="1100" u="none" strike="noStrike" cap="none">
                          <a:solidFill>
                            <a:srgbClr val="123240"/>
                          </a:solidFill>
                          <a:latin typeface="Calibri"/>
                          <a:ea typeface="Calibri"/>
                          <a:cs typeface="Calibri"/>
                          <a:sym typeface="Calibri"/>
                        </a:rPr>
                        <a:t>Les participants réfléchissent à leurs propres expériences et notent les points clés des histoires qu’ils souhaitent partager en rapport avec la maison, la famille, les espoirs ou les rêves.</a:t>
                      </a:r>
                      <a:endParaRPr sz="1400" u="none" strike="noStrike" cap="none"/>
                    </a:p>
                    <a:p>
                      <a:pPr marL="7936" marR="0" lvl="0" indent="0" algn="l" rtl="0">
                        <a:lnSpc>
                          <a:spcPct val="100000"/>
                        </a:lnSpc>
                        <a:spcBef>
                          <a:spcPts val="0"/>
                        </a:spcBef>
                        <a:spcAft>
                          <a:spcPts val="0"/>
                        </a:spcAft>
                        <a:buClr>
                          <a:srgbClr val="F3745D"/>
                        </a:buClr>
                        <a:buSzPts val="1100"/>
                        <a:buFont typeface="Arial"/>
                        <a:buNone/>
                      </a:pPr>
                      <a:endParaRPr sz="1100" u="none" strike="noStrike" cap="none">
                        <a:solidFill>
                          <a:srgbClr val="123240"/>
                        </a:solidFill>
                        <a:latin typeface="Calibri"/>
                        <a:ea typeface="Calibri"/>
                        <a:cs typeface="Calibri"/>
                        <a:sym typeface="Calibri"/>
                      </a:endParaRPr>
                    </a:p>
                    <a:p>
                      <a:pPr marL="7936" marR="0" lvl="0" indent="0" algn="l" rtl="0">
                        <a:lnSpc>
                          <a:spcPct val="100000"/>
                        </a:lnSpc>
                        <a:spcBef>
                          <a:spcPts val="0"/>
                        </a:spcBef>
                        <a:spcAft>
                          <a:spcPts val="0"/>
                        </a:spcAft>
                        <a:buClr>
                          <a:srgbClr val="F3745D"/>
                        </a:buClr>
                        <a:buSzPts val="1100"/>
                        <a:buFont typeface="Arial"/>
                        <a:buNone/>
                      </a:pPr>
                      <a:r>
                        <a:rPr lang="en-GB" sz="1100" b="1" u="none" strike="noStrike" cap="none">
                          <a:solidFill>
                            <a:srgbClr val="F3745D"/>
                          </a:solidFill>
                          <a:latin typeface="Calibri"/>
                          <a:ea typeface="Calibri"/>
                          <a:cs typeface="Calibri"/>
                          <a:sym typeface="Calibri"/>
                        </a:rPr>
                        <a:t>Partie B : Raconter des histoires en binôme ou en petits groupes (30 minutes)</a:t>
                      </a:r>
                      <a:endParaRPr sz="1100" b="1" u="none" strike="noStrike" cap="none">
                        <a:solidFill>
                          <a:srgbClr val="F3745D"/>
                        </a:solidFill>
                        <a:latin typeface="Calibri"/>
                        <a:ea typeface="Calibri"/>
                        <a:cs typeface="Calibri"/>
                        <a:sym typeface="Calibri"/>
                      </a:endParaRPr>
                    </a:p>
                    <a:p>
                      <a:pPr marL="179387" marR="0" lvl="0" indent="-171450" algn="l" rtl="0">
                        <a:lnSpc>
                          <a:spcPct val="100000"/>
                        </a:lnSpc>
                        <a:spcBef>
                          <a:spcPts val="0"/>
                        </a:spcBef>
                        <a:spcAft>
                          <a:spcPts val="0"/>
                        </a:spcAft>
                        <a:buClr>
                          <a:srgbClr val="F3745D"/>
                        </a:buClr>
                        <a:buSzPts val="1100"/>
                        <a:buFont typeface="Arial"/>
                        <a:buChar char="•"/>
                      </a:pPr>
                      <a:r>
                        <a:rPr lang="en-GB" sz="1100" u="none" strike="noStrike" cap="none">
                          <a:solidFill>
                            <a:srgbClr val="123240"/>
                          </a:solidFill>
                          <a:latin typeface="Calibri"/>
                          <a:ea typeface="Calibri"/>
                          <a:cs typeface="Calibri"/>
                          <a:sym typeface="Calibri"/>
                        </a:rPr>
                        <a:t>Les participants se mettent en binôme ou forment de petits groupes pour partager leurs histoires dans un cadre plus intime, ce qui peut aider les participants timides à se sentir plus à l’aise.</a:t>
                      </a:r>
                      <a:endParaRPr sz="1400" u="none" strike="noStrike" cap="none"/>
                    </a:p>
                    <a:p>
                      <a:pPr marL="7936" marR="0" lvl="0" indent="0" algn="l" rtl="0">
                        <a:lnSpc>
                          <a:spcPct val="100000"/>
                        </a:lnSpc>
                        <a:spcBef>
                          <a:spcPts val="0"/>
                        </a:spcBef>
                        <a:spcAft>
                          <a:spcPts val="0"/>
                        </a:spcAft>
                        <a:buClr>
                          <a:srgbClr val="F3745D"/>
                        </a:buClr>
                        <a:buSzPts val="1100"/>
                        <a:buFont typeface="Arial"/>
                        <a:buNone/>
                      </a:pPr>
                      <a:endParaRPr sz="1100" u="none" strike="noStrike" cap="none">
                        <a:solidFill>
                          <a:srgbClr val="123240"/>
                        </a:solidFill>
                        <a:latin typeface="Calibri"/>
                        <a:ea typeface="Calibri"/>
                        <a:cs typeface="Calibri"/>
                        <a:sym typeface="Calibri"/>
                      </a:endParaRPr>
                    </a:p>
                    <a:p>
                      <a:pPr marL="7936" marR="0" lvl="0" indent="0" algn="l" rtl="0">
                        <a:lnSpc>
                          <a:spcPct val="100000"/>
                        </a:lnSpc>
                        <a:spcBef>
                          <a:spcPts val="0"/>
                        </a:spcBef>
                        <a:spcAft>
                          <a:spcPts val="0"/>
                        </a:spcAft>
                        <a:buClr>
                          <a:srgbClr val="F3745D"/>
                        </a:buClr>
                        <a:buSzPts val="1100"/>
                        <a:buFont typeface="Arial"/>
                        <a:buNone/>
                      </a:pPr>
                      <a:r>
                        <a:rPr lang="en-GB" sz="1100" b="1" u="none" strike="noStrike" cap="none">
                          <a:solidFill>
                            <a:srgbClr val="F3745D"/>
                          </a:solidFill>
                          <a:latin typeface="Calibri"/>
                          <a:ea typeface="Calibri"/>
                          <a:cs typeface="Calibri"/>
                          <a:sym typeface="Calibri"/>
                        </a:rPr>
                        <a:t>Partie C : Partage avec le grand groupe (15 à 45 minutes)</a:t>
                      </a:r>
                      <a:endParaRPr sz="1100" b="1" u="none" strike="noStrike" cap="none">
                        <a:solidFill>
                          <a:srgbClr val="F3745D"/>
                        </a:solidFill>
                        <a:latin typeface="Calibri"/>
                        <a:ea typeface="Calibri"/>
                        <a:cs typeface="Calibri"/>
                        <a:sym typeface="Calibri"/>
                      </a:endParaRPr>
                    </a:p>
                    <a:p>
                      <a:pPr marL="179387" marR="0" lvl="0" indent="-171450" algn="l" rtl="0">
                        <a:lnSpc>
                          <a:spcPct val="100000"/>
                        </a:lnSpc>
                        <a:spcBef>
                          <a:spcPts val="0"/>
                        </a:spcBef>
                        <a:spcAft>
                          <a:spcPts val="0"/>
                        </a:spcAft>
                        <a:buClr>
                          <a:srgbClr val="F3745D"/>
                        </a:buClr>
                        <a:buSzPts val="1100"/>
                        <a:buFont typeface="Arial"/>
                        <a:buChar char="•"/>
                      </a:pPr>
                      <a:r>
                        <a:rPr lang="en-GB" sz="1100" u="none" strike="noStrike" cap="none">
                          <a:solidFill>
                            <a:srgbClr val="123240"/>
                          </a:solidFill>
                          <a:latin typeface="Calibri"/>
                          <a:ea typeface="Calibri"/>
                          <a:cs typeface="Calibri"/>
                          <a:sym typeface="Calibri"/>
                        </a:rPr>
                        <a:t>Les bénévoles partagent leurs histoires avec l'ensemble du groupe. Tout le monde n'est pas obligé de les partager ; le respect du niveau de confort personnel est essentiel.</a:t>
                      </a:r>
                      <a:endParaRPr sz="1100" u="none" strike="noStrike" cap="none">
                        <a:solidFill>
                          <a:srgbClr val="123240"/>
                        </a:solidFill>
                        <a:latin typeface="Calibri"/>
                        <a:ea typeface="Calibri"/>
                        <a:cs typeface="Calibri"/>
                        <a:sym typeface="Calibri"/>
                      </a:endParaRPr>
                    </a:p>
                  </a:txBody>
                  <a:tcPr marL="50400" marR="50400" marT="50400" marB="50400">
                    <a:lnL w="9525" cap="flat" cmpd="sng">
                      <a:solidFill>
                        <a:srgbClr val="123240"/>
                      </a:solidFill>
                      <a:prstDash val="dot"/>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871700">
                <a:tc>
                  <a:txBody>
                    <a:bodyPr/>
                    <a:lstStyle/>
                    <a:p>
                      <a:pPr marL="12700" marR="0" lvl="0" indent="0" algn="l" rtl="0">
                        <a:lnSpc>
                          <a:spcPct val="115000"/>
                        </a:lnSpc>
                        <a:spcBef>
                          <a:spcPts val="0"/>
                        </a:spcBef>
                        <a:spcAft>
                          <a:spcPts val="0"/>
                        </a:spcAft>
                        <a:buClr>
                          <a:srgbClr val="000000"/>
                        </a:buClr>
                        <a:buSzPts val="1100"/>
                        <a:buFont typeface="Arial"/>
                        <a:buNone/>
                      </a:pPr>
                      <a:r>
                        <a:rPr lang="en-GB" sz="1100" i="1" u="none" strike="noStrike" cap="none">
                          <a:solidFill>
                            <a:srgbClr val="123240"/>
                          </a:solidFill>
                          <a:latin typeface="Calibri"/>
                          <a:ea typeface="Calibri"/>
                          <a:cs typeface="Calibri"/>
                          <a:sym typeface="Calibri"/>
                        </a:rPr>
                        <a:t>120 à 150 minutes</a:t>
                      </a:r>
                      <a:endParaRPr sz="1400" u="none" strike="noStrike" cap="none"/>
                    </a:p>
                  </a:txBody>
                  <a:tcPr marL="50400" marR="50400" marT="50400" marB="50400">
                    <a:lnL w="9525" cap="flat" cmpd="sng">
                      <a:solidFill>
                        <a:srgbClr val="000000">
                          <a:alpha val="0"/>
                        </a:srgbClr>
                      </a:solidFill>
                      <a:prstDash val="solid"/>
                      <a:round/>
                      <a:headEnd type="none" w="sm" len="sm"/>
                      <a:tailEnd type="none" w="sm" len="sm"/>
                    </a:lnL>
                    <a:lnR w="9525" cap="flat" cmpd="sng">
                      <a:solidFill>
                        <a:srgbClr val="123240"/>
                      </a:solidFill>
                      <a:prstDash val="dot"/>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12700" marR="0" lvl="0" indent="0" algn="l" rtl="0">
                        <a:lnSpc>
                          <a:spcPct val="115000"/>
                        </a:lnSpc>
                        <a:spcBef>
                          <a:spcPts val="0"/>
                        </a:spcBef>
                        <a:spcAft>
                          <a:spcPts val="0"/>
                        </a:spcAft>
                        <a:buClr>
                          <a:srgbClr val="000000"/>
                        </a:buClr>
                        <a:buSzPts val="1100"/>
                        <a:buFont typeface="Arial"/>
                        <a:buNone/>
                      </a:pPr>
                      <a:r>
                        <a:rPr lang="en-GB" sz="1100" b="1" u="none" strike="noStrike" cap="none">
                          <a:solidFill>
                            <a:srgbClr val="123240"/>
                          </a:solidFill>
                          <a:latin typeface="Calibri"/>
                          <a:ea typeface="Calibri"/>
                          <a:cs typeface="Calibri"/>
                          <a:sym typeface="Calibri"/>
                        </a:rPr>
                        <a:t>Discussion guidée</a:t>
                      </a:r>
                      <a:endParaRPr sz="1100" b="1" u="none" strike="noStrike" cap="none">
                        <a:solidFill>
                          <a:srgbClr val="123240"/>
                        </a:solidFill>
                        <a:latin typeface="Calibri"/>
                        <a:ea typeface="Calibri"/>
                        <a:cs typeface="Calibri"/>
                        <a:sym typeface="Calibri"/>
                      </a:endParaRPr>
                    </a:p>
                  </a:txBody>
                  <a:tcPr marL="50400" marR="50400" marT="50400" marB="50400">
                    <a:lnL w="9525" cap="flat" cmpd="sng">
                      <a:solidFill>
                        <a:srgbClr val="123240"/>
                      </a:solidFill>
                      <a:prstDash val="dot"/>
                      <a:round/>
                      <a:headEnd type="none" w="sm" len="sm"/>
                      <a:tailEnd type="none" w="sm" len="sm"/>
                    </a:lnL>
                    <a:lnR w="9525" cap="flat" cmpd="sng">
                      <a:solidFill>
                        <a:srgbClr val="123240"/>
                      </a:solidFill>
                      <a:prstDash val="dot"/>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179387" marR="0" lvl="0" indent="-171450" algn="l" rtl="0">
                        <a:lnSpc>
                          <a:spcPct val="115000"/>
                        </a:lnSpc>
                        <a:spcBef>
                          <a:spcPts val="0"/>
                        </a:spcBef>
                        <a:spcAft>
                          <a:spcPts val="0"/>
                        </a:spcAft>
                        <a:buClr>
                          <a:srgbClr val="F3745D"/>
                        </a:buClr>
                        <a:buSzPts val="1100"/>
                        <a:buFont typeface="Arial"/>
                        <a:buChar char="•"/>
                      </a:pPr>
                      <a:r>
                        <a:rPr lang="en-GB" sz="1100" u="none" strike="noStrike" cap="none">
                          <a:solidFill>
                            <a:srgbClr val="123240"/>
                          </a:solidFill>
                          <a:latin typeface="Calibri"/>
                          <a:ea typeface="Calibri"/>
                          <a:cs typeface="Calibri"/>
                          <a:sym typeface="Calibri"/>
                        </a:rPr>
                        <a:t>Discutez des thèmes et des émotions communs qui ont émergé au cours de la narration.</a:t>
                      </a:r>
                      <a:endParaRPr sz="1400" u="none" strike="noStrike" cap="none"/>
                    </a:p>
                    <a:p>
                      <a:pPr marL="179387" marR="0" lvl="0" indent="-171450" algn="l" rtl="0">
                        <a:lnSpc>
                          <a:spcPct val="115000"/>
                        </a:lnSpc>
                        <a:spcBef>
                          <a:spcPts val="0"/>
                        </a:spcBef>
                        <a:spcAft>
                          <a:spcPts val="0"/>
                        </a:spcAft>
                        <a:buClr>
                          <a:srgbClr val="F3745D"/>
                        </a:buClr>
                        <a:buSzPts val="1100"/>
                        <a:buFont typeface="Arial"/>
                        <a:buChar char="•"/>
                      </a:pPr>
                      <a:r>
                        <a:rPr lang="en-GB" sz="1100" u="none" strike="noStrike" cap="none">
                          <a:solidFill>
                            <a:srgbClr val="123240"/>
                          </a:solidFill>
                          <a:latin typeface="Calibri"/>
                          <a:ea typeface="Calibri"/>
                          <a:cs typeface="Calibri"/>
                          <a:sym typeface="Calibri"/>
                        </a:rPr>
                        <a:t>Mettre en valeur la diversité des expériences ainsi que les points communs qui nous relient tous.</a:t>
                      </a:r>
                      <a:endParaRPr sz="1100" u="none" strike="noStrike" cap="none">
                        <a:solidFill>
                          <a:srgbClr val="123240"/>
                        </a:solidFill>
                        <a:latin typeface="Calibri"/>
                        <a:ea typeface="Calibri"/>
                        <a:cs typeface="Calibri"/>
                        <a:sym typeface="Calibri"/>
                      </a:endParaRPr>
                    </a:p>
                  </a:txBody>
                  <a:tcPr marL="50400" marR="50400" marT="50400" marB="50400">
                    <a:lnL w="9525" cap="flat" cmpd="sng">
                      <a:solidFill>
                        <a:srgbClr val="123240"/>
                      </a:solidFill>
                      <a:prstDash val="dot"/>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1357875">
                <a:tc>
                  <a:txBody>
                    <a:bodyPr/>
                    <a:lstStyle/>
                    <a:p>
                      <a:pPr marL="12700" marR="0" lvl="0" indent="-12700" algn="l" rtl="0">
                        <a:lnSpc>
                          <a:spcPct val="115000"/>
                        </a:lnSpc>
                        <a:spcBef>
                          <a:spcPts val="0"/>
                        </a:spcBef>
                        <a:spcAft>
                          <a:spcPts val="0"/>
                        </a:spcAft>
                        <a:buClr>
                          <a:srgbClr val="000000"/>
                        </a:buClr>
                        <a:buSzPts val="1100"/>
                        <a:buFont typeface="Arial"/>
                        <a:buNone/>
                      </a:pPr>
                      <a:r>
                        <a:rPr lang="en-GB" sz="1100" i="1" u="none" strike="noStrike" cap="none">
                          <a:solidFill>
                            <a:srgbClr val="123240"/>
                          </a:solidFill>
                          <a:latin typeface="Calibri"/>
                          <a:ea typeface="Calibri"/>
                          <a:cs typeface="Calibri"/>
                          <a:sym typeface="Calibri"/>
                        </a:rPr>
                        <a:t>150 à 165 minutes</a:t>
                      </a:r>
                      <a:endParaRPr sz="1400" u="none" strike="noStrike" cap="none"/>
                    </a:p>
                  </a:txBody>
                  <a:tcPr marL="50400" marR="50400" marT="50400" marB="50400">
                    <a:lnL w="9525" cap="flat" cmpd="sng">
                      <a:solidFill>
                        <a:srgbClr val="000000">
                          <a:alpha val="0"/>
                        </a:srgbClr>
                      </a:solidFill>
                      <a:prstDash val="solid"/>
                      <a:round/>
                      <a:headEnd type="none" w="sm" len="sm"/>
                      <a:tailEnd type="none" w="sm" len="sm"/>
                    </a:lnL>
                    <a:lnR w="9525" cap="flat" cmpd="sng">
                      <a:solidFill>
                        <a:srgbClr val="123240"/>
                      </a:solidFill>
                      <a:prstDash val="dot"/>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12700" marR="0" lvl="0" indent="-12700" algn="l" rtl="0">
                        <a:lnSpc>
                          <a:spcPct val="115000"/>
                        </a:lnSpc>
                        <a:spcBef>
                          <a:spcPts val="0"/>
                        </a:spcBef>
                        <a:spcAft>
                          <a:spcPts val="0"/>
                        </a:spcAft>
                        <a:buClr>
                          <a:srgbClr val="123240"/>
                        </a:buClr>
                        <a:buSzPts val="1100"/>
                        <a:buFont typeface="Calibri"/>
                        <a:buNone/>
                      </a:pPr>
                      <a:r>
                        <a:rPr lang="en-GB" sz="1100" b="1" u="none" strike="noStrike" cap="none">
                          <a:solidFill>
                            <a:srgbClr val="123240"/>
                          </a:solidFill>
                          <a:latin typeface="Calibri"/>
                          <a:ea typeface="Calibri"/>
                          <a:cs typeface="Calibri"/>
                          <a:sym typeface="Calibri"/>
                        </a:rPr>
                        <a:t>Réflexion et clôture</a:t>
                      </a:r>
                      <a:endParaRPr sz="1100" b="1" u="none" strike="noStrike" cap="none">
                        <a:solidFill>
                          <a:srgbClr val="123240"/>
                        </a:solidFill>
                        <a:latin typeface="Calibri"/>
                        <a:ea typeface="Calibri"/>
                        <a:cs typeface="Calibri"/>
                        <a:sym typeface="Calibri"/>
                      </a:endParaRPr>
                    </a:p>
                    <a:p>
                      <a:pPr marL="12700" marR="0" lvl="0" indent="-12700" algn="l" rtl="0">
                        <a:lnSpc>
                          <a:spcPct val="115000"/>
                        </a:lnSpc>
                        <a:spcBef>
                          <a:spcPts val="2400"/>
                        </a:spcBef>
                        <a:spcAft>
                          <a:spcPts val="0"/>
                        </a:spcAft>
                        <a:buClr>
                          <a:srgbClr val="000000"/>
                        </a:buClr>
                        <a:buSzPts val="1100"/>
                        <a:buFont typeface="Arial"/>
                        <a:buNone/>
                      </a:pPr>
                      <a:endParaRPr sz="1100" u="none" strike="noStrike" cap="none">
                        <a:solidFill>
                          <a:srgbClr val="123240"/>
                        </a:solidFill>
                        <a:latin typeface="Calibri"/>
                        <a:ea typeface="Calibri"/>
                        <a:cs typeface="Calibri"/>
                        <a:sym typeface="Calibri"/>
                      </a:endParaRPr>
                    </a:p>
                  </a:txBody>
                  <a:tcPr marL="50400" marR="50400" marT="50400" marB="50400">
                    <a:lnL w="9525" cap="flat" cmpd="sng">
                      <a:solidFill>
                        <a:srgbClr val="123240"/>
                      </a:solidFill>
                      <a:prstDash val="dot"/>
                      <a:round/>
                      <a:headEnd type="none" w="sm" len="sm"/>
                      <a:tailEnd type="none" w="sm" len="sm"/>
                    </a:lnL>
                    <a:lnR w="9525" cap="flat" cmpd="sng">
                      <a:solidFill>
                        <a:srgbClr val="123240"/>
                      </a:solidFill>
                      <a:prstDash val="dot"/>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171450" marR="0" lvl="0" indent="-171450" algn="l" rtl="0">
                        <a:lnSpc>
                          <a:spcPct val="100000"/>
                        </a:lnSpc>
                        <a:spcBef>
                          <a:spcPts val="0"/>
                        </a:spcBef>
                        <a:spcAft>
                          <a:spcPts val="0"/>
                        </a:spcAft>
                        <a:buClr>
                          <a:srgbClr val="F3745D"/>
                        </a:buClr>
                        <a:buSzPts val="1100"/>
                        <a:buFont typeface="Arial"/>
                        <a:buChar char="•"/>
                      </a:pPr>
                      <a:r>
                        <a:rPr lang="en-GB" sz="1100" u="none" strike="noStrike" cap="none">
                          <a:solidFill>
                            <a:srgbClr val="123240"/>
                          </a:solidFill>
                          <a:latin typeface="Calibri"/>
                          <a:ea typeface="Calibri"/>
                          <a:cs typeface="Calibri"/>
                          <a:sym typeface="Calibri"/>
                        </a:rPr>
                        <a:t>Les participants réfléchissent à ce qu’ils ont appris des histoires des autres.</a:t>
                      </a:r>
                      <a:endParaRPr sz="1100" u="none" strike="noStrike" cap="none">
                        <a:solidFill>
                          <a:srgbClr val="123240"/>
                        </a:solidFill>
                        <a:latin typeface="Calibri"/>
                        <a:ea typeface="Calibri"/>
                        <a:cs typeface="Calibri"/>
                        <a:sym typeface="Calibri"/>
                      </a:endParaRPr>
                    </a:p>
                    <a:p>
                      <a:pPr marL="171450" marR="0" lvl="0" indent="-171450" algn="l" rtl="0">
                        <a:lnSpc>
                          <a:spcPct val="100000"/>
                        </a:lnSpc>
                        <a:spcBef>
                          <a:spcPts val="0"/>
                        </a:spcBef>
                        <a:spcAft>
                          <a:spcPts val="0"/>
                        </a:spcAft>
                        <a:buClr>
                          <a:srgbClr val="F3745D"/>
                        </a:buClr>
                        <a:buSzPts val="1100"/>
                        <a:buFont typeface="Arial"/>
                        <a:buChar char="•"/>
                      </a:pPr>
                      <a:r>
                        <a:rPr lang="en-GB" sz="1100" u="none" strike="noStrike" cap="none">
                          <a:solidFill>
                            <a:srgbClr val="123240"/>
                          </a:solidFill>
                          <a:latin typeface="Calibri"/>
                          <a:ea typeface="Calibri"/>
                          <a:cs typeface="Calibri"/>
                          <a:sym typeface="Calibri"/>
                        </a:rPr>
                        <a:t>Terminez par une activité de groupe qui consolide le sentiment de communauté, comme la création d’une œuvre d’art collective ou une photo de groupe.</a:t>
                      </a:r>
                      <a:endParaRPr sz="1100" u="none" strike="noStrike" cap="none">
                        <a:solidFill>
                          <a:srgbClr val="123240"/>
                        </a:solidFill>
                        <a:latin typeface="Calibri"/>
                        <a:ea typeface="Calibri"/>
                        <a:cs typeface="Calibri"/>
                        <a:sym typeface="Calibri"/>
                      </a:endParaRPr>
                    </a:p>
                    <a:p>
                      <a:pPr marL="171450" marR="0" lvl="0" indent="-171450" algn="l" rtl="0">
                        <a:lnSpc>
                          <a:spcPct val="100000"/>
                        </a:lnSpc>
                        <a:spcBef>
                          <a:spcPts val="0"/>
                        </a:spcBef>
                        <a:spcAft>
                          <a:spcPts val="0"/>
                        </a:spcAft>
                        <a:buClr>
                          <a:srgbClr val="F3745D"/>
                        </a:buClr>
                        <a:buSzPts val="1100"/>
                        <a:buFont typeface="Arial"/>
                        <a:buChar char="•"/>
                      </a:pPr>
                      <a:r>
                        <a:rPr lang="en-GB" sz="1100" u="none" strike="noStrike" cap="none">
                          <a:solidFill>
                            <a:srgbClr val="123240"/>
                          </a:solidFill>
                          <a:latin typeface="Calibri"/>
                          <a:ea typeface="Calibri"/>
                          <a:cs typeface="Calibri"/>
                          <a:sym typeface="Calibri"/>
                        </a:rPr>
                        <a:t>Recueillez les commentaires sur l’atelier pour évaluer son impact et les domaines à améliorer.</a:t>
                      </a:r>
                      <a:endParaRPr sz="1100" u="none" strike="noStrike" cap="none">
                        <a:solidFill>
                          <a:srgbClr val="123240"/>
                        </a:solidFill>
                        <a:latin typeface="Calibri"/>
                        <a:ea typeface="Calibri"/>
                        <a:cs typeface="Calibri"/>
                        <a:sym typeface="Calibri"/>
                      </a:endParaRPr>
                    </a:p>
                    <a:p>
                      <a:pPr marL="171450" marR="0" lvl="0" indent="-171450" algn="l" rtl="0">
                        <a:lnSpc>
                          <a:spcPct val="100000"/>
                        </a:lnSpc>
                        <a:spcBef>
                          <a:spcPts val="0"/>
                        </a:spcBef>
                        <a:spcAft>
                          <a:spcPts val="0"/>
                        </a:spcAft>
                        <a:buClr>
                          <a:srgbClr val="F3745D"/>
                        </a:buClr>
                        <a:buSzPts val="1100"/>
                        <a:buFont typeface="Arial"/>
                        <a:buChar char="•"/>
                      </a:pPr>
                      <a:r>
                        <a:rPr lang="en-GB" sz="1100" u="none" strike="noStrike" cap="none">
                          <a:solidFill>
                            <a:srgbClr val="123240"/>
                          </a:solidFill>
                          <a:latin typeface="Calibri"/>
                          <a:ea typeface="Calibri"/>
                          <a:cs typeface="Calibri"/>
                          <a:sym typeface="Calibri"/>
                        </a:rPr>
                        <a:t>Fournissez des informations sur les sessions futures ou les activités connexes pour maintenir l’engagement des participants.</a:t>
                      </a:r>
                      <a:endParaRPr sz="1100" u="none" strike="noStrike" cap="none">
                        <a:solidFill>
                          <a:srgbClr val="123240"/>
                        </a:solidFill>
                        <a:latin typeface="Calibri"/>
                        <a:ea typeface="Calibri"/>
                        <a:cs typeface="Calibri"/>
                        <a:sym typeface="Calibri"/>
                      </a:endParaRPr>
                    </a:p>
                  </a:txBody>
                  <a:tcPr marL="50400" marR="50400" marT="50400" marB="50400">
                    <a:lnL w="9525" cap="flat" cmpd="sng">
                      <a:solidFill>
                        <a:srgbClr val="123240"/>
                      </a:solidFill>
                      <a:prstDash val="dot"/>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854" name="Google Shape;854;p30"/>
          <p:cNvSpPr txBox="1">
            <a:spLocks noGrp="1"/>
          </p:cNvSpPr>
          <p:nvPr>
            <p:ph type="sldNum" idx="12"/>
          </p:nvPr>
        </p:nvSpPr>
        <p:spPr>
          <a:xfrm>
            <a:off x="7134555" y="10316301"/>
            <a:ext cx="357600" cy="266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800"/>
              <a:buNone/>
            </a:pPr>
            <a:fld id="{00000000-1234-1234-1234-123412341234}" type="slidenum">
              <a:rPr lang="en-GB"/>
              <a:t>16</a:t>
            </a:fld>
            <a:endParaRPr/>
          </a:p>
        </p:txBody>
      </p:sp>
      <p:sp>
        <p:nvSpPr>
          <p:cNvPr id="855" name="Google Shape;855;p30"/>
          <p:cNvSpPr txBox="1"/>
          <p:nvPr/>
        </p:nvSpPr>
        <p:spPr>
          <a:xfrm>
            <a:off x="450155" y="8875058"/>
            <a:ext cx="6525900" cy="1217400"/>
          </a:xfrm>
          <a:prstGeom prst="rect">
            <a:avLst/>
          </a:prstGeom>
          <a:noFill/>
          <a:ln>
            <a:noFill/>
          </a:ln>
        </p:spPr>
        <p:txBody>
          <a:bodyPr spcFirstLastPara="1" wrap="square" lIns="91425" tIns="45700" rIns="91425" bIns="45700" anchor="t" anchorCtr="0">
            <a:noAutofit/>
          </a:bodyPr>
          <a:lstStyle/>
          <a:p>
            <a:pPr marL="171450" marR="0" lvl="0" indent="-171450" algn="l" rtl="0">
              <a:lnSpc>
                <a:spcPct val="97391"/>
              </a:lnSpc>
              <a:spcBef>
                <a:spcPts val="0"/>
              </a:spcBef>
              <a:spcAft>
                <a:spcPts val="0"/>
              </a:spcAft>
              <a:buClr>
                <a:srgbClr val="F3745D"/>
              </a:buClr>
              <a:buSzPts val="1150"/>
              <a:buFont typeface="Arial"/>
              <a:buChar char="•"/>
            </a:pPr>
            <a:r>
              <a:rPr lang="en-GB" sz="1150" b="0" i="0" u="none" strike="noStrike" cap="none">
                <a:solidFill>
                  <a:srgbClr val="123240"/>
                </a:solidFill>
                <a:latin typeface="Calibri"/>
                <a:ea typeface="Calibri"/>
                <a:cs typeface="Calibri"/>
                <a:sym typeface="Calibri"/>
              </a:rPr>
              <a:t>Assurez-vous que les animateurs sont formés à l’écoute empathique et à la sensibilité culturelle.</a:t>
            </a:r>
            <a:endParaRPr sz="1400" b="0" i="0" u="none" strike="noStrike" cap="none">
              <a:solidFill>
                <a:srgbClr val="000000"/>
              </a:solidFill>
              <a:latin typeface="Arial"/>
              <a:ea typeface="Arial"/>
              <a:cs typeface="Arial"/>
              <a:sym typeface="Arial"/>
            </a:endParaRPr>
          </a:p>
          <a:p>
            <a:pPr marL="171450" marR="0" lvl="0" indent="-171450" algn="l" rtl="0">
              <a:lnSpc>
                <a:spcPct val="97391"/>
              </a:lnSpc>
              <a:spcBef>
                <a:spcPts val="0"/>
              </a:spcBef>
              <a:spcAft>
                <a:spcPts val="0"/>
              </a:spcAft>
              <a:buClr>
                <a:srgbClr val="F3745D"/>
              </a:buClr>
              <a:buSzPts val="1150"/>
              <a:buFont typeface="Arial"/>
              <a:buChar char="•"/>
            </a:pPr>
            <a:r>
              <a:rPr lang="en-GB" sz="1150" b="0" i="0" u="none" strike="noStrike" cap="none">
                <a:solidFill>
                  <a:srgbClr val="123240"/>
                </a:solidFill>
                <a:latin typeface="Calibri"/>
                <a:ea typeface="Calibri"/>
                <a:cs typeface="Calibri"/>
                <a:sym typeface="Calibri"/>
              </a:rPr>
              <a:t>Préparez-vous à gérer les réponses émotionnelles avec soin et professionnalisme.</a:t>
            </a:r>
            <a:endParaRPr sz="1400" b="0" i="0" u="none" strike="noStrike" cap="none">
              <a:solidFill>
                <a:srgbClr val="000000"/>
              </a:solidFill>
              <a:latin typeface="Arial"/>
              <a:ea typeface="Arial"/>
              <a:cs typeface="Arial"/>
              <a:sym typeface="Arial"/>
            </a:endParaRPr>
          </a:p>
          <a:p>
            <a:pPr marL="171450" marR="0" lvl="0" indent="-171450" algn="l" rtl="0">
              <a:lnSpc>
                <a:spcPct val="97391"/>
              </a:lnSpc>
              <a:spcBef>
                <a:spcPts val="0"/>
              </a:spcBef>
              <a:spcAft>
                <a:spcPts val="0"/>
              </a:spcAft>
              <a:buClr>
                <a:srgbClr val="F3745D"/>
              </a:buClr>
              <a:buSzPts val="1150"/>
              <a:buFont typeface="Arial"/>
              <a:buChar char="•"/>
            </a:pPr>
            <a:r>
              <a:rPr lang="en-GB" sz="1150" b="0" i="0" u="none" strike="noStrike" cap="none">
                <a:solidFill>
                  <a:srgbClr val="123240"/>
                </a:solidFill>
                <a:latin typeface="Calibri"/>
                <a:ea typeface="Calibri"/>
                <a:cs typeface="Calibri"/>
                <a:sym typeface="Calibri"/>
              </a:rPr>
              <a:t>Les animateurs doivent guider la discussion de manière subtile, en permettant un déroulement naturel tout en garantissant une interaction respectueuse et constructive.</a:t>
            </a:r>
            <a:endParaRPr sz="1400" b="0" i="0" u="none" strike="noStrike" cap="none">
              <a:solidFill>
                <a:srgbClr val="000000"/>
              </a:solidFill>
              <a:latin typeface="Arial"/>
              <a:ea typeface="Arial"/>
              <a:cs typeface="Arial"/>
              <a:sym typeface="Arial"/>
            </a:endParaRPr>
          </a:p>
          <a:p>
            <a:pPr marL="171450" marR="0" lvl="0" indent="-98425" algn="l" rtl="0">
              <a:lnSpc>
                <a:spcPct val="97391"/>
              </a:lnSpc>
              <a:spcBef>
                <a:spcPts val="0"/>
              </a:spcBef>
              <a:spcAft>
                <a:spcPts val="0"/>
              </a:spcAft>
              <a:buClr>
                <a:srgbClr val="F3745D"/>
              </a:buClr>
              <a:buSzPts val="1150"/>
              <a:buFont typeface="Arial"/>
              <a:buNone/>
            </a:pPr>
            <a:endParaRPr sz="1150" b="0" i="0" u="none" strike="noStrike" cap="none">
              <a:solidFill>
                <a:srgbClr val="123240"/>
              </a:solidFill>
              <a:latin typeface="Calibri"/>
              <a:ea typeface="Calibri"/>
              <a:cs typeface="Calibri"/>
              <a:sym typeface="Calibri"/>
            </a:endParaRPr>
          </a:p>
        </p:txBody>
      </p:sp>
      <p:cxnSp>
        <p:nvCxnSpPr>
          <p:cNvPr id="856" name="Google Shape;856;p30"/>
          <p:cNvCxnSpPr/>
          <p:nvPr/>
        </p:nvCxnSpPr>
        <p:spPr>
          <a:xfrm>
            <a:off x="-13252" y="8664964"/>
            <a:ext cx="7048500" cy="0"/>
          </a:xfrm>
          <a:prstGeom prst="straightConnector1">
            <a:avLst/>
          </a:prstGeom>
          <a:noFill/>
          <a:ln w="9525" cap="flat" cmpd="sng">
            <a:solidFill>
              <a:srgbClr val="50B4D9"/>
            </a:solidFill>
            <a:prstDash val="solid"/>
            <a:miter lim="800000"/>
            <a:headEnd type="none" w="sm" len="sm"/>
            <a:tailEnd type="none" w="sm" len="sm"/>
          </a:ln>
        </p:spPr>
      </p:cxnSp>
      <p:sp>
        <p:nvSpPr>
          <p:cNvPr id="857" name="Google Shape;857;p30"/>
          <p:cNvSpPr txBox="1"/>
          <p:nvPr/>
        </p:nvSpPr>
        <p:spPr>
          <a:xfrm>
            <a:off x="450144" y="8534125"/>
            <a:ext cx="5054100" cy="3429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75555"/>
              </a:lnSpc>
              <a:spcBef>
                <a:spcPts val="0"/>
              </a:spcBef>
              <a:spcAft>
                <a:spcPts val="0"/>
              </a:spcAft>
              <a:buClr>
                <a:srgbClr val="F3745D"/>
              </a:buClr>
              <a:buSzPts val="1800"/>
              <a:buFont typeface="Arial"/>
              <a:buNone/>
            </a:pPr>
            <a:r>
              <a:rPr lang="en-GB" sz="1800" b="1" i="0" u="none" strike="noStrike" cap="none">
                <a:solidFill>
                  <a:srgbClr val="F3745D"/>
                </a:solidFill>
                <a:latin typeface="Calibri"/>
                <a:ea typeface="Calibri"/>
                <a:cs typeface="Calibri"/>
                <a:sym typeface="Calibri"/>
              </a:rPr>
              <a:t>Notes de mise en œuvre</a:t>
            </a:r>
            <a:endParaRPr sz="1400" b="0" i="0" u="none" strike="noStrike" cap="none">
              <a:solidFill>
                <a:srgbClr val="000000"/>
              </a:solidFill>
              <a:latin typeface="Arial"/>
              <a:ea typeface="Arial"/>
              <a:cs typeface="Arial"/>
              <a:sym typeface="Arial"/>
            </a:endParaRPr>
          </a:p>
          <a:p>
            <a:pPr marL="0" marR="0" lvl="0" indent="0" algn="l" rtl="0">
              <a:lnSpc>
                <a:spcPct val="75555"/>
              </a:lnSpc>
              <a:spcBef>
                <a:spcPts val="0"/>
              </a:spcBef>
              <a:spcAft>
                <a:spcPts val="0"/>
              </a:spcAft>
              <a:buClr>
                <a:srgbClr val="0C2D45"/>
              </a:buClr>
              <a:buSzPts val="1800"/>
              <a:buFont typeface="Arial"/>
              <a:buNone/>
            </a:pPr>
            <a:endParaRPr sz="1800" b="1" i="0" u="none" strike="noStrike" cap="none">
              <a:solidFill>
                <a:srgbClr val="50B4D9"/>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pic>
        <p:nvPicPr>
          <p:cNvPr id="862" name="Google Shape;862;p31" descr="Heart-shaped yarn"/>
          <p:cNvPicPr preferRelativeResize="0"/>
          <p:nvPr/>
        </p:nvPicPr>
        <p:blipFill rotWithShape="1">
          <a:blip r:embed="rId3">
            <a:alphaModFix/>
          </a:blip>
          <a:srcRect b="68"/>
          <a:stretch/>
        </p:blipFill>
        <p:spPr>
          <a:xfrm>
            <a:off x="0" y="100585"/>
            <a:ext cx="7559675" cy="3977862"/>
          </a:xfrm>
          <a:prstGeom prst="rect">
            <a:avLst/>
          </a:prstGeom>
          <a:noFill/>
          <a:ln>
            <a:noFill/>
          </a:ln>
        </p:spPr>
      </p:pic>
      <p:sp>
        <p:nvSpPr>
          <p:cNvPr id="863" name="Google Shape;863;p31"/>
          <p:cNvSpPr txBox="1">
            <a:spLocks noGrp="1"/>
          </p:cNvSpPr>
          <p:nvPr>
            <p:ph type="sldNum" idx="12"/>
          </p:nvPr>
        </p:nvSpPr>
        <p:spPr>
          <a:xfrm>
            <a:off x="7134555" y="10316301"/>
            <a:ext cx="357600" cy="266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800"/>
              <a:buNone/>
            </a:pPr>
            <a:fld id="{00000000-1234-1234-1234-123412341234}" type="slidenum">
              <a:rPr lang="en-GB"/>
              <a:t>17</a:t>
            </a:fld>
            <a:endParaRPr/>
          </a:p>
        </p:txBody>
      </p:sp>
      <p:sp>
        <p:nvSpPr>
          <p:cNvPr id="864" name="Google Shape;864;p31"/>
          <p:cNvSpPr txBox="1"/>
          <p:nvPr/>
        </p:nvSpPr>
        <p:spPr>
          <a:xfrm>
            <a:off x="534547" y="4335382"/>
            <a:ext cx="3039900" cy="798600"/>
          </a:xfrm>
          <a:prstGeom prst="rect">
            <a:avLst/>
          </a:prstGeom>
          <a:noFill/>
          <a:ln>
            <a:noFill/>
          </a:ln>
        </p:spPr>
        <p:txBody>
          <a:bodyPr spcFirstLastPara="1" wrap="square" lIns="91425" tIns="45700" rIns="91425" bIns="45700" anchor="t" anchorCtr="0">
            <a:noAutofit/>
          </a:bodyPr>
          <a:lstStyle/>
          <a:p>
            <a:pPr marL="0" marR="0" lvl="0" indent="0" algn="l" rtl="0">
              <a:lnSpc>
                <a:spcPct val="94166"/>
              </a:lnSpc>
              <a:spcBef>
                <a:spcPts val="0"/>
              </a:spcBef>
              <a:spcAft>
                <a:spcPts val="0"/>
              </a:spcAft>
              <a:buClr>
                <a:srgbClr val="F3745D"/>
              </a:buClr>
              <a:buSzPts val="2400"/>
              <a:buFont typeface="Arial"/>
              <a:buNone/>
            </a:pPr>
            <a:r>
              <a:rPr lang="en-GB" sz="2400" b="1" i="0" u="none" strike="noStrike" cap="none">
                <a:solidFill>
                  <a:srgbClr val="F3745D"/>
                </a:solidFill>
                <a:latin typeface="Calibri"/>
                <a:ea typeface="Calibri"/>
                <a:cs typeface="Calibri"/>
                <a:sym typeface="Calibri"/>
              </a:rPr>
              <a:t>Pourquoi la créativité pour l'intégration : apprentissage des langues et sensibilisation culturelle</a:t>
            </a:r>
            <a:endParaRPr sz="2400" b="1" i="0" u="none" strike="noStrike" cap="none">
              <a:solidFill>
                <a:srgbClr val="F3745D"/>
              </a:solidFill>
              <a:latin typeface="Calibri"/>
              <a:ea typeface="Calibri"/>
              <a:cs typeface="Calibri"/>
              <a:sym typeface="Calibri"/>
            </a:endParaRPr>
          </a:p>
          <a:p>
            <a:pPr marL="0" marR="0" lvl="0" indent="0" algn="l" rtl="0">
              <a:lnSpc>
                <a:spcPct val="125555"/>
              </a:lnSpc>
              <a:spcBef>
                <a:spcPts val="0"/>
              </a:spcBef>
              <a:spcAft>
                <a:spcPts val="0"/>
              </a:spcAft>
              <a:buClr>
                <a:srgbClr val="0C2D45"/>
              </a:buClr>
              <a:buSzPts val="1800"/>
              <a:buFont typeface="Arial"/>
              <a:buNone/>
            </a:pPr>
            <a:endParaRPr sz="1800" b="1" i="0" u="none" strike="noStrike" cap="none">
              <a:solidFill>
                <a:srgbClr val="F3745D"/>
              </a:solidFill>
              <a:latin typeface="Calibri"/>
              <a:ea typeface="Calibri"/>
              <a:cs typeface="Calibri"/>
              <a:sym typeface="Calibri"/>
            </a:endParaRPr>
          </a:p>
        </p:txBody>
      </p:sp>
      <p:cxnSp>
        <p:nvCxnSpPr>
          <p:cNvPr id="865" name="Google Shape;865;p31"/>
          <p:cNvCxnSpPr/>
          <p:nvPr/>
        </p:nvCxnSpPr>
        <p:spPr>
          <a:xfrm>
            <a:off x="0" y="4559407"/>
            <a:ext cx="438000" cy="0"/>
          </a:xfrm>
          <a:prstGeom prst="straightConnector1">
            <a:avLst/>
          </a:prstGeom>
          <a:noFill/>
          <a:ln w="28575" cap="flat" cmpd="sng">
            <a:solidFill>
              <a:srgbClr val="50B4D9"/>
            </a:solidFill>
            <a:prstDash val="solid"/>
            <a:miter lim="800000"/>
            <a:headEnd type="none" w="sm" len="sm"/>
            <a:tailEnd type="none" w="sm" len="sm"/>
          </a:ln>
        </p:spPr>
      </p:cxnSp>
      <p:sp>
        <p:nvSpPr>
          <p:cNvPr id="866" name="Google Shape;866;p31"/>
          <p:cNvSpPr txBox="1"/>
          <p:nvPr/>
        </p:nvSpPr>
        <p:spPr>
          <a:xfrm>
            <a:off x="-12192" y="770022"/>
            <a:ext cx="3685800" cy="523500"/>
          </a:xfrm>
          <a:prstGeom prst="rect">
            <a:avLst/>
          </a:prstGeom>
          <a:solidFill>
            <a:srgbClr val="F3745D"/>
          </a:solidFill>
          <a:ln>
            <a:noFill/>
          </a:ln>
        </p:spPr>
        <p:txBody>
          <a:bodyPr spcFirstLastPara="1" wrap="square" lIns="91425" tIns="45700" rIns="91425" bIns="45700" anchor="b" anchorCtr="0">
            <a:noAutofit/>
          </a:bodyPr>
          <a:lstStyle/>
          <a:p>
            <a:pPr marL="365125" marR="0" lvl="0" indent="0" algn="l" rtl="0">
              <a:lnSpc>
                <a:spcPct val="142400"/>
              </a:lnSpc>
              <a:spcBef>
                <a:spcPts val="0"/>
              </a:spcBef>
              <a:spcAft>
                <a:spcPts val="0"/>
              </a:spcAft>
              <a:buClr>
                <a:schemeClr val="lt1"/>
              </a:buClr>
              <a:buSzPts val="2500"/>
              <a:buFont typeface="Arial"/>
              <a:buNone/>
            </a:pPr>
            <a:r>
              <a:rPr lang="en-GB" sz="2500" b="1" i="0" u="none" strike="noStrike" cap="none">
                <a:solidFill>
                  <a:schemeClr val="lt1"/>
                </a:solidFill>
                <a:latin typeface="Calibri"/>
                <a:ea typeface="Calibri"/>
                <a:cs typeface="Calibri"/>
                <a:sym typeface="Calibri"/>
              </a:rPr>
              <a:t>3.2 Activités de </a:t>
            </a:r>
            <a:r>
              <a:rPr lang="en-GB" sz="2500" b="1">
                <a:solidFill>
                  <a:schemeClr val="lt1"/>
                </a:solidFill>
                <a:latin typeface="Calibri"/>
                <a:ea typeface="Calibri"/>
                <a:cs typeface="Calibri"/>
                <a:sym typeface="Calibri"/>
              </a:rPr>
              <a:t>C</a:t>
            </a:r>
            <a:r>
              <a:rPr lang="en-GB" sz="2500" b="1" i="0" u="none" strike="noStrike" cap="none">
                <a:solidFill>
                  <a:schemeClr val="lt1"/>
                </a:solidFill>
                <a:latin typeface="Calibri"/>
                <a:ea typeface="Calibri"/>
                <a:cs typeface="Calibri"/>
                <a:sym typeface="Calibri"/>
              </a:rPr>
              <a:t>réativité</a:t>
            </a:r>
            <a:endParaRPr sz="2500" b="1" i="0" u="none" strike="noStrike" cap="none">
              <a:solidFill>
                <a:schemeClr val="lt1"/>
              </a:solidFill>
              <a:latin typeface="Calibri"/>
              <a:ea typeface="Calibri"/>
              <a:cs typeface="Calibri"/>
              <a:sym typeface="Calibri"/>
            </a:endParaRPr>
          </a:p>
        </p:txBody>
      </p:sp>
      <p:sp>
        <p:nvSpPr>
          <p:cNvPr id="867" name="Google Shape;867;p31"/>
          <p:cNvSpPr txBox="1"/>
          <p:nvPr/>
        </p:nvSpPr>
        <p:spPr>
          <a:xfrm>
            <a:off x="673720" y="7324525"/>
            <a:ext cx="3205800" cy="2977200"/>
          </a:xfrm>
          <a:prstGeom prst="rect">
            <a:avLst/>
          </a:prstGeom>
          <a:noFill/>
          <a:ln>
            <a:noFill/>
          </a:ln>
        </p:spPr>
        <p:txBody>
          <a:bodyPr spcFirstLastPara="1" wrap="square" lIns="91425" tIns="45700" rIns="91425" bIns="45700" anchor="t" anchorCtr="0">
            <a:noAutofit/>
          </a:bodyPr>
          <a:lstStyle/>
          <a:p>
            <a:pPr marL="0" marR="0" lvl="0" indent="0" algn="l" rtl="0">
              <a:lnSpc>
                <a:spcPct val="99130"/>
              </a:lnSpc>
              <a:spcBef>
                <a:spcPts val="0"/>
              </a:spcBef>
              <a:spcAft>
                <a:spcPts val="0"/>
              </a:spcAft>
              <a:buClr>
                <a:srgbClr val="0C2D45"/>
              </a:buClr>
              <a:buSzPts val="1150"/>
              <a:buFont typeface="Arial"/>
              <a:buNone/>
            </a:pPr>
            <a:r>
              <a:rPr lang="en-GB" sz="1050" b="0" i="0" u="none" strike="noStrike" cap="none">
                <a:solidFill>
                  <a:srgbClr val="0C2D45"/>
                </a:solidFill>
                <a:latin typeface="Calibri"/>
                <a:ea typeface="Calibri"/>
                <a:cs typeface="Calibri"/>
                <a:sym typeface="Calibri"/>
              </a:rPr>
              <a:t>De nombreux migrants et réfugiés apportent avec eux un grand nombre de compétences artisanales issues de leur culture d’origine, allant du tissage traditionnel et de la poterie à la broderie et au travail du bois. Ces compétences constituent une part importante de leur identité culturelle et, du point de vue d’ACTIN, une voie potentielle d’intégration, de partage de compétences et même d’opportunités économiques au sein de nouvelles communautés. ACTIN Craft in Action propose de tirer parti de ces talents par le biais d’une série d’ateliers animés où les migrants et les réfugiés de tous âges peuvent perfectionner leurs compétences existantes sous la direction de personnes qualifiées de la communauté locale.</a:t>
            </a:r>
            <a:endParaRPr sz="1300" b="0" i="0" u="none" strike="noStrike" cap="none">
              <a:solidFill>
                <a:srgbClr val="000000"/>
              </a:solidFill>
              <a:latin typeface="Arial"/>
              <a:ea typeface="Arial"/>
              <a:cs typeface="Arial"/>
              <a:sym typeface="Arial"/>
            </a:endParaRPr>
          </a:p>
          <a:p>
            <a:pPr marL="0" marR="0" lvl="0" indent="0" algn="l" rtl="0">
              <a:lnSpc>
                <a:spcPct val="99130"/>
              </a:lnSpc>
              <a:spcBef>
                <a:spcPts val="0"/>
              </a:spcBef>
              <a:spcAft>
                <a:spcPts val="0"/>
              </a:spcAft>
              <a:buClr>
                <a:srgbClr val="0C2D45"/>
              </a:buClr>
              <a:buSzPts val="1150"/>
              <a:buFont typeface="Arial"/>
              <a:buNone/>
            </a:pPr>
            <a:endParaRPr sz="1150" b="0" i="0" u="none" strike="noStrike" cap="none">
              <a:solidFill>
                <a:srgbClr val="0C2D45"/>
              </a:solidFill>
              <a:latin typeface="Calibri"/>
              <a:ea typeface="Calibri"/>
              <a:cs typeface="Calibri"/>
              <a:sym typeface="Calibri"/>
            </a:endParaRPr>
          </a:p>
          <a:p>
            <a:pPr marL="0" marR="0" lvl="0" indent="0" algn="l" rtl="0">
              <a:lnSpc>
                <a:spcPct val="99130"/>
              </a:lnSpc>
              <a:spcBef>
                <a:spcPts val="0"/>
              </a:spcBef>
              <a:spcAft>
                <a:spcPts val="0"/>
              </a:spcAft>
              <a:buClr>
                <a:srgbClr val="0C2D45"/>
              </a:buClr>
              <a:buSzPts val="1150"/>
              <a:buFont typeface="Arial"/>
              <a:buNone/>
            </a:pPr>
            <a:endParaRPr sz="1150" b="0" i="0" u="none" strike="noStrike" cap="none">
              <a:solidFill>
                <a:srgbClr val="0C2D45"/>
              </a:solidFill>
              <a:latin typeface="Calibri"/>
              <a:ea typeface="Calibri"/>
              <a:cs typeface="Calibri"/>
              <a:sym typeface="Calibri"/>
            </a:endParaRPr>
          </a:p>
          <a:p>
            <a:pPr marL="0" marR="0" lvl="0" indent="0" algn="l" rtl="0">
              <a:lnSpc>
                <a:spcPct val="99130"/>
              </a:lnSpc>
              <a:spcBef>
                <a:spcPts val="0"/>
              </a:spcBef>
              <a:spcAft>
                <a:spcPts val="0"/>
              </a:spcAft>
              <a:buClr>
                <a:srgbClr val="0C2D45"/>
              </a:buClr>
              <a:buSzPts val="1150"/>
              <a:buFont typeface="Arial"/>
              <a:buNone/>
            </a:pPr>
            <a:endParaRPr sz="1150" b="0" i="0" u="none" strike="noStrike" cap="none">
              <a:solidFill>
                <a:srgbClr val="0C2D45"/>
              </a:solidFill>
              <a:latin typeface="Calibri"/>
              <a:ea typeface="Calibri"/>
              <a:cs typeface="Calibri"/>
              <a:sym typeface="Calibri"/>
            </a:endParaRPr>
          </a:p>
          <a:p>
            <a:pPr marL="0" marR="0" lvl="0" indent="0" algn="l" rtl="0">
              <a:lnSpc>
                <a:spcPct val="99130"/>
              </a:lnSpc>
              <a:spcBef>
                <a:spcPts val="0"/>
              </a:spcBef>
              <a:spcAft>
                <a:spcPts val="0"/>
              </a:spcAft>
              <a:buClr>
                <a:srgbClr val="0C2D45"/>
              </a:buClr>
              <a:buSzPts val="1150"/>
              <a:buFont typeface="Arial"/>
              <a:buNone/>
            </a:pPr>
            <a:endParaRPr sz="1150" b="0" i="0" u="none" strike="noStrike" cap="none">
              <a:solidFill>
                <a:srgbClr val="0C2D45"/>
              </a:solidFill>
              <a:latin typeface="Calibri"/>
              <a:ea typeface="Calibri"/>
              <a:cs typeface="Calibri"/>
              <a:sym typeface="Calibri"/>
            </a:endParaRPr>
          </a:p>
          <a:p>
            <a:pPr marL="0" marR="0" lvl="0" indent="0" algn="l" rtl="0">
              <a:lnSpc>
                <a:spcPct val="99130"/>
              </a:lnSpc>
              <a:spcBef>
                <a:spcPts val="0"/>
              </a:spcBef>
              <a:spcAft>
                <a:spcPts val="0"/>
              </a:spcAft>
              <a:buClr>
                <a:srgbClr val="0C2D45"/>
              </a:buClr>
              <a:buSzPts val="1150"/>
              <a:buFont typeface="Arial"/>
              <a:buNone/>
            </a:pPr>
            <a:endParaRPr sz="1150" b="0" i="0" u="none" strike="noStrike" cap="none">
              <a:solidFill>
                <a:srgbClr val="0C2D45"/>
              </a:solidFill>
              <a:latin typeface="Calibri"/>
              <a:ea typeface="Calibri"/>
              <a:cs typeface="Calibri"/>
              <a:sym typeface="Calibri"/>
            </a:endParaRPr>
          </a:p>
          <a:p>
            <a:pPr marL="0" marR="0" lvl="0" indent="0" algn="l" rtl="0">
              <a:lnSpc>
                <a:spcPct val="99130"/>
              </a:lnSpc>
              <a:spcBef>
                <a:spcPts val="0"/>
              </a:spcBef>
              <a:spcAft>
                <a:spcPts val="0"/>
              </a:spcAft>
              <a:buClr>
                <a:srgbClr val="0C2D45"/>
              </a:buClr>
              <a:buSzPts val="1150"/>
              <a:buFont typeface="Arial"/>
              <a:buNone/>
            </a:pPr>
            <a:endParaRPr sz="1150" b="0" i="0" u="none" strike="noStrike" cap="none">
              <a:solidFill>
                <a:srgbClr val="0C2D45"/>
              </a:solidFill>
              <a:latin typeface="Calibri"/>
              <a:ea typeface="Calibri"/>
              <a:cs typeface="Calibri"/>
              <a:sym typeface="Calibri"/>
            </a:endParaRPr>
          </a:p>
          <a:p>
            <a:pPr marL="0" marR="0" lvl="0" indent="0" algn="l" rtl="0">
              <a:lnSpc>
                <a:spcPct val="99130"/>
              </a:lnSpc>
              <a:spcBef>
                <a:spcPts val="0"/>
              </a:spcBef>
              <a:spcAft>
                <a:spcPts val="0"/>
              </a:spcAft>
              <a:buClr>
                <a:srgbClr val="0C2D45"/>
              </a:buClr>
              <a:buSzPts val="1150"/>
              <a:buFont typeface="Arial"/>
              <a:buNone/>
            </a:pPr>
            <a:endParaRPr sz="1150" b="0" i="0" u="none" strike="noStrike" cap="none">
              <a:solidFill>
                <a:srgbClr val="0C2D45"/>
              </a:solidFill>
              <a:latin typeface="Calibri"/>
              <a:ea typeface="Calibri"/>
              <a:cs typeface="Calibri"/>
              <a:sym typeface="Calibri"/>
            </a:endParaRPr>
          </a:p>
          <a:p>
            <a:pPr marL="0" marR="0" lvl="0" indent="0" algn="l" rtl="0">
              <a:lnSpc>
                <a:spcPct val="99130"/>
              </a:lnSpc>
              <a:spcBef>
                <a:spcPts val="0"/>
              </a:spcBef>
              <a:spcAft>
                <a:spcPts val="0"/>
              </a:spcAft>
              <a:buClr>
                <a:srgbClr val="0C2D45"/>
              </a:buClr>
              <a:buSzPts val="1150"/>
              <a:buFont typeface="Arial"/>
              <a:buNone/>
            </a:pPr>
            <a:endParaRPr sz="1150" b="0" i="0" u="none" strike="noStrike" cap="none">
              <a:solidFill>
                <a:srgbClr val="0C2D45"/>
              </a:solidFill>
              <a:latin typeface="Calibri"/>
              <a:ea typeface="Calibri"/>
              <a:cs typeface="Calibri"/>
              <a:sym typeface="Calibri"/>
            </a:endParaRPr>
          </a:p>
          <a:p>
            <a:pPr marL="0" marR="0" lvl="0" indent="0" algn="l" rtl="0">
              <a:lnSpc>
                <a:spcPct val="99130"/>
              </a:lnSpc>
              <a:spcBef>
                <a:spcPts val="0"/>
              </a:spcBef>
              <a:spcAft>
                <a:spcPts val="0"/>
              </a:spcAft>
              <a:buClr>
                <a:srgbClr val="0C2D45"/>
              </a:buClr>
              <a:buSzPts val="1150"/>
              <a:buFont typeface="Arial"/>
              <a:buNone/>
            </a:pPr>
            <a:endParaRPr sz="1150" b="0" i="0" u="none" strike="noStrike" cap="none">
              <a:solidFill>
                <a:srgbClr val="0C2D45"/>
              </a:solidFill>
              <a:latin typeface="Calibri"/>
              <a:ea typeface="Calibri"/>
              <a:cs typeface="Calibri"/>
              <a:sym typeface="Calibri"/>
            </a:endParaRPr>
          </a:p>
          <a:p>
            <a:pPr marL="0" marR="0" lvl="0" indent="0" algn="l" rtl="0">
              <a:lnSpc>
                <a:spcPct val="99130"/>
              </a:lnSpc>
              <a:spcBef>
                <a:spcPts val="0"/>
              </a:spcBef>
              <a:spcAft>
                <a:spcPts val="0"/>
              </a:spcAft>
              <a:buClr>
                <a:srgbClr val="0C2D45"/>
              </a:buClr>
              <a:buSzPts val="1150"/>
              <a:buFont typeface="Arial"/>
              <a:buNone/>
            </a:pPr>
            <a:endParaRPr sz="1150" b="0" i="0" u="none" strike="noStrike" cap="none">
              <a:solidFill>
                <a:srgbClr val="0C2D45"/>
              </a:solidFill>
              <a:latin typeface="Calibri"/>
              <a:ea typeface="Calibri"/>
              <a:cs typeface="Calibri"/>
              <a:sym typeface="Calibri"/>
            </a:endParaRPr>
          </a:p>
          <a:p>
            <a:pPr marL="0" marR="0" lvl="0" indent="0" algn="l" rtl="0">
              <a:lnSpc>
                <a:spcPct val="99130"/>
              </a:lnSpc>
              <a:spcBef>
                <a:spcPts val="0"/>
              </a:spcBef>
              <a:spcAft>
                <a:spcPts val="0"/>
              </a:spcAft>
              <a:buClr>
                <a:srgbClr val="0C2D45"/>
              </a:buClr>
              <a:buSzPts val="1150"/>
              <a:buFont typeface="Arial"/>
              <a:buNone/>
            </a:pPr>
            <a:endParaRPr sz="1150" b="0" i="0" u="none" strike="noStrike" cap="none">
              <a:solidFill>
                <a:srgbClr val="0C2D45"/>
              </a:solidFill>
              <a:latin typeface="Calibri"/>
              <a:ea typeface="Calibri"/>
              <a:cs typeface="Calibri"/>
              <a:sym typeface="Calibri"/>
            </a:endParaRPr>
          </a:p>
          <a:p>
            <a:pPr marL="0" marR="0" lvl="0" indent="0" algn="l" rtl="0">
              <a:lnSpc>
                <a:spcPct val="99130"/>
              </a:lnSpc>
              <a:spcBef>
                <a:spcPts val="0"/>
              </a:spcBef>
              <a:spcAft>
                <a:spcPts val="0"/>
              </a:spcAft>
              <a:buClr>
                <a:srgbClr val="0C2D45"/>
              </a:buClr>
              <a:buSzPts val="1150"/>
              <a:buFont typeface="Arial"/>
              <a:buNone/>
            </a:pPr>
            <a:endParaRPr sz="1150" b="0" i="0" u="none" strike="noStrike" cap="none">
              <a:solidFill>
                <a:srgbClr val="0C2D45"/>
              </a:solidFill>
              <a:latin typeface="Calibri"/>
              <a:ea typeface="Calibri"/>
              <a:cs typeface="Calibri"/>
              <a:sym typeface="Calibri"/>
            </a:endParaRPr>
          </a:p>
          <a:p>
            <a:pPr marL="0" marR="0" lvl="0" indent="0" algn="l" rtl="0">
              <a:lnSpc>
                <a:spcPct val="99130"/>
              </a:lnSpc>
              <a:spcBef>
                <a:spcPts val="0"/>
              </a:spcBef>
              <a:spcAft>
                <a:spcPts val="0"/>
              </a:spcAft>
              <a:buClr>
                <a:srgbClr val="0C2D45"/>
              </a:buClr>
              <a:buSzPts val="1150"/>
              <a:buFont typeface="Arial"/>
              <a:buNone/>
            </a:pPr>
            <a:endParaRPr sz="1150" b="0" i="0" u="none" strike="noStrike" cap="none">
              <a:solidFill>
                <a:srgbClr val="0C2D45"/>
              </a:solidFill>
              <a:latin typeface="Calibri"/>
              <a:ea typeface="Calibri"/>
              <a:cs typeface="Calibri"/>
              <a:sym typeface="Calibri"/>
            </a:endParaRPr>
          </a:p>
          <a:p>
            <a:pPr marL="0" marR="0" lvl="0" indent="0" algn="l" rtl="0">
              <a:lnSpc>
                <a:spcPct val="99130"/>
              </a:lnSpc>
              <a:spcBef>
                <a:spcPts val="0"/>
              </a:spcBef>
              <a:spcAft>
                <a:spcPts val="0"/>
              </a:spcAft>
              <a:buClr>
                <a:srgbClr val="0C2D45"/>
              </a:buClr>
              <a:buSzPts val="1150"/>
              <a:buFont typeface="Arial"/>
              <a:buNone/>
            </a:pPr>
            <a:endParaRPr sz="1150" b="0" i="0" u="none" strike="noStrike" cap="none">
              <a:solidFill>
                <a:srgbClr val="0C2D45"/>
              </a:solidFill>
              <a:latin typeface="Calibri"/>
              <a:ea typeface="Calibri"/>
              <a:cs typeface="Calibri"/>
              <a:sym typeface="Calibri"/>
            </a:endParaRPr>
          </a:p>
          <a:p>
            <a:pPr marL="0" marR="0" lvl="0" indent="0" algn="l" rtl="0">
              <a:lnSpc>
                <a:spcPct val="99130"/>
              </a:lnSpc>
              <a:spcBef>
                <a:spcPts val="0"/>
              </a:spcBef>
              <a:spcAft>
                <a:spcPts val="0"/>
              </a:spcAft>
              <a:buClr>
                <a:srgbClr val="0C2D45"/>
              </a:buClr>
              <a:buSzPts val="1150"/>
              <a:buFont typeface="Arial"/>
              <a:buNone/>
            </a:pPr>
            <a:endParaRPr sz="1150" b="0" i="0" u="none" strike="noStrike" cap="none">
              <a:solidFill>
                <a:srgbClr val="0C2D45"/>
              </a:solidFill>
              <a:latin typeface="Calibri"/>
              <a:ea typeface="Calibri"/>
              <a:cs typeface="Calibri"/>
              <a:sym typeface="Calibri"/>
            </a:endParaRPr>
          </a:p>
          <a:p>
            <a:pPr marL="0" marR="0" lvl="0" indent="0" algn="l" rtl="0">
              <a:lnSpc>
                <a:spcPct val="99130"/>
              </a:lnSpc>
              <a:spcBef>
                <a:spcPts val="0"/>
              </a:spcBef>
              <a:spcAft>
                <a:spcPts val="0"/>
              </a:spcAft>
              <a:buClr>
                <a:srgbClr val="0C2D45"/>
              </a:buClr>
              <a:buSzPts val="1150"/>
              <a:buFont typeface="Arial"/>
              <a:buNone/>
            </a:pPr>
            <a:endParaRPr sz="1150" b="0" i="0" u="none" strike="noStrike" cap="none">
              <a:solidFill>
                <a:srgbClr val="0C2D45"/>
              </a:solidFill>
              <a:latin typeface="Calibri"/>
              <a:ea typeface="Calibri"/>
              <a:cs typeface="Calibri"/>
              <a:sym typeface="Calibri"/>
            </a:endParaRPr>
          </a:p>
          <a:p>
            <a:pPr marL="0" marR="0" lvl="0" indent="0" algn="l" rtl="0">
              <a:lnSpc>
                <a:spcPct val="99130"/>
              </a:lnSpc>
              <a:spcBef>
                <a:spcPts val="0"/>
              </a:spcBef>
              <a:spcAft>
                <a:spcPts val="0"/>
              </a:spcAft>
              <a:buClr>
                <a:srgbClr val="0C2D45"/>
              </a:buClr>
              <a:buSzPts val="1150"/>
              <a:buFont typeface="Arial"/>
              <a:buNone/>
            </a:pPr>
            <a:endParaRPr sz="1150" b="0" i="0" u="none" strike="noStrike" cap="none">
              <a:solidFill>
                <a:srgbClr val="0C2D45"/>
              </a:solidFill>
              <a:latin typeface="Calibri"/>
              <a:ea typeface="Calibri"/>
              <a:cs typeface="Calibri"/>
              <a:sym typeface="Calibri"/>
            </a:endParaRPr>
          </a:p>
          <a:p>
            <a:pPr marL="0" marR="0" lvl="0" indent="0" algn="l" rtl="0">
              <a:lnSpc>
                <a:spcPct val="99130"/>
              </a:lnSpc>
              <a:spcBef>
                <a:spcPts val="0"/>
              </a:spcBef>
              <a:spcAft>
                <a:spcPts val="0"/>
              </a:spcAft>
              <a:buClr>
                <a:srgbClr val="0C2D45"/>
              </a:buClr>
              <a:buSzPts val="1150"/>
              <a:buFont typeface="Arial"/>
              <a:buNone/>
            </a:pPr>
            <a:endParaRPr sz="1150" b="0" i="0" u="none" strike="noStrike" cap="none">
              <a:solidFill>
                <a:srgbClr val="0C2D45"/>
              </a:solidFill>
              <a:latin typeface="Calibri"/>
              <a:ea typeface="Calibri"/>
              <a:cs typeface="Calibri"/>
              <a:sym typeface="Calibri"/>
            </a:endParaRPr>
          </a:p>
          <a:p>
            <a:pPr marL="0" marR="0" lvl="0" indent="0" algn="l" rtl="0">
              <a:lnSpc>
                <a:spcPct val="99130"/>
              </a:lnSpc>
              <a:spcBef>
                <a:spcPts val="0"/>
              </a:spcBef>
              <a:spcAft>
                <a:spcPts val="0"/>
              </a:spcAft>
              <a:buClr>
                <a:srgbClr val="0C2D45"/>
              </a:buClr>
              <a:buSzPts val="1150"/>
              <a:buFont typeface="Arial"/>
              <a:buNone/>
            </a:pPr>
            <a:endParaRPr sz="1150" b="0" i="0" u="none" strike="noStrike" cap="none">
              <a:solidFill>
                <a:srgbClr val="0C2D45"/>
              </a:solidFill>
              <a:latin typeface="Calibri"/>
              <a:ea typeface="Calibri"/>
              <a:cs typeface="Calibri"/>
              <a:sym typeface="Calibri"/>
            </a:endParaRPr>
          </a:p>
          <a:p>
            <a:pPr marL="0" marR="0" lvl="0" indent="0" algn="l" rtl="0">
              <a:lnSpc>
                <a:spcPct val="99130"/>
              </a:lnSpc>
              <a:spcBef>
                <a:spcPts val="0"/>
              </a:spcBef>
              <a:spcAft>
                <a:spcPts val="0"/>
              </a:spcAft>
              <a:buClr>
                <a:srgbClr val="0C2D45"/>
              </a:buClr>
              <a:buSzPts val="1150"/>
              <a:buFont typeface="Arial"/>
              <a:buNone/>
            </a:pPr>
            <a:endParaRPr sz="1150" b="0" i="0" u="none" strike="noStrike" cap="none">
              <a:solidFill>
                <a:srgbClr val="0C2D45"/>
              </a:solidFill>
              <a:latin typeface="Calibri"/>
              <a:ea typeface="Calibri"/>
              <a:cs typeface="Calibri"/>
              <a:sym typeface="Calibri"/>
            </a:endParaRPr>
          </a:p>
          <a:p>
            <a:pPr marL="0" marR="0" lvl="0" indent="0" algn="l" rtl="0">
              <a:lnSpc>
                <a:spcPct val="95000"/>
              </a:lnSpc>
              <a:spcBef>
                <a:spcPts val="0"/>
              </a:spcBef>
              <a:spcAft>
                <a:spcPts val="0"/>
              </a:spcAft>
              <a:buClr>
                <a:srgbClr val="0C2D45"/>
              </a:buClr>
              <a:buSzPts val="1150"/>
              <a:buFont typeface="Arial"/>
              <a:buNone/>
            </a:pPr>
            <a:r>
              <a:rPr lang="en-GB" sz="1150" b="0" i="0" u="none" strike="noStrike" cap="none">
                <a:solidFill>
                  <a:srgbClr val="0C2D45"/>
                </a:solidFill>
                <a:latin typeface="Calibri"/>
                <a:ea typeface="Calibri"/>
                <a:cs typeface="Calibri"/>
                <a:sym typeface="Calibri"/>
              </a:rPr>
              <a:t>L'artiste irlandais Francis Crowe a animé des ateliers auprès de femmes migrantes et réfugiées et a été tellement inspiré qu'elle a créé un</a:t>
            </a:r>
            <a:r>
              <a:rPr lang="en-GB" sz="1200" b="0" i="0" u="none" strike="noStrike" cap="none">
                <a:solidFill>
                  <a:srgbClr val="0C2D45"/>
                </a:solidFill>
                <a:latin typeface="Calibri"/>
                <a:ea typeface="Calibri"/>
                <a:cs typeface="Calibri"/>
                <a:sym typeface="Calibri"/>
              </a:rPr>
              <a:t>des œuvres d'art stimulantes qui explorent des questions sociales et culturelles importantes.</a:t>
            </a:r>
            <a:r>
              <a:rPr lang="en-GB" sz="1200" b="1" i="0" u="none" strike="noStrike" cap="none">
                <a:solidFill>
                  <a:srgbClr val="0C2D45"/>
                </a:solidFill>
                <a:latin typeface="Calibri"/>
                <a:ea typeface="Calibri"/>
                <a:cs typeface="Calibri"/>
                <a:sym typeface="Calibri"/>
              </a:rPr>
              <a:t>"Déchiré"</a:t>
            </a:r>
            <a:r>
              <a:rPr lang="en-GB" sz="1200" b="0" i="0" u="none" strike="noStrike" cap="none">
                <a:solidFill>
                  <a:srgbClr val="0C2D45"/>
                </a:solidFill>
                <a:latin typeface="Calibri"/>
                <a:ea typeface="Calibri"/>
                <a:cs typeface="Calibri"/>
                <a:sym typeface="Calibri"/>
              </a:rPr>
              <a:t>Cette œuvre puissante explore l’expérience humaine de l’intersectionnalité, de l’inégalité et de l’injustice sociale, notamment à travers le prisme de la séparation familiale.</a:t>
            </a:r>
            <a:endParaRPr sz="1400" b="0" i="0" u="none" strike="noStrike" cap="none">
              <a:solidFill>
                <a:srgbClr val="000000"/>
              </a:solidFill>
              <a:latin typeface="Arial"/>
              <a:ea typeface="Arial"/>
              <a:cs typeface="Arial"/>
              <a:sym typeface="Arial"/>
            </a:endParaRPr>
          </a:p>
          <a:p>
            <a:pPr marL="0" marR="0" lvl="0" indent="0" algn="l" rtl="0">
              <a:lnSpc>
                <a:spcPct val="95000"/>
              </a:lnSpc>
              <a:spcBef>
                <a:spcPts val="0"/>
              </a:spcBef>
              <a:spcAft>
                <a:spcPts val="0"/>
              </a:spcAft>
              <a:buClr>
                <a:srgbClr val="0C2D45"/>
              </a:buClr>
              <a:buSzPts val="1200"/>
              <a:buFont typeface="Arial"/>
              <a:buNone/>
            </a:pPr>
            <a:r>
              <a:rPr lang="en-GB" sz="1200" b="1" i="0" u="sng" strike="noStrike" cap="none">
                <a:solidFill>
                  <a:schemeClr val="hlink"/>
                </a:solidFill>
                <a:latin typeface="Calibri"/>
                <a:ea typeface="Calibri"/>
                <a:cs typeface="Calibri"/>
                <a:sym typeface="Calibri"/>
                <a:hlinkClick r:id="rId4"/>
              </a:rPr>
              <a:t>Regardez « Torn Apart » de Frances Crowe</a:t>
            </a:r>
            <a:r>
              <a:rPr lang="en-GB" sz="1200" b="0" i="0" u="none" strike="noStrike" cap="none">
                <a:solidFill>
                  <a:srgbClr val="0C2D45"/>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l" rtl="0">
              <a:lnSpc>
                <a:spcPct val="99130"/>
              </a:lnSpc>
              <a:spcBef>
                <a:spcPts val="0"/>
              </a:spcBef>
              <a:spcAft>
                <a:spcPts val="0"/>
              </a:spcAft>
              <a:buClr>
                <a:srgbClr val="0C2D45"/>
              </a:buClr>
              <a:buSzPts val="1150"/>
              <a:buFont typeface="Arial"/>
              <a:buNone/>
            </a:pPr>
            <a:endParaRPr sz="1150" b="0" i="0" u="none" strike="noStrike" cap="none">
              <a:solidFill>
                <a:srgbClr val="0C2D45"/>
              </a:solidFill>
              <a:latin typeface="Calibri"/>
              <a:ea typeface="Calibri"/>
              <a:cs typeface="Calibri"/>
              <a:sym typeface="Calibri"/>
            </a:endParaRPr>
          </a:p>
        </p:txBody>
      </p:sp>
      <p:grpSp>
        <p:nvGrpSpPr>
          <p:cNvPr id="868" name="Google Shape;868;p31"/>
          <p:cNvGrpSpPr/>
          <p:nvPr/>
        </p:nvGrpSpPr>
        <p:grpSpPr>
          <a:xfrm>
            <a:off x="91833" y="6786192"/>
            <a:ext cx="7048500" cy="375600"/>
            <a:chOff x="279400" y="7969291"/>
            <a:chExt cx="7048500" cy="375600"/>
          </a:xfrm>
        </p:grpSpPr>
        <p:cxnSp>
          <p:nvCxnSpPr>
            <p:cNvPr id="869" name="Google Shape;869;p31"/>
            <p:cNvCxnSpPr/>
            <p:nvPr/>
          </p:nvCxnSpPr>
          <p:spPr>
            <a:xfrm>
              <a:off x="279400" y="8172742"/>
              <a:ext cx="7048500" cy="0"/>
            </a:xfrm>
            <a:prstGeom prst="straightConnector1">
              <a:avLst/>
            </a:prstGeom>
            <a:noFill/>
            <a:ln w="9525" cap="flat" cmpd="sng">
              <a:solidFill>
                <a:srgbClr val="50B4D9"/>
              </a:solidFill>
              <a:prstDash val="solid"/>
              <a:miter lim="800000"/>
              <a:headEnd type="none" w="sm" len="sm"/>
              <a:tailEnd type="none" w="sm" len="sm"/>
            </a:ln>
          </p:spPr>
        </p:cxnSp>
        <p:sp>
          <p:nvSpPr>
            <p:cNvPr id="870" name="Google Shape;870;p31"/>
            <p:cNvSpPr/>
            <p:nvPr/>
          </p:nvSpPr>
          <p:spPr>
            <a:xfrm>
              <a:off x="477399" y="7969291"/>
              <a:ext cx="375600" cy="375600"/>
            </a:xfrm>
            <a:prstGeom prst="ellipse">
              <a:avLst/>
            </a:prstGeom>
            <a:solidFill>
              <a:srgbClr val="F3745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83"/>
                <a:buFont typeface="Arial"/>
                <a:buNone/>
              </a:pPr>
              <a:endParaRPr sz="1283" b="0" i="0" u="none" strike="noStrike" cap="none">
                <a:solidFill>
                  <a:srgbClr val="F3745D"/>
                </a:solidFill>
                <a:latin typeface="Century Schoolbook"/>
                <a:ea typeface="Century Schoolbook"/>
                <a:cs typeface="Century Schoolbook"/>
                <a:sym typeface="Century Schoolbook"/>
              </a:endParaRPr>
            </a:p>
          </p:txBody>
        </p:sp>
        <p:sp>
          <p:nvSpPr>
            <p:cNvPr id="871" name="Google Shape;871;p31"/>
            <p:cNvSpPr txBox="1"/>
            <p:nvPr/>
          </p:nvSpPr>
          <p:spPr>
            <a:xfrm>
              <a:off x="447104" y="7990007"/>
              <a:ext cx="449400" cy="351000"/>
            </a:xfrm>
            <a:prstGeom prst="rect">
              <a:avLst/>
            </a:prstGeom>
            <a:noFill/>
            <a:ln>
              <a:noFill/>
            </a:ln>
          </p:spPr>
          <p:txBody>
            <a:bodyPr spcFirstLastPara="1" wrap="square" lIns="91425" tIns="45700" rIns="91425" bIns="45700" anchor="b" anchorCtr="0">
              <a:noAutofit/>
            </a:bodyPr>
            <a:lstStyle/>
            <a:p>
              <a:pPr marL="0" marR="0" lvl="0" indent="0" algn="ctr" rtl="0">
                <a:lnSpc>
                  <a:spcPct val="86000"/>
                </a:lnSpc>
                <a:spcBef>
                  <a:spcPts val="0"/>
                </a:spcBef>
                <a:spcAft>
                  <a:spcPts val="0"/>
                </a:spcAft>
                <a:buClr>
                  <a:schemeClr val="lt1"/>
                </a:buClr>
                <a:buSzPts val="2000"/>
                <a:buFont typeface="Arial"/>
                <a:buNone/>
              </a:pPr>
              <a:r>
                <a:rPr lang="en-GB" sz="2000" b="1" i="0" u="none" strike="noStrike" cap="none">
                  <a:solidFill>
                    <a:schemeClr val="lt1"/>
                  </a:solidFill>
                  <a:latin typeface="Calibri"/>
                  <a:ea typeface="Calibri"/>
                  <a:cs typeface="Calibri"/>
                  <a:sym typeface="Calibri"/>
                </a:rPr>
                <a:t>01</a:t>
              </a:r>
              <a:endParaRPr sz="2000" b="0" i="0" u="none" strike="noStrike" cap="none">
                <a:solidFill>
                  <a:schemeClr val="lt1"/>
                </a:solidFill>
                <a:latin typeface="Calibri"/>
                <a:ea typeface="Calibri"/>
                <a:cs typeface="Calibri"/>
                <a:sym typeface="Calibri"/>
              </a:endParaRPr>
            </a:p>
          </p:txBody>
        </p:sp>
      </p:grpSp>
      <p:sp>
        <p:nvSpPr>
          <p:cNvPr id="872" name="Google Shape;872;p31"/>
          <p:cNvSpPr txBox="1"/>
          <p:nvPr/>
        </p:nvSpPr>
        <p:spPr>
          <a:xfrm>
            <a:off x="776185" y="6884627"/>
            <a:ext cx="2109000" cy="2751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50B4D9"/>
              </a:buClr>
              <a:buSzPts val="1700"/>
              <a:buFont typeface="Arial"/>
              <a:buNone/>
            </a:pPr>
            <a:r>
              <a:rPr lang="en-GB" sz="1700" b="1" i="0" u="none" strike="noStrike" cap="none">
                <a:solidFill>
                  <a:srgbClr val="50B4D9"/>
                </a:solidFill>
                <a:latin typeface="Calibri"/>
                <a:ea typeface="Calibri"/>
                <a:cs typeface="Calibri"/>
                <a:sym typeface="Calibri"/>
              </a:rPr>
              <a:t>L'artisanat ACTIN en action</a:t>
            </a:r>
            <a:endParaRPr sz="1400" b="0" i="0" u="none" strike="noStrike" cap="none">
              <a:solidFill>
                <a:srgbClr val="000000"/>
              </a:solidFill>
              <a:latin typeface="Arial"/>
              <a:ea typeface="Arial"/>
              <a:cs typeface="Arial"/>
              <a:sym typeface="Arial"/>
            </a:endParaRPr>
          </a:p>
        </p:txBody>
      </p:sp>
      <p:sp>
        <p:nvSpPr>
          <p:cNvPr id="873" name="Google Shape;873;p31"/>
          <p:cNvSpPr txBox="1"/>
          <p:nvPr/>
        </p:nvSpPr>
        <p:spPr>
          <a:xfrm>
            <a:off x="3626110" y="4335382"/>
            <a:ext cx="3356700" cy="1228500"/>
          </a:xfrm>
          <a:prstGeom prst="rect">
            <a:avLst/>
          </a:prstGeom>
          <a:noFill/>
          <a:ln>
            <a:noFill/>
          </a:ln>
        </p:spPr>
        <p:txBody>
          <a:bodyPr spcFirstLastPara="1" wrap="square" lIns="91425" tIns="45700" rIns="91425" bIns="45700" anchor="t" anchorCtr="0">
            <a:noAutofit/>
          </a:bodyPr>
          <a:lstStyle/>
          <a:p>
            <a:pPr marL="0" marR="0" lvl="0" indent="0" algn="l" rtl="0">
              <a:lnSpc>
                <a:spcPct val="104000"/>
              </a:lnSpc>
              <a:spcBef>
                <a:spcPts val="0"/>
              </a:spcBef>
              <a:spcAft>
                <a:spcPts val="0"/>
              </a:spcAft>
              <a:buClr>
                <a:srgbClr val="123240"/>
              </a:buClr>
              <a:buSzPts val="1500"/>
              <a:buFont typeface="Arial"/>
              <a:buNone/>
            </a:pPr>
            <a:r>
              <a:rPr lang="en-GB" b="0" i="1" u="none" strike="noStrike" cap="none">
                <a:solidFill>
                  <a:srgbClr val="123240"/>
                </a:solidFill>
                <a:latin typeface="Calibri"/>
                <a:ea typeface="Calibri"/>
                <a:cs typeface="Calibri"/>
                <a:sym typeface="Calibri"/>
              </a:rPr>
              <a:t>La créativité joue un rôle essentiel dans l’amélioration des efforts d’intégration, notamment dans les domaines de l’apprentissage des langues, de la sensibilisation culturelle et de l’inclusion sociale. L’intégration d’approches créatives dans les activités parascolaires offre de nombreux avantages qui peuvent enrichir considérablement le processus d’intégration des migrants et des réfugiés.</a:t>
            </a:r>
            <a:endParaRPr b="0" i="1" u="none" strike="noStrike" cap="none">
              <a:solidFill>
                <a:srgbClr val="123240"/>
              </a:solidFill>
              <a:latin typeface="Calibri"/>
              <a:ea typeface="Calibri"/>
              <a:cs typeface="Calibri"/>
              <a:sym typeface="Calibri"/>
            </a:endParaRPr>
          </a:p>
          <a:p>
            <a:pPr marL="0" marR="0" lvl="0" indent="0" algn="l" rtl="0">
              <a:lnSpc>
                <a:spcPct val="104000"/>
              </a:lnSpc>
              <a:spcBef>
                <a:spcPts val="0"/>
              </a:spcBef>
              <a:spcAft>
                <a:spcPts val="0"/>
              </a:spcAft>
              <a:buClr>
                <a:srgbClr val="0C2D45"/>
              </a:buClr>
              <a:buSzPts val="1500"/>
              <a:buFont typeface="Arial"/>
              <a:buNone/>
            </a:pPr>
            <a:endParaRPr sz="1500" b="0" i="1" u="none" strike="noStrike" cap="none">
              <a:solidFill>
                <a:srgbClr val="123240"/>
              </a:solidFill>
              <a:latin typeface="Calibri"/>
              <a:ea typeface="Calibri"/>
              <a:cs typeface="Calibri"/>
              <a:sym typeface="Calibri"/>
            </a:endParaRPr>
          </a:p>
        </p:txBody>
      </p:sp>
      <p:pic>
        <p:nvPicPr>
          <p:cNvPr id="874" name="Google Shape;874;p31"/>
          <p:cNvPicPr preferRelativeResize="0"/>
          <p:nvPr/>
        </p:nvPicPr>
        <p:blipFill rotWithShape="1">
          <a:blip r:embed="rId5">
            <a:alphaModFix/>
          </a:blip>
          <a:srcRect t="179" b="168"/>
          <a:stretch/>
        </p:blipFill>
        <p:spPr>
          <a:xfrm>
            <a:off x="3996287" y="7161799"/>
            <a:ext cx="3074364" cy="184813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879" name="Google Shape;879;p32"/>
          <p:cNvSpPr txBox="1">
            <a:spLocks noGrp="1"/>
          </p:cNvSpPr>
          <p:nvPr>
            <p:ph type="sldNum" idx="12"/>
          </p:nvPr>
        </p:nvSpPr>
        <p:spPr>
          <a:xfrm>
            <a:off x="7134555" y="10316301"/>
            <a:ext cx="357600" cy="266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800"/>
              <a:buNone/>
            </a:pPr>
            <a:fld id="{00000000-1234-1234-1234-123412341234}" type="slidenum">
              <a:rPr lang="en-GB"/>
              <a:t>18</a:t>
            </a:fld>
            <a:endParaRPr/>
          </a:p>
        </p:txBody>
      </p:sp>
      <p:sp>
        <p:nvSpPr>
          <p:cNvPr id="880" name="Google Shape;880;p32"/>
          <p:cNvSpPr txBox="1"/>
          <p:nvPr/>
        </p:nvSpPr>
        <p:spPr>
          <a:xfrm>
            <a:off x="549984" y="1115105"/>
            <a:ext cx="6474900" cy="8337300"/>
          </a:xfrm>
          <a:prstGeom prst="rect">
            <a:avLst/>
          </a:prstGeom>
          <a:noFill/>
          <a:ln>
            <a:noFill/>
          </a:ln>
        </p:spPr>
        <p:txBody>
          <a:bodyPr spcFirstLastPara="1" wrap="square" lIns="91425" tIns="45700" rIns="91425" bIns="45700" anchor="t" anchorCtr="0">
            <a:noAutofit/>
          </a:bodyPr>
          <a:lstStyle/>
          <a:p>
            <a:pPr marL="0" marR="0" lvl="0" indent="0" algn="l" rtl="0">
              <a:lnSpc>
                <a:spcPct val="90769"/>
              </a:lnSpc>
              <a:spcBef>
                <a:spcPts val="0"/>
              </a:spcBef>
              <a:spcAft>
                <a:spcPts val="0"/>
              </a:spcAft>
              <a:buClr>
                <a:srgbClr val="F3745D"/>
              </a:buClr>
              <a:buSzPts val="1300"/>
              <a:buFont typeface="Arial"/>
              <a:buNone/>
            </a:pPr>
            <a:r>
              <a:rPr lang="en-GB" sz="1000" b="1" i="0" u="none" strike="noStrike" cap="none">
                <a:solidFill>
                  <a:srgbClr val="F3745D"/>
                </a:solidFill>
                <a:latin typeface="Calibri"/>
                <a:ea typeface="Calibri"/>
                <a:cs typeface="Calibri"/>
                <a:sym typeface="Calibri"/>
              </a:rPr>
              <a:t>Atelier sur les traditions textiles</a:t>
            </a:r>
            <a:endParaRPr sz="850" b="1" i="0" u="none" strike="noStrike" cap="none">
              <a:solidFill>
                <a:srgbClr val="0C2D45"/>
              </a:solidFill>
              <a:latin typeface="Calibri"/>
              <a:ea typeface="Calibri"/>
              <a:cs typeface="Calibri"/>
              <a:sym typeface="Calibri"/>
            </a:endParaRPr>
          </a:p>
          <a:p>
            <a:pPr marL="0" marR="0" lvl="0" indent="0" algn="l" rtl="0">
              <a:lnSpc>
                <a:spcPct val="102608"/>
              </a:lnSpc>
              <a:spcBef>
                <a:spcPts val="0"/>
              </a:spcBef>
              <a:spcAft>
                <a:spcPts val="0"/>
              </a:spcAft>
              <a:buClr>
                <a:srgbClr val="0C2D45"/>
              </a:buClr>
              <a:buSzPts val="1150"/>
              <a:buFont typeface="Arial"/>
              <a:buNone/>
            </a:pPr>
            <a:r>
              <a:rPr lang="en-GB" sz="850" b="1" i="0" u="none" strike="noStrike" cap="none">
                <a:solidFill>
                  <a:srgbClr val="0C2D45"/>
                </a:solidFill>
                <a:latin typeface="Calibri"/>
                <a:ea typeface="Calibri"/>
                <a:cs typeface="Calibri"/>
                <a:sym typeface="Calibri"/>
              </a:rPr>
              <a:t>Exécution:</a:t>
            </a:r>
            <a:endParaRPr sz="1100" b="0" i="0" u="none" strike="noStrike" cap="none">
              <a:solidFill>
                <a:srgbClr val="000000"/>
              </a:solidFill>
              <a:latin typeface="Arial"/>
              <a:ea typeface="Arial"/>
              <a:cs typeface="Arial"/>
              <a:sym typeface="Arial"/>
            </a:endParaRPr>
          </a:p>
          <a:p>
            <a:pPr marL="0" marR="0" lvl="0" indent="0" algn="l" rtl="0">
              <a:lnSpc>
                <a:spcPct val="102608"/>
              </a:lnSpc>
              <a:spcBef>
                <a:spcPts val="0"/>
              </a:spcBef>
              <a:spcAft>
                <a:spcPts val="0"/>
              </a:spcAft>
              <a:buClr>
                <a:srgbClr val="0C2D45"/>
              </a:buClr>
              <a:buSzPts val="1150"/>
              <a:buFont typeface="Arial"/>
              <a:buNone/>
            </a:pPr>
            <a:r>
              <a:rPr lang="en-GB" sz="850" b="0" i="0" u="none" strike="noStrike" cap="none">
                <a:solidFill>
                  <a:srgbClr val="0C2D45"/>
                </a:solidFill>
                <a:latin typeface="Calibri"/>
                <a:ea typeface="Calibri"/>
                <a:cs typeface="Calibri"/>
                <a:sym typeface="Calibri"/>
              </a:rPr>
              <a:t>Associez-vous à des artisans textiles locaux qui peuvent se porter volontaires pour enseigner différentes techniques. Utilisez des tissus et des textiles donnés ou d'occasion. La courtepointe ou la tapisserie collaborative peut utiliser des matériaux de récupération pour minimiser les coûts.</a:t>
            </a:r>
            <a:endParaRPr sz="1100" b="0" i="0" u="none" strike="noStrike" cap="none">
              <a:solidFill>
                <a:srgbClr val="000000"/>
              </a:solidFill>
              <a:latin typeface="Arial"/>
              <a:ea typeface="Arial"/>
              <a:cs typeface="Arial"/>
              <a:sym typeface="Arial"/>
            </a:endParaRPr>
          </a:p>
          <a:p>
            <a:pPr marL="0" marR="0" lvl="0" indent="0" algn="l" rtl="0">
              <a:lnSpc>
                <a:spcPct val="102608"/>
              </a:lnSpc>
              <a:spcBef>
                <a:spcPts val="0"/>
              </a:spcBef>
              <a:spcAft>
                <a:spcPts val="0"/>
              </a:spcAft>
              <a:buClr>
                <a:srgbClr val="0C2D45"/>
              </a:buClr>
              <a:buSzPts val="1150"/>
              <a:buFont typeface="Arial"/>
              <a:buNone/>
            </a:pPr>
            <a:endParaRPr sz="850" b="0" i="0" u="none" strike="noStrike" cap="none">
              <a:solidFill>
                <a:srgbClr val="0C2D45"/>
              </a:solidFill>
              <a:latin typeface="Calibri"/>
              <a:ea typeface="Calibri"/>
              <a:cs typeface="Calibri"/>
              <a:sym typeface="Calibri"/>
            </a:endParaRPr>
          </a:p>
          <a:p>
            <a:pPr marL="0" marR="0" lvl="0" indent="0" algn="l" rtl="0">
              <a:lnSpc>
                <a:spcPct val="90769"/>
              </a:lnSpc>
              <a:spcBef>
                <a:spcPts val="0"/>
              </a:spcBef>
              <a:spcAft>
                <a:spcPts val="0"/>
              </a:spcAft>
              <a:buClr>
                <a:srgbClr val="F3745D"/>
              </a:buClr>
              <a:buSzPts val="1300"/>
              <a:buFont typeface="Arial"/>
              <a:buNone/>
            </a:pPr>
            <a:r>
              <a:rPr lang="en-GB" sz="1000" b="1" i="0" u="none" strike="noStrike" cap="none">
                <a:solidFill>
                  <a:srgbClr val="F3745D"/>
                </a:solidFill>
                <a:latin typeface="Calibri"/>
                <a:ea typeface="Calibri"/>
                <a:cs typeface="Calibri"/>
                <a:sym typeface="Calibri"/>
              </a:rPr>
              <a:t>Atelier de poterie et de céramique</a:t>
            </a:r>
            <a:endParaRPr sz="1100" b="0" i="0" u="none" strike="noStrike" cap="none">
              <a:solidFill>
                <a:srgbClr val="000000"/>
              </a:solidFill>
              <a:latin typeface="Arial"/>
              <a:ea typeface="Arial"/>
              <a:cs typeface="Arial"/>
              <a:sym typeface="Arial"/>
            </a:endParaRPr>
          </a:p>
          <a:p>
            <a:pPr marL="0" marR="0" lvl="0" indent="0" algn="l" rtl="0">
              <a:lnSpc>
                <a:spcPct val="102608"/>
              </a:lnSpc>
              <a:spcBef>
                <a:spcPts val="0"/>
              </a:spcBef>
              <a:spcAft>
                <a:spcPts val="0"/>
              </a:spcAft>
              <a:buClr>
                <a:srgbClr val="0C2D45"/>
              </a:buClr>
              <a:buSzPts val="1150"/>
              <a:buFont typeface="Arial"/>
              <a:buNone/>
            </a:pPr>
            <a:r>
              <a:rPr lang="en-GB" sz="850" b="1" i="0" u="none" strike="noStrike" cap="none">
                <a:solidFill>
                  <a:srgbClr val="0C2D45"/>
                </a:solidFill>
                <a:latin typeface="Calibri"/>
                <a:ea typeface="Calibri"/>
                <a:cs typeface="Calibri"/>
                <a:sym typeface="Calibri"/>
              </a:rPr>
              <a:t>Exécution:</a:t>
            </a:r>
            <a:r>
              <a:rPr lang="en-GB" sz="850" b="0" i="0" u="none" strike="noStrike" cap="none">
                <a:solidFill>
                  <a:srgbClr val="0C2D45"/>
                </a:solidFill>
                <a:latin typeface="Calibri"/>
                <a:ea typeface="Calibri"/>
                <a:cs typeface="Calibri"/>
                <a:sym typeface="Calibri"/>
              </a:rPr>
              <a:t>Collaborez avec un atelier de poterie local qui peut vous proposer un espace en dehors des heures de pointe à un coût réduit ou en échange de publicité. Utilisez des sources d'argile naturelle ou de l'argile recyclée provenant d'autres projets. Les bénévoles peuvent s'occuper de l'enseignement et du fonctionnement du four.</a:t>
            </a:r>
            <a:endParaRPr sz="1100" b="0" i="0" u="none" strike="noStrike" cap="none">
              <a:solidFill>
                <a:srgbClr val="000000"/>
              </a:solidFill>
              <a:latin typeface="Arial"/>
              <a:ea typeface="Arial"/>
              <a:cs typeface="Arial"/>
              <a:sym typeface="Arial"/>
            </a:endParaRPr>
          </a:p>
          <a:p>
            <a:pPr marL="0" marR="0" lvl="0" indent="0" algn="l" rtl="0">
              <a:lnSpc>
                <a:spcPct val="102608"/>
              </a:lnSpc>
              <a:spcBef>
                <a:spcPts val="0"/>
              </a:spcBef>
              <a:spcAft>
                <a:spcPts val="0"/>
              </a:spcAft>
              <a:buClr>
                <a:srgbClr val="0C2D45"/>
              </a:buClr>
              <a:buSzPts val="1150"/>
              <a:buFont typeface="Arial"/>
              <a:buNone/>
            </a:pPr>
            <a:endParaRPr sz="850" b="0" i="0" u="none" strike="noStrike" cap="none">
              <a:solidFill>
                <a:srgbClr val="0C2D45"/>
              </a:solidFill>
              <a:latin typeface="Calibri"/>
              <a:ea typeface="Calibri"/>
              <a:cs typeface="Calibri"/>
              <a:sym typeface="Calibri"/>
            </a:endParaRPr>
          </a:p>
          <a:p>
            <a:pPr marL="0" marR="0" lvl="0" indent="0" algn="l" rtl="0">
              <a:lnSpc>
                <a:spcPct val="90769"/>
              </a:lnSpc>
              <a:spcBef>
                <a:spcPts val="0"/>
              </a:spcBef>
              <a:spcAft>
                <a:spcPts val="0"/>
              </a:spcAft>
              <a:buClr>
                <a:srgbClr val="F3745D"/>
              </a:buClr>
              <a:buSzPts val="1300"/>
              <a:buFont typeface="Arial"/>
              <a:buNone/>
            </a:pPr>
            <a:r>
              <a:rPr lang="en-GB" sz="1000" b="1" i="0" u="none" strike="noStrike" cap="none">
                <a:solidFill>
                  <a:srgbClr val="F3745D"/>
                </a:solidFill>
                <a:latin typeface="Calibri"/>
                <a:ea typeface="Calibri"/>
                <a:cs typeface="Calibri"/>
                <a:sym typeface="Calibri"/>
              </a:rPr>
              <a:t>Fabrication de bijoux et travail du métal</a:t>
            </a:r>
            <a:endParaRPr sz="1100" b="0" i="0" u="none" strike="noStrike" cap="none">
              <a:solidFill>
                <a:srgbClr val="000000"/>
              </a:solidFill>
              <a:latin typeface="Arial"/>
              <a:ea typeface="Arial"/>
              <a:cs typeface="Arial"/>
              <a:sym typeface="Arial"/>
            </a:endParaRPr>
          </a:p>
          <a:p>
            <a:pPr marL="0" marR="0" lvl="0" indent="0" algn="l" rtl="0">
              <a:lnSpc>
                <a:spcPct val="102608"/>
              </a:lnSpc>
              <a:spcBef>
                <a:spcPts val="0"/>
              </a:spcBef>
              <a:spcAft>
                <a:spcPts val="0"/>
              </a:spcAft>
              <a:buClr>
                <a:srgbClr val="0C2D45"/>
              </a:buClr>
              <a:buSzPts val="1150"/>
              <a:buFont typeface="Arial"/>
              <a:buNone/>
            </a:pPr>
            <a:r>
              <a:rPr lang="en-GB" sz="850" b="1" i="0" u="none" strike="noStrike" cap="none">
                <a:solidFill>
                  <a:srgbClr val="0C2D45"/>
                </a:solidFill>
                <a:latin typeface="Calibri"/>
                <a:ea typeface="Calibri"/>
                <a:cs typeface="Calibri"/>
                <a:sym typeface="Calibri"/>
              </a:rPr>
              <a:t>Exécution:</a:t>
            </a:r>
            <a:r>
              <a:rPr lang="en-GB" sz="850" b="0" i="0" u="none" strike="noStrike" cap="none">
                <a:solidFill>
                  <a:srgbClr val="0C2D45"/>
                </a:solidFill>
                <a:latin typeface="Calibri"/>
                <a:ea typeface="Calibri"/>
                <a:cs typeface="Calibri"/>
                <a:sym typeface="Calibri"/>
              </a:rPr>
              <a:t>Procurez-vous des matériaux peu coûteux comme des perles, des fils et des métaux recyclés à partir de dons ou de centres de recyclage d'artisanat. Les artistes joailliers peuvent se porter volontaires pour animer des séances et partager des outils pour réduire les coûts</a:t>
            </a:r>
            <a:endParaRPr sz="1100" b="0" i="0" u="none" strike="noStrike" cap="none">
              <a:solidFill>
                <a:srgbClr val="000000"/>
              </a:solidFill>
              <a:latin typeface="Arial"/>
              <a:ea typeface="Arial"/>
              <a:cs typeface="Arial"/>
              <a:sym typeface="Arial"/>
            </a:endParaRPr>
          </a:p>
          <a:p>
            <a:pPr marL="0" marR="0" lvl="0" indent="0" algn="l" rtl="0">
              <a:lnSpc>
                <a:spcPct val="102608"/>
              </a:lnSpc>
              <a:spcBef>
                <a:spcPts val="0"/>
              </a:spcBef>
              <a:spcAft>
                <a:spcPts val="0"/>
              </a:spcAft>
              <a:buClr>
                <a:srgbClr val="0C2D45"/>
              </a:buClr>
              <a:buSzPts val="1150"/>
              <a:buFont typeface="Arial"/>
              <a:buNone/>
            </a:pPr>
            <a:endParaRPr sz="850" b="0" i="0" u="none" strike="noStrike" cap="none">
              <a:solidFill>
                <a:srgbClr val="0C2D45"/>
              </a:solidFill>
              <a:latin typeface="Calibri"/>
              <a:ea typeface="Calibri"/>
              <a:cs typeface="Calibri"/>
              <a:sym typeface="Calibri"/>
            </a:endParaRPr>
          </a:p>
          <a:p>
            <a:pPr marL="0" marR="0" lvl="0" indent="0" algn="l" rtl="0">
              <a:lnSpc>
                <a:spcPct val="90769"/>
              </a:lnSpc>
              <a:spcBef>
                <a:spcPts val="0"/>
              </a:spcBef>
              <a:spcAft>
                <a:spcPts val="0"/>
              </a:spcAft>
              <a:buClr>
                <a:srgbClr val="F3745D"/>
              </a:buClr>
              <a:buSzPts val="1300"/>
              <a:buFont typeface="Arial"/>
              <a:buNone/>
            </a:pPr>
            <a:r>
              <a:rPr lang="en-GB" sz="1000" b="1" i="0" u="none" strike="noStrike" cap="none">
                <a:solidFill>
                  <a:srgbClr val="F3745D"/>
                </a:solidFill>
                <a:latin typeface="Calibri"/>
                <a:ea typeface="Calibri"/>
                <a:cs typeface="Calibri"/>
                <a:sym typeface="Calibri"/>
              </a:rPr>
              <a:t>Travail du bois et sculpture</a:t>
            </a:r>
            <a:endParaRPr sz="1100" b="0" i="0" u="none" strike="noStrike" cap="none">
              <a:solidFill>
                <a:srgbClr val="000000"/>
              </a:solidFill>
              <a:latin typeface="Arial"/>
              <a:ea typeface="Arial"/>
              <a:cs typeface="Arial"/>
              <a:sym typeface="Arial"/>
            </a:endParaRPr>
          </a:p>
          <a:p>
            <a:pPr marL="0" marR="0" lvl="0" indent="0" algn="l" rtl="0">
              <a:lnSpc>
                <a:spcPct val="102608"/>
              </a:lnSpc>
              <a:spcBef>
                <a:spcPts val="0"/>
              </a:spcBef>
              <a:spcAft>
                <a:spcPts val="0"/>
              </a:spcAft>
              <a:buClr>
                <a:srgbClr val="0C2D45"/>
              </a:buClr>
              <a:buSzPts val="1150"/>
              <a:buFont typeface="Arial"/>
              <a:buNone/>
            </a:pPr>
            <a:r>
              <a:rPr lang="en-GB" sz="850" b="0" i="0" u="none" strike="noStrike" cap="none">
                <a:solidFill>
                  <a:srgbClr val="0C2D45"/>
                </a:solidFill>
                <a:latin typeface="Calibri"/>
                <a:ea typeface="Calibri"/>
                <a:cs typeface="Calibri"/>
                <a:sym typeface="Calibri"/>
              </a:rPr>
              <a:t>Exécution : Utilisez du bois récupéré ou des chutes de bois provenant de menuisiers ou de chantiers locaux. Associez-vous à des menuisiers retraités ou à des écoles de menuiserie pour des instructeurs bénévoles. Concentrez-vous sur de petits projets pour limiter l'utilisation des matériaux.</a:t>
            </a:r>
            <a:endParaRPr sz="1100" b="0" i="0" u="none" strike="noStrike" cap="none">
              <a:solidFill>
                <a:srgbClr val="000000"/>
              </a:solidFill>
              <a:latin typeface="Arial"/>
              <a:ea typeface="Arial"/>
              <a:cs typeface="Arial"/>
              <a:sym typeface="Arial"/>
            </a:endParaRPr>
          </a:p>
          <a:p>
            <a:pPr marL="0" marR="0" lvl="0" indent="0" algn="l" rtl="0">
              <a:lnSpc>
                <a:spcPct val="102608"/>
              </a:lnSpc>
              <a:spcBef>
                <a:spcPts val="0"/>
              </a:spcBef>
              <a:spcAft>
                <a:spcPts val="0"/>
              </a:spcAft>
              <a:buClr>
                <a:srgbClr val="0C2D45"/>
              </a:buClr>
              <a:buSzPts val="1150"/>
              <a:buFont typeface="Arial"/>
              <a:buNone/>
            </a:pPr>
            <a:endParaRPr sz="850" b="0" i="0" u="none" strike="noStrike" cap="none">
              <a:solidFill>
                <a:srgbClr val="0C2D45"/>
              </a:solidFill>
              <a:latin typeface="Calibri"/>
              <a:ea typeface="Calibri"/>
              <a:cs typeface="Calibri"/>
              <a:sym typeface="Calibri"/>
            </a:endParaRPr>
          </a:p>
          <a:p>
            <a:pPr marL="0" marR="0" lvl="0" indent="0" algn="l" rtl="0">
              <a:lnSpc>
                <a:spcPct val="90769"/>
              </a:lnSpc>
              <a:spcBef>
                <a:spcPts val="0"/>
              </a:spcBef>
              <a:spcAft>
                <a:spcPts val="0"/>
              </a:spcAft>
              <a:buClr>
                <a:srgbClr val="F3745D"/>
              </a:buClr>
              <a:buSzPts val="1300"/>
              <a:buFont typeface="Arial"/>
              <a:buNone/>
            </a:pPr>
            <a:r>
              <a:rPr lang="en-GB" sz="1000" b="1" i="0" u="none" strike="noStrike" cap="none">
                <a:solidFill>
                  <a:srgbClr val="F3745D"/>
                </a:solidFill>
                <a:latin typeface="Calibri"/>
                <a:ea typeface="Calibri"/>
                <a:cs typeface="Calibri"/>
                <a:sym typeface="Calibri"/>
              </a:rPr>
              <a:t>Vannerie et artisanat tissé</a:t>
            </a:r>
            <a:endParaRPr sz="1100" b="0" i="0" u="none" strike="noStrike" cap="none">
              <a:solidFill>
                <a:srgbClr val="000000"/>
              </a:solidFill>
              <a:latin typeface="Arial"/>
              <a:ea typeface="Arial"/>
              <a:cs typeface="Arial"/>
              <a:sym typeface="Arial"/>
            </a:endParaRPr>
          </a:p>
          <a:p>
            <a:pPr marL="0" marR="0" lvl="0" indent="0" algn="l" rtl="0">
              <a:lnSpc>
                <a:spcPct val="102608"/>
              </a:lnSpc>
              <a:spcBef>
                <a:spcPts val="0"/>
              </a:spcBef>
              <a:spcAft>
                <a:spcPts val="0"/>
              </a:spcAft>
              <a:buClr>
                <a:srgbClr val="0C2D45"/>
              </a:buClr>
              <a:buSzPts val="1150"/>
              <a:buFont typeface="Arial"/>
              <a:buNone/>
            </a:pPr>
            <a:r>
              <a:rPr lang="en-GB" sz="850" b="0" i="0" u="none" strike="noStrike" cap="none">
                <a:solidFill>
                  <a:srgbClr val="0C2D45"/>
                </a:solidFill>
                <a:latin typeface="Calibri"/>
                <a:ea typeface="Calibri"/>
                <a:cs typeface="Calibri"/>
                <a:sym typeface="Calibri"/>
              </a:rPr>
              <a:t>Exécution : Rassemblez des matériaux naturels comme des roseaux et des herbes ou utilisez des bandes de vieux tissus. Les tisserands locaux ou les membres âgés de la communauté possédant des compétences en tissage peuvent se porter volontaires pour enseigner.</a:t>
            </a:r>
            <a:endParaRPr sz="1100" b="0" i="0" u="none" strike="noStrike" cap="none">
              <a:solidFill>
                <a:srgbClr val="000000"/>
              </a:solidFill>
              <a:latin typeface="Arial"/>
              <a:ea typeface="Arial"/>
              <a:cs typeface="Arial"/>
              <a:sym typeface="Arial"/>
            </a:endParaRPr>
          </a:p>
          <a:p>
            <a:pPr marL="0" marR="0" lvl="0" indent="0" algn="l" rtl="0">
              <a:lnSpc>
                <a:spcPct val="102608"/>
              </a:lnSpc>
              <a:spcBef>
                <a:spcPts val="0"/>
              </a:spcBef>
              <a:spcAft>
                <a:spcPts val="0"/>
              </a:spcAft>
              <a:buClr>
                <a:srgbClr val="0C2D45"/>
              </a:buClr>
              <a:buSzPts val="1150"/>
              <a:buFont typeface="Arial"/>
              <a:buNone/>
            </a:pPr>
            <a:endParaRPr sz="850" b="0" i="0" u="none" strike="noStrike" cap="none">
              <a:solidFill>
                <a:srgbClr val="0C2D45"/>
              </a:solidFill>
              <a:latin typeface="Calibri"/>
              <a:ea typeface="Calibri"/>
              <a:cs typeface="Calibri"/>
              <a:sym typeface="Calibri"/>
            </a:endParaRPr>
          </a:p>
          <a:p>
            <a:pPr marL="0" marR="0" lvl="0" indent="0" algn="l" rtl="0">
              <a:lnSpc>
                <a:spcPct val="90769"/>
              </a:lnSpc>
              <a:spcBef>
                <a:spcPts val="0"/>
              </a:spcBef>
              <a:spcAft>
                <a:spcPts val="0"/>
              </a:spcAft>
              <a:buClr>
                <a:srgbClr val="F3745D"/>
              </a:buClr>
              <a:buSzPts val="1300"/>
              <a:buFont typeface="Arial"/>
              <a:buNone/>
            </a:pPr>
            <a:r>
              <a:rPr lang="en-GB" sz="1000" b="1" i="0" u="none" strike="noStrike" cap="none">
                <a:solidFill>
                  <a:srgbClr val="F3745D"/>
                </a:solidFill>
                <a:latin typeface="Calibri"/>
                <a:ea typeface="Calibri"/>
                <a:cs typeface="Calibri"/>
                <a:sym typeface="Calibri"/>
              </a:rPr>
              <a:t>Bricolages en papier</a:t>
            </a:r>
            <a:endParaRPr sz="1100" b="0" i="0" u="none" strike="noStrike" cap="none">
              <a:solidFill>
                <a:srgbClr val="000000"/>
              </a:solidFill>
              <a:latin typeface="Arial"/>
              <a:ea typeface="Arial"/>
              <a:cs typeface="Arial"/>
              <a:sym typeface="Arial"/>
            </a:endParaRPr>
          </a:p>
          <a:p>
            <a:pPr marL="0" marR="0" lvl="0" indent="0" algn="l" rtl="0">
              <a:lnSpc>
                <a:spcPct val="102608"/>
              </a:lnSpc>
              <a:spcBef>
                <a:spcPts val="0"/>
              </a:spcBef>
              <a:spcAft>
                <a:spcPts val="0"/>
              </a:spcAft>
              <a:buClr>
                <a:srgbClr val="0C2D45"/>
              </a:buClr>
              <a:buSzPts val="1150"/>
              <a:buFont typeface="Arial"/>
              <a:buNone/>
            </a:pPr>
            <a:r>
              <a:rPr lang="en-GB" sz="850" b="1" i="0" u="none" strike="noStrike" cap="none">
                <a:solidFill>
                  <a:srgbClr val="0C2D45"/>
                </a:solidFill>
                <a:latin typeface="Calibri"/>
                <a:ea typeface="Calibri"/>
                <a:cs typeface="Calibri"/>
                <a:sym typeface="Calibri"/>
              </a:rPr>
              <a:t>Exécution</a:t>
            </a:r>
            <a:r>
              <a:rPr lang="en-GB" sz="850" b="0" i="0" u="none" strike="noStrike" cap="none">
                <a:solidFill>
                  <a:srgbClr val="0C2D45"/>
                </a:solidFill>
                <a:latin typeface="Calibri"/>
                <a:ea typeface="Calibri"/>
                <a:cs typeface="Calibri"/>
                <a:sym typeface="Calibri"/>
              </a:rPr>
              <a:t>:Utilisez du papier recyclé, de vieux magazines et des journaux collectés auprès de la communauté. Des artistes ou des enseignants locaux peuvent se porter volontaires pour animer des séances sur différentes techniques de papier.</a:t>
            </a:r>
            <a:endParaRPr sz="1100" b="0" i="0" u="none" strike="noStrike" cap="none">
              <a:solidFill>
                <a:srgbClr val="000000"/>
              </a:solidFill>
              <a:latin typeface="Arial"/>
              <a:ea typeface="Arial"/>
              <a:cs typeface="Arial"/>
              <a:sym typeface="Arial"/>
            </a:endParaRPr>
          </a:p>
          <a:p>
            <a:pPr marL="0" marR="0" lvl="0" indent="0" algn="l" rtl="0">
              <a:lnSpc>
                <a:spcPct val="102608"/>
              </a:lnSpc>
              <a:spcBef>
                <a:spcPts val="0"/>
              </a:spcBef>
              <a:spcAft>
                <a:spcPts val="0"/>
              </a:spcAft>
              <a:buClr>
                <a:srgbClr val="0C2D45"/>
              </a:buClr>
              <a:buSzPts val="1150"/>
              <a:buFont typeface="Arial"/>
              <a:buNone/>
            </a:pPr>
            <a:endParaRPr sz="850" b="0" i="0" u="none" strike="noStrike" cap="none">
              <a:solidFill>
                <a:srgbClr val="0C2D45"/>
              </a:solidFill>
              <a:latin typeface="Calibri"/>
              <a:ea typeface="Calibri"/>
              <a:cs typeface="Calibri"/>
              <a:sym typeface="Calibri"/>
            </a:endParaRPr>
          </a:p>
          <a:p>
            <a:pPr marL="0" marR="0" lvl="0" indent="0" algn="l" rtl="0">
              <a:lnSpc>
                <a:spcPct val="90769"/>
              </a:lnSpc>
              <a:spcBef>
                <a:spcPts val="0"/>
              </a:spcBef>
              <a:spcAft>
                <a:spcPts val="0"/>
              </a:spcAft>
              <a:buClr>
                <a:srgbClr val="F3745D"/>
              </a:buClr>
              <a:buSzPts val="1300"/>
              <a:buFont typeface="Arial"/>
              <a:buNone/>
            </a:pPr>
            <a:r>
              <a:rPr lang="en-GB" sz="1000" b="1" i="0" u="none" strike="noStrike" cap="none">
                <a:solidFill>
                  <a:srgbClr val="F3745D"/>
                </a:solidFill>
                <a:latin typeface="Calibri"/>
                <a:ea typeface="Calibri"/>
                <a:cs typeface="Calibri"/>
                <a:sym typeface="Calibri"/>
              </a:rPr>
              <a:t>Création de sculptures culturelles</a:t>
            </a:r>
            <a:endParaRPr sz="1100" b="0" i="0" u="none" strike="noStrike" cap="none">
              <a:solidFill>
                <a:srgbClr val="000000"/>
              </a:solidFill>
              <a:latin typeface="Arial"/>
              <a:ea typeface="Arial"/>
              <a:cs typeface="Arial"/>
              <a:sym typeface="Arial"/>
            </a:endParaRPr>
          </a:p>
          <a:p>
            <a:pPr marL="0" marR="0" lvl="0" indent="0" algn="l" rtl="0">
              <a:lnSpc>
                <a:spcPct val="102608"/>
              </a:lnSpc>
              <a:spcBef>
                <a:spcPts val="0"/>
              </a:spcBef>
              <a:spcAft>
                <a:spcPts val="0"/>
              </a:spcAft>
              <a:buClr>
                <a:srgbClr val="0C2D45"/>
              </a:buClr>
              <a:buSzPts val="1150"/>
              <a:buFont typeface="Arial"/>
              <a:buNone/>
            </a:pPr>
            <a:r>
              <a:rPr lang="en-GB" sz="850" b="1" i="0" u="none" strike="noStrike" cap="none">
                <a:solidFill>
                  <a:srgbClr val="0C2D45"/>
                </a:solidFill>
                <a:latin typeface="Calibri"/>
                <a:ea typeface="Calibri"/>
                <a:cs typeface="Calibri"/>
                <a:sym typeface="Calibri"/>
              </a:rPr>
              <a:t>Exécution</a:t>
            </a:r>
            <a:r>
              <a:rPr lang="en-GB" sz="850" b="0" i="0" u="none" strike="noStrike" cap="none">
                <a:solidFill>
                  <a:srgbClr val="0C2D45"/>
                </a:solidFill>
                <a:latin typeface="Calibri"/>
                <a:ea typeface="Calibri"/>
                <a:cs typeface="Calibri"/>
                <a:sym typeface="Calibri"/>
              </a:rPr>
              <a:t>:Utilisez des matériaux recyclés et de l'argile ou du plâtre bon marché. Les séances de sculpture peuvent être animées par des artistes locaux ou des étudiants en art souhaitant acquérir une expérience d'enseignement ou des heures de service communautaire.</a:t>
            </a:r>
            <a:endParaRPr sz="1100" b="0" i="0" u="none" strike="noStrike" cap="none">
              <a:solidFill>
                <a:srgbClr val="000000"/>
              </a:solidFill>
              <a:latin typeface="Arial"/>
              <a:ea typeface="Arial"/>
              <a:cs typeface="Arial"/>
              <a:sym typeface="Arial"/>
            </a:endParaRPr>
          </a:p>
          <a:p>
            <a:pPr marL="0" marR="0" lvl="0" indent="0" algn="l" rtl="0">
              <a:lnSpc>
                <a:spcPct val="102608"/>
              </a:lnSpc>
              <a:spcBef>
                <a:spcPts val="0"/>
              </a:spcBef>
              <a:spcAft>
                <a:spcPts val="0"/>
              </a:spcAft>
              <a:buClr>
                <a:srgbClr val="0C2D45"/>
              </a:buClr>
              <a:buSzPts val="1150"/>
              <a:buFont typeface="Arial"/>
              <a:buNone/>
            </a:pPr>
            <a:endParaRPr sz="850" b="1" i="0" u="none" strike="noStrike" cap="none">
              <a:solidFill>
                <a:srgbClr val="0C2D45"/>
              </a:solidFill>
              <a:latin typeface="Calibri"/>
              <a:ea typeface="Calibri"/>
              <a:cs typeface="Calibri"/>
              <a:sym typeface="Calibri"/>
            </a:endParaRPr>
          </a:p>
          <a:p>
            <a:pPr marL="0" marR="0" lvl="0" indent="0" algn="l" rtl="0">
              <a:lnSpc>
                <a:spcPct val="90769"/>
              </a:lnSpc>
              <a:spcBef>
                <a:spcPts val="0"/>
              </a:spcBef>
              <a:spcAft>
                <a:spcPts val="0"/>
              </a:spcAft>
              <a:buClr>
                <a:srgbClr val="F3745D"/>
              </a:buClr>
              <a:buSzPts val="1300"/>
              <a:buFont typeface="Arial"/>
              <a:buNone/>
            </a:pPr>
            <a:r>
              <a:rPr lang="en-GB" sz="1000" b="1" i="0" u="none" strike="noStrike" cap="none">
                <a:solidFill>
                  <a:srgbClr val="F3745D"/>
                </a:solidFill>
                <a:latin typeface="Calibri"/>
                <a:ea typeface="Calibri"/>
                <a:cs typeface="Calibri"/>
                <a:sym typeface="Calibri"/>
              </a:rPr>
              <a:t>Upcycling et artisanat durable</a:t>
            </a:r>
            <a:endParaRPr sz="1100" b="0" i="0" u="none" strike="noStrike" cap="none">
              <a:solidFill>
                <a:srgbClr val="000000"/>
              </a:solidFill>
              <a:latin typeface="Arial"/>
              <a:ea typeface="Arial"/>
              <a:cs typeface="Arial"/>
              <a:sym typeface="Arial"/>
            </a:endParaRPr>
          </a:p>
          <a:p>
            <a:pPr marL="0" marR="0" lvl="0" indent="0" algn="l" rtl="0">
              <a:lnSpc>
                <a:spcPct val="102608"/>
              </a:lnSpc>
              <a:spcBef>
                <a:spcPts val="0"/>
              </a:spcBef>
              <a:spcAft>
                <a:spcPts val="0"/>
              </a:spcAft>
              <a:buClr>
                <a:srgbClr val="0C2D45"/>
              </a:buClr>
              <a:buSzPts val="1150"/>
              <a:buFont typeface="Arial"/>
              <a:buNone/>
            </a:pPr>
            <a:r>
              <a:rPr lang="en-GB" sz="850" b="1" i="0" u="none" strike="noStrike" cap="none">
                <a:solidFill>
                  <a:srgbClr val="0C2D45"/>
                </a:solidFill>
                <a:latin typeface="Calibri"/>
                <a:ea typeface="Calibri"/>
                <a:cs typeface="Calibri"/>
                <a:sym typeface="Calibri"/>
              </a:rPr>
              <a:t>Exécution:</a:t>
            </a:r>
            <a:r>
              <a:rPr lang="en-GB" sz="850" b="0" i="0" u="none" strike="noStrike" cap="none">
                <a:solidFill>
                  <a:srgbClr val="0C2D45"/>
                </a:solidFill>
                <a:latin typeface="Calibri"/>
                <a:ea typeface="Calibri"/>
                <a:cs typeface="Calibri"/>
                <a:sym typeface="Calibri"/>
              </a:rPr>
              <a:t>Organisez des collectes de vieux meubles, textiles et autres matériaux pouvant être recyclés. Des ateliers animés par des bricoleurs ou des artisans locaux peuvent se consacrer à la transformation de ces objets en nouveaux produits.</a:t>
            </a:r>
            <a:endParaRPr sz="1100" b="0" i="0" u="none" strike="noStrike" cap="none">
              <a:solidFill>
                <a:srgbClr val="000000"/>
              </a:solidFill>
              <a:latin typeface="Arial"/>
              <a:ea typeface="Arial"/>
              <a:cs typeface="Arial"/>
              <a:sym typeface="Arial"/>
            </a:endParaRPr>
          </a:p>
          <a:p>
            <a:pPr marL="0" marR="0" lvl="0" indent="0" algn="l" rtl="0">
              <a:lnSpc>
                <a:spcPct val="90769"/>
              </a:lnSpc>
              <a:spcBef>
                <a:spcPts val="0"/>
              </a:spcBef>
              <a:spcAft>
                <a:spcPts val="0"/>
              </a:spcAft>
              <a:buClr>
                <a:srgbClr val="F3745D"/>
              </a:buClr>
              <a:buSzPts val="1300"/>
              <a:buFont typeface="Arial"/>
              <a:buNone/>
            </a:pPr>
            <a:r>
              <a:rPr lang="en-GB" sz="1000" b="1" i="0" u="none" strike="noStrike" cap="none">
                <a:solidFill>
                  <a:srgbClr val="F3745D"/>
                </a:solidFill>
                <a:latin typeface="Calibri"/>
                <a:ea typeface="Calibri"/>
                <a:cs typeface="Calibri"/>
                <a:sym typeface="Calibri"/>
              </a:rPr>
              <a:t>Peinture et Arts Visuels</a:t>
            </a:r>
            <a:endParaRPr sz="1100" b="0" i="0" u="none" strike="noStrike" cap="none">
              <a:solidFill>
                <a:srgbClr val="000000"/>
              </a:solidFill>
              <a:latin typeface="Arial"/>
              <a:ea typeface="Arial"/>
              <a:cs typeface="Arial"/>
              <a:sym typeface="Arial"/>
            </a:endParaRPr>
          </a:p>
          <a:p>
            <a:pPr marL="0" marR="0" lvl="0" indent="0" algn="l" rtl="0">
              <a:lnSpc>
                <a:spcPct val="102608"/>
              </a:lnSpc>
              <a:spcBef>
                <a:spcPts val="0"/>
              </a:spcBef>
              <a:spcAft>
                <a:spcPts val="0"/>
              </a:spcAft>
              <a:buClr>
                <a:srgbClr val="0C2D45"/>
              </a:buClr>
              <a:buSzPts val="1150"/>
              <a:buFont typeface="Arial"/>
              <a:buNone/>
            </a:pPr>
            <a:r>
              <a:rPr lang="en-GB" sz="850" b="1" i="0" u="none" strike="noStrike" cap="none">
                <a:solidFill>
                  <a:srgbClr val="0C2D45"/>
                </a:solidFill>
                <a:latin typeface="Calibri"/>
                <a:ea typeface="Calibri"/>
                <a:cs typeface="Calibri"/>
                <a:sym typeface="Calibri"/>
              </a:rPr>
              <a:t>Exécution:</a:t>
            </a:r>
            <a:r>
              <a:rPr lang="en-GB" sz="850" b="0" i="0" u="none" strike="noStrike" cap="none">
                <a:solidFill>
                  <a:srgbClr val="0C2D45"/>
                </a:solidFill>
                <a:latin typeface="Calibri"/>
                <a:ea typeface="Calibri"/>
                <a:cs typeface="Calibri"/>
                <a:sym typeface="Calibri"/>
              </a:rPr>
              <a:t>Achetez des peintures et des toiles en vrac ou utilisez des matériaux alternatifs comme du carton pour peindre les surfaces. Les peintres ou les étudiants en art locaux peuvent donner de leur temps pour enseigner et superviser des projets de fresques murales.</a:t>
            </a:r>
            <a:endParaRPr sz="1100" b="0" i="0" u="none" strike="noStrike" cap="none">
              <a:solidFill>
                <a:srgbClr val="000000"/>
              </a:solidFill>
              <a:latin typeface="Arial"/>
              <a:ea typeface="Arial"/>
              <a:cs typeface="Arial"/>
              <a:sym typeface="Arial"/>
            </a:endParaRPr>
          </a:p>
          <a:p>
            <a:pPr marL="0" marR="0" lvl="0" indent="0" algn="l" rtl="0">
              <a:lnSpc>
                <a:spcPct val="102608"/>
              </a:lnSpc>
              <a:spcBef>
                <a:spcPts val="0"/>
              </a:spcBef>
              <a:spcAft>
                <a:spcPts val="0"/>
              </a:spcAft>
              <a:buClr>
                <a:srgbClr val="0C2D45"/>
              </a:buClr>
              <a:buSzPts val="1150"/>
              <a:buFont typeface="Arial"/>
              <a:buNone/>
            </a:pPr>
            <a:endParaRPr sz="850" b="0" i="0" u="none" strike="noStrike" cap="none">
              <a:solidFill>
                <a:srgbClr val="0C2D45"/>
              </a:solidFill>
              <a:latin typeface="Calibri"/>
              <a:ea typeface="Calibri"/>
              <a:cs typeface="Calibri"/>
              <a:sym typeface="Calibri"/>
            </a:endParaRPr>
          </a:p>
          <a:p>
            <a:pPr marL="0" marR="0" lvl="0" indent="0" algn="l" rtl="0">
              <a:lnSpc>
                <a:spcPct val="90769"/>
              </a:lnSpc>
              <a:spcBef>
                <a:spcPts val="0"/>
              </a:spcBef>
              <a:spcAft>
                <a:spcPts val="0"/>
              </a:spcAft>
              <a:buClr>
                <a:srgbClr val="F3745D"/>
              </a:buClr>
              <a:buSzPts val="1300"/>
              <a:buFont typeface="Arial"/>
              <a:buNone/>
            </a:pPr>
            <a:r>
              <a:rPr lang="en-GB" sz="1000" b="1" i="0" u="none" strike="noStrike" cap="none">
                <a:solidFill>
                  <a:srgbClr val="F3745D"/>
                </a:solidFill>
                <a:latin typeface="Calibri"/>
                <a:ea typeface="Calibri"/>
                <a:cs typeface="Calibri"/>
                <a:sym typeface="Calibri"/>
              </a:rPr>
              <a:t>Masques culturels et accessoires de spectacle</a:t>
            </a:r>
            <a:endParaRPr sz="1100" b="0" i="0" u="none" strike="noStrike" cap="none">
              <a:solidFill>
                <a:srgbClr val="000000"/>
              </a:solidFill>
              <a:latin typeface="Arial"/>
              <a:ea typeface="Arial"/>
              <a:cs typeface="Arial"/>
              <a:sym typeface="Arial"/>
            </a:endParaRPr>
          </a:p>
          <a:p>
            <a:pPr marL="0" marR="0" lvl="0" indent="0" algn="l" rtl="0">
              <a:lnSpc>
                <a:spcPct val="102608"/>
              </a:lnSpc>
              <a:spcBef>
                <a:spcPts val="0"/>
              </a:spcBef>
              <a:spcAft>
                <a:spcPts val="0"/>
              </a:spcAft>
              <a:buClr>
                <a:srgbClr val="0C2D45"/>
              </a:buClr>
              <a:buSzPts val="1150"/>
              <a:buFont typeface="Arial"/>
              <a:buNone/>
            </a:pPr>
            <a:r>
              <a:rPr lang="en-GB" sz="850" b="1" i="0" u="none" strike="noStrike" cap="none">
                <a:solidFill>
                  <a:srgbClr val="0C2D45"/>
                </a:solidFill>
                <a:latin typeface="Calibri"/>
                <a:ea typeface="Calibri"/>
                <a:cs typeface="Calibri"/>
                <a:sym typeface="Calibri"/>
              </a:rPr>
              <a:t>Exécution:</a:t>
            </a:r>
            <a:r>
              <a:rPr lang="en-GB" sz="850" b="0" i="0" u="none" strike="noStrike" cap="none">
                <a:solidFill>
                  <a:srgbClr val="0C2D45"/>
                </a:solidFill>
                <a:latin typeface="Calibri"/>
                <a:ea typeface="Calibri"/>
                <a:cs typeface="Calibri"/>
                <a:sym typeface="Calibri"/>
              </a:rPr>
              <a:t>Utilisez des matériaux abordables comme du papier mâché, du carton et des éléments naturels pour fabriquer des masques. Des groupes de théâtre ou des professeurs d'art peuvent se porter volontaires pour animer ces ateliers, qui pourraient aboutir à une représentation communautaire.</a:t>
            </a:r>
            <a:endParaRPr sz="1100" b="0" i="0" u="none" strike="noStrike" cap="none">
              <a:solidFill>
                <a:srgbClr val="000000"/>
              </a:solidFill>
              <a:latin typeface="Arial"/>
              <a:ea typeface="Arial"/>
              <a:cs typeface="Arial"/>
              <a:sym typeface="Arial"/>
            </a:endParaRPr>
          </a:p>
          <a:p>
            <a:pPr marL="0" marR="0" lvl="0" indent="0" algn="l" rtl="0">
              <a:lnSpc>
                <a:spcPct val="102608"/>
              </a:lnSpc>
              <a:spcBef>
                <a:spcPts val="0"/>
              </a:spcBef>
              <a:spcAft>
                <a:spcPts val="0"/>
              </a:spcAft>
              <a:buClr>
                <a:srgbClr val="0C2D45"/>
              </a:buClr>
              <a:buSzPts val="1150"/>
              <a:buFont typeface="Arial"/>
              <a:buNone/>
            </a:pPr>
            <a:endParaRPr sz="850" b="0" i="0" u="none" strike="noStrike" cap="none">
              <a:solidFill>
                <a:srgbClr val="0C2D45"/>
              </a:solidFill>
              <a:latin typeface="Calibri"/>
              <a:ea typeface="Calibri"/>
              <a:cs typeface="Calibri"/>
              <a:sym typeface="Calibri"/>
            </a:endParaRPr>
          </a:p>
          <a:p>
            <a:pPr marL="0" marR="0" lvl="0" indent="0" algn="l" rtl="0">
              <a:lnSpc>
                <a:spcPct val="90769"/>
              </a:lnSpc>
              <a:spcBef>
                <a:spcPts val="0"/>
              </a:spcBef>
              <a:spcAft>
                <a:spcPts val="0"/>
              </a:spcAft>
              <a:buClr>
                <a:srgbClr val="F3745D"/>
              </a:buClr>
              <a:buSzPts val="1300"/>
              <a:buFont typeface="Arial"/>
              <a:buNone/>
            </a:pPr>
            <a:r>
              <a:rPr lang="en-GB" sz="1000" b="1" i="0" u="none" strike="noStrike" cap="none">
                <a:solidFill>
                  <a:srgbClr val="F3745D"/>
                </a:solidFill>
                <a:latin typeface="Calibri"/>
                <a:ea typeface="Calibri"/>
                <a:cs typeface="Calibri"/>
                <a:sym typeface="Calibri"/>
              </a:rPr>
              <a:t>Conseils généraux pour la gestion du budget et l’engagement des bénévoles :</a:t>
            </a:r>
            <a:endParaRPr sz="1100" b="0" i="0" u="none" strike="noStrike" cap="none">
              <a:solidFill>
                <a:srgbClr val="000000"/>
              </a:solidFill>
              <a:latin typeface="Arial"/>
              <a:ea typeface="Arial"/>
              <a:cs typeface="Arial"/>
              <a:sym typeface="Arial"/>
            </a:endParaRPr>
          </a:p>
          <a:p>
            <a:pPr marL="171450" marR="0" lvl="0" indent="-152400" algn="l" rtl="0">
              <a:lnSpc>
                <a:spcPct val="102608"/>
              </a:lnSpc>
              <a:spcBef>
                <a:spcPts val="0"/>
              </a:spcBef>
              <a:spcAft>
                <a:spcPts val="0"/>
              </a:spcAft>
              <a:buClr>
                <a:srgbClr val="50B4D9"/>
              </a:buClr>
              <a:buSzPts val="850"/>
              <a:buFont typeface="Arial"/>
              <a:buChar char="•"/>
            </a:pPr>
            <a:r>
              <a:rPr lang="en-GB" sz="850" b="1" i="0" u="none" strike="noStrike" cap="none">
                <a:solidFill>
                  <a:srgbClr val="50B4D9"/>
                </a:solidFill>
                <a:latin typeface="Calibri"/>
                <a:ea typeface="Calibri"/>
                <a:cs typeface="Calibri"/>
                <a:sym typeface="Calibri"/>
              </a:rPr>
              <a:t>Mise en réseau :</a:t>
            </a:r>
            <a:r>
              <a:rPr lang="en-GB" sz="850" b="0" i="0" u="none" strike="noStrike" cap="none">
                <a:solidFill>
                  <a:srgbClr val="0C2D45"/>
                </a:solidFill>
                <a:latin typeface="Calibri"/>
                <a:ea typeface="Calibri"/>
                <a:cs typeface="Calibri"/>
                <a:sym typeface="Calibri"/>
              </a:rPr>
              <a:t>Établissez des relations solides avec les artisans locaux, les écoles d’art, les retraités et les centres communautaires pour trouver des bénévoles et des dons de ressources.</a:t>
            </a:r>
            <a:endParaRPr sz="1100" b="0" i="0" u="none" strike="noStrike" cap="none">
              <a:solidFill>
                <a:srgbClr val="000000"/>
              </a:solidFill>
              <a:latin typeface="Arial"/>
              <a:ea typeface="Arial"/>
              <a:cs typeface="Arial"/>
              <a:sym typeface="Arial"/>
            </a:endParaRPr>
          </a:p>
          <a:p>
            <a:pPr marL="171450" marR="0" lvl="0" indent="-152400" algn="l" rtl="0">
              <a:lnSpc>
                <a:spcPct val="102608"/>
              </a:lnSpc>
              <a:spcBef>
                <a:spcPts val="0"/>
              </a:spcBef>
              <a:spcAft>
                <a:spcPts val="0"/>
              </a:spcAft>
              <a:buClr>
                <a:srgbClr val="50B4D9"/>
              </a:buClr>
              <a:buSzPts val="850"/>
              <a:buFont typeface="Arial"/>
              <a:buChar char="•"/>
            </a:pPr>
            <a:r>
              <a:rPr lang="en-GB" sz="850" b="1" i="0" u="none" strike="noStrike" cap="none">
                <a:solidFill>
                  <a:srgbClr val="50B4D9"/>
                </a:solidFill>
                <a:latin typeface="Calibri"/>
                <a:ea typeface="Calibri"/>
                <a:cs typeface="Calibri"/>
                <a:sym typeface="Calibri"/>
              </a:rPr>
              <a:t>Publicité:</a:t>
            </a:r>
            <a:r>
              <a:rPr lang="en-GB" sz="850" b="0" i="0" u="none" strike="noStrike" cap="none">
                <a:solidFill>
                  <a:srgbClr val="0C2D45"/>
                </a:solidFill>
                <a:latin typeface="Calibri"/>
                <a:ea typeface="Calibri"/>
                <a:cs typeface="Calibri"/>
                <a:sym typeface="Calibri"/>
              </a:rPr>
              <a:t>Offrez des avantages promotionnels aux artisans et aux centres d’art, comme leur mise en avant dans des promotions d’événements, des bulletins d’information communautaires et des médias locaux.</a:t>
            </a:r>
            <a:endParaRPr sz="1100" b="0" i="0" u="none" strike="noStrike" cap="none">
              <a:solidFill>
                <a:srgbClr val="000000"/>
              </a:solidFill>
              <a:latin typeface="Arial"/>
              <a:ea typeface="Arial"/>
              <a:cs typeface="Arial"/>
              <a:sym typeface="Arial"/>
            </a:endParaRPr>
          </a:p>
          <a:p>
            <a:pPr marL="171450" marR="0" lvl="0" indent="-152400" algn="l" rtl="0">
              <a:lnSpc>
                <a:spcPct val="102608"/>
              </a:lnSpc>
              <a:spcBef>
                <a:spcPts val="0"/>
              </a:spcBef>
              <a:spcAft>
                <a:spcPts val="0"/>
              </a:spcAft>
              <a:buClr>
                <a:srgbClr val="50B4D9"/>
              </a:buClr>
              <a:buSzPts val="850"/>
              <a:buFont typeface="Arial"/>
              <a:buChar char="•"/>
            </a:pPr>
            <a:r>
              <a:rPr lang="en-GB" sz="850" b="1" i="0" u="none" strike="noStrike" cap="none">
                <a:solidFill>
                  <a:srgbClr val="50B4D9"/>
                </a:solidFill>
                <a:latin typeface="Calibri"/>
                <a:ea typeface="Calibri"/>
                <a:cs typeface="Calibri"/>
                <a:sym typeface="Calibri"/>
              </a:rPr>
              <a:t>Partage des ressources :</a:t>
            </a:r>
            <a:r>
              <a:rPr lang="en-GB" sz="850" b="0" i="0" u="none" strike="noStrike" cap="none">
                <a:solidFill>
                  <a:srgbClr val="0C2D45"/>
                </a:solidFill>
                <a:latin typeface="Calibri"/>
                <a:ea typeface="Calibri"/>
                <a:cs typeface="Calibri"/>
                <a:sym typeface="Calibri"/>
              </a:rPr>
              <a:t>Encourager une culture de partage et de réutilisation du matériel entre les ateliers pour réduire les coûts.</a:t>
            </a:r>
            <a:endParaRPr sz="1100" b="0" i="0" u="none" strike="noStrike" cap="none">
              <a:solidFill>
                <a:srgbClr val="000000"/>
              </a:solidFill>
              <a:latin typeface="Arial"/>
              <a:ea typeface="Arial"/>
              <a:cs typeface="Arial"/>
              <a:sym typeface="Arial"/>
            </a:endParaRPr>
          </a:p>
          <a:p>
            <a:pPr marL="0" marR="0" lvl="0" indent="0" algn="l" rtl="0">
              <a:lnSpc>
                <a:spcPct val="102608"/>
              </a:lnSpc>
              <a:spcBef>
                <a:spcPts val="0"/>
              </a:spcBef>
              <a:spcAft>
                <a:spcPts val="0"/>
              </a:spcAft>
              <a:buClr>
                <a:srgbClr val="0C2D45"/>
              </a:buClr>
              <a:buSzPts val="1150"/>
              <a:buFont typeface="Arial"/>
              <a:buNone/>
            </a:pPr>
            <a:endParaRPr sz="850" b="0" i="0" u="none" strike="noStrike" cap="none">
              <a:solidFill>
                <a:srgbClr val="0C2D45"/>
              </a:solidFill>
              <a:latin typeface="Calibri"/>
              <a:ea typeface="Calibri"/>
              <a:cs typeface="Calibri"/>
              <a:sym typeface="Calibri"/>
            </a:endParaRPr>
          </a:p>
          <a:p>
            <a:pPr marL="0" marR="0" lvl="0" indent="0" algn="l" rtl="0">
              <a:lnSpc>
                <a:spcPct val="102608"/>
              </a:lnSpc>
              <a:spcBef>
                <a:spcPts val="0"/>
              </a:spcBef>
              <a:spcAft>
                <a:spcPts val="0"/>
              </a:spcAft>
              <a:buClr>
                <a:srgbClr val="0C2D45"/>
              </a:buClr>
              <a:buSzPts val="1150"/>
              <a:buFont typeface="Arial"/>
              <a:buNone/>
            </a:pPr>
            <a:r>
              <a:rPr lang="en-GB" sz="850" b="0" i="0" u="none" strike="noStrike" cap="none">
                <a:solidFill>
                  <a:srgbClr val="0C2D45"/>
                </a:solidFill>
                <a:latin typeface="Calibri"/>
                <a:ea typeface="Calibri"/>
                <a:cs typeface="Calibri"/>
                <a:sym typeface="Calibri"/>
              </a:rPr>
              <a:t>Et le plus important…</a:t>
            </a:r>
            <a:endParaRPr sz="1100" b="0" i="0" u="none" strike="noStrike" cap="none">
              <a:solidFill>
                <a:srgbClr val="000000"/>
              </a:solidFill>
              <a:latin typeface="Arial"/>
              <a:ea typeface="Arial"/>
              <a:cs typeface="Arial"/>
              <a:sym typeface="Arial"/>
            </a:endParaRPr>
          </a:p>
          <a:p>
            <a:pPr marL="171450" marR="0" lvl="0" indent="-152400" algn="l" rtl="0">
              <a:lnSpc>
                <a:spcPct val="102608"/>
              </a:lnSpc>
              <a:spcBef>
                <a:spcPts val="0"/>
              </a:spcBef>
              <a:spcAft>
                <a:spcPts val="0"/>
              </a:spcAft>
              <a:buClr>
                <a:srgbClr val="50B4D9"/>
              </a:buClr>
              <a:buSzPts val="850"/>
              <a:buFont typeface="Arial"/>
              <a:buChar char="•"/>
            </a:pPr>
            <a:r>
              <a:rPr lang="en-GB" sz="850" b="1" i="0" u="none" strike="noStrike" cap="none">
                <a:solidFill>
                  <a:srgbClr val="50B4D9"/>
                </a:solidFill>
                <a:latin typeface="Calibri"/>
                <a:ea typeface="Calibri"/>
                <a:cs typeface="Calibri"/>
                <a:sym typeface="Calibri"/>
              </a:rPr>
              <a:t>Implication communautaire</a:t>
            </a:r>
            <a:r>
              <a:rPr lang="en-GB" sz="850" b="1" i="0" u="none" strike="noStrike" cap="none">
                <a:solidFill>
                  <a:srgbClr val="0C2D45"/>
                </a:solidFill>
                <a:latin typeface="Calibri"/>
                <a:ea typeface="Calibri"/>
                <a:cs typeface="Calibri"/>
                <a:sym typeface="Calibri"/>
              </a:rPr>
              <a:t>:</a:t>
            </a:r>
            <a:r>
              <a:rPr lang="en-GB" sz="850" b="0" i="0" u="none" strike="noStrike" cap="none">
                <a:solidFill>
                  <a:srgbClr val="0C2D45"/>
                </a:solidFill>
                <a:latin typeface="Calibri"/>
                <a:ea typeface="Calibri"/>
                <a:cs typeface="Calibri"/>
                <a:sym typeface="Calibri"/>
              </a:rPr>
              <a:t>Impliquer la communauté dans la collecte de matériel, l'assistance aux ateliers et la participation aux événements pour répartir la charge de travail et favoriser un sentiment d'appartenance</a:t>
            </a:r>
            <a:endParaRPr sz="1100" b="0" i="0" u="none" strike="noStrike" cap="none">
              <a:solidFill>
                <a:srgbClr val="000000"/>
              </a:solidFill>
              <a:latin typeface="Arial"/>
              <a:ea typeface="Arial"/>
              <a:cs typeface="Arial"/>
              <a:sym typeface="Arial"/>
            </a:endParaRPr>
          </a:p>
          <a:p>
            <a:pPr marL="171450" marR="0" lvl="0" indent="-152400" algn="l" rtl="0">
              <a:lnSpc>
                <a:spcPct val="102608"/>
              </a:lnSpc>
              <a:spcBef>
                <a:spcPts val="0"/>
              </a:spcBef>
              <a:spcAft>
                <a:spcPts val="0"/>
              </a:spcAft>
              <a:buClr>
                <a:srgbClr val="50B4D9"/>
              </a:buClr>
              <a:buSzPts val="850"/>
              <a:buFont typeface="Arial"/>
              <a:buChar char="•"/>
            </a:pPr>
            <a:r>
              <a:rPr lang="en-GB" sz="850" b="1" i="0" u="none" strike="noStrike" cap="none">
                <a:solidFill>
                  <a:srgbClr val="50B4D9"/>
                </a:solidFill>
                <a:latin typeface="Calibri"/>
                <a:ea typeface="Calibri"/>
                <a:cs typeface="Calibri"/>
                <a:sym typeface="Calibri"/>
              </a:rPr>
              <a:t>Apprentissage des langues :</a:t>
            </a:r>
            <a:r>
              <a:rPr lang="en-GB" sz="850" b="0" i="0" u="none" strike="noStrike" cap="none">
                <a:solidFill>
                  <a:srgbClr val="0C2D45"/>
                </a:solidFill>
                <a:latin typeface="Calibri"/>
                <a:ea typeface="Calibri"/>
                <a:cs typeface="Calibri"/>
                <a:sym typeface="Calibri"/>
              </a:rPr>
              <a:t>Intégrez l’apprentissage des langues et l’éducation culturelle aux séances d’artisanat, permettant aux participants de pratiquer leurs compétences linguistiques dans un cadre pratique et détendu.</a:t>
            </a:r>
            <a:endParaRPr sz="1100" b="0" i="0" u="none" strike="noStrike" cap="none">
              <a:solidFill>
                <a:srgbClr val="000000"/>
              </a:solidFill>
              <a:latin typeface="Arial"/>
              <a:ea typeface="Arial"/>
              <a:cs typeface="Arial"/>
              <a:sym typeface="Arial"/>
            </a:endParaRPr>
          </a:p>
          <a:p>
            <a:pPr marL="171450" marR="0" lvl="0" indent="-98425" algn="l" rtl="0">
              <a:lnSpc>
                <a:spcPct val="102608"/>
              </a:lnSpc>
              <a:spcBef>
                <a:spcPts val="0"/>
              </a:spcBef>
              <a:spcAft>
                <a:spcPts val="0"/>
              </a:spcAft>
              <a:buClr>
                <a:srgbClr val="0C2D45"/>
              </a:buClr>
              <a:buSzPts val="1150"/>
              <a:buFont typeface="Arial"/>
              <a:buNone/>
            </a:pPr>
            <a:endParaRPr sz="850" b="0" i="0" u="none" strike="noStrike" cap="none">
              <a:solidFill>
                <a:srgbClr val="0C2D45"/>
              </a:solidFill>
              <a:latin typeface="Calibri"/>
              <a:ea typeface="Calibri"/>
              <a:cs typeface="Calibri"/>
              <a:sym typeface="Calibri"/>
            </a:endParaRPr>
          </a:p>
          <a:p>
            <a:pPr marL="0" marR="0" lvl="0" indent="0" algn="l" rtl="0">
              <a:lnSpc>
                <a:spcPct val="102608"/>
              </a:lnSpc>
              <a:spcBef>
                <a:spcPts val="0"/>
              </a:spcBef>
              <a:spcAft>
                <a:spcPts val="0"/>
              </a:spcAft>
              <a:buClr>
                <a:srgbClr val="0C2D45"/>
              </a:buClr>
              <a:buSzPts val="1150"/>
              <a:buFont typeface="Arial"/>
              <a:buNone/>
            </a:pPr>
            <a:r>
              <a:rPr lang="en-GB" sz="850" b="0" i="0" u="none" strike="noStrike" cap="none">
                <a:solidFill>
                  <a:srgbClr val="0C2D45"/>
                </a:solidFill>
                <a:latin typeface="Calibri"/>
                <a:ea typeface="Calibri"/>
                <a:cs typeface="Calibri"/>
                <a:sym typeface="Calibri"/>
              </a:rPr>
              <a:t>Offrir un débouché créatif peut aider les migrants et les réfugiés à faire face au stress du déplacement et de l'intégration. L'artisanat est connu pour ses bienfaits thérapeutiques, comme la réduction de l'anxiété et l'augmentation de l'estime de soi. Maîtriser et partager une compétence peut considérablement renforcer la confiance et le sentiment d'accomplissement d'un individu, contribuant ainsi positivement à son intégration globale dans la communauté.</a:t>
            </a:r>
            <a:endParaRPr sz="1100" b="0" i="0" u="none" strike="noStrike" cap="none">
              <a:solidFill>
                <a:srgbClr val="000000"/>
              </a:solidFill>
              <a:latin typeface="Arial"/>
              <a:ea typeface="Arial"/>
              <a:cs typeface="Arial"/>
              <a:sym typeface="Arial"/>
            </a:endParaRPr>
          </a:p>
          <a:p>
            <a:pPr marL="0" marR="0" lvl="0" indent="0" algn="l" rtl="0">
              <a:lnSpc>
                <a:spcPct val="102608"/>
              </a:lnSpc>
              <a:spcBef>
                <a:spcPts val="0"/>
              </a:spcBef>
              <a:spcAft>
                <a:spcPts val="0"/>
              </a:spcAft>
              <a:buClr>
                <a:srgbClr val="0C2D45"/>
              </a:buClr>
              <a:buSzPts val="1150"/>
              <a:buFont typeface="Arial"/>
              <a:buNone/>
            </a:pPr>
            <a:endParaRPr sz="850" b="0" i="0" u="none" strike="noStrike" cap="none">
              <a:solidFill>
                <a:srgbClr val="0C2D45"/>
              </a:solidFill>
              <a:latin typeface="Calibri"/>
              <a:ea typeface="Calibri"/>
              <a:cs typeface="Calibri"/>
              <a:sym typeface="Calibri"/>
            </a:endParaRPr>
          </a:p>
          <a:p>
            <a:pPr marL="0" marR="0" lvl="0" indent="0" algn="l" rtl="0">
              <a:lnSpc>
                <a:spcPct val="102608"/>
              </a:lnSpc>
              <a:spcBef>
                <a:spcPts val="0"/>
              </a:spcBef>
              <a:spcAft>
                <a:spcPts val="0"/>
              </a:spcAft>
              <a:buClr>
                <a:srgbClr val="0C2D45"/>
              </a:buClr>
              <a:buSzPts val="1150"/>
              <a:buFont typeface="Arial"/>
              <a:buNone/>
            </a:pPr>
            <a:endParaRPr sz="850" b="1" i="0" u="none" strike="noStrike" cap="none">
              <a:solidFill>
                <a:srgbClr val="0C2D45"/>
              </a:solidFill>
              <a:latin typeface="Calibri"/>
              <a:ea typeface="Calibri"/>
              <a:cs typeface="Calibri"/>
              <a:sym typeface="Calibri"/>
            </a:endParaRPr>
          </a:p>
          <a:p>
            <a:pPr marL="0" marR="0" lvl="0" indent="0" algn="l" rtl="0">
              <a:lnSpc>
                <a:spcPct val="102608"/>
              </a:lnSpc>
              <a:spcBef>
                <a:spcPts val="0"/>
              </a:spcBef>
              <a:spcAft>
                <a:spcPts val="0"/>
              </a:spcAft>
              <a:buClr>
                <a:srgbClr val="0C2D45"/>
              </a:buClr>
              <a:buSzPts val="1150"/>
              <a:buFont typeface="Arial"/>
              <a:buNone/>
            </a:pPr>
            <a:endParaRPr sz="1150" b="0" i="0" u="none" strike="noStrike" cap="none">
              <a:solidFill>
                <a:srgbClr val="0C2D45"/>
              </a:solidFill>
              <a:latin typeface="Calibri"/>
              <a:ea typeface="Calibri"/>
              <a:cs typeface="Calibri"/>
              <a:sym typeface="Calibri"/>
            </a:endParaRPr>
          </a:p>
          <a:p>
            <a:pPr marL="171450" marR="0" lvl="0" indent="-98425" algn="l" rtl="0">
              <a:lnSpc>
                <a:spcPct val="102608"/>
              </a:lnSpc>
              <a:spcBef>
                <a:spcPts val="0"/>
              </a:spcBef>
              <a:spcAft>
                <a:spcPts val="0"/>
              </a:spcAft>
              <a:buClr>
                <a:srgbClr val="0C2D45"/>
              </a:buClr>
              <a:buSzPts val="1150"/>
              <a:buFont typeface="Arial"/>
              <a:buNone/>
            </a:pPr>
            <a:endParaRPr sz="1150" b="0" i="0" u="none" strike="noStrike" cap="none">
              <a:solidFill>
                <a:srgbClr val="0C2D45"/>
              </a:solidFill>
              <a:latin typeface="Calibri"/>
              <a:ea typeface="Calibri"/>
              <a:cs typeface="Calibri"/>
              <a:sym typeface="Calibri"/>
            </a:endParaRPr>
          </a:p>
          <a:p>
            <a:pPr marL="0" marR="0" lvl="0" indent="0" algn="l" rtl="0">
              <a:lnSpc>
                <a:spcPct val="102608"/>
              </a:lnSpc>
              <a:spcBef>
                <a:spcPts val="0"/>
              </a:spcBef>
              <a:spcAft>
                <a:spcPts val="0"/>
              </a:spcAft>
              <a:buClr>
                <a:srgbClr val="0C2D45"/>
              </a:buClr>
              <a:buSzPts val="1150"/>
              <a:buFont typeface="Arial"/>
              <a:buNone/>
            </a:pPr>
            <a:endParaRPr sz="1150" b="0" i="0" u="none" strike="noStrike" cap="none">
              <a:solidFill>
                <a:srgbClr val="0C2D45"/>
              </a:solidFill>
              <a:latin typeface="Calibri"/>
              <a:ea typeface="Calibri"/>
              <a:cs typeface="Calibri"/>
              <a:sym typeface="Calibri"/>
            </a:endParaRPr>
          </a:p>
        </p:txBody>
      </p:sp>
      <p:sp>
        <p:nvSpPr>
          <p:cNvPr id="881" name="Google Shape;881;p32"/>
          <p:cNvSpPr txBox="1"/>
          <p:nvPr/>
        </p:nvSpPr>
        <p:spPr>
          <a:xfrm>
            <a:off x="567393" y="345605"/>
            <a:ext cx="3313500" cy="2751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50B4D9"/>
              </a:buClr>
              <a:buSzPts val="1700"/>
              <a:buFont typeface="Arial"/>
              <a:buNone/>
            </a:pPr>
            <a:r>
              <a:rPr lang="en-GB" sz="1700" b="1" i="0" u="none" strike="noStrike" cap="none">
                <a:solidFill>
                  <a:srgbClr val="50B4D9"/>
                </a:solidFill>
                <a:latin typeface="Calibri"/>
                <a:ea typeface="Calibri"/>
                <a:cs typeface="Calibri"/>
                <a:sym typeface="Calibri"/>
              </a:rPr>
              <a:t>Arangez-vous pour que cela arrive</a:t>
            </a:r>
            <a:endParaRPr sz="1400" b="0" i="0" u="none" strike="noStrike" cap="none">
              <a:solidFill>
                <a:srgbClr val="000000"/>
              </a:solidFill>
              <a:latin typeface="Arial"/>
              <a:ea typeface="Arial"/>
              <a:cs typeface="Arial"/>
              <a:sym typeface="Arial"/>
            </a:endParaRPr>
          </a:p>
          <a:p>
            <a:pPr marL="0" marR="0" lvl="0" indent="0" algn="l" rtl="0">
              <a:lnSpc>
                <a:spcPct val="104615"/>
              </a:lnSpc>
              <a:spcBef>
                <a:spcPts val="0"/>
              </a:spcBef>
              <a:spcAft>
                <a:spcPts val="0"/>
              </a:spcAft>
              <a:buClr>
                <a:srgbClr val="0C2D45"/>
              </a:buClr>
              <a:buSzPts val="1300"/>
              <a:buFont typeface="Arial"/>
              <a:buNone/>
            </a:pPr>
            <a:endParaRPr sz="1300" b="1" i="0" u="none" strike="noStrike" cap="none">
              <a:solidFill>
                <a:srgbClr val="50B4D9"/>
              </a:solidFill>
              <a:latin typeface="Calibri"/>
              <a:ea typeface="Calibri"/>
              <a:cs typeface="Calibri"/>
              <a:sym typeface="Calibri"/>
            </a:endParaRPr>
          </a:p>
        </p:txBody>
      </p:sp>
      <p:sp>
        <p:nvSpPr>
          <p:cNvPr id="882" name="Google Shape;882;p32"/>
          <p:cNvSpPr txBox="1"/>
          <p:nvPr/>
        </p:nvSpPr>
        <p:spPr>
          <a:xfrm>
            <a:off x="556759" y="611419"/>
            <a:ext cx="6418200" cy="2751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84285"/>
              </a:lnSpc>
              <a:spcBef>
                <a:spcPts val="0"/>
              </a:spcBef>
              <a:spcAft>
                <a:spcPts val="0"/>
              </a:spcAft>
              <a:buClr>
                <a:srgbClr val="0C2D45"/>
              </a:buClr>
              <a:buSzPts val="1400"/>
              <a:buFont typeface="Arial"/>
              <a:buNone/>
            </a:pPr>
            <a:r>
              <a:rPr lang="en-GB" sz="1400" b="0" i="0" u="none" strike="noStrike" cap="none">
                <a:solidFill>
                  <a:srgbClr val="0C2D45"/>
                </a:solidFill>
                <a:latin typeface="Calibri"/>
                <a:ea typeface="Calibri"/>
                <a:cs typeface="Calibri"/>
                <a:sym typeface="Calibri"/>
              </a:rPr>
              <a:t>Comment organiser des ateliers créatifs avec un budget limité et le soutien de bénévoles ? Nous avons quelques idées qui conviendront à tous les âges…</a:t>
            </a:r>
            <a:endParaRPr sz="1400" b="0" i="0" u="none" strike="noStrike" cap="none">
              <a:solidFill>
                <a:srgbClr val="000000"/>
              </a:solidFill>
              <a:latin typeface="Arial"/>
              <a:ea typeface="Arial"/>
              <a:cs typeface="Arial"/>
              <a:sym typeface="Arial"/>
            </a:endParaRPr>
          </a:p>
        </p:txBody>
      </p:sp>
      <p:grpSp>
        <p:nvGrpSpPr>
          <p:cNvPr id="883" name="Google Shape;883;p32"/>
          <p:cNvGrpSpPr/>
          <p:nvPr/>
        </p:nvGrpSpPr>
        <p:grpSpPr>
          <a:xfrm>
            <a:off x="4026064" y="9452402"/>
            <a:ext cx="2146473" cy="888208"/>
            <a:chOff x="5681508" y="5035168"/>
            <a:chExt cx="1406601" cy="582050"/>
          </a:xfrm>
        </p:grpSpPr>
        <p:grpSp>
          <p:nvGrpSpPr>
            <p:cNvPr id="884" name="Google Shape;884;p32"/>
            <p:cNvGrpSpPr/>
            <p:nvPr/>
          </p:nvGrpSpPr>
          <p:grpSpPr>
            <a:xfrm>
              <a:off x="6271456" y="5052748"/>
              <a:ext cx="320570" cy="564130"/>
              <a:chOff x="6271456" y="5052748"/>
              <a:chExt cx="320570" cy="564130"/>
            </a:xfrm>
          </p:grpSpPr>
          <p:sp>
            <p:nvSpPr>
              <p:cNvPr id="885" name="Google Shape;885;p32"/>
              <p:cNvSpPr/>
              <p:nvPr/>
            </p:nvSpPr>
            <p:spPr>
              <a:xfrm>
                <a:off x="6387793" y="5052748"/>
                <a:ext cx="93687" cy="93836"/>
              </a:xfrm>
              <a:custGeom>
                <a:avLst/>
                <a:gdLst/>
                <a:ahLst/>
                <a:cxnLst/>
                <a:rect l="l" t="t" r="r" b="b"/>
                <a:pathLst>
                  <a:path w="93687" h="93836" extrusionOk="0">
                    <a:moveTo>
                      <a:pt x="6698" y="72182"/>
                    </a:moveTo>
                    <a:cubicBezTo>
                      <a:pt x="15285" y="85973"/>
                      <a:pt x="27742" y="93352"/>
                      <a:pt x="44191" y="93473"/>
                    </a:cubicBezTo>
                    <a:cubicBezTo>
                      <a:pt x="44675" y="93473"/>
                      <a:pt x="45279" y="93473"/>
                      <a:pt x="45763" y="93473"/>
                    </a:cubicBezTo>
                    <a:cubicBezTo>
                      <a:pt x="45763" y="93473"/>
                      <a:pt x="45763" y="93716"/>
                      <a:pt x="45763" y="93836"/>
                    </a:cubicBezTo>
                    <a:cubicBezTo>
                      <a:pt x="49513" y="93473"/>
                      <a:pt x="53262" y="93111"/>
                      <a:pt x="56890" y="92626"/>
                    </a:cubicBezTo>
                    <a:cubicBezTo>
                      <a:pt x="64994" y="91538"/>
                      <a:pt x="71887" y="87908"/>
                      <a:pt x="77935" y="82586"/>
                    </a:cubicBezTo>
                    <a:cubicBezTo>
                      <a:pt x="85675" y="75932"/>
                      <a:pt x="89787" y="66980"/>
                      <a:pt x="92327" y="57302"/>
                    </a:cubicBezTo>
                    <a:cubicBezTo>
                      <a:pt x="94141" y="50407"/>
                      <a:pt x="94141" y="43390"/>
                      <a:pt x="92327" y="36616"/>
                    </a:cubicBezTo>
                    <a:cubicBezTo>
                      <a:pt x="90392" y="29236"/>
                      <a:pt x="86885" y="22583"/>
                      <a:pt x="82047" y="16655"/>
                    </a:cubicBezTo>
                    <a:cubicBezTo>
                      <a:pt x="75758" y="8913"/>
                      <a:pt x="67533" y="3953"/>
                      <a:pt x="57858" y="1533"/>
                    </a:cubicBezTo>
                    <a:cubicBezTo>
                      <a:pt x="51690" y="-39"/>
                      <a:pt x="45521" y="-402"/>
                      <a:pt x="39232" y="445"/>
                    </a:cubicBezTo>
                    <a:cubicBezTo>
                      <a:pt x="28952" y="1775"/>
                      <a:pt x="20970" y="7340"/>
                      <a:pt x="13229" y="13631"/>
                    </a:cubicBezTo>
                    <a:cubicBezTo>
                      <a:pt x="8149" y="19800"/>
                      <a:pt x="4279" y="26575"/>
                      <a:pt x="1498" y="33954"/>
                    </a:cubicBezTo>
                    <a:cubicBezTo>
                      <a:pt x="1135" y="34922"/>
                      <a:pt x="893" y="36011"/>
                      <a:pt x="772" y="37099"/>
                    </a:cubicBezTo>
                    <a:cubicBezTo>
                      <a:pt x="-438" y="42785"/>
                      <a:pt x="46" y="48471"/>
                      <a:pt x="409" y="54157"/>
                    </a:cubicBezTo>
                    <a:cubicBezTo>
                      <a:pt x="893" y="60810"/>
                      <a:pt x="3191" y="66859"/>
                      <a:pt x="6577" y="72303"/>
                    </a:cubicBezTo>
                    <a:close/>
                  </a:path>
                </a:pathLst>
              </a:custGeom>
              <a:solidFill>
                <a:srgbClr val="A0D5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886" name="Google Shape;886;p32"/>
              <p:cNvSpPr/>
              <p:nvPr/>
            </p:nvSpPr>
            <p:spPr>
              <a:xfrm>
                <a:off x="6271456" y="5162201"/>
                <a:ext cx="320570" cy="454677"/>
              </a:xfrm>
              <a:custGeom>
                <a:avLst/>
                <a:gdLst/>
                <a:ahLst/>
                <a:cxnLst/>
                <a:rect l="l" t="t" r="r" b="b"/>
                <a:pathLst>
                  <a:path w="320570" h="454677" extrusionOk="0">
                    <a:moveTo>
                      <a:pt x="317877" y="183143"/>
                    </a:moveTo>
                    <a:cubicBezTo>
                      <a:pt x="315095" y="177094"/>
                      <a:pt x="311225" y="171771"/>
                      <a:pt x="307596" y="166328"/>
                    </a:cubicBezTo>
                    <a:cubicBezTo>
                      <a:pt x="307354" y="165843"/>
                      <a:pt x="306991" y="165359"/>
                      <a:pt x="306750" y="164997"/>
                    </a:cubicBezTo>
                    <a:lnTo>
                      <a:pt x="306750" y="162456"/>
                    </a:lnTo>
                    <a:cubicBezTo>
                      <a:pt x="306629" y="162577"/>
                      <a:pt x="306508" y="162819"/>
                      <a:pt x="306387" y="162940"/>
                    </a:cubicBezTo>
                    <a:cubicBezTo>
                      <a:pt x="305903" y="162940"/>
                      <a:pt x="305661" y="162698"/>
                      <a:pt x="305298" y="162698"/>
                    </a:cubicBezTo>
                    <a:cubicBezTo>
                      <a:pt x="302758" y="158827"/>
                      <a:pt x="300340" y="154835"/>
                      <a:pt x="297800" y="150964"/>
                    </a:cubicBezTo>
                    <a:lnTo>
                      <a:pt x="297800" y="150722"/>
                    </a:lnTo>
                    <a:cubicBezTo>
                      <a:pt x="297074" y="149633"/>
                      <a:pt x="296469" y="148423"/>
                      <a:pt x="295744" y="147334"/>
                    </a:cubicBezTo>
                    <a:cubicBezTo>
                      <a:pt x="288487" y="135116"/>
                      <a:pt x="281230" y="123019"/>
                      <a:pt x="274094" y="110800"/>
                    </a:cubicBezTo>
                    <a:cubicBezTo>
                      <a:pt x="265386" y="95800"/>
                      <a:pt x="256799" y="80678"/>
                      <a:pt x="248091" y="65677"/>
                    </a:cubicBezTo>
                    <a:cubicBezTo>
                      <a:pt x="244342" y="59145"/>
                      <a:pt x="240714" y="52612"/>
                      <a:pt x="236723" y="46200"/>
                    </a:cubicBezTo>
                    <a:cubicBezTo>
                      <a:pt x="231401" y="37611"/>
                      <a:pt x="225838" y="29264"/>
                      <a:pt x="218702" y="22127"/>
                    </a:cubicBezTo>
                    <a:cubicBezTo>
                      <a:pt x="215557" y="18981"/>
                      <a:pt x="212171" y="16078"/>
                      <a:pt x="208905" y="13054"/>
                    </a:cubicBezTo>
                    <a:cubicBezTo>
                      <a:pt x="208179" y="12691"/>
                      <a:pt x="207333" y="12207"/>
                      <a:pt x="206607" y="11844"/>
                    </a:cubicBezTo>
                    <a:cubicBezTo>
                      <a:pt x="201286" y="8577"/>
                      <a:pt x="195601" y="5795"/>
                      <a:pt x="189675" y="3981"/>
                    </a:cubicBezTo>
                    <a:cubicBezTo>
                      <a:pt x="176855" y="-132"/>
                      <a:pt x="163672" y="-737"/>
                      <a:pt x="150368" y="714"/>
                    </a:cubicBezTo>
                    <a:cubicBezTo>
                      <a:pt x="144321" y="1319"/>
                      <a:pt x="138394" y="2529"/>
                      <a:pt x="132347" y="3376"/>
                    </a:cubicBezTo>
                    <a:cubicBezTo>
                      <a:pt x="131501" y="3738"/>
                      <a:pt x="130775" y="4223"/>
                      <a:pt x="129928" y="4464"/>
                    </a:cubicBezTo>
                    <a:cubicBezTo>
                      <a:pt x="125090" y="6279"/>
                      <a:pt x="120374" y="8457"/>
                      <a:pt x="115899" y="11239"/>
                    </a:cubicBezTo>
                    <a:cubicBezTo>
                      <a:pt x="105860" y="17530"/>
                      <a:pt x="97999" y="26119"/>
                      <a:pt x="91347" y="35676"/>
                    </a:cubicBezTo>
                    <a:cubicBezTo>
                      <a:pt x="81066" y="50313"/>
                      <a:pt x="71875" y="65798"/>
                      <a:pt x="62925" y="81283"/>
                    </a:cubicBezTo>
                    <a:cubicBezTo>
                      <a:pt x="57966" y="89993"/>
                      <a:pt x="53007" y="98703"/>
                      <a:pt x="47686" y="107171"/>
                    </a:cubicBezTo>
                    <a:cubicBezTo>
                      <a:pt x="43211" y="114309"/>
                      <a:pt x="39099" y="121567"/>
                      <a:pt x="34987" y="128946"/>
                    </a:cubicBezTo>
                    <a:cubicBezTo>
                      <a:pt x="32084" y="134027"/>
                      <a:pt x="29060" y="139109"/>
                      <a:pt x="26157" y="144189"/>
                    </a:cubicBezTo>
                    <a:cubicBezTo>
                      <a:pt x="22529" y="149875"/>
                      <a:pt x="19022" y="155560"/>
                      <a:pt x="15272" y="161246"/>
                    </a:cubicBezTo>
                    <a:cubicBezTo>
                      <a:pt x="14910" y="161246"/>
                      <a:pt x="14668" y="161609"/>
                      <a:pt x="14184" y="161489"/>
                    </a:cubicBezTo>
                    <a:cubicBezTo>
                      <a:pt x="14184" y="161368"/>
                      <a:pt x="13942" y="161125"/>
                      <a:pt x="13821" y="161004"/>
                    </a:cubicBezTo>
                    <a:lnTo>
                      <a:pt x="13821" y="163545"/>
                    </a:lnTo>
                    <a:cubicBezTo>
                      <a:pt x="13579" y="164029"/>
                      <a:pt x="13216" y="164513"/>
                      <a:pt x="12975" y="164876"/>
                    </a:cubicBezTo>
                    <a:cubicBezTo>
                      <a:pt x="9346" y="170319"/>
                      <a:pt x="5476" y="175642"/>
                      <a:pt x="2694" y="181691"/>
                    </a:cubicBezTo>
                    <a:cubicBezTo>
                      <a:pt x="880" y="185562"/>
                      <a:pt x="-208" y="189554"/>
                      <a:pt x="33" y="193909"/>
                    </a:cubicBezTo>
                    <a:cubicBezTo>
                      <a:pt x="275" y="198265"/>
                      <a:pt x="1848" y="201652"/>
                      <a:pt x="4871" y="204676"/>
                    </a:cubicBezTo>
                    <a:cubicBezTo>
                      <a:pt x="7411" y="207338"/>
                      <a:pt x="10435" y="208184"/>
                      <a:pt x="13942" y="208184"/>
                    </a:cubicBezTo>
                    <a:lnTo>
                      <a:pt x="13942" y="209515"/>
                    </a:lnTo>
                    <a:cubicBezTo>
                      <a:pt x="14789" y="209515"/>
                      <a:pt x="15756" y="209515"/>
                      <a:pt x="16603" y="209515"/>
                    </a:cubicBezTo>
                    <a:cubicBezTo>
                      <a:pt x="21199" y="208910"/>
                      <a:pt x="25190" y="207216"/>
                      <a:pt x="27972" y="203103"/>
                    </a:cubicBezTo>
                    <a:cubicBezTo>
                      <a:pt x="28576" y="202256"/>
                      <a:pt x="29302" y="201410"/>
                      <a:pt x="29907" y="200442"/>
                    </a:cubicBezTo>
                    <a:cubicBezTo>
                      <a:pt x="30270" y="199958"/>
                      <a:pt x="30633" y="199353"/>
                      <a:pt x="30874" y="198869"/>
                    </a:cubicBezTo>
                    <a:cubicBezTo>
                      <a:pt x="34140" y="194635"/>
                      <a:pt x="37405" y="190401"/>
                      <a:pt x="40308" y="186046"/>
                    </a:cubicBezTo>
                    <a:cubicBezTo>
                      <a:pt x="42001" y="183506"/>
                      <a:pt x="43574" y="180965"/>
                      <a:pt x="45267" y="178425"/>
                    </a:cubicBezTo>
                    <a:cubicBezTo>
                      <a:pt x="45267" y="177941"/>
                      <a:pt x="45025" y="177336"/>
                      <a:pt x="44904" y="176852"/>
                    </a:cubicBezTo>
                    <a:cubicBezTo>
                      <a:pt x="46113" y="174916"/>
                      <a:pt x="47444" y="172981"/>
                      <a:pt x="48653" y="171045"/>
                    </a:cubicBezTo>
                    <a:cubicBezTo>
                      <a:pt x="59055" y="154109"/>
                      <a:pt x="69214" y="136931"/>
                      <a:pt x="79373" y="119873"/>
                    </a:cubicBezTo>
                    <a:cubicBezTo>
                      <a:pt x="85783" y="109107"/>
                      <a:pt x="91952" y="98098"/>
                      <a:pt x="98241" y="87331"/>
                    </a:cubicBezTo>
                    <a:cubicBezTo>
                      <a:pt x="98966" y="86122"/>
                      <a:pt x="99692" y="84912"/>
                      <a:pt x="100539" y="83702"/>
                    </a:cubicBezTo>
                    <a:cubicBezTo>
                      <a:pt x="103320" y="79710"/>
                      <a:pt x="107191" y="79831"/>
                      <a:pt x="110456" y="81766"/>
                    </a:cubicBezTo>
                    <a:cubicBezTo>
                      <a:pt x="112149" y="82735"/>
                      <a:pt x="113601" y="84065"/>
                      <a:pt x="114931" y="85154"/>
                    </a:cubicBezTo>
                    <a:cubicBezTo>
                      <a:pt x="114931" y="86001"/>
                      <a:pt x="115052" y="86605"/>
                      <a:pt x="114931" y="87090"/>
                    </a:cubicBezTo>
                    <a:cubicBezTo>
                      <a:pt x="114447" y="88662"/>
                      <a:pt x="113964" y="90114"/>
                      <a:pt x="113238" y="91565"/>
                    </a:cubicBezTo>
                    <a:cubicBezTo>
                      <a:pt x="111545" y="95678"/>
                      <a:pt x="109489" y="99671"/>
                      <a:pt x="107916" y="103905"/>
                    </a:cubicBezTo>
                    <a:cubicBezTo>
                      <a:pt x="103320" y="116365"/>
                      <a:pt x="98966" y="128826"/>
                      <a:pt x="94612" y="141407"/>
                    </a:cubicBezTo>
                    <a:cubicBezTo>
                      <a:pt x="90500" y="153262"/>
                      <a:pt x="86872" y="165238"/>
                      <a:pt x="82881" y="177094"/>
                    </a:cubicBezTo>
                    <a:cubicBezTo>
                      <a:pt x="76833" y="195119"/>
                      <a:pt x="70786" y="213144"/>
                      <a:pt x="64739" y="231169"/>
                    </a:cubicBezTo>
                    <a:cubicBezTo>
                      <a:pt x="58813" y="248831"/>
                      <a:pt x="53007" y="266494"/>
                      <a:pt x="47081" y="284156"/>
                    </a:cubicBezTo>
                    <a:cubicBezTo>
                      <a:pt x="46113" y="287180"/>
                      <a:pt x="44904" y="290205"/>
                      <a:pt x="44178" y="293350"/>
                    </a:cubicBezTo>
                    <a:cubicBezTo>
                      <a:pt x="43816" y="294801"/>
                      <a:pt x="42969" y="296495"/>
                      <a:pt x="44299" y="297947"/>
                    </a:cubicBezTo>
                    <a:cubicBezTo>
                      <a:pt x="44662" y="297947"/>
                      <a:pt x="45025" y="298189"/>
                      <a:pt x="45388" y="298189"/>
                    </a:cubicBezTo>
                    <a:cubicBezTo>
                      <a:pt x="67158" y="298189"/>
                      <a:pt x="88807" y="298189"/>
                      <a:pt x="110577" y="298189"/>
                    </a:cubicBezTo>
                    <a:cubicBezTo>
                      <a:pt x="112754" y="298189"/>
                      <a:pt x="114810" y="298068"/>
                      <a:pt x="116866" y="298794"/>
                    </a:cubicBezTo>
                    <a:cubicBezTo>
                      <a:pt x="118318" y="301213"/>
                      <a:pt x="117713" y="303753"/>
                      <a:pt x="117713" y="306294"/>
                    </a:cubicBezTo>
                    <a:cubicBezTo>
                      <a:pt x="117713" y="309681"/>
                      <a:pt x="117350" y="313068"/>
                      <a:pt x="117350" y="316456"/>
                    </a:cubicBezTo>
                    <a:cubicBezTo>
                      <a:pt x="117350" y="354926"/>
                      <a:pt x="117350" y="393395"/>
                      <a:pt x="117108" y="431744"/>
                    </a:cubicBezTo>
                    <a:cubicBezTo>
                      <a:pt x="117108" y="437067"/>
                      <a:pt x="117834" y="442027"/>
                      <a:pt x="120616" y="446744"/>
                    </a:cubicBezTo>
                    <a:cubicBezTo>
                      <a:pt x="120857" y="447107"/>
                      <a:pt x="121220" y="447470"/>
                      <a:pt x="121462" y="447833"/>
                    </a:cubicBezTo>
                    <a:cubicBezTo>
                      <a:pt x="121825" y="448196"/>
                      <a:pt x="122067" y="448680"/>
                      <a:pt x="122430" y="449043"/>
                    </a:cubicBezTo>
                    <a:cubicBezTo>
                      <a:pt x="122792" y="449406"/>
                      <a:pt x="123155" y="449890"/>
                      <a:pt x="123518" y="450253"/>
                    </a:cubicBezTo>
                    <a:cubicBezTo>
                      <a:pt x="124244" y="450857"/>
                      <a:pt x="124970" y="451583"/>
                      <a:pt x="125816" y="452188"/>
                    </a:cubicBezTo>
                    <a:lnTo>
                      <a:pt x="125816" y="452188"/>
                    </a:lnTo>
                    <a:cubicBezTo>
                      <a:pt x="129444" y="453882"/>
                      <a:pt x="133073" y="454970"/>
                      <a:pt x="137185" y="454608"/>
                    </a:cubicBezTo>
                    <a:cubicBezTo>
                      <a:pt x="146256" y="453761"/>
                      <a:pt x="153512" y="446261"/>
                      <a:pt x="153754" y="437188"/>
                    </a:cubicBezTo>
                    <a:cubicBezTo>
                      <a:pt x="153754" y="433800"/>
                      <a:pt x="153754" y="430413"/>
                      <a:pt x="153754" y="427026"/>
                    </a:cubicBezTo>
                    <a:cubicBezTo>
                      <a:pt x="153754" y="384927"/>
                      <a:pt x="153633" y="342707"/>
                      <a:pt x="153512" y="300608"/>
                    </a:cubicBezTo>
                    <a:cubicBezTo>
                      <a:pt x="153512" y="299882"/>
                      <a:pt x="153633" y="299278"/>
                      <a:pt x="153633" y="298673"/>
                    </a:cubicBezTo>
                    <a:cubicBezTo>
                      <a:pt x="154117" y="298431"/>
                      <a:pt x="154480" y="298189"/>
                      <a:pt x="154843" y="298189"/>
                    </a:cubicBezTo>
                    <a:cubicBezTo>
                      <a:pt x="158108" y="298189"/>
                      <a:pt x="161253" y="298431"/>
                      <a:pt x="164518" y="298431"/>
                    </a:cubicBezTo>
                    <a:cubicBezTo>
                      <a:pt x="165244" y="298431"/>
                      <a:pt x="165970" y="298431"/>
                      <a:pt x="166695" y="298431"/>
                    </a:cubicBezTo>
                    <a:cubicBezTo>
                      <a:pt x="169598" y="298309"/>
                      <a:pt x="169840" y="298431"/>
                      <a:pt x="169719" y="301334"/>
                    </a:cubicBezTo>
                    <a:cubicBezTo>
                      <a:pt x="169719" y="302907"/>
                      <a:pt x="169840" y="304600"/>
                      <a:pt x="169840" y="306173"/>
                    </a:cubicBezTo>
                    <a:cubicBezTo>
                      <a:pt x="169840" y="347062"/>
                      <a:pt x="169840" y="387830"/>
                      <a:pt x="169840" y="428719"/>
                    </a:cubicBezTo>
                    <a:cubicBezTo>
                      <a:pt x="169840" y="433316"/>
                      <a:pt x="169598" y="438034"/>
                      <a:pt x="170808" y="442510"/>
                    </a:cubicBezTo>
                    <a:cubicBezTo>
                      <a:pt x="172259" y="445777"/>
                      <a:pt x="173952" y="448922"/>
                      <a:pt x="176371" y="451583"/>
                    </a:cubicBezTo>
                    <a:cubicBezTo>
                      <a:pt x="178790" y="452793"/>
                      <a:pt x="181209" y="453761"/>
                      <a:pt x="183991" y="454124"/>
                    </a:cubicBezTo>
                    <a:cubicBezTo>
                      <a:pt x="190038" y="454850"/>
                      <a:pt x="195238" y="453035"/>
                      <a:pt x="199834" y="449043"/>
                    </a:cubicBezTo>
                    <a:cubicBezTo>
                      <a:pt x="203705" y="445535"/>
                      <a:pt x="205156" y="441058"/>
                      <a:pt x="205398" y="436099"/>
                    </a:cubicBezTo>
                    <a:cubicBezTo>
                      <a:pt x="205519" y="432832"/>
                      <a:pt x="205398" y="429687"/>
                      <a:pt x="205398" y="426421"/>
                    </a:cubicBezTo>
                    <a:cubicBezTo>
                      <a:pt x="205156" y="384564"/>
                      <a:pt x="204793" y="342828"/>
                      <a:pt x="204551" y="300971"/>
                    </a:cubicBezTo>
                    <a:cubicBezTo>
                      <a:pt x="204551" y="300245"/>
                      <a:pt x="204551" y="299519"/>
                      <a:pt x="204551" y="298552"/>
                    </a:cubicBezTo>
                    <a:cubicBezTo>
                      <a:pt x="205519" y="298431"/>
                      <a:pt x="206365" y="298189"/>
                      <a:pt x="207212" y="298189"/>
                    </a:cubicBezTo>
                    <a:cubicBezTo>
                      <a:pt x="228619" y="298189"/>
                      <a:pt x="249905" y="298189"/>
                      <a:pt x="271313" y="298068"/>
                    </a:cubicBezTo>
                    <a:cubicBezTo>
                      <a:pt x="271676" y="298068"/>
                      <a:pt x="272038" y="298189"/>
                      <a:pt x="272401" y="298309"/>
                    </a:cubicBezTo>
                    <a:cubicBezTo>
                      <a:pt x="273490" y="297947"/>
                      <a:pt x="273369" y="296979"/>
                      <a:pt x="273611" y="296132"/>
                    </a:cubicBezTo>
                    <a:cubicBezTo>
                      <a:pt x="271797" y="289962"/>
                      <a:pt x="269982" y="283793"/>
                      <a:pt x="268047" y="277623"/>
                    </a:cubicBezTo>
                    <a:cubicBezTo>
                      <a:pt x="261516" y="256816"/>
                      <a:pt x="254985" y="235887"/>
                      <a:pt x="248575" y="215080"/>
                    </a:cubicBezTo>
                    <a:cubicBezTo>
                      <a:pt x="243133" y="197781"/>
                      <a:pt x="237932" y="180481"/>
                      <a:pt x="232368" y="163303"/>
                    </a:cubicBezTo>
                    <a:cubicBezTo>
                      <a:pt x="230312" y="157012"/>
                      <a:pt x="228014" y="150843"/>
                      <a:pt x="225958" y="144431"/>
                    </a:cubicBezTo>
                    <a:cubicBezTo>
                      <a:pt x="222572" y="133665"/>
                      <a:pt x="218944" y="123019"/>
                      <a:pt x="215436" y="112252"/>
                    </a:cubicBezTo>
                    <a:cubicBezTo>
                      <a:pt x="212896" y="104751"/>
                      <a:pt x="210236" y="97373"/>
                      <a:pt x="206849" y="90235"/>
                    </a:cubicBezTo>
                    <a:cubicBezTo>
                      <a:pt x="205761" y="88057"/>
                      <a:pt x="205156" y="85880"/>
                      <a:pt x="206003" y="83581"/>
                    </a:cubicBezTo>
                    <a:cubicBezTo>
                      <a:pt x="208990" y="81973"/>
                      <a:pt x="212207" y="81368"/>
                      <a:pt x="215678" y="81766"/>
                    </a:cubicBezTo>
                    <a:cubicBezTo>
                      <a:pt x="217613" y="82614"/>
                      <a:pt x="218581" y="84307"/>
                      <a:pt x="219548" y="86001"/>
                    </a:cubicBezTo>
                    <a:cubicBezTo>
                      <a:pt x="225958" y="97009"/>
                      <a:pt x="232490" y="107897"/>
                      <a:pt x="239020" y="118906"/>
                    </a:cubicBezTo>
                    <a:cubicBezTo>
                      <a:pt x="250873" y="138987"/>
                      <a:pt x="262726" y="159069"/>
                      <a:pt x="274578" y="179030"/>
                    </a:cubicBezTo>
                    <a:cubicBezTo>
                      <a:pt x="274820" y="179393"/>
                      <a:pt x="275062" y="179755"/>
                      <a:pt x="275304" y="180240"/>
                    </a:cubicBezTo>
                    <a:cubicBezTo>
                      <a:pt x="275304" y="180240"/>
                      <a:pt x="275304" y="180360"/>
                      <a:pt x="275304" y="180481"/>
                    </a:cubicBezTo>
                    <a:cubicBezTo>
                      <a:pt x="276997" y="183022"/>
                      <a:pt x="278569" y="185562"/>
                      <a:pt x="280263" y="188103"/>
                    </a:cubicBezTo>
                    <a:cubicBezTo>
                      <a:pt x="280867" y="189070"/>
                      <a:pt x="281714" y="190038"/>
                      <a:pt x="282440" y="191006"/>
                    </a:cubicBezTo>
                    <a:cubicBezTo>
                      <a:pt x="283407" y="192457"/>
                      <a:pt x="284254" y="193909"/>
                      <a:pt x="285221" y="195240"/>
                    </a:cubicBezTo>
                    <a:cubicBezTo>
                      <a:pt x="285826" y="196087"/>
                      <a:pt x="286552" y="196692"/>
                      <a:pt x="287157" y="197417"/>
                    </a:cubicBezTo>
                    <a:cubicBezTo>
                      <a:pt x="288003" y="198506"/>
                      <a:pt x="288850" y="199716"/>
                      <a:pt x="289696" y="200926"/>
                    </a:cubicBezTo>
                    <a:cubicBezTo>
                      <a:pt x="290059" y="201410"/>
                      <a:pt x="290422" y="202015"/>
                      <a:pt x="290664" y="202499"/>
                    </a:cubicBezTo>
                    <a:cubicBezTo>
                      <a:pt x="291269" y="203345"/>
                      <a:pt x="291994" y="204192"/>
                      <a:pt x="292599" y="205160"/>
                    </a:cubicBezTo>
                    <a:cubicBezTo>
                      <a:pt x="295260" y="209273"/>
                      <a:pt x="299251" y="210967"/>
                      <a:pt x="303968" y="211572"/>
                    </a:cubicBezTo>
                    <a:cubicBezTo>
                      <a:pt x="304935" y="211693"/>
                      <a:pt x="305782" y="211693"/>
                      <a:pt x="306629" y="211572"/>
                    </a:cubicBezTo>
                    <a:lnTo>
                      <a:pt x="306629" y="210241"/>
                    </a:lnTo>
                    <a:cubicBezTo>
                      <a:pt x="310015" y="210241"/>
                      <a:pt x="313160" y="209273"/>
                      <a:pt x="315699" y="206733"/>
                    </a:cubicBezTo>
                    <a:cubicBezTo>
                      <a:pt x="318602" y="203708"/>
                      <a:pt x="320295" y="200321"/>
                      <a:pt x="320537" y="195966"/>
                    </a:cubicBezTo>
                    <a:cubicBezTo>
                      <a:pt x="320779" y="191611"/>
                      <a:pt x="319691" y="187740"/>
                      <a:pt x="317877" y="183748"/>
                    </a:cubicBezTo>
                    <a:close/>
                  </a:path>
                </a:pathLst>
              </a:custGeom>
              <a:solidFill>
                <a:srgbClr val="A0D5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grpSp>
          <p:nvGrpSpPr>
            <p:cNvPr id="887" name="Google Shape;887;p32"/>
            <p:cNvGrpSpPr/>
            <p:nvPr/>
          </p:nvGrpSpPr>
          <p:grpSpPr>
            <a:xfrm>
              <a:off x="5681508" y="5035168"/>
              <a:ext cx="560955" cy="582050"/>
              <a:chOff x="5681508" y="5035168"/>
              <a:chExt cx="560955" cy="582050"/>
            </a:xfrm>
          </p:grpSpPr>
          <p:sp>
            <p:nvSpPr>
              <p:cNvPr id="888" name="Google Shape;888;p32"/>
              <p:cNvSpPr/>
              <p:nvPr/>
            </p:nvSpPr>
            <p:spPr>
              <a:xfrm>
                <a:off x="5758154" y="5246388"/>
                <a:ext cx="61667" cy="61575"/>
              </a:xfrm>
              <a:custGeom>
                <a:avLst/>
                <a:gdLst/>
                <a:ahLst/>
                <a:cxnLst/>
                <a:rect l="l" t="t" r="r" b="b"/>
                <a:pathLst>
                  <a:path w="61667" h="61575" extrusionOk="0">
                    <a:moveTo>
                      <a:pt x="4401" y="47422"/>
                    </a:moveTo>
                    <a:cubicBezTo>
                      <a:pt x="10085" y="56495"/>
                      <a:pt x="18188" y="61334"/>
                      <a:pt x="29073" y="61334"/>
                    </a:cubicBezTo>
                    <a:cubicBezTo>
                      <a:pt x="29436" y="61334"/>
                      <a:pt x="29799" y="61334"/>
                      <a:pt x="30162" y="61334"/>
                    </a:cubicBezTo>
                    <a:cubicBezTo>
                      <a:pt x="30162" y="61334"/>
                      <a:pt x="30162" y="61455"/>
                      <a:pt x="30162" y="61576"/>
                    </a:cubicBezTo>
                    <a:cubicBezTo>
                      <a:pt x="32581" y="61334"/>
                      <a:pt x="35121" y="61091"/>
                      <a:pt x="37539" y="60729"/>
                    </a:cubicBezTo>
                    <a:cubicBezTo>
                      <a:pt x="42861" y="60003"/>
                      <a:pt x="47336" y="57583"/>
                      <a:pt x="51327" y="54196"/>
                    </a:cubicBezTo>
                    <a:cubicBezTo>
                      <a:pt x="56407" y="49841"/>
                      <a:pt x="59189" y="43914"/>
                      <a:pt x="60761" y="37623"/>
                    </a:cubicBezTo>
                    <a:cubicBezTo>
                      <a:pt x="61970" y="33147"/>
                      <a:pt x="61970" y="28550"/>
                      <a:pt x="60761" y="23953"/>
                    </a:cubicBezTo>
                    <a:cubicBezTo>
                      <a:pt x="59430" y="19114"/>
                      <a:pt x="57253" y="14759"/>
                      <a:pt x="53988" y="10887"/>
                    </a:cubicBezTo>
                    <a:cubicBezTo>
                      <a:pt x="49876" y="5807"/>
                      <a:pt x="44433" y="2540"/>
                      <a:pt x="38023" y="968"/>
                    </a:cubicBezTo>
                    <a:cubicBezTo>
                      <a:pt x="34032" y="0"/>
                      <a:pt x="29920" y="-242"/>
                      <a:pt x="25808" y="242"/>
                    </a:cubicBezTo>
                    <a:cubicBezTo>
                      <a:pt x="19035" y="1089"/>
                      <a:pt x="13834" y="4839"/>
                      <a:pt x="8755" y="8831"/>
                    </a:cubicBezTo>
                    <a:cubicBezTo>
                      <a:pt x="5489" y="12823"/>
                      <a:pt x="2949" y="17299"/>
                      <a:pt x="1014" y="22259"/>
                    </a:cubicBezTo>
                    <a:cubicBezTo>
                      <a:pt x="772" y="22864"/>
                      <a:pt x="651" y="23590"/>
                      <a:pt x="530" y="24316"/>
                    </a:cubicBezTo>
                    <a:cubicBezTo>
                      <a:pt x="-316" y="28066"/>
                      <a:pt x="47" y="31816"/>
                      <a:pt x="288" y="35567"/>
                    </a:cubicBezTo>
                    <a:cubicBezTo>
                      <a:pt x="530" y="39921"/>
                      <a:pt x="2103" y="43914"/>
                      <a:pt x="4401" y="47543"/>
                    </a:cubicBezTo>
                    <a:close/>
                  </a:path>
                </a:pathLst>
              </a:custGeom>
              <a:solidFill>
                <a:srgbClr val="50B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889" name="Google Shape;889;p32"/>
              <p:cNvSpPr/>
              <p:nvPr/>
            </p:nvSpPr>
            <p:spPr>
              <a:xfrm>
                <a:off x="5681508" y="5318149"/>
                <a:ext cx="179374" cy="299069"/>
              </a:xfrm>
              <a:custGeom>
                <a:avLst/>
                <a:gdLst/>
                <a:ahLst/>
                <a:cxnLst/>
                <a:rect l="l" t="t" r="r" b="b"/>
                <a:pathLst>
                  <a:path w="179374" h="299069" extrusionOk="0">
                    <a:moveTo>
                      <a:pt x="135955" y="7839"/>
                    </a:moveTo>
                    <a:cubicBezTo>
                      <a:pt x="132448" y="5661"/>
                      <a:pt x="128698" y="3847"/>
                      <a:pt x="124828" y="2637"/>
                    </a:cubicBezTo>
                    <a:cubicBezTo>
                      <a:pt x="116362" y="-24"/>
                      <a:pt x="107775" y="-508"/>
                      <a:pt x="98946" y="460"/>
                    </a:cubicBezTo>
                    <a:cubicBezTo>
                      <a:pt x="94955" y="944"/>
                      <a:pt x="91085" y="1670"/>
                      <a:pt x="87093" y="2274"/>
                    </a:cubicBezTo>
                    <a:cubicBezTo>
                      <a:pt x="86610" y="2517"/>
                      <a:pt x="86126" y="2758"/>
                      <a:pt x="85521" y="3000"/>
                    </a:cubicBezTo>
                    <a:cubicBezTo>
                      <a:pt x="82256" y="4210"/>
                      <a:pt x="79232" y="5541"/>
                      <a:pt x="76329" y="7476"/>
                    </a:cubicBezTo>
                    <a:cubicBezTo>
                      <a:pt x="69677" y="11590"/>
                      <a:pt x="64598" y="17275"/>
                      <a:pt x="60123" y="23566"/>
                    </a:cubicBezTo>
                    <a:cubicBezTo>
                      <a:pt x="53350" y="33244"/>
                      <a:pt x="47303" y="43284"/>
                      <a:pt x="41497" y="53567"/>
                    </a:cubicBezTo>
                    <a:cubicBezTo>
                      <a:pt x="38232" y="59253"/>
                      <a:pt x="34966" y="65060"/>
                      <a:pt x="31459" y="70625"/>
                    </a:cubicBezTo>
                    <a:cubicBezTo>
                      <a:pt x="28556" y="75342"/>
                      <a:pt x="25774" y="80181"/>
                      <a:pt x="23114" y="84899"/>
                    </a:cubicBezTo>
                    <a:cubicBezTo>
                      <a:pt x="21178" y="88287"/>
                      <a:pt x="19243" y="91553"/>
                      <a:pt x="17308" y="94940"/>
                    </a:cubicBezTo>
                    <a:cubicBezTo>
                      <a:pt x="14889" y="98691"/>
                      <a:pt x="12591" y="102440"/>
                      <a:pt x="10172" y="106191"/>
                    </a:cubicBezTo>
                    <a:cubicBezTo>
                      <a:pt x="9931" y="106191"/>
                      <a:pt x="9810" y="106433"/>
                      <a:pt x="9447" y="106433"/>
                    </a:cubicBezTo>
                    <a:cubicBezTo>
                      <a:pt x="9447" y="106433"/>
                      <a:pt x="9326" y="106191"/>
                      <a:pt x="9205" y="106070"/>
                    </a:cubicBezTo>
                    <a:lnTo>
                      <a:pt x="9205" y="107764"/>
                    </a:lnTo>
                    <a:cubicBezTo>
                      <a:pt x="8963" y="108005"/>
                      <a:pt x="8842" y="108369"/>
                      <a:pt x="8600" y="108610"/>
                    </a:cubicBezTo>
                    <a:cubicBezTo>
                      <a:pt x="6181" y="112239"/>
                      <a:pt x="3641" y="115748"/>
                      <a:pt x="1827" y="119619"/>
                    </a:cubicBezTo>
                    <a:cubicBezTo>
                      <a:pt x="618" y="122159"/>
                      <a:pt x="-108" y="124700"/>
                      <a:pt x="13" y="127603"/>
                    </a:cubicBezTo>
                    <a:cubicBezTo>
                      <a:pt x="134" y="130385"/>
                      <a:pt x="1223" y="132684"/>
                      <a:pt x="3158" y="134620"/>
                    </a:cubicBezTo>
                    <a:cubicBezTo>
                      <a:pt x="4851" y="136313"/>
                      <a:pt x="6786" y="136918"/>
                      <a:pt x="9084" y="136918"/>
                    </a:cubicBezTo>
                    <a:lnTo>
                      <a:pt x="9084" y="137765"/>
                    </a:lnTo>
                    <a:cubicBezTo>
                      <a:pt x="9689" y="137765"/>
                      <a:pt x="10293" y="137765"/>
                      <a:pt x="10898" y="137765"/>
                    </a:cubicBezTo>
                    <a:cubicBezTo>
                      <a:pt x="13922" y="137402"/>
                      <a:pt x="16583" y="136193"/>
                      <a:pt x="18397" y="133531"/>
                    </a:cubicBezTo>
                    <a:cubicBezTo>
                      <a:pt x="18760" y="132926"/>
                      <a:pt x="19243" y="132442"/>
                      <a:pt x="19606" y="131837"/>
                    </a:cubicBezTo>
                    <a:cubicBezTo>
                      <a:pt x="19848" y="131474"/>
                      <a:pt x="20090" y="131111"/>
                      <a:pt x="20332" y="130749"/>
                    </a:cubicBezTo>
                    <a:cubicBezTo>
                      <a:pt x="22509" y="127966"/>
                      <a:pt x="24686" y="125184"/>
                      <a:pt x="26621" y="122281"/>
                    </a:cubicBezTo>
                    <a:cubicBezTo>
                      <a:pt x="27709" y="120586"/>
                      <a:pt x="28798" y="118893"/>
                      <a:pt x="29886" y="117321"/>
                    </a:cubicBezTo>
                    <a:cubicBezTo>
                      <a:pt x="29886" y="116957"/>
                      <a:pt x="29766" y="116595"/>
                      <a:pt x="29645" y="116232"/>
                    </a:cubicBezTo>
                    <a:cubicBezTo>
                      <a:pt x="30491" y="114901"/>
                      <a:pt x="31338" y="113691"/>
                      <a:pt x="32063" y="112482"/>
                    </a:cubicBezTo>
                    <a:cubicBezTo>
                      <a:pt x="38957" y="101352"/>
                      <a:pt x="45609" y="90101"/>
                      <a:pt x="52261" y="78851"/>
                    </a:cubicBezTo>
                    <a:cubicBezTo>
                      <a:pt x="56494" y="71713"/>
                      <a:pt x="60486" y="64576"/>
                      <a:pt x="64719" y="57439"/>
                    </a:cubicBezTo>
                    <a:cubicBezTo>
                      <a:pt x="65202" y="56591"/>
                      <a:pt x="65686" y="55866"/>
                      <a:pt x="66291" y="55019"/>
                    </a:cubicBezTo>
                    <a:cubicBezTo>
                      <a:pt x="68105" y="52357"/>
                      <a:pt x="70645" y="52478"/>
                      <a:pt x="72822" y="53809"/>
                    </a:cubicBezTo>
                    <a:cubicBezTo>
                      <a:pt x="73910" y="54414"/>
                      <a:pt x="74878" y="55261"/>
                      <a:pt x="75846" y="55987"/>
                    </a:cubicBezTo>
                    <a:cubicBezTo>
                      <a:pt x="75846" y="56591"/>
                      <a:pt x="75846" y="56955"/>
                      <a:pt x="75846" y="57196"/>
                    </a:cubicBezTo>
                    <a:cubicBezTo>
                      <a:pt x="75483" y="58164"/>
                      <a:pt x="75120" y="59253"/>
                      <a:pt x="74757" y="60221"/>
                    </a:cubicBezTo>
                    <a:cubicBezTo>
                      <a:pt x="73548" y="62882"/>
                      <a:pt x="72338" y="65543"/>
                      <a:pt x="71250" y="68326"/>
                    </a:cubicBezTo>
                    <a:cubicBezTo>
                      <a:pt x="68226" y="76552"/>
                      <a:pt x="65323" y="84779"/>
                      <a:pt x="62542" y="93005"/>
                    </a:cubicBezTo>
                    <a:cubicBezTo>
                      <a:pt x="59881" y="100747"/>
                      <a:pt x="57462" y="108610"/>
                      <a:pt x="54801" y="116473"/>
                    </a:cubicBezTo>
                    <a:cubicBezTo>
                      <a:pt x="50810" y="128329"/>
                      <a:pt x="46819" y="140184"/>
                      <a:pt x="42828" y="152040"/>
                    </a:cubicBezTo>
                    <a:cubicBezTo>
                      <a:pt x="38957" y="163653"/>
                      <a:pt x="35087" y="175267"/>
                      <a:pt x="31217" y="186880"/>
                    </a:cubicBezTo>
                    <a:cubicBezTo>
                      <a:pt x="30491" y="188937"/>
                      <a:pt x="29766" y="190872"/>
                      <a:pt x="29282" y="192929"/>
                    </a:cubicBezTo>
                    <a:cubicBezTo>
                      <a:pt x="29040" y="193897"/>
                      <a:pt x="28556" y="194985"/>
                      <a:pt x="29282" y="195953"/>
                    </a:cubicBezTo>
                    <a:cubicBezTo>
                      <a:pt x="29524" y="195953"/>
                      <a:pt x="29766" y="196075"/>
                      <a:pt x="30007" y="196075"/>
                    </a:cubicBezTo>
                    <a:cubicBezTo>
                      <a:pt x="44279" y="196075"/>
                      <a:pt x="58550" y="196075"/>
                      <a:pt x="72822" y="196075"/>
                    </a:cubicBezTo>
                    <a:cubicBezTo>
                      <a:pt x="74273" y="196075"/>
                      <a:pt x="75604" y="196075"/>
                      <a:pt x="76934" y="196437"/>
                    </a:cubicBezTo>
                    <a:cubicBezTo>
                      <a:pt x="77902" y="198010"/>
                      <a:pt x="77539" y="199704"/>
                      <a:pt x="77539" y="201397"/>
                    </a:cubicBezTo>
                    <a:cubicBezTo>
                      <a:pt x="77539" y="203696"/>
                      <a:pt x="77297" y="205873"/>
                      <a:pt x="77297" y="208172"/>
                    </a:cubicBezTo>
                    <a:cubicBezTo>
                      <a:pt x="77297" y="233455"/>
                      <a:pt x="77297" y="258739"/>
                      <a:pt x="77176" y="284022"/>
                    </a:cubicBezTo>
                    <a:cubicBezTo>
                      <a:pt x="77176" y="287530"/>
                      <a:pt x="77660" y="290797"/>
                      <a:pt x="79474" y="293821"/>
                    </a:cubicBezTo>
                    <a:cubicBezTo>
                      <a:pt x="79716" y="294063"/>
                      <a:pt x="79837" y="294305"/>
                      <a:pt x="80079" y="294547"/>
                    </a:cubicBezTo>
                    <a:cubicBezTo>
                      <a:pt x="80320" y="294789"/>
                      <a:pt x="80562" y="295031"/>
                      <a:pt x="80683" y="295273"/>
                    </a:cubicBezTo>
                    <a:cubicBezTo>
                      <a:pt x="80925" y="295515"/>
                      <a:pt x="81167" y="295757"/>
                      <a:pt x="81409" y="296119"/>
                    </a:cubicBezTo>
                    <a:cubicBezTo>
                      <a:pt x="81893" y="296603"/>
                      <a:pt x="82377" y="296966"/>
                      <a:pt x="82860" y="297450"/>
                    </a:cubicBezTo>
                    <a:lnTo>
                      <a:pt x="82860" y="297450"/>
                    </a:lnTo>
                    <a:cubicBezTo>
                      <a:pt x="85279" y="298539"/>
                      <a:pt x="87698" y="299265"/>
                      <a:pt x="90359" y="299023"/>
                    </a:cubicBezTo>
                    <a:cubicBezTo>
                      <a:pt x="96285" y="298418"/>
                      <a:pt x="101123" y="293579"/>
                      <a:pt x="101244" y="287651"/>
                    </a:cubicBezTo>
                    <a:cubicBezTo>
                      <a:pt x="101244" y="285353"/>
                      <a:pt x="101244" y="283176"/>
                      <a:pt x="101244" y="280877"/>
                    </a:cubicBezTo>
                    <a:cubicBezTo>
                      <a:pt x="101244" y="253174"/>
                      <a:pt x="101244" y="225471"/>
                      <a:pt x="101123" y="197768"/>
                    </a:cubicBezTo>
                    <a:cubicBezTo>
                      <a:pt x="101123" y="197284"/>
                      <a:pt x="101123" y="196921"/>
                      <a:pt x="101123" y="196558"/>
                    </a:cubicBezTo>
                    <a:cubicBezTo>
                      <a:pt x="101486" y="196437"/>
                      <a:pt x="101728" y="196195"/>
                      <a:pt x="101849" y="196195"/>
                    </a:cubicBezTo>
                    <a:cubicBezTo>
                      <a:pt x="103905" y="196195"/>
                      <a:pt x="106082" y="196316"/>
                      <a:pt x="108138" y="196437"/>
                    </a:cubicBezTo>
                    <a:cubicBezTo>
                      <a:pt x="108622" y="196437"/>
                      <a:pt x="109105" y="196437"/>
                      <a:pt x="109589" y="196437"/>
                    </a:cubicBezTo>
                    <a:cubicBezTo>
                      <a:pt x="111524" y="196437"/>
                      <a:pt x="111645" y="196437"/>
                      <a:pt x="111524" y="198373"/>
                    </a:cubicBezTo>
                    <a:cubicBezTo>
                      <a:pt x="111524" y="199462"/>
                      <a:pt x="111524" y="200429"/>
                      <a:pt x="111524" y="201518"/>
                    </a:cubicBezTo>
                    <a:cubicBezTo>
                      <a:pt x="111524" y="228374"/>
                      <a:pt x="111524" y="255231"/>
                      <a:pt x="111524" y="282086"/>
                    </a:cubicBezTo>
                    <a:cubicBezTo>
                      <a:pt x="111524" y="285111"/>
                      <a:pt x="111403" y="288256"/>
                      <a:pt x="112129" y="291159"/>
                    </a:cubicBezTo>
                    <a:cubicBezTo>
                      <a:pt x="113097" y="293337"/>
                      <a:pt x="114185" y="295393"/>
                      <a:pt x="115757" y="297088"/>
                    </a:cubicBezTo>
                    <a:cubicBezTo>
                      <a:pt x="117330" y="297934"/>
                      <a:pt x="118902" y="298539"/>
                      <a:pt x="120716" y="298781"/>
                    </a:cubicBezTo>
                    <a:cubicBezTo>
                      <a:pt x="124707" y="299265"/>
                      <a:pt x="128094" y="298055"/>
                      <a:pt x="131117" y="295393"/>
                    </a:cubicBezTo>
                    <a:cubicBezTo>
                      <a:pt x="133657" y="293095"/>
                      <a:pt x="134625" y="290071"/>
                      <a:pt x="134746" y="286805"/>
                    </a:cubicBezTo>
                    <a:cubicBezTo>
                      <a:pt x="134746" y="284748"/>
                      <a:pt x="134746" y="282571"/>
                      <a:pt x="134746" y="280393"/>
                    </a:cubicBezTo>
                    <a:cubicBezTo>
                      <a:pt x="134504" y="252932"/>
                      <a:pt x="134383" y="225350"/>
                      <a:pt x="134141" y="197889"/>
                    </a:cubicBezTo>
                    <a:cubicBezTo>
                      <a:pt x="134141" y="197405"/>
                      <a:pt x="134141" y="196921"/>
                      <a:pt x="134141" y="196316"/>
                    </a:cubicBezTo>
                    <a:cubicBezTo>
                      <a:pt x="134746" y="196316"/>
                      <a:pt x="135350" y="196075"/>
                      <a:pt x="135834" y="196075"/>
                    </a:cubicBezTo>
                    <a:cubicBezTo>
                      <a:pt x="149864" y="196075"/>
                      <a:pt x="163893" y="196075"/>
                      <a:pt x="177923" y="196075"/>
                    </a:cubicBezTo>
                    <a:cubicBezTo>
                      <a:pt x="178165" y="196075"/>
                      <a:pt x="178407" y="196075"/>
                      <a:pt x="178649" y="196195"/>
                    </a:cubicBezTo>
                    <a:cubicBezTo>
                      <a:pt x="179374" y="195953"/>
                      <a:pt x="179253" y="195349"/>
                      <a:pt x="179374" y="194744"/>
                    </a:cubicBezTo>
                    <a:cubicBezTo>
                      <a:pt x="178165" y="190631"/>
                      <a:pt x="176955" y="186638"/>
                      <a:pt x="175746" y="182525"/>
                    </a:cubicBezTo>
                    <a:cubicBezTo>
                      <a:pt x="171513" y="168855"/>
                      <a:pt x="167159" y="155064"/>
                      <a:pt x="162926" y="141394"/>
                    </a:cubicBezTo>
                    <a:cubicBezTo>
                      <a:pt x="159418" y="130023"/>
                      <a:pt x="155911" y="118651"/>
                      <a:pt x="152283" y="107400"/>
                    </a:cubicBezTo>
                    <a:cubicBezTo>
                      <a:pt x="150952" y="103287"/>
                      <a:pt x="149380" y="99174"/>
                      <a:pt x="148050" y="95061"/>
                    </a:cubicBezTo>
                    <a:cubicBezTo>
                      <a:pt x="145752" y="88045"/>
                      <a:pt x="143454" y="80907"/>
                      <a:pt x="141156" y="73891"/>
                    </a:cubicBezTo>
                    <a:cubicBezTo>
                      <a:pt x="139462" y="68931"/>
                      <a:pt x="137769" y="64092"/>
                      <a:pt x="135471" y="59374"/>
                    </a:cubicBezTo>
                    <a:cubicBezTo>
                      <a:pt x="134746" y="57922"/>
                      <a:pt x="134383" y="56591"/>
                      <a:pt x="134988" y="55019"/>
                    </a:cubicBezTo>
                  </a:path>
                </a:pathLst>
              </a:custGeom>
              <a:solidFill>
                <a:srgbClr val="50B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nvGrpSpPr>
              <p:cNvPr id="890" name="Google Shape;890;p32"/>
              <p:cNvGrpSpPr/>
              <p:nvPr/>
            </p:nvGrpSpPr>
            <p:grpSpPr>
              <a:xfrm>
                <a:off x="5898463" y="5035168"/>
                <a:ext cx="344000" cy="581799"/>
                <a:chOff x="5898463" y="5035168"/>
                <a:chExt cx="344000" cy="581799"/>
              </a:xfrm>
            </p:grpSpPr>
            <p:sp>
              <p:nvSpPr>
                <p:cNvPr id="891" name="Google Shape;891;p32"/>
                <p:cNvSpPr/>
                <p:nvPr/>
              </p:nvSpPr>
              <p:spPr>
                <a:xfrm>
                  <a:off x="6021376" y="5035168"/>
                  <a:ext cx="99416" cy="101254"/>
                </a:xfrm>
                <a:custGeom>
                  <a:avLst/>
                  <a:gdLst/>
                  <a:ahLst/>
                  <a:cxnLst/>
                  <a:rect l="l" t="t" r="r" b="b"/>
                  <a:pathLst>
                    <a:path w="99416" h="101254" extrusionOk="0">
                      <a:moveTo>
                        <a:pt x="77647" y="92061"/>
                      </a:moveTo>
                      <a:cubicBezTo>
                        <a:pt x="77888" y="91819"/>
                        <a:pt x="78130" y="91819"/>
                        <a:pt x="78493" y="91819"/>
                      </a:cubicBezTo>
                      <a:cubicBezTo>
                        <a:pt x="83331" y="87101"/>
                        <a:pt x="87806" y="82262"/>
                        <a:pt x="91313" y="76455"/>
                      </a:cubicBezTo>
                      <a:cubicBezTo>
                        <a:pt x="92281" y="74883"/>
                        <a:pt x="93128" y="73068"/>
                        <a:pt x="93853" y="71374"/>
                      </a:cubicBezTo>
                      <a:cubicBezTo>
                        <a:pt x="95425" y="67745"/>
                        <a:pt x="96877" y="63995"/>
                        <a:pt x="98328" y="60366"/>
                      </a:cubicBezTo>
                      <a:lnTo>
                        <a:pt x="98328" y="60366"/>
                      </a:lnTo>
                      <a:cubicBezTo>
                        <a:pt x="98328" y="59640"/>
                        <a:pt x="98449" y="59035"/>
                        <a:pt x="98570" y="58309"/>
                      </a:cubicBezTo>
                      <a:cubicBezTo>
                        <a:pt x="98570" y="57946"/>
                        <a:pt x="98570" y="57583"/>
                        <a:pt x="98570" y="57220"/>
                      </a:cubicBezTo>
                      <a:cubicBezTo>
                        <a:pt x="98328" y="55527"/>
                        <a:pt x="98570" y="54075"/>
                        <a:pt x="99417" y="52624"/>
                      </a:cubicBezTo>
                      <a:cubicBezTo>
                        <a:pt x="99417" y="49599"/>
                        <a:pt x="99417" y="46454"/>
                        <a:pt x="99417" y="43429"/>
                      </a:cubicBezTo>
                      <a:cubicBezTo>
                        <a:pt x="99296" y="42946"/>
                        <a:pt x="99054" y="42582"/>
                        <a:pt x="98933" y="42099"/>
                      </a:cubicBezTo>
                      <a:cubicBezTo>
                        <a:pt x="98812" y="41010"/>
                        <a:pt x="98570" y="39921"/>
                        <a:pt x="98449" y="38712"/>
                      </a:cubicBezTo>
                      <a:cubicBezTo>
                        <a:pt x="98449" y="38107"/>
                        <a:pt x="98449" y="37502"/>
                        <a:pt x="98328" y="36897"/>
                      </a:cubicBezTo>
                      <a:cubicBezTo>
                        <a:pt x="97965" y="36292"/>
                        <a:pt x="97723" y="35808"/>
                        <a:pt x="97361" y="35203"/>
                      </a:cubicBezTo>
                      <a:cubicBezTo>
                        <a:pt x="97119" y="34840"/>
                        <a:pt x="97119" y="34598"/>
                        <a:pt x="97240" y="34235"/>
                      </a:cubicBezTo>
                      <a:cubicBezTo>
                        <a:pt x="96272" y="33752"/>
                        <a:pt x="96151" y="32783"/>
                        <a:pt x="96151" y="31695"/>
                      </a:cubicBezTo>
                      <a:cubicBezTo>
                        <a:pt x="96151" y="31695"/>
                        <a:pt x="96151" y="31695"/>
                        <a:pt x="96151" y="31695"/>
                      </a:cubicBezTo>
                      <a:cubicBezTo>
                        <a:pt x="94095" y="28187"/>
                        <a:pt x="92039" y="24679"/>
                        <a:pt x="89862" y="21170"/>
                      </a:cubicBezTo>
                      <a:cubicBezTo>
                        <a:pt x="87443" y="17299"/>
                        <a:pt x="84298" y="14032"/>
                        <a:pt x="80912" y="11008"/>
                      </a:cubicBezTo>
                      <a:cubicBezTo>
                        <a:pt x="80549" y="10645"/>
                        <a:pt x="80186" y="10162"/>
                        <a:pt x="79945" y="9678"/>
                      </a:cubicBezTo>
                      <a:cubicBezTo>
                        <a:pt x="72204" y="4355"/>
                        <a:pt x="63738" y="846"/>
                        <a:pt x="54425" y="0"/>
                      </a:cubicBezTo>
                      <a:cubicBezTo>
                        <a:pt x="51764" y="0"/>
                        <a:pt x="49224" y="0"/>
                        <a:pt x="46564" y="0"/>
                      </a:cubicBezTo>
                      <a:lnTo>
                        <a:pt x="46564" y="0"/>
                      </a:lnTo>
                      <a:cubicBezTo>
                        <a:pt x="45717" y="0"/>
                        <a:pt x="44871" y="0"/>
                        <a:pt x="44024" y="121"/>
                      </a:cubicBezTo>
                      <a:cubicBezTo>
                        <a:pt x="42935" y="121"/>
                        <a:pt x="41726" y="363"/>
                        <a:pt x="40637" y="363"/>
                      </a:cubicBezTo>
                      <a:cubicBezTo>
                        <a:pt x="39912" y="363"/>
                        <a:pt x="39307" y="363"/>
                        <a:pt x="38581" y="484"/>
                      </a:cubicBezTo>
                      <a:cubicBezTo>
                        <a:pt x="37977" y="1451"/>
                        <a:pt x="37009" y="1451"/>
                        <a:pt x="35921" y="1451"/>
                      </a:cubicBezTo>
                      <a:lnTo>
                        <a:pt x="35437" y="1694"/>
                      </a:lnTo>
                      <a:lnTo>
                        <a:pt x="34953" y="1694"/>
                      </a:lnTo>
                      <a:cubicBezTo>
                        <a:pt x="34469" y="1935"/>
                        <a:pt x="33985" y="2177"/>
                        <a:pt x="33623" y="2540"/>
                      </a:cubicBezTo>
                      <a:cubicBezTo>
                        <a:pt x="32897" y="2661"/>
                        <a:pt x="32171" y="2782"/>
                        <a:pt x="31325" y="2903"/>
                      </a:cubicBezTo>
                      <a:cubicBezTo>
                        <a:pt x="30841" y="3871"/>
                        <a:pt x="29873" y="3871"/>
                        <a:pt x="28906" y="3871"/>
                      </a:cubicBezTo>
                      <a:lnTo>
                        <a:pt x="28906" y="3871"/>
                      </a:lnTo>
                      <a:cubicBezTo>
                        <a:pt x="26850" y="5444"/>
                        <a:pt x="24673" y="6895"/>
                        <a:pt x="22012" y="7379"/>
                      </a:cubicBezTo>
                      <a:lnTo>
                        <a:pt x="22012" y="7379"/>
                      </a:lnTo>
                      <a:cubicBezTo>
                        <a:pt x="21649" y="7742"/>
                        <a:pt x="21165" y="8105"/>
                        <a:pt x="20802" y="8468"/>
                      </a:cubicBezTo>
                      <a:lnTo>
                        <a:pt x="20802" y="8468"/>
                      </a:lnTo>
                      <a:cubicBezTo>
                        <a:pt x="20440" y="8831"/>
                        <a:pt x="19956" y="9194"/>
                        <a:pt x="19593" y="9436"/>
                      </a:cubicBezTo>
                      <a:lnTo>
                        <a:pt x="19593" y="9436"/>
                      </a:lnTo>
                      <a:cubicBezTo>
                        <a:pt x="19351" y="10645"/>
                        <a:pt x="18384" y="10767"/>
                        <a:pt x="17416" y="10767"/>
                      </a:cubicBezTo>
                      <a:cubicBezTo>
                        <a:pt x="17416" y="10767"/>
                        <a:pt x="17416" y="10767"/>
                        <a:pt x="17416" y="10767"/>
                      </a:cubicBezTo>
                      <a:cubicBezTo>
                        <a:pt x="17053" y="11129"/>
                        <a:pt x="16690" y="11493"/>
                        <a:pt x="16206" y="11855"/>
                      </a:cubicBezTo>
                      <a:lnTo>
                        <a:pt x="16206" y="11855"/>
                      </a:lnTo>
                      <a:cubicBezTo>
                        <a:pt x="15844" y="12218"/>
                        <a:pt x="15360" y="12581"/>
                        <a:pt x="14997" y="12944"/>
                      </a:cubicBezTo>
                      <a:lnTo>
                        <a:pt x="14997" y="12944"/>
                      </a:lnTo>
                      <a:cubicBezTo>
                        <a:pt x="14634" y="13307"/>
                        <a:pt x="14271" y="13791"/>
                        <a:pt x="13909" y="14154"/>
                      </a:cubicBezTo>
                      <a:lnTo>
                        <a:pt x="13909" y="14154"/>
                      </a:lnTo>
                      <a:cubicBezTo>
                        <a:pt x="13546" y="14517"/>
                        <a:pt x="13183" y="14880"/>
                        <a:pt x="12820" y="15363"/>
                      </a:cubicBezTo>
                      <a:lnTo>
                        <a:pt x="12820" y="15363"/>
                      </a:lnTo>
                      <a:cubicBezTo>
                        <a:pt x="12457" y="15727"/>
                        <a:pt x="12094" y="16210"/>
                        <a:pt x="11732" y="16573"/>
                      </a:cubicBezTo>
                      <a:lnTo>
                        <a:pt x="11732" y="16573"/>
                      </a:lnTo>
                      <a:cubicBezTo>
                        <a:pt x="11369" y="16936"/>
                        <a:pt x="11006" y="17420"/>
                        <a:pt x="10643" y="17783"/>
                      </a:cubicBezTo>
                      <a:cubicBezTo>
                        <a:pt x="10643" y="17783"/>
                        <a:pt x="10643" y="17783"/>
                        <a:pt x="10643" y="17783"/>
                      </a:cubicBezTo>
                      <a:cubicBezTo>
                        <a:pt x="10643" y="18751"/>
                        <a:pt x="10522" y="19597"/>
                        <a:pt x="9313" y="19961"/>
                      </a:cubicBezTo>
                      <a:lnTo>
                        <a:pt x="9313" y="19961"/>
                      </a:lnTo>
                      <a:cubicBezTo>
                        <a:pt x="8950" y="20444"/>
                        <a:pt x="8587" y="20928"/>
                        <a:pt x="8345" y="21412"/>
                      </a:cubicBezTo>
                      <a:cubicBezTo>
                        <a:pt x="7861" y="22138"/>
                        <a:pt x="7499" y="22864"/>
                        <a:pt x="7015" y="23590"/>
                      </a:cubicBezTo>
                      <a:cubicBezTo>
                        <a:pt x="7015" y="24557"/>
                        <a:pt x="7015" y="25404"/>
                        <a:pt x="5926" y="25767"/>
                      </a:cubicBezTo>
                      <a:lnTo>
                        <a:pt x="5926" y="25767"/>
                      </a:lnTo>
                      <a:cubicBezTo>
                        <a:pt x="5563" y="26251"/>
                        <a:pt x="5321" y="26735"/>
                        <a:pt x="4959" y="27219"/>
                      </a:cubicBezTo>
                      <a:cubicBezTo>
                        <a:pt x="4959" y="27582"/>
                        <a:pt x="4959" y="27824"/>
                        <a:pt x="4717" y="28187"/>
                      </a:cubicBezTo>
                      <a:cubicBezTo>
                        <a:pt x="4717" y="29154"/>
                        <a:pt x="4717" y="30001"/>
                        <a:pt x="3628" y="30485"/>
                      </a:cubicBezTo>
                      <a:lnTo>
                        <a:pt x="3628" y="30485"/>
                      </a:lnTo>
                      <a:cubicBezTo>
                        <a:pt x="3265" y="32663"/>
                        <a:pt x="2661" y="34719"/>
                        <a:pt x="1451" y="36534"/>
                      </a:cubicBezTo>
                      <a:cubicBezTo>
                        <a:pt x="1451" y="36897"/>
                        <a:pt x="1451" y="37139"/>
                        <a:pt x="1330" y="37502"/>
                      </a:cubicBezTo>
                      <a:cubicBezTo>
                        <a:pt x="1330" y="39195"/>
                        <a:pt x="1330" y="41010"/>
                        <a:pt x="1088" y="42703"/>
                      </a:cubicBezTo>
                      <a:cubicBezTo>
                        <a:pt x="1088" y="43429"/>
                        <a:pt x="484" y="44034"/>
                        <a:pt x="242" y="44760"/>
                      </a:cubicBezTo>
                      <a:cubicBezTo>
                        <a:pt x="242" y="47421"/>
                        <a:pt x="121" y="49962"/>
                        <a:pt x="0" y="52624"/>
                      </a:cubicBezTo>
                      <a:cubicBezTo>
                        <a:pt x="0" y="53349"/>
                        <a:pt x="0" y="54196"/>
                        <a:pt x="0" y="54922"/>
                      </a:cubicBezTo>
                      <a:cubicBezTo>
                        <a:pt x="0" y="56373"/>
                        <a:pt x="121" y="57704"/>
                        <a:pt x="242" y="59156"/>
                      </a:cubicBezTo>
                      <a:cubicBezTo>
                        <a:pt x="1209" y="59882"/>
                        <a:pt x="1330" y="60850"/>
                        <a:pt x="1209" y="61938"/>
                      </a:cubicBezTo>
                      <a:cubicBezTo>
                        <a:pt x="1209" y="62664"/>
                        <a:pt x="1209" y="63269"/>
                        <a:pt x="1330" y="63995"/>
                      </a:cubicBezTo>
                      <a:cubicBezTo>
                        <a:pt x="2661" y="64963"/>
                        <a:pt x="2298" y="66414"/>
                        <a:pt x="2540" y="67624"/>
                      </a:cubicBezTo>
                      <a:cubicBezTo>
                        <a:pt x="3991" y="70527"/>
                        <a:pt x="5443" y="73310"/>
                        <a:pt x="6652" y="76334"/>
                      </a:cubicBezTo>
                      <a:cubicBezTo>
                        <a:pt x="8224" y="80084"/>
                        <a:pt x="10159" y="83472"/>
                        <a:pt x="13425" y="86012"/>
                      </a:cubicBezTo>
                      <a:cubicBezTo>
                        <a:pt x="13909" y="86375"/>
                        <a:pt x="14271" y="86738"/>
                        <a:pt x="14634" y="87222"/>
                      </a:cubicBezTo>
                      <a:cubicBezTo>
                        <a:pt x="18142" y="92061"/>
                        <a:pt x="23221" y="94601"/>
                        <a:pt x="28543" y="96658"/>
                      </a:cubicBezTo>
                      <a:cubicBezTo>
                        <a:pt x="29631" y="97021"/>
                        <a:pt x="30599" y="97625"/>
                        <a:pt x="31687" y="97989"/>
                      </a:cubicBezTo>
                      <a:cubicBezTo>
                        <a:pt x="33623" y="98714"/>
                        <a:pt x="35558" y="99561"/>
                        <a:pt x="37614" y="99924"/>
                      </a:cubicBezTo>
                      <a:cubicBezTo>
                        <a:pt x="42331" y="100529"/>
                        <a:pt x="47168" y="100771"/>
                        <a:pt x="51885" y="101255"/>
                      </a:cubicBezTo>
                      <a:cubicBezTo>
                        <a:pt x="52490" y="100892"/>
                        <a:pt x="53095" y="100408"/>
                        <a:pt x="53699" y="100287"/>
                      </a:cubicBezTo>
                      <a:cubicBezTo>
                        <a:pt x="55876" y="100166"/>
                        <a:pt x="58054" y="100166"/>
                        <a:pt x="60230" y="100045"/>
                      </a:cubicBezTo>
                      <a:cubicBezTo>
                        <a:pt x="60472" y="99924"/>
                        <a:pt x="60835" y="99924"/>
                        <a:pt x="61077" y="100045"/>
                      </a:cubicBezTo>
                      <a:cubicBezTo>
                        <a:pt x="62045" y="98714"/>
                        <a:pt x="63496" y="99077"/>
                        <a:pt x="64826" y="98956"/>
                      </a:cubicBezTo>
                      <a:cubicBezTo>
                        <a:pt x="65552" y="97504"/>
                        <a:pt x="67003" y="97868"/>
                        <a:pt x="68213" y="97747"/>
                      </a:cubicBezTo>
                      <a:cubicBezTo>
                        <a:pt x="68213" y="97747"/>
                        <a:pt x="68213" y="97747"/>
                        <a:pt x="68213" y="97747"/>
                      </a:cubicBezTo>
                      <a:cubicBezTo>
                        <a:pt x="68576" y="97504"/>
                        <a:pt x="69059" y="97142"/>
                        <a:pt x="69422" y="96899"/>
                      </a:cubicBezTo>
                      <a:cubicBezTo>
                        <a:pt x="69664" y="96658"/>
                        <a:pt x="70027" y="96658"/>
                        <a:pt x="70390" y="96658"/>
                      </a:cubicBezTo>
                      <a:cubicBezTo>
                        <a:pt x="72325" y="95448"/>
                        <a:pt x="73897" y="93512"/>
                        <a:pt x="76316" y="93150"/>
                      </a:cubicBezTo>
                      <a:cubicBezTo>
                        <a:pt x="76316" y="93150"/>
                        <a:pt x="76316" y="93150"/>
                        <a:pt x="76316" y="93150"/>
                      </a:cubicBezTo>
                      <a:cubicBezTo>
                        <a:pt x="76679" y="92786"/>
                        <a:pt x="77163" y="92424"/>
                        <a:pt x="77526" y="92182"/>
                      </a:cubicBezTo>
                      <a:close/>
                    </a:path>
                  </a:pathLst>
                </a:custGeom>
                <a:solidFill>
                  <a:srgbClr val="F3745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892" name="Google Shape;892;p32"/>
                <p:cNvSpPr/>
                <p:nvPr/>
              </p:nvSpPr>
              <p:spPr>
                <a:xfrm>
                  <a:off x="5898463" y="5149246"/>
                  <a:ext cx="344000" cy="467721"/>
                </a:xfrm>
                <a:custGeom>
                  <a:avLst/>
                  <a:gdLst/>
                  <a:ahLst/>
                  <a:cxnLst/>
                  <a:rect l="l" t="t" r="r" b="b"/>
                  <a:pathLst>
                    <a:path w="344000" h="467721" extrusionOk="0">
                      <a:moveTo>
                        <a:pt x="342670" y="182428"/>
                      </a:moveTo>
                      <a:cubicBezTo>
                        <a:pt x="342670" y="181823"/>
                        <a:pt x="342065" y="181218"/>
                        <a:pt x="341703" y="180614"/>
                      </a:cubicBezTo>
                      <a:cubicBezTo>
                        <a:pt x="341703" y="180130"/>
                        <a:pt x="341582" y="179767"/>
                        <a:pt x="341461" y="179283"/>
                      </a:cubicBezTo>
                      <a:cubicBezTo>
                        <a:pt x="341219" y="178920"/>
                        <a:pt x="340856" y="178436"/>
                        <a:pt x="340614" y="178074"/>
                      </a:cubicBezTo>
                      <a:cubicBezTo>
                        <a:pt x="340735" y="176743"/>
                        <a:pt x="340009" y="175654"/>
                        <a:pt x="339284" y="174686"/>
                      </a:cubicBezTo>
                      <a:cubicBezTo>
                        <a:pt x="338921" y="174323"/>
                        <a:pt x="338558" y="173960"/>
                        <a:pt x="338316" y="173597"/>
                      </a:cubicBezTo>
                      <a:lnTo>
                        <a:pt x="338316" y="173597"/>
                      </a:lnTo>
                      <a:cubicBezTo>
                        <a:pt x="337832" y="170573"/>
                        <a:pt x="335776" y="168396"/>
                        <a:pt x="334809" y="165613"/>
                      </a:cubicBezTo>
                      <a:cubicBezTo>
                        <a:pt x="334446" y="165250"/>
                        <a:pt x="334204" y="164766"/>
                        <a:pt x="333841" y="164403"/>
                      </a:cubicBezTo>
                      <a:cubicBezTo>
                        <a:pt x="333599" y="164040"/>
                        <a:pt x="333478" y="163798"/>
                        <a:pt x="333599" y="163315"/>
                      </a:cubicBezTo>
                      <a:cubicBezTo>
                        <a:pt x="333357" y="162831"/>
                        <a:pt x="332995" y="162467"/>
                        <a:pt x="332753" y="161984"/>
                      </a:cubicBezTo>
                      <a:cubicBezTo>
                        <a:pt x="332511" y="161742"/>
                        <a:pt x="332390" y="161379"/>
                        <a:pt x="332511" y="161016"/>
                      </a:cubicBezTo>
                      <a:cubicBezTo>
                        <a:pt x="332148" y="161016"/>
                        <a:pt x="331785" y="160774"/>
                        <a:pt x="331422" y="160774"/>
                      </a:cubicBezTo>
                      <a:cubicBezTo>
                        <a:pt x="331422" y="160411"/>
                        <a:pt x="331422" y="160048"/>
                        <a:pt x="331422" y="159685"/>
                      </a:cubicBezTo>
                      <a:lnTo>
                        <a:pt x="331422" y="159685"/>
                      </a:lnTo>
                      <a:cubicBezTo>
                        <a:pt x="331180" y="159685"/>
                        <a:pt x="330817" y="159685"/>
                        <a:pt x="330576" y="159564"/>
                      </a:cubicBezTo>
                      <a:cubicBezTo>
                        <a:pt x="330455" y="158838"/>
                        <a:pt x="330334" y="158113"/>
                        <a:pt x="330213" y="157387"/>
                      </a:cubicBezTo>
                      <a:cubicBezTo>
                        <a:pt x="329487" y="156177"/>
                        <a:pt x="328761" y="154967"/>
                        <a:pt x="328036" y="153758"/>
                      </a:cubicBezTo>
                      <a:cubicBezTo>
                        <a:pt x="327673" y="153394"/>
                        <a:pt x="327431" y="153032"/>
                        <a:pt x="327068" y="152669"/>
                      </a:cubicBezTo>
                      <a:cubicBezTo>
                        <a:pt x="326826" y="152427"/>
                        <a:pt x="326705" y="152064"/>
                        <a:pt x="326705" y="151701"/>
                      </a:cubicBezTo>
                      <a:cubicBezTo>
                        <a:pt x="326343" y="151217"/>
                        <a:pt x="325980" y="150733"/>
                        <a:pt x="325617" y="150250"/>
                      </a:cubicBezTo>
                      <a:cubicBezTo>
                        <a:pt x="324891" y="149040"/>
                        <a:pt x="324045" y="147951"/>
                        <a:pt x="323319" y="146741"/>
                      </a:cubicBezTo>
                      <a:cubicBezTo>
                        <a:pt x="322956" y="146378"/>
                        <a:pt x="322714" y="146016"/>
                        <a:pt x="322351" y="145652"/>
                      </a:cubicBezTo>
                      <a:cubicBezTo>
                        <a:pt x="322110" y="145411"/>
                        <a:pt x="321989" y="145047"/>
                        <a:pt x="322110" y="144685"/>
                      </a:cubicBezTo>
                      <a:cubicBezTo>
                        <a:pt x="321747" y="144201"/>
                        <a:pt x="321505" y="143717"/>
                        <a:pt x="321142" y="143354"/>
                      </a:cubicBezTo>
                      <a:cubicBezTo>
                        <a:pt x="318844" y="141055"/>
                        <a:pt x="317876" y="138031"/>
                        <a:pt x="316425" y="135369"/>
                      </a:cubicBezTo>
                      <a:cubicBezTo>
                        <a:pt x="316062" y="135007"/>
                        <a:pt x="315820" y="134523"/>
                        <a:pt x="315458" y="134160"/>
                      </a:cubicBezTo>
                      <a:cubicBezTo>
                        <a:pt x="315216" y="133918"/>
                        <a:pt x="315216" y="133555"/>
                        <a:pt x="315216" y="133192"/>
                      </a:cubicBezTo>
                      <a:cubicBezTo>
                        <a:pt x="314853" y="132708"/>
                        <a:pt x="314490" y="132224"/>
                        <a:pt x="314248" y="131861"/>
                      </a:cubicBezTo>
                      <a:lnTo>
                        <a:pt x="314248" y="131861"/>
                      </a:lnTo>
                      <a:cubicBezTo>
                        <a:pt x="314006" y="131499"/>
                        <a:pt x="313643" y="131135"/>
                        <a:pt x="313402" y="130773"/>
                      </a:cubicBezTo>
                      <a:cubicBezTo>
                        <a:pt x="310620" y="126055"/>
                        <a:pt x="307838" y="121457"/>
                        <a:pt x="305056" y="116740"/>
                      </a:cubicBezTo>
                      <a:cubicBezTo>
                        <a:pt x="304814" y="116377"/>
                        <a:pt x="304452" y="116014"/>
                        <a:pt x="304210" y="115651"/>
                      </a:cubicBezTo>
                      <a:cubicBezTo>
                        <a:pt x="304210" y="115288"/>
                        <a:pt x="303968" y="114804"/>
                        <a:pt x="303847" y="114441"/>
                      </a:cubicBezTo>
                      <a:cubicBezTo>
                        <a:pt x="303605" y="114078"/>
                        <a:pt x="303242" y="113715"/>
                        <a:pt x="303000" y="113353"/>
                      </a:cubicBezTo>
                      <a:cubicBezTo>
                        <a:pt x="301791" y="111780"/>
                        <a:pt x="300581" y="110207"/>
                        <a:pt x="299251" y="108634"/>
                      </a:cubicBezTo>
                      <a:cubicBezTo>
                        <a:pt x="299130" y="108271"/>
                        <a:pt x="299009" y="107788"/>
                        <a:pt x="298888" y="107424"/>
                      </a:cubicBezTo>
                      <a:cubicBezTo>
                        <a:pt x="298646" y="107062"/>
                        <a:pt x="298404" y="106820"/>
                        <a:pt x="298162" y="106457"/>
                      </a:cubicBezTo>
                      <a:cubicBezTo>
                        <a:pt x="298162" y="106094"/>
                        <a:pt x="298162" y="105731"/>
                        <a:pt x="298162" y="105247"/>
                      </a:cubicBezTo>
                      <a:cubicBezTo>
                        <a:pt x="297800" y="104884"/>
                        <a:pt x="297558" y="104400"/>
                        <a:pt x="297195" y="104037"/>
                      </a:cubicBezTo>
                      <a:cubicBezTo>
                        <a:pt x="296953" y="103795"/>
                        <a:pt x="296953" y="103433"/>
                        <a:pt x="296953" y="103070"/>
                      </a:cubicBezTo>
                      <a:cubicBezTo>
                        <a:pt x="296590" y="102585"/>
                        <a:pt x="296348" y="102102"/>
                        <a:pt x="295985" y="101739"/>
                      </a:cubicBezTo>
                      <a:lnTo>
                        <a:pt x="295985" y="101739"/>
                      </a:lnTo>
                      <a:cubicBezTo>
                        <a:pt x="295623" y="101739"/>
                        <a:pt x="295260" y="101618"/>
                        <a:pt x="294897" y="101497"/>
                      </a:cubicBezTo>
                      <a:cubicBezTo>
                        <a:pt x="294897" y="101255"/>
                        <a:pt x="294897" y="100892"/>
                        <a:pt x="295139" y="100650"/>
                      </a:cubicBezTo>
                      <a:cubicBezTo>
                        <a:pt x="294292" y="99077"/>
                        <a:pt x="293325" y="97505"/>
                        <a:pt x="292478" y="95932"/>
                      </a:cubicBezTo>
                      <a:cubicBezTo>
                        <a:pt x="291389" y="95569"/>
                        <a:pt x="291269" y="94602"/>
                        <a:pt x="291148" y="93755"/>
                      </a:cubicBezTo>
                      <a:cubicBezTo>
                        <a:pt x="288487" y="89883"/>
                        <a:pt x="285826" y="86012"/>
                        <a:pt x="283286" y="82020"/>
                      </a:cubicBezTo>
                      <a:cubicBezTo>
                        <a:pt x="282682" y="81052"/>
                        <a:pt x="282440" y="79964"/>
                        <a:pt x="281956" y="78875"/>
                      </a:cubicBezTo>
                      <a:cubicBezTo>
                        <a:pt x="281593" y="78391"/>
                        <a:pt x="281230" y="77907"/>
                        <a:pt x="280988" y="77423"/>
                      </a:cubicBezTo>
                      <a:lnTo>
                        <a:pt x="280988" y="77423"/>
                      </a:lnTo>
                      <a:cubicBezTo>
                        <a:pt x="280746" y="77060"/>
                        <a:pt x="280384" y="76697"/>
                        <a:pt x="280142" y="76335"/>
                      </a:cubicBezTo>
                      <a:cubicBezTo>
                        <a:pt x="279295" y="75246"/>
                        <a:pt x="278328" y="74036"/>
                        <a:pt x="277481" y="72947"/>
                      </a:cubicBezTo>
                      <a:cubicBezTo>
                        <a:pt x="276755" y="71374"/>
                        <a:pt x="275909" y="69802"/>
                        <a:pt x="275183" y="68108"/>
                      </a:cubicBezTo>
                      <a:cubicBezTo>
                        <a:pt x="274941" y="67745"/>
                        <a:pt x="274578" y="67383"/>
                        <a:pt x="274336" y="67019"/>
                      </a:cubicBezTo>
                      <a:cubicBezTo>
                        <a:pt x="274336" y="66657"/>
                        <a:pt x="274094" y="66293"/>
                        <a:pt x="273973" y="65931"/>
                      </a:cubicBezTo>
                      <a:cubicBezTo>
                        <a:pt x="273611" y="65931"/>
                        <a:pt x="273248" y="65931"/>
                        <a:pt x="273006" y="65810"/>
                      </a:cubicBezTo>
                      <a:cubicBezTo>
                        <a:pt x="273006" y="65447"/>
                        <a:pt x="273006" y="65084"/>
                        <a:pt x="273006" y="64721"/>
                      </a:cubicBezTo>
                      <a:cubicBezTo>
                        <a:pt x="272764" y="64479"/>
                        <a:pt x="272643" y="64116"/>
                        <a:pt x="272643" y="63753"/>
                      </a:cubicBezTo>
                      <a:cubicBezTo>
                        <a:pt x="271313" y="62906"/>
                        <a:pt x="270345" y="61818"/>
                        <a:pt x="270345" y="60124"/>
                      </a:cubicBezTo>
                      <a:lnTo>
                        <a:pt x="270345" y="60124"/>
                      </a:lnTo>
                      <a:cubicBezTo>
                        <a:pt x="269982" y="59761"/>
                        <a:pt x="269740" y="59277"/>
                        <a:pt x="269378" y="58914"/>
                      </a:cubicBezTo>
                      <a:cubicBezTo>
                        <a:pt x="267442" y="56253"/>
                        <a:pt x="265386" y="53471"/>
                        <a:pt x="263451" y="50809"/>
                      </a:cubicBezTo>
                      <a:cubicBezTo>
                        <a:pt x="263451" y="50446"/>
                        <a:pt x="263451" y="50083"/>
                        <a:pt x="263451" y="49599"/>
                      </a:cubicBezTo>
                      <a:cubicBezTo>
                        <a:pt x="263209" y="49237"/>
                        <a:pt x="262847" y="48752"/>
                        <a:pt x="262605" y="48389"/>
                      </a:cubicBezTo>
                      <a:lnTo>
                        <a:pt x="262605" y="48147"/>
                      </a:lnTo>
                      <a:cubicBezTo>
                        <a:pt x="262000" y="47906"/>
                        <a:pt x="261637" y="47542"/>
                        <a:pt x="261153" y="47301"/>
                      </a:cubicBezTo>
                      <a:cubicBezTo>
                        <a:pt x="261153" y="46938"/>
                        <a:pt x="261153" y="46575"/>
                        <a:pt x="261153" y="46091"/>
                      </a:cubicBezTo>
                      <a:lnTo>
                        <a:pt x="261153" y="46091"/>
                      </a:lnTo>
                      <a:cubicBezTo>
                        <a:pt x="260911" y="45728"/>
                        <a:pt x="260549" y="45365"/>
                        <a:pt x="260307" y="45002"/>
                      </a:cubicBezTo>
                      <a:cubicBezTo>
                        <a:pt x="259460" y="44155"/>
                        <a:pt x="258613" y="43308"/>
                        <a:pt x="257767" y="42462"/>
                      </a:cubicBezTo>
                      <a:lnTo>
                        <a:pt x="257767" y="42462"/>
                      </a:lnTo>
                      <a:cubicBezTo>
                        <a:pt x="257404" y="40042"/>
                        <a:pt x="255348" y="38833"/>
                        <a:pt x="254139" y="36897"/>
                      </a:cubicBezTo>
                      <a:cubicBezTo>
                        <a:pt x="251720" y="33873"/>
                        <a:pt x="249301" y="30848"/>
                        <a:pt x="246882" y="27824"/>
                      </a:cubicBezTo>
                      <a:cubicBezTo>
                        <a:pt x="246156" y="26977"/>
                        <a:pt x="245551" y="26130"/>
                        <a:pt x="244826" y="25162"/>
                      </a:cubicBezTo>
                      <a:cubicBezTo>
                        <a:pt x="244463" y="24800"/>
                        <a:pt x="244100" y="24437"/>
                        <a:pt x="243737" y="24074"/>
                      </a:cubicBezTo>
                      <a:lnTo>
                        <a:pt x="243737" y="24074"/>
                      </a:lnTo>
                      <a:cubicBezTo>
                        <a:pt x="243374" y="23590"/>
                        <a:pt x="243012" y="23227"/>
                        <a:pt x="242649" y="22864"/>
                      </a:cubicBezTo>
                      <a:cubicBezTo>
                        <a:pt x="238416" y="19477"/>
                        <a:pt x="234062" y="15969"/>
                        <a:pt x="229829" y="12581"/>
                      </a:cubicBezTo>
                      <a:cubicBezTo>
                        <a:pt x="228861" y="12097"/>
                        <a:pt x="227773" y="11735"/>
                        <a:pt x="226805" y="11130"/>
                      </a:cubicBezTo>
                      <a:cubicBezTo>
                        <a:pt x="225233" y="10162"/>
                        <a:pt x="223781" y="8952"/>
                        <a:pt x="221725" y="8831"/>
                      </a:cubicBezTo>
                      <a:cubicBezTo>
                        <a:pt x="221362" y="7742"/>
                        <a:pt x="220395" y="7742"/>
                        <a:pt x="219427" y="7621"/>
                      </a:cubicBezTo>
                      <a:cubicBezTo>
                        <a:pt x="218943" y="6532"/>
                        <a:pt x="217976" y="6532"/>
                        <a:pt x="217008" y="6654"/>
                      </a:cubicBezTo>
                      <a:cubicBezTo>
                        <a:pt x="216283" y="5081"/>
                        <a:pt x="214831" y="5444"/>
                        <a:pt x="213622" y="5444"/>
                      </a:cubicBezTo>
                      <a:lnTo>
                        <a:pt x="213622" y="5444"/>
                      </a:lnTo>
                      <a:cubicBezTo>
                        <a:pt x="213138" y="4355"/>
                        <a:pt x="212292" y="4355"/>
                        <a:pt x="211324" y="4476"/>
                      </a:cubicBezTo>
                      <a:cubicBezTo>
                        <a:pt x="210840" y="4113"/>
                        <a:pt x="210356" y="3629"/>
                        <a:pt x="209873" y="3267"/>
                      </a:cubicBezTo>
                      <a:lnTo>
                        <a:pt x="209389" y="3267"/>
                      </a:lnTo>
                      <a:cubicBezTo>
                        <a:pt x="209389" y="3267"/>
                        <a:pt x="209026" y="3267"/>
                        <a:pt x="209026" y="3267"/>
                      </a:cubicBezTo>
                      <a:cubicBezTo>
                        <a:pt x="207817" y="3267"/>
                        <a:pt x="206728" y="3267"/>
                        <a:pt x="205519" y="3267"/>
                      </a:cubicBezTo>
                      <a:cubicBezTo>
                        <a:pt x="205519" y="2903"/>
                        <a:pt x="205519" y="2541"/>
                        <a:pt x="205277" y="2298"/>
                      </a:cubicBezTo>
                      <a:cubicBezTo>
                        <a:pt x="204188" y="2298"/>
                        <a:pt x="203100" y="2298"/>
                        <a:pt x="202011" y="2298"/>
                      </a:cubicBezTo>
                      <a:cubicBezTo>
                        <a:pt x="200923" y="2298"/>
                        <a:pt x="199834" y="2057"/>
                        <a:pt x="198746" y="1936"/>
                      </a:cubicBezTo>
                      <a:cubicBezTo>
                        <a:pt x="196932" y="605"/>
                        <a:pt x="195117" y="363"/>
                        <a:pt x="193303" y="1936"/>
                      </a:cubicBezTo>
                      <a:cubicBezTo>
                        <a:pt x="193061" y="1936"/>
                        <a:pt x="192819" y="1936"/>
                        <a:pt x="192699" y="1694"/>
                      </a:cubicBezTo>
                      <a:cubicBezTo>
                        <a:pt x="192094" y="1210"/>
                        <a:pt x="191610" y="726"/>
                        <a:pt x="190643" y="0"/>
                      </a:cubicBezTo>
                      <a:lnTo>
                        <a:pt x="151335" y="0"/>
                      </a:lnTo>
                      <a:cubicBezTo>
                        <a:pt x="151093" y="242"/>
                        <a:pt x="150852" y="605"/>
                        <a:pt x="150489" y="726"/>
                      </a:cubicBezTo>
                      <a:cubicBezTo>
                        <a:pt x="147949" y="1210"/>
                        <a:pt x="145409" y="1572"/>
                        <a:pt x="142869" y="1936"/>
                      </a:cubicBezTo>
                      <a:cubicBezTo>
                        <a:pt x="141781" y="1936"/>
                        <a:pt x="140692" y="2177"/>
                        <a:pt x="139604" y="2298"/>
                      </a:cubicBezTo>
                      <a:cubicBezTo>
                        <a:pt x="138394" y="3992"/>
                        <a:pt x="136459" y="3145"/>
                        <a:pt x="134887" y="3629"/>
                      </a:cubicBezTo>
                      <a:cubicBezTo>
                        <a:pt x="134040" y="4839"/>
                        <a:pt x="132710" y="4476"/>
                        <a:pt x="131500" y="4597"/>
                      </a:cubicBezTo>
                      <a:cubicBezTo>
                        <a:pt x="130654" y="6049"/>
                        <a:pt x="129202" y="5565"/>
                        <a:pt x="127993" y="5928"/>
                      </a:cubicBezTo>
                      <a:cubicBezTo>
                        <a:pt x="126300" y="7137"/>
                        <a:pt x="124244" y="7621"/>
                        <a:pt x="122309" y="8105"/>
                      </a:cubicBezTo>
                      <a:cubicBezTo>
                        <a:pt x="121825" y="8347"/>
                        <a:pt x="121462" y="8710"/>
                        <a:pt x="120978" y="8952"/>
                      </a:cubicBezTo>
                      <a:cubicBezTo>
                        <a:pt x="120615" y="9194"/>
                        <a:pt x="120253" y="9315"/>
                        <a:pt x="119890" y="9194"/>
                      </a:cubicBezTo>
                      <a:cubicBezTo>
                        <a:pt x="119527" y="9557"/>
                        <a:pt x="119043" y="9799"/>
                        <a:pt x="118680" y="10162"/>
                      </a:cubicBezTo>
                      <a:cubicBezTo>
                        <a:pt x="118438" y="10404"/>
                        <a:pt x="118076" y="10525"/>
                        <a:pt x="117713" y="10525"/>
                      </a:cubicBezTo>
                      <a:cubicBezTo>
                        <a:pt x="116866" y="11855"/>
                        <a:pt x="115778" y="12823"/>
                        <a:pt x="114084" y="12823"/>
                      </a:cubicBezTo>
                      <a:cubicBezTo>
                        <a:pt x="114084" y="12823"/>
                        <a:pt x="114084" y="12823"/>
                        <a:pt x="114084" y="12823"/>
                      </a:cubicBezTo>
                      <a:cubicBezTo>
                        <a:pt x="113721" y="13186"/>
                        <a:pt x="113238" y="13549"/>
                        <a:pt x="112875" y="13912"/>
                      </a:cubicBezTo>
                      <a:lnTo>
                        <a:pt x="112875" y="13912"/>
                      </a:lnTo>
                      <a:cubicBezTo>
                        <a:pt x="112512" y="14275"/>
                        <a:pt x="112149" y="14638"/>
                        <a:pt x="111665" y="15001"/>
                      </a:cubicBezTo>
                      <a:lnTo>
                        <a:pt x="111665" y="15001"/>
                      </a:lnTo>
                      <a:cubicBezTo>
                        <a:pt x="111303" y="15364"/>
                        <a:pt x="110940" y="15727"/>
                        <a:pt x="110698" y="15969"/>
                      </a:cubicBezTo>
                      <a:cubicBezTo>
                        <a:pt x="109972" y="16453"/>
                        <a:pt x="109247" y="16936"/>
                        <a:pt x="108521" y="17420"/>
                      </a:cubicBezTo>
                      <a:cubicBezTo>
                        <a:pt x="108158" y="17783"/>
                        <a:pt x="107674" y="18146"/>
                        <a:pt x="107312" y="18509"/>
                      </a:cubicBezTo>
                      <a:lnTo>
                        <a:pt x="107312" y="18509"/>
                      </a:lnTo>
                      <a:cubicBezTo>
                        <a:pt x="106949" y="18872"/>
                        <a:pt x="106465" y="19235"/>
                        <a:pt x="106102" y="19477"/>
                      </a:cubicBezTo>
                      <a:lnTo>
                        <a:pt x="106102" y="19477"/>
                      </a:lnTo>
                      <a:cubicBezTo>
                        <a:pt x="105739" y="19961"/>
                        <a:pt x="105376" y="20323"/>
                        <a:pt x="105014" y="20687"/>
                      </a:cubicBezTo>
                      <a:lnTo>
                        <a:pt x="105014" y="20687"/>
                      </a:lnTo>
                      <a:cubicBezTo>
                        <a:pt x="104651" y="21170"/>
                        <a:pt x="104288" y="21413"/>
                        <a:pt x="103925" y="21775"/>
                      </a:cubicBezTo>
                      <a:lnTo>
                        <a:pt x="103804" y="21775"/>
                      </a:lnTo>
                      <a:cubicBezTo>
                        <a:pt x="103441" y="22259"/>
                        <a:pt x="103078" y="22622"/>
                        <a:pt x="102716" y="22985"/>
                      </a:cubicBezTo>
                      <a:lnTo>
                        <a:pt x="102716" y="22985"/>
                      </a:lnTo>
                      <a:cubicBezTo>
                        <a:pt x="102353" y="23469"/>
                        <a:pt x="101990" y="23832"/>
                        <a:pt x="101748" y="24316"/>
                      </a:cubicBezTo>
                      <a:cubicBezTo>
                        <a:pt x="100660" y="25526"/>
                        <a:pt x="99571" y="26735"/>
                        <a:pt x="98482" y="27945"/>
                      </a:cubicBezTo>
                      <a:cubicBezTo>
                        <a:pt x="98241" y="28792"/>
                        <a:pt x="98241" y="29881"/>
                        <a:pt x="97031" y="30001"/>
                      </a:cubicBezTo>
                      <a:cubicBezTo>
                        <a:pt x="96668" y="30486"/>
                        <a:pt x="96306" y="30848"/>
                        <a:pt x="95943" y="31332"/>
                      </a:cubicBezTo>
                      <a:cubicBezTo>
                        <a:pt x="95580" y="31816"/>
                        <a:pt x="95217" y="32179"/>
                        <a:pt x="94854" y="32663"/>
                      </a:cubicBezTo>
                      <a:cubicBezTo>
                        <a:pt x="94491" y="33026"/>
                        <a:pt x="94128" y="33389"/>
                        <a:pt x="93887" y="33752"/>
                      </a:cubicBezTo>
                      <a:cubicBezTo>
                        <a:pt x="93645" y="34599"/>
                        <a:pt x="93645" y="35687"/>
                        <a:pt x="92435" y="35808"/>
                      </a:cubicBezTo>
                      <a:lnTo>
                        <a:pt x="92435" y="35808"/>
                      </a:lnTo>
                      <a:cubicBezTo>
                        <a:pt x="92072" y="36292"/>
                        <a:pt x="91831" y="36655"/>
                        <a:pt x="91468" y="37139"/>
                      </a:cubicBezTo>
                      <a:lnTo>
                        <a:pt x="91468" y="37139"/>
                      </a:lnTo>
                      <a:cubicBezTo>
                        <a:pt x="91105" y="37623"/>
                        <a:pt x="90863" y="37986"/>
                        <a:pt x="90500" y="38469"/>
                      </a:cubicBezTo>
                      <a:cubicBezTo>
                        <a:pt x="90500" y="38469"/>
                        <a:pt x="90500" y="38469"/>
                        <a:pt x="90500" y="38469"/>
                      </a:cubicBezTo>
                      <a:cubicBezTo>
                        <a:pt x="90137" y="38833"/>
                        <a:pt x="89774" y="39316"/>
                        <a:pt x="89412" y="39679"/>
                      </a:cubicBezTo>
                      <a:cubicBezTo>
                        <a:pt x="89412" y="39679"/>
                        <a:pt x="89412" y="39679"/>
                        <a:pt x="89412" y="39679"/>
                      </a:cubicBezTo>
                      <a:cubicBezTo>
                        <a:pt x="89412" y="40647"/>
                        <a:pt x="89412" y="41615"/>
                        <a:pt x="88202" y="41978"/>
                      </a:cubicBezTo>
                      <a:cubicBezTo>
                        <a:pt x="88202" y="41978"/>
                        <a:pt x="88202" y="41978"/>
                        <a:pt x="88202" y="41978"/>
                      </a:cubicBezTo>
                      <a:cubicBezTo>
                        <a:pt x="87839" y="42462"/>
                        <a:pt x="87477" y="42946"/>
                        <a:pt x="87114" y="43429"/>
                      </a:cubicBezTo>
                      <a:lnTo>
                        <a:pt x="87114" y="43429"/>
                      </a:lnTo>
                      <a:cubicBezTo>
                        <a:pt x="87114" y="43672"/>
                        <a:pt x="87114" y="44034"/>
                        <a:pt x="86872" y="44277"/>
                      </a:cubicBezTo>
                      <a:cubicBezTo>
                        <a:pt x="86509" y="44760"/>
                        <a:pt x="86146" y="45123"/>
                        <a:pt x="85783" y="45607"/>
                      </a:cubicBezTo>
                      <a:cubicBezTo>
                        <a:pt x="85058" y="46696"/>
                        <a:pt x="84211" y="47906"/>
                        <a:pt x="83485" y="48994"/>
                      </a:cubicBezTo>
                      <a:cubicBezTo>
                        <a:pt x="81429" y="52261"/>
                        <a:pt x="79494" y="55527"/>
                        <a:pt x="77438" y="58672"/>
                      </a:cubicBezTo>
                      <a:cubicBezTo>
                        <a:pt x="72358" y="66536"/>
                        <a:pt x="67279" y="74399"/>
                        <a:pt x="62078" y="82262"/>
                      </a:cubicBezTo>
                      <a:cubicBezTo>
                        <a:pt x="56636" y="90609"/>
                        <a:pt x="50951" y="98715"/>
                        <a:pt x="45751" y="107183"/>
                      </a:cubicBezTo>
                      <a:cubicBezTo>
                        <a:pt x="35228" y="124119"/>
                        <a:pt x="24585" y="140934"/>
                        <a:pt x="13579" y="157508"/>
                      </a:cubicBezTo>
                      <a:cubicBezTo>
                        <a:pt x="9830" y="163193"/>
                        <a:pt x="5718" y="168879"/>
                        <a:pt x="2815" y="175170"/>
                      </a:cubicBezTo>
                      <a:cubicBezTo>
                        <a:pt x="880" y="179283"/>
                        <a:pt x="-208" y="183396"/>
                        <a:pt x="33" y="187872"/>
                      </a:cubicBezTo>
                      <a:cubicBezTo>
                        <a:pt x="275" y="192348"/>
                        <a:pt x="1969" y="195977"/>
                        <a:pt x="5113" y="199123"/>
                      </a:cubicBezTo>
                      <a:cubicBezTo>
                        <a:pt x="8016" y="202147"/>
                        <a:pt x="11523" y="203236"/>
                        <a:pt x="15635" y="202994"/>
                      </a:cubicBezTo>
                      <a:cubicBezTo>
                        <a:pt x="15998" y="202994"/>
                        <a:pt x="16361" y="202994"/>
                        <a:pt x="16845" y="202994"/>
                      </a:cubicBezTo>
                      <a:cubicBezTo>
                        <a:pt x="22045" y="203357"/>
                        <a:pt x="26278" y="201059"/>
                        <a:pt x="29423" y="197066"/>
                      </a:cubicBezTo>
                      <a:cubicBezTo>
                        <a:pt x="33898" y="191381"/>
                        <a:pt x="38373" y="185574"/>
                        <a:pt x="42485" y="179525"/>
                      </a:cubicBezTo>
                      <a:cubicBezTo>
                        <a:pt x="51072" y="166823"/>
                        <a:pt x="59175" y="153758"/>
                        <a:pt x="67762" y="141055"/>
                      </a:cubicBezTo>
                      <a:cubicBezTo>
                        <a:pt x="76229" y="128474"/>
                        <a:pt x="84332" y="115651"/>
                        <a:pt x="92193" y="102707"/>
                      </a:cubicBezTo>
                      <a:cubicBezTo>
                        <a:pt x="96668" y="95085"/>
                        <a:pt x="101264" y="87585"/>
                        <a:pt x="105860" y="80085"/>
                      </a:cubicBezTo>
                      <a:cubicBezTo>
                        <a:pt x="107674" y="77181"/>
                        <a:pt x="109126" y="73915"/>
                        <a:pt x="112754" y="71737"/>
                      </a:cubicBezTo>
                      <a:cubicBezTo>
                        <a:pt x="113843" y="71858"/>
                        <a:pt x="115294" y="72100"/>
                        <a:pt x="116745" y="72342"/>
                      </a:cubicBezTo>
                      <a:cubicBezTo>
                        <a:pt x="116866" y="72342"/>
                        <a:pt x="116987" y="72584"/>
                        <a:pt x="117108" y="72826"/>
                      </a:cubicBezTo>
                      <a:cubicBezTo>
                        <a:pt x="117108" y="75487"/>
                        <a:pt x="117592" y="78270"/>
                        <a:pt x="117108" y="80810"/>
                      </a:cubicBezTo>
                      <a:cubicBezTo>
                        <a:pt x="116261" y="84682"/>
                        <a:pt x="116382" y="88432"/>
                        <a:pt x="116382" y="92303"/>
                      </a:cubicBezTo>
                      <a:cubicBezTo>
                        <a:pt x="116382" y="99077"/>
                        <a:pt x="116382" y="105852"/>
                        <a:pt x="116382" y="112506"/>
                      </a:cubicBezTo>
                      <a:cubicBezTo>
                        <a:pt x="116382" y="198760"/>
                        <a:pt x="116382" y="285014"/>
                        <a:pt x="116382" y="371268"/>
                      </a:cubicBezTo>
                      <a:cubicBezTo>
                        <a:pt x="116382" y="395342"/>
                        <a:pt x="116382" y="419537"/>
                        <a:pt x="116382" y="443611"/>
                      </a:cubicBezTo>
                      <a:cubicBezTo>
                        <a:pt x="116382" y="450022"/>
                        <a:pt x="117592" y="455829"/>
                        <a:pt x="122671" y="460305"/>
                      </a:cubicBezTo>
                      <a:cubicBezTo>
                        <a:pt x="122913" y="460547"/>
                        <a:pt x="123034" y="461031"/>
                        <a:pt x="123155" y="461273"/>
                      </a:cubicBezTo>
                      <a:cubicBezTo>
                        <a:pt x="124365" y="461515"/>
                        <a:pt x="125090" y="462362"/>
                        <a:pt x="125574" y="463450"/>
                      </a:cubicBezTo>
                      <a:cubicBezTo>
                        <a:pt x="125816" y="463934"/>
                        <a:pt x="126300" y="464176"/>
                        <a:pt x="126663" y="464539"/>
                      </a:cubicBezTo>
                      <a:cubicBezTo>
                        <a:pt x="127025" y="464902"/>
                        <a:pt x="127509" y="465265"/>
                        <a:pt x="127872" y="465507"/>
                      </a:cubicBezTo>
                      <a:cubicBezTo>
                        <a:pt x="127872" y="465507"/>
                        <a:pt x="127872" y="465507"/>
                        <a:pt x="127872" y="465507"/>
                      </a:cubicBezTo>
                      <a:cubicBezTo>
                        <a:pt x="128356" y="465870"/>
                        <a:pt x="128719" y="466233"/>
                        <a:pt x="129202" y="466716"/>
                      </a:cubicBezTo>
                      <a:cubicBezTo>
                        <a:pt x="129565" y="466716"/>
                        <a:pt x="129807" y="466716"/>
                        <a:pt x="130170" y="466716"/>
                      </a:cubicBezTo>
                      <a:cubicBezTo>
                        <a:pt x="131984" y="466837"/>
                        <a:pt x="133919" y="466837"/>
                        <a:pt x="135734" y="467201"/>
                      </a:cubicBezTo>
                      <a:cubicBezTo>
                        <a:pt x="143111" y="468773"/>
                        <a:pt x="149400" y="466716"/>
                        <a:pt x="154964" y="461999"/>
                      </a:cubicBezTo>
                      <a:cubicBezTo>
                        <a:pt x="156536" y="460668"/>
                        <a:pt x="158592" y="459821"/>
                        <a:pt x="159076" y="457402"/>
                      </a:cubicBezTo>
                      <a:cubicBezTo>
                        <a:pt x="159076" y="456434"/>
                        <a:pt x="159076" y="455466"/>
                        <a:pt x="160043" y="454982"/>
                      </a:cubicBezTo>
                      <a:cubicBezTo>
                        <a:pt x="160164" y="450506"/>
                        <a:pt x="160406" y="446151"/>
                        <a:pt x="160406" y="441675"/>
                      </a:cubicBezTo>
                      <a:cubicBezTo>
                        <a:pt x="160406" y="376591"/>
                        <a:pt x="160406" y="311628"/>
                        <a:pt x="160406" y="246544"/>
                      </a:cubicBezTo>
                      <a:cubicBezTo>
                        <a:pt x="160406" y="243278"/>
                        <a:pt x="161132" y="240133"/>
                        <a:pt x="161858" y="236625"/>
                      </a:cubicBezTo>
                      <a:cubicBezTo>
                        <a:pt x="162825" y="235536"/>
                        <a:pt x="164035" y="234326"/>
                        <a:pt x="165002" y="233237"/>
                      </a:cubicBezTo>
                      <a:cubicBezTo>
                        <a:pt x="168389" y="231786"/>
                        <a:pt x="171533" y="231302"/>
                        <a:pt x="174799" y="231302"/>
                      </a:cubicBezTo>
                      <a:cubicBezTo>
                        <a:pt x="179636" y="231302"/>
                        <a:pt x="184716" y="234326"/>
                        <a:pt x="184595" y="240980"/>
                      </a:cubicBezTo>
                      <a:cubicBezTo>
                        <a:pt x="184474" y="250295"/>
                        <a:pt x="184595" y="259489"/>
                        <a:pt x="184595" y="268804"/>
                      </a:cubicBezTo>
                      <a:cubicBezTo>
                        <a:pt x="184595" y="304491"/>
                        <a:pt x="184716" y="340178"/>
                        <a:pt x="184837" y="375866"/>
                      </a:cubicBezTo>
                      <a:cubicBezTo>
                        <a:pt x="186288" y="392076"/>
                        <a:pt x="185442" y="408165"/>
                        <a:pt x="185684" y="424376"/>
                      </a:cubicBezTo>
                      <a:cubicBezTo>
                        <a:pt x="185684" y="433449"/>
                        <a:pt x="185684" y="442522"/>
                        <a:pt x="185684" y="451595"/>
                      </a:cubicBezTo>
                      <a:cubicBezTo>
                        <a:pt x="185805" y="451837"/>
                        <a:pt x="185926" y="452200"/>
                        <a:pt x="185684" y="452442"/>
                      </a:cubicBezTo>
                      <a:cubicBezTo>
                        <a:pt x="187014" y="453409"/>
                        <a:pt x="186772" y="454861"/>
                        <a:pt x="186772" y="456192"/>
                      </a:cubicBezTo>
                      <a:cubicBezTo>
                        <a:pt x="186893" y="456434"/>
                        <a:pt x="186893" y="456676"/>
                        <a:pt x="186772" y="457038"/>
                      </a:cubicBezTo>
                      <a:cubicBezTo>
                        <a:pt x="188103" y="457402"/>
                        <a:pt x="189191" y="458128"/>
                        <a:pt x="188949" y="459700"/>
                      </a:cubicBezTo>
                      <a:cubicBezTo>
                        <a:pt x="194392" y="466596"/>
                        <a:pt x="201648" y="468168"/>
                        <a:pt x="209994" y="467080"/>
                      </a:cubicBezTo>
                      <a:cubicBezTo>
                        <a:pt x="211082" y="466959"/>
                        <a:pt x="212171" y="466837"/>
                        <a:pt x="213259" y="466716"/>
                      </a:cubicBezTo>
                      <a:cubicBezTo>
                        <a:pt x="214106" y="466475"/>
                        <a:pt x="214831" y="466112"/>
                        <a:pt x="215678" y="465870"/>
                      </a:cubicBezTo>
                      <a:cubicBezTo>
                        <a:pt x="215920" y="466233"/>
                        <a:pt x="216041" y="466354"/>
                        <a:pt x="216162" y="466475"/>
                      </a:cubicBezTo>
                      <a:cubicBezTo>
                        <a:pt x="216041" y="466475"/>
                        <a:pt x="215799" y="466233"/>
                        <a:pt x="215678" y="465870"/>
                      </a:cubicBezTo>
                      <a:cubicBezTo>
                        <a:pt x="216041" y="465870"/>
                        <a:pt x="216404" y="465628"/>
                        <a:pt x="216767" y="465507"/>
                      </a:cubicBezTo>
                      <a:lnTo>
                        <a:pt x="216767" y="465507"/>
                      </a:lnTo>
                      <a:cubicBezTo>
                        <a:pt x="217129" y="465144"/>
                        <a:pt x="217492" y="464902"/>
                        <a:pt x="217855" y="464660"/>
                      </a:cubicBezTo>
                      <a:cubicBezTo>
                        <a:pt x="218218" y="464660"/>
                        <a:pt x="218702" y="464418"/>
                        <a:pt x="219065" y="464297"/>
                      </a:cubicBezTo>
                      <a:cubicBezTo>
                        <a:pt x="219427" y="463208"/>
                        <a:pt x="220395" y="463087"/>
                        <a:pt x="221362" y="463087"/>
                      </a:cubicBezTo>
                      <a:cubicBezTo>
                        <a:pt x="221362" y="463087"/>
                        <a:pt x="221362" y="463087"/>
                        <a:pt x="221362" y="463087"/>
                      </a:cubicBezTo>
                      <a:cubicBezTo>
                        <a:pt x="221725" y="462724"/>
                        <a:pt x="222088" y="462362"/>
                        <a:pt x="222572" y="461877"/>
                      </a:cubicBezTo>
                      <a:cubicBezTo>
                        <a:pt x="223660" y="460668"/>
                        <a:pt x="224749" y="459579"/>
                        <a:pt x="225717" y="458369"/>
                      </a:cubicBezTo>
                      <a:cubicBezTo>
                        <a:pt x="225958" y="457523"/>
                        <a:pt x="226079" y="456434"/>
                        <a:pt x="227168" y="456071"/>
                      </a:cubicBezTo>
                      <a:cubicBezTo>
                        <a:pt x="228740" y="450506"/>
                        <a:pt x="229829" y="444941"/>
                        <a:pt x="229345" y="439135"/>
                      </a:cubicBezTo>
                      <a:cubicBezTo>
                        <a:pt x="229345" y="437804"/>
                        <a:pt x="229103" y="436473"/>
                        <a:pt x="228861" y="435143"/>
                      </a:cubicBezTo>
                      <a:cubicBezTo>
                        <a:pt x="228377" y="432118"/>
                        <a:pt x="228256" y="429094"/>
                        <a:pt x="228861" y="425949"/>
                      </a:cubicBezTo>
                      <a:cubicBezTo>
                        <a:pt x="229103" y="424860"/>
                        <a:pt x="229345" y="423650"/>
                        <a:pt x="229224" y="422561"/>
                      </a:cubicBezTo>
                      <a:cubicBezTo>
                        <a:pt x="229103" y="420505"/>
                        <a:pt x="228498" y="418448"/>
                        <a:pt x="228498" y="416271"/>
                      </a:cubicBezTo>
                      <a:cubicBezTo>
                        <a:pt x="228498" y="414456"/>
                        <a:pt x="229103" y="412641"/>
                        <a:pt x="228498" y="410706"/>
                      </a:cubicBezTo>
                      <a:cubicBezTo>
                        <a:pt x="228014" y="409133"/>
                        <a:pt x="228014" y="407198"/>
                        <a:pt x="228498" y="405504"/>
                      </a:cubicBezTo>
                      <a:cubicBezTo>
                        <a:pt x="229587" y="401633"/>
                        <a:pt x="229224" y="397882"/>
                        <a:pt x="229224" y="394012"/>
                      </a:cubicBezTo>
                      <a:cubicBezTo>
                        <a:pt x="229224" y="297112"/>
                        <a:pt x="229224" y="200212"/>
                        <a:pt x="229345" y="103311"/>
                      </a:cubicBezTo>
                      <a:cubicBezTo>
                        <a:pt x="229345" y="97747"/>
                        <a:pt x="229345" y="92182"/>
                        <a:pt x="229466" y="86496"/>
                      </a:cubicBezTo>
                      <a:cubicBezTo>
                        <a:pt x="229466" y="84561"/>
                        <a:pt x="229466" y="82625"/>
                        <a:pt x="229345" y="80690"/>
                      </a:cubicBezTo>
                      <a:cubicBezTo>
                        <a:pt x="229345" y="80326"/>
                        <a:pt x="229345" y="79843"/>
                        <a:pt x="229345" y="79480"/>
                      </a:cubicBezTo>
                      <a:cubicBezTo>
                        <a:pt x="229103" y="78996"/>
                        <a:pt x="228740" y="78391"/>
                        <a:pt x="228619" y="77907"/>
                      </a:cubicBezTo>
                      <a:cubicBezTo>
                        <a:pt x="228135" y="76213"/>
                        <a:pt x="228135" y="74520"/>
                        <a:pt x="229466" y="72947"/>
                      </a:cubicBezTo>
                      <a:cubicBezTo>
                        <a:pt x="230675" y="71374"/>
                        <a:pt x="232247" y="71012"/>
                        <a:pt x="234424" y="71374"/>
                      </a:cubicBezTo>
                      <a:cubicBezTo>
                        <a:pt x="236360" y="72584"/>
                        <a:pt x="237811" y="74520"/>
                        <a:pt x="239141" y="76697"/>
                      </a:cubicBezTo>
                      <a:cubicBezTo>
                        <a:pt x="245189" y="87343"/>
                        <a:pt x="251236" y="97989"/>
                        <a:pt x="257525" y="108514"/>
                      </a:cubicBezTo>
                      <a:cubicBezTo>
                        <a:pt x="261395" y="115046"/>
                        <a:pt x="265628" y="121579"/>
                        <a:pt x="269619" y="127990"/>
                      </a:cubicBezTo>
                      <a:cubicBezTo>
                        <a:pt x="277844" y="141177"/>
                        <a:pt x="286068" y="154241"/>
                        <a:pt x="294413" y="167306"/>
                      </a:cubicBezTo>
                      <a:cubicBezTo>
                        <a:pt x="298162" y="173235"/>
                        <a:pt x="302154" y="179162"/>
                        <a:pt x="306024" y="185090"/>
                      </a:cubicBezTo>
                      <a:cubicBezTo>
                        <a:pt x="307959" y="188114"/>
                        <a:pt x="309773" y="191260"/>
                        <a:pt x="311587" y="194405"/>
                      </a:cubicBezTo>
                      <a:cubicBezTo>
                        <a:pt x="312071" y="195251"/>
                        <a:pt x="312434" y="196099"/>
                        <a:pt x="313039" y="196824"/>
                      </a:cubicBezTo>
                      <a:cubicBezTo>
                        <a:pt x="313764" y="197792"/>
                        <a:pt x="314611" y="198518"/>
                        <a:pt x="314490" y="198518"/>
                      </a:cubicBezTo>
                      <a:cubicBezTo>
                        <a:pt x="317756" y="200212"/>
                        <a:pt x="319932" y="201300"/>
                        <a:pt x="322110" y="202389"/>
                      </a:cubicBezTo>
                      <a:cubicBezTo>
                        <a:pt x="322351" y="202389"/>
                        <a:pt x="322472" y="202389"/>
                        <a:pt x="322714" y="202389"/>
                      </a:cubicBezTo>
                      <a:cubicBezTo>
                        <a:pt x="328399" y="204203"/>
                        <a:pt x="333115" y="202268"/>
                        <a:pt x="337228" y="198276"/>
                      </a:cubicBezTo>
                      <a:cubicBezTo>
                        <a:pt x="338679" y="196824"/>
                        <a:pt x="340251" y="195373"/>
                        <a:pt x="341703" y="193921"/>
                      </a:cubicBezTo>
                      <a:cubicBezTo>
                        <a:pt x="342307" y="192106"/>
                        <a:pt x="342912" y="190171"/>
                        <a:pt x="343396" y="188356"/>
                      </a:cubicBezTo>
                      <a:cubicBezTo>
                        <a:pt x="343033" y="187630"/>
                        <a:pt x="343396" y="187388"/>
                        <a:pt x="344000" y="187147"/>
                      </a:cubicBezTo>
                      <a:cubicBezTo>
                        <a:pt x="344000" y="185452"/>
                        <a:pt x="344000" y="183880"/>
                        <a:pt x="343759" y="182187"/>
                      </a:cubicBezTo>
                      <a:close/>
                    </a:path>
                  </a:pathLst>
                </a:custGeom>
                <a:solidFill>
                  <a:srgbClr val="F3745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sp>
            <p:nvSpPr>
              <p:cNvPr id="893" name="Google Shape;893;p32"/>
              <p:cNvSpPr/>
              <p:nvPr/>
            </p:nvSpPr>
            <p:spPr>
              <a:xfrm>
                <a:off x="6118298" y="5178681"/>
                <a:ext cx="112964" cy="166509"/>
              </a:xfrm>
              <a:custGeom>
                <a:avLst/>
                <a:gdLst/>
                <a:ahLst/>
                <a:cxnLst/>
                <a:rect l="l" t="t" r="r" b="b"/>
                <a:pathLst>
                  <a:path w="112964" h="166509" extrusionOk="0">
                    <a:moveTo>
                      <a:pt x="112796" y="164970"/>
                    </a:moveTo>
                    <a:cubicBezTo>
                      <a:pt x="80625" y="117548"/>
                      <a:pt x="48454" y="70126"/>
                      <a:pt x="16283" y="22583"/>
                    </a:cubicBezTo>
                    <a:cubicBezTo>
                      <a:pt x="11807" y="16051"/>
                      <a:pt x="7333" y="9397"/>
                      <a:pt x="2858" y="2865"/>
                    </a:cubicBezTo>
                    <a:cubicBezTo>
                      <a:pt x="-1617" y="-3668"/>
                      <a:pt x="318" y="2865"/>
                      <a:pt x="1043" y="3953"/>
                    </a:cubicBezTo>
                    <a:cubicBezTo>
                      <a:pt x="33215" y="51375"/>
                      <a:pt x="65386" y="98797"/>
                      <a:pt x="97557" y="146339"/>
                    </a:cubicBezTo>
                    <a:cubicBezTo>
                      <a:pt x="102032" y="152872"/>
                      <a:pt x="106507" y="159526"/>
                      <a:pt x="110982" y="166058"/>
                    </a:cubicBezTo>
                    <a:cubicBezTo>
                      <a:pt x="111708" y="167147"/>
                      <a:pt x="113522" y="166058"/>
                      <a:pt x="112796" y="164970"/>
                    </a:cubicBezTo>
                    <a:lnTo>
                      <a:pt x="112796" y="164970"/>
                    </a:lnTo>
                    <a:close/>
                  </a:path>
                </a:pathLst>
              </a:custGeom>
              <a:solidFill>
                <a:srgbClr val="F3745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894" name="Google Shape;894;p32"/>
              <p:cNvSpPr/>
              <p:nvPr/>
            </p:nvSpPr>
            <p:spPr>
              <a:xfrm>
                <a:off x="5905238" y="5180732"/>
                <a:ext cx="113887" cy="165833"/>
              </a:xfrm>
              <a:custGeom>
                <a:avLst/>
                <a:gdLst/>
                <a:ahLst/>
                <a:cxnLst/>
                <a:rect l="l" t="t" r="r" b="b"/>
                <a:pathLst>
                  <a:path w="113887" h="165833" extrusionOk="0">
                    <a:moveTo>
                      <a:pt x="3539" y="163403"/>
                    </a:moveTo>
                    <a:cubicBezTo>
                      <a:pt x="35831" y="115981"/>
                      <a:pt x="68002" y="68559"/>
                      <a:pt x="100295" y="21259"/>
                    </a:cubicBezTo>
                    <a:cubicBezTo>
                      <a:pt x="104770" y="14726"/>
                      <a:pt x="109244" y="8073"/>
                      <a:pt x="113720" y="1540"/>
                    </a:cubicBezTo>
                    <a:cubicBezTo>
                      <a:pt x="114445" y="451"/>
                      <a:pt x="112631" y="-638"/>
                      <a:pt x="111905" y="451"/>
                    </a:cubicBezTo>
                    <a:cubicBezTo>
                      <a:pt x="79613" y="47873"/>
                      <a:pt x="47442" y="95294"/>
                      <a:pt x="15150" y="142595"/>
                    </a:cubicBezTo>
                    <a:cubicBezTo>
                      <a:pt x="10674" y="149128"/>
                      <a:pt x="6200" y="155781"/>
                      <a:pt x="1725" y="162314"/>
                    </a:cubicBezTo>
                    <a:cubicBezTo>
                      <a:pt x="-2750" y="168847"/>
                      <a:pt x="2813" y="164491"/>
                      <a:pt x="3539" y="163403"/>
                    </a:cubicBezTo>
                    <a:lnTo>
                      <a:pt x="3539" y="163403"/>
                    </a:lnTo>
                    <a:close/>
                  </a:path>
                </a:pathLst>
              </a:custGeom>
              <a:solidFill>
                <a:srgbClr val="F3745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895" name="Google Shape;895;p32"/>
              <p:cNvSpPr/>
              <p:nvPr/>
            </p:nvSpPr>
            <p:spPr>
              <a:xfrm>
                <a:off x="5772351" y="5318470"/>
                <a:ext cx="143451" cy="42337"/>
              </a:xfrm>
              <a:custGeom>
                <a:avLst/>
                <a:gdLst/>
                <a:ahLst/>
                <a:cxnLst/>
                <a:rect l="l" t="t" r="r" b="b"/>
                <a:pathLst>
                  <a:path w="143451" h="42337" extrusionOk="0">
                    <a:moveTo>
                      <a:pt x="38339" y="26996"/>
                    </a:moveTo>
                    <a:cubicBezTo>
                      <a:pt x="39549" y="26391"/>
                      <a:pt x="40879" y="26632"/>
                      <a:pt x="42089" y="26996"/>
                    </a:cubicBezTo>
                    <a:cubicBezTo>
                      <a:pt x="50313" y="28568"/>
                      <a:pt x="58537" y="30020"/>
                      <a:pt x="66761" y="31593"/>
                    </a:cubicBezTo>
                    <a:cubicBezTo>
                      <a:pt x="81880" y="34375"/>
                      <a:pt x="96877" y="37157"/>
                      <a:pt x="111995" y="39940"/>
                    </a:cubicBezTo>
                    <a:cubicBezTo>
                      <a:pt x="112358" y="39940"/>
                      <a:pt x="112600" y="39940"/>
                      <a:pt x="112963" y="40061"/>
                    </a:cubicBezTo>
                    <a:cubicBezTo>
                      <a:pt x="112963" y="40061"/>
                      <a:pt x="112963" y="40061"/>
                      <a:pt x="112963" y="40061"/>
                    </a:cubicBezTo>
                    <a:cubicBezTo>
                      <a:pt x="114898" y="40303"/>
                      <a:pt x="116954" y="40666"/>
                      <a:pt x="118889" y="40908"/>
                    </a:cubicBezTo>
                    <a:cubicBezTo>
                      <a:pt x="119614" y="40908"/>
                      <a:pt x="120461" y="40908"/>
                      <a:pt x="121187" y="41149"/>
                    </a:cubicBezTo>
                    <a:cubicBezTo>
                      <a:pt x="122275" y="41270"/>
                      <a:pt x="123364" y="41513"/>
                      <a:pt x="124573" y="41633"/>
                    </a:cubicBezTo>
                    <a:cubicBezTo>
                      <a:pt x="125178" y="41633"/>
                      <a:pt x="125904" y="41633"/>
                      <a:pt x="126508" y="41633"/>
                    </a:cubicBezTo>
                    <a:cubicBezTo>
                      <a:pt x="127476" y="41633"/>
                      <a:pt x="128443" y="41754"/>
                      <a:pt x="129290" y="41875"/>
                    </a:cubicBezTo>
                    <a:cubicBezTo>
                      <a:pt x="129653" y="41875"/>
                      <a:pt x="130137" y="41996"/>
                      <a:pt x="130500" y="41996"/>
                    </a:cubicBezTo>
                    <a:cubicBezTo>
                      <a:pt x="131225" y="41996"/>
                      <a:pt x="131951" y="41996"/>
                      <a:pt x="132556" y="42238"/>
                    </a:cubicBezTo>
                    <a:cubicBezTo>
                      <a:pt x="135700" y="42722"/>
                      <a:pt x="138361" y="41392"/>
                      <a:pt x="140659" y="39456"/>
                    </a:cubicBezTo>
                    <a:cubicBezTo>
                      <a:pt x="141143" y="39093"/>
                      <a:pt x="141505" y="38609"/>
                      <a:pt x="141868" y="38125"/>
                    </a:cubicBezTo>
                    <a:lnTo>
                      <a:pt x="141263" y="37520"/>
                    </a:lnTo>
                    <a:cubicBezTo>
                      <a:pt x="142715" y="35827"/>
                      <a:pt x="143561" y="33891"/>
                      <a:pt x="143441" y="31471"/>
                    </a:cubicBezTo>
                    <a:cubicBezTo>
                      <a:pt x="143199" y="28689"/>
                      <a:pt x="142231" y="26391"/>
                      <a:pt x="140175" y="24455"/>
                    </a:cubicBezTo>
                    <a:cubicBezTo>
                      <a:pt x="138119" y="22519"/>
                      <a:pt x="135700" y="21310"/>
                      <a:pt x="133039" y="20584"/>
                    </a:cubicBezTo>
                    <a:cubicBezTo>
                      <a:pt x="128806" y="19374"/>
                      <a:pt x="124573" y="19011"/>
                      <a:pt x="120219" y="18407"/>
                    </a:cubicBezTo>
                    <a:cubicBezTo>
                      <a:pt x="119856" y="18407"/>
                      <a:pt x="119493" y="18407"/>
                      <a:pt x="119131" y="18285"/>
                    </a:cubicBezTo>
                    <a:lnTo>
                      <a:pt x="117921" y="17197"/>
                    </a:lnTo>
                    <a:cubicBezTo>
                      <a:pt x="117921" y="17318"/>
                      <a:pt x="117921" y="17438"/>
                      <a:pt x="117921" y="17559"/>
                    </a:cubicBezTo>
                    <a:cubicBezTo>
                      <a:pt x="117679" y="17802"/>
                      <a:pt x="117558" y="17802"/>
                      <a:pt x="117316" y="18043"/>
                    </a:cubicBezTo>
                    <a:cubicBezTo>
                      <a:pt x="114293" y="17681"/>
                      <a:pt x="111269" y="17197"/>
                      <a:pt x="108246" y="16713"/>
                    </a:cubicBezTo>
                    <a:lnTo>
                      <a:pt x="108246" y="16713"/>
                    </a:lnTo>
                    <a:cubicBezTo>
                      <a:pt x="107399" y="16471"/>
                      <a:pt x="106552" y="16350"/>
                      <a:pt x="105706" y="16108"/>
                    </a:cubicBezTo>
                    <a:cubicBezTo>
                      <a:pt x="96514" y="14414"/>
                      <a:pt x="87443" y="12842"/>
                      <a:pt x="78251" y="11027"/>
                    </a:cubicBezTo>
                    <a:cubicBezTo>
                      <a:pt x="67003" y="8850"/>
                      <a:pt x="55876" y="6551"/>
                      <a:pt x="44629" y="4373"/>
                    </a:cubicBezTo>
                    <a:cubicBezTo>
                      <a:pt x="39791" y="3406"/>
                      <a:pt x="34953" y="2438"/>
                      <a:pt x="30115" y="1591"/>
                    </a:cubicBezTo>
                    <a:cubicBezTo>
                      <a:pt x="23584" y="502"/>
                      <a:pt x="17053" y="-344"/>
                      <a:pt x="10401" y="139"/>
                    </a:cubicBezTo>
                    <a:cubicBezTo>
                      <a:pt x="7499" y="382"/>
                      <a:pt x="4596" y="744"/>
                      <a:pt x="1693" y="1107"/>
                    </a:cubicBezTo>
                    <a:cubicBezTo>
                      <a:pt x="1088" y="1349"/>
                      <a:pt x="605" y="1591"/>
                      <a:pt x="0" y="1712"/>
                    </a:cubicBezTo>
                  </a:path>
                </a:pathLst>
              </a:custGeom>
              <a:solidFill>
                <a:srgbClr val="50B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grpSp>
          <p:nvGrpSpPr>
            <p:cNvPr id="896" name="Google Shape;896;p32"/>
            <p:cNvGrpSpPr/>
            <p:nvPr/>
          </p:nvGrpSpPr>
          <p:grpSpPr>
            <a:xfrm>
              <a:off x="6615687" y="5133568"/>
              <a:ext cx="269367" cy="473526"/>
              <a:chOff x="6615687" y="5133568"/>
              <a:chExt cx="269367" cy="473526"/>
            </a:xfrm>
          </p:grpSpPr>
          <p:sp>
            <p:nvSpPr>
              <p:cNvPr id="897" name="Google Shape;897;p32"/>
              <p:cNvSpPr/>
              <p:nvPr/>
            </p:nvSpPr>
            <p:spPr>
              <a:xfrm>
                <a:off x="6713721" y="5133568"/>
                <a:ext cx="78482" cy="78705"/>
              </a:xfrm>
              <a:custGeom>
                <a:avLst/>
                <a:gdLst/>
                <a:ahLst/>
                <a:cxnLst/>
                <a:rect l="l" t="t" r="r" b="b"/>
                <a:pathLst>
                  <a:path w="78482" h="78705" extrusionOk="0">
                    <a:moveTo>
                      <a:pt x="5386" y="60680"/>
                    </a:moveTo>
                    <a:cubicBezTo>
                      <a:pt x="12642" y="72293"/>
                      <a:pt x="23044" y="78463"/>
                      <a:pt x="36831" y="78463"/>
                    </a:cubicBezTo>
                    <a:cubicBezTo>
                      <a:pt x="37315" y="78463"/>
                      <a:pt x="37678" y="78463"/>
                      <a:pt x="38162" y="78463"/>
                    </a:cubicBezTo>
                    <a:cubicBezTo>
                      <a:pt x="38162" y="78463"/>
                      <a:pt x="38162" y="78705"/>
                      <a:pt x="38162" y="78705"/>
                    </a:cubicBezTo>
                    <a:cubicBezTo>
                      <a:pt x="41306" y="78342"/>
                      <a:pt x="44451" y="78100"/>
                      <a:pt x="47595" y="77616"/>
                    </a:cubicBezTo>
                    <a:cubicBezTo>
                      <a:pt x="54368" y="76648"/>
                      <a:pt x="60174" y="73624"/>
                      <a:pt x="65253" y="69269"/>
                    </a:cubicBezTo>
                    <a:cubicBezTo>
                      <a:pt x="71784" y="63583"/>
                      <a:pt x="75171" y="56204"/>
                      <a:pt x="77348" y="48098"/>
                    </a:cubicBezTo>
                    <a:cubicBezTo>
                      <a:pt x="78799" y="42292"/>
                      <a:pt x="78920" y="36485"/>
                      <a:pt x="77348" y="30678"/>
                    </a:cubicBezTo>
                    <a:cubicBezTo>
                      <a:pt x="75655" y="24508"/>
                      <a:pt x="72752" y="18823"/>
                      <a:pt x="68761" y="13984"/>
                    </a:cubicBezTo>
                    <a:cubicBezTo>
                      <a:pt x="63439" y="7452"/>
                      <a:pt x="56545" y="3338"/>
                      <a:pt x="48442" y="1282"/>
                    </a:cubicBezTo>
                    <a:cubicBezTo>
                      <a:pt x="43362" y="-49"/>
                      <a:pt x="38162" y="-291"/>
                      <a:pt x="32840" y="314"/>
                    </a:cubicBezTo>
                    <a:cubicBezTo>
                      <a:pt x="24253" y="1403"/>
                      <a:pt x="17480" y="6121"/>
                      <a:pt x="11070" y="11322"/>
                    </a:cubicBezTo>
                    <a:cubicBezTo>
                      <a:pt x="6837" y="16525"/>
                      <a:pt x="3571" y="22210"/>
                      <a:pt x="1274" y="28380"/>
                    </a:cubicBezTo>
                    <a:cubicBezTo>
                      <a:pt x="911" y="29227"/>
                      <a:pt x="790" y="30073"/>
                      <a:pt x="669" y="31042"/>
                    </a:cubicBezTo>
                    <a:cubicBezTo>
                      <a:pt x="-420" y="35759"/>
                      <a:pt x="64" y="40598"/>
                      <a:pt x="427" y="45316"/>
                    </a:cubicBezTo>
                    <a:cubicBezTo>
                      <a:pt x="790" y="50881"/>
                      <a:pt x="2725" y="55962"/>
                      <a:pt x="5628" y="60559"/>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898" name="Google Shape;898;p32"/>
              <p:cNvSpPr/>
              <p:nvPr/>
            </p:nvSpPr>
            <p:spPr>
              <a:xfrm>
                <a:off x="6615687" y="5225467"/>
                <a:ext cx="269367" cy="381627"/>
              </a:xfrm>
              <a:custGeom>
                <a:avLst/>
                <a:gdLst/>
                <a:ahLst/>
                <a:cxnLst/>
                <a:rect l="l" t="t" r="r" b="b"/>
                <a:pathLst>
                  <a:path w="269367" h="381627" extrusionOk="0">
                    <a:moveTo>
                      <a:pt x="266937" y="153871"/>
                    </a:moveTo>
                    <a:cubicBezTo>
                      <a:pt x="264518" y="148790"/>
                      <a:pt x="261373" y="144314"/>
                      <a:pt x="258350" y="139717"/>
                    </a:cubicBezTo>
                    <a:cubicBezTo>
                      <a:pt x="258108" y="139355"/>
                      <a:pt x="257866" y="138991"/>
                      <a:pt x="257624" y="138629"/>
                    </a:cubicBezTo>
                    <a:lnTo>
                      <a:pt x="257624" y="136451"/>
                    </a:lnTo>
                    <a:cubicBezTo>
                      <a:pt x="257624" y="136572"/>
                      <a:pt x="257382" y="136814"/>
                      <a:pt x="257261" y="136935"/>
                    </a:cubicBezTo>
                    <a:cubicBezTo>
                      <a:pt x="256898" y="136935"/>
                      <a:pt x="256656" y="136814"/>
                      <a:pt x="256294" y="136693"/>
                    </a:cubicBezTo>
                    <a:cubicBezTo>
                      <a:pt x="254117" y="133426"/>
                      <a:pt x="252060" y="130161"/>
                      <a:pt x="250004" y="126894"/>
                    </a:cubicBezTo>
                    <a:lnTo>
                      <a:pt x="250004" y="126894"/>
                    </a:lnTo>
                    <a:cubicBezTo>
                      <a:pt x="249400" y="125805"/>
                      <a:pt x="248916" y="124838"/>
                      <a:pt x="248311" y="123870"/>
                    </a:cubicBezTo>
                    <a:cubicBezTo>
                      <a:pt x="242264" y="113587"/>
                      <a:pt x="236096" y="103425"/>
                      <a:pt x="230169" y="93142"/>
                    </a:cubicBezTo>
                    <a:cubicBezTo>
                      <a:pt x="222792" y="80561"/>
                      <a:pt x="215656" y="67859"/>
                      <a:pt x="208399" y="55278"/>
                    </a:cubicBezTo>
                    <a:cubicBezTo>
                      <a:pt x="205255" y="49834"/>
                      <a:pt x="202231" y="44269"/>
                      <a:pt x="198845" y="38946"/>
                    </a:cubicBezTo>
                    <a:cubicBezTo>
                      <a:pt x="194370" y="31809"/>
                      <a:pt x="189774" y="24792"/>
                      <a:pt x="183727" y="18744"/>
                    </a:cubicBezTo>
                    <a:cubicBezTo>
                      <a:pt x="181066" y="16082"/>
                      <a:pt x="178163" y="13662"/>
                      <a:pt x="175502" y="11122"/>
                    </a:cubicBezTo>
                    <a:cubicBezTo>
                      <a:pt x="174898" y="10759"/>
                      <a:pt x="174172" y="10397"/>
                      <a:pt x="173567" y="10033"/>
                    </a:cubicBezTo>
                    <a:cubicBezTo>
                      <a:pt x="169092" y="7251"/>
                      <a:pt x="164375" y="4953"/>
                      <a:pt x="159296" y="3380"/>
                    </a:cubicBezTo>
                    <a:cubicBezTo>
                      <a:pt x="148532" y="-128"/>
                      <a:pt x="137526" y="-612"/>
                      <a:pt x="126278" y="598"/>
                    </a:cubicBezTo>
                    <a:cubicBezTo>
                      <a:pt x="121198" y="1202"/>
                      <a:pt x="116239" y="2049"/>
                      <a:pt x="111160" y="2896"/>
                    </a:cubicBezTo>
                    <a:cubicBezTo>
                      <a:pt x="110555" y="3259"/>
                      <a:pt x="109829" y="3622"/>
                      <a:pt x="109225" y="3864"/>
                    </a:cubicBezTo>
                    <a:cubicBezTo>
                      <a:pt x="105112" y="5315"/>
                      <a:pt x="101242" y="7130"/>
                      <a:pt x="97493" y="9549"/>
                    </a:cubicBezTo>
                    <a:cubicBezTo>
                      <a:pt x="89027" y="14872"/>
                      <a:pt x="82496" y="22010"/>
                      <a:pt x="76811" y="30115"/>
                    </a:cubicBezTo>
                    <a:cubicBezTo>
                      <a:pt x="68103" y="42455"/>
                      <a:pt x="60484" y="55398"/>
                      <a:pt x="52985" y="68343"/>
                    </a:cubicBezTo>
                    <a:cubicBezTo>
                      <a:pt x="48752" y="75601"/>
                      <a:pt x="44640" y="82981"/>
                      <a:pt x="40165" y="90118"/>
                    </a:cubicBezTo>
                    <a:cubicBezTo>
                      <a:pt x="36416" y="96167"/>
                      <a:pt x="32908" y="102215"/>
                      <a:pt x="29522" y="108385"/>
                    </a:cubicBezTo>
                    <a:cubicBezTo>
                      <a:pt x="27103" y="112740"/>
                      <a:pt x="24563" y="116974"/>
                      <a:pt x="22023" y="121209"/>
                    </a:cubicBezTo>
                    <a:cubicBezTo>
                      <a:pt x="19000" y="126048"/>
                      <a:pt x="15976" y="130765"/>
                      <a:pt x="12953" y="135483"/>
                    </a:cubicBezTo>
                    <a:cubicBezTo>
                      <a:pt x="12590" y="135483"/>
                      <a:pt x="12469" y="135725"/>
                      <a:pt x="11985" y="135725"/>
                    </a:cubicBezTo>
                    <a:cubicBezTo>
                      <a:pt x="11985" y="135604"/>
                      <a:pt x="11743" y="135483"/>
                      <a:pt x="11622" y="135241"/>
                    </a:cubicBezTo>
                    <a:lnTo>
                      <a:pt x="11622" y="137419"/>
                    </a:lnTo>
                    <a:cubicBezTo>
                      <a:pt x="11380" y="137782"/>
                      <a:pt x="11138" y="138145"/>
                      <a:pt x="10896" y="138508"/>
                    </a:cubicBezTo>
                    <a:cubicBezTo>
                      <a:pt x="7873" y="143104"/>
                      <a:pt x="4607" y="147581"/>
                      <a:pt x="2309" y="152662"/>
                    </a:cubicBezTo>
                    <a:cubicBezTo>
                      <a:pt x="737" y="155928"/>
                      <a:pt x="-110" y="159194"/>
                      <a:pt x="11" y="162823"/>
                    </a:cubicBezTo>
                    <a:cubicBezTo>
                      <a:pt x="132" y="166453"/>
                      <a:pt x="1584" y="169356"/>
                      <a:pt x="4003" y="171896"/>
                    </a:cubicBezTo>
                    <a:cubicBezTo>
                      <a:pt x="6180" y="174074"/>
                      <a:pt x="8720" y="174921"/>
                      <a:pt x="11622" y="174800"/>
                    </a:cubicBezTo>
                    <a:lnTo>
                      <a:pt x="11622" y="175888"/>
                    </a:lnTo>
                    <a:cubicBezTo>
                      <a:pt x="12348" y="175888"/>
                      <a:pt x="13073" y="175888"/>
                      <a:pt x="13920" y="175888"/>
                    </a:cubicBezTo>
                    <a:cubicBezTo>
                      <a:pt x="17790" y="175405"/>
                      <a:pt x="21177" y="173953"/>
                      <a:pt x="23475" y="170445"/>
                    </a:cubicBezTo>
                    <a:cubicBezTo>
                      <a:pt x="23959" y="169719"/>
                      <a:pt x="24563" y="168993"/>
                      <a:pt x="25047" y="168267"/>
                    </a:cubicBezTo>
                    <a:cubicBezTo>
                      <a:pt x="25289" y="167783"/>
                      <a:pt x="25652" y="167420"/>
                      <a:pt x="25894" y="166936"/>
                    </a:cubicBezTo>
                    <a:cubicBezTo>
                      <a:pt x="28675" y="163428"/>
                      <a:pt x="31336" y="159920"/>
                      <a:pt x="33876" y="156170"/>
                    </a:cubicBezTo>
                    <a:cubicBezTo>
                      <a:pt x="35327" y="154113"/>
                      <a:pt x="36658" y="151936"/>
                      <a:pt x="38109" y="149758"/>
                    </a:cubicBezTo>
                    <a:cubicBezTo>
                      <a:pt x="38109" y="149274"/>
                      <a:pt x="37988" y="148911"/>
                      <a:pt x="37867" y="148428"/>
                    </a:cubicBezTo>
                    <a:cubicBezTo>
                      <a:pt x="38956" y="146855"/>
                      <a:pt x="40044" y="145161"/>
                      <a:pt x="41012" y="143589"/>
                    </a:cubicBezTo>
                    <a:cubicBezTo>
                      <a:pt x="49720" y="129313"/>
                      <a:pt x="58307" y="115039"/>
                      <a:pt x="66894" y="100643"/>
                    </a:cubicBezTo>
                    <a:cubicBezTo>
                      <a:pt x="72216" y="91570"/>
                      <a:pt x="77416" y="82376"/>
                      <a:pt x="82738" y="73303"/>
                    </a:cubicBezTo>
                    <a:cubicBezTo>
                      <a:pt x="83342" y="72214"/>
                      <a:pt x="83947" y="71246"/>
                      <a:pt x="84673" y="70279"/>
                    </a:cubicBezTo>
                    <a:cubicBezTo>
                      <a:pt x="86971" y="66891"/>
                      <a:pt x="90357" y="67012"/>
                      <a:pt x="93018" y="68705"/>
                    </a:cubicBezTo>
                    <a:cubicBezTo>
                      <a:pt x="94469" y="69553"/>
                      <a:pt x="95679" y="70641"/>
                      <a:pt x="96767" y="71488"/>
                    </a:cubicBezTo>
                    <a:cubicBezTo>
                      <a:pt x="96767" y="72214"/>
                      <a:pt x="96767" y="72698"/>
                      <a:pt x="96767" y="73061"/>
                    </a:cubicBezTo>
                    <a:cubicBezTo>
                      <a:pt x="96405" y="74392"/>
                      <a:pt x="95921" y="75601"/>
                      <a:pt x="95437" y="76811"/>
                    </a:cubicBezTo>
                    <a:cubicBezTo>
                      <a:pt x="93986" y="80319"/>
                      <a:pt x="92292" y="83707"/>
                      <a:pt x="90962" y="87215"/>
                    </a:cubicBezTo>
                    <a:cubicBezTo>
                      <a:pt x="87092" y="97619"/>
                      <a:pt x="83463" y="108143"/>
                      <a:pt x="79835" y="118668"/>
                    </a:cubicBezTo>
                    <a:cubicBezTo>
                      <a:pt x="76449" y="128587"/>
                      <a:pt x="73304" y="138629"/>
                      <a:pt x="69918" y="148669"/>
                    </a:cubicBezTo>
                    <a:cubicBezTo>
                      <a:pt x="64838" y="163791"/>
                      <a:pt x="59758" y="178913"/>
                      <a:pt x="54679" y="194034"/>
                    </a:cubicBezTo>
                    <a:cubicBezTo>
                      <a:pt x="49720" y="208915"/>
                      <a:pt x="44761" y="223673"/>
                      <a:pt x="39923" y="238553"/>
                    </a:cubicBezTo>
                    <a:cubicBezTo>
                      <a:pt x="39077" y="241093"/>
                      <a:pt x="38109" y="243634"/>
                      <a:pt x="37383" y="246295"/>
                    </a:cubicBezTo>
                    <a:cubicBezTo>
                      <a:pt x="37021" y="247505"/>
                      <a:pt x="36416" y="248956"/>
                      <a:pt x="37383" y="250166"/>
                    </a:cubicBezTo>
                    <a:cubicBezTo>
                      <a:pt x="37746" y="250166"/>
                      <a:pt x="37988" y="250408"/>
                      <a:pt x="38230" y="250408"/>
                    </a:cubicBezTo>
                    <a:cubicBezTo>
                      <a:pt x="56493" y="250408"/>
                      <a:pt x="74755" y="250408"/>
                      <a:pt x="92897" y="250408"/>
                    </a:cubicBezTo>
                    <a:cubicBezTo>
                      <a:pt x="94711" y="250408"/>
                      <a:pt x="96525" y="250408"/>
                      <a:pt x="98219" y="250892"/>
                    </a:cubicBezTo>
                    <a:cubicBezTo>
                      <a:pt x="99428" y="252949"/>
                      <a:pt x="98944" y="255126"/>
                      <a:pt x="98944" y="257183"/>
                    </a:cubicBezTo>
                    <a:cubicBezTo>
                      <a:pt x="98944" y="260086"/>
                      <a:pt x="98702" y="262868"/>
                      <a:pt x="98702" y="265772"/>
                    </a:cubicBezTo>
                    <a:cubicBezTo>
                      <a:pt x="98702" y="298072"/>
                      <a:pt x="98702" y="330372"/>
                      <a:pt x="98461" y="362551"/>
                    </a:cubicBezTo>
                    <a:cubicBezTo>
                      <a:pt x="98461" y="367027"/>
                      <a:pt x="99065" y="371261"/>
                      <a:pt x="101363" y="375132"/>
                    </a:cubicBezTo>
                    <a:cubicBezTo>
                      <a:pt x="101605" y="375374"/>
                      <a:pt x="101847" y="375737"/>
                      <a:pt x="102089" y="375979"/>
                    </a:cubicBezTo>
                    <a:cubicBezTo>
                      <a:pt x="102331" y="376342"/>
                      <a:pt x="102694" y="376705"/>
                      <a:pt x="102936" y="376947"/>
                    </a:cubicBezTo>
                    <a:cubicBezTo>
                      <a:pt x="103298" y="377310"/>
                      <a:pt x="103540" y="377673"/>
                      <a:pt x="103903" y="377914"/>
                    </a:cubicBezTo>
                    <a:cubicBezTo>
                      <a:pt x="104508" y="378519"/>
                      <a:pt x="105112" y="379003"/>
                      <a:pt x="105838" y="379608"/>
                    </a:cubicBezTo>
                    <a:lnTo>
                      <a:pt x="105838" y="379608"/>
                    </a:lnTo>
                    <a:cubicBezTo>
                      <a:pt x="108862" y="381060"/>
                      <a:pt x="112006" y="381907"/>
                      <a:pt x="115393" y="381544"/>
                    </a:cubicBezTo>
                    <a:cubicBezTo>
                      <a:pt x="123012" y="380818"/>
                      <a:pt x="129060" y="374527"/>
                      <a:pt x="129301" y="366906"/>
                    </a:cubicBezTo>
                    <a:cubicBezTo>
                      <a:pt x="129301" y="364002"/>
                      <a:pt x="129301" y="361220"/>
                      <a:pt x="129301" y="358317"/>
                    </a:cubicBezTo>
                    <a:cubicBezTo>
                      <a:pt x="129301" y="322993"/>
                      <a:pt x="129301" y="287547"/>
                      <a:pt x="129181" y="252223"/>
                    </a:cubicBezTo>
                    <a:cubicBezTo>
                      <a:pt x="129181" y="251618"/>
                      <a:pt x="129181" y="251134"/>
                      <a:pt x="129301" y="250650"/>
                    </a:cubicBezTo>
                    <a:cubicBezTo>
                      <a:pt x="129785" y="250408"/>
                      <a:pt x="130027" y="250166"/>
                      <a:pt x="130269" y="250287"/>
                    </a:cubicBezTo>
                    <a:cubicBezTo>
                      <a:pt x="132930" y="250287"/>
                      <a:pt x="135712" y="250408"/>
                      <a:pt x="138372" y="250529"/>
                    </a:cubicBezTo>
                    <a:cubicBezTo>
                      <a:pt x="138977" y="250529"/>
                      <a:pt x="139582" y="250529"/>
                      <a:pt x="140186" y="250529"/>
                    </a:cubicBezTo>
                    <a:cubicBezTo>
                      <a:pt x="142605" y="250408"/>
                      <a:pt x="142847" y="250529"/>
                      <a:pt x="142726" y="252949"/>
                    </a:cubicBezTo>
                    <a:cubicBezTo>
                      <a:pt x="142726" y="254280"/>
                      <a:pt x="142847" y="255610"/>
                      <a:pt x="142847" y="256941"/>
                    </a:cubicBezTo>
                    <a:cubicBezTo>
                      <a:pt x="142847" y="291177"/>
                      <a:pt x="142847" y="325533"/>
                      <a:pt x="142847" y="359768"/>
                    </a:cubicBezTo>
                    <a:cubicBezTo>
                      <a:pt x="142847" y="363640"/>
                      <a:pt x="142605" y="367632"/>
                      <a:pt x="143694" y="371382"/>
                    </a:cubicBezTo>
                    <a:cubicBezTo>
                      <a:pt x="144903" y="374164"/>
                      <a:pt x="146234" y="376826"/>
                      <a:pt x="148411" y="379003"/>
                    </a:cubicBezTo>
                    <a:cubicBezTo>
                      <a:pt x="150467" y="379971"/>
                      <a:pt x="152523" y="380818"/>
                      <a:pt x="154821" y="381181"/>
                    </a:cubicBezTo>
                    <a:cubicBezTo>
                      <a:pt x="159901" y="381786"/>
                      <a:pt x="164255" y="380213"/>
                      <a:pt x="168125" y="376826"/>
                    </a:cubicBezTo>
                    <a:cubicBezTo>
                      <a:pt x="171390" y="373923"/>
                      <a:pt x="172600" y="370051"/>
                      <a:pt x="172721" y="365938"/>
                    </a:cubicBezTo>
                    <a:cubicBezTo>
                      <a:pt x="172842" y="363277"/>
                      <a:pt x="172721" y="360494"/>
                      <a:pt x="172721" y="357833"/>
                    </a:cubicBezTo>
                    <a:cubicBezTo>
                      <a:pt x="172479" y="322750"/>
                      <a:pt x="172237" y="287668"/>
                      <a:pt x="171995" y="252586"/>
                    </a:cubicBezTo>
                    <a:cubicBezTo>
                      <a:pt x="171995" y="251981"/>
                      <a:pt x="171995" y="251376"/>
                      <a:pt x="171995" y="250529"/>
                    </a:cubicBezTo>
                    <a:cubicBezTo>
                      <a:pt x="172842" y="250408"/>
                      <a:pt x="173567" y="250166"/>
                      <a:pt x="174172" y="250166"/>
                    </a:cubicBezTo>
                    <a:cubicBezTo>
                      <a:pt x="192072" y="250166"/>
                      <a:pt x="209972" y="250166"/>
                      <a:pt x="227992" y="250046"/>
                    </a:cubicBezTo>
                    <a:cubicBezTo>
                      <a:pt x="228234" y="250046"/>
                      <a:pt x="228597" y="250046"/>
                      <a:pt x="228839" y="250166"/>
                    </a:cubicBezTo>
                    <a:cubicBezTo>
                      <a:pt x="229686" y="249803"/>
                      <a:pt x="229686" y="249077"/>
                      <a:pt x="229807" y="248351"/>
                    </a:cubicBezTo>
                    <a:cubicBezTo>
                      <a:pt x="228234" y="243150"/>
                      <a:pt x="226783" y="237948"/>
                      <a:pt x="225211" y="232746"/>
                    </a:cubicBezTo>
                    <a:cubicBezTo>
                      <a:pt x="219768" y="215205"/>
                      <a:pt x="214326" y="197785"/>
                      <a:pt x="208762" y="180244"/>
                    </a:cubicBezTo>
                    <a:cubicBezTo>
                      <a:pt x="204287" y="165727"/>
                      <a:pt x="199812" y="151210"/>
                      <a:pt x="195095" y="136814"/>
                    </a:cubicBezTo>
                    <a:cubicBezTo>
                      <a:pt x="193402" y="131491"/>
                      <a:pt x="191467" y="126289"/>
                      <a:pt x="189774" y="120966"/>
                    </a:cubicBezTo>
                    <a:cubicBezTo>
                      <a:pt x="186871" y="111893"/>
                      <a:pt x="183969" y="102941"/>
                      <a:pt x="180945" y="93989"/>
                    </a:cubicBezTo>
                    <a:cubicBezTo>
                      <a:pt x="178889" y="87699"/>
                      <a:pt x="176591" y="81529"/>
                      <a:pt x="173688" y="75480"/>
                    </a:cubicBezTo>
                    <a:cubicBezTo>
                      <a:pt x="172842" y="73666"/>
                      <a:pt x="172237" y="71851"/>
                      <a:pt x="172963" y="69915"/>
                    </a:cubicBezTo>
                    <a:cubicBezTo>
                      <a:pt x="175466" y="68621"/>
                      <a:pt x="178163" y="68101"/>
                      <a:pt x="181066" y="68343"/>
                    </a:cubicBezTo>
                    <a:cubicBezTo>
                      <a:pt x="182638" y="69069"/>
                      <a:pt x="183485" y="70520"/>
                      <a:pt x="184331" y="71972"/>
                    </a:cubicBezTo>
                    <a:cubicBezTo>
                      <a:pt x="189774" y="81166"/>
                      <a:pt x="195216" y="90360"/>
                      <a:pt x="200659" y="99554"/>
                    </a:cubicBezTo>
                    <a:cubicBezTo>
                      <a:pt x="210576" y="116370"/>
                      <a:pt x="220494" y="133306"/>
                      <a:pt x="230532" y="150000"/>
                    </a:cubicBezTo>
                    <a:cubicBezTo>
                      <a:pt x="230774" y="150363"/>
                      <a:pt x="231016" y="150605"/>
                      <a:pt x="231137" y="150968"/>
                    </a:cubicBezTo>
                    <a:cubicBezTo>
                      <a:pt x="231137" y="150968"/>
                      <a:pt x="231137" y="151089"/>
                      <a:pt x="231137" y="151210"/>
                    </a:cubicBezTo>
                    <a:cubicBezTo>
                      <a:pt x="232588" y="153387"/>
                      <a:pt x="233919" y="155444"/>
                      <a:pt x="235370" y="157621"/>
                    </a:cubicBezTo>
                    <a:cubicBezTo>
                      <a:pt x="235975" y="158468"/>
                      <a:pt x="236580" y="159194"/>
                      <a:pt x="237184" y="160041"/>
                    </a:cubicBezTo>
                    <a:cubicBezTo>
                      <a:pt x="238031" y="161250"/>
                      <a:pt x="238757" y="162460"/>
                      <a:pt x="239603" y="163670"/>
                    </a:cubicBezTo>
                    <a:cubicBezTo>
                      <a:pt x="240087" y="164396"/>
                      <a:pt x="240692" y="164880"/>
                      <a:pt x="241296" y="165484"/>
                    </a:cubicBezTo>
                    <a:cubicBezTo>
                      <a:pt x="242022" y="166453"/>
                      <a:pt x="242748" y="167420"/>
                      <a:pt x="243473" y="168388"/>
                    </a:cubicBezTo>
                    <a:cubicBezTo>
                      <a:pt x="243715" y="168872"/>
                      <a:pt x="244078" y="169235"/>
                      <a:pt x="244320" y="169719"/>
                    </a:cubicBezTo>
                    <a:cubicBezTo>
                      <a:pt x="244804" y="170445"/>
                      <a:pt x="245408" y="171170"/>
                      <a:pt x="245892" y="171896"/>
                    </a:cubicBezTo>
                    <a:cubicBezTo>
                      <a:pt x="248190" y="175283"/>
                      <a:pt x="251456" y="176735"/>
                      <a:pt x="255447" y="177340"/>
                    </a:cubicBezTo>
                    <a:cubicBezTo>
                      <a:pt x="256173" y="177340"/>
                      <a:pt x="257019" y="177461"/>
                      <a:pt x="257745" y="177340"/>
                    </a:cubicBezTo>
                    <a:lnTo>
                      <a:pt x="257745" y="176252"/>
                    </a:lnTo>
                    <a:cubicBezTo>
                      <a:pt x="260648" y="176252"/>
                      <a:pt x="263187" y="175526"/>
                      <a:pt x="265364" y="173348"/>
                    </a:cubicBezTo>
                    <a:cubicBezTo>
                      <a:pt x="267783" y="170808"/>
                      <a:pt x="269235" y="167904"/>
                      <a:pt x="269356" y="164275"/>
                    </a:cubicBezTo>
                    <a:cubicBezTo>
                      <a:pt x="269477" y="160646"/>
                      <a:pt x="268630" y="157380"/>
                      <a:pt x="267058" y="154113"/>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grpSp>
          <p:nvGrpSpPr>
            <p:cNvPr id="899" name="Google Shape;899;p32"/>
            <p:cNvGrpSpPr/>
            <p:nvPr/>
          </p:nvGrpSpPr>
          <p:grpSpPr>
            <a:xfrm>
              <a:off x="6890349" y="5271792"/>
              <a:ext cx="197760" cy="335077"/>
              <a:chOff x="6890349" y="5271792"/>
              <a:chExt cx="197760" cy="335077"/>
            </a:xfrm>
          </p:grpSpPr>
          <p:sp>
            <p:nvSpPr>
              <p:cNvPr id="900" name="Google Shape;900;p32"/>
              <p:cNvSpPr/>
              <p:nvPr/>
            </p:nvSpPr>
            <p:spPr>
              <a:xfrm>
                <a:off x="6962085" y="5271792"/>
                <a:ext cx="56360" cy="58309"/>
              </a:xfrm>
              <a:custGeom>
                <a:avLst/>
                <a:gdLst/>
                <a:ahLst/>
                <a:cxnLst/>
                <a:rect l="l" t="t" r="r" b="b"/>
                <a:pathLst>
                  <a:path w="56360" h="58309" extrusionOk="0">
                    <a:moveTo>
                      <a:pt x="44024" y="52866"/>
                    </a:moveTo>
                    <a:cubicBezTo>
                      <a:pt x="44145" y="52866"/>
                      <a:pt x="44266" y="52745"/>
                      <a:pt x="44508" y="52745"/>
                    </a:cubicBezTo>
                    <a:cubicBezTo>
                      <a:pt x="47289" y="50084"/>
                      <a:pt x="49950" y="47180"/>
                      <a:pt x="51885" y="43914"/>
                    </a:cubicBezTo>
                    <a:cubicBezTo>
                      <a:pt x="52490" y="42946"/>
                      <a:pt x="52974" y="41978"/>
                      <a:pt x="53337" y="41011"/>
                    </a:cubicBezTo>
                    <a:cubicBezTo>
                      <a:pt x="54183" y="38954"/>
                      <a:pt x="55030" y="36776"/>
                      <a:pt x="55877" y="34720"/>
                    </a:cubicBezTo>
                    <a:lnTo>
                      <a:pt x="55877" y="34720"/>
                    </a:lnTo>
                    <a:cubicBezTo>
                      <a:pt x="55877" y="34357"/>
                      <a:pt x="55877" y="33994"/>
                      <a:pt x="55877" y="33510"/>
                    </a:cubicBezTo>
                    <a:cubicBezTo>
                      <a:pt x="55877" y="33268"/>
                      <a:pt x="55877" y="33026"/>
                      <a:pt x="55877" y="32905"/>
                    </a:cubicBezTo>
                    <a:cubicBezTo>
                      <a:pt x="55756" y="31938"/>
                      <a:pt x="55877" y="31090"/>
                      <a:pt x="56360" y="30243"/>
                    </a:cubicBezTo>
                    <a:cubicBezTo>
                      <a:pt x="56360" y="28429"/>
                      <a:pt x="56360" y="26735"/>
                      <a:pt x="56360" y="24921"/>
                    </a:cubicBezTo>
                    <a:cubicBezTo>
                      <a:pt x="56360" y="24679"/>
                      <a:pt x="56118" y="24437"/>
                      <a:pt x="56118" y="24195"/>
                    </a:cubicBezTo>
                    <a:cubicBezTo>
                      <a:pt x="56118" y="23590"/>
                      <a:pt x="55877" y="22865"/>
                      <a:pt x="55877" y="22260"/>
                    </a:cubicBezTo>
                    <a:cubicBezTo>
                      <a:pt x="55877" y="21896"/>
                      <a:pt x="55877" y="21534"/>
                      <a:pt x="55877" y="21170"/>
                    </a:cubicBezTo>
                    <a:cubicBezTo>
                      <a:pt x="55756" y="20808"/>
                      <a:pt x="55514" y="20566"/>
                      <a:pt x="55393" y="20203"/>
                    </a:cubicBezTo>
                    <a:cubicBezTo>
                      <a:pt x="55393" y="20082"/>
                      <a:pt x="55272" y="19840"/>
                      <a:pt x="55393" y="19598"/>
                    </a:cubicBezTo>
                    <a:cubicBezTo>
                      <a:pt x="54788" y="19235"/>
                      <a:pt x="54788" y="18751"/>
                      <a:pt x="54788" y="18146"/>
                    </a:cubicBezTo>
                    <a:cubicBezTo>
                      <a:pt x="54788" y="18146"/>
                      <a:pt x="54788" y="18146"/>
                      <a:pt x="54788" y="18146"/>
                    </a:cubicBezTo>
                    <a:cubicBezTo>
                      <a:pt x="53579" y="16090"/>
                      <a:pt x="52369" y="14033"/>
                      <a:pt x="51160" y="12097"/>
                    </a:cubicBezTo>
                    <a:cubicBezTo>
                      <a:pt x="49829" y="9799"/>
                      <a:pt x="48015" y="7984"/>
                      <a:pt x="46080" y="6291"/>
                    </a:cubicBezTo>
                    <a:cubicBezTo>
                      <a:pt x="45838" y="6049"/>
                      <a:pt x="45717" y="5807"/>
                      <a:pt x="45475" y="5565"/>
                    </a:cubicBezTo>
                    <a:cubicBezTo>
                      <a:pt x="41000" y="2541"/>
                      <a:pt x="36163" y="484"/>
                      <a:pt x="30720" y="0"/>
                    </a:cubicBezTo>
                    <a:cubicBezTo>
                      <a:pt x="29148" y="0"/>
                      <a:pt x="27696" y="0"/>
                      <a:pt x="26124" y="0"/>
                    </a:cubicBezTo>
                    <a:lnTo>
                      <a:pt x="26124" y="0"/>
                    </a:lnTo>
                    <a:cubicBezTo>
                      <a:pt x="25640" y="0"/>
                      <a:pt x="25157" y="0"/>
                      <a:pt x="24673" y="0"/>
                    </a:cubicBezTo>
                    <a:cubicBezTo>
                      <a:pt x="24068" y="0"/>
                      <a:pt x="23342" y="0"/>
                      <a:pt x="22738" y="121"/>
                    </a:cubicBezTo>
                    <a:cubicBezTo>
                      <a:pt x="22375" y="121"/>
                      <a:pt x="22012" y="121"/>
                      <a:pt x="21528" y="121"/>
                    </a:cubicBezTo>
                    <a:cubicBezTo>
                      <a:pt x="21165" y="605"/>
                      <a:pt x="20561" y="726"/>
                      <a:pt x="20077" y="726"/>
                    </a:cubicBezTo>
                    <a:lnTo>
                      <a:pt x="19835" y="726"/>
                    </a:lnTo>
                    <a:cubicBezTo>
                      <a:pt x="19835" y="726"/>
                      <a:pt x="19593" y="726"/>
                      <a:pt x="19593" y="726"/>
                    </a:cubicBezTo>
                    <a:cubicBezTo>
                      <a:pt x="19351" y="847"/>
                      <a:pt x="19109" y="1089"/>
                      <a:pt x="18746" y="1210"/>
                    </a:cubicBezTo>
                    <a:cubicBezTo>
                      <a:pt x="18263" y="1210"/>
                      <a:pt x="17900" y="1331"/>
                      <a:pt x="17416" y="1452"/>
                    </a:cubicBezTo>
                    <a:cubicBezTo>
                      <a:pt x="17174" y="2057"/>
                      <a:pt x="16570" y="2057"/>
                      <a:pt x="16086" y="2057"/>
                    </a:cubicBezTo>
                    <a:lnTo>
                      <a:pt x="16086" y="2057"/>
                    </a:lnTo>
                    <a:cubicBezTo>
                      <a:pt x="14876" y="2904"/>
                      <a:pt x="13667" y="3871"/>
                      <a:pt x="12094" y="4114"/>
                    </a:cubicBezTo>
                    <a:lnTo>
                      <a:pt x="12094" y="4114"/>
                    </a:lnTo>
                    <a:cubicBezTo>
                      <a:pt x="11853" y="4355"/>
                      <a:pt x="11611" y="4476"/>
                      <a:pt x="11369" y="4718"/>
                    </a:cubicBezTo>
                    <a:lnTo>
                      <a:pt x="11369" y="4718"/>
                    </a:lnTo>
                    <a:cubicBezTo>
                      <a:pt x="11127" y="4960"/>
                      <a:pt x="10885" y="5081"/>
                      <a:pt x="10643" y="5323"/>
                    </a:cubicBezTo>
                    <a:lnTo>
                      <a:pt x="10643" y="5323"/>
                    </a:lnTo>
                    <a:cubicBezTo>
                      <a:pt x="10522" y="6049"/>
                      <a:pt x="9918" y="6049"/>
                      <a:pt x="9434" y="6170"/>
                    </a:cubicBezTo>
                    <a:cubicBezTo>
                      <a:pt x="9434" y="6170"/>
                      <a:pt x="9434" y="6170"/>
                      <a:pt x="9434" y="6170"/>
                    </a:cubicBezTo>
                    <a:cubicBezTo>
                      <a:pt x="9192" y="6412"/>
                      <a:pt x="8950" y="6654"/>
                      <a:pt x="8708" y="6775"/>
                    </a:cubicBezTo>
                    <a:lnTo>
                      <a:pt x="8708" y="6775"/>
                    </a:lnTo>
                    <a:cubicBezTo>
                      <a:pt x="8466" y="7017"/>
                      <a:pt x="8224" y="7138"/>
                      <a:pt x="7982" y="7380"/>
                    </a:cubicBezTo>
                    <a:lnTo>
                      <a:pt x="7982" y="7380"/>
                    </a:lnTo>
                    <a:cubicBezTo>
                      <a:pt x="7740" y="7622"/>
                      <a:pt x="7499" y="7863"/>
                      <a:pt x="7378" y="8105"/>
                    </a:cubicBezTo>
                    <a:lnTo>
                      <a:pt x="7378" y="8105"/>
                    </a:lnTo>
                    <a:cubicBezTo>
                      <a:pt x="7136" y="8348"/>
                      <a:pt x="6894" y="8589"/>
                      <a:pt x="6773" y="8831"/>
                    </a:cubicBezTo>
                    <a:lnTo>
                      <a:pt x="6773" y="8831"/>
                    </a:lnTo>
                    <a:cubicBezTo>
                      <a:pt x="6531" y="9073"/>
                      <a:pt x="6289" y="9315"/>
                      <a:pt x="6168" y="9557"/>
                    </a:cubicBezTo>
                    <a:lnTo>
                      <a:pt x="6168" y="9557"/>
                    </a:lnTo>
                    <a:cubicBezTo>
                      <a:pt x="5926" y="9799"/>
                      <a:pt x="5805" y="10041"/>
                      <a:pt x="5563" y="10283"/>
                    </a:cubicBezTo>
                    <a:cubicBezTo>
                      <a:pt x="5563" y="10283"/>
                      <a:pt x="5563" y="10283"/>
                      <a:pt x="5563" y="10283"/>
                    </a:cubicBezTo>
                    <a:cubicBezTo>
                      <a:pt x="5563" y="10888"/>
                      <a:pt x="5563" y="11372"/>
                      <a:pt x="4838" y="11493"/>
                    </a:cubicBezTo>
                    <a:lnTo>
                      <a:pt x="4838" y="11493"/>
                    </a:lnTo>
                    <a:cubicBezTo>
                      <a:pt x="4596" y="11856"/>
                      <a:pt x="4475" y="12097"/>
                      <a:pt x="4233" y="12340"/>
                    </a:cubicBezTo>
                    <a:cubicBezTo>
                      <a:pt x="3991" y="12702"/>
                      <a:pt x="3749" y="13187"/>
                      <a:pt x="3507" y="13549"/>
                    </a:cubicBezTo>
                    <a:cubicBezTo>
                      <a:pt x="3507" y="14033"/>
                      <a:pt x="3507" y="14638"/>
                      <a:pt x="2903" y="14880"/>
                    </a:cubicBezTo>
                    <a:lnTo>
                      <a:pt x="2903" y="14880"/>
                    </a:lnTo>
                    <a:cubicBezTo>
                      <a:pt x="2661" y="15243"/>
                      <a:pt x="2540" y="15485"/>
                      <a:pt x="2298" y="15727"/>
                    </a:cubicBezTo>
                    <a:cubicBezTo>
                      <a:pt x="2298" y="15969"/>
                      <a:pt x="2298" y="16090"/>
                      <a:pt x="2298" y="16211"/>
                    </a:cubicBezTo>
                    <a:cubicBezTo>
                      <a:pt x="2298" y="16816"/>
                      <a:pt x="2298" y="17300"/>
                      <a:pt x="1693" y="17541"/>
                    </a:cubicBezTo>
                    <a:lnTo>
                      <a:pt x="1693" y="17541"/>
                    </a:lnTo>
                    <a:cubicBezTo>
                      <a:pt x="1451" y="18751"/>
                      <a:pt x="1209" y="19961"/>
                      <a:pt x="484" y="21050"/>
                    </a:cubicBezTo>
                    <a:cubicBezTo>
                      <a:pt x="484" y="21291"/>
                      <a:pt x="484" y="21413"/>
                      <a:pt x="484" y="21655"/>
                    </a:cubicBezTo>
                    <a:cubicBezTo>
                      <a:pt x="484" y="22622"/>
                      <a:pt x="484" y="23590"/>
                      <a:pt x="484" y="24679"/>
                    </a:cubicBezTo>
                    <a:cubicBezTo>
                      <a:pt x="484" y="25042"/>
                      <a:pt x="121" y="25404"/>
                      <a:pt x="0" y="25889"/>
                    </a:cubicBezTo>
                    <a:cubicBezTo>
                      <a:pt x="0" y="27340"/>
                      <a:pt x="0" y="28913"/>
                      <a:pt x="0" y="30365"/>
                    </a:cubicBezTo>
                    <a:cubicBezTo>
                      <a:pt x="0" y="30848"/>
                      <a:pt x="0" y="31212"/>
                      <a:pt x="0" y="31695"/>
                    </a:cubicBezTo>
                    <a:cubicBezTo>
                      <a:pt x="0" y="32542"/>
                      <a:pt x="0" y="33268"/>
                      <a:pt x="121" y="34115"/>
                    </a:cubicBezTo>
                    <a:cubicBezTo>
                      <a:pt x="726" y="34478"/>
                      <a:pt x="726" y="35082"/>
                      <a:pt x="605" y="35687"/>
                    </a:cubicBezTo>
                    <a:cubicBezTo>
                      <a:pt x="605" y="36051"/>
                      <a:pt x="605" y="36534"/>
                      <a:pt x="605" y="36897"/>
                    </a:cubicBezTo>
                    <a:cubicBezTo>
                      <a:pt x="1330" y="37381"/>
                      <a:pt x="1209" y="38228"/>
                      <a:pt x="1330" y="38954"/>
                    </a:cubicBezTo>
                    <a:cubicBezTo>
                      <a:pt x="2177" y="40647"/>
                      <a:pt x="3024" y="42220"/>
                      <a:pt x="3749" y="43914"/>
                    </a:cubicBezTo>
                    <a:cubicBezTo>
                      <a:pt x="4596" y="46091"/>
                      <a:pt x="5805" y="48027"/>
                      <a:pt x="7620" y="49479"/>
                    </a:cubicBezTo>
                    <a:cubicBezTo>
                      <a:pt x="7861" y="49720"/>
                      <a:pt x="8103" y="49963"/>
                      <a:pt x="8345" y="50204"/>
                    </a:cubicBezTo>
                    <a:cubicBezTo>
                      <a:pt x="10401" y="52987"/>
                      <a:pt x="13304" y="54438"/>
                      <a:pt x="16448" y="55648"/>
                    </a:cubicBezTo>
                    <a:cubicBezTo>
                      <a:pt x="17053" y="55890"/>
                      <a:pt x="17658" y="56253"/>
                      <a:pt x="18263" y="56495"/>
                    </a:cubicBezTo>
                    <a:cubicBezTo>
                      <a:pt x="19351" y="56858"/>
                      <a:pt x="20561" y="57463"/>
                      <a:pt x="21649" y="57584"/>
                    </a:cubicBezTo>
                    <a:cubicBezTo>
                      <a:pt x="24431" y="57947"/>
                      <a:pt x="27092" y="58067"/>
                      <a:pt x="29873" y="58310"/>
                    </a:cubicBezTo>
                    <a:cubicBezTo>
                      <a:pt x="30236" y="58067"/>
                      <a:pt x="30599" y="57826"/>
                      <a:pt x="30962" y="57826"/>
                    </a:cubicBezTo>
                    <a:cubicBezTo>
                      <a:pt x="32171" y="57826"/>
                      <a:pt x="33502" y="57826"/>
                      <a:pt x="34711" y="57705"/>
                    </a:cubicBezTo>
                    <a:cubicBezTo>
                      <a:pt x="34832" y="57705"/>
                      <a:pt x="35074" y="57705"/>
                      <a:pt x="35195" y="57705"/>
                    </a:cubicBezTo>
                    <a:cubicBezTo>
                      <a:pt x="35800" y="56979"/>
                      <a:pt x="36525" y="57100"/>
                      <a:pt x="37372" y="57100"/>
                    </a:cubicBezTo>
                    <a:cubicBezTo>
                      <a:pt x="37856" y="56253"/>
                      <a:pt x="38581" y="56495"/>
                      <a:pt x="39307" y="56374"/>
                    </a:cubicBezTo>
                    <a:cubicBezTo>
                      <a:pt x="39307" y="56374"/>
                      <a:pt x="39307" y="56374"/>
                      <a:pt x="39307" y="56374"/>
                    </a:cubicBezTo>
                    <a:cubicBezTo>
                      <a:pt x="39549" y="56253"/>
                      <a:pt x="39791" y="56011"/>
                      <a:pt x="40033" y="55890"/>
                    </a:cubicBezTo>
                    <a:cubicBezTo>
                      <a:pt x="40154" y="55890"/>
                      <a:pt x="40396" y="55769"/>
                      <a:pt x="40637" y="55769"/>
                    </a:cubicBezTo>
                    <a:cubicBezTo>
                      <a:pt x="41726" y="55043"/>
                      <a:pt x="42694" y="53954"/>
                      <a:pt x="44024" y="53833"/>
                    </a:cubicBezTo>
                    <a:cubicBezTo>
                      <a:pt x="44024" y="53833"/>
                      <a:pt x="44024" y="53833"/>
                      <a:pt x="44024" y="53833"/>
                    </a:cubicBezTo>
                    <a:cubicBezTo>
                      <a:pt x="44266" y="53592"/>
                      <a:pt x="44508" y="53471"/>
                      <a:pt x="44750" y="53228"/>
                    </a:cubicBezTo>
                    <a:close/>
                  </a:path>
                </a:pathLst>
              </a:custGeom>
              <a:solidFill>
                <a:srgbClr val="8CAA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901" name="Google Shape;901;p32"/>
              <p:cNvSpPr/>
              <p:nvPr/>
            </p:nvSpPr>
            <p:spPr>
              <a:xfrm>
                <a:off x="6890349" y="5337239"/>
                <a:ext cx="197760" cy="269630"/>
              </a:xfrm>
              <a:custGeom>
                <a:avLst/>
                <a:gdLst/>
                <a:ahLst/>
                <a:cxnLst/>
                <a:rect l="l" t="t" r="r" b="b"/>
                <a:pathLst>
                  <a:path w="197760" h="269630" extrusionOk="0">
                    <a:moveTo>
                      <a:pt x="197639" y="105247"/>
                    </a:moveTo>
                    <a:cubicBezTo>
                      <a:pt x="197639" y="104884"/>
                      <a:pt x="197276" y="104521"/>
                      <a:pt x="197034" y="104280"/>
                    </a:cubicBezTo>
                    <a:cubicBezTo>
                      <a:pt x="197034" y="104037"/>
                      <a:pt x="197034" y="103796"/>
                      <a:pt x="196913" y="103554"/>
                    </a:cubicBezTo>
                    <a:cubicBezTo>
                      <a:pt x="196792" y="103311"/>
                      <a:pt x="196551" y="103070"/>
                      <a:pt x="196430" y="102828"/>
                    </a:cubicBezTo>
                    <a:cubicBezTo>
                      <a:pt x="196430" y="101981"/>
                      <a:pt x="196067" y="101497"/>
                      <a:pt x="195704" y="100892"/>
                    </a:cubicBezTo>
                    <a:cubicBezTo>
                      <a:pt x="195462" y="100650"/>
                      <a:pt x="195341" y="100408"/>
                      <a:pt x="195099" y="100287"/>
                    </a:cubicBezTo>
                    <a:lnTo>
                      <a:pt x="195099" y="100287"/>
                    </a:lnTo>
                    <a:cubicBezTo>
                      <a:pt x="194857" y="98594"/>
                      <a:pt x="193648" y="97263"/>
                      <a:pt x="193043" y="95690"/>
                    </a:cubicBezTo>
                    <a:cubicBezTo>
                      <a:pt x="192922" y="95448"/>
                      <a:pt x="192680" y="95207"/>
                      <a:pt x="192559" y="94964"/>
                    </a:cubicBezTo>
                    <a:cubicBezTo>
                      <a:pt x="192438" y="94843"/>
                      <a:pt x="192318" y="94602"/>
                      <a:pt x="192438" y="94360"/>
                    </a:cubicBezTo>
                    <a:cubicBezTo>
                      <a:pt x="192318" y="94118"/>
                      <a:pt x="192076" y="93876"/>
                      <a:pt x="191955" y="93634"/>
                    </a:cubicBezTo>
                    <a:cubicBezTo>
                      <a:pt x="191834" y="93513"/>
                      <a:pt x="191713" y="93271"/>
                      <a:pt x="191834" y="93029"/>
                    </a:cubicBezTo>
                    <a:cubicBezTo>
                      <a:pt x="191592" y="93029"/>
                      <a:pt x="191471" y="93029"/>
                      <a:pt x="191229" y="92908"/>
                    </a:cubicBezTo>
                    <a:cubicBezTo>
                      <a:pt x="191229" y="92666"/>
                      <a:pt x="191229" y="92424"/>
                      <a:pt x="191229" y="92303"/>
                    </a:cubicBezTo>
                    <a:lnTo>
                      <a:pt x="191229" y="92303"/>
                    </a:lnTo>
                    <a:cubicBezTo>
                      <a:pt x="191108" y="92303"/>
                      <a:pt x="190866" y="92303"/>
                      <a:pt x="190745" y="92303"/>
                    </a:cubicBezTo>
                    <a:cubicBezTo>
                      <a:pt x="190745" y="91940"/>
                      <a:pt x="190624" y="91456"/>
                      <a:pt x="190503" y="91094"/>
                    </a:cubicBezTo>
                    <a:cubicBezTo>
                      <a:pt x="190020" y="90368"/>
                      <a:pt x="189657" y="89763"/>
                      <a:pt x="189173" y="89037"/>
                    </a:cubicBezTo>
                    <a:cubicBezTo>
                      <a:pt x="189052" y="88795"/>
                      <a:pt x="188810" y="88674"/>
                      <a:pt x="188689" y="88432"/>
                    </a:cubicBezTo>
                    <a:cubicBezTo>
                      <a:pt x="188568" y="88311"/>
                      <a:pt x="188447" y="88069"/>
                      <a:pt x="188447" y="87827"/>
                    </a:cubicBezTo>
                    <a:cubicBezTo>
                      <a:pt x="188205" y="87585"/>
                      <a:pt x="188085" y="87343"/>
                      <a:pt x="187843" y="86980"/>
                    </a:cubicBezTo>
                    <a:cubicBezTo>
                      <a:pt x="187359" y="86255"/>
                      <a:pt x="186996" y="85650"/>
                      <a:pt x="186512" y="84924"/>
                    </a:cubicBezTo>
                    <a:cubicBezTo>
                      <a:pt x="186391" y="84682"/>
                      <a:pt x="186149" y="84440"/>
                      <a:pt x="186028" y="84319"/>
                    </a:cubicBezTo>
                    <a:cubicBezTo>
                      <a:pt x="185907" y="84198"/>
                      <a:pt x="185787" y="83956"/>
                      <a:pt x="185907" y="83714"/>
                    </a:cubicBezTo>
                    <a:cubicBezTo>
                      <a:pt x="185666" y="83472"/>
                      <a:pt x="185545" y="83230"/>
                      <a:pt x="185303" y="82867"/>
                    </a:cubicBezTo>
                    <a:cubicBezTo>
                      <a:pt x="183972" y="81536"/>
                      <a:pt x="183489" y="79843"/>
                      <a:pt x="182521" y="78270"/>
                    </a:cubicBezTo>
                    <a:cubicBezTo>
                      <a:pt x="182279" y="78028"/>
                      <a:pt x="182158" y="77786"/>
                      <a:pt x="181916" y="77544"/>
                    </a:cubicBezTo>
                    <a:cubicBezTo>
                      <a:pt x="181795" y="77423"/>
                      <a:pt x="181795" y="77182"/>
                      <a:pt x="181795" y="76939"/>
                    </a:cubicBezTo>
                    <a:cubicBezTo>
                      <a:pt x="181553" y="76697"/>
                      <a:pt x="181433" y="76456"/>
                      <a:pt x="181191" y="76092"/>
                    </a:cubicBezTo>
                    <a:lnTo>
                      <a:pt x="181191" y="76092"/>
                    </a:lnTo>
                    <a:cubicBezTo>
                      <a:pt x="181070" y="75851"/>
                      <a:pt x="180828" y="75609"/>
                      <a:pt x="180707" y="75487"/>
                    </a:cubicBezTo>
                    <a:cubicBezTo>
                      <a:pt x="179135" y="72826"/>
                      <a:pt x="177441" y="70165"/>
                      <a:pt x="175869" y="67383"/>
                    </a:cubicBezTo>
                    <a:cubicBezTo>
                      <a:pt x="175748" y="67140"/>
                      <a:pt x="175506" y="67019"/>
                      <a:pt x="175385" y="66778"/>
                    </a:cubicBezTo>
                    <a:cubicBezTo>
                      <a:pt x="175385" y="66536"/>
                      <a:pt x="175264" y="66294"/>
                      <a:pt x="175143" y="66052"/>
                    </a:cubicBezTo>
                    <a:cubicBezTo>
                      <a:pt x="175022" y="65810"/>
                      <a:pt x="174781" y="65568"/>
                      <a:pt x="174660" y="65447"/>
                    </a:cubicBezTo>
                    <a:cubicBezTo>
                      <a:pt x="173934" y="64600"/>
                      <a:pt x="173208" y="63632"/>
                      <a:pt x="172483" y="62785"/>
                    </a:cubicBezTo>
                    <a:cubicBezTo>
                      <a:pt x="172483" y="62544"/>
                      <a:pt x="172362" y="62301"/>
                      <a:pt x="172241" y="62060"/>
                    </a:cubicBezTo>
                    <a:cubicBezTo>
                      <a:pt x="172120" y="61818"/>
                      <a:pt x="171999" y="61697"/>
                      <a:pt x="171757" y="61455"/>
                    </a:cubicBezTo>
                    <a:cubicBezTo>
                      <a:pt x="171757" y="61213"/>
                      <a:pt x="171757" y="60971"/>
                      <a:pt x="171757" y="60729"/>
                    </a:cubicBezTo>
                    <a:cubicBezTo>
                      <a:pt x="171515" y="60487"/>
                      <a:pt x="171394" y="60245"/>
                      <a:pt x="171152" y="60003"/>
                    </a:cubicBezTo>
                    <a:cubicBezTo>
                      <a:pt x="171031" y="59882"/>
                      <a:pt x="171031" y="59640"/>
                      <a:pt x="171031" y="59398"/>
                    </a:cubicBezTo>
                    <a:cubicBezTo>
                      <a:pt x="170789" y="59156"/>
                      <a:pt x="170668" y="58914"/>
                      <a:pt x="170426" y="58551"/>
                    </a:cubicBezTo>
                    <a:lnTo>
                      <a:pt x="170426" y="58551"/>
                    </a:lnTo>
                    <a:cubicBezTo>
                      <a:pt x="170185" y="58551"/>
                      <a:pt x="170064" y="58551"/>
                      <a:pt x="169822" y="58431"/>
                    </a:cubicBezTo>
                    <a:cubicBezTo>
                      <a:pt x="169822" y="58310"/>
                      <a:pt x="169822" y="58067"/>
                      <a:pt x="169822" y="57946"/>
                    </a:cubicBezTo>
                    <a:cubicBezTo>
                      <a:pt x="169338" y="57100"/>
                      <a:pt x="168854" y="56132"/>
                      <a:pt x="168250" y="55285"/>
                    </a:cubicBezTo>
                    <a:cubicBezTo>
                      <a:pt x="167645" y="55043"/>
                      <a:pt x="167524" y="54559"/>
                      <a:pt x="167524" y="53954"/>
                    </a:cubicBezTo>
                    <a:cubicBezTo>
                      <a:pt x="165952" y="51656"/>
                      <a:pt x="164500" y="49478"/>
                      <a:pt x="163049" y="47180"/>
                    </a:cubicBezTo>
                    <a:cubicBezTo>
                      <a:pt x="162686" y="46696"/>
                      <a:pt x="162565" y="45970"/>
                      <a:pt x="162323" y="45365"/>
                    </a:cubicBezTo>
                    <a:cubicBezTo>
                      <a:pt x="162081" y="45124"/>
                      <a:pt x="161960" y="44760"/>
                      <a:pt x="161718" y="44519"/>
                    </a:cubicBezTo>
                    <a:lnTo>
                      <a:pt x="161718" y="44519"/>
                    </a:lnTo>
                    <a:cubicBezTo>
                      <a:pt x="161598" y="44277"/>
                      <a:pt x="161356" y="44034"/>
                      <a:pt x="161235" y="43914"/>
                    </a:cubicBezTo>
                    <a:cubicBezTo>
                      <a:pt x="160751" y="43309"/>
                      <a:pt x="160267" y="42583"/>
                      <a:pt x="159662" y="41978"/>
                    </a:cubicBezTo>
                    <a:cubicBezTo>
                      <a:pt x="159179" y="41010"/>
                      <a:pt x="158816" y="40164"/>
                      <a:pt x="158332" y="39195"/>
                    </a:cubicBezTo>
                    <a:cubicBezTo>
                      <a:pt x="158211" y="38954"/>
                      <a:pt x="157969" y="38833"/>
                      <a:pt x="157848" y="38590"/>
                    </a:cubicBezTo>
                    <a:cubicBezTo>
                      <a:pt x="157848" y="38349"/>
                      <a:pt x="157727" y="38107"/>
                      <a:pt x="157606" y="37986"/>
                    </a:cubicBezTo>
                    <a:cubicBezTo>
                      <a:pt x="157364" y="37986"/>
                      <a:pt x="157244" y="37986"/>
                      <a:pt x="157002" y="37986"/>
                    </a:cubicBezTo>
                    <a:cubicBezTo>
                      <a:pt x="157002" y="37744"/>
                      <a:pt x="157002" y="37623"/>
                      <a:pt x="157002" y="37381"/>
                    </a:cubicBezTo>
                    <a:cubicBezTo>
                      <a:pt x="156881" y="37260"/>
                      <a:pt x="156760" y="37018"/>
                      <a:pt x="156760" y="36897"/>
                    </a:cubicBezTo>
                    <a:cubicBezTo>
                      <a:pt x="155913" y="36413"/>
                      <a:pt x="155429" y="35808"/>
                      <a:pt x="155429" y="34720"/>
                    </a:cubicBezTo>
                    <a:lnTo>
                      <a:pt x="155429" y="34720"/>
                    </a:lnTo>
                    <a:cubicBezTo>
                      <a:pt x="155187" y="34478"/>
                      <a:pt x="155067" y="34236"/>
                      <a:pt x="154825" y="33994"/>
                    </a:cubicBezTo>
                    <a:cubicBezTo>
                      <a:pt x="153736" y="32421"/>
                      <a:pt x="152527" y="30848"/>
                      <a:pt x="151438" y="29276"/>
                    </a:cubicBezTo>
                    <a:cubicBezTo>
                      <a:pt x="151438" y="29034"/>
                      <a:pt x="151438" y="28792"/>
                      <a:pt x="151438" y="28550"/>
                    </a:cubicBezTo>
                    <a:cubicBezTo>
                      <a:pt x="151317" y="28308"/>
                      <a:pt x="151075" y="28066"/>
                      <a:pt x="150954" y="27824"/>
                    </a:cubicBezTo>
                    <a:lnTo>
                      <a:pt x="150954" y="27824"/>
                    </a:lnTo>
                    <a:cubicBezTo>
                      <a:pt x="150713" y="27461"/>
                      <a:pt x="150471" y="27340"/>
                      <a:pt x="150229" y="27219"/>
                    </a:cubicBezTo>
                    <a:cubicBezTo>
                      <a:pt x="150229" y="26977"/>
                      <a:pt x="150229" y="26735"/>
                      <a:pt x="150229" y="26493"/>
                    </a:cubicBezTo>
                    <a:lnTo>
                      <a:pt x="150229" y="26493"/>
                    </a:lnTo>
                    <a:cubicBezTo>
                      <a:pt x="150108" y="26252"/>
                      <a:pt x="149866" y="26009"/>
                      <a:pt x="149745" y="25888"/>
                    </a:cubicBezTo>
                    <a:cubicBezTo>
                      <a:pt x="149261" y="25404"/>
                      <a:pt x="148777" y="24921"/>
                      <a:pt x="148294" y="24437"/>
                    </a:cubicBezTo>
                    <a:lnTo>
                      <a:pt x="148294" y="24437"/>
                    </a:lnTo>
                    <a:cubicBezTo>
                      <a:pt x="148173" y="22985"/>
                      <a:pt x="146842" y="22259"/>
                      <a:pt x="146237" y="21291"/>
                    </a:cubicBezTo>
                    <a:cubicBezTo>
                      <a:pt x="144907" y="19477"/>
                      <a:pt x="143456" y="17783"/>
                      <a:pt x="142125" y="15969"/>
                    </a:cubicBezTo>
                    <a:cubicBezTo>
                      <a:pt x="141763" y="15485"/>
                      <a:pt x="141400" y="15001"/>
                      <a:pt x="140916" y="14517"/>
                    </a:cubicBezTo>
                    <a:cubicBezTo>
                      <a:pt x="140674" y="14275"/>
                      <a:pt x="140553" y="14033"/>
                      <a:pt x="140311" y="13912"/>
                    </a:cubicBezTo>
                    <a:lnTo>
                      <a:pt x="140311" y="13912"/>
                    </a:lnTo>
                    <a:cubicBezTo>
                      <a:pt x="140069" y="13670"/>
                      <a:pt x="139948" y="13428"/>
                      <a:pt x="139707" y="13186"/>
                    </a:cubicBezTo>
                    <a:cubicBezTo>
                      <a:pt x="137288" y="11251"/>
                      <a:pt x="134748" y="9194"/>
                      <a:pt x="132329" y="7258"/>
                    </a:cubicBezTo>
                    <a:cubicBezTo>
                      <a:pt x="131724" y="7017"/>
                      <a:pt x="131119" y="6775"/>
                      <a:pt x="130636" y="6412"/>
                    </a:cubicBezTo>
                    <a:cubicBezTo>
                      <a:pt x="129668" y="5928"/>
                      <a:pt x="128942" y="5081"/>
                      <a:pt x="127733" y="5081"/>
                    </a:cubicBezTo>
                    <a:cubicBezTo>
                      <a:pt x="127491" y="4476"/>
                      <a:pt x="127007" y="4476"/>
                      <a:pt x="126403" y="4355"/>
                    </a:cubicBezTo>
                    <a:cubicBezTo>
                      <a:pt x="126161" y="3750"/>
                      <a:pt x="125556" y="3750"/>
                      <a:pt x="125072" y="3750"/>
                    </a:cubicBezTo>
                    <a:cubicBezTo>
                      <a:pt x="124588" y="2903"/>
                      <a:pt x="123863" y="3145"/>
                      <a:pt x="123137" y="3024"/>
                    </a:cubicBezTo>
                    <a:lnTo>
                      <a:pt x="123137" y="3024"/>
                    </a:lnTo>
                    <a:cubicBezTo>
                      <a:pt x="122895" y="2419"/>
                      <a:pt x="122411" y="2419"/>
                      <a:pt x="121807" y="2541"/>
                    </a:cubicBezTo>
                    <a:cubicBezTo>
                      <a:pt x="121565" y="2298"/>
                      <a:pt x="121202" y="2057"/>
                      <a:pt x="120960" y="1815"/>
                    </a:cubicBezTo>
                    <a:lnTo>
                      <a:pt x="120718" y="1815"/>
                    </a:lnTo>
                    <a:cubicBezTo>
                      <a:pt x="120718" y="1815"/>
                      <a:pt x="120476" y="1815"/>
                      <a:pt x="120476" y="1815"/>
                    </a:cubicBezTo>
                    <a:cubicBezTo>
                      <a:pt x="119751" y="1815"/>
                      <a:pt x="119146" y="1815"/>
                      <a:pt x="118420" y="1815"/>
                    </a:cubicBezTo>
                    <a:cubicBezTo>
                      <a:pt x="118420" y="1573"/>
                      <a:pt x="118420" y="1452"/>
                      <a:pt x="118299" y="1210"/>
                    </a:cubicBezTo>
                    <a:cubicBezTo>
                      <a:pt x="117695" y="1210"/>
                      <a:pt x="117090" y="1210"/>
                      <a:pt x="116485" y="1210"/>
                    </a:cubicBezTo>
                    <a:cubicBezTo>
                      <a:pt x="115880" y="1210"/>
                      <a:pt x="115276" y="1210"/>
                      <a:pt x="114550" y="1089"/>
                    </a:cubicBezTo>
                    <a:cubicBezTo>
                      <a:pt x="113461" y="363"/>
                      <a:pt x="112494" y="121"/>
                      <a:pt x="111405" y="1089"/>
                    </a:cubicBezTo>
                    <a:cubicBezTo>
                      <a:pt x="111285" y="1089"/>
                      <a:pt x="111163" y="1089"/>
                      <a:pt x="111043" y="968"/>
                    </a:cubicBezTo>
                    <a:cubicBezTo>
                      <a:pt x="110680" y="726"/>
                      <a:pt x="110438" y="363"/>
                      <a:pt x="109833" y="0"/>
                    </a:cubicBezTo>
                    <a:lnTo>
                      <a:pt x="87216" y="0"/>
                    </a:lnTo>
                    <a:cubicBezTo>
                      <a:pt x="87096" y="121"/>
                      <a:pt x="86854" y="363"/>
                      <a:pt x="86733" y="363"/>
                    </a:cubicBezTo>
                    <a:cubicBezTo>
                      <a:pt x="85281" y="605"/>
                      <a:pt x="83830" y="847"/>
                      <a:pt x="82379" y="1089"/>
                    </a:cubicBezTo>
                    <a:cubicBezTo>
                      <a:pt x="81774" y="1089"/>
                      <a:pt x="81169" y="1210"/>
                      <a:pt x="80565" y="1331"/>
                    </a:cubicBezTo>
                    <a:cubicBezTo>
                      <a:pt x="79839" y="2298"/>
                      <a:pt x="78750" y="1815"/>
                      <a:pt x="77783" y="2057"/>
                    </a:cubicBezTo>
                    <a:cubicBezTo>
                      <a:pt x="77299" y="2783"/>
                      <a:pt x="76452" y="2541"/>
                      <a:pt x="75848" y="2662"/>
                    </a:cubicBezTo>
                    <a:cubicBezTo>
                      <a:pt x="75364" y="3508"/>
                      <a:pt x="74517" y="3267"/>
                      <a:pt x="73792" y="3388"/>
                    </a:cubicBezTo>
                    <a:cubicBezTo>
                      <a:pt x="72824" y="4113"/>
                      <a:pt x="71615" y="4355"/>
                      <a:pt x="70526" y="4597"/>
                    </a:cubicBezTo>
                    <a:cubicBezTo>
                      <a:pt x="70284" y="4718"/>
                      <a:pt x="70042" y="4960"/>
                      <a:pt x="69800" y="5081"/>
                    </a:cubicBezTo>
                    <a:cubicBezTo>
                      <a:pt x="69559" y="5202"/>
                      <a:pt x="69438" y="5323"/>
                      <a:pt x="69196" y="5202"/>
                    </a:cubicBezTo>
                    <a:cubicBezTo>
                      <a:pt x="68954" y="5323"/>
                      <a:pt x="68712" y="5565"/>
                      <a:pt x="68470" y="5686"/>
                    </a:cubicBezTo>
                    <a:cubicBezTo>
                      <a:pt x="68349" y="5807"/>
                      <a:pt x="68107" y="5928"/>
                      <a:pt x="67865" y="5807"/>
                    </a:cubicBezTo>
                    <a:cubicBezTo>
                      <a:pt x="67382" y="6654"/>
                      <a:pt x="66777" y="7137"/>
                      <a:pt x="65809" y="7137"/>
                    </a:cubicBezTo>
                    <a:cubicBezTo>
                      <a:pt x="65809" y="7137"/>
                      <a:pt x="65809" y="7137"/>
                      <a:pt x="65809" y="7137"/>
                    </a:cubicBezTo>
                    <a:cubicBezTo>
                      <a:pt x="65567" y="7380"/>
                      <a:pt x="65325" y="7501"/>
                      <a:pt x="65084" y="7742"/>
                    </a:cubicBezTo>
                    <a:lnTo>
                      <a:pt x="65084" y="7742"/>
                    </a:lnTo>
                    <a:cubicBezTo>
                      <a:pt x="64842" y="7984"/>
                      <a:pt x="64600" y="8105"/>
                      <a:pt x="64358" y="8347"/>
                    </a:cubicBezTo>
                    <a:lnTo>
                      <a:pt x="64358" y="8347"/>
                    </a:lnTo>
                    <a:cubicBezTo>
                      <a:pt x="64116" y="8589"/>
                      <a:pt x="63995" y="8710"/>
                      <a:pt x="63753" y="8952"/>
                    </a:cubicBezTo>
                    <a:cubicBezTo>
                      <a:pt x="63269" y="9194"/>
                      <a:pt x="62907" y="9557"/>
                      <a:pt x="62423" y="9799"/>
                    </a:cubicBezTo>
                    <a:cubicBezTo>
                      <a:pt x="62181" y="10041"/>
                      <a:pt x="61939" y="10283"/>
                      <a:pt x="61697" y="10404"/>
                    </a:cubicBezTo>
                    <a:lnTo>
                      <a:pt x="61697" y="10404"/>
                    </a:lnTo>
                    <a:cubicBezTo>
                      <a:pt x="61455" y="10646"/>
                      <a:pt x="61213" y="10767"/>
                      <a:pt x="60971" y="11009"/>
                    </a:cubicBezTo>
                    <a:lnTo>
                      <a:pt x="60971" y="11009"/>
                    </a:lnTo>
                    <a:cubicBezTo>
                      <a:pt x="60730" y="11251"/>
                      <a:pt x="60609" y="11493"/>
                      <a:pt x="60367" y="11735"/>
                    </a:cubicBezTo>
                    <a:lnTo>
                      <a:pt x="60367" y="11735"/>
                    </a:lnTo>
                    <a:cubicBezTo>
                      <a:pt x="60125" y="11976"/>
                      <a:pt x="60004" y="12218"/>
                      <a:pt x="59762" y="12340"/>
                    </a:cubicBezTo>
                    <a:lnTo>
                      <a:pt x="59762" y="12340"/>
                    </a:lnTo>
                    <a:cubicBezTo>
                      <a:pt x="59520" y="12581"/>
                      <a:pt x="59399" y="12823"/>
                      <a:pt x="59157" y="13066"/>
                    </a:cubicBezTo>
                    <a:lnTo>
                      <a:pt x="59157" y="13066"/>
                    </a:lnTo>
                    <a:cubicBezTo>
                      <a:pt x="58915" y="13307"/>
                      <a:pt x="58794" y="13549"/>
                      <a:pt x="58552" y="13791"/>
                    </a:cubicBezTo>
                    <a:cubicBezTo>
                      <a:pt x="57948" y="14517"/>
                      <a:pt x="57343" y="15122"/>
                      <a:pt x="56617" y="15848"/>
                    </a:cubicBezTo>
                    <a:cubicBezTo>
                      <a:pt x="56617" y="16331"/>
                      <a:pt x="56496" y="16936"/>
                      <a:pt x="55771" y="17057"/>
                    </a:cubicBezTo>
                    <a:cubicBezTo>
                      <a:pt x="55529" y="17300"/>
                      <a:pt x="55287" y="17541"/>
                      <a:pt x="55166" y="17783"/>
                    </a:cubicBezTo>
                    <a:cubicBezTo>
                      <a:pt x="54924" y="18025"/>
                      <a:pt x="54803" y="18267"/>
                      <a:pt x="54561" y="18509"/>
                    </a:cubicBezTo>
                    <a:cubicBezTo>
                      <a:pt x="54319" y="18751"/>
                      <a:pt x="54198" y="18872"/>
                      <a:pt x="53957" y="19114"/>
                    </a:cubicBezTo>
                    <a:cubicBezTo>
                      <a:pt x="53836" y="19598"/>
                      <a:pt x="53836" y="20203"/>
                      <a:pt x="53110" y="20324"/>
                    </a:cubicBezTo>
                    <a:lnTo>
                      <a:pt x="53110" y="20324"/>
                    </a:lnTo>
                    <a:cubicBezTo>
                      <a:pt x="52868" y="20566"/>
                      <a:pt x="52747" y="20808"/>
                      <a:pt x="52505" y="21049"/>
                    </a:cubicBezTo>
                    <a:lnTo>
                      <a:pt x="52505" y="21049"/>
                    </a:lnTo>
                    <a:cubicBezTo>
                      <a:pt x="52263" y="21291"/>
                      <a:pt x="52142" y="21534"/>
                      <a:pt x="51901" y="21775"/>
                    </a:cubicBezTo>
                    <a:cubicBezTo>
                      <a:pt x="51901" y="21775"/>
                      <a:pt x="51901" y="21775"/>
                      <a:pt x="51901" y="21775"/>
                    </a:cubicBezTo>
                    <a:cubicBezTo>
                      <a:pt x="51659" y="22017"/>
                      <a:pt x="51417" y="22259"/>
                      <a:pt x="51296" y="22501"/>
                    </a:cubicBezTo>
                    <a:cubicBezTo>
                      <a:pt x="51296" y="22501"/>
                      <a:pt x="51296" y="22501"/>
                      <a:pt x="51296" y="22501"/>
                    </a:cubicBezTo>
                    <a:cubicBezTo>
                      <a:pt x="51296" y="23106"/>
                      <a:pt x="51296" y="23590"/>
                      <a:pt x="50570" y="23832"/>
                    </a:cubicBezTo>
                    <a:cubicBezTo>
                      <a:pt x="50570" y="23832"/>
                      <a:pt x="50570" y="23832"/>
                      <a:pt x="50570" y="23832"/>
                    </a:cubicBezTo>
                    <a:cubicBezTo>
                      <a:pt x="50328" y="24074"/>
                      <a:pt x="50207" y="24437"/>
                      <a:pt x="49965" y="24679"/>
                    </a:cubicBezTo>
                    <a:lnTo>
                      <a:pt x="49965" y="24679"/>
                    </a:lnTo>
                    <a:cubicBezTo>
                      <a:pt x="49965" y="24800"/>
                      <a:pt x="49965" y="25042"/>
                      <a:pt x="49965" y="25163"/>
                    </a:cubicBezTo>
                    <a:cubicBezTo>
                      <a:pt x="49724" y="25404"/>
                      <a:pt x="49603" y="25647"/>
                      <a:pt x="49361" y="25888"/>
                    </a:cubicBezTo>
                    <a:cubicBezTo>
                      <a:pt x="48877" y="26493"/>
                      <a:pt x="48514" y="27219"/>
                      <a:pt x="48030" y="27824"/>
                    </a:cubicBezTo>
                    <a:cubicBezTo>
                      <a:pt x="46821" y="29639"/>
                      <a:pt x="45732" y="31574"/>
                      <a:pt x="44523" y="33389"/>
                    </a:cubicBezTo>
                    <a:cubicBezTo>
                      <a:pt x="41620" y="37986"/>
                      <a:pt x="38597" y="42462"/>
                      <a:pt x="35694" y="46938"/>
                    </a:cubicBezTo>
                    <a:cubicBezTo>
                      <a:pt x="32549" y="51777"/>
                      <a:pt x="29284" y="56495"/>
                      <a:pt x="26260" y="61334"/>
                    </a:cubicBezTo>
                    <a:cubicBezTo>
                      <a:pt x="20213" y="71012"/>
                      <a:pt x="14045" y="80811"/>
                      <a:pt x="7756" y="90368"/>
                    </a:cubicBezTo>
                    <a:cubicBezTo>
                      <a:pt x="5579" y="93634"/>
                      <a:pt x="3281" y="96900"/>
                      <a:pt x="1587" y="100529"/>
                    </a:cubicBezTo>
                    <a:cubicBezTo>
                      <a:pt x="499" y="102828"/>
                      <a:pt x="-106" y="105247"/>
                      <a:pt x="15" y="107909"/>
                    </a:cubicBezTo>
                    <a:cubicBezTo>
                      <a:pt x="15" y="110570"/>
                      <a:pt x="1104" y="112627"/>
                      <a:pt x="2918" y="114441"/>
                    </a:cubicBezTo>
                    <a:cubicBezTo>
                      <a:pt x="4611" y="116135"/>
                      <a:pt x="6667" y="116740"/>
                      <a:pt x="8965" y="116619"/>
                    </a:cubicBezTo>
                    <a:cubicBezTo>
                      <a:pt x="9207" y="116619"/>
                      <a:pt x="9449" y="116619"/>
                      <a:pt x="9691" y="116619"/>
                    </a:cubicBezTo>
                    <a:cubicBezTo>
                      <a:pt x="12714" y="116861"/>
                      <a:pt x="15133" y="115530"/>
                      <a:pt x="16948" y="113232"/>
                    </a:cubicBezTo>
                    <a:cubicBezTo>
                      <a:pt x="19487" y="109965"/>
                      <a:pt x="22148" y="106578"/>
                      <a:pt x="24446" y="103070"/>
                    </a:cubicBezTo>
                    <a:cubicBezTo>
                      <a:pt x="29405" y="95690"/>
                      <a:pt x="34122" y="88190"/>
                      <a:pt x="38959" y="80931"/>
                    </a:cubicBezTo>
                    <a:cubicBezTo>
                      <a:pt x="43797" y="73673"/>
                      <a:pt x="48514" y="66294"/>
                      <a:pt x="52989" y="58793"/>
                    </a:cubicBezTo>
                    <a:cubicBezTo>
                      <a:pt x="55650" y="54438"/>
                      <a:pt x="58190" y="50083"/>
                      <a:pt x="60850" y="45728"/>
                    </a:cubicBezTo>
                    <a:cubicBezTo>
                      <a:pt x="61939" y="44034"/>
                      <a:pt x="62665" y="42220"/>
                      <a:pt x="64842" y="41010"/>
                    </a:cubicBezTo>
                    <a:cubicBezTo>
                      <a:pt x="65446" y="41010"/>
                      <a:pt x="66293" y="41252"/>
                      <a:pt x="67140" y="41373"/>
                    </a:cubicBezTo>
                    <a:cubicBezTo>
                      <a:pt x="67140" y="41373"/>
                      <a:pt x="67261" y="41494"/>
                      <a:pt x="67382" y="41615"/>
                    </a:cubicBezTo>
                    <a:cubicBezTo>
                      <a:pt x="67382" y="43188"/>
                      <a:pt x="67623" y="44760"/>
                      <a:pt x="67382" y="46212"/>
                    </a:cubicBezTo>
                    <a:cubicBezTo>
                      <a:pt x="66898" y="48389"/>
                      <a:pt x="67019" y="50567"/>
                      <a:pt x="66898" y="52866"/>
                    </a:cubicBezTo>
                    <a:cubicBezTo>
                      <a:pt x="66898" y="56737"/>
                      <a:pt x="66898" y="60608"/>
                      <a:pt x="66898" y="64600"/>
                    </a:cubicBezTo>
                    <a:cubicBezTo>
                      <a:pt x="66898" y="114320"/>
                      <a:pt x="66898" y="164040"/>
                      <a:pt x="66898" y="213761"/>
                    </a:cubicBezTo>
                    <a:cubicBezTo>
                      <a:pt x="66898" y="227673"/>
                      <a:pt x="66898" y="241585"/>
                      <a:pt x="66898" y="255497"/>
                    </a:cubicBezTo>
                    <a:cubicBezTo>
                      <a:pt x="66898" y="259126"/>
                      <a:pt x="67623" y="262513"/>
                      <a:pt x="70526" y="265054"/>
                    </a:cubicBezTo>
                    <a:cubicBezTo>
                      <a:pt x="70647" y="265175"/>
                      <a:pt x="70768" y="265416"/>
                      <a:pt x="70768" y="265658"/>
                    </a:cubicBezTo>
                    <a:cubicBezTo>
                      <a:pt x="71494" y="265780"/>
                      <a:pt x="71856" y="266263"/>
                      <a:pt x="72098" y="266989"/>
                    </a:cubicBezTo>
                    <a:cubicBezTo>
                      <a:pt x="72219" y="267231"/>
                      <a:pt x="72582" y="267473"/>
                      <a:pt x="72703" y="267594"/>
                    </a:cubicBezTo>
                    <a:cubicBezTo>
                      <a:pt x="72945" y="267836"/>
                      <a:pt x="73187" y="267957"/>
                      <a:pt x="73429" y="268199"/>
                    </a:cubicBezTo>
                    <a:cubicBezTo>
                      <a:pt x="73429" y="268199"/>
                      <a:pt x="73429" y="268199"/>
                      <a:pt x="73429" y="268199"/>
                    </a:cubicBezTo>
                    <a:cubicBezTo>
                      <a:pt x="73671" y="268441"/>
                      <a:pt x="73913" y="268683"/>
                      <a:pt x="74154" y="268925"/>
                    </a:cubicBezTo>
                    <a:cubicBezTo>
                      <a:pt x="74275" y="268925"/>
                      <a:pt x="74517" y="268925"/>
                      <a:pt x="74638" y="268925"/>
                    </a:cubicBezTo>
                    <a:cubicBezTo>
                      <a:pt x="75727" y="268925"/>
                      <a:pt x="76815" y="268925"/>
                      <a:pt x="77904" y="269288"/>
                    </a:cubicBezTo>
                    <a:cubicBezTo>
                      <a:pt x="82137" y="270255"/>
                      <a:pt x="85765" y="269045"/>
                      <a:pt x="88910" y="266263"/>
                    </a:cubicBezTo>
                    <a:cubicBezTo>
                      <a:pt x="89756" y="265537"/>
                      <a:pt x="91087" y="264932"/>
                      <a:pt x="91208" y="263602"/>
                    </a:cubicBezTo>
                    <a:cubicBezTo>
                      <a:pt x="91208" y="263118"/>
                      <a:pt x="91208" y="262513"/>
                      <a:pt x="91812" y="262271"/>
                    </a:cubicBezTo>
                    <a:cubicBezTo>
                      <a:pt x="91812" y="259731"/>
                      <a:pt x="92054" y="257190"/>
                      <a:pt x="92054" y="254650"/>
                    </a:cubicBezTo>
                    <a:cubicBezTo>
                      <a:pt x="92054" y="217148"/>
                      <a:pt x="92054" y="179646"/>
                      <a:pt x="92054" y="142265"/>
                    </a:cubicBezTo>
                    <a:cubicBezTo>
                      <a:pt x="92054" y="140330"/>
                      <a:pt x="92417" y="138515"/>
                      <a:pt x="92901" y="136579"/>
                    </a:cubicBezTo>
                    <a:cubicBezTo>
                      <a:pt x="93506" y="135974"/>
                      <a:pt x="94110" y="135249"/>
                      <a:pt x="94715" y="134644"/>
                    </a:cubicBezTo>
                    <a:cubicBezTo>
                      <a:pt x="96650" y="133797"/>
                      <a:pt x="98464" y="133555"/>
                      <a:pt x="100400" y="133555"/>
                    </a:cubicBezTo>
                    <a:cubicBezTo>
                      <a:pt x="103181" y="133555"/>
                      <a:pt x="106084" y="135369"/>
                      <a:pt x="106084" y="139120"/>
                    </a:cubicBezTo>
                    <a:cubicBezTo>
                      <a:pt x="106084" y="144443"/>
                      <a:pt x="106084" y="149766"/>
                      <a:pt x="106084" y="155089"/>
                    </a:cubicBezTo>
                    <a:cubicBezTo>
                      <a:pt x="106084" y="175654"/>
                      <a:pt x="106084" y="196220"/>
                      <a:pt x="106084" y="216785"/>
                    </a:cubicBezTo>
                    <a:cubicBezTo>
                      <a:pt x="106930" y="226100"/>
                      <a:pt x="106447" y="235415"/>
                      <a:pt x="106568" y="244730"/>
                    </a:cubicBezTo>
                    <a:cubicBezTo>
                      <a:pt x="106568" y="249932"/>
                      <a:pt x="106568" y="255133"/>
                      <a:pt x="106568" y="260457"/>
                    </a:cubicBezTo>
                    <a:cubicBezTo>
                      <a:pt x="106568" y="260577"/>
                      <a:pt x="106689" y="260819"/>
                      <a:pt x="106568" y="260941"/>
                    </a:cubicBezTo>
                    <a:cubicBezTo>
                      <a:pt x="107414" y="261545"/>
                      <a:pt x="107172" y="262271"/>
                      <a:pt x="107172" y="263118"/>
                    </a:cubicBezTo>
                    <a:cubicBezTo>
                      <a:pt x="107172" y="263239"/>
                      <a:pt x="107172" y="263360"/>
                      <a:pt x="107172" y="263602"/>
                    </a:cubicBezTo>
                    <a:cubicBezTo>
                      <a:pt x="108019" y="263844"/>
                      <a:pt x="108503" y="264206"/>
                      <a:pt x="108382" y="265175"/>
                    </a:cubicBezTo>
                    <a:cubicBezTo>
                      <a:pt x="111526" y="269167"/>
                      <a:pt x="115759" y="270135"/>
                      <a:pt x="120476" y="269409"/>
                    </a:cubicBezTo>
                    <a:cubicBezTo>
                      <a:pt x="121081" y="269409"/>
                      <a:pt x="121807" y="269288"/>
                      <a:pt x="122411" y="269167"/>
                    </a:cubicBezTo>
                    <a:cubicBezTo>
                      <a:pt x="122895" y="269045"/>
                      <a:pt x="123379" y="268804"/>
                      <a:pt x="123742" y="268683"/>
                    </a:cubicBezTo>
                    <a:cubicBezTo>
                      <a:pt x="123863" y="268925"/>
                      <a:pt x="123984" y="268925"/>
                      <a:pt x="124105" y="269045"/>
                    </a:cubicBezTo>
                    <a:cubicBezTo>
                      <a:pt x="124105" y="269045"/>
                      <a:pt x="123984" y="269045"/>
                      <a:pt x="123742" y="268683"/>
                    </a:cubicBezTo>
                    <a:cubicBezTo>
                      <a:pt x="123984" y="268683"/>
                      <a:pt x="124105" y="268562"/>
                      <a:pt x="124346" y="268441"/>
                    </a:cubicBezTo>
                    <a:lnTo>
                      <a:pt x="124346" y="268441"/>
                    </a:lnTo>
                    <a:cubicBezTo>
                      <a:pt x="124588" y="268320"/>
                      <a:pt x="124709" y="268078"/>
                      <a:pt x="124951" y="267957"/>
                    </a:cubicBezTo>
                    <a:cubicBezTo>
                      <a:pt x="125193" y="267957"/>
                      <a:pt x="125435" y="267836"/>
                      <a:pt x="125677" y="267715"/>
                    </a:cubicBezTo>
                    <a:cubicBezTo>
                      <a:pt x="125919" y="267110"/>
                      <a:pt x="126403" y="266989"/>
                      <a:pt x="127007" y="266989"/>
                    </a:cubicBezTo>
                    <a:cubicBezTo>
                      <a:pt x="127007" y="266989"/>
                      <a:pt x="127007" y="266989"/>
                      <a:pt x="127007" y="266989"/>
                    </a:cubicBezTo>
                    <a:cubicBezTo>
                      <a:pt x="127249" y="266747"/>
                      <a:pt x="127491" y="266505"/>
                      <a:pt x="127733" y="266263"/>
                    </a:cubicBezTo>
                    <a:cubicBezTo>
                      <a:pt x="128338" y="265658"/>
                      <a:pt x="128942" y="264932"/>
                      <a:pt x="129547" y="264328"/>
                    </a:cubicBezTo>
                    <a:cubicBezTo>
                      <a:pt x="129668" y="263844"/>
                      <a:pt x="129668" y="263239"/>
                      <a:pt x="130394" y="262997"/>
                    </a:cubicBezTo>
                    <a:cubicBezTo>
                      <a:pt x="131240" y="259852"/>
                      <a:pt x="131966" y="256585"/>
                      <a:pt x="131603" y="253198"/>
                    </a:cubicBezTo>
                    <a:cubicBezTo>
                      <a:pt x="131603" y="252472"/>
                      <a:pt x="131482" y="251625"/>
                      <a:pt x="131361" y="250899"/>
                    </a:cubicBezTo>
                    <a:cubicBezTo>
                      <a:pt x="131119" y="249085"/>
                      <a:pt x="130998" y="247391"/>
                      <a:pt x="131361" y="245577"/>
                    </a:cubicBezTo>
                    <a:cubicBezTo>
                      <a:pt x="131482" y="244972"/>
                      <a:pt x="131603" y="244246"/>
                      <a:pt x="131603" y="243641"/>
                    </a:cubicBezTo>
                    <a:cubicBezTo>
                      <a:pt x="131603" y="242431"/>
                      <a:pt x="131240" y="241221"/>
                      <a:pt x="131240" y="240012"/>
                    </a:cubicBezTo>
                    <a:cubicBezTo>
                      <a:pt x="131240" y="238923"/>
                      <a:pt x="131603" y="237956"/>
                      <a:pt x="131240" y="236746"/>
                    </a:cubicBezTo>
                    <a:cubicBezTo>
                      <a:pt x="130998" y="235778"/>
                      <a:pt x="130998" y="234689"/>
                      <a:pt x="131240" y="233721"/>
                    </a:cubicBezTo>
                    <a:cubicBezTo>
                      <a:pt x="131845" y="231544"/>
                      <a:pt x="131603" y="229366"/>
                      <a:pt x="131603" y="227068"/>
                    </a:cubicBezTo>
                    <a:cubicBezTo>
                      <a:pt x="131603" y="171178"/>
                      <a:pt x="131603" y="115409"/>
                      <a:pt x="131603" y="59519"/>
                    </a:cubicBezTo>
                    <a:cubicBezTo>
                      <a:pt x="131603" y="56253"/>
                      <a:pt x="131603" y="53107"/>
                      <a:pt x="131603" y="49841"/>
                    </a:cubicBezTo>
                    <a:cubicBezTo>
                      <a:pt x="131603" y="48753"/>
                      <a:pt x="131603" y="47664"/>
                      <a:pt x="131603" y="46454"/>
                    </a:cubicBezTo>
                    <a:cubicBezTo>
                      <a:pt x="131603" y="46212"/>
                      <a:pt x="131603" y="45970"/>
                      <a:pt x="131603" y="45728"/>
                    </a:cubicBezTo>
                    <a:cubicBezTo>
                      <a:pt x="131482" y="45365"/>
                      <a:pt x="131240" y="45124"/>
                      <a:pt x="131240" y="44760"/>
                    </a:cubicBezTo>
                    <a:cubicBezTo>
                      <a:pt x="130998" y="43793"/>
                      <a:pt x="130998" y="42825"/>
                      <a:pt x="131724" y="41978"/>
                    </a:cubicBezTo>
                    <a:cubicBezTo>
                      <a:pt x="132450" y="41131"/>
                      <a:pt x="133296" y="40889"/>
                      <a:pt x="134627" y="41010"/>
                    </a:cubicBezTo>
                    <a:cubicBezTo>
                      <a:pt x="135715" y="41736"/>
                      <a:pt x="136562" y="42825"/>
                      <a:pt x="137288" y="44034"/>
                    </a:cubicBezTo>
                    <a:cubicBezTo>
                      <a:pt x="140795" y="50204"/>
                      <a:pt x="144302" y="56253"/>
                      <a:pt x="147931" y="62423"/>
                    </a:cubicBezTo>
                    <a:cubicBezTo>
                      <a:pt x="150229" y="66173"/>
                      <a:pt x="152527" y="69923"/>
                      <a:pt x="154946" y="73673"/>
                    </a:cubicBezTo>
                    <a:cubicBezTo>
                      <a:pt x="159662" y="81295"/>
                      <a:pt x="164500" y="88795"/>
                      <a:pt x="169217" y="96416"/>
                    </a:cubicBezTo>
                    <a:cubicBezTo>
                      <a:pt x="171394" y="99803"/>
                      <a:pt x="173692" y="103191"/>
                      <a:pt x="175869" y="106699"/>
                    </a:cubicBezTo>
                    <a:cubicBezTo>
                      <a:pt x="176957" y="108393"/>
                      <a:pt x="178046" y="110207"/>
                      <a:pt x="179014" y="112022"/>
                    </a:cubicBezTo>
                    <a:cubicBezTo>
                      <a:pt x="179255" y="112506"/>
                      <a:pt x="179497" y="112989"/>
                      <a:pt x="179860" y="113474"/>
                    </a:cubicBezTo>
                    <a:cubicBezTo>
                      <a:pt x="180223" y="113957"/>
                      <a:pt x="180707" y="114441"/>
                      <a:pt x="180707" y="114441"/>
                    </a:cubicBezTo>
                    <a:cubicBezTo>
                      <a:pt x="182642" y="115409"/>
                      <a:pt x="183851" y="116014"/>
                      <a:pt x="185061" y="116740"/>
                    </a:cubicBezTo>
                    <a:cubicBezTo>
                      <a:pt x="185061" y="116740"/>
                      <a:pt x="185303" y="116740"/>
                      <a:pt x="185424" y="116740"/>
                    </a:cubicBezTo>
                    <a:cubicBezTo>
                      <a:pt x="188689" y="117828"/>
                      <a:pt x="191471" y="116740"/>
                      <a:pt x="193769" y="114320"/>
                    </a:cubicBezTo>
                    <a:cubicBezTo>
                      <a:pt x="194615" y="113474"/>
                      <a:pt x="195462" y="112627"/>
                      <a:pt x="196430" y="111780"/>
                    </a:cubicBezTo>
                    <a:cubicBezTo>
                      <a:pt x="196792" y="110691"/>
                      <a:pt x="197155" y="109602"/>
                      <a:pt x="197397" y="108514"/>
                    </a:cubicBezTo>
                    <a:cubicBezTo>
                      <a:pt x="197155" y="108150"/>
                      <a:pt x="197397" y="107909"/>
                      <a:pt x="197760" y="107788"/>
                    </a:cubicBezTo>
                    <a:cubicBezTo>
                      <a:pt x="197760" y="106820"/>
                      <a:pt x="197760" y="105852"/>
                      <a:pt x="197760" y="104884"/>
                    </a:cubicBezTo>
                    <a:close/>
                  </a:path>
                </a:pathLst>
              </a:custGeom>
              <a:solidFill>
                <a:srgbClr val="8CAA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grpSp>
      <p:grpSp>
        <p:nvGrpSpPr>
          <p:cNvPr id="902" name="Google Shape;902;p32"/>
          <p:cNvGrpSpPr/>
          <p:nvPr/>
        </p:nvGrpSpPr>
        <p:grpSpPr>
          <a:xfrm>
            <a:off x="6772243" y="9346027"/>
            <a:ext cx="418069" cy="413459"/>
            <a:chOff x="6422262" y="8453376"/>
            <a:chExt cx="599468" cy="592858"/>
          </a:xfrm>
        </p:grpSpPr>
        <p:grpSp>
          <p:nvGrpSpPr>
            <p:cNvPr id="903" name="Google Shape;903;p32"/>
            <p:cNvGrpSpPr/>
            <p:nvPr/>
          </p:nvGrpSpPr>
          <p:grpSpPr>
            <a:xfrm>
              <a:off x="6422262" y="8453376"/>
              <a:ext cx="599468" cy="592858"/>
              <a:chOff x="5349648" y="4916915"/>
              <a:chExt cx="241526" cy="238863"/>
            </a:xfrm>
          </p:grpSpPr>
          <p:sp>
            <p:nvSpPr>
              <p:cNvPr id="904" name="Google Shape;904;p32"/>
              <p:cNvSpPr/>
              <p:nvPr/>
            </p:nvSpPr>
            <p:spPr>
              <a:xfrm>
                <a:off x="5406286" y="4967180"/>
                <a:ext cx="133592" cy="134885"/>
              </a:xfrm>
              <a:custGeom>
                <a:avLst/>
                <a:gdLst/>
                <a:ahLst/>
                <a:cxnLst/>
                <a:rect l="l" t="t" r="r" b="b"/>
                <a:pathLst>
                  <a:path w="133592" h="134885" extrusionOk="0">
                    <a:moveTo>
                      <a:pt x="125022" y="100892"/>
                    </a:moveTo>
                    <a:cubicBezTo>
                      <a:pt x="125748" y="98956"/>
                      <a:pt x="127320" y="97263"/>
                      <a:pt x="128408" y="95448"/>
                    </a:cubicBezTo>
                    <a:cubicBezTo>
                      <a:pt x="128529" y="95086"/>
                      <a:pt x="128650" y="94602"/>
                      <a:pt x="128771" y="94239"/>
                    </a:cubicBezTo>
                    <a:cubicBezTo>
                      <a:pt x="129134" y="92666"/>
                      <a:pt x="129497" y="90973"/>
                      <a:pt x="130827" y="89763"/>
                    </a:cubicBezTo>
                    <a:cubicBezTo>
                      <a:pt x="130948" y="88311"/>
                      <a:pt x="130827" y="86739"/>
                      <a:pt x="132158" y="85770"/>
                    </a:cubicBezTo>
                    <a:cubicBezTo>
                      <a:pt x="132641" y="81900"/>
                      <a:pt x="133246" y="77907"/>
                      <a:pt x="133488" y="74036"/>
                    </a:cubicBezTo>
                    <a:cubicBezTo>
                      <a:pt x="133730" y="67624"/>
                      <a:pt x="133609" y="61334"/>
                      <a:pt x="132520" y="54922"/>
                    </a:cubicBezTo>
                    <a:cubicBezTo>
                      <a:pt x="131795" y="50567"/>
                      <a:pt x="130464" y="46333"/>
                      <a:pt x="128771" y="42462"/>
                    </a:cubicBezTo>
                    <a:cubicBezTo>
                      <a:pt x="125506" y="35204"/>
                      <a:pt x="120184" y="27703"/>
                      <a:pt x="114983" y="21897"/>
                    </a:cubicBezTo>
                    <a:cubicBezTo>
                      <a:pt x="113895" y="20808"/>
                      <a:pt x="112927" y="19598"/>
                      <a:pt x="111597" y="18751"/>
                    </a:cubicBezTo>
                    <a:cubicBezTo>
                      <a:pt x="107122" y="15727"/>
                      <a:pt x="102647" y="12581"/>
                      <a:pt x="98051" y="9678"/>
                    </a:cubicBezTo>
                    <a:cubicBezTo>
                      <a:pt x="90432" y="4839"/>
                      <a:pt x="82328" y="2177"/>
                      <a:pt x="73741" y="605"/>
                    </a:cubicBezTo>
                    <a:lnTo>
                      <a:pt x="73136" y="847"/>
                    </a:lnTo>
                    <a:lnTo>
                      <a:pt x="72532" y="484"/>
                    </a:lnTo>
                    <a:cubicBezTo>
                      <a:pt x="70839" y="484"/>
                      <a:pt x="69024" y="726"/>
                      <a:pt x="67331" y="484"/>
                    </a:cubicBezTo>
                    <a:cubicBezTo>
                      <a:pt x="64428" y="-121"/>
                      <a:pt x="61768" y="-242"/>
                      <a:pt x="58865" y="605"/>
                    </a:cubicBezTo>
                    <a:cubicBezTo>
                      <a:pt x="54874" y="1815"/>
                      <a:pt x="50762" y="2903"/>
                      <a:pt x="46650" y="3508"/>
                    </a:cubicBezTo>
                    <a:cubicBezTo>
                      <a:pt x="43747" y="3992"/>
                      <a:pt x="41207" y="5081"/>
                      <a:pt x="38546" y="6170"/>
                    </a:cubicBezTo>
                    <a:cubicBezTo>
                      <a:pt x="35886" y="7259"/>
                      <a:pt x="33467" y="8710"/>
                      <a:pt x="31290" y="10404"/>
                    </a:cubicBezTo>
                    <a:cubicBezTo>
                      <a:pt x="27419" y="13549"/>
                      <a:pt x="22944" y="15969"/>
                      <a:pt x="19800" y="19961"/>
                    </a:cubicBezTo>
                    <a:cubicBezTo>
                      <a:pt x="18349" y="21775"/>
                      <a:pt x="17139" y="23711"/>
                      <a:pt x="15446" y="25526"/>
                    </a:cubicBezTo>
                    <a:cubicBezTo>
                      <a:pt x="8794" y="32784"/>
                      <a:pt x="4561" y="41494"/>
                      <a:pt x="2263" y="50688"/>
                    </a:cubicBezTo>
                    <a:cubicBezTo>
                      <a:pt x="-1245" y="64600"/>
                      <a:pt x="-761" y="78633"/>
                      <a:pt x="4319" y="92303"/>
                    </a:cubicBezTo>
                    <a:cubicBezTo>
                      <a:pt x="5407" y="95207"/>
                      <a:pt x="6133" y="98110"/>
                      <a:pt x="8673" y="100287"/>
                    </a:cubicBezTo>
                    <a:cubicBezTo>
                      <a:pt x="9278" y="100771"/>
                      <a:pt x="9519" y="101739"/>
                      <a:pt x="10003" y="102586"/>
                    </a:cubicBezTo>
                    <a:cubicBezTo>
                      <a:pt x="14357" y="110570"/>
                      <a:pt x="20163" y="117224"/>
                      <a:pt x="27903" y="122184"/>
                    </a:cubicBezTo>
                    <a:cubicBezTo>
                      <a:pt x="36006" y="127265"/>
                      <a:pt x="44714" y="131014"/>
                      <a:pt x="54148" y="133071"/>
                    </a:cubicBezTo>
                    <a:cubicBezTo>
                      <a:pt x="58018" y="133918"/>
                      <a:pt x="62010" y="133918"/>
                      <a:pt x="65880" y="134886"/>
                    </a:cubicBezTo>
                    <a:cubicBezTo>
                      <a:pt x="68057" y="134886"/>
                      <a:pt x="70113" y="134886"/>
                      <a:pt x="72290" y="134886"/>
                    </a:cubicBezTo>
                    <a:cubicBezTo>
                      <a:pt x="73620" y="134644"/>
                      <a:pt x="74951" y="134523"/>
                      <a:pt x="76160" y="134281"/>
                    </a:cubicBezTo>
                    <a:cubicBezTo>
                      <a:pt x="80030" y="133555"/>
                      <a:pt x="84022" y="133313"/>
                      <a:pt x="87771" y="132104"/>
                    </a:cubicBezTo>
                    <a:cubicBezTo>
                      <a:pt x="91520" y="130894"/>
                      <a:pt x="95027" y="129079"/>
                      <a:pt x="98414" y="127144"/>
                    </a:cubicBezTo>
                    <a:cubicBezTo>
                      <a:pt x="104219" y="123998"/>
                      <a:pt x="109662" y="120369"/>
                      <a:pt x="114137" y="115409"/>
                    </a:cubicBezTo>
                    <a:cubicBezTo>
                      <a:pt x="116677" y="112627"/>
                      <a:pt x="118975" y="109724"/>
                      <a:pt x="121152" y="106699"/>
                    </a:cubicBezTo>
                    <a:cubicBezTo>
                      <a:pt x="122361" y="105005"/>
                      <a:pt x="123933" y="103433"/>
                      <a:pt x="124659" y="101255"/>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905" name="Google Shape;905;p32"/>
              <p:cNvSpPr/>
              <p:nvPr/>
            </p:nvSpPr>
            <p:spPr>
              <a:xfrm>
                <a:off x="5461281" y="5116055"/>
                <a:ext cx="23221" cy="39723"/>
              </a:xfrm>
              <a:custGeom>
                <a:avLst/>
                <a:gdLst/>
                <a:ahLst/>
                <a:cxnLst/>
                <a:rect l="l" t="t" r="r" b="b"/>
                <a:pathLst>
                  <a:path w="23221" h="39723" extrusionOk="0">
                    <a:moveTo>
                      <a:pt x="22738" y="9843"/>
                    </a:moveTo>
                    <a:cubicBezTo>
                      <a:pt x="22375" y="4279"/>
                      <a:pt x="18867" y="528"/>
                      <a:pt x="13062" y="44"/>
                    </a:cubicBezTo>
                    <a:cubicBezTo>
                      <a:pt x="7982" y="-319"/>
                      <a:pt x="3749" y="1496"/>
                      <a:pt x="2056" y="7303"/>
                    </a:cubicBezTo>
                    <a:cubicBezTo>
                      <a:pt x="1572" y="8754"/>
                      <a:pt x="1451" y="10327"/>
                      <a:pt x="1209" y="11779"/>
                    </a:cubicBezTo>
                    <a:cubicBezTo>
                      <a:pt x="1693" y="12988"/>
                      <a:pt x="1572" y="13956"/>
                      <a:pt x="484" y="14682"/>
                    </a:cubicBezTo>
                    <a:cubicBezTo>
                      <a:pt x="363" y="19884"/>
                      <a:pt x="121" y="25086"/>
                      <a:pt x="0" y="30288"/>
                    </a:cubicBezTo>
                    <a:cubicBezTo>
                      <a:pt x="0" y="30772"/>
                      <a:pt x="121" y="31134"/>
                      <a:pt x="242" y="31619"/>
                    </a:cubicBezTo>
                    <a:cubicBezTo>
                      <a:pt x="484" y="32465"/>
                      <a:pt x="605" y="33312"/>
                      <a:pt x="847" y="34159"/>
                    </a:cubicBezTo>
                    <a:cubicBezTo>
                      <a:pt x="1209" y="34643"/>
                      <a:pt x="1451" y="35127"/>
                      <a:pt x="1814" y="35490"/>
                    </a:cubicBezTo>
                    <a:cubicBezTo>
                      <a:pt x="3145" y="36699"/>
                      <a:pt x="4596" y="37909"/>
                      <a:pt x="5926" y="39119"/>
                    </a:cubicBezTo>
                    <a:cubicBezTo>
                      <a:pt x="8466" y="39361"/>
                      <a:pt x="11127" y="39482"/>
                      <a:pt x="13667" y="39724"/>
                    </a:cubicBezTo>
                    <a:cubicBezTo>
                      <a:pt x="15481" y="39240"/>
                      <a:pt x="17174" y="38756"/>
                      <a:pt x="18988" y="38151"/>
                    </a:cubicBezTo>
                    <a:lnTo>
                      <a:pt x="18988" y="38151"/>
                    </a:lnTo>
                    <a:cubicBezTo>
                      <a:pt x="19472" y="37788"/>
                      <a:pt x="19956" y="37304"/>
                      <a:pt x="20319" y="36820"/>
                    </a:cubicBezTo>
                    <a:cubicBezTo>
                      <a:pt x="22133" y="34038"/>
                      <a:pt x="22980" y="30893"/>
                      <a:pt x="23221" y="27505"/>
                    </a:cubicBezTo>
                    <a:cubicBezTo>
                      <a:pt x="23221" y="25086"/>
                      <a:pt x="23100" y="22666"/>
                      <a:pt x="22980" y="20247"/>
                    </a:cubicBezTo>
                    <a:cubicBezTo>
                      <a:pt x="22980" y="16739"/>
                      <a:pt x="22980" y="13230"/>
                      <a:pt x="22859" y="9722"/>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906" name="Google Shape;906;p32"/>
              <p:cNvSpPr/>
              <p:nvPr/>
            </p:nvSpPr>
            <p:spPr>
              <a:xfrm>
                <a:off x="5527053" y="5088869"/>
                <a:ext cx="33402" cy="32310"/>
              </a:xfrm>
              <a:custGeom>
                <a:avLst/>
                <a:gdLst/>
                <a:ahLst/>
                <a:cxnLst/>
                <a:rect l="l" t="t" r="r" b="b"/>
                <a:pathLst>
                  <a:path w="33402" h="32310" extrusionOk="0">
                    <a:moveTo>
                      <a:pt x="21550" y="3640"/>
                    </a:moveTo>
                    <a:cubicBezTo>
                      <a:pt x="17438" y="1826"/>
                      <a:pt x="13325" y="-594"/>
                      <a:pt x="9939" y="132"/>
                    </a:cubicBezTo>
                    <a:cubicBezTo>
                      <a:pt x="5827" y="3640"/>
                      <a:pt x="2924" y="6181"/>
                      <a:pt x="263" y="8358"/>
                    </a:cubicBezTo>
                    <a:cubicBezTo>
                      <a:pt x="-583" y="12350"/>
                      <a:pt x="747" y="15254"/>
                      <a:pt x="2319" y="17794"/>
                    </a:cubicBezTo>
                    <a:cubicBezTo>
                      <a:pt x="5585" y="23238"/>
                      <a:pt x="9092" y="28561"/>
                      <a:pt x="14293" y="32311"/>
                    </a:cubicBezTo>
                    <a:lnTo>
                      <a:pt x="19856" y="32311"/>
                    </a:lnTo>
                    <a:cubicBezTo>
                      <a:pt x="26146" y="29891"/>
                      <a:pt x="30621" y="26988"/>
                      <a:pt x="32919" y="21544"/>
                    </a:cubicBezTo>
                    <a:cubicBezTo>
                      <a:pt x="33039" y="20213"/>
                      <a:pt x="33281" y="18883"/>
                      <a:pt x="33402" y="17431"/>
                    </a:cubicBezTo>
                    <a:cubicBezTo>
                      <a:pt x="33402" y="16584"/>
                      <a:pt x="33281" y="15738"/>
                      <a:pt x="33160" y="14891"/>
                    </a:cubicBezTo>
                    <a:cubicBezTo>
                      <a:pt x="30621" y="9810"/>
                      <a:pt x="26629" y="5818"/>
                      <a:pt x="21550" y="3640"/>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907" name="Google Shape;907;p32"/>
              <p:cNvSpPr/>
              <p:nvPr/>
            </p:nvSpPr>
            <p:spPr>
              <a:xfrm>
                <a:off x="5385794" y="5092375"/>
                <a:ext cx="30599" cy="31257"/>
              </a:xfrm>
              <a:custGeom>
                <a:avLst/>
                <a:gdLst/>
                <a:ahLst/>
                <a:cxnLst/>
                <a:rect l="l" t="t" r="r" b="b"/>
                <a:pathLst>
                  <a:path w="30599" h="31257" extrusionOk="0">
                    <a:moveTo>
                      <a:pt x="12716" y="1223"/>
                    </a:moveTo>
                    <a:cubicBezTo>
                      <a:pt x="10660" y="1828"/>
                      <a:pt x="9692" y="4005"/>
                      <a:pt x="7636" y="5094"/>
                    </a:cubicBezTo>
                    <a:cubicBezTo>
                      <a:pt x="3524" y="7151"/>
                      <a:pt x="1589" y="11385"/>
                      <a:pt x="380" y="15619"/>
                    </a:cubicBezTo>
                    <a:cubicBezTo>
                      <a:pt x="-588" y="18885"/>
                      <a:pt x="380" y="22151"/>
                      <a:pt x="2315" y="25055"/>
                    </a:cubicBezTo>
                    <a:cubicBezTo>
                      <a:pt x="3282" y="26506"/>
                      <a:pt x="4371" y="27837"/>
                      <a:pt x="5338" y="29289"/>
                    </a:cubicBezTo>
                    <a:cubicBezTo>
                      <a:pt x="9934" y="31224"/>
                      <a:pt x="14530" y="32192"/>
                      <a:pt x="19368" y="30015"/>
                    </a:cubicBezTo>
                    <a:cubicBezTo>
                      <a:pt x="19973" y="29773"/>
                      <a:pt x="20698" y="29894"/>
                      <a:pt x="21303" y="29773"/>
                    </a:cubicBezTo>
                    <a:cubicBezTo>
                      <a:pt x="22271" y="28563"/>
                      <a:pt x="23238" y="27354"/>
                      <a:pt x="24085" y="26144"/>
                    </a:cubicBezTo>
                    <a:cubicBezTo>
                      <a:pt x="25415" y="23119"/>
                      <a:pt x="26625" y="20095"/>
                      <a:pt x="28318" y="17312"/>
                    </a:cubicBezTo>
                    <a:cubicBezTo>
                      <a:pt x="30374" y="13683"/>
                      <a:pt x="31100" y="9933"/>
                      <a:pt x="30253" y="5941"/>
                    </a:cubicBezTo>
                    <a:cubicBezTo>
                      <a:pt x="25778" y="-954"/>
                      <a:pt x="19610" y="-954"/>
                      <a:pt x="12716" y="1465"/>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908" name="Google Shape;908;p32"/>
              <p:cNvSpPr/>
              <p:nvPr/>
            </p:nvSpPr>
            <p:spPr>
              <a:xfrm>
                <a:off x="5457773" y="4916915"/>
                <a:ext cx="27938" cy="31080"/>
              </a:xfrm>
              <a:custGeom>
                <a:avLst/>
                <a:gdLst/>
                <a:ahLst/>
                <a:cxnLst/>
                <a:rect l="l" t="t" r="r" b="b"/>
                <a:pathLst>
                  <a:path w="27938" h="31080" extrusionOk="0">
                    <a:moveTo>
                      <a:pt x="5564" y="29579"/>
                    </a:moveTo>
                    <a:cubicBezTo>
                      <a:pt x="7740" y="30063"/>
                      <a:pt x="10280" y="30668"/>
                      <a:pt x="12941" y="31031"/>
                    </a:cubicBezTo>
                    <a:cubicBezTo>
                      <a:pt x="16328" y="31393"/>
                      <a:pt x="19351" y="29700"/>
                      <a:pt x="22375" y="28732"/>
                    </a:cubicBezTo>
                    <a:lnTo>
                      <a:pt x="22375" y="28732"/>
                    </a:lnTo>
                    <a:cubicBezTo>
                      <a:pt x="22859" y="28248"/>
                      <a:pt x="23221" y="27885"/>
                      <a:pt x="23705" y="27401"/>
                    </a:cubicBezTo>
                    <a:cubicBezTo>
                      <a:pt x="24673" y="25587"/>
                      <a:pt x="25519" y="23772"/>
                      <a:pt x="26487" y="21958"/>
                    </a:cubicBezTo>
                    <a:cubicBezTo>
                      <a:pt x="26729" y="21473"/>
                      <a:pt x="27213" y="20990"/>
                      <a:pt x="27575" y="20506"/>
                    </a:cubicBezTo>
                    <a:cubicBezTo>
                      <a:pt x="27575" y="19659"/>
                      <a:pt x="27817" y="18812"/>
                      <a:pt x="27938" y="18086"/>
                    </a:cubicBezTo>
                    <a:cubicBezTo>
                      <a:pt x="27938" y="16393"/>
                      <a:pt x="27938" y="14578"/>
                      <a:pt x="27938" y="12885"/>
                    </a:cubicBezTo>
                    <a:cubicBezTo>
                      <a:pt x="27575" y="11191"/>
                      <a:pt x="27334" y="9497"/>
                      <a:pt x="27092" y="8287"/>
                    </a:cubicBezTo>
                    <a:cubicBezTo>
                      <a:pt x="21770" y="303"/>
                      <a:pt x="15239" y="-1995"/>
                      <a:pt x="6289" y="1755"/>
                    </a:cubicBezTo>
                    <a:cubicBezTo>
                      <a:pt x="3145" y="5263"/>
                      <a:pt x="0" y="9497"/>
                      <a:pt x="0" y="15062"/>
                    </a:cubicBezTo>
                    <a:cubicBezTo>
                      <a:pt x="0" y="20385"/>
                      <a:pt x="968" y="25587"/>
                      <a:pt x="5443" y="29700"/>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909" name="Google Shape;909;p32"/>
              <p:cNvSpPr/>
              <p:nvPr/>
            </p:nvSpPr>
            <p:spPr>
              <a:xfrm>
                <a:off x="5558973" y="5024764"/>
                <a:ext cx="32201" cy="26976"/>
              </a:xfrm>
              <a:custGeom>
                <a:avLst/>
                <a:gdLst/>
                <a:ahLst/>
                <a:cxnLst/>
                <a:rect l="l" t="t" r="r" b="b"/>
                <a:pathLst>
                  <a:path w="32201" h="26976" extrusionOk="0">
                    <a:moveTo>
                      <a:pt x="31234" y="19114"/>
                    </a:moveTo>
                    <a:cubicBezTo>
                      <a:pt x="31597" y="17420"/>
                      <a:pt x="31839" y="15727"/>
                      <a:pt x="32202" y="14033"/>
                    </a:cubicBezTo>
                    <a:cubicBezTo>
                      <a:pt x="32202" y="13065"/>
                      <a:pt x="32202" y="12097"/>
                      <a:pt x="32202" y="11129"/>
                    </a:cubicBezTo>
                    <a:cubicBezTo>
                      <a:pt x="31839" y="10767"/>
                      <a:pt x="31718" y="10404"/>
                      <a:pt x="31960" y="9919"/>
                    </a:cubicBezTo>
                    <a:cubicBezTo>
                      <a:pt x="30509" y="7500"/>
                      <a:pt x="29057" y="5081"/>
                      <a:pt x="27969" y="3024"/>
                    </a:cubicBezTo>
                    <a:cubicBezTo>
                      <a:pt x="23010" y="-121"/>
                      <a:pt x="17930" y="363"/>
                      <a:pt x="12972" y="0"/>
                    </a:cubicBezTo>
                    <a:lnTo>
                      <a:pt x="12367" y="363"/>
                    </a:lnTo>
                    <a:lnTo>
                      <a:pt x="11762" y="121"/>
                    </a:lnTo>
                    <a:cubicBezTo>
                      <a:pt x="8859" y="846"/>
                      <a:pt x="5715" y="846"/>
                      <a:pt x="3175" y="3387"/>
                    </a:cubicBezTo>
                    <a:cubicBezTo>
                      <a:pt x="998" y="6775"/>
                      <a:pt x="-211" y="10645"/>
                      <a:pt x="31" y="14880"/>
                    </a:cubicBezTo>
                    <a:cubicBezTo>
                      <a:pt x="272" y="19718"/>
                      <a:pt x="1966" y="23590"/>
                      <a:pt x="7045" y="25526"/>
                    </a:cubicBezTo>
                    <a:cubicBezTo>
                      <a:pt x="10190" y="26856"/>
                      <a:pt x="13334" y="26977"/>
                      <a:pt x="16600" y="26977"/>
                    </a:cubicBezTo>
                    <a:cubicBezTo>
                      <a:pt x="16963" y="26735"/>
                      <a:pt x="17326" y="26251"/>
                      <a:pt x="17568" y="26251"/>
                    </a:cubicBezTo>
                    <a:cubicBezTo>
                      <a:pt x="22043" y="26009"/>
                      <a:pt x="25913" y="23831"/>
                      <a:pt x="29662" y="21654"/>
                    </a:cubicBezTo>
                    <a:cubicBezTo>
                      <a:pt x="30146" y="20807"/>
                      <a:pt x="30630" y="19961"/>
                      <a:pt x="31113" y="19114"/>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910" name="Google Shape;910;p32"/>
              <p:cNvSpPr/>
              <p:nvPr/>
            </p:nvSpPr>
            <p:spPr>
              <a:xfrm>
                <a:off x="5526833" y="4949408"/>
                <a:ext cx="31760" cy="31860"/>
              </a:xfrm>
              <a:custGeom>
                <a:avLst/>
                <a:gdLst/>
                <a:ahLst/>
                <a:cxnLst/>
                <a:rect l="l" t="t" r="r" b="b"/>
                <a:pathLst>
                  <a:path w="31760" h="31860" extrusionOk="0">
                    <a:moveTo>
                      <a:pt x="6894" y="30837"/>
                    </a:moveTo>
                    <a:cubicBezTo>
                      <a:pt x="10885" y="32773"/>
                      <a:pt x="14634" y="31563"/>
                      <a:pt x="18384" y="30474"/>
                    </a:cubicBezTo>
                    <a:cubicBezTo>
                      <a:pt x="20682" y="29748"/>
                      <a:pt x="22496" y="27812"/>
                      <a:pt x="25036" y="27812"/>
                    </a:cubicBezTo>
                    <a:lnTo>
                      <a:pt x="25036" y="27812"/>
                    </a:lnTo>
                    <a:cubicBezTo>
                      <a:pt x="25519" y="27450"/>
                      <a:pt x="26003" y="26966"/>
                      <a:pt x="26366" y="26603"/>
                    </a:cubicBezTo>
                    <a:lnTo>
                      <a:pt x="26366" y="26603"/>
                    </a:lnTo>
                    <a:cubicBezTo>
                      <a:pt x="26850" y="26240"/>
                      <a:pt x="27334" y="25756"/>
                      <a:pt x="27696" y="25272"/>
                    </a:cubicBezTo>
                    <a:lnTo>
                      <a:pt x="27696" y="25272"/>
                    </a:lnTo>
                    <a:cubicBezTo>
                      <a:pt x="28059" y="24788"/>
                      <a:pt x="28543" y="24183"/>
                      <a:pt x="28906" y="23699"/>
                    </a:cubicBezTo>
                    <a:cubicBezTo>
                      <a:pt x="29752" y="22006"/>
                      <a:pt x="30478" y="20312"/>
                      <a:pt x="31325" y="18498"/>
                    </a:cubicBezTo>
                    <a:cubicBezTo>
                      <a:pt x="31325" y="17651"/>
                      <a:pt x="31446" y="16683"/>
                      <a:pt x="31567" y="15836"/>
                    </a:cubicBezTo>
                    <a:cubicBezTo>
                      <a:pt x="32655" y="9183"/>
                      <a:pt x="29027" y="4949"/>
                      <a:pt x="24068" y="1682"/>
                    </a:cubicBezTo>
                    <a:cubicBezTo>
                      <a:pt x="21286" y="-253"/>
                      <a:pt x="17900" y="-495"/>
                      <a:pt x="14634" y="836"/>
                    </a:cubicBezTo>
                    <a:cubicBezTo>
                      <a:pt x="10280" y="2529"/>
                      <a:pt x="7620" y="5917"/>
                      <a:pt x="5322" y="9546"/>
                    </a:cubicBezTo>
                    <a:cubicBezTo>
                      <a:pt x="2298" y="14264"/>
                      <a:pt x="1451" y="19586"/>
                      <a:pt x="0" y="25151"/>
                    </a:cubicBezTo>
                    <a:cubicBezTo>
                      <a:pt x="847" y="26724"/>
                      <a:pt x="1693" y="28417"/>
                      <a:pt x="2540" y="29990"/>
                    </a:cubicBezTo>
                    <a:cubicBezTo>
                      <a:pt x="4233" y="30232"/>
                      <a:pt x="5684" y="30232"/>
                      <a:pt x="6773" y="30837"/>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911" name="Google Shape;911;p32"/>
              <p:cNvSpPr/>
              <p:nvPr/>
            </p:nvSpPr>
            <p:spPr>
              <a:xfrm>
                <a:off x="5349648" y="5024038"/>
                <a:ext cx="38702" cy="28223"/>
              </a:xfrm>
              <a:custGeom>
                <a:avLst/>
                <a:gdLst/>
                <a:ahLst/>
                <a:cxnLst/>
                <a:rect l="l" t="t" r="r" b="b"/>
                <a:pathLst>
                  <a:path w="38702" h="28223" extrusionOk="0">
                    <a:moveTo>
                      <a:pt x="37372" y="18630"/>
                    </a:moveTo>
                    <a:cubicBezTo>
                      <a:pt x="37614" y="16815"/>
                      <a:pt x="36888" y="14759"/>
                      <a:pt x="38702" y="13307"/>
                    </a:cubicBezTo>
                    <a:cubicBezTo>
                      <a:pt x="38339" y="10041"/>
                      <a:pt x="36767" y="7137"/>
                      <a:pt x="35800" y="4113"/>
                    </a:cubicBezTo>
                    <a:cubicBezTo>
                      <a:pt x="35316" y="4113"/>
                      <a:pt x="34953" y="3992"/>
                      <a:pt x="34711" y="3629"/>
                    </a:cubicBezTo>
                    <a:cubicBezTo>
                      <a:pt x="34348" y="3267"/>
                      <a:pt x="33865" y="3024"/>
                      <a:pt x="33502" y="2662"/>
                    </a:cubicBezTo>
                    <a:cubicBezTo>
                      <a:pt x="32171" y="2057"/>
                      <a:pt x="30841" y="1452"/>
                      <a:pt x="29390" y="968"/>
                    </a:cubicBezTo>
                    <a:cubicBezTo>
                      <a:pt x="28906" y="726"/>
                      <a:pt x="28301" y="363"/>
                      <a:pt x="27817" y="121"/>
                    </a:cubicBezTo>
                    <a:cubicBezTo>
                      <a:pt x="26124" y="121"/>
                      <a:pt x="24431" y="121"/>
                      <a:pt x="22738" y="0"/>
                    </a:cubicBezTo>
                    <a:cubicBezTo>
                      <a:pt x="20198" y="484"/>
                      <a:pt x="17658" y="968"/>
                      <a:pt x="15118" y="1331"/>
                    </a:cubicBezTo>
                    <a:cubicBezTo>
                      <a:pt x="14513" y="1331"/>
                      <a:pt x="13788" y="484"/>
                      <a:pt x="13062" y="121"/>
                    </a:cubicBezTo>
                    <a:cubicBezTo>
                      <a:pt x="10159" y="2903"/>
                      <a:pt x="7136" y="5686"/>
                      <a:pt x="4233" y="8589"/>
                    </a:cubicBezTo>
                    <a:cubicBezTo>
                      <a:pt x="2177" y="10525"/>
                      <a:pt x="605" y="12823"/>
                      <a:pt x="0" y="15605"/>
                    </a:cubicBezTo>
                    <a:cubicBezTo>
                      <a:pt x="1209" y="18509"/>
                      <a:pt x="2056" y="21654"/>
                      <a:pt x="4233" y="24074"/>
                    </a:cubicBezTo>
                    <a:lnTo>
                      <a:pt x="4233" y="24074"/>
                    </a:lnTo>
                    <a:cubicBezTo>
                      <a:pt x="4717" y="24557"/>
                      <a:pt x="5201" y="24921"/>
                      <a:pt x="5563" y="25404"/>
                    </a:cubicBezTo>
                    <a:lnTo>
                      <a:pt x="5563" y="25404"/>
                    </a:lnTo>
                    <a:cubicBezTo>
                      <a:pt x="6047" y="25404"/>
                      <a:pt x="6531" y="25404"/>
                      <a:pt x="6894" y="25404"/>
                    </a:cubicBezTo>
                    <a:cubicBezTo>
                      <a:pt x="15965" y="29517"/>
                      <a:pt x="24794" y="29276"/>
                      <a:pt x="33381" y="23711"/>
                    </a:cubicBezTo>
                    <a:cubicBezTo>
                      <a:pt x="34227" y="22864"/>
                      <a:pt x="35074" y="22017"/>
                      <a:pt x="35800" y="21291"/>
                    </a:cubicBezTo>
                    <a:cubicBezTo>
                      <a:pt x="36283" y="20687"/>
                      <a:pt x="36767" y="20203"/>
                      <a:pt x="37251" y="19598"/>
                    </a:cubicBezTo>
                    <a:cubicBezTo>
                      <a:pt x="37130" y="19235"/>
                      <a:pt x="37251" y="18993"/>
                      <a:pt x="37251" y="18751"/>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912" name="Google Shape;912;p32"/>
              <p:cNvSpPr/>
              <p:nvPr/>
            </p:nvSpPr>
            <p:spPr>
              <a:xfrm>
                <a:off x="5388351" y="5037224"/>
                <a:ext cx="1209" cy="1209"/>
              </a:xfrm>
              <a:custGeom>
                <a:avLst/>
                <a:gdLst/>
                <a:ahLst/>
                <a:cxnLst/>
                <a:rect l="l" t="t" r="r" b="b"/>
                <a:pathLst>
                  <a:path w="1209" h="1209" extrusionOk="0">
                    <a:moveTo>
                      <a:pt x="0" y="0"/>
                    </a:moveTo>
                    <a:cubicBezTo>
                      <a:pt x="0" y="0"/>
                      <a:pt x="0" y="0"/>
                      <a:pt x="0" y="0"/>
                    </a:cubicBezTo>
                    <a:cubicBezTo>
                      <a:pt x="0" y="0"/>
                      <a:pt x="0" y="0"/>
                      <a:pt x="0" y="0"/>
                    </a:cubicBezTo>
                    <a:lnTo>
                      <a:pt x="0" y="0"/>
                    </a:ln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sp>
          <p:nvSpPr>
            <p:cNvPr id="913" name="Google Shape;913;p32"/>
            <p:cNvSpPr/>
            <p:nvPr/>
          </p:nvSpPr>
          <p:spPr>
            <a:xfrm flipH="1">
              <a:off x="6498886" y="8517578"/>
              <a:ext cx="78844" cy="79092"/>
            </a:xfrm>
            <a:custGeom>
              <a:avLst/>
              <a:gdLst/>
              <a:ahLst/>
              <a:cxnLst/>
              <a:rect l="l" t="t" r="r" b="b"/>
              <a:pathLst>
                <a:path w="31760" h="31860" extrusionOk="0">
                  <a:moveTo>
                    <a:pt x="6894" y="30837"/>
                  </a:moveTo>
                  <a:cubicBezTo>
                    <a:pt x="10885" y="32773"/>
                    <a:pt x="14634" y="31563"/>
                    <a:pt x="18384" y="30474"/>
                  </a:cubicBezTo>
                  <a:cubicBezTo>
                    <a:pt x="20682" y="29748"/>
                    <a:pt x="22496" y="27812"/>
                    <a:pt x="25036" y="27812"/>
                  </a:cubicBezTo>
                  <a:lnTo>
                    <a:pt x="25036" y="27812"/>
                  </a:lnTo>
                  <a:cubicBezTo>
                    <a:pt x="25519" y="27450"/>
                    <a:pt x="26003" y="26966"/>
                    <a:pt x="26366" y="26603"/>
                  </a:cubicBezTo>
                  <a:lnTo>
                    <a:pt x="26366" y="26603"/>
                  </a:lnTo>
                  <a:cubicBezTo>
                    <a:pt x="26850" y="26240"/>
                    <a:pt x="27334" y="25756"/>
                    <a:pt x="27696" y="25272"/>
                  </a:cubicBezTo>
                  <a:lnTo>
                    <a:pt x="27696" y="25272"/>
                  </a:lnTo>
                  <a:cubicBezTo>
                    <a:pt x="28059" y="24788"/>
                    <a:pt x="28543" y="24183"/>
                    <a:pt x="28906" y="23699"/>
                  </a:cubicBezTo>
                  <a:cubicBezTo>
                    <a:pt x="29752" y="22006"/>
                    <a:pt x="30478" y="20312"/>
                    <a:pt x="31325" y="18498"/>
                  </a:cubicBezTo>
                  <a:cubicBezTo>
                    <a:pt x="31325" y="17651"/>
                    <a:pt x="31446" y="16683"/>
                    <a:pt x="31567" y="15836"/>
                  </a:cubicBezTo>
                  <a:cubicBezTo>
                    <a:pt x="32655" y="9183"/>
                    <a:pt x="29027" y="4949"/>
                    <a:pt x="24068" y="1682"/>
                  </a:cubicBezTo>
                  <a:cubicBezTo>
                    <a:pt x="21286" y="-253"/>
                    <a:pt x="17900" y="-495"/>
                    <a:pt x="14634" y="836"/>
                  </a:cubicBezTo>
                  <a:cubicBezTo>
                    <a:pt x="10280" y="2529"/>
                    <a:pt x="7620" y="5917"/>
                    <a:pt x="5322" y="9546"/>
                  </a:cubicBezTo>
                  <a:cubicBezTo>
                    <a:pt x="2298" y="14264"/>
                    <a:pt x="1451" y="19586"/>
                    <a:pt x="0" y="25151"/>
                  </a:cubicBezTo>
                  <a:cubicBezTo>
                    <a:pt x="847" y="26724"/>
                    <a:pt x="1693" y="28417"/>
                    <a:pt x="2540" y="29990"/>
                  </a:cubicBezTo>
                  <a:cubicBezTo>
                    <a:pt x="4233" y="30232"/>
                    <a:pt x="5684" y="30232"/>
                    <a:pt x="6773" y="30837"/>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17"/>
        <p:cNvGrpSpPr/>
        <p:nvPr/>
      </p:nvGrpSpPr>
      <p:grpSpPr>
        <a:xfrm>
          <a:off x="0" y="0"/>
          <a:ext cx="0" cy="0"/>
          <a:chOff x="0" y="0"/>
          <a:chExt cx="0" cy="0"/>
        </a:xfrm>
      </p:grpSpPr>
      <p:sp>
        <p:nvSpPr>
          <p:cNvPr id="918" name="Google Shape;918;p33"/>
          <p:cNvSpPr txBox="1">
            <a:spLocks noGrp="1"/>
          </p:cNvSpPr>
          <p:nvPr>
            <p:ph type="sldNum" idx="12"/>
          </p:nvPr>
        </p:nvSpPr>
        <p:spPr>
          <a:xfrm>
            <a:off x="7134555" y="10316301"/>
            <a:ext cx="357600" cy="266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800"/>
              <a:buNone/>
            </a:pPr>
            <a:fld id="{00000000-1234-1234-1234-123412341234}" type="slidenum">
              <a:rPr lang="en-GB"/>
              <a:t>19</a:t>
            </a:fld>
            <a:endParaRPr/>
          </a:p>
        </p:txBody>
      </p:sp>
      <p:pic>
        <p:nvPicPr>
          <p:cNvPr id="919" name="Google Shape;919;p33" descr="Free Close-Up Shot of a Person Taking Photos of Hats  Stock Photo"/>
          <p:cNvPicPr preferRelativeResize="0"/>
          <p:nvPr/>
        </p:nvPicPr>
        <p:blipFill rotWithShape="1">
          <a:blip r:embed="rId3">
            <a:alphaModFix/>
          </a:blip>
          <a:srcRect/>
          <a:stretch/>
        </p:blipFill>
        <p:spPr>
          <a:xfrm>
            <a:off x="0" y="7343701"/>
            <a:ext cx="4061637" cy="2708043"/>
          </a:xfrm>
          <a:prstGeom prst="rect">
            <a:avLst/>
          </a:prstGeom>
          <a:noFill/>
          <a:ln>
            <a:noFill/>
          </a:ln>
        </p:spPr>
      </p:pic>
      <p:pic>
        <p:nvPicPr>
          <p:cNvPr id="920" name="Google Shape;920;p33" descr="Free Person Holding Silver Iphone 6 Stock Photo"/>
          <p:cNvPicPr preferRelativeResize="0"/>
          <p:nvPr/>
        </p:nvPicPr>
        <p:blipFill rotWithShape="1">
          <a:blip r:embed="rId4">
            <a:alphaModFix/>
          </a:blip>
          <a:srcRect/>
          <a:stretch/>
        </p:blipFill>
        <p:spPr>
          <a:xfrm>
            <a:off x="3490666" y="7334807"/>
            <a:ext cx="4069010" cy="2712959"/>
          </a:xfrm>
          <a:prstGeom prst="rect">
            <a:avLst/>
          </a:prstGeom>
          <a:noFill/>
          <a:ln>
            <a:noFill/>
          </a:ln>
        </p:spPr>
      </p:pic>
      <p:sp>
        <p:nvSpPr>
          <p:cNvPr id="921" name="Google Shape;921;p33"/>
          <p:cNvSpPr txBox="1"/>
          <p:nvPr/>
        </p:nvSpPr>
        <p:spPr>
          <a:xfrm>
            <a:off x="677575" y="3709450"/>
            <a:ext cx="6474900" cy="3584400"/>
          </a:xfrm>
          <a:prstGeom prst="rect">
            <a:avLst/>
          </a:prstGeom>
          <a:noFill/>
          <a:ln>
            <a:noFill/>
          </a:ln>
        </p:spPr>
        <p:txBody>
          <a:bodyPr spcFirstLastPara="1" wrap="square" lIns="91425" tIns="45700" rIns="91425" bIns="45700" anchor="t" anchorCtr="0">
            <a:noAutofit/>
          </a:bodyPr>
          <a:lstStyle/>
          <a:p>
            <a:pPr marL="0" marR="0" lvl="0" indent="0" algn="l" rtl="0">
              <a:lnSpc>
                <a:spcPct val="99130"/>
              </a:lnSpc>
              <a:spcBef>
                <a:spcPts val="0"/>
              </a:spcBef>
              <a:spcAft>
                <a:spcPts val="0"/>
              </a:spcAft>
              <a:buClr>
                <a:srgbClr val="0C2D45"/>
              </a:buClr>
              <a:buSzPts val="1150"/>
              <a:buFont typeface="Arial"/>
              <a:buNone/>
            </a:pPr>
            <a:r>
              <a:rPr lang="en-GB" sz="950" b="0" i="0" u="none" strike="noStrike" cap="none">
                <a:solidFill>
                  <a:srgbClr val="0C2D45"/>
                </a:solidFill>
                <a:latin typeface="Calibri"/>
                <a:ea typeface="Calibri"/>
                <a:cs typeface="Calibri"/>
                <a:sym typeface="Calibri"/>
              </a:rPr>
              <a:t>Le pouvoir de la photographie de permettre aux migrants et aux réfugiés de raconter leurs histoires, d’exprimer leurs émotions et de partager leurs points de vue avec la communauté au sens large est une entreprise éclairante.</a:t>
            </a:r>
            <a:endParaRPr sz="1200" b="0" i="0" u="none" strike="noStrike" cap="none">
              <a:solidFill>
                <a:srgbClr val="000000"/>
              </a:solidFill>
              <a:latin typeface="Arial"/>
              <a:ea typeface="Arial"/>
              <a:cs typeface="Arial"/>
              <a:sym typeface="Arial"/>
            </a:endParaRPr>
          </a:p>
          <a:p>
            <a:pPr marL="0" marR="0" lvl="0" indent="0" algn="l" rtl="0">
              <a:lnSpc>
                <a:spcPct val="99130"/>
              </a:lnSpc>
              <a:spcBef>
                <a:spcPts val="0"/>
              </a:spcBef>
              <a:spcAft>
                <a:spcPts val="0"/>
              </a:spcAft>
              <a:buClr>
                <a:srgbClr val="0C2D45"/>
              </a:buClr>
              <a:buSzPts val="1150"/>
              <a:buFont typeface="Arial"/>
              <a:buNone/>
            </a:pPr>
            <a:endParaRPr sz="950" b="0" i="0" u="none" strike="noStrike" cap="none">
              <a:solidFill>
                <a:srgbClr val="0C2D45"/>
              </a:solidFill>
              <a:latin typeface="Calibri"/>
              <a:ea typeface="Calibri"/>
              <a:cs typeface="Calibri"/>
              <a:sym typeface="Calibri"/>
            </a:endParaRPr>
          </a:p>
          <a:p>
            <a:pPr marL="0" marR="0" lvl="0" indent="0" algn="l" rtl="0">
              <a:lnSpc>
                <a:spcPct val="99130"/>
              </a:lnSpc>
              <a:spcBef>
                <a:spcPts val="0"/>
              </a:spcBef>
              <a:spcAft>
                <a:spcPts val="0"/>
              </a:spcAft>
              <a:buClr>
                <a:srgbClr val="0C2D45"/>
              </a:buClr>
              <a:buSzPts val="1150"/>
              <a:buFont typeface="Arial"/>
              <a:buNone/>
            </a:pPr>
            <a:r>
              <a:rPr lang="en-GB" sz="950" b="0" i="0" u="none" strike="noStrike" cap="none">
                <a:solidFill>
                  <a:srgbClr val="0C2D45"/>
                </a:solidFill>
                <a:latin typeface="Calibri"/>
                <a:ea typeface="Calibri"/>
                <a:cs typeface="Calibri"/>
                <a:sym typeface="Calibri"/>
              </a:rPr>
              <a:t>Pour commencer, pensez à vous associer à des photographes locaux ou à un club photo qui sont prêts à offrir bénévolement leur temps et leur expertise. Ces professionnels peuvent proposer des ateliers et des séances de formation pratique, enseignant aux participants les compétences de base en photographie telles que la composition, l'éclairage et la narration à travers des images. En utilisant des appareils photo empruntés ou donnés, voire de simples smartphones, les participants peuvent s'adonner à cette forme d'art sans avoir besoin d'équipement coûteux.</a:t>
            </a:r>
            <a:endParaRPr sz="1200" b="0" i="0" u="none" strike="noStrike" cap="none">
              <a:solidFill>
                <a:srgbClr val="000000"/>
              </a:solidFill>
              <a:latin typeface="Arial"/>
              <a:ea typeface="Arial"/>
              <a:cs typeface="Arial"/>
              <a:sym typeface="Arial"/>
            </a:endParaRPr>
          </a:p>
          <a:p>
            <a:pPr marL="0" marR="0" lvl="0" indent="0" algn="l" rtl="0">
              <a:lnSpc>
                <a:spcPct val="99130"/>
              </a:lnSpc>
              <a:spcBef>
                <a:spcPts val="0"/>
              </a:spcBef>
              <a:spcAft>
                <a:spcPts val="0"/>
              </a:spcAft>
              <a:buClr>
                <a:srgbClr val="0C2D45"/>
              </a:buClr>
              <a:buSzPts val="1150"/>
              <a:buFont typeface="Arial"/>
              <a:buNone/>
            </a:pPr>
            <a:endParaRPr sz="950" b="0" i="0" u="none" strike="noStrike" cap="none">
              <a:solidFill>
                <a:srgbClr val="0C2D45"/>
              </a:solidFill>
              <a:latin typeface="Calibri"/>
              <a:ea typeface="Calibri"/>
              <a:cs typeface="Calibri"/>
              <a:sym typeface="Calibri"/>
            </a:endParaRPr>
          </a:p>
          <a:p>
            <a:pPr marL="0" marR="0" lvl="0" indent="0" algn="l" rtl="0">
              <a:lnSpc>
                <a:spcPct val="99130"/>
              </a:lnSpc>
              <a:spcBef>
                <a:spcPts val="0"/>
              </a:spcBef>
              <a:spcAft>
                <a:spcPts val="0"/>
              </a:spcAft>
              <a:buClr>
                <a:srgbClr val="0C2D45"/>
              </a:buClr>
              <a:buSzPts val="1150"/>
              <a:buFont typeface="Arial"/>
              <a:buNone/>
            </a:pPr>
            <a:r>
              <a:rPr lang="en-GB" sz="950" b="0" i="0" u="none" strike="noStrike" cap="none">
                <a:solidFill>
                  <a:srgbClr val="0C2D45"/>
                </a:solidFill>
                <a:latin typeface="Calibri"/>
                <a:ea typeface="Calibri"/>
                <a:cs typeface="Calibri"/>
                <a:sym typeface="Calibri"/>
              </a:rPr>
              <a:t>Le matériel nécessaire au programme, comme les trépieds et les appareils photo supplémentaires, peut être obtenu grâce à des dons ou des prêts de membres de la communauté ou d'entreprises locales. Pour exposer les photographies, envisagez des expositions numériques organisées en ligne ou utilisez des espaces communautaires comme les bibliothèques, les cafés et les centres communautaires qui peuvent offrir un espace mural gratuitement ou à un coût minime.</a:t>
            </a:r>
            <a:endParaRPr sz="1200" b="0" i="0" u="none" strike="noStrike" cap="none">
              <a:solidFill>
                <a:srgbClr val="000000"/>
              </a:solidFill>
              <a:latin typeface="Arial"/>
              <a:ea typeface="Arial"/>
              <a:cs typeface="Arial"/>
              <a:sym typeface="Arial"/>
            </a:endParaRPr>
          </a:p>
          <a:p>
            <a:pPr marL="0" marR="0" lvl="0" indent="0" algn="l" rtl="0">
              <a:lnSpc>
                <a:spcPct val="99130"/>
              </a:lnSpc>
              <a:spcBef>
                <a:spcPts val="0"/>
              </a:spcBef>
              <a:spcAft>
                <a:spcPts val="0"/>
              </a:spcAft>
              <a:buClr>
                <a:srgbClr val="0C2D45"/>
              </a:buClr>
              <a:buSzPts val="1150"/>
              <a:buFont typeface="Arial"/>
              <a:buNone/>
            </a:pPr>
            <a:endParaRPr sz="950" b="0" i="0" u="none" strike="noStrike" cap="none">
              <a:solidFill>
                <a:srgbClr val="0C2D45"/>
              </a:solidFill>
              <a:latin typeface="Calibri"/>
              <a:ea typeface="Calibri"/>
              <a:cs typeface="Calibri"/>
              <a:sym typeface="Calibri"/>
            </a:endParaRPr>
          </a:p>
          <a:p>
            <a:pPr marL="0" marR="0" lvl="0" indent="0" algn="l" rtl="0">
              <a:lnSpc>
                <a:spcPct val="99130"/>
              </a:lnSpc>
              <a:spcBef>
                <a:spcPts val="0"/>
              </a:spcBef>
              <a:spcAft>
                <a:spcPts val="0"/>
              </a:spcAft>
              <a:buClr>
                <a:srgbClr val="0C2D45"/>
              </a:buClr>
              <a:buSzPts val="1150"/>
              <a:buFont typeface="Arial"/>
              <a:buNone/>
            </a:pPr>
            <a:r>
              <a:rPr lang="en-GB" sz="950" b="0" i="0" u="none" strike="noStrike" cap="none">
                <a:solidFill>
                  <a:srgbClr val="0C2D45"/>
                </a:solidFill>
                <a:latin typeface="Calibri"/>
                <a:ea typeface="Calibri"/>
                <a:cs typeface="Calibri"/>
                <a:sym typeface="Calibri"/>
              </a:rPr>
              <a:t>Encouragez les participants à explorer leur nouvel environnement à travers des promenades photographiques ou confiez-leur des projets reflétant leurs expériences personnelles et leurs origines culturelles, aboutissant à une exposition célébrant la diversité et les histoires de la communauté. Cela offre non seulement une plateforme d'expression et d'intégration, mais favorise également l'interaction et la compréhension au sein de la population locale.</a:t>
            </a:r>
            <a:endParaRPr sz="1200" b="0" i="0" u="none" strike="noStrike" cap="none">
              <a:solidFill>
                <a:srgbClr val="000000"/>
              </a:solidFill>
              <a:latin typeface="Arial"/>
              <a:ea typeface="Arial"/>
              <a:cs typeface="Arial"/>
              <a:sym typeface="Arial"/>
            </a:endParaRPr>
          </a:p>
          <a:p>
            <a:pPr marL="0" marR="0" lvl="0" indent="0" algn="l" rtl="0">
              <a:lnSpc>
                <a:spcPct val="99130"/>
              </a:lnSpc>
              <a:spcBef>
                <a:spcPts val="0"/>
              </a:spcBef>
              <a:spcAft>
                <a:spcPts val="0"/>
              </a:spcAft>
              <a:buClr>
                <a:srgbClr val="0C2D45"/>
              </a:buClr>
              <a:buSzPts val="1150"/>
              <a:buFont typeface="Arial"/>
              <a:buNone/>
            </a:pPr>
            <a:endParaRPr sz="950" b="0" i="0" u="none" strike="noStrike" cap="none">
              <a:solidFill>
                <a:srgbClr val="0C2D45"/>
              </a:solidFill>
              <a:latin typeface="Calibri"/>
              <a:ea typeface="Calibri"/>
              <a:cs typeface="Calibri"/>
              <a:sym typeface="Calibri"/>
            </a:endParaRPr>
          </a:p>
          <a:p>
            <a:pPr marL="0" marR="0" lvl="0" indent="0" algn="l" rtl="0">
              <a:lnSpc>
                <a:spcPct val="99130"/>
              </a:lnSpc>
              <a:spcBef>
                <a:spcPts val="0"/>
              </a:spcBef>
              <a:spcAft>
                <a:spcPts val="0"/>
              </a:spcAft>
              <a:buClr>
                <a:srgbClr val="0C2D45"/>
              </a:buClr>
              <a:buSzPts val="1150"/>
              <a:buFont typeface="Arial"/>
              <a:buNone/>
            </a:pPr>
            <a:r>
              <a:rPr lang="en-GB" sz="950" b="0" i="0" u="none" strike="noStrike" cap="none">
                <a:solidFill>
                  <a:srgbClr val="0C2D45"/>
                </a:solidFill>
                <a:latin typeface="Calibri"/>
                <a:ea typeface="Calibri"/>
                <a:cs typeface="Calibri"/>
                <a:sym typeface="Calibri"/>
              </a:rPr>
              <a:t>En mettant l’accent sur la technologie accessible et en tirant parti des ressources communautaires, l’initiative Photographie pour l’expression peut créer un impact significatif, permettant aux individus de se connecter et de s’exprimer de manière créative tout en favorisant une compréhension plus approfondie des différentes cultures au sein de la communauté.</a:t>
            </a:r>
            <a:endParaRPr sz="1200" b="0" i="0" u="none" strike="noStrike" cap="none">
              <a:solidFill>
                <a:srgbClr val="000000"/>
              </a:solidFill>
              <a:latin typeface="Arial"/>
              <a:ea typeface="Arial"/>
              <a:cs typeface="Arial"/>
              <a:sym typeface="Arial"/>
            </a:endParaRPr>
          </a:p>
          <a:p>
            <a:pPr marL="0" marR="0" lvl="0" indent="0" algn="l" rtl="0">
              <a:lnSpc>
                <a:spcPct val="99130"/>
              </a:lnSpc>
              <a:spcBef>
                <a:spcPts val="0"/>
              </a:spcBef>
              <a:spcAft>
                <a:spcPts val="0"/>
              </a:spcAft>
              <a:buClr>
                <a:srgbClr val="0C2D45"/>
              </a:buClr>
              <a:buSzPts val="1150"/>
              <a:buFont typeface="Arial"/>
              <a:buNone/>
            </a:pPr>
            <a:endParaRPr sz="950" b="0" i="0" u="none" strike="noStrike" cap="none">
              <a:solidFill>
                <a:srgbClr val="0C2D45"/>
              </a:solidFill>
              <a:latin typeface="Calibri"/>
              <a:ea typeface="Calibri"/>
              <a:cs typeface="Calibri"/>
              <a:sym typeface="Calibri"/>
            </a:endParaRPr>
          </a:p>
          <a:p>
            <a:pPr marL="0" marR="0" lvl="0" indent="0" algn="l" rtl="0">
              <a:lnSpc>
                <a:spcPct val="99130"/>
              </a:lnSpc>
              <a:spcBef>
                <a:spcPts val="0"/>
              </a:spcBef>
              <a:spcAft>
                <a:spcPts val="0"/>
              </a:spcAft>
              <a:buClr>
                <a:srgbClr val="0C2D45"/>
              </a:buClr>
              <a:buSzPts val="1150"/>
              <a:buFont typeface="Arial"/>
              <a:buNone/>
            </a:pPr>
            <a:endParaRPr sz="950" b="0" i="0" u="none" strike="noStrike" cap="none">
              <a:solidFill>
                <a:srgbClr val="0C2D45"/>
              </a:solidFill>
              <a:latin typeface="Calibri"/>
              <a:ea typeface="Calibri"/>
              <a:cs typeface="Calibri"/>
              <a:sym typeface="Calibri"/>
            </a:endParaRPr>
          </a:p>
        </p:txBody>
      </p:sp>
      <p:grpSp>
        <p:nvGrpSpPr>
          <p:cNvPr id="922" name="Google Shape;922;p33"/>
          <p:cNvGrpSpPr/>
          <p:nvPr/>
        </p:nvGrpSpPr>
        <p:grpSpPr>
          <a:xfrm>
            <a:off x="0" y="3128594"/>
            <a:ext cx="7048500" cy="375600"/>
            <a:chOff x="279400" y="7969291"/>
            <a:chExt cx="7048500" cy="375600"/>
          </a:xfrm>
        </p:grpSpPr>
        <p:cxnSp>
          <p:nvCxnSpPr>
            <p:cNvPr id="923" name="Google Shape;923;p33"/>
            <p:cNvCxnSpPr/>
            <p:nvPr/>
          </p:nvCxnSpPr>
          <p:spPr>
            <a:xfrm>
              <a:off x="279400" y="8172742"/>
              <a:ext cx="7048500" cy="0"/>
            </a:xfrm>
            <a:prstGeom prst="straightConnector1">
              <a:avLst/>
            </a:prstGeom>
            <a:noFill/>
            <a:ln w="9525" cap="flat" cmpd="sng">
              <a:solidFill>
                <a:srgbClr val="50B4D9"/>
              </a:solidFill>
              <a:prstDash val="solid"/>
              <a:miter lim="800000"/>
              <a:headEnd type="none" w="sm" len="sm"/>
              <a:tailEnd type="none" w="sm" len="sm"/>
            </a:ln>
          </p:spPr>
        </p:cxnSp>
        <p:sp>
          <p:nvSpPr>
            <p:cNvPr id="924" name="Google Shape;924;p33"/>
            <p:cNvSpPr/>
            <p:nvPr/>
          </p:nvSpPr>
          <p:spPr>
            <a:xfrm>
              <a:off x="477399" y="7969291"/>
              <a:ext cx="375600" cy="375600"/>
            </a:xfrm>
            <a:prstGeom prst="ellipse">
              <a:avLst/>
            </a:prstGeom>
            <a:solidFill>
              <a:srgbClr val="F3745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83"/>
                <a:buFont typeface="Arial"/>
                <a:buNone/>
              </a:pPr>
              <a:endParaRPr sz="1283" b="0" i="0" u="none" strike="noStrike" cap="none">
                <a:solidFill>
                  <a:srgbClr val="F3745D"/>
                </a:solidFill>
                <a:latin typeface="Century Schoolbook"/>
                <a:ea typeface="Century Schoolbook"/>
                <a:cs typeface="Century Schoolbook"/>
                <a:sym typeface="Century Schoolbook"/>
              </a:endParaRPr>
            </a:p>
          </p:txBody>
        </p:sp>
        <p:sp>
          <p:nvSpPr>
            <p:cNvPr id="925" name="Google Shape;925;p33"/>
            <p:cNvSpPr txBox="1"/>
            <p:nvPr/>
          </p:nvSpPr>
          <p:spPr>
            <a:xfrm>
              <a:off x="447104" y="7990007"/>
              <a:ext cx="449400" cy="351000"/>
            </a:xfrm>
            <a:prstGeom prst="rect">
              <a:avLst/>
            </a:prstGeom>
            <a:noFill/>
            <a:ln>
              <a:noFill/>
            </a:ln>
          </p:spPr>
          <p:txBody>
            <a:bodyPr spcFirstLastPara="1" wrap="square" lIns="91425" tIns="45700" rIns="91425" bIns="45700" anchor="b" anchorCtr="0">
              <a:noAutofit/>
            </a:bodyPr>
            <a:lstStyle/>
            <a:p>
              <a:pPr marL="0" marR="0" lvl="0" indent="0" algn="ctr" rtl="0">
                <a:lnSpc>
                  <a:spcPct val="86000"/>
                </a:lnSpc>
                <a:spcBef>
                  <a:spcPts val="0"/>
                </a:spcBef>
                <a:spcAft>
                  <a:spcPts val="0"/>
                </a:spcAft>
                <a:buClr>
                  <a:schemeClr val="lt1"/>
                </a:buClr>
                <a:buSzPts val="2000"/>
                <a:buFont typeface="Arial"/>
                <a:buNone/>
              </a:pPr>
              <a:r>
                <a:rPr lang="en-GB" sz="2000" b="1" i="0" u="none" strike="noStrike" cap="none">
                  <a:solidFill>
                    <a:schemeClr val="lt1"/>
                  </a:solidFill>
                  <a:latin typeface="Calibri"/>
                  <a:ea typeface="Calibri"/>
                  <a:cs typeface="Calibri"/>
                  <a:sym typeface="Calibri"/>
                </a:rPr>
                <a:t>02</a:t>
              </a:r>
              <a:endParaRPr sz="2000" b="0" i="0" u="none" strike="noStrike" cap="none">
                <a:solidFill>
                  <a:schemeClr val="lt1"/>
                </a:solidFill>
                <a:latin typeface="Calibri"/>
                <a:ea typeface="Calibri"/>
                <a:cs typeface="Calibri"/>
                <a:sym typeface="Calibri"/>
              </a:endParaRPr>
            </a:p>
          </p:txBody>
        </p:sp>
      </p:grpSp>
      <p:sp>
        <p:nvSpPr>
          <p:cNvPr id="926" name="Google Shape;926;p33"/>
          <p:cNvSpPr txBox="1"/>
          <p:nvPr/>
        </p:nvSpPr>
        <p:spPr>
          <a:xfrm>
            <a:off x="684349" y="3227025"/>
            <a:ext cx="4248600" cy="2751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50B4D9"/>
              </a:buClr>
              <a:buSzPts val="1700"/>
              <a:buFont typeface="Arial"/>
              <a:buNone/>
            </a:pPr>
            <a:r>
              <a:rPr lang="en-GB" sz="1700" b="1" i="0" u="none" strike="noStrike" cap="none">
                <a:solidFill>
                  <a:srgbClr val="50B4D9"/>
                </a:solidFill>
                <a:latin typeface="Calibri"/>
                <a:ea typeface="Calibri"/>
                <a:cs typeface="Calibri"/>
                <a:sym typeface="Calibri"/>
              </a:rPr>
              <a:t>ACTIN Photographie pour l'expression</a:t>
            </a:r>
            <a:endParaRPr sz="1400" b="0" i="0" u="none" strike="noStrike" cap="none">
              <a:solidFill>
                <a:srgbClr val="000000"/>
              </a:solidFill>
              <a:latin typeface="Arial"/>
              <a:ea typeface="Arial"/>
              <a:cs typeface="Arial"/>
              <a:sym typeface="Arial"/>
            </a:endParaRPr>
          </a:p>
          <a:p>
            <a:pPr marL="0" marR="0" lvl="0" indent="0" algn="l" rtl="0">
              <a:lnSpc>
                <a:spcPct val="104615"/>
              </a:lnSpc>
              <a:spcBef>
                <a:spcPts val="0"/>
              </a:spcBef>
              <a:spcAft>
                <a:spcPts val="0"/>
              </a:spcAft>
              <a:buClr>
                <a:srgbClr val="0C2D45"/>
              </a:buClr>
              <a:buSzPts val="1300"/>
              <a:buFont typeface="Arial"/>
              <a:buNone/>
            </a:pPr>
            <a:endParaRPr sz="1300" b="1" i="0" u="none" strike="noStrike" cap="none">
              <a:solidFill>
                <a:srgbClr val="50B4D9"/>
              </a:solidFill>
              <a:latin typeface="Calibri"/>
              <a:ea typeface="Calibri"/>
              <a:cs typeface="Calibri"/>
              <a:sym typeface="Calibri"/>
            </a:endParaRPr>
          </a:p>
          <a:p>
            <a:pPr marL="0" marR="0" lvl="0" indent="0" algn="l" rtl="0">
              <a:lnSpc>
                <a:spcPct val="80000"/>
              </a:lnSpc>
              <a:spcBef>
                <a:spcPts val="0"/>
              </a:spcBef>
              <a:spcAft>
                <a:spcPts val="0"/>
              </a:spcAft>
              <a:buClr>
                <a:srgbClr val="0C2D45"/>
              </a:buClr>
              <a:buSzPts val="1700"/>
              <a:buFont typeface="Arial"/>
              <a:buNone/>
            </a:pPr>
            <a:endParaRPr sz="1700" b="1" i="0" u="none" strike="noStrike" cap="none">
              <a:solidFill>
                <a:srgbClr val="50B4D9"/>
              </a:solidFill>
              <a:latin typeface="Calibri"/>
              <a:ea typeface="Calibri"/>
              <a:cs typeface="Calibri"/>
              <a:sym typeface="Calibri"/>
            </a:endParaRPr>
          </a:p>
        </p:txBody>
      </p:sp>
      <p:pic>
        <p:nvPicPr>
          <p:cNvPr id="927" name="Google Shape;927;p33" descr="Child getting ready to fly a kite"/>
          <p:cNvPicPr preferRelativeResize="0"/>
          <p:nvPr/>
        </p:nvPicPr>
        <p:blipFill rotWithShape="1">
          <a:blip r:embed="rId5">
            <a:alphaModFix/>
          </a:blip>
          <a:srcRect t="287" b="297"/>
          <a:stretch/>
        </p:blipFill>
        <p:spPr>
          <a:xfrm>
            <a:off x="-1" y="447035"/>
            <a:ext cx="4391248" cy="2303159"/>
          </a:xfrm>
          <a:prstGeom prst="rect">
            <a:avLst/>
          </a:prstGeom>
          <a:noFill/>
          <a:ln>
            <a:noFill/>
          </a:ln>
        </p:spPr>
      </p:pic>
      <p:pic>
        <p:nvPicPr>
          <p:cNvPr id="928" name="Google Shape;928;p33" descr="Free Girl With Blonde Hair and Wearing Blue and White Plaid Dress and Capturing Picture during Daytime Stock Photo"/>
          <p:cNvPicPr preferRelativeResize="0"/>
          <p:nvPr/>
        </p:nvPicPr>
        <p:blipFill rotWithShape="1">
          <a:blip r:embed="rId6">
            <a:alphaModFix/>
          </a:blip>
          <a:srcRect t="99" b="158"/>
          <a:stretch/>
        </p:blipFill>
        <p:spPr>
          <a:xfrm>
            <a:off x="4369981" y="459636"/>
            <a:ext cx="3189693" cy="2294197"/>
          </a:xfrm>
          <a:prstGeom prst="rect">
            <a:avLst/>
          </a:prstGeom>
          <a:noFill/>
          <a:ln>
            <a:noFill/>
          </a:ln>
        </p:spPr>
      </p:pic>
      <p:sp>
        <p:nvSpPr>
          <p:cNvPr id="929" name="Google Shape;929;p33"/>
          <p:cNvSpPr txBox="1"/>
          <p:nvPr/>
        </p:nvSpPr>
        <p:spPr>
          <a:xfrm>
            <a:off x="7256060" y="6155140"/>
            <a:ext cx="154800" cy="11796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6"/>
          <p:cNvSpPr txBox="1">
            <a:spLocks noGrp="1"/>
          </p:cNvSpPr>
          <p:nvPr>
            <p:ph type="body" idx="1"/>
          </p:nvPr>
        </p:nvSpPr>
        <p:spPr>
          <a:xfrm>
            <a:off x="1647689" y="4670999"/>
            <a:ext cx="648000" cy="3484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50B4D9"/>
              </a:buClr>
              <a:buSzPts val="2400"/>
              <a:buNone/>
            </a:pPr>
            <a:r>
              <a:rPr lang="en-GB" sz="2400">
                <a:solidFill>
                  <a:srgbClr val="50B4D9"/>
                </a:solidFill>
              </a:rPr>
              <a:t>01</a:t>
            </a:r>
            <a:endParaRPr/>
          </a:p>
        </p:txBody>
      </p:sp>
      <p:sp>
        <p:nvSpPr>
          <p:cNvPr id="164" name="Google Shape;164;p16"/>
          <p:cNvSpPr txBox="1">
            <a:spLocks noGrp="1"/>
          </p:cNvSpPr>
          <p:nvPr>
            <p:ph type="body" idx="2"/>
          </p:nvPr>
        </p:nvSpPr>
        <p:spPr>
          <a:xfrm>
            <a:off x="2350644" y="4670999"/>
            <a:ext cx="3996000" cy="348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C2D45"/>
              </a:buClr>
              <a:buSzPts val="1600"/>
              <a:buNone/>
            </a:pPr>
            <a:r>
              <a:rPr lang="en-GB" sz="1600">
                <a:solidFill>
                  <a:srgbClr val="0C2D45"/>
                </a:solidFill>
              </a:rPr>
              <a:t>Introduction 3</a:t>
            </a:r>
            <a:endParaRPr/>
          </a:p>
        </p:txBody>
      </p:sp>
      <p:sp>
        <p:nvSpPr>
          <p:cNvPr id="165" name="Google Shape;165;p16"/>
          <p:cNvSpPr txBox="1">
            <a:spLocks noGrp="1"/>
          </p:cNvSpPr>
          <p:nvPr>
            <p:ph type="body" idx="3"/>
          </p:nvPr>
        </p:nvSpPr>
        <p:spPr>
          <a:xfrm>
            <a:off x="1647689" y="5146241"/>
            <a:ext cx="648000" cy="3484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50B4D9"/>
              </a:buClr>
              <a:buSzPts val="2400"/>
              <a:buNone/>
            </a:pPr>
            <a:r>
              <a:rPr lang="en-GB" sz="2400">
                <a:solidFill>
                  <a:srgbClr val="50B4D9"/>
                </a:solidFill>
              </a:rPr>
              <a:t>02</a:t>
            </a:r>
            <a:endParaRPr/>
          </a:p>
        </p:txBody>
      </p:sp>
      <p:sp>
        <p:nvSpPr>
          <p:cNvPr id="166" name="Google Shape;166;p16"/>
          <p:cNvSpPr txBox="1">
            <a:spLocks noGrp="1"/>
          </p:cNvSpPr>
          <p:nvPr>
            <p:ph type="body" idx="4"/>
          </p:nvPr>
        </p:nvSpPr>
        <p:spPr>
          <a:xfrm>
            <a:off x="2350644" y="5146241"/>
            <a:ext cx="3996000" cy="349200"/>
          </a:xfrm>
          <a:prstGeom prst="rect">
            <a:avLst/>
          </a:prstGeom>
          <a:noFill/>
          <a:ln>
            <a:noFill/>
          </a:ln>
        </p:spPr>
        <p:txBody>
          <a:bodyPr spcFirstLastPara="1" wrap="square" lIns="91425" tIns="45700" rIns="91425" bIns="45700" anchor="ctr" anchorCtr="0">
            <a:noAutofit/>
          </a:bodyPr>
          <a:lstStyle/>
          <a:p>
            <a:pPr marL="0" lvl="0" indent="0" algn="l" rtl="0">
              <a:lnSpc>
                <a:spcPct val="95000"/>
              </a:lnSpc>
              <a:spcBef>
                <a:spcPts val="0"/>
              </a:spcBef>
              <a:spcAft>
                <a:spcPts val="0"/>
              </a:spcAft>
              <a:buClr>
                <a:srgbClr val="0C2D45"/>
              </a:buClr>
              <a:buSzPts val="1600"/>
              <a:buNone/>
            </a:pPr>
            <a:r>
              <a:rPr lang="en-GB" sz="1600">
                <a:solidFill>
                  <a:srgbClr val="0C2D45"/>
                </a:solidFill>
              </a:rPr>
              <a:t>Cadre théorique et </a:t>
            </a:r>
            <a:endParaRPr/>
          </a:p>
          <a:p>
            <a:pPr marL="0" lvl="0" indent="0" algn="l" rtl="0">
              <a:lnSpc>
                <a:spcPct val="95000"/>
              </a:lnSpc>
              <a:spcBef>
                <a:spcPts val="0"/>
              </a:spcBef>
              <a:spcAft>
                <a:spcPts val="0"/>
              </a:spcAft>
              <a:buClr>
                <a:srgbClr val="0C2D45"/>
              </a:buClr>
              <a:buSzPts val="1600"/>
              <a:buNone/>
            </a:pPr>
            <a:r>
              <a:rPr lang="en-GB" sz="1600">
                <a:solidFill>
                  <a:srgbClr val="0C2D45"/>
                </a:solidFill>
              </a:rPr>
              <a:t>Lignes directrices pour la mise en œuvre 6</a:t>
            </a:r>
            <a:endParaRPr/>
          </a:p>
        </p:txBody>
      </p:sp>
      <p:sp>
        <p:nvSpPr>
          <p:cNvPr id="167" name="Google Shape;167;p16"/>
          <p:cNvSpPr txBox="1">
            <a:spLocks noGrp="1"/>
          </p:cNvSpPr>
          <p:nvPr>
            <p:ph type="body" idx="5"/>
          </p:nvPr>
        </p:nvSpPr>
        <p:spPr>
          <a:xfrm>
            <a:off x="1647689" y="5647375"/>
            <a:ext cx="648000" cy="3484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50B4D9"/>
              </a:buClr>
              <a:buSzPts val="2400"/>
              <a:buNone/>
            </a:pPr>
            <a:r>
              <a:rPr lang="en-GB" sz="2400">
                <a:solidFill>
                  <a:srgbClr val="50B4D9"/>
                </a:solidFill>
              </a:rPr>
              <a:t>03</a:t>
            </a:r>
            <a:endParaRPr/>
          </a:p>
        </p:txBody>
      </p:sp>
      <p:sp>
        <p:nvSpPr>
          <p:cNvPr id="168" name="Google Shape;168;p16"/>
          <p:cNvSpPr txBox="1">
            <a:spLocks noGrp="1"/>
          </p:cNvSpPr>
          <p:nvPr>
            <p:ph type="body" idx="6"/>
          </p:nvPr>
        </p:nvSpPr>
        <p:spPr>
          <a:xfrm>
            <a:off x="2350644" y="5647375"/>
            <a:ext cx="3996000" cy="348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C2D45"/>
              </a:buClr>
              <a:buSzPts val="1600"/>
              <a:buNone/>
            </a:pPr>
            <a:r>
              <a:rPr lang="en-GB" sz="1600">
                <a:solidFill>
                  <a:srgbClr val="0C2D45"/>
                </a:solidFill>
              </a:rPr>
              <a:t> Domaines thématiques 11</a:t>
            </a:r>
            <a:endParaRPr/>
          </a:p>
        </p:txBody>
      </p:sp>
      <p:sp>
        <p:nvSpPr>
          <p:cNvPr id="169" name="Google Shape;169;p16"/>
          <p:cNvSpPr txBox="1">
            <a:spLocks noGrp="1"/>
          </p:cNvSpPr>
          <p:nvPr>
            <p:ph type="body" idx="7"/>
          </p:nvPr>
        </p:nvSpPr>
        <p:spPr>
          <a:xfrm>
            <a:off x="1647689" y="7834255"/>
            <a:ext cx="648000" cy="3484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50B4D9"/>
              </a:buClr>
              <a:buSzPts val="2400"/>
              <a:buNone/>
            </a:pPr>
            <a:r>
              <a:rPr lang="en-GB" sz="2400">
                <a:solidFill>
                  <a:srgbClr val="50B4D9"/>
                </a:solidFill>
              </a:rPr>
              <a:t>04</a:t>
            </a:r>
            <a:endParaRPr/>
          </a:p>
        </p:txBody>
      </p:sp>
      <p:sp>
        <p:nvSpPr>
          <p:cNvPr id="170" name="Google Shape;170;p16"/>
          <p:cNvSpPr txBox="1">
            <a:spLocks noGrp="1"/>
          </p:cNvSpPr>
          <p:nvPr>
            <p:ph type="body" idx="8"/>
          </p:nvPr>
        </p:nvSpPr>
        <p:spPr>
          <a:xfrm>
            <a:off x="2350644" y="7834255"/>
            <a:ext cx="3996000" cy="348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C2D45"/>
              </a:buClr>
              <a:buSzPts val="1600"/>
              <a:buNone/>
            </a:pPr>
            <a:r>
              <a:rPr lang="en-GB" sz="1600"/>
              <a:t>Ressources 36</a:t>
            </a:r>
            <a:endParaRPr/>
          </a:p>
        </p:txBody>
      </p:sp>
      <p:sp>
        <p:nvSpPr>
          <p:cNvPr id="171" name="Google Shape;171;p16"/>
          <p:cNvSpPr txBox="1">
            <a:spLocks noGrp="1"/>
          </p:cNvSpPr>
          <p:nvPr>
            <p:ph type="body" idx="9"/>
          </p:nvPr>
        </p:nvSpPr>
        <p:spPr>
          <a:xfrm>
            <a:off x="1647689" y="8336045"/>
            <a:ext cx="648000" cy="3484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50B4D9"/>
              </a:buClr>
              <a:buSzPts val="2400"/>
              <a:buNone/>
            </a:pPr>
            <a:r>
              <a:rPr lang="en-GB" sz="2400">
                <a:solidFill>
                  <a:srgbClr val="50B4D9"/>
                </a:solidFill>
              </a:rPr>
              <a:t>05</a:t>
            </a:r>
            <a:endParaRPr/>
          </a:p>
        </p:txBody>
      </p:sp>
      <p:sp>
        <p:nvSpPr>
          <p:cNvPr id="172" name="Google Shape;172;p16"/>
          <p:cNvSpPr txBox="1">
            <a:spLocks noGrp="1"/>
          </p:cNvSpPr>
          <p:nvPr>
            <p:ph type="body" idx="13"/>
          </p:nvPr>
        </p:nvSpPr>
        <p:spPr>
          <a:xfrm>
            <a:off x="2350644" y="8336045"/>
            <a:ext cx="3996000" cy="348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C2D45"/>
              </a:buClr>
              <a:buSzPts val="1600"/>
              <a:buNone/>
            </a:pPr>
            <a:r>
              <a:rPr lang="en-GB" sz="1600"/>
              <a:t>Annexes 40</a:t>
            </a:r>
            <a:endParaRPr sz="1600"/>
          </a:p>
        </p:txBody>
      </p:sp>
      <p:sp>
        <p:nvSpPr>
          <p:cNvPr id="173" name="Google Shape;173;p16"/>
          <p:cNvSpPr txBox="1">
            <a:spLocks noGrp="1"/>
          </p:cNvSpPr>
          <p:nvPr>
            <p:ph type="sldNum" idx="12"/>
          </p:nvPr>
        </p:nvSpPr>
        <p:spPr>
          <a:xfrm>
            <a:off x="7134555" y="10316301"/>
            <a:ext cx="357598" cy="26659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800"/>
              <a:buNone/>
            </a:pPr>
            <a:fld id="{00000000-1234-1234-1234-123412341234}" type="slidenum">
              <a:rPr lang="en-GB"/>
              <a:t>2</a:t>
            </a:fld>
            <a:endParaRPr/>
          </a:p>
        </p:txBody>
      </p:sp>
      <p:cxnSp>
        <p:nvCxnSpPr>
          <p:cNvPr id="174" name="Google Shape;174;p16"/>
          <p:cNvCxnSpPr/>
          <p:nvPr/>
        </p:nvCxnSpPr>
        <p:spPr>
          <a:xfrm>
            <a:off x="1665507" y="5054455"/>
            <a:ext cx="4807616" cy="0"/>
          </a:xfrm>
          <a:prstGeom prst="straightConnector1">
            <a:avLst/>
          </a:prstGeom>
          <a:noFill/>
          <a:ln w="9525" cap="flat" cmpd="sng">
            <a:solidFill>
              <a:srgbClr val="F3745D"/>
            </a:solidFill>
            <a:prstDash val="dot"/>
            <a:miter lim="800000"/>
            <a:headEnd type="none" w="sm" len="sm"/>
            <a:tailEnd type="none" w="sm" len="sm"/>
          </a:ln>
        </p:spPr>
      </p:cxnSp>
      <p:cxnSp>
        <p:nvCxnSpPr>
          <p:cNvPr id="175" name="Google Shape;175;p16"/>
          <p:cNvCxnSpPr/>
          <p:nvPr/>
        </p:nvCxnSpPr>
        <p:spPr>
          <a:xfrm>
            <a:off x="1665507" y="5569924"/>
            <a:ext cx="4807616" cy="0"/>
          </a:xfrm>
          <a:prstGeom prst="straightConnector1">
            <a:avLst/>
          </a:prstGeom>
          <a:noFill/>
          <a:ln w="9525" cap="flat" cmpd="sng">
            <a:solidFill>
              <a:srgbClr val="F3745D"/>
            </a:solidFill>
            <a:prstDash val="dot"/>
            <a:miter lim="800000"/>
            <a:headEnd type="none" w="sm" len="sm"/>
            <a:tailEnd type="none" w="sm" len="sm"/>
          </a:ln>
        </p:spPr>
      </p:cxnSp>
      <p:cxnSp>
        <p:nvCxnSpPr>
          <p:cNvPr id="176" name="Google Shape;176;p16"/>
          <p:cNvCxnSpPr/>
          <p:nvPr/>
        </p:nvCxnSpPr>
        <p:spPr>
          <a:xfrm>
            <a:off x="1651220" y="7781414"/>
            <a:ext cx="4807616" cy="0"/>
          </a:xfrm>
          <a:prstGeom prst="straightConnector1">
            <a:avLst/>
          </a:prstGeom>
          <a:noFill/>
          <a:ln w="9525" cap="flat" cmpd="sng">
            <a:solidFill>
              <a:srgbClr val="F3745D"/>
            </a:solidFill>
            <a:prstDash val="dot"/>
            <a:miter lim="800000"/>
            <a:headEnd type="none" w="sm" len="sm"/>
            <a:tailEnd type="none" w="sm" len="sm"/>
          </a:ln>
        </p:spPr>
      </p:cxnSp>
      <p:cxnSp>
        <p:nvCxnSpPr>
          <p:cNvPr id="177" name="Google Shape;177;p16"/>
          <p:cNvCxnSpPr/>
          <p:nvPr/>
        </p:nvCxnSpPr>
        <p:spPr>
          <a:xfrm>
            <a:off x="1665507" y="8262402"/>
            <a:ext cx="4807616" cy="0"/>
          </a:xfrm>
          <a:prstGeom prst="straightConnector1">
            <a:avLst/>
          </a:prstGeom>
          <a:noFill/>
          <a:ln w="9525" cap="flat" cmpd="sng">
            <a:solidFill>
              <a:srgbClr val="F3745D"/>
            </a:solidFill>
            <a:prstDash val="dot"/>
            <a:miter lim="800000"/>
            <a:headEnd type="none" w="sm" len="sm"/>
            <a:tailEnd type="none" w="sm" len="sm"/>
          </a:ln>
        </p:spPr>
      </p:cxnSp>
      <p:pic>
        <p:nvPicPr>
          <p:cNvPr id="180" name="Google Shape;180;p16"/>
          <p:cNvPicPr preferRelativeResize="0"/>
          <p:nvPr/>
        </p:nvPicPr>
        <p:blipFill rotWithShape="1">
          <a:blip r:embed="rId3">
            <a:alphaModFix/>
          </a:blip>
          <a:srcRect l="1579" t="767" r="-3945" b="-308"/>
          <a:stretch>
            <a:fillRect/>
          </a:stretch>
        </p:blipFill>
        <p:spPr>
          <a:xfrm>
            <a:off x="688077" y="852887"/>
            <a:ext cx="7155734" cy="3051104"/>
          </a:xfrm>
          <a:prstGeom prst="rect">
            <a:avLst/>
          </a:prstGeom>
          <a:noFill/>
          <a:ln>
            <a:noFill/>
          </a:ln>
        </p:spPr>
      </p:pic>
      <p:sp>
        <p:nvSpPr>
          <p:cNvPr id="181" name="Google Shape;181;p16"/>
          <p:cNvSpPr txBox="1"/>
          <p:nvPr/>
        </p:nvSpPr>
        <p:spPr>
          <a:xfrm>
            <a:off x="423913" y="1501353"/>
            <a:ext cx="3320700" cy="646500"/>
          </a:xfrm>
          <a:prstGeom prst="rect">
            <a:avLst/>
          </a:prstGeom>
          <a:solidFill>
            <a:srgbClr val="50B4D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dirty="0">
                <a:solidFill>
                  <a:schemeClr val="lt1"/>
                </a:solidFill>
                <a:latin typeface="Calibri"/>
                <a:ea typeface="Calibri"/>
                <a:cs typeface="Calibri"/>
                <a:sym typeface="Calibri"/>
              </a:rPr>
              <a:t>    </a:t>
            </a:r>
            <a:r>
              <a:rPr lang="en-GB" sz="3600" b="1" i="0" u="none" strike="noStrike" cap="none" dirty="0">
                <a:solidFill>
                  <a:schemeClr val="lt1"/>
                </a:solidFill>
                <a:latin typeface="Calibri"/>
                <a:ea typeface="Calibri"/>
                <a:cs typeface="Calibri"/>
                <a:sym typeface="Calibri"/>
              </a:rPr>
              <a:t>SOMMAIRE</a:t>
            </a:r>
            <a:endParaRPr sz="1400" b="0" i="0" u="none" strike="noStrike" cap="none" dirty="0">
              <a:solidFill>
                <a:srgbClr val="000000"/>
              </a:solidFill>
              <a:latin typeface="Arial"/>
              <a:ea typeface="Arial"/>
              <a:cs typeface="Arial"/>
              <a:sym typeface="Arial"/>
            </a:endParaRPr>
          </a:p>
        </p:txBody>
      </p:sp>
      <p:sp>
        <p:nvSpPr>
          <p:cNvPr id="182" name="Google Shape;182;p16"/>
          <p:cNvSpPr txBox="1"/>
          <p:nvPr/>
        </p:nvSpPr>
        <p:spPr>
          <a:xfrm>
            <a:off x="2350644" y="5978203"/>
            <a:ext cx="3996000" cy="185799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3745D"/>
              </a:buClr>
              <a:buSzPts val="1400"/>
              <a:buFont typeface="Arial"/>
              <a:buNone/>
            </a:pPr>
            <a:r>
              <a:rPr lang="en-GB" sz="1400" b="1" i="0" u="none" strike="noStrike" cap="none">
                <a:solidFill>
                  <a:srgbClr val="F3745D"/>
                </a:solidFill>
                <a:latin typeface="Calibri"/>
                <a:ea typeface="Calibri"/>
                <a:cs typeface="Calibri"/>
                <a:sym typeface="Calibri"/>
              </a:rPr>
              <a:t>3.1 </a:t>
            </a:r>
            <a:r>
              <a:rPr lang="en-GB" sz="1400" b="0" i="0" u="none" strike="noStrike" cap="none">
                <a:solidFill>
                  <a:srgbClr val="0C2D45"/>
                </a:solidFill>
                <a:latin typeface="Calibri"/>
                <a:ea typeface="Calibri"/>
                <a:cs typeface="Calibri"/>
                <a:sym typeface="Calibri"/>
              </a:rPr>
              <a:t>Contes, musique et théâtre 12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3745D"/>
              </a:buClr>
              <a:buSzPts val="1400"/>
              <a:buFont typeface="Arial"/>
              <a:buNone/>
            </a:pPr>
            <a:r>
              <a:rPr lang="en-GB" sz="1400" b="1" i="0" u="none" strike="noStrike" cap="none">
                <a:solidFill>
                  <a:srgbClr val="F3745D"/>
                </a:solidFill>
                <a:latin typeface="Calibri"/>
                <a:ea typeface="Calibri"/>
                <a:cs typeface="Calibri"/>
                <a:sym typeface="Calibri"/>
              </a:rPr>
              <a:t>3.2 </a:t>
            </a:r>
            <a:r>
              <a:rPr lang="en-GB" sz="1400" b="0" i="0" u="none" strike="noStrike" cap="none">
                <a:solidFill>
                  <a:srgbClr val="0C2D45"/>
                </a:solidFill>
                <a:latin typeface="Calibri"/>
                <a:ea typeface="Calibri"/>
                <a:cs typeface="Calibri"/>
                <a:sym typeface="Calibri"/>
              </a:rPr>
              <a:t>Activités de créativité 17</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3745D"/>
              </a:buClr>
              <a:buSzPts val="1400"/>
              <a:buFont typeface="Arial"/>
              <a:buNone/>
            </a:pPr>
            <a:r>
              <a:rPr lang="en-GB" sz="1400" b="1" i="0" u="none" strike="noStrike" cap="none">
                <a:solidFill>
                  <a:srgbClr val="F3745D"/>
                </a:solidFill>
                <a:latin typeface="Calibri"/>
                <a:ea typeface="Calibri"/>
                <a:cs typeface="Calibri"/>
                <a:sym typeface="Calibri"/>
              </a:rPr>
              <a:t>3.3 </a:t>
            </a:r>
            <a:r>
              <a:rPr lang="en-GB" sz="1400" b="0" i="0" u="none" strike="noStrike" cap="none">
                <a:solidFill>
                  <a:srgbClr val="0C2D45"/>
                </a:solidFill>
                <a:latin typeface="Calibri"/>
                <a:ea typeface="Calibri"/>
                <a:cs typeface="Calibri"/>
                <a:sym typeface="Calibri"/>
              </a:rPr>
              <a:t>Alimentation et nutrition 23</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3745D"/>
              </a:buClr>
              <a:buSzPts val="1400"/>
              <a:buFont typeface="Arial"/>
              <a:buNone/>
            </a:pPr>
            <a:r>
              <a:rPr lang="en-GB" sz="1400" b="1" i="0" u="none" strike="noStrike" cap="none">
                <a:solidFill>
                  <a:srgbClr val="F3745D"/>
                </a:solidFill>
                <a:latin typeface="Calibri"/>
                <a:ea typeface="Calibri"/>
                <a:cs typeface="Calibri"/>
                <a:sym typeface="Calibri"/>
              </a:rPr>
              <a:t>3.4 </a:t>
            </a:r>
            <a:r>
              <a:rPr lang="en-GB" sz="1400" b="0" i="0" u="none" strike="noStrike" cap="none">
                <a:solidFill>
                  <a:srgbClr val="0C2D45"/>
                </a:solidFill>
                <a:latin typeface="Calibri"/>
                <a:ea typeface="Calibri"/>
                <a:cs typeface="Calibri"/>
                <a:sym typeface="Calibri"/>
              </a:rPr>
              <a:t>Nature 27</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3745D"/>
              </a:buClr>
              <a:buSzPts val="1400"/>
              <a:buFont typeface="Arial"/>
              <a:buNone/>
            </a:pPr>
            <a:r>
              <a:rPr lang="en-GB" sz="1400" b="1" i="0" u="none" strike="noStrike" cap="none">
                <a:solidFill>
                  <a:srgbClr val="F3745D"/>
                </a:solidFill>
                <a:latin typeface="Calibri"/>
                <a:ea typeface="Calibri"/>
                <a:cs typeface="Calibri"/>
                <a:sym typeface="Calibri"/>
              </a:rPr>
              <a:t>3.5 </a:t>
            </a:r>
            <a:r>
              <a:rPr lang="en-GB" sz="1400" b="0" i="0" u="none" strike="noStrike" cap="none">
                <a:solidFill>
                  <a:srgbClr val="0C2D45"/>
                </a:solidFill>
                <a:latin typeface="Calibri"/>
                <a:ea typeface="Calibri"/>
                <a:cs typeface="Calibri"/>
                <a:sym typeface="Calibri"/>
              </a:rPr>
              <a:t>Sport et loisirs 29</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3745D"/>
              </a:buClr>
              <a:buSzPts val="1400"/>
              <a:buFont typeface="Arial"/>
              <a:buNone/>
            </a:pPr>
            <a:r>
              <a:rPr lang="en-GB" sz="1400" b="1" i="0" u="none" strike="noStrike" cap="none">
                <a:solidFill>
                  <a:srgbClr val="F3745D"/>
                </a:solidFill>
                <a:latin typeface="Calibri"/>
                <a:ea typeface="Calibri"/>
                <a:cs typeface="Calibri"/>
                <a:sym typeface="Calibri"/>
              </a:rPr>
              <a:t>3.6 </a:t>
            </a:r>
            <a:r>
              <a:rPr lang="en-GB" sz="1400" b="0" i="0" u="none" strike="noStrike" cap="none">
                <a:solidFill>
                  <a:srgbClr val="0C2D45"/>
                </a:solidFill>
                <a:latin typeface="Calibri"/>
                <a:ea typeface="Calibri"/>
                <a:cs typeface="Calibri"/>
                <a:sym typeface="Calibri"/>
              </a:rPr>
              <a:t>Bien-être 31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3745D"/>
              </a:buClr>
              <a:buSzPts val="1400"/>
              <a:buFont typeface="Arial"/>
              <a:buNone/>
            </a:pPr>
            <a:r>
              <a:rPr lang="en-GB" sz="1400" b="1" i="0" u="none" strike="noStrike" cap="none">
                <a:solidFill>
                  <a:srgbClr val="F3745D"/>
                </a:solidFill>
                <a:latin typeface="Calibri"/>
                <a:ea typeface="Calibri"/>
                <a:cs typeface="Calibri"/>
                <a:sym typeface="Calibri"/>
              </a:rPr>
              <a:t>3.7 </a:t>
            </a:r>
            <a:r>
              <a:rPr lang="en-GB" sz="1400" b="0" i="0" u="none" strike="noStrike" cap="none">
                <a:solidFill>
                  <a:srgbClr val="0C2D45"/>
                </a:solidFill>
                <a:latin typeface="Calibri"/>
                <a:ea typeface="Calibri"/>
                <a:cs typeface="Calibri"/>
                <a:sym typeface="Calibri"/>
              </a:rPr>
              <a:t>Sessions d'information sur l'histoire et la culture locales 33</a:t>
            </a:r>
            <a:endParaRPr sz="1400" b="0" i="0" u="none" strike="noStrike" cap="none">
              <a:solidFill>
                <a:srgbClr val="000000"/>
              </a:solidFill>
              <a:latin typeface="Arial"/>
              <a:ea typeface="Arial"/>
              <a:cs typeface="Arial"/>
              <a:sym typeface="Arial"/>
            </a:endParaRPr>
          </a:p>
        </p:txBody>
      </p:sp>
      <p:grpSp>
        <p:nvGrpSpPr>
          <p:cNvPr id="183" name="Google Shape;183;p16"/>
          <p:cNvGrpSpPr/>
          <p:nvPr/>
        </p:nvGrpSpPr>
        <p:grpSpPr>
          <a:xfrm>
            <a:off x="4961178" y="2916277"/>
            <a:ext cx="2528226" cy="1046177"/>
            <a:chOff x="5681508" y="5035168"/>
            <a:chExt cx="1406601" cy="582050"/>
          </a:xfrm>
        </p:grpSpPr>
        <p:grpSp>
          <p:nvGrpSpPr>
            <p:cNvPr id="184" name="Google Shape;184;p16"/>
            <p:cNvGrpSpPr/>
            <p:nvPr/>
          </p:nvGrpSpPr>
          <p:grpSpPr>
            <a:xfrm>
              <a:off x="6271456" y="5052748"/>
              <a:ext cx="320570" cy="564130"/>
              <a:chOff x="6271456" y="5052748"/>
              <a:chExt cx="320570" cy="564130"/>
            </a:xfrm>
          </p:grpSpPr>
          <p:sp>
            <p:nvSpPr>
              <p:cNvPr id="185" name="Google Shape;185;p16"/>
              <p:cNvSpPr/>
              <p:nvPr/>
            </p:nvSpPr>
            <p:spPr>
              <a:xfrm>
                <a:off x="6387793" y="5052748"/>
                <a:ext cx="93687" cy="93836"/>
              </a:xfrm>
              <a:custGeom>
                <a:avLst/>
                <a:gdLst/>
                <a:ahLst/>
                <a:cxnLst/>
                <a:rect l="l" t="t" r="r" b="b"/>
                <a:pathLst>
                  <a:path w="93687" h="93836" extrusionOk="0">
                    <a:moveTo>
                      <a:pt x="6698" y="72182"/>
                    </a:moveTo>
                    <a:cubicBezTo>
                      <a:pt x="15285" y="85973"/>
                      <a:pt x="27742" y="93352"/>
                      <a:pt x="44191" y="93473"/>
                    </a:cubicBezTo>
                    <a:cubicBezTo>
                      <a:pt x="44675" y="93473"/>
                      <a:pt x="45279" y="93473"/>
                      <a:pt x="45763" y="93473"/>
                    </a:cubicBezTo>
                    <a:cubicBezTo>
                      <a:pt x="45763" y="93473"/>
                      <a:pt x="45763" y="93716"/>
                      <a:pt x="45763" y="93836"/>
                    </a:cubicBezTo>
                    <a:cubicBezTo>
                      <a:pt x="49513" y="93473"/>
                      <a:pt x="53262" y="93111"/>
                      <a:pt x="56890" y="92626"/>
                    </a:cubicBezTo>
                    <a:cubicBezTo>
                      <a:pt x="64994" y="91538"/>
                      <a:pt x="71887" y="87908"/>
                      <a:pt x="77935" y="82586"/>
                    </a:cubicBezTo>
                    <a:cubicBezTo>
                      <a:pt x="85675" y="75932"/>
                      <a:pt x="89787" y="66980"/>
                      <a:pt x="92327" y="57302"/>
                    </a:cubicBezTo>
                    <a:cubicBezTo>
                      <a:pt x="94141" y="50407"/>
                      <a:pt x="94141" y="43390"/>
                      <a:pt x="92327" y="36616"/>
                    </a:cubicBezTo>
                    <a:cubicBezTo>
                      <a:pt x="90392" y="29236"/>
                      <a:pt x="86885" y="22583"/>
                      <a:pt x="82047" y="16655"/>
                    </a:cubicBezTo>
                    <a:cubicBezTo>
                      <a:pt x="75758" y="8913"/>
                      <a:pt x="67533" y="3953"/>
                      <a:pt x="57858" y="1533"/>
                    </a:cubicBezTo>
                    <a:cubicBezTo>
                      <a:pt x="51690" y="-39"/>
                      <a:pt x="45521" y="-402"/>
                      <a:pt x="39232" y="445"/>
                    </a:cubicBezTo>
                    <a:cubicBezTo>
                      <a:pt x="28952" y="1775"/>
                      <a:pt x="20970" y="7340"/>
                      <a:pt x="13229" y="13631"/>
                    </a:cubicBezTo>
                    <a:cubicBezTo>
                      <a:pt x="8149" y="19800"/>
                      <a:pt x="4279" y="26575"/>
                      <a:pt x="1498" y="33954"/>
                    </a:cubicBezTo>
                    <a:cubicBezTo>
                      <a:pt x="1135" y="34922"/>
                      <a:pt x="893" y="36011"/>
                      <a:pt x="772" y="37099"/>
                    </a:cubicBezTo>
                    <a:cubicBezTo>
                      <a:pt x="-438" y="42785"/>
                      <a:pt x="46" y="48471"/>
                      <a:pt x="409" y="54157"/>
                    </a:cubicBezTo>
                    <a:cubicBezTo>
                      <a:pt x="893" y="60810"/>
                      <a:pt x="3191" y="66859"/>
                      <a:pt x="6577" y="72303"/>
                    </a:cubicBezTo>
                    <a:close/>
                  </a:path>
                </a:pathLst>
              </a:custGeom>
              <a:solidFill>
                <a:schemeClr val="lt1">
                  <a:alpha val="66274"/>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186" name="Google Shape;186;p16"/>
              <p:cNvSpPr/>
              <p:nvPr/>
            </p:nvSpPr>
            <p:spPr>
              <a:xfrm>
                <a:off x="6271456" y="5162201"/>
                <a:ext cx="320570" cy="454677"/>
              </a:xfrm>
              <a:custGeom>
                <a:avLst/>
                <a:gdLst/>
                <a:ahLst/>
                <a:cxnLst/>
                <a:rect l="l" t="t" r="r" b="b"/>
                <a:pathLst>
                  <a:path w="320570" h="454677" extrusionOk="0">
                    <a:moveTo>
                      <a:pt x="317877" y="183143"/>
                    </a:moveTo>
                    <a:cubicBezTo>
                      <a:pt x="315095" y="177094"/>
                      <a:pt x="311225" y="171771"/>
                      <a:pt x="307596" y="166328"/>
                    </a:cubicBezTo>
                    <a:cubicBezTo>
                      <a:pt x="307354" y="165843"/>
                      <a:pt x="306991" y="165359"/>
                      <a:pt x="306750" y="164997"/>
                    </a:cubicBezTo>
                    <a:lnTo>
                      <a:pt x="306750" y="162456"/>
                    </a:lnTo>
                    <a:cubicBezTo>
                      <a:pt x="306629" y="162577"/>
                      <a:pt x="306508" y="162819"/>
                      <a:pt x="306387" y="162940"/>
                    </a:cubicBezTo>
                    <a:cubicBezTo>
                      <a:pt x="305903" y="162940"/>
                      <a:pt x="305661" y="162698"/>
                      <a:pt x="305298" y="162698"/>
                    </a:cubicBezTo>
                    <a:cubicBezTo>
                      <a:pt x="302758" y="158827"/>
                      <a:pt x="300340" y="154835"/>
                      <a:pt x="297800" y="150964"/>
                    </a:cubicBezTo>
                    <a:lnTo>
                      <a:pt x="297800" y="150722"/>
                    </a:lnTo>
                    <a:cubicBezTo>
                      <a:pt x="297074" y="149633"/>
                      <a:pt x="296469" y="148423"/>
                      <a:pt x="295744" y="147334"/>
                    </a:cubicBezTo>
                    <a:cubicBezTo>
                      <a:pt x="288487" y="135116"/>
                      <a:pt x="281230" y="123019"/>
                      <a:pt x="274094" y="110800"/>
                    </a:cubicBezTo>
                    <a:cubicBezTo>
                      <a:pt x="265386" y="95800"/>
                      <a:pt x="256799" y="80678"/>
                      <a:pt x="248091" y="65677"/>
                    </a:cubicBezTo>
                    <a:cubicBezTo>
                      <a:pt x="244342" y="59145"/>
                      <a:pt x="240714" y="52612"/>
                      <a:pt x="236723" y="46200"/>
                    </a:cubicBezTo>
                    <a:cubicBezTo>
                      <a:pt x="231401" y="37611"/>
                      <a:pt x="225838" y="29264"/>
                      <a:pt x="218702" y="22127"/>
                    </a:cubicBezTo>
                    <a:cubicBezTo>
                      <a:pt x="215557" y="18981"/>
                      <a:pt x="212171" y="16078"/>
                      <a:pt x="208905" y="13054"/>
                    </a:cubicBezTo>
                    <a:cubicBezTo>
                      <a:pt x="208179" y="12691"/>
                      <a:pt x="207333" y="12207"/>
                      <a:pt x="206607" y="11844"/>
                    </a:cubicBezTo>
                    <a:cubicBezTo>
                      <a:pt x="201286" y="8577"/>
                      <a:pt x="195601" y="5795"/>
                      <a:pt x="189675" y="3981"/>
                    </a:cubicBezTo>
                    <a:cubicBezTo>
                      <a:pt x="176855" y="-132"/>
                      <a:pt x="163672" y="-737"/>
                      <a:pt x="150368" y="714"/>
                    </a:cubicBezTo>
                    <a:cubicBezTo>
                      <a:pt x="144321" y="1319"/>
                      <a:pt x="138394" y="2529"/>
                      <a:pt x="132347" y="3376"/>
                    </a:cubicBezTo>
                    <a:cubicBezTo>
                      <a:pt x="131501" y="3738"/>
                      <a:pt x="130775" y="4223"/>
                      <a:pt x="129928" y="4464"/>
                    </a:cubicBezTo>
                    <a:cubicBezTo>
                      <a:pt x="125090" y="6279"/>
                      <a:pt x="120374" y="8457"/>
                      <a:pt x="115899" y="11239"/>
                    </a:cubicBezTo>
                    <a:cubicBezTo>
                      <a:pt x="105860" y="17530"/>
                      <a:pt x="97999" y="26119"/>
                      <a:pt x="91347" y="35676"/>
                    </a:cubicBezTo>
                    <a:cubicBezTo>
                      <a:pt x="81066" y="50313"/>
                      <a:pt x="71875" y="65798"/>
                      <a:pt x="62925" y="81283"/>
                    </a:cubicBezTo>
                    <a:cubicBezTo>
                      <a:pt x="57966" y="89993"/>
                      <a:pt x="53007" y="98703"/>
                      <a:pt x="47686" y="107171"/>
                    </a:cubicBezTo>
                    <a:cubicBezTo>
                      <a:pt x="43211" y="114309"/>
                      <a:pt x="39099" y="121567"/>
                      <a:pt x="34987" y="128946"/>
                    </a:cubicBezTo>
                    <a:cubicBezTo>
                      <a:pt x="32084" y="134027"/>
                      <a:pt x="29060" y="139109"/>
                      <a:pt x="26157" y="144189"/>
                    </a:cubicBezTo>
                    <a:cubicBezTo>
                      <a:pt x="22529" y="149875"/>
                      <a:pt x="19022" y="155560"/>
                      <a:pt x="15272" y="161246"/>
                    </a:cubicBezTo>
                    <a:cubicBezTo>
                      <a:pt x="14910" y="161246"/>
                      <a:pt x="14668" y="161609"/>
                      <a:pt x="14184" y="161489"/>
                    </a:cubicBezTo>
                    <a:cubicBezTo>
                      <a:pt x="14184" y="161368"/>
                      <a:pt x="13942" y="161125"/>
                      <a:pt x="13821" y="161004"/>
                    </a:cubicBezTo>
                    <a:lnTo>
                      <a:pt x="13821" y="163545"/>
                    </a:lnTo>
                    <a:cubicBezTo>
                      <a:pt x="13579" y="164029"/>
                      <a:pt x="13216" y="164513"/>
                      <a:pt x="12975" y="164876"/>
                    </a:cubicBezTo>
                    <a:cubicBezTo>
                      <a:pt x="9346" y="170319"/>
                      <a:pt x="5476" y="175642"/>
                      <a:pt x="2694" y="181691"/>
                    </a:cubicBezTo>
                    <a:cubicBezTo>
                      <a:pt x="880" y="185562"/>
                      <a:pt x="-208" y="189554"/>
                      <a:pt x="33" y="193909"/>
                    </a:cubicBezTo>
                    <a:cubicBezTo>
                      <a:pt x="275" y="198265"/>
                      <a:pt x="1848" y="201652"/>
                      <a:pt x="4871" y="204676"/>
                    </a:cubicBezTo>
                    <a:cubicBezTo>
                      <a:pt x="7411" y="207338"/>
                      <a:pt x="10435" y="208184"/>
                      <a:pt x="13942" y="208184"/>
                    </a:cubicBezTo>
                    <a:lnTo>
                      <a:pt x="13942" y="209515"/>
                    </a:lnTo>
                    <a:cubicBezTo>
                      <a:pt x="14789" y="209515"/>
                      <a:pt x="15756" y="209515"/>
                      <a:pt x="16603" y="209515"/>
                    </a:cubicBezTo>
                    <a:cubicBezTo>
                      <a:pt x="21199" y="208910"/>
                      <a:pt x="25190" y="207216"/>
                      <a:pt x="27972" y="203103"/>
                    </a:cubicBezTo>
                    <a:cubicBezTo>
                      <a:pt x="28576" y="202256"/>
                      <a:pt x="29302" y="201410"/>
                      <a:pt x="29907" y="200442"/>
                    </a:cubicBezTo>
                    <a:cubicBezTo>
                      <a:pt x="30270" y="199958"/>
                      <a:pt x="30633" y="199353"/>
                      <a:pt x="30874" y="198869"/>
                    </a:cubicBezTo>
                    <a:cubicBezTo>
                      <a:pt x="34140" y="194635"/>
                      <a:pt x="37405" y="190401"/>
                      <a:pt x="40308" y="186046"/>
                    </a:cubicBezTo>
                    <a:cubicBezTo>
                      <a:pt x="42001" y="183506"/>
                      <a:pt x="43574" y="180965"/>
                      <a:pt x="45267" y="178425"/>
                    </a:cubicBezTo>
                    <a:cubicBezTo>
                      <a:pt x="45267" y="177941"/>
                      <a:pt x="45025" y="177336"/>
                      <a:pt x="44904" y="176852"/>
                    </a:cubicBezTo>
                    <a:cubicBezTo>
                      <a:pt x="46113" y="174916"/>
                      <a:pt x="47444" y="172981"/>
                      <a:pt x="48653" y="171045"/>
                    </a:cubicBezTo>
                    <a:cubicBezTo>
                      <a:pt x="59055" y="154109"/>
                      <a:pt x="69214" y="136931"/>
                      <a:pt x="79373" y="119873"/>
                    </a:cubicBezTo>
                    <a:cubicBezTo>
                      <a:pt x="85783" y="109107"/>
                      <a:pt x="91952" y="98098"/>
                      <a:pt x="98241" y="87331"/>
                    </a:cubicBezTo>
                    <a:cubicBezTo>
                      <a:pt x="98966" y="86122"/>
                      <a:pt x="99692" y="84912"/>
                      <a:pt x="100539" y="83702"/>
                    </a:cubicBezTo>
                    <a:cubicBezTo>
                      <a:pt x="103320" y="79710"/>
                      <a:pt x="107191" y="79831"/>
                      <a:pt x="110456" y="81766"/>
                    </a:cubicBezTo>
                    <a:cubicBezTo>
                      <a:pt x="112149" y="82735"/>
                      <a:pt x="113601" y="84065"/>
                      <a:pt x="114931" y="85154"/>
                    </a:cubicBezTo>
                    <a:cubicBezTo>
                      <a:pt x="114931" y="86001"/>
                      <a:pt x="115052" y="86605"/>
                      <a:pt x="114931" y="87090"/>
                    </a:cubicBezTo>
                    <a:cubicBezTo>
                      <a:pt x="114447" y="88662"/>
                      <a:pt x="113964" y="90114"/>
                      <a:pt x="113238" y="91565"/>
                    </a:cubicBezTo>
                    <a:cubicBezTo>
                      <a:pt x="111545" y="95678"/>
                      <a:pt x="109489" y="99671"/>
                      <a:pt x="107916" y="103905"/>
                    </a:cubicBezTo>
                    <a:cubicBezTo>
                      <a:pt x="103320" y="116365"/>
                      <a:pt x="98966" y="128826"/>
                      <a:pt x="94612" y="141407"/>
                    </a:cubicBezTo>
                    <a:cubicBezTo>
                      <a:pt x="90500" y="153262"/>
                      <a:pt x="86872" y="165238"/>
                      <a:pt x="82881" y="177094"/>
                    </a:cubicBezTo>
                    <a:cubicBezTo>
                      <a:pt x="76833" y="195119"/>
                      <a:pt x="70786" y="213144"/>
                      <a:pt x="64739" y="231169"/>
                    </a:cubicBezTo>
                    <a:cubicBezTo>
                      <a:pt x="58813" y="248831"/>
                      <a:pt x="53007" y="266494"/>
                      <a:pt x="47081" y="284156"/>
                    </a:cubicBezTo>
                    <a:cubicBezTo>
                      <a:pt x="46113" y="287180"/>
                      <a:pt x="44904" y="290205"/>
                      <a:pt x="44178" y="293350"/>
                    </a:cubicBezTo>
                    <a:cubicBezTo>
                      <a:pt x="43816" y="294801"/>
                      <a:pt x="42969" y="296495"/>
                      <a:pt x="44299" y="297947"/>
                    </a:cubicBezTo>
                    <a:cubicBezTo>
                      <a:pt x="44662" y="297947"/>
                      <a:pt x="45025" y="298189"/>
                      <a:pt x="45388" y="298189"/>
                    </a:cubicBezTo>
                    <a:cubicBezTo>
                      <a:pt x="67158" y="298189"/>
                      <a:pt x="88807" y="298189"/>
                      <a:pt x="110577" y="298189"/>
                    </a:cubicBezTo>
                    <a:cubicBezTo>
                      <a:pt x="112754" y="298189"/>
                      <a:pt x="114810" y="298068"/>
                      <a:pt x="116866" y="298794"/>
                    </a:cubicBezTo>
                    <a:cubicBezTo>
                      <a:pt x="118318" y="301213"/>
                      <a:pt x="117713" y="303753"/>
                      <a:pt x="117713" y="306294"/>
                    </a:cubicBezTo>
                    <a:cubicBezTo>
                      <a:pt x="117713" y="309681"/>
                      <a:pt x="117350" y="313068"/>
                      <a:pt x="117350" y="316456"/>
                    </a:cubicBezTo>
                    <a:cubicBezTo>
                      <a:pt x="117350" y="354926"/>
                      <a:pt x="117350" y="393395"/>
                      <a:pt x="117108" y="431744"/>
                    </a:cubicBezTo>
                    <a:cubicBezTo>
                      <a:pt x="117108" y="437067"/>
                      <a:pt x="117834" y="442027"/>
                      <a:pt x="120616" y="446744"/>
                    </a:cubicBezTo>
                    <a:cubicBezTo>
                      <a:pt x="120857" y="447107"/>
                      <a:pt x="121220" y="447470"/>
                      <a:pt x="121462" y="447833"/>
                    </a:cubicBezTo>
                    <a:cubicBezTo>
                      <a:pt x="121825" y="448196"/>
                      <a:pt x="122067" y="448680"/>
                      <a:pt x="122430" y="449043"/>
                    </a:cubicBezTo>
                    <a:cubicBezTo>
                      <a:pt x="122792" y="449406"/>
                      <a:pt x="123155" y="449890"/>
                      <a:pt x="123518" y="450253"/>
                    </a:cubicBezTo>
                    <a:cubicBezTo>
                      <a:pt x="124244" y="450857"/>
                      <a:pt x="124970" y="451583"/>
                      <a:pt x="125816" y="452188"/>
                    </a:cubicBezTo>
                    <a:lnTo>
                      <a:pt x="125816" y="452188"/>
                    </a:lnTo>
                    <a:cubicBezTo>
                      <a:pt x="129444" y="453882"/>
                      <a:pt x="133073" y="454970"/>
                      <a:pt x="137185" y="454608"/>
                    </a:cubicBezTo>
                    <a:cubicBezTo>
                      <a:pt x="146256" y="453761"/>
                      <a:pt x="153512" y="446261"/>
                      <a:pt x="153754" y="437188"/>
                    </a:cubicBezTo>
                    <a:cubicBezTo>
                      <a:pt x="153754" y="433800"/>
                      <a:pt x="153754" y="430413"/>
                      <a:pt x="153754" y="427026"/>
                    </a:cubicBezTo>
                    <a:cubicBezTo>
                      <a:pt x="153754" y="384927"/>
                      <a:pt x="153633" y="342707"/>
                      <a:pt x="153512" y="300608"/>
                    </a:cubicBezTo>
                    <a:cubicBezTo>
                      <a:pt x="153512" y="299882"/>
                      <a:pt x="153633" y="299278"/>
                      <a:pt x="153633" y="298673"/>
                    </a:cubicBezTo>
                    <a:cubicBezTo>
                      <a:pt x="154117" y="298431"/>
                      <a:pt x="154480" y="298189"/>
                      <a:pt x="154843" y="298189"/>
                    </a:cubicBezTo>
                    <a:cubicBezTo>
                      <a:pt x="158108" y="298189"/>
                      <a:pt x="161253" y="298431"/>
                      <a:pt x="164518" y="298431"/>
                    </a:cubicBezTo>
                    <a:cubicBezTo>
                      <a:pt x="165244" y="298431"/>
                      <a:pt x="165970" y="298431"/>
                      <a:pt x="166695" y="298431"/>
                    </a:cubicBezTo>
                    <a:cubicBezTo>
                      <a:pt x="169598" y="298309"/>
                      <a:pt x="169840" y="298431"/>
                      <a:pt x="169719" y="301334"/>
                    </a:cubicBezTo>
                    <a:cubicBezTo>
                      <a:pt x="169719" y="302907"/>
                      <a:pt x="169840" y="304600"/>
                      <a:pt x="169840" y="306173"/>
                    </a:cubicBezTo>
                    <a:cubicBezTo>
                      <a:pt x="169840" y="347062"/>
                      <a:pt x="169840" y="387830"/>
                      <a:pt x="169840" y="428719"/>
                    </a:cubicBezTo>
                    <a:cubicBezTo>
                      <a:pt x="169840" y="433316"/>
                      <a:pt x="169598" y="438034"/>
                      <a:pt x="170808" y="442510"/>
                    </a:cubicBezTo>
                    <a:cubicBezTo>
                      <a:pt x="172259" y="445777"/>
                      <a:pt x="173952" y="448922"/>
                      <a:pt x="176371" y="451583"/>
                    </a:cubicBezTo>
                    <a:cubicBezTo>
                      <a:pt x="178790" y="452793"/>
                      <a:pt x="181209" y="453761"/>
                      <a:pt x="183991" y="454124"/>
                    </a:cubicBezTo>
                    <a:cubicBezTo>
                      <a:pt x="190038" y="454850"/>
                      <a:pt x="195238" y="453035"/>
                      <a:pt x="199834" y="449043"/>
                    </a:cubicBezTo>
                    <a:cubicBezTo>
                      <a:pt x="203705" y="445535"/>
                      <a:pt x="205156" y="441058"/>
                      <a:pt x="205398" y="436099"/>
                    </a:cubicBezTo>
                    <a:cubicBezTo>
                      <a:pt x="205519" y="432832"/>
                      <a:pt x="205398" y="429687"/>
                      <a:pt x="205398" y="426421"/>
                    </a:cubicBezTo>
                    <a:cubicBezTo>
                      <a:pt x="205156" y="384564"/>
                      <a:pt x="204793" y="342828"/>
                      <a:pt x="204551" y="300971"/>
                    </a:cubicBezTo>
                    <a:cubicBezTo>
                      <a:pt x="204551" y="300245"/>
                      <a:pt x="204551" y="299519"/>
                      <a:pt x="204551" y="298552"/>
                    </a:cubicBezTo>
                    <a:cubicBezTo>
                      <a:pt x="205519" y="298431"/>
                      <a:pt x="206365" y="298189"/>
                      <a:pt x="207212" y="298189"/>
                    </a:cubicBezTo>
                    <a:cubicBezTo>
                      <a:pt x="228619" y="298189"/>
                      <a:pt x="249905" y="298189"/>
                      <a:pt x="271313" y="298068"/>
                    </a:cubicBezTo>
                    <a:cubicBezTo>
                      <a:pt x="271676" y="298068"/>
                      <a:pt x="272038" y="298189"/>
                      <a:pt x="272401" y="298309"/>
                    </a:cubicBezTo>
                    <a:cubicBezTo>
                      <a:pt x="273490" y="297947"/>
                      <a:pt x="273369" y="296979"/>
                      <a:pt x="273611" y="296132"/>
                    </a:cubicBezTo>
                    <a:cubicBezTo>
                      <a:pt x="271797" y="289962"/>
                      <a:pt x="269982" y="283793"/>
                      <a:pt x="268047" y="277623"/>
                    </a:cubicBezTo>
                    <a:cubicBezTo>
                      <a:pt x="261516" y="256816"/>
                      <a:pt x="254985" y="235887"/>
                      <a:pt x="248575" y="215080"/>
                    </a:cubicBezTo>
                    <a:cubicBezTo>
                      <a:pt x="243133" y="197781"/>
                      <a:pt x="237932" y="180481"/>
                      <a:pt x="232368" y="163303"/>
                    </a:cubicBezTo>
                    <a:cubicBezTo>
                      <a:pt x="230312" y="157012"/>
                      <a:pt x="228014" y="150843"/>
                      <a:pt x="225958" y="144431"/>
                    </a:cubicBezTo>
                    <a:cubicBezTo>
                      <a:pt x="222572" y="133665"/>
                      <a:pt x="218944" y="123019"/>
                      <a:pt x="215436" y="112252"/>
                    </a:cubicBezTo>
                    <a:cubicBezTo>
                      <a:pt x="212896" y="104751"/>
                      <a:pt x="210236" y="97373"/>
                      <a:pt x="206849" y="90235"/>
                    </a:cubicBezTo>
                    <a:cubicBezTo>
                      <a:pt x="205761" y="88057"/>
                      <a:pt x="205156" y="85880"/>
                      <a:pt x="206003" y="83581"/>
                    </a:cubicBezTo>
                    <a:cubicBezTo>
                      <a:pt x="208990" y="81973"/>
                      <a:pt x="212207" y="81368"/>
                      <a:pt x="215678" y="81766"/>
                    </a:cubicBezTo>
                    <a:cubicBezTo>
                      <a:pt x="217613" y="82614"/>
                      <a:pt x="218581" y="84307"/>
                      <a:pt x="219548" y="86001"/>
                    </a:cubicBezTo>
                    <a:cubicBezTo>
                      <a:pt x="225958" y="97009"/>
                      <a:pt x="232490" y="107897"/>
                      <a:pt x="239020" y="118906"/>
                    </a:cubicBezTo>
                    <a:cubicBezTo>
                      <a:pt x="250873" y="138987"/>
                      <a:pt x="262726" y="159069"/>
                      <a:pt x="274578" y="179030"/>
                    </a:cubicBezTo>
                    <a:cubicBezTo>
                      <a:pt x="274820" y="179393"/>
                      <a:pt x="275062" y="179755"/>
                      <a:pt x="275304" y="180240"/>
                    </a:cubicBezTo>
                    <a:cubicBezTo>
                      <a:pt x="275304" y="180240"/>
                      <a:pt x="275304" y="180360"/>
                      <a:pt x="275304" y="180481"/>
                    </a:cubicBezTo>
                    <a:cubicBezTo>
                      <a:pt x="276997" y="183022"/>
                      <a:pt x="278569" y="185562"/>
                      <a:pt x="280263" y="188103"/>
                    </a:cubicBezTo>
                    <a:cubicBezTo>
                      <a:pt x="280867" y="189070"/>
                      <a:pt x="281714" y="190038"/>
                      <a:pt x="282440" y="191006"/>
                    </a:cubicBezTo>
                    <a:cubicBezTo>
                      <a:pt x="283407" y="192457"/>
                      <a:pt x="284254" y="193909"/>
                      <a:pt x="285221" y="195240"/>
                    </a:cubicBezTo>
                    <a:cubicBezTo>
                      <a:pt x="285826" y="196087"/>
                      <a:pt x="286552" y="196692"/>
                      <a:pt x="287157" y="197417"/>
                    </a:cubicBezTo>
                    <a:cubicBezTo>
                      <a:pt x="288003" y="198506"/>
                      <a:pt x="288850" y="199716"/>
                      <a:pt x="289696" y="200926"/>
                    </a:cubicBezTo>
                    <a:cubicBezTo>
                      <a:pt x="290059" y="201410"/>
                      <a:pt x="290422" y="202015"/>
                      <a:pt x="290664" y="202499"/>
                    </a:cubicBezTo>
                    <a:cubicBezTo>
                      <a:pt x="291269" y="203345"/>
                      <a:pt x="291994" y="204192"/>
                      <a:pt x="292599" y="205160"/>
                    </a:cubicBezTo>
                    <a:cubicBezTo>
                      <a:pt x="295260" y="209273"/>
                      <a:pt x="299251" y="210967"/>
                      <a:pt x="303968" y="211572"/>
                    </a:cubicBezTo>
                    <a:cubicBezTo>
                      <a:pt x="304935" y="211693"/>
                      <a:pt x="305782" y="211693"/>
                      <a:pt x="306629" y="211572"/>
                    </a:cubicBezTo>
                    <a:lnTo>
                      <a:pt x="306629" y="210241"/>
                    </a:lnTo>
                    <a:cubicBezTo>
                      <a:pt x="310015" y="210241"/>
                      <a:pt x="313160" y="209273"/>
                      <a:pt x="315699" y="206733"/>
                    </a:cubicBezTo>
                    <a:cubicBezTo>
                      <a:pt x="318602" y="203708"/>
                      <a:pt x="320295" y="200321"/>
                      <a:pt x="320537" y="195966"/>
                    </a:cubicBezTo>
                    <a:cubicBezTo>
                      <a:pt x="320779" y="191611"/>
                      <a:pt x="319691" y="187740"/>
                      <a:pt x="317877" y="183748"/>
                    </a:cubicBezTo>
                    <a:close/>
                  </a:path>
                </a:pathLst>
              </a:custGeom>
              <a:solidFill>
                <a:schemeClr val="lt1">
                  <a:alpha val="66274"/>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grpSp>
          <p:nvGrpSpPr>
            <p:cNvPr id="187" name="Google Shape;187;p16"/>
            <p:cNvGrpSpPr/>
            <p:nvPr/>
          </p:nvGrpSpPr>
          <p:grpSpPr>
            <a:xfrm>
              <a:off x="5681508" y="5035168"/>
              <a:ext cx="560955" cy="582050"/>
              <a:chOff x="5681508" y="5035168"/>
              <a:chExt cx="560955" cy="582050"/>
            </a:xfrm>
          </p:grpSpPr>
          <p:sp>
            <p:nvSpPr>
              <p:cNvPr id="188" name="Google Shape;188;p16"/>
              <p:cNvSpPr/>
              <p:nvPr/>
            </p:nvSpPr>
            <p:spPr>
              <a:xfrm>
                <a:off x="5758154" y="5246388"/>
                <a:ext cx="61667" cy="61575"/>
              </a:xfrm>
              <a:custGeom>
                <a:avLst/>
                <a:gdLst/>
                <a:ahLst/>
                <a:cxnLst/>
                <a:rect l="l" t="t" r="r" b="b"/>
                <a:pathLst>
                  <a:path w="61667" h="61575" extrusionOk="0">
                    <a:moveTo>
                      <a:pt x="4401" y="47422"/>
                    </a:moveTo>
                    <a:cubicBezTo>
                      <a:pt x="10085" y="56495"/>
                      <a:pt x="18188" y="61334"/>
                      <a:pt x="29073" y="61334"/>
                    </a:cubicBezTo>
                    <a:cubicBezTo>
                      <a:pt x="29436" y="61334"/>
                      <a:pt x="29799" y="61334"/>
                      <a:pt x="30162" y="61334"/>
                    </a:cubicBezTo>
                    <a:cubicBezTo>
                      <a:pt x="30162" y="61334"/>
                      <a:pt x="30162" y="61455"/>
                      <a:pt x="30162" y="61576"/>
                    </a:cubicBezTo>
                    <a:cubicBezTo>
                      <a:pt x="32581" y="61334"/>
                      <a:pt x="35121" y="61091"/>
                      <a:pt x="37539" y="60729"/>
                    </a:cubicBezTo>
                    <a:cubicBezTo>
                      <a:pt x="42861" y="60003"/>
                      <a:pt x="47336" y="57583"/>
                      <a:pt x="51327" y="54196"/>
                    </a:cubicBezTo>
                    <a:cubicBezTo>
                      <a:pt x="56407" y="49841"/>
                      <a:pt x="59189" y="43914"/>
                      <a:pt x="60761" y="37623"/>
                    </a:cubicBezTo>
                    <a:cubicBezTo>
                      <a:pt x="61970" y="33147"/>
                      <a:pt x="61970" y="28550"/>
                      <a:pt x="60761" y="23953"/>
                    </a:cubicBezTo>
                    <a:cubicBezTo>
                      <a:pt x="59430" y="19114"/>
                      <a:pt x="57253" y="14759"/>
                      <a:pt x="53988" y="10887"/>
                    </a:cubicBezTo>
                    <a:cubicBezTo>
                      <a:pt x="49876" y="5807"/>
                      <a:pt x="44433" y="2540"/>
                      <a:pt x="38023" y="968"/>
                    </a:cubicBezTo>
                    <a:cubicBezTo>
                      <a:pt x="34032" y="0"/>
                      <a:pt x="29920" y="-242"/>
                      <a:pt x="25808" y="242"/>
                    </a:cubicBezTo>
                    <a:cubicBezTo>
                      <a:pt x="19035" y="1089"/>
                      <a:pt x="13834" y="4839"/>
                      <a:pt x="8755" y="8831"/>
                    </a:cubicBezTo>
                    <a:cubicBezTo>
                      <a:pt x="5489" y="12823"/>
                      <a:pt x="2949" y="17299"/>
                      <a:pt x="1014" y="22259"/>
                    </a:cubicBezTo>
                    <a:cubicBezTo>
                      <a:pt x="772" y="22864"/>
                      <a:pt x="651" y="23590"/>
                      <a:pt x="530" y="24316"/>
                    </a:cubicBezTo>
                    <a:cubicBezTo>
                      <a:pt x="-316" y="28066"/>
                      <a:pt x="47" y="31816"/>
                      <a:pt x="288" y="35567"/>
                    </a:cubicBezTo>
                    <a:cubicBezTo>
                      <a:pt x="530" y="39921"/>
                      <a:pt x="2103" y="43914"/>
                      <a:pt x="4401" y="47543"/>
                    </a:cubicBezTo>
                    <a:close/>
                  </a:path>
                </a:pathLst>
              </a:custGeom>
              <a:solidFill>
                <a:schemeClr val="lt1">
                  <a:alpha val="66274"/>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189" name="Google Shape;189;p16"/>
              <p:cNvSpPr/>
              <p:nvPr/>
            </p:nvSpPr>
            <p:spPr>
              <a:xfrm>
                <a:off x="5681508" y="5318149"/>
                <a:ext cx="179374" cy="299069"/>
              </a:xfrm>
              <a:custGeom>
                <a:avLst/>
                <a:gdLst/>
                <a:ahLst/>
                <a:cxnLst/>
                <a:rect l="l" t="t" r="r" b="b"/>
                <a:pathLst>
                  <a:path w="179374" h="299069" extrusionOk="0">
                    <a:moveTo>
                      <a:pt x="135955" y="7839"/>
                    </a:moveTo>
                    <a:cubicBezTo>
                      <a:pt x="132448" y="5661"/>
                      <a:pt x="128698" y="3847"/>
                      <a:pt x="124828" y="2637"/>
                    </a:cubicBezTo>
                    <a:cubicBezTo>
                      <a:pt x="116362" y="-24"/>
                      <a:pt x="107775" y="-508"/>
                      <a:pt x="98946" y="460"/>
                    </a:cubicBezTo>
                    <a:cubicBezTo>
                      <a:pt x="94955" y="944"/>
                      <a:pt x="91085" y="1670"/>
                      <a:pt x="87093" y="2274"/>
                    </a:cubicBezTo>
                    <a:cubicBezTo>
                      <a:pt x="86610" y="2517"/>
                      <a:pt x="86126" y="2758"/>
                      <a:pt x="85521" y="3000"/>
                    </a:cubicBezTo>
                    <a:cubicBezTo>
                      <a:pt x="82256" y="4210"/>
                      <a:pt x="79232" y="5541"/>
                      <a:pt x="76329" y="7476"/>
                    </a:cubicBezTo>
                    <a:cubicBezTo>
                      <a:pt x="69677" y="11590"/>
                      <a:pt x="64598" y="17275"/>
                      <a:pt x="60123" y="23566"/>
                    </a:cubicBezTo>
                    <a:cubicBezTo>
                      <a:pt x="53350" y="33244"/>
                      <a:pt x="47303" y="43284"/>
                      <a:pt x="41497" y="53567"/>
                    </a:cubicBezTo>
                    <a:cubicBezTo>
                      <a:pt x="38232" y="59253"/>
                      <a:pt x="34966" y="65060"/>
                      <a:pt x="31459" y="70625"/>
                    </a:cubicBezTo>
                    <a:cubicBezTo>
                      <a:pt x="28556" y="75342"/>
                      <a:pt x="25774" y="80181"/>
                      <a:pt x="23114" y="84899"/>
                    </a:cubicBezTo>
                    <a:cubicBezTo>
                      <a:pt x="21178" y="88287"/>
                      <a:pt x="19243" y="91553"/>
                      <a:pt x="17308" y="94940"/>
                    </a:cubicBezTo>
                    <a:cubicBezTo>
                      <a:pt x="14889" y="98691"/>
                      <a:pt x="12591" y="102440"/>
                      <a:pt x="10172" y="106191"/>
                    </a:cubicBezTo>
                    <a:cubicBezTo>
                      <a:pt x="9931" y="106191"/>
                      <a:pt x="9810" y="106433"/>
                      <a:pt x="9447" y="106433"/>
                    </a:cubicBezTo>
                    <a:cubicBezTo>
                      <a:pt x="9447" y="106433"/>
                      <a:pt x="9326" y="106191"/>
                      <a:pt x="9205" y="106070"/>
                    </a:cubicBezTo>
                    <a:lnTo>
                      <a:pt x="9205" y="107764"/>
                    </a:lnTo>
                    <a:cubicBezTo>
                      <a:pt x="8963" y="108005"/>
                      <a:pt x="8842" y="108369"/>
                      <a:pt x="8600" y="108610"/>
                    </a:cubicBezTo>
                    <a:cubicBezTo>
                      <a:pt x="6181" y="112239"/>
                      <a:pt x="3641" y="115748"/>
                      <a:pt x="1827" y="119619"/>
                    </a:cubicBezTo>
                    <a:cubicBezTo>
                      <a:pt x="618" y="122159"/>
                      <a:pt x="-108" y="124700"/>
                      <a:pt x="13" y="127603"/>
                    </a:cubicBezTo>
                    <a:cubicBezTo>
                      <a:pt x="134" y="130385"/>
                      <a:pt x="1223" y="132684"/>
                      <a:pt x="3158" y="134620"/>
                    </a:cubicBezTo>
                    <a:cubicBezTo>
                      <a:pt x="4851" y="136313"/>
                      <a:pt x="6786" y="136918"/>
                      <a:pt x="9084" y="136918"/>
                    </a:cubicBezTo>
                    <a:lnTo>
                      <a:pt x="9084" y="137765"/>
                    </a:lnTo>
                    <a:cubicBezTo>
                      <a:pt x="9689" y="137765"/>
                      <a:pt x="10293" y="137765"/>
                      <a:pt x="10898" y="137765"/>
                    </a:cubicBezTo>
                    <a:cubicBezTo>
                      <a:pt x="13922" y="137402"/>
                      <a:pt x="16583" y="136193"/>
                      <a:pt x="18397" y="133531"/>
                    </a:cubicBezTo>
                    <a:cubicBezTo>
                      <a:pt x="18760" y="132926"/>
                      <a:pt x="19243" y="132442"/>
                      <a:pt x="19606" y="131837"/>
                    </a:cubicBezTo>
                    <a:cubicBezTo>
                      <a:pt x="19848" y="131474"/>
                      <a:pt x="20090" y="131111"/>
                      <a:pt x="20332" y="130749"/>
                    </a:cubicBezTo>
                    <a:cubicBezTo>
                      <a:pt x="22509" y="127966"/>
                      <a:pt x="24686" y="125184"/>
                      <a:pt x="26621" y="122281"/>
                    </a:cubicBezTo>
                    <a:cubicBezTo>
                      <a:pt x="27709" y="120586"/>
                      <a:pt x="28798" y="118893"/>
                      <a:pt x="29886" y="117321"/>
                    </a:cubicBezTo>
                    <a:cubicBezTo>
                      <a:pt x="29886" y="116957"/>
                      <a:pt x="29766" y="116595"/>
                      <a:pt x="29645" y="116232"/>
                    </a:cubicBezTo>
                    <a:cubicBezTo>
                      <a:pt x="30491" y="114901"/>
                      <a:pt x="31338" y="113691"/>
                      <a:pt x="32063" y="112482"/>
                    </a:cubicBezTo>
                    <a:cubicBezTo>
                      <a:pt x="38957" y="101352"/>
                      <a:pt x="45609" y="90101"/>
                      <a:pt x="52261" y="78851"/>
                    </a:cubicBezTo>
                    <a:cubicBezTo>
                      <a:pt x="56494" y="71713"/>
                      <a:pt x="60486" y="64576"/>
                      <a:pt x="64719" y="57439"/>
                    </a:cubicBezTo>
                    <a:cubicBezTo>
                      <a:pt x="65202" y="56591"/>
                      <a:pt x="65686" y="55866"/>
                      <a:pt x="66291" y="55019"/>
                    </a:cubicBezTo>
                    <a:cubicBezTo>
                      <a:pt x="68105" y="52357"/>
                      <a:pt x="70645" y="52478"/>
                      <a:pt x="72822" y="53809"/>
                    </a:cubicBezTo>
                    <a:cubicBezTo>
                      <a:pt x="73910" y="54414"/>
                      <a:pt x="74878" y="55261"/>
                      <a:pt x="75846" y="55987"/>
                    </a:cubicBezTo>
                    <a:cubicBezTo>
                      <a:pt x="75846" y="56591"/>
                      <a:pt x="75846" y="56955"/>
                      <a:pt x="75846" y="57196"/>
                    </a:cubicBezTo>
                    <a:cubicBezTo>
                      <a:pt x="75483" y="58164"/>
                      <a:pt x="75120" y="59253"/>
                      <a:pt x="74757" y="60221"/>
                    </a:cubicBezTo>
                    <a:cubicBezTo>
                      <a:pt x="73548" y="62882"/>
                      <a:pt x="72338" y="65543"/>
                      <a:pt x="71250" y="68326"/>
                    </a:cubicBezTo>
                    <a:cubicBezTo>
                      <a:pt x="68226" y="76552"/>
                      <a:pt x="65323" y="84779"/>
                      <a:pt x="62542" y="93005"/>
                    </a:cubicBezTo>
                    <a:cubicBezTo>
                      <a:pt x="59881" y="100747"/>
                      <a:pt x="57462" y="108610"/>
                      <a:pt x="54801" y="116473"/>
                    </a:cubicBezTo>
                    <a:cubicBezTo>
                      <a:pt x="50810" y="128329"/>
                      <a:pt x="46819" y="140184"/>
                      <a:pt x="42828" y="152040"/>
                    </a:cubicBezTo>
                    <a:cubicBezTo>
                      <a:pt x="38957" y="163653"/>
                      <a:pt x="35087" y="175267"/>
                      <a:pt x="31217" y="186880"/>
                    </a:cubicBezTo>
                    <a:cubicBezTo>
                      <a:pt x="30491" y="188937"/>
                      <a:pt x="29766" y="190872"/>
                      <a:pt x="29282" y="192929"/>
                    </a:cubicBezTo>
                    <a:cubicBezTo>
                      <a:pt x="29040" y="193897"/>
                      <a:pt x="28556" y="194985"/>
                      <a:pt x="29282" y="195953"/>
                    </a:cubicBezTo>
                    <a:cubicBezTo>
                      <a:pt x="29524" y="195953"/>
                      <a:pt x="29766" y="196075"/>
                      <a:pt x="30007" y="196075"/>
                    </a:cubicBezTo>
                    <a:cubicBezTo>
                      <a:pt x="44279" y="196075"/>
                      <a:pt x="58550" y="196075"/>
                      <a:pt x="72822" y="196075"/>
                    </a:cubicBezTo>
                    <a:cubicBezTo>
                      <a:pt x="74273" y="196075"/>
                      <a:pt x="75604" y="196075"/>
                      <a:pt x="76934" y="196437"/>
                    </a:cubicBezTo>
                    <a:cubicBezTo>
                      <a:pt x="77902" y="198010"/>
                      <a:pt x="77539" y="199704"/>
                      <a:pt x="77539" y="201397"/>
                    </a:cubicBezTo>
                    <a:cubicBezTo>
                      <a:pt x="77539" y="203696"/>
                      <a:pt x="77297" y="205873"/>
                      <a:pt x="77297" y="208172"/>
                    </a:cubicBezTo>
                    <a:cubicBezTo>
                      <a:pt x="77297" y="233455"/>
                      <a:pt x="77297" y="258739"/>
                      <a:pt x="77176" y="284022"/>
                    </a:cubicBezTo>
                    <a:cubicBezTo>
                      <a:pt x="77176" y="287530"/>
                      <a:pt x="77660" y="290797"/>
                      <a:pt x="79474" y="293821"/>
                    </a:cubicBezTo>
                    <a:cubicBezTo>
                      <a:pt x="79716" y="294063"/>
                      <a:pt x="79837" y="294305"/>
                      <a:pt x="80079" y="294547"/>
                    </a:cubicBezTo>
                    <a:cubicBezTo>
                      <a:pt x="80320" y="294789"/>
                      <a:pt x="80562" y="295031"/>
                      <a:pt x="80683" y="295273"/>
                    </a:cubicBezTo>
                    <a:cubicBezTo>
                      <a:pt x="80925" y="295515"/>
                      <a:pt x="81167" y="295757"/>
                      <a:pt x="81409" y="296119"/>
                    </a:cubicBezTo>
                    <a:cubicBezTo>
                      <a:pt x="81893" y="296603"/>
                      <a:pt x="82377" y="296966"/>
                      <a:pt x="82860" y="297450"/>
                    </a:cubicBezTo>
                    <a:lnTo>
                      <a:pt x="82860" y="297450"/>
                    </a:lnTo>
                    <a:cubicBezTo>
                      <a:pt x="85279" y="298539"/>
                      <a:pt x="87698" y="299265"/>
                      <a:pt x="90359" y="299023"/>
                    </a:cubicBezTo>
                    <a:cubicBezTo>
                      <a:pt x="96285" y="298418"/>
                      <a:pt x="101123" y="293579"/>
                      <a:pt x="101244" y="287651"/>
                    </a:cubicBezTo>
                    <a:cubicBezTo>
                      <a:pt x="101244" y="285353"/>
                      <a:pt x="101244" y="283176"/>
                      <a:pt x="101244" y="280877"/>
                    </a:cubicBezTo>
                    <a:cubicBezTo>
                      <a:pt x="101244" y="253174"/>
                      <a:pt x="101244" y="225471"/>
                      <a:pt x="101123" y="197768"/>
                    </a:cubicBezTo>
                    <a:cubicBezTo>
                      <a:pt x="101123" y="197284"/>
                      <a:pt x="101123" y="196921"/>
                      <a:pt x="101123" y="196558"/>
                    </a:cubicBezTo>
                    <a:cubicBezTo>
                      <a:pt x="101486" y="196437"/>
                      <a:pt x="101728" y="196195"/>
                      <a:pt x="101849" y="196195"/>
                    </a:cubicBezTo>
                    <a:cubicBezTo>
                      <a:pt x="103905" y="196195"/>
                      <a:pt x="106082" y="196316"/>
                      <a:pt x="108138" y="196437"/>
                    </a:cubicBezTo>
                    <a:cubicBezTo>
                      <a:pt x="108622" y="196437"/>
                      <a:pt x="109105" y="196437"/>
                      <a:pt x="109589" y="196437"/>
                    </a:cubicBezTo>
                    <a:cubicBezTo>
                      <a:pt x="111524" y="196437"/>
                      <a:pt x="111645" y="196437"/>
                      <a:pt x="111524" y="198373"/>
                    </a:cubicBezTo>
                    <a:cubicBezTo>
                      <a:pt x="111524" y="199462"/>
                      <a:pt x="111524" y="200429"/>
                      <a:pt x="111524" y="201518"/>
                    </a:cubicBezTo>
                    <a:cubicBezTo>
                      <a:pt x="111524" y="228374"/>
                      <a:pt x="111524" y="255231"/>
                      <a:pt x="111524" y="282086"/>
                    </a:cubicBezTo>
                    <a:cubicBezTo>
                      <a:pt x="111524" y="285111"/>
                      <a:pt x="111403" y="288256"/>
                      <a:pt x="112129" y="291159"/>
                    </a:cubicBezTo>
                    <a:cubicBezTo>
                      <a:pt x="113097" y="293337"/>
                      <a:pt x="114185" y="295393"/>
                      <a:pt x="115757" y="297088"/>
                    </a:cubicBezTo>
                    <a:cubicBezTo>
                      <a:pt x="117330" y="297934"/>
                      <a:pt x="118902" y="298539"/>
                      <a:pt x="120716" y="298781"/>
                    </a:cubicBezTo>
                    <a:cubicBezTo>
                      <a:pt x="124707" y="299265"/>
                      <a:pt x="128094" y="298055"/>
                      <a:pt x="131117" y="295393"/>
                    </a:cubicBezTo>
                    <a:cubicBezTo>
                      <a:pt x="133657" y="293095"/>
                      <a:pt x="134625" y="290071"/>
                      <a:pt x="134746" y="286805"/>
                    </a:cubicBezTo>
                    <a:cubicBezTo>
                      <a:pt x="134746" y="284748"/>
                      <a:pt x="134746" y="282571"/>
                      <a:pt x="134746" y="280393"/>
                    </a:cubicBezTo>
                    <a:cubicBezTo>
                      <a:pt x="134504" y="252932"/>
                      <a:pt x="134383" y="225350"/>
                      <a:pt x="134141" y="197889"/>
                    </a:cubicBezTo>
                    <a:cubicBezTo>
                      <a:pt x="134141" y="197405"/>
                      <a:pt x="134141" y="196921"/>
                      <a:pt x="134141" y="196316"/>
                    </a:cubicBezTo>
                    <a:cubicBezTo>
                      <a:pt x="134746" y="196316"/>
                      <a:pt x="135350" y="196075"/>
                      <a:pt x="135834" y="196075"/>
                    </a:cubicBezTo>
                    <a:cubicBezTo>
                      <a:pt x="149864" y="196075"/>
                      <a:pt x="163893" y="196075"/>
                      <a:pt x="177923" y="196075"/>
                    </a:cubicBezTo>
                    <a:cubicBezTo>
                      <a:pt x="178165" y="196075"/>
                      <a:pt x="178407" y="196075"/>
                      <a:pt x="178649" y="196195"/>
                    </a:cubicBezTo>
                    <a:cubicBezTo>
                      <a:pt x="179374" y="195953"/>
                      <a:pt x="179253" y="195349"/>
                      <a:pt x="179374" y="194744"/>
                    </a:cubicBezTo>
                    <a:cubicBezTo>
                      <a:pt x="178165" y="190631"/>
                      <a:pt x="176955" y="186638"/>
                      <a:pt x="175746" y="182525"/>
                    </a:cubicBezTo>
                    <a:cubicBezTo>
                      <a:pt x="171513" y="168855"/>
                      <a:pt x="167159" y="155064"/>
                      <a:pt x="162926" y="141394"/>
                    </a:cubicBezTo>
                    <a:cubicBezTo>
                      <a:pt x="159418" y="130023"/>
                      <a:pt x="155911" y="118651"/>
                      <a:pt x="152283" y="107400"/>
                    </a:cubicBezTo>
                    <a:cubicBezTo>
                      <a:pt x="150952" y="103287"/>
                      <a:pt x="149380" y="99174"/>
                      <a:pt x="148050" y="95061"/>
                    </a:cubicBezTo>
                    <a:cubicBezTo>
                      <a:pt x="145752" y="88045"/>
                      <a:pt x="143454" y="80907"/>
                      <a:pt x="141156" y="73891"/>
                    </a:cubicBezTo>
                    <a:cubicBezTo>
                      <a:pt x="139462" y="68931"/>
                      <a:pt x="137769" y="64092"/>
                      <a:pt x="135471" y="59374"/>
                    </a:cubicBezTo>
                    <a:cubicBezTo>
                      <a:pt x="134746" y="57922"/>
                      <a:pt x="134383" y="56591"/>
                      <a:pt x="134988" y="55019"/>
                    </a:cubicBezTo>
                  </a:path>
                </a:pathLst>
              </a:custGeom>
              <a:solidFill>
                <a:schemeClr val="lt1">
                  <a:alpha val="66274"/>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nvGrpSpPr>
              <p:cNvPr id="190" name="Google Shape;190;p16"/>
              <p:cNvGrpSpPr/>
              <p:nvPr/>
            </p:nvGrpSpPr>
            <p:grpSpPr>
              <a:xfrm>
                <a:off x="5898463" y="5035168"/>
                <a:ext cx="344000" cy="581799"/>
                <a:chOff x="5898463" y="5035168"/>
                <a:chExt cx="344000" cy="581799"/>
              </a:xfrm>
            </p:grpSpPr>
            <p:sp>
              <p:nvSpPr>
                <p:cNvPr id="191" name="Google Shape;191;p16"/>
                <p:cNvSpPr/>
                <p:nvPr/>
              </p:nvSpPr>
              <p:spPr>
                <a:xfrm>
                  <a:off x="6021376" y="5035168"/>
                  <a:ext cx="99416" cy="101254"/>
                </a:xfrm>
                <a:custGeom>
                  <a:avLst/>
                  <a:gdLst/>
                  <a:ahLst/>
                  <a:cxnLst/>
                  <a:rect l="l" t="t" r="r" b="b"/>
                  <a:pathLst>
                    <a:path w="99416" h="101254" extrusionOk="0">
                      <a:moveTo>
                        <a:pt x="77647" y="92061"/>
                      </a:moveTo>
                      <a:cubicBezTo>
                        <a:pt x="77888" y="91819"/>
                        <a:pt x="78130" y="91819"/>
                        <a:pt x="78493" y="91819"/>
                      </a:cubicBezTo>
                      <a:cubicBezTo>
                        <a:pt x="83331" y="87101"/>
                        <a:pt x="87806" y="82262"/>
                        <a:pt x="91313" y="76455"/>
                      </a:cubicBezTo>
                      <a:cubicBezTo>
                        <a:pt x="92281" y="74883"/>
                        <a:pt x="93128" y="73068"/>
                        <a:pt x="93853" y="71374"/>
                      </a:cubicBezTo>
                      <a:cubicBezTo>
                        <a:pt x="95425" y="67745"/>
                        <a:pt x="96877" y="63995"/>
                        <a:pt x="98328" y="60366"/>
                      </a:cubicBezTo>
                      <a:lnTo>
                        <a:pt x="98328" y="60366"/>
                      </a:lnTo>
                      <a:cubicBezTo>
                        <a:pt x="98328" y="59640"/>
                        <a:pt x="98449" y="59035"/>
                        <a:pt x="98570" y="58309"/>
                      </a:cubicBezTo>
                      <a:cubicBezTo>
                        <a:pt x="98570" y="57946"/>
                        <a:pt x="98570" y="57583"/>
                        <a:pt x="98570" y="57220"/>
                      </a:cubicBezTo>
                      <a:cubicBezTo>
                        <a:pt x="98328" y="55527"/>
                        <a:pt x="98570" y="54075"/>
                        <a:pt x="99417" y="52624"/>
                      </a:cubicBezTo>
                      <a:cubicBezTo>
                        <a:pt x="99417" y="49599"/>
                        <a:pt x="99417" y="46454"/>
                        <a:pt x="99417" y="43429"/>
                      </a:cubicBezTo>
                      <a:cubicBezTo>
                        <a:pt x="99296" y="42946"/>
                        <a:pt x="99054" y="42582"/>
                        <a:pt x="98933" y="42099"/>
                      </a:cubicBezTo>
                      <a:cubicBezTo>
                        <a:pt x="98812" y="41010"/>
                        <a:pt x="98570" y="39921"/>
                        <a:pt x="98449" y="38712"/>
                      </a:cubicBezTo>
                      <a:cubicBezTo>
                        <a:pt x="98449" y="38107"/>
                        <a:pt x="98449" y="37502"/>
                        <a:pt x="98328" y="36897"/>
                      </a:cubicBezTo>
                      <a:cubicBezTo>
                        <a:pt x="97965" y="36292"/>
                        <a:pt x="97723" y="35808"/>
                        <a:pt x="97361" y="35203"/>
                      </a:cubicBezTo>
                      <a:cubicBezTo>
                        <a:pt x="97119" y="34840"/>
                        <a:pt x="97119" y="34598"/>
                        <a:pt x="97240" y="34235"/>
                      </a:cubicBezTo>
                      <a:cubicBezTo>
                        <a:pt x="96272" y="33752"/>
                        <a:pt x="96151" y="32783"/>
                        <a:pt x="96151" y="31695"/>
                      </a:cubicBezTo>
                      <a:cubicBezTo>
                        <a:pt x="96151" y="31695"/>
                        <a:pt x="96151" y="31695"/>
                        <a:pt x="96151" y="31695"/>
                      </a:cubicBezTo>
                      <a:cubicBezTo>
                        <a:pt x="94095" y="28187"/>
                        <a:pt x="92039" y="24679"/>
                        <a:pt x="89862" y="21170"/>
                      </a:cubicBezTo>
                      <a:cubicBezTo>
                        <a:pt x="87443" y="17299"/>
                        <a:pt x="84298" y="14032"/>
                        <a:pt x="80912" y="11008"/>
                      </a:cubicBezTo>
                      <a:cubicBezTo>
                        <a:pt x="80549" y="10645"/>
                        <a:pt x="80186" y="10162"/>
                        <a:pt x="79945" y="9678"/>
                      </a:cubicBezTo>
                      <a:cubicBezTo>
                        <a:pt x="72204" y="4355"/>
                        <a:pt x="63738" y="846"/>
                        <a:pt x="54425" y="0"/>
                      </a:cubicBezTo>
                      <a:cubicBezTo>
                        <a:pt x="51764" y="0"/>
                        <a:pt x="49224" y="0"/>
                        <a:pt x="46564" y="0"/>
                      </a:cubicBezTo>
                      <a:lnTo>
                        <a:pt x="46564" y="0"/>
                      </a:lnTo>
                      <a:cubicBezTo>
                        <a:pt x="45717" y="0"/>
                        <a:pt x="44871" y="0"/>
                        <a:pt x="44024" y="121"/>
                      </a:cubicBezTo>
                      <a:cubicBezTo>
                        <a:pt x="42935" y="121"/>
                        <a:pt x="41726" y="363"/>
                        <a:pt x="40637" y="363"/>
                      </a:cubicBezTo>
                      <a:cubicBezTo>
                        <a:pt x="39912" y="363"/>
                        <a:pt x="39307" y="363"/>
                        <a:pt x="38581" y="484"/>
                      </a:cubicBezTo>
                      <a:cubicBezTo>
                        <a:pt x="37977" y="1451"/>
                        <a:pt x="37009" y="1451"/>
                        <a:pt x="35921" y="1451"/>
                      </a:cubicBezTo>
                      <a:lnTo>
                        <a:pt x="35437" y="1694"/>
                      </a:lnTo>
                      <a:lnTo>
                        <a:pt x="34953" y="1694"/>
                      </a:lnTo>
                      <a:cubicBezTo>
                        <a:pt x="34469" y="1935"/>
                        <a:pt x="33985" y="2177"/>
                        <a:pt x="33623" y="2540"/>
                      </a:cubicBezTo>
                      <a:cubicBezTo>
                        <a:pt x="32897" y="2661"/>
                        <a:pt x="32171" y="2782"/>
                        <a:pt x="31325" y="2903"/>
                      </a:cubicBezTo>
                      <a:cubicBezTo>
                        <a:pt x="30841" y="3871"/>
                        <a:pt x="29873" y="3871"/>
                        <a:pt x="28906" y="3871"/>
                      </a:cubicBezTo>
                      <a:lnTo>
                        <a:pt x="28906" y="3871"/>
                      </a:lnTo>
                      <a:cubicBezTo>
                        <a:pt x="26850" y="5444"/>
                        <a:pt x="24673" y="6895"/>
                        <a:pt x="22012" y="7379"/>
                      </a:cubicBezTo>
                      <a:lnTo>
                        <a:pt x="22012" y="7379"/>
                      </a:lnTo>
                      <a:cubicBezTo>
                        <a:pt x="21649" y="7742"/>
                        <a:pt x="21165" y="8105"/>
                        <a:pt x="20802" y="8468"/>
                      </a:cubicBezTo>
                      <a:lnTo>
                        <a:pt x="20802" y="8468"/>
                      </a:lnTo>
                      <a:cubicBezTo>
                        <a:pt x="20440" y="8831"/>
                        <a:pt x="19956" y="9194"/>
                        <a:pt x="19593" y="9436"/>
                      </a:cubicBezTo>
                      <a:lnTo>
                        <a:pt x="19593" y="9436"/>
                      </a:lnTo>
                      <a:cubicBezTo>
                        <a:pt x="19351" y="10645"/>
                        <a:pt x="18384" y="10767"/>
                        <a:pt x="17416" y="10767"/>
                      </a:cubicBezTo>
                      <a:cubicBezTo>
                        <a:pt x="17416" y="10767"/>
                        <a:pt x="17416" y="10767"/>
                        <a:pt x="17416" y="10767"/>
                      </a:cubicBezTo>
                      <a:cubicBezTo>
                        <a:pt x="17053" y="11129"/>
                        <a:pt x="16690" y="11493"/>
                        <a:pt x="16206" y="11855"/>
                      </a:cubicBezTo>
                      <a:lnTo>
                        <a:pt x="16206" y="11855"/>
                      </a:lnTo>
                      <a:cubicBezTo>
                        <a:pt x="15844" y="12218"/>
                        <a:pt x="15360" y="12581"/>
                        <a:pt x="14997" y="12944"/>
                      </a:cubicBezTo>
                      <a:lnTo>
                        <a:pt x="14997" y="12944"/>
                      </a:lnTo>
                      <a:cubicBezTo>
                        <a:pt x="14634" y="13307"/>
                        <a:pt x="14271" y="13791"/>
                        <a:pt x="13909" y="14154"/>
                      </a:cubicBezTo>
                      <a:lnTo>
                        <a:pt x="13909" y="14154"/>
                      </a:lnTo>
                      <a:cubicBezTo>
                        <a:pt x="13546" y="14517"/>
                        <a:pt x="13183" y="14880"/>
                        <a:pt x="12820" y="15363"/>
                      </a:cubicBezTo>
                      <a:lnTo>
                        <a:pt x="12820" y="15363"/>
                      </a:lnTo>
                      <a:cubicBezTo>
                        <a:pt x="12457" y="15727"/>
                        <a:pt x="12094" y="16210"/>
                        <a:pt x="11732" y="16573"/>
                      </a:cubicBezTo>
                      <a:lnTo>
                        <a:pt x="11732" y="16573"/>
                      </a:lnTo>
                      <a:cubicBezTo>
                        <a:pt x="11369" y="16936"/>
                        <a:pt x="11006" y="17420"/>
                        <a:pt x="10643" y="17783"/>
                      </a:cubicBezTo>
                      <a:cubicBezTo>
                        <a:pt x="10643" y="17783"/>
                        <a:pt x="10643" y="17783"/>
                        <a:pt x="10643" y="17783"/>
                      </a:cubicBezTo>
                      <a:cubicBezTo>
                        <a:pt x="10643" y="18751"/>
                        <a:pt x="10522" y="19597"/>
                        <a:pt x="9313" y="19961"/>
                      </a:cubicBezTo>
                      <a:lnTo>
                        <a:pt x="9313" y="19961"/>
                      </a:lnTo>
                      <a:cubicBezTo>
                        <a:pt x="8950" y="20444"/>
                        <a:pt x="8587" y="20928"/>
                        <a:pt x="8345" y="21412"/>
                      </a:cubicBezTo>
                      <a:cubicBezTo>
                        <a:pt x="7861" y="22138"/>
                        <a:pt x="7499" y="22864"/>
                        <a:pt x="7015" y="23590"/>
                      </a:cubicBezTo>
                      <a:cubicBezTo>
                        <a:pt x="7015" y="24557"/>
                        <a:pt x="7015" y="25404"/>
                        <a:pt x="5926" y="25767"/>
                      </a:cubicBezTo>
                      <a:lnTo>
                        <a:pt x="5926" y="25767"/>
                      </a:lnTo>
                      <a:cubicBezTo>
                        <a:pt x="5563" y="26251"/>
                        <a:pt x="5321" y="26735"/>
                        <a:pt x="4959" y="27219"/>
                      </a:cubicBezTo>
                      <a:cubicBezTo>
                        <a:pt x="4959" y="27582"/>
                        <a:pt x="4959" y="27824"/>
                        <a:pt x="4717" y="28187"/>
                      </a:cubicBezTo>
                      <a:cubicBezTo>
                        <a:pt x="4717" y="29154"/>
                        <a:pt x="4717" y="30001"/>
                        <a:pt x="3628" y="30485"/>
                      </a:cubicBezTo>
                      <a:lnTo>
                        <a:pt x="3628" y="30485"/>
                      </a:lnTo>
                      <a:cubicBezTo>
                        <a:pt x="3265" y="32663"/>
                        <a:pt x="2661" y="34719"/>
                        <a:pt x="1451" y="36534"/>
                      </a:cubicBezTo>
                      <a:cubicBezTo>
                        <a:pt x="1451" y="36897"/>
                        <a:pt x="1451" y="37139"/>
                        <a:pt x="1330" y="37502"/>
                      </a:cubicBezTo>
                      <a:cubicBezTo>
                        <a:pt x="1330" y="39195"/>
                        <a:pt x="1330" y="41010"/>
                        <a:pt x="1088" y="42703"/>
                      </a:cubicBezTo>
                      <a:cubicBezTo>
                        <a:pt x="1088" y="43429"/>
                        <a:pt x="484" y="44034"/>
                        <a:pt x="242" y="44760"/>
                      </a:cubicBezTo>
                      <a:cubicBezTo>
                        <a:pt x="242" y="47421"/>
                        <a:pt x="121" y="49962"/>
                        <a:pt x="0" y="52624"/>
                      </a:cubicBezTo>
                      <a:cubicBezTo>
                        <a:pt x="0" y="53349"/>
                        <a:pt x="0" y="54196"/>
                        <a:pt x="0" y="54922"/>
                      </a:cubicBezTo>
                      <a:cubicBezTo>
                        <a:pt x="0" y="56373"/>
                        <a:pt x="121" y="57704"/>
                        <a:pt x="242" y="59156"/>
                      </a:cubicBezTo>
                      <a:cubicBezTo>
                        <a:pt x="1209" y="59882"/>
                        <a:pt x="1330" y="60850"/>
                        <a:pt x="1209" y="61938"/>
                      </a:cubicBezTo>
                      <a:cubicBezTo>
                        <a:pt x="1209" y="62664"/>
                        <a:pt x="1209" y="63269"/>
                        <a:pt x="1330" y="63995"/>
                      </a:cubicBezTo>
                      <a:cubicBezTo>
                        <a:pt x="2661" y="64963"/>
                        <a:pt x="2298" y="66414"/>
                        <a:pt x="2540" y="67624"/>
                      </a:cubicBezTo>
                      <a:cubicBezTo>
                        <a:pt x="3991" y="70527"/>
                        <a:pt x="5443" y="73310"/>
                        <a:pt x="6652" y="76334"/>
                      </a:cubicBezTo>
                      <a:cubicBezTo>
                        <a:pt x="8224" y="80084"/>
                        <a:pt x="10159" y="83472"/>
                        <a:pt x="13425" y="86012"/>
                      </a:cubicBezTo>
                      <a:cubicBezTo>
                        <a:pt x="13909" y="86375"/>
                        <a:pt x="14271" y="86738"/>
                        <a:pt x="14634" y="87222"/>
                      </a:cubicBezTo>
                      <a:cubicBezTo>
                        <a:pt x="18142" y="92061"/>
                        <a:pt x="23221" y="94601"/>
                        <a:pt x="28543" y="96658"/>
                      </a:cubicBezTo>
                      <a:cubicBezTo>
                        <a:pt x="29631" y="97021"/>
                        <a:pt x="30599" y="97625"/>
                        <a:pt x="31687" y="97989"/>
                      </a:cubicBezTo>
                      <a:cubicBezTo>
                        <a:pt x="33623" y="98714"/>
                        <a:pt x="35558" y="99561"/>
                        <a:pt x="37614" y="99924"/>
                      </a:cubicBezTo>
                      <a:cubicBezTo>
                        <a:pt x="42331" y="100529"/>
                        <a:pt x="47168" y="100771"/>
                        <a:pt x="51885" y="101255"/>
                      </a:cubicBezTo>
                      <a:cubicBezTo>
                        <a:pt x="52490" y="100892"/>
                        <a:pt x="53095" y="100408"/>
                        <a:pt x="53699" y="100287"/>
                      </a:cubicBezTo>
                      <a:cubicBezTo>
                        <a:pt x="55876" y="100166"/>
                        <a:pt x="58054" y="100166"/>
                        <a:pt x="60230" y="100045"/>
                      </a:cubicBezTo>
                      <a:cubicBezTo>
                        <a:pt x="60472" y="99924"/>
                        <a:pt x="60835" y="99924"/>
                        <a:pt x="61077" y="100045"/>
                      </a:cubicBezTo>
                      <a:cubicBezTo>
                        <a:pt x="62045" y="98714"/>
                        <a:pt x="63496" y="99077"/>
                        <a:pt x="64826" y="98956"/>
                      </a:cubicBezTo>
                      <a:cubicBezTo>
                        <a:pt x="65552" y="97504"/>
                        <a:pt x="67003" y="97868"/>
                        <a:pt x="68213" y="97747"/>
                      </a:cubicBezTo>
                      <a:cubicBezTo>
                        <a:pt x="68213" y="97747"/>
                        <a:pt x="68213" y="97747"/>
                        <a:pt x="68213" y="97747"/>
                      </a:cubicBezTo>
                      <a:cubicBezTo>
                        <a:pt x="68576" y="97504"/>
                        <a:pt x="69059" y="97142"/>
                        <a:pt x="69422" y="96899"/>
                      </a:cubicBezTo>
                      <a:cubicBezTo>
                        <a:pt x="69664" y="96658"/>
                        <a:pt x="70027" y="96658"/>
                        <a:pt x="70390" y="96658"/>
                      </a:cubicBezTo>
                      <a:cubicBezTo>
                        <a:pt x="72325" y="95448"/>
                        <a:pt x="73897" y="93512"/>
                        <a:pt x="76316" y="93150"/>
                      </a:cubicBezTo>
                      <a:cubicBezTo>
                        <a:pt x="76316" y="93150"/>
                        <a:pt x="76316" y="93150"/>
                        <a:pt x="76316" y="93150"/>
                      </a:cubicBezTo>
                      <a:cubicBezTo>
                        <a:pt x="76679" y="92786"/>
                        <a:pt x="77163" y="92424"/>
                        <a:pt x="77526" y="92182"/>
                      </a:cubicBezTo>
                      <a:close/>
                    </a:path>
                  </a:pathLst>
                </a:custGeom>
                <a:solidFill>
                  <a:schemeClr val="lt1">
                    <a:alpha val="66274"/>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192" name="Google Shape;192;p16"/>
                <p:cNvSpPr/>
                <p:nvPr/>
              </p:nvSpPr>
              <p:spPr>
                <a:xfrm>
                  <a:off x="5898463" y="5149246"/>
                  <a:ext cx="344000" cy="467721"/>
                </a:xfrm>
                <a:custGeom>
                  <a:avLst/>
                  <a:gdLst/>
                  <a:ahLst/>
                  <a:cxnLst/>
                  <a:rect l="l" t="t" r="r" b="b"/>
                  <a:pathLst>
                    <a:path w="344000" h="467721" extrusionOk="0">
                      <a:moveTo>
                        <a:pt x="342670" y="182428"/>
                      </a:moveTo>
                      <a:cubicBezTo>
                        <a:pt x="342670" y="181823"/>
                        <a:pt x="342065" y="181218"/>
                        <a:pt x="341703" y="180614"/>
                      </a:cubicBezTo>
                      <a:cubicBezTo>
                        <a:pt x="341703" y="180130"/>
                        <a:pt x="341582" y="179767"/>
                        <a:pt x="341461" y="179283"/>
                      </a:cubicBezTo>
                      <a:cubicBezTo>
                        <a:pt x="341219" y="178920"/>
                        <a:pt x="340856" y="178436"/>
                        <a:pt x="340614" y="178074"/>
                      </a:cubicBezTo>
                      <a:cubicBezTo>
                        <a:pt x="340735" y="176743"/>
                        <a:pt x="340009" y="175654"/>
                        <a:pt x="339284" y="174686"/>
                      </a:cubicBezTo>
                      <a:cubicBezTo>
                        <a:pt x="338921" y="174323"/>
                        <a:pt x="338558" y="173960"/>
                        <a:pt x="338316" y="173597"/>
                      </a:cubicBezTo>
                      <a:lnTo>
                        <a:pt x="338316" y="173597"/>
                      </a:lnTo>
                      <a:cubicBezTo>
                        <a:pt x="337832" y="170573"/>
                        <a:pt x="335776" y="168396"/>
                        <a:pt x="334809" y="165613"/>
                      </a:cubicBezTo>
                      <a:cubicBezTo>
                        <a:pt x="334446" y="165250"/>
                        <a:pt x="334204" y="164766"/>
                        <a:pt x="333841" y="164403"/>
                      </a:cubicBezTo>
                      <a:cubicBezTo>
                        <a:pt x="333599" y="164040"/>
                        <a:pt x="333478" y="163798"/>
                        <a:pt x="333599" y="163315"/>
                      </a:cubicBezTo>
                      <a:cubicBezTo>
                        <a:pt x="333357" y="162831"/>
                        <a:pt x="332995" y="162467"/>
                        <a:pt x="332753" y="161984"/>
                      </a:cubicBezTo>
                      <a:cubicBezTo>
                        <a:pt x="332511" y="161742"/>
                        <a:pt x="332390" y="161379"/>
                        <a:pt x="332511" y="161016"/>
                      </a:cubicBezTo>
                      <a:cubicBezTo>
                        <a:pt x="332148" y="161016"/>
                        <a:pt x="331785" y="160774"/>
                        <a:pt x="331422" y="160774"/>
                      </a:cubicBezTo>
                      <a:cubicBezTo>
                        <a:pt x="331422" y="160411"/>
                        <a:pt x="331422" y="160048"/>
                        <a:pt x="331422" y="159685"/>
                      </a:cubicBezTo>
                      <a:lnTo>
                        <a:pt x="331422" y="159685"/>
                      </a:lnTo>
                      <a:cubicBezTo>
                        <a:pt x="331180" y="159685"/>
                        <a:pt x="330817" y="159685"/>
                        <a:pt x="330576" y="159564"/>
                      </a:cubicBezTo>
                      <a:cubicBezTo>
                        <a:pt x="330455" y="158838"/>
                        <a:pt x="330334" y="158113"/>
                        <a:pt x="330213" y="157387"/>
                      </a:cubicBezTo>
                      <a:cubicBezTo>
                        <a:pt x="329487" y="156177"/>
                        <a:pt x="328761" y="154967"/>
                        <a:pt x="328036" y="153758"/>
                      </a:cubicBezTo>
                      <a:cubicBezTo>
                        <a:pt x="327673" y="153394"/>
                        <a:pt x="327431" y="153032"/>
                        <a:pt x="327068" y="152669"/>
                      </a:cubicBezTo>
                      <a:cubicBezTo>
                        <a:pt x="326826" y="152427"/>
                        <a:pt x="326705" y="152064"/>
                        <a:pt x="326705" y="151701"/>
                      </a:cubicBezTo>
                      <a:cubicBezTo>
                        <a:pt x="326343" y="151217"/>
                        <a:pt x="325980" y="150733"/>
                        <a:pt x="325617" y="150250"/>
                      </a:cubicBezTo>
                      <a:cubicBezTo>
                        <a:pt x="324891" y="149040"/>
                        <a:pt x="324045" y="147951"/>
                        <a:pt x="323319" y="146741"/>
                      </a:cubicBezTo>
                      <a:cubicBezTo>
                        <a:pt x="322956" y="146378"/>
                        <a:pt x="322714" y="146016"/>
                        <a:pt x="322351" y="145652"/>
                      </a:cubicBezTo>
                      <a:cubicBezTo>
                        <a:pt x="322110" y="145411"/>
                        <a:pt x="321989" y="145047"/>
                        <a:pt x="322110" y="144685"/>
                      </a:cubicBezTo>
                      <a:cubicBezTo>
                        <a:pt x="321747" y="144201"/>
                        <a:pt x="321505" y="143717"/>
                        <a:pt x="321142" y="143354"/>
                      </a:cubicBezTo>
                      <a:cubicBezTo>
                        <a:pt x="318844" y="141055"/>
                        <a:pt x="317876" y="138031"/>
                        <a:pt x="316425" y="135369"/>
                      </a:cubicBezTo>
                      <a:cubicBezTo>
                        <a:pt x="316062" y="135007"/>
                        <a:pt x="315820" y="134523"/>
                        <a:pt x="315458" y="134160"/>
                      </a:cubicBezTo>
                      <a:cubicBezTo>
                        <a:pt x="315216" y="133918"/>
                        <a:pt x="315216" y="133555"/>
                        <a:pt x="315216" y="133192"/>
                      </a:cubicBezTo>
                      <a:cubicBezTo>
                        <a:pt x="314853" y="132708"/>
                        <a:pt x="314490" y="132224"/>
                        <a:pt x="314248" y="131861"/>
                      </a:cubicBezTo>
                      <a:lnTo>
                        <a:pt x="314248" y="131861"/>
                      </a:lnTo>
                      <a:cubicBezTo>
                        <a:pt x="314006" y="131499"/>
                        <a:pt x="313643" y="131135"/>
                        <a:pt x="313402" y="130773"/>
                      </a:cubicBezTo>
                      <a:cubicBezTo>
                        <a:pt x="310620" y="126055"/>
                        <a:pt x="307838" y="121457"/>
                        <a:pt x="305056" y="116740"/>
                      </a:cubicBezTo>
                      <a:cubicBezTo>
                        <a:pt x="304814" y="116377"/>
                        <a:pt x="304452" y="116014"/>
                        <a:pt x="304210" y="115651"/>
                      </a:cubicBezTo>
                      <a:cubicBezTo>
                        <a:pt x="304210" y="115288"/>
                        <a:pt x="303968" y="114804"/>
                        <a:pt x="303847" y="114441"/>
                      </a:cubicBezTo>
                      <a:cubicBezTo>
                        <a:pt x="303605" y="114078"/>
                        <a:pt x="303242" y="113715"/>
                        <a:pt x="303000" y="113353"/>
                      </a:cubicBezTo>
                      <a:cubicBezTo>
                        <a:pt x="301791" y="111780"/>
                        <a:pt x="300581" y="110207"/>
                        <a:pt x="299251" y="108634"/>
                      </a:cubicBezTo>
                      <a:cubicBezTo>
                        <a:pt x="299130" y="108271"/>
                        <a:pt x="299009" y="107788"/>
                        <a:pt x="298888" y="107424"/>
                      </a:cubicBezTo>
                      <a:cubicBezTo>
                        <a:pt x="298646" y="107062"/>
                        <a:pt x="298404" y="106820"/>
                        <a:pt x="298162" y="106457"/>
                      </a:cubicBezTo>
                      <a:cubicBezTo>
                        <a:pt x="298162" y="106094"/>
                        <a:pt x="298162" y="105731"/>
                        <a:pt x="298162" y="105247"/>
                      </a:cubicBezTo>
                      <a:cubicBezTo>
                        <a:pt x="297800" y="104884"/>
                        <a:pt x="297558" y="104400"/>
                        <a:pt x="297195" y="104037"/>
                      </a:cubicBezTo>
                      <a:cubicBezTo>
                        <a:pt x="296953" y="103795"/>
                        <a:pt x="296953" y="103433"/>
                        <a:pt x="296953" y="103070"/>
                      </a:cubicBezTo>
                      <a:cubicBezTo>
                        <a:pt x="296590" y="102585"/>
                        <a:pt x="296348" y="102102"/>
                        <a:pt x="295985" y="101739"/>
                      </a:cubicBezTo>
                      <a:lnTo>
                        <a:pt x="295985" y="101739"/>
                      </a:lnTo>
                      <a:cubicBezTo>
                        <a:pt x="295623" y="101739"/>
                        <a:pt x="295260" y="101618"/>
                        <a:pt x="294897" y="101497"/>
                      </a:cubicBezTo>
                      <a:cubicBezTo>
                        <a:pt x="294897" y="101255"/>
                        <a:pt x="294897" y="100892"/>
                        <a:pt x="295139" y="100650"/>
                      </a:cubicBezTo>
                      <a:cubicBezTo>
                        <a:pt x="294292" y="99077"/>
                        <a:pt x="293325" y="97505"/>
                        <a:pt x="292478" y="95932"/>
                      </a:cubicBezTo>
                      <a:cubicBezTo>
                        <a:pt x="291389" y="95569"/>
                        <a:pt x="291269" y="94602"/>
                        <a:pt x="291148" y="93755"/>
                      </a:cubicBezTo>
                      <a:cubicBezTo>
                        <a:pt x="288487" y="89883"/>
                        <a:pt x="285826" y="86012"/>
                        <a:pt x="283286" y="82020"/>
                      </a:cubicBezTo>
                      <a:cubicBezTo>
                        <a:pt x="282682" y="81052"/>
                        <a:pt x="282440" y="79964"/>
                        <a:pt x="281956" y="78875"/>
                      </a:cubicBezTo>
                      <a:cubicBezTo>
                        <a:pt x="281593" y="78391"/>
                        <a:pt x="281230" y="77907"/>
                        <a:pt x="280988" y="77423"/>
                      </a:cubicBezTo>
                      <a:lnTo>
                        <a:pt x="280988" y="77423"/>
                      </a:lnTo>
                      <a:cubicBezTo>
                        <a:pt x="280746" y="77060"/>
                        <a:pt x="280384" y="76697"/>
                        <a:pt x="280142" y="76335"/>
                      </a:cubicBezTo>
                      <a:cubicBezTo>
                        <a:pt x="279295" y="75246"/>
                        <a:pt x="278328" y="74036"/>
                        <a:pt x="277481" y="72947"/>
                      </a:cubicBezTo>
                      <a:cubicBezTo>
                        <a:pt x="276755" y="71374"/>
                        <a:pt x="275909" y="69802"/>
                        <a:pt x="275183" y="68108"/>
                      </a:cubicBezTo>
                      <a:cubicBezTo>
                        <a:pt x="274941" y="67745"/>
                        <a:pt x="274578" y="67383"/>
                        <a:pt x="274336" y="67019"/>
                      </a:cubicBezTo>
                      <a:cubicBezTo>
                        <a:pt x="274336" y="66657"/>
                        <a:pt x="274094" y="66293"/>
                        <a:pt x="273973" y="65931"/>
                      </a:cubicBezTo>
                      <a:cubicBezTo>
                        <a:pt x="273611" y="65931"/>
                        <a:pt x="273248" y="65931"/>
                        <a:pt x="273006" y="65810"/>
                      </a:cubicBezTo>
                      <a:cubicBezTo>
                        <a:pt x="273006" y="65447"/>
                        <a:pt x="273006" y="65084"/>
                        <a:pt x="273006" y="64721"/>
                      </a:cubicBezTo>
                      <a:cubicBezTo>
                        <a:pt x="272764" y="64479"/>
                        <a:pt x="272643" y="64116"/>
                        <a:pt x="272643" y="63753"/>
                      </a:cubicBezTo>
                      <a:cubicBezTo>
                        <a:pt x="271313" y="62906"/>
                        <a:pt x="270345" y="61818"/>
                        <a:pt x="270345" y="60124"/>
                      </a:cubicBezTo>
                      <a:lnTo>
                        <a:pt x="270345" y="60124"/>
                      </a:lnTo>
                      <a:cubicBezTo>
                        <a:pt x="269982" y="59761"/>
                        <a:pt x="269740" y="59277"/>
                        <a:pt x="269378" y="58914"/>
                      </a:cubicBezTo>
                      <a:cubicBezTo>
                        <a:pt x="267442" y="56253"/>
                        <a:pt x="265386" y="53471"/>
                        <a:pt x="263451" y="50809"/>
                      </a:cubicBezTo>
                      <a:cubicBezTo>
                        <a:pt x="263451" y="50446"/>
                        <a:pt x="263451" y="50083"/>
                        <a:pt x="263451" y="49599"/>
                      </a:cubicBezTo>
                      <a:cubicBezTo>
                        <a:pt x="263209" y="49237"/>
                        <a:pt x="262847" y="48752"/>
                        <a:pt x="262605" y="48389"/>
                      </a:cubicBezTo>
                      <a:lnTo>
                        <a:pt x="262605" y="48147"/>
                      </a:lnTo>
                      <a:cubicBezTo>
                        <a:pt x="262000" y="47906"/>
                        <a:pt x="261637" y="47542"/>
                        <a:pt x="261153" y="47301"/>
                      </a:cubicBezTo>
                      <a:cubicBezTo>
                        <a:pt x="261153" y="46938"/>
                        <a:pt x="261153" y="46575"/>
                        <a:pt x="261153" y="46091"/>
                      </a:cubicBezTo>
                      <a:lnTo>
                        <a:pt x="261153" y="46091"/>
                      </a:lnTo>
                      <a:cubicBezTo>
                        <a:pt x="260911" y="45728"/>
                        <a:pt x="260549" y="45365"/>
                        <a:pt x="260307" y="45002"/>
                      </a:cubicBezTo>
                      <a:cubicBezTo>
                        <a:pt x="259460" y="44155"/>
                        <a:pt x="258613" y="43308"/>
                        <a:pt x="257767" y="42462"/>
                      </a:cubicBezTo>
                      <a:lnTo>
                        <a:pt x="257767" y="42462"/>
                      </a:lnTo>
                      <a:cubicBezTo>
                        <a:pt x="257404" y="40042"/>
                        <a:pt x="255348" y="38833"/>
                        <a:pt x="254139" y="36897"/>
                      </a:cubicBezTo>
                      <a:cubicBezTo>
                        <a:pt x="251720" y="33873"/>
                        <a:pt x="249301" y="30848"/>
                        <a:pt x="246882" y="27824"/>
                      </a:cubicBezTo>
                      <a:cubicBezTo>
                        <a:pt x="246156" y="26977"/>
                        <a:pt x="245551" y="26130"/>
                        <a:pt x="244826" y="25162"/>
                      </a:cubicBezTo>
                      <a:cubicBezTo>
                        <a:pt x="244463" y="24800"/>
                        <a:pt x="244100" y="24437"/>
                        <a:pt x="243737" y="24074"/>
                      </a:cubicBezTo>
                      <a:lnTo>
                        <a:pt x="243737" y="24074"/>
                      </a:lnTo>
                      <a:cubicBezTo>
                        <a:pt x="243374" y="23590"/>
                        <a:pt x="243012" y="23227"/>
                        <a:pt x="242649" y="22864"/>
                      </a:cubicBezTo>
                      <a:cubicBezTo>
                        <a:pt x="238416" y="19477"/>
                        <a:pt x="234062" y="15969"/>
                        <a:pt x="229829" y="12581"/>
                      </a:cubicBezTo>
                      <a:cubicBezTo>
                        <a:pt x="228861" y="12097"/>
                        <a:pt x="227773" y="11735"/>
                        <a:pt x="226805" y="11130"/>
                      </a:cubicBezTo>
                      <a:cubicBezTo>
                        <a:pt x="225233" y="10162"/>
                        <a:pt x="223781" y="8952"/>
                        <a:pt x="221725" y="8831"/>
                      </a:cubicBezTo>
                      <a:cubicBezTo>
                        <a:pt x="221362" y="7742"/>
                        <a:pt x="220395" y="7742"/>
                        <a:pt x="219427" y="7621"/>
                      </a:cubicBezTo>
                      <a:cubicBezTo>
                        <a:pt x="218943" y="6532"/>
                        <a:pt x="217976" y="6532"/>
                        <a:pt x="217008" y="6654"/>
                      </a:cubicBezTo>
                      <a:cubicBezTo>
                        <a:pt x="216283" y="5081"/>
                        <a:pt x="214831" y="5444"/>
                        <a:pt x="213622" y="5444"/>
                      </a:cubicBezTo>
                      <a:lnTo>
                        <a:pt x="213622" y="5444"/>
                      </a:lnTo>
                      <a:cubicBezTo>
                        <a:pt x="213138" y="4355"/>
                        <a:pt x="212292" y="4355"/>
                        <a:pt x="211324" y="4476"/>
                      </a:cubicBezTo>
                      <a:cubicBezTo>
                        <a:pt x="210840" y="4113"/>
                        <a:pt x="210356" y="3629"/>
                        <a:pt x="209873" y="3267"/>
                      </a:cubicBezTo>
                      <a:lnTo>
                        <a:pt x="209389" y="3267"/>
                      </a:lnTo>
                      <a:cubicBezTo>
                        <a:pt x="209389" y="3267"/>
                        <a:pt x="209026" y="3267"/>
                        <a:pt x="209026" y="3267"/>
                      </a:cubicBezTo>
                      <a:cubicBezTo>
                        <a:pt x="207817" y="3267"/>
                        <a:pt x="206728" y="3267"/>
                        <a:pt x="205519" y="3267"/>
                      </a:cubicBezTo>
                      <a:cubicBezTo>
                        <a:pt x="205519" y="2903"/>
                        <a:pt x="205519" y="2541"/>
                        <a:pt x="205277" y="2298"/>
                      </a:cubicBezTo>
                      <a:cubicBezTo>
                        <a:pt x="204188" y="2298"/>
                        <a:pt x="203100" y="2298"/>
                        <a:pt x="202011" y="2298"/>
                      </a:cubicBezTo>
                      <a:cubicBezTo>
                        <a:pt x="200923" y="2298"/>
                        <a:pt x="199834" y="2057"/>
                        <a:pt x="198746" y="1936"/>
                      </a:cubicBezTo>
                      <a:cubicBezTo>
                        <a:pt x="196932" y="605"/>
                        <a:pt x="195117" y="363"/>
                        <a:pt x="193303" y="1936"/>
                      </a:cubicBezTo>
                      <a:cubicBezTo>
                        <a:pt x="193061" y="1936"/>
                        <a:pt x="192819" y="1936"/>
                        <a:pt x="192699" y="1694"/>
                      </a:cubicBezTo>
                      <a:cubicBezTo>
                        <a:pt x="192094" y="1210"/>
                        <a:pt x="191610" y="726"/>
                        <a:pt x="190643" y="0"/>
                      </a:cubicBezTo>
                      <a:lnTo>
                        <a:pt x="151335" y="0"/>
                      </a:lnTo>
                      <a:cubicBezTo>
                        <a:pt x="151093" y="242"/>
                        <a:pt x="150852" y="605"/>
                        <a:pt x="150489" y="726"/>
                      </a:cubicBezTo>
                      <a:cubicBezTo>
                        <a:pt x="147949" y="1210"/>
                        <a:pt x="145409" y="1572"/>
                        <a:pt x="142869" y="1936"/>
                      </a:cubicBezTo>
                      <a:cubicBezTo>
                        <a:pt x="141781" y="1936"/>
                        <a:pt x="140692" y="2177"/>
                        <a:pt x="139604" y="2298"/>
                      </a:cubicBezTo>
                      <a:cubicBezTo>
                        <a:pt x="138394" y="3992"/>
                        <a:pt x="136459" y="3145"/>
                        <a:pt x="134887" y="3629"/>
                      </a:cubicBezTo>
                      <a:cubicBezTo>
                        <a:pt x="134040" y="4839"/>
                        <a:pt x="132710" y="4476"/>
                        <a:pt x="131500" y="4597"/>
                      </a:cubicBezTo>
                      <a:cubicBezTo>
                        <a:pt x="130654" y="6049"/>
                        <a:pt x="129202" y="5565"/>
                        <a:pt x="127993" y="5928"/>
                      </a:cubicBezTo>
                      <a:cubicBezTo>
                        <a:pt x="126300" y="7137"/>
                        <a:pt x="124244" y="7621"/>
                        <a:pt x="122309" y="8105"/>
                      </a:cubicBezTo>
                      <a:cubicBezTo>
                        <a:pt x="121825" y="8347"/>
                        <a:pt x="121462" y="8710"/>
                        <a:pt x="120978" y="8952"/>
                      </a:cubicBezTo>
                      <a:cubicBezTo>
                        <a:pt x="120615" y="9194"/>
                        <a:pt x="120253" y="9315"/>
                        <a:pt x="119890" y="9194"/>
                      </a:cubicBezTo>
                      <a:cubicBezTo>
                        <a:pt x="119527" y="9557"/>
                        <a:pt x="119043" y="9799"/>
                        <a:pt x="118680" y="10162"/>
                      </a:cubicBezTo>
                      <a:cubicBezTo>
                        <a:pt x="118438" y="10404"/>
                        <a:pt x="118076" y="10525"/>
                        <a:pt x="117713" y="10525"/>
                      </a:cubicBezTo>
                      <a:cubicBezTo>
                        <a:pt x="116866" y="11855"/>
                        <a:pt x="115778" y="12823"/>
                        <a:pt x="114084" y="12823"/>
                      </a:cubicBezTo>
                      <a:cubicBezTo>
                        <a:pt x="114084" y="12823"/>
                        <a:pt x="114084" y="12823"/>
                        <a:pt x="114084" y="12823"/>
                      </a:cubicBezTo>
                      <a:cubicBezTo>
                        <a:pt x="113721" y="13186"/>
                        <a:pt x="113238" y="13549"/>
                        <a:pt x="112875" y="13912"/>
                      </a:cubicBezTo>
                      <a:lnTo>
                        <a:pt x="112875" y="13912"/>
                      </a:lnTo>
                      <a:cubicBezTo>
                        <a:pt x="112512" y="14275"/>
                        <a:pt x="112149" y="14638"/>
                        <a:pt x="111665" y="15001"/>
                      </a:cubicBezTo>
                      <a:lnTo>
                        <a:pt x="111665" y="15001"/>
                      </a:lnTo>
                      <a:cubicBezTo>
                        <a:pt x="111303" y="15364"/>
                        <a:pt x="110940" y="15727"/>
                        <a:pt x="110698" y="15969"/>
                      </a:cubicBezTo>
                      <a:cubicBezTo>
                        <a:pt x="109972" y="16453"/>
                        <a:pt x="109247" y="16936"/>
                        <a:pt x="108521" y="17420"/>
                      </a:cubicBezTo>
                      <a:cubicBezTo>
                        <a:pt x="108158" y="17783"/>
                        <a:pt x="107674" y="18146"/>
                        <a:pt x="107312" y="18509"/>
                      </a:cubicBezTo>
                      <a:lnTo>
                        <a:pt x="107312" y="18509"/>
                      </a:lnTo>
                      <a:cubicBezTo>
                        <a:pt x="106949" y="18872"/>
                        <a:pt x="106465" y="19235"/>
                        <a:pt x="106102" y="19477"/>
                      </a:cubicBezTo>
                      <a:lnTo>
                        <a:pt x="106102" y="19477"/>
                      </a:lnTo>
                      <a:cubicBezTo>
                        <a:pt x="105739" y="19961"/>
                        <a:pt x="105376" y="20323"/>
                        <a:pt x="105014" y="20687"/>
                      </a:cubicBezTo>
                      <a:lnTo>
                        <a:pt x="105014" y="20687"/>
                      </a:lnTo>
                      <a:cubicBezTo>
                        <a:pt x="104651" y="21170"/>
                        <a:pt x="104288" y="21413"/>
                        <a:pt x="103925" y="21775"/>
                      </a:cubicBezTo>
                      <a:lnTo>
                        <a:pt x="103804" y="21775"/>
                      </a:lnTo>
                      <a:cubicBezTo>
                        <a:pt x="103441" y="22259"/>
                        <a:pt x="103078" y="22622"/>
                        <a:pt x="102716" y="22985"/>
                      </a:cubicBezTo>
                      <a:lnTo>
                        <a:pt x="102716" y="22985"/>
                      </a:lnTo>
                      <a:cubicBezTo>
                        <a:pt x="102353" y="23469"/>
                        <a:pt x="101990" y="23832"/>
                        <a:pt x="101748" y="24316"/>
                      </a:cubicBezTo>
                      <a:cubicBezTo>
                        <a:pt x="100660" y="25526"/>
                        <a:pt x="99571" y="26735"/>
                        <a:pt x="98482" y="27945"/>
                      </a:cubicBezTo>
                      <a:cubicBezTo>
                        <a:pt x="98241" y="28792"/>
                        <a:pt x="98241" y="29881"/>
                        <a:pt x="97031" y="30001"/>
                      </a:cubicBezTo>
                      <a:cubicBezTo>
                        <a:pt x="96668" y="30486"/>
                        <a:pt x="96306" y="30848"/>
                        <a:pt x="95943" y="31332"/>
                      </a:cubicBezTo>
                      <a:cubicBezTo>
                        <a:pt x="95580" y="31816"/>
                        <a:pt x="95217" y="32179"/>
                        <a:pt x="94854" y="32663"/>
                      </a:cubicBezTo>
                      <a:cubicBezTo>
                        <a:pt x="94491" y="33026"/>
                        <a:pt x="94128" y="33389"/>
                        <a:pt x="93887" y="33752"/>
                      </a:cubicBezTo>
                      <a:cubicBezTo>
                        <a:pt x="93645" y="34599"/>
                        <a:pt x="93645" y="35687"/>
                        <a:pt x="92435" y="35808"/>
                      </a:cubicBezTo>
                      <a:lnTo>
                        <a:pt x="92435" y="35808"/>
                      </a:lnTo>
                      <a:cubicBezTo>
                        <a:pt x="92072" y="36292"/>
                        <a:pt x="91831" y="36655"/>
                        <a:pt x="91468" y="37139"/>
                      </a:cubicBezTo>
                      <a:lnTo>
                        <a:pt x="91468" y="37139"/>
                      </a:lnTo>
                      <a:cubicBezTo>
                        <a:pt x="91105" y="37623"/>
                        <a:pt x="90863" y="37986"/>
                        <a:pt x="90500" y="38469"/>
                      </a:cubicBezTo>
                      <a:cubicBezTo>
                        <a:pt x="90500" y="38469"/>
                        <a:pt x="90500" y="38469"/>
                        <a:pt x="90500" y="38469"/>
                      </a:cubicBezTo>
                      <a:cubicBezTo>
                        <a:pt x="90137" y="38833"/>
                        <a:pt x="89774" y="39316"/>
                        <a:pt x="89412" y="39679"/>
                      </a:cubicBezTo>
                      <a:cubicBezTo>
                        <a:pt x="89412" y="39679"/>
                        <a:pt x="89412" y="39679"/>
                        <a:pt x="89412" y="39679"/>
                      </a:cubicBezTo>
                      <a:cubicBezTo>
                        <a:pt x="89412" y="40647"/>
                        <a:pt x="89412" y="41615"/>
                        <a:pt x="88202" y="41978"/>
                      </a:cubicBezTo>
                      <a:cubicBezTo>
                        <a:pt x="88202" y="41978"/>
                        <a:pt x="88202" y="41978"/>
                        <a:pt x="88202" y="41978"/>
                      </a:cubicBezTo>
                      <a:cubicBezTo>
                        <a:pt x="87839" y="42462"/>
                        <a:pt x="87477" y="42946"/>
                        <a:pt x="87114" y="43429"/>
                      </a:cubicBezTo>
                      <a:lnTo>
                        <a:pt x="87114" y="43429"/>
                      </a:lnTo>
                      <a:cubicBezTo>
                        <a:pt x="87114" y="43672"/>
                        <a:pt x="87114" y="44034"/>
                        <a:pt x="86872" y="44277"/>
                      </a:cubicBezTo>
                      <a:cubicBezTo>
                        <a:pt x="86509" y="44760"/>
                        <a:pt x="86146" y="45123"/>
                        <a:pt x="85783" y="45607"/>
                      </a:cubicBezTo>
                      <a:cubicBezTo>
                        <a:pt x="85058" y="46696"/>
                        <a:pt x="84211" y="47906"/>
                        <a:pt x="83485" y="48994"/>
                      </a:cubicBezTo>
                      <a:cubicBezTo>
                        <a:pt x="81429" y="52261"/>
                        <a:pt x="79494" y="55527"/>
                        <a:pt x="77438" y="58672"/>
                      </a:cubicBezTo>
                      <a:cubicBezTo>
                        <a:pt x="72358" y="66536"/>
                        <a:pt x="67279" y="74399"/>
                        <a:pt x="62078" y="82262"/>
                      </a:cubicBezTo>
                      <a:cubicBezTo>
                        <a:pt x="56636" y="90609"/>
                        <a:pt x="50951" y="98715"/>
                        <a:pt x="45751" y="107183"/>
                      </a:cubicBezTo>
                      <a:cubicBezTo>
                        <a:pt x="35228" y="124119"/>
                        <a:pt x="24585" y="140934"/>
                        <a:pt x="13579" y="157508"/>
                      </a:cubicBezTo>
                      <a:cubicBezTo>
                        <a:pt x="9830" y="163193"/>
                        <a:pt x="5718" y="168879"/>
                        <a:pt x="2815" y="175170"/>
                      </a:cubicBezTo>
                      <a:cubicBezTo>
                        <a:pt x="880" y="179283"/>
                        <a:pt x="-208" y="183396"/>
                        <a:pt x="33" y="187872"/>
                      </a:cubicBezTo>
                      <a:cubicBezTo>
                        <a:pt x="275" y="192348"/>
                        <a:pt x="1969" y="195977"/>
                        <a:pt x="5113" y="199123"/>
                      </a:cubicBezTo>
                      <a:cubicBezTo>
                        <a:pt x="8016" y="202147"/>
                        <a:pt x="11523" y="203236"/>
                        <a:pt x="15635" y="202994"/>
                      </a:cubicBezTo>
                      <a:cubicBezTo>
                        <a:pt x="15998" y="202994"/>
                        <a:pt x="16361" y="202994"/>
                        <a:pt x="16845" y="202994"/>
                      </a:cubicBezTo>
                      <a:cubicBezTo>
                        <a:pt x="22045" y="203357"/>
                        <a:pt x="26278" y="201059"/>
                        <a:pt x="29423" y="197066"/>
                      </a:cubicBezTo>
                      <a:cubicBezTo>
                        <a:pt x="33898" y="191381"/>
                        <a:pt x="38373" y="185574"/>
                        <a:pt x="42485" y="179525"/>
                      </a:cubicBezTo>
                      <a:cubicBezTo>
                        <a:pt x="51072" y="166823"/>
                        <a:pt x="59175" y="153758"/>
                        <a:pt x="67762" y="141055"/>
                      </a:cubicBezTo>
                      <a:cubicBezTo>
                        <a:pt x="76229" y="128474"/>
                        <a:pt x="84332" y="115651"/>
                        <a:pt x="92193" y="102707"/>
                      </a:cubicBezTo>
                      <a:cubicBezTo>
                        <a:pt x="96668" y="95085"/>
                        <a:pt x="101264" y="87585"/>
                        <a:pt x="105860" y="80085"/>
                      </a:cubicBezTo>
                      <a:cubicBezTo>
                        <a:pt x="107674" y="77181"/>
                        <a:pt x="109126" y="73915"/>
                        <a:pt x="112754" y="71737"/>
                      </a:cubicBezTo>
                      <a:cubicBezTo>
                        <a:pt x="113843" y="71858"/>
                        <a:pt x="115294" y="72100"/>
                        <a:pt x="116745" y="72342"/>
                      </a:cubicBezTo>
                      <a:cubicBezTo>
                        <a:pt x="116866" y="72342"/>
                        <a:pt x="116987" y="72584"/>
                        <a:pt x="117108" y="72826"/>
                      </a:cubicBezTo>
                      <a:cubicBezTo>
                        <a:pt x="117108" y="75487"/>
                        <a:pt x="117592" y="78270"/>
                        <a:pt x="117108" y="80810"/>
                      </a:cubicBezTo>
                      <a:cubicBezTo>
                        <a:pt x="116261" y="84682"/>
                        <a:pt x="116382" y="88432"/>
                        <a:pt x="116382" y="92303"/>
                      </a:cubicBezTo>
                      <a:cubicBezTo>
                        <a:pt x="116382" y="99077"/>
                        <a:pt x="116382" y="105852"/>
                        <a:pt x="116382" y="112506"/>
                      </a:cubicBezTo>
                      <a:cubicBezTo>
                        <a:pt x="116382" y="198760"/>
                        <a:pt x="116382" y="285014"/>
                        <a:pt x="116382" y="371268"/>
                      </a:cubicBezTo>
                      <a:cubicBezTo>
                        <a:pt x="116382" y="395342"/>
                        <a:pt x="116382" y="419537"/>
                        <a:pt x="116382" y="443611"/>
                      </a:cubicBezTo>
                      <a:cubicBezTo>
                        <a:pt x="116382" y="450022"/>
                        <a:pt x="117592" y="455829"/>
                        <a:pt x="122671" y="460305"/>
                      </a:cubicBezTo>
                      <a:cubicBezTo>
                        <a:pt x="122913" y="460547"/>
                        <a:pt x="123034" y="461031"/>
                        <a:pt x="123155" y="461273"/>
                      </a:cubicBezTo>
                      <a:cubicBezTo>
                        <a:pt x="124365" y="461515"/>
                        <a:pt x="125090" y="462362"/>
                        <a:pt x="125574" y="463450"/>
                      </a:cubicBezTo>
                      <a:cubicBezTo>
                        <a:pt x="125816" y="463934"/>
                        <a:pt x="126300" y="464176"/>
                        <a:pt x="126663" y="464539"/>
                      </a:cubicBezTo>
                      <a:cubicBezTo>
                        <a:pt x="127025" y="464902"/>
                        <a:pt x="127509" y="465265"/>
                        <a:pt x="127872" y="465507"/>
                      </a:cubicBezTo>
                      <a:cubicBezTo>
                        <a:pt x="127872" y="465507"/>
                        <a:pt x="127872" y="465507"/>
                        <a:pt x="127872" y="465507"/>
                      </a:cubicBezTo>
                      <a:cubicBezTo>
                        <a:pt x="128356" y="465870"/>
                        <a:pt x="128719" y="466233"/>
                        <a:pt x="129202" y="466716"/>
                      </a:cubicBezTo>
                      <a:cubicBezTo>
                        <a:pt x="129565" y="466716"/>
                        <a:pt x="129807" y="466716"/>
                        <a:pt x="130170" y="466716"/>
                      </a:cubicBezTo>
                      <a:cubicBezTo>
                        <a:pt x="131984" y="466837"/>
                        <a:pt x="133919" y="466837"/>
                        <a:pt x="135734" y="467201"/>
                      </a:cubicBezTo>
                      <a:cubicBezTo>
                        <a:pt x="143111" y="468773"/>
                        <a:pt x="149400" y="466716"/>
                        <a:pt x="154964" y="461999"/>
                      </a:cubicBezTo>
                      <a:cubicBezTo>
                        <a:pt x="156536" y="460668"/>
                        <a:pt x="158592" y="459821"/>
                        <a:pt x="159076" y="457402"/>
                      </a:cubicBezTo>
                      <a:cubicBezTo>
                        <a:pt x="159076" y="456434"/>
                        <a:pt x="159076" y="455466"/>
                        <a:pt x="160043" y="454982"/>
                      </a:cubicBezTo>
                      <a:cubicBezTo>
                        <a:pt x="160164" y="450506"/>
                        <a:pt x="160406" y="446151"/>
                        <a:pt x="160406" y="441675"/>
                      </a:cubicBezTo>
                      <a:cubicBezTo>
                        <a:pt x="160406" y="376591"/>
                        <a:pt x="160406" y="311628"/>
                        <a:pt x="160406" y="246544"/>
                      </a:cubicBezTo>
                      <a:cubicBezTo>
                        <a:pt x="160406" y="243278"/>
                        <a:pt x="161132" y="240133"/>
                        <a:pt x="161858" y="236625"/>
                      </a:cubicBezTo>
                      <a:cubicBezTo>
                        <a:pt x="162825" y="235536"/>
                        <a:pt x="164035" y="234326"/>
                        <a:pt x="165002" y="233237"/>
                      </a:cubicBezTo>
                      <a:cubicBezTo>
                        <a:pt x="168389" y="231786"/>
                        <a:pt x="171533" y="231302"/>
                        <a:pt x="174799" y="231302"/>
                      </a:cubicBezTo>
                      <a:cubicBezTo>
                        <a:pt x="179636" y="231302"/>
                        <a:pt x="184716" y="234326"/>
                        <a:pt x="184595" y="240980"/>
                      </a:cubicBezTo>
                      <a:cubicBezTo>
                        <a:pt x="184474" y="250295"/>
                        <a:pt x="184595" y="259489"/>
                        <a:pt x="184595" y="268804"/>
                      </a:cubicBezTo>
                      <a:cubicBezTo>
                        <a:pt x="184595" y="304491"/>
                        <a:pt x="184716" y="340178"/>
                        <a:pt x="184837" y="375866"/>
                      </a:cubicBezTo>
                      <a:cubicBezTo>
                        <a:pt x="186288" y="392076"/>
                        <a:pt x="185442" y="408165"/>
                        <a:pt x="185684" y="424376"/>
                      </a:cubicBezTo>
                      <a:cubicBezTo>
                        <a:pt x="185684" y="433449"/>
                        <a:pt x="185684" y="442522"/>
                        <a:pt x="185684" y="451595"/>
                      </a:cubicBezTo>
                      <a:cubicBezTo>
                        <a:pt x="185805" y="451837"/>
                        <a:pt x="185926" y="452200"/>
                        <a:pt x="185684" y="452442"/>
                      </a:cubicBezTo>
                      <a:cubicBezTo>
                        <a:pt x="187014" y="453409"/>
                        <a:pt x="186772" y="454861"/>
                        <a:pt x="186772" y="456192"/>
                      </a:cubicBezTo>
                      <a:cubicBezTo>
                        <a:pt x="186893" y="456434"/>
                        <a:pt x="186893" y="456676"/>
                        <a:pt x="186772" y="457038"/>
                      </a:cubicBezTo>
                      <a:cubicBezTo>
                        <a:pt x="188103" y="457402"/>
                        <a:pt x="189191" y="458128"/>
                        <a:pt x="188949" y="459700"/>
                      </a:cubicBezTo>
                      <a:cubicBezTo>
                        <a:pt x="194392" y="466596"/>
                        <a:pt x="201648" y="468168"/>
                        <a:pt x="209994" y="467080"/>
                      </a:cubicBezTo>
                      <a:cubicBezTo>
                        <a:pt x="211082" y="466959"/>
                        <a:pt x="212171" y="466837"/>
                        <a:pt x="213259" y="466716"/>
                      </a:cubicBezTo>
                      <a:cubicBezTo>
                        <a:pt x="214106" y="466475"/>
                        <a:pt x="214831" y="466112"/>
                        <a:pt x="215678" y="465870"/>
                      </a:cubicBezTo>
                      <a:cubicBezTo>
                        <a:pt x="215920" y="466233"/>
                        <a:pt x="216041" y="466354"/>
                        <a:pt x="216162" y="466475"/>
                      </a:cubicBezTo>
                      <a:cubicBezTo>
                        <a:pt x="216041" y="466475"/>
                        <a:pt x="215799" y="466233"/>
                        <a:pt x="215678" y="465870"/>
                      </a:cubicBezTo>
                      <a:cubicBezTo>
                        <a:pt x="216041" y="465870"/>
                        <a:pt x="216404" y="465628"/>
                        <a:pt x="216767" y="465507"/>
                      </a:cubicBezTo>
                      <a:lnTo>
                        <a:pt x="216767" y="465507"/>
                      </a:lnTo>
                      <a:cubicBezTo>
                        <a:pt x="217129" y="465144"/>
                        <a:pt x="217492" y="464902"/>
                        <a:pt x="217855" y="464660"/>
                      </a:cubicBezTo>
                      <a:cubicBezTo>
                        <a:pt x="218218" y="464660"/>
                        <a:pt x="218702" y="464418"/>
                        <a:pt x="219065" y="464297"/>
                      </a:cubicBezTo>
                      <a:cubicBezTo>
                        <a:pt x="219427" y="463208"/>
                        <a:pt x="220395" y="463087"/>
                        <a:pt x="221362" y="463087"/>
                      </a:cubicBezTo>
                      <a:cubicBezTo>
                        <a:pt x="221362" y="463087"/>
                        <a:pt x="221362" y="463087"/>
                        <a:pt x="221362" y="463087"/>
                      </a:cubicBezTo>
                      <a:cubicBezTo>
                        <a:pt x="221725" y="462724"/>
                        <a:pt x="222088" y="462362"/>
                        <a:pt x="222572" y="461877"/>
                      </a:cubicBezTo>
                      <a:cubicBezTo>
                        <a:pt x="223660" y="460668"/>
                        <a:pt x="224749" y="459579"/>
                        <a:pt x="225717" y="458369"/>
                      </a:cubicBezTo>
                      <a:cubicBezTo>
                        <a:pt x="225958" y="457523"/>
                        <a:pt x="226079" y="456434"/>
                        <a:pt x="227168" y="456071"/>
                      </a:cubicBezTo>
                      <a:cubicBezTo>
                        <a:pt x="228740" y="450506"/>
                        <a:pt x="229829" y="444941"/>
                        <a:pt x="229345" y="439135"/>
                      </a:cubicBezTo>
                      <a:cubicBezTo>
                        <a:pt x="229345" y="437804"/>
                        <a:pt x="229103" y="436473"/>
                        <a:pt x="228861" y="435143"/>
                      </a:cubicBezTo>
                      <a:cubicBezTo>
                        <a:pt x="228377" y="432118"/>
                        <a:pt x="228256" y="429094"/>
                        <a:pt x="228861" y="425949"/>
                      </a:cubicBezTo>
                      <a:cubicBezTo>
                        <a:pt x="229103" y="424860"/>
                        <a:pt x="229345" y="423650"/>
                        <a:pt x="229224" y="422561"/>
                      </a:cubicBezTo>
                      <a:cubicBezTo>
                        <a:pt x="229103" y="420505"/>
                        <a:pt x="228498" y="418448"/>
                        <a:pt x="228498" y="416271"/>
                      </a:cubicBezTo>
                      <a:cubicBezTo>
                        <a:pt x="228498" y="414456"/>
                        <a:pt x="229103" y="412641"/>
                        <a:pt x="228498" y="410706"/>
                      </a:cubicBezTo>
                      <a:cubicBezTo>
                        <a:pt x="228014" y="409133"/>
                        <a:pt x="228014" y="407198"/>
                        <a:pt x="228498" y="405504"/>
                      </a:cubicBezTo>
                      <a:cubicBezTo>
                        <a:pt x="229587" y="401633"/>
                        <a:pt x="229224" y="397882"/>
                        <a:pt x="229224" y="394012"/>
                      </a:cubicBezTo>
                      <a:cubicBezTo>
                        <a:pt x="229224" y="297112"/>
                        <a:pt x="229224" y="200212"/>
                        <a:pt x="229345" y="103311"/>
                      </a:cubicBezTo>
                      <a:cubicBezTo>
                        <a:pt x="229345" y="97747"/>
                        <a:pt x="229345" y="92182"/>
                        <a:pt x="229466" y="86496"/>
                      </a:cubicBezTo>
                      <a:cubicBezTo>
                        <a:pt x="229466" y="84561"/>
                        <a:pt x="229466" y="82625"/>
                        <a:pt x="229345" y="80690"/>
                      </a:cubicBezTo>
                      <a:cubicBezTo>
                        <a:pt x="229345" y="80326"/>
                        <a:pt x="229345" y="79843"/>
                        <a:pt x="229345" y="79480"/>
                      </a:cubicBezTo>
                      <a:cubicBezTo>
                        <a:pt x="229103" y="78996"/>
                        <a:pt x="228740" y="78391"/>
                        <a:pt x="228619" y="77907"/>
                      </a:cubicBezTo>
                      <a:cubicBezTo>
                        <a:pt x="228135" y="76213"/>
                        <a:pt x="228135" y="74520"/>
                        <a:pt x="229466" y="72947"/>
                      </a:cubicBezTo>
                      <a:cubicBezTo>
                        <a:pt x="230675" y="71374"/>
                        <a:pt x="232247" y="71012"/>
                        <a:pt x="234424" y="71374"/>
                      </a:cubicBezTo>
                      <a:cubicBezTo>
                        <a:pt x="236360" y="72584"/>
                        <a:pt x="237811" y="74520"/>
                        <a:pt x="239141" y="76697"/>
                      </a:cubicBezTo>
                      <a:cubicBezTo>
                        <a:pt x="245189" y="87343"/>
                        <a:pt x="251236" y="97989"/>
                        <a:pt x="257525" y="108514"/>
                      </a:cubicBezTo>
                      <a:cubicBezTo>
                        <a:pt x="261395" y="115046"/>
                        <a:pt x="265628" y="121579"/>
                        <a:pt x="269619" y="127990"/>
                      </a:cubicBezTo>
                      <a:cubicBezTo>
                        <a:pt x="277844" y="141177"/>
                        <a:pt x="286068" y="154241"/>
                        <a:pt x="294413" y="167306"/>
                      </a:cubicBezTo>
                      <a:cubicBezTo>
                        <a:pt x="298162" y="173235"/>
                        <a:pt x="302154" y="179162"/>
                        <a:pt x="306024" y="185090"/>
                      </a:cubicBezTo>
                      <a:cubicBezTo>
                        <a:pt x="307959" y="188114"/>
                        <a:pt x="309773" y="191260"/>
                        <a:pt x="311587" y="194405"/>
                      </a:cubicBezTo>
                      <a:cubicBezTo>
                        <a:pt x="312071" y="195251"/>
                        <a:pt x="312434" y="196099"/>
                        <a:pt x="313039" y="196824"/>
                      </a:cubicBezTo>
                      <a:cubicBezTo>
                        <a:pt x="313764" y="197792"/>
                        <a:pt x="314611" y="198518"/>
                        <a:pt x="314490" y="198518"/>
                      </a:cubicBezTo>
                      <a:cubicBezTo>
                        <a:pt x="317756" y="200212"/>
                        <a:pt x="319932" y="201300"/>
                        <a:pt x="322110" y="202389"/>
                      </a:cubicBezTo>
                      <a:cubicBezTo>
                        <a:pt x="322351" y="202389"/>
                        <a:pt x="322472" y="202389"/>
                        <a:pt x="322714" y="202389"/>
                      </a:cubicBezTo>
                      <a:cubicBezTo>
                        <a:pt x="328399" y="204203"/>
                        <a:pt x="333115" y="202268"/>
                        <a:pt x="337228" y="198276"/>
                      </a:cubicBezTo>
                      <a:cubicBezTo>
                        <a:pt x="338679" y="196824"/>
                        <a:pt x="340251" y="195373"/>
                        <a:pt x="341703" y="193921"/>
                      </a:cubicBezTo>
                      <a:cubicBezTo>
                        <a:pt x="342307" y="192106"/>
                        <a:pt x="342912" y="190171"/>
                        <a:pt x="343396" y="188356"/>
                      </a:cubicBezTo>
                      <a:cubicBezTo>
                        <a:pt x="343033" y="187630"/>
                        <a:pt x="343396" y="187388"/>
                        <a:pt x="344000" y="187147"/>
                      </a:cubicBezTo>
                      <a:cubicBezTo>
                        <a:pt x="344000" y="185452"/>
                        <a:pt x="344000" y="183880"/>
                        <a:pt x="343759" y="182187"/>
                      </a:cubicBezTo>
                      <a:close/>
                    </a:path>
                  </a:pathLst>
                </a:custGeom>
                <a:solidFill>
                  <a:schemeClr val="lt1">
                    <a:alpha val="66274"/>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sp>
            <p:nvSpPr>
              <p:cNvPr id="193" name="Google Shape;193;p16"/>
              <p:cNvSpPr/>
              <p:nvPr/>
            </p:nvSpPr>
            <p:spPr>
              <a:xfrm>
                <a:off x="6118298" y="5178681"/>
                <a:ext cx="112964" cy="166509"/>
              </a:xfrm>
              <a:custGeom>
                <a:avLst/>
                <a:gdLst/>
                <a:ahLst/>
                <a:cxnLst/>
                <a:rect l="l" t="t" r="r" b="b"/>
                <a:pathLst>
                  <a:path w="112964" h="166509" extrusionOk="0">
                    <a:moveTo>
                      <a:pt x="112796" y="164970"/>
                    </a:moveTo>
                    <a:cubicBezTo>
                      <a:pt x="80625" y="117548"/>
                      <a:pt x="48454" y="70126"/>
                      <a:pt x="16283" y="22583"/>
                    </a:cubicBezTo>
                    <a:cubicBezTo>
                      <a:pt x="11807" y="16051"/>
                      <a:pt x="7333" y="9397"/>
                      <a:pt x="2858" y="2865"/>
                    </a:cubicBezTo>
                    <a:cubicBezTo>
                      <a:pt x="-1617" y="-3668"/>
                      <a:pt x="318" y="2865"/>
                      <a:pt x="1043" y="3953"/>
                    </a:cubicBezTo>
                    <a:cubicBezTo>
                      <a:pt x="33215" y="51375"/>
                      <a:pt x="65386" y="98797"/>
                      <a:pt x="97557" y="146339"/>
                    </a:cubicBezTo>
                    <a:cubicBezTo>
                      <a:pt x="102032" y="152872"/>
                      <a:pt x="106507" y="159526"/>
                      <a:pt x="110982" y="166058"/>
                    </a:cubicBezTo>
                    <a:cubicBezTo>
                      <a:pt x="111708" y="167147"/>
                      <a:pt x="113522" y="166058"/>
                      <a:pt x="112796" y="164970"/>
                    </a:cubicBezTo>
                    <a:lnTo>
                      <a:pt x="112796" y="164970"/>
                    </a:lnTo>
                    <a:close/>
                  </a:path>
                </a:pathLst>
              </a:custGeom>
              <a:solidFill>
                <a:schemeClr val="lt1">
                  <a:alpha val="66274"/>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194" name="Google Shape;194;p16"/>
              <p:cNvSpPr/>
              <p:nvPr/>
            </p:nvSpPr>
            <p:spPr>
              <a:xfrm>
                <a:off x="5905238" y="5180732"/>
                <a:ext cx="113887" cy="165833"/>
              </a:xfrm>
              <a:custGeom>
                <a:avLst/>
                <a:gdLst/>
                <a:ahLst/>
                <a:cxnLst/>
                <a:rect l="l" t="t" r="r" b="b"/>
                <a:pathLst>
                  <a:path w="113887" h="165833" extrusionOk="0">
                    <a:moveTo>
                      <a:pt x="3539" y="163403"/>
                    </a:moveTo>
                    <a:cubicBezTo>
                      <a:pt x="35831" y="115981"/>
                      <a:pt x="68002" y="68559"/>
                      <a:pt x="100295" y="21259"/>
                    </a:cubicBezTo>
                    <a:cubicBezTo>
                      <a:pt x="104770" y="14726"/>
                      <a:pt x="109244" y="8073"/>
                      <a:pt x="113720" y="1540"/>
                    </a:cubicBezTo>
                    <a:cubicBezTo>
                      <a:pt x="114445" y="451"/>
                      <a:pt x="112631" y="-638"/>
                      <a:pt x="111905" y="451"/>
                    </a:cubicBezTo>
                    <a:cubicBezTo>
                      <a:pt x="79613" y="47873"/>
                      <a:pt x="47442" y="95294"/>
                      <a:pt x="15150" y="142595"/>
                    </a:cubicBezTo>
                    <a:cubicBezTo>
                      <a:pt x="10674" y="149128"/>
                      <a:pt x="6200" y="155781"/>
                      <a:pt x="1725" y="162314"/>
                    </a:cubicBezTo>
                    <a:cubicBezTo>
                      <a:pt x="-2750" y="168847"/>
                      <a:pt x="2813" y="164491"/>
                      <a:pt x="3539" y="163403"/>
                    </a:cubicBezTo>
                    <a:lnTo>
                      <a:pt x="3539" y="163403"/>
                    </a:lnTo>
                    <a:close/>
                  </a:path>
                </a:pathLst>
              </a:custGeom>
              <a:solidFill>
                <a:schemeClr val="lt1">
                  <a:alpha val="66274"/>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195" name="Google Shape;195;p16"/>
              <p:cNvSpPr/>
              <p:nvPr/>
            </p:nvSpPr>
            <p:spPr>
              <a:xfrm>
                <a:off x="5772351" y="5318470"/>
                <a:ext cx="143451" cy="42337"/>
              </a:xfrm>
              <a:custGeom>
                <a:avLst/>
                <a:gdLst/>
                <a:ahLst/>
                <a:cxnLst/>
                <a:rect l="l" t="t" r="r" b="b"/>
                <a:pathLst>
                  <a:path w="143451" h="42337" extrusionOk="0">
                    <a:moveTo>
                      <a:pt x="38339" y="26996"/>
                    </a:moveTo>
                    <a:cubicBezTo>
                      <a:pt x="39549" y="26391"/>
                      <a:pt x="40879" y="26632"/>
                      <a:pt x="42089" y="26996"/>
                    </a:cubicBezTo>
                    <a:cubicBezTo>
                      <a:pt x="50313" y="28568"/>
                      <a:pt x="58537" y="30020"/>
                      <a:pt x="66761" y="31593"/>
                    </a:cubicBezTo>
                    <a:cubicBezTo>
                      <a:pt x="81880" y="34375"/>
                      <a:pt x="96877" y="37157"/>
                      <a:pt x="111995" y="39940"/>
                    </a:cubicBezTo>
                    <a:cubicBezTo>
                      <a:pt x="112358" y="39940"/>
                      <a:pt x="112600" y="39940"/>
                      <a:pt x="112963" y="40061"/>
                    </a:cubicBezTo>
                    <a:cubicBezTo>
                      <a:pt x="112963" y="40061"/>
                      <a:pt x="112963" y="40061"/>
                      <a:pt x="112963" y="40061"/>
                    </a:cubicBezTo>
                    <a:cubicBezTo>
                      <a:pt x="114898" y="40303"/>
                      <a:pt x="116954" y="40666"/>
                      <a:pt x="118889" y="40908"/>
                    </a:cubicBezTo>
                    <a:cubicBezTo>
                      <a:pt x="119614" y="40908"/>
                      <a:pt x="120461" y="40908"/>
                      <a:pt x="121187" y="41149"/>
                    </a:cubicBezTo>
                    <a:cubicBezTo>
                      <a:pt x="122275" y="41270"/>
                      <a:pt x="123364" y="41513"/>
                      <a:pt x="124573" y="41633"/>
                    </a:cubicBezTo>
                    <a:cubicBezTo>
                      <a:pt x="125178" y="41633"/>
                      <a:pt x="125904" y="41633"/>
                      <a:pt x="126508" y="41633"/>
                    </a:cubicBezTo>
                    <a:cubicBezTo>
                      <a:pt x="127476" y="41633"/>
                      <a:pt x="128443" y="41754"/>
                      <a:pt x="129290" y="41875"/>
                    </a:cubicBezTo>
                    <a:cubicBezTo>
                      <a:pt x="129653" y="41875"/>
                      <a:pt x="130137" y="41996"/>
                      <a:pt x="130500" y="41996"/>
                    </a:cubicBezTo>
                    <a:cubicBezTo>
                      <a:pt x="131225" y="41996"/>
                      <a:pt x="131951" y="41996"/>
                      <a:pt x="132556" y="42238"/>
                    </a:cubicBezTo>
                    <a:cubicBezTo>
                      <a:pt x="135700" y="42722"/>
                      <a:pt x="138361" y="41392"/>
                      <a:pt x="140659" y="39456"/>
                    </a:cubicBezTo>
                    <a:cubicBezTo>
                      <a:pt x="141143" y="39093"/>
                      <a:pt x="141505" y="38609"/>
                      <a:pt x="141868" y="38125"/>
                    </a:cubicBezTo>
                    <a:lnTo>
                      <a:pt x="141263" y="37520"/>
                    </a:lnTo>
                    <a:cubicBezTo>
                      <a:pt x="142715" y="35827"/>
                      <a:pt x="143561" y="33891"/>
                      <a:pt x="143441" y="31471"/>
                    </a:cubicBezTo>
                    <a:cubicBezTo>
                      <a:pt x="143199" y="28689"/>
                      <a:pt x="142231" y="26391"/>
                      <a:pt x="140175" y="24455"/>
                    </a:cubicBezTo>
                    <a:cubicBezTo>
                      <a:pt x="138119" y="22519"/>
                      <a:pt x="135700" y="21310"/>
                      <a:pt x="133039" y="20584"/>
                    </a:cubicBezTo>
                    <a:cubicBezTo>
                      <a:pt x="128806" y="19374"/>
                      <a:pt x="124573" y="19011"/>
                      <a:pt x="120219" y="18407"/>
                    </a:cubicBezTo>
                    <a:cubicBezTo>
                      <a:pt x="119856" y="18407"/>
                      <a:pt x="119493" y="18407"/>
                      <a:pt x="119131" y="18285"/>
                    </a:cubicBezTo>
                    <a:lnTo>
                      <a:pt x="117921" y="17197"/>
                    </a:lnTo>
                    <a:cubicBezTo>
                      <a:pt x="117921" y="17318"/>
                      <a:pt x="117921" y="17438"/>
                      <a:pt x="117921" y="17559"/>
                    </a:cubicBezTo>
                    <a:cubicBezTo>
                      <a:pt x="117679" y="17802"/>
                      <a:pt x="117558" y="17802"/>
                      <a:pt x="117316" y="18043"/>
                    </a:cubicBezTo>
                    <a:cubicBezTo>
                      <a:pt x="114293" y="17681"/>
                      <a:pt x="111269" y="17197"/>
                      <a:pt x="108246" y="16713"/>
                    </a:cubicBezTo>
                    <a:lnTo>
                      <a:pt x="108246" y="16713"/>
                    </a:lnTo>
                    <a:cubicBezTo>
                      <a:pt x="107399" y="16471"/>
                      <a:pt x="106552" y="16350"/>
                      <a:pt x="105706" y="16108"/>
                    </a:cubicBezTo>
                    <a:cubicBezTo>
                      <a:pt x="96514" y="14414"/>
                      <a:pt x="87443" y="12842"/>
                      <a:pt x="78251" y="11027"/>
                    </a:cubicBezTo>
                    <a:cubicBezTo>
                      <a:pt x="67003" y="8850"/>
                      <a:pt x="55876" y="6551"/>
                      <a:pt x="44629" y="4373"/>
                    </a:cubicBezTo>
                    <a:cubicBezTo>
                      <a:pt x="39791" y="3406"/>
                      <a:pt x="34953" y="2438"/>
                      <a:pt x="30115" y="1591"/>
                    </a:cubicBezTo>
                    <a:cubicBezTo>
                      <a:pt x="23584" y="502"/>
                      <a:pt x="17053" y="-344"/>
                      <a:pt x="10401" y="139"/>
                    </a:cubicBezTo>
                    <a:cubicBezTo>
                      <a:pt x="7499" y="382"/>
                      <a:pt x="4596" y="744"/>
                      <a:pt x="1693" y="1107"/>
                    </a:cubicBezTo>
                    <a:cubicBezTo>
                      <a:pt x="1088" y="1349"/>
                      <a:pt x="605" y="1591"/>
                      <a:pt x="0" y="1712"/>
                    </a:cubicBezTo>
                  </a:path>
                </a:pathLst>
              </a:custGeom>
              <a:solidFill>
                <a:schemeClr val="lt1">
                  <a:alpha val="66274"/>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grpSp>
          <p:nvGrpSpPr>
            <p:cNvPr id="196" name="Google Shape;196;p16"/>
            <p:cNvGrpSpPr/>
            <p:nvPr/>
          </p:nvGrpSpPr>
          <p:grpSpPr>
            <a:xfrm>
              <a:off x="6615687" y="5133568"/>
              <a:ext cx="269367" cy="473526"/>
              <a:chOff x="6615687" y="5133568"/>
              <a:chExt cx="269367" cy="473526"/>
            </a:xfrm>
          </p:grpSpPr>
          <p:sp>
            <p:nvSpPr>
              <p:cNvPr id="197" name="Google Shape;197;p16"/>
              <p:cNvSpPr/>
              <p:nvPr/>
            </p:nvSpPr>
            <p:spPr>
              <a:xfrm>
                <a:off x="6713721" y="5133568"/>
                <a:ext cx="78482" cy="78705"/>
              </a:xfrm>
              <a:custGeom>
                <a:avLst/>
                <a:gdLst/>
                <a:ahLst/>
                <a:cxnLst/>
                <a:rect l="l" t="t" r="r" b="b"/>
                <a:pathLst>
                  <a:path w="78482" h="78705" extrusionOk="0">
                    <a:moveTo>
                      <a:pt x="5386" y="60680"/>
                    </a:moveTo>
                    <a:cubicBezTo>
                      <a:pt x="12642" y="72293"/>
                      <a:pt x="23044" y="78463"/>
                      <a:pt x="36831" y="78463"/>
                    </a:cubicBezTo>
                    <a:cubicBezTo>
                      <a:pt x="37315" y="78463"/>
                      <a:pt x="37678" y="78463"/>
                      <a:pt x="38162" y="78463"/>
                    </a:cubicBezTo>
                    <a:cubicBezTo>
                      <a:pt x="38162" y="78463"/>
                      <a:pt x="38162" y="78705"/>
                      <a:pt x="38162" y="78705"/>
                    </a:cubicBezTo>
                    <a:cubicBezTo>
                      <a:pt x="41306" y="78342"/>
                      <a:pt x="44451" y="78100"/>
                      <a:pt x="47595" y="77616"/>
                    </a:cubicBezTo>
                    <a:cubicBezTo>
                      <a:pt x="54368" y="76648"/>
                      <a:pt x="60174" y="73624"/>
                      <a:pt x="65253" y="69269"/>
                    </a:cubicBezTo>
                    <a:cubicBezTo>
                      <a:pt x="71784" y="63583"/>
                      <a:pt x="75171" y="56204"/>
                      <a:pt x="77348" y="48098"/>
                    </a:cubicBezTo>
                    <a:cubicBezTo>
                      <a:pt x="78799" y="42292"/>
                      <a:pt x="78920" y="36485"/>
                      <a:pt x="77348" y="30678"/>
                    </a:cubicBezTo>
                    <a:cubicBezTo>
                      <a:pt x="75655" y="24508"/>
                      <a:pt x="72752" y="18823"/>
                      <a:pt x="68761" y="13984"/>
                    </a:cubicBezTo>
                    <a:cubicBezTo>
                      <a:pt x="63439" y="7452"/>
                      <a:pt x="56545" y="3338"/>
                      <a:pt x="48442" y="1282"/>
                    </a:cubicBezTo>
                    <a:cubicBezTo>
                      <a:pt x="43362" y="-49"/>
                      <a:pt x="38162" y="-291"/>
                      <a:pt x="32840" y="314"/>
                    </a:cubicBezTo>
                    <a:cubicBezTo>
                      <a:pt x="24253" y="1403"/>
                      <a:pt x="17480" y="6121"/>
                      <a:pt x="11070" y="11322"/>
                    </a:cubicBezTo>
                    <a:cubicBezTo>
                      <a:pt x="6837" y="16525"/>
                      <a:pt x="3571" y="22210"/>
                      <a:pt x="1274" y="28380"/>
                    </a:cubicBezTo>
                    <a:cubicBezTo>
                      <a:pt x="911" y="29227"/>
                      <a:pt x="790" y="30073"/>
                      <a:pt x="669" y="31042"/>
                    </a:cubicBezTo>
                    <a:cubicBezTo>
                      <a:pt x="-420" y="35759"/>
                      <a:pt x="64" y="40598"/>
                      <a:pt x="427" y="45316"/>
                    </a:cubicBezTo>
                    <a:cubicBezTo>
                      <a:pt x="790" y="50881"/>
                      <a:pt x="2725" y="55962"/>
                      <a:pt x="5628" y="60559"/>
                    </a:cubicBezTo>
                    <a:close/>
                  </a:path>
                </a:pathLst>
              </a:custGeom>
              <a:solidFill>
                <a:schemeClr val="lt1">
                  <a:alpha val="66274"/>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198" name="Google Shape;198;p16"/>
              <p:cNvSpPr/>
              <p:nvPr/>
            </p:nvSpPr>
            <p:spPr>
              <a:xfrm>
                <a:off x="6615687" y="5225467"/>
                <a:ext cx="269367" cy="381627"/>
              </a:xfrm>
              <a:custGeom>
                <a:avLst/>
                <a:gdLst/>
                <a:ahLst/>
                <a:cxnLst/>
                <a:rect l="l" t="t" r="r" b="b"/>
                <a:pathLst>
                  <a:path w="269367" h="381627" extrusionOk="0">
                    <a:moveTo>
                      <a:pt x="266937" y="153871"/>
                    </a:moveTo>
                    <a:cubicBezTo>
                      <a:pt x="264518" y="148790"/>
                      <a:pt x="261373" y="144314"/>
                      <a:pt x="258350" y="139717"/>
                    </a:cubicBezTo>
                    <a:cubicBezTo>
                      <a:pt x="258108" y="139355"/>
                      <a:pt x="257866" y="138991"/>
                      <a:pt x="257624" y="138629"/>
                    </a:cubicBezTo>
                    <a:lnTo>
                      <a:pt x="257624" y="136451"/>
                    </a:lnTo>
                    <a:cubicBezTo>
                      <a:pt x="257624" y="136572"/>
                      <a:pt x="257382" y="136814"/>
                      <a:pt x="257261" y="136935"/>
                    </a:cubicBezTo>
                    <a:cubicBezTo>
                      <a:pt x="256898" y="136935"/>
                      <a:pt x="256656" y="136814"/>
                      <a:pt x="256294" y="136693"/>
                    </a:cubicBezTo>
                    <a:cubicBezTo>
                      <a:pt x="254117" y="133426"/>
                      <a:pt x="252060" y="130161"/>
                      <a:pt x="250004" y="126894"/>
                    </a:cubicBezTo>
                    <a:lnTo>
                      <a:pt x="250004" y="126894"/>
                    </a:lnTo>
                    <a:cubicBezTo>
                      <a:pt x="249400" y="125805"/>
                      <a:pt x="248916" y="124838"/>
                      <a:pt x="248311" y="123870"/>
                    </a:cubicBezTo>
                    <a:cubicBezTo>
                      <a:pt x="242264" y="113587"/>
                      <a:pt x="236096" y="103425"/>
                      <a:pt x="230169" y="93142"/>
                    </a:cubicBezTo>
                    <a:cubicBezTo>
                      <a:pt x="222792" y="80561"/>
                      <a:pt x="215656" y="67859"/>
                      <a:pt x="208399" y="55278"/>
                    </a:cubicBezTo>
                    <a:cubicBezTo>
                      <a:pt x="205255" y="49834"/>
                      <a:pt x="202231" y="44269"/>
                      <a:pt x="198845" y="38946"/>
                    </a:cubicBezTo>
                    <a:cubicBezTo>
                      <a:pt x="194370" y="31809"/>
                      <a:pt x="189774" y="24792"/>
                      <a:pt x="183727" y="18744"/>
                    </a:cubicBezTo>
                    <a:cubicBezTo>
                      <a:pt x="181066" y="16082"/>
                      <a:pt x="178163" y="13662"/>
                      <a:pt x="175502" y="11122"/>
                    </a:cubicBezTo>
                    <a:cubicBezTo>
                      <a:pt x="174898" y="10759"/>
                      <a:pt x="174172" y="10397"/>
                      <a:pt x="173567" y="10033"/>
                    </a:cubicBezTo>
                    <a:cubicBezTo>
                      <a:pt x="169092" y="7251"/>
                      <a:pt x="164375" y="4953"/>
                      <a:pt x="159296" y="3380"/>
                    </a:cubicBezTo>
                    <a:cubicBezTo>
                      <a:pt x="148532" y="-128"/>
                      <a:pt x="137526" y="-612"/>
                      <a:pt x="126278" y="598"/>
                    </a:cubicBezTo>
                    <a:cubicBezTo>
                      <a:pt x="121198" y="1202"/>
                      <a:pt x="116239" y="2049"/>
                      <a:pt x="111160" y="2896"/>
                    </a:cubicBezTo>
                    <a:cubicBezTo>
                      <a:pt x="110555" y="3259"/>
                      <a:pt x="109829" y="3622"/>
                      <a:pt x="109225" y="3864"/>
                    </a:cubicBezTo>
                    <a:cubicBezTo>
                      <a:pt x="105112" y="5315"/>
                      <a:pt x="101242" y="7130"/>
                      <a:pt x="97493" y="9549"/>
                    </a:cubicBezTo>
                    <a:cubicBezTo>
                      <a:pt x="89027" y="14872"/>
                      <a:pt x="82496" y="22010"/>
                      <a:pt x="76811" y="30115"/>
                    </a:cubicBezTo>
                    <a:cubicBezTo>
                      <a:pt x="68103" y="42455"/>
                      <a:pt x="60484" y="55398"/>
                      <a:pt x="52985" y="68343"/>
                    </a:cubicBezTo>
                    <a:cubicBezTo>
                      <a:pt x="48752" y="75601"/>
                      <a:pt x="44640" y="82981"/>
                      <a:pt x="40165" y="90118"/>
                    </a:cubicBezTo>
                    <a:cubicBezTo>
                      <a:pt x="36416" y="96167"/>
                      <a:pt x="32908" y="102215"/>
                      <a:pt x="29522" y="108385"/>
                    </a:cubicBezTo>
                    <a:cubicBezTo>
                      <a:pt x="27103" y="112740"/>
                      <a:pt x="24563" y="116974"/>
                      <a:pt x="22023" y="121209"/>
                    </a:cubicBezTo>
                    <a:cubicBezTo>
                      <a:pt x="19000" y="126048"/>
                      <a:pt x="15976" y="130765"/>
                      <a:pt x="12953" y="135483"/>
                    </a:cubicBezTo>
                    <a:cubicBezTo>
                      <a:pt x="12590" y="135483"/>
                      <a:pt x="12469" y="135725"/>
                      <a:pt x="11985" y="135725"/>
                    </a:cubicBezTo>
                    <a:cubicBezTo>
                      <a:pt x="11985" y="135604"/>
                      <a:pt x="11743" y="135483"/>
                      <a:pt x="11622" y="135241"/>
                    </a:cubicBezTo>
                    <a:lnTo>
                      <a:pt x="11622" y="137419"/>
                    </a:lnTo>
                    <a:cubicBezTo>
                      <a:pt x="11380" y="137782"/>
                      <a:pt x="11138" y="138145"/>
                      <a:pt x="10896" y="138508"/>
                    </a:cubicBezTo>
                    <a:cubicBezTo>
                      <a:pt x="7873" y="143104"/>
                      <a:pt x="4607" y="147581"/>
                      <a:pt x="2309" y="152662"/>
                    </a:cubicBezTo>
                    <a:cubicBezTo>
                      <a:pt x="737" y="155928"/>
                      <a:pt x="-110" y="159194"/>
                      <a:pt x="11" y="162823"/>
                    </a:cubicBezTo>
                    <a:cubicBezTo>
                      <a:pt x="132" y="166453"/>
                      <a:pt x="1584" y="169356"/>
                      <a:pt x="4003" y="171896"/>
                    </a:cubicBezTo>
                    <a:cubicBezTo>
                      <a:pt x="6180" y="174074"/>
                      <a:pt x="8720" y="174921"/>
                      <a:pt x="11622" y="174800"/>
                    </a:cubicBezTo>
                    <a:lnTo>
                      <a:pt x="11622" y="175888"/>
                    </a:lnTo>
                    <a:cubicBezTo>
                      <a:pt x="12348" y="175888"/>
                      <a:pt x="13073" y="175888"/>
                      <a:pt x="13920" y="175888"/>
                    </a:cubicBezTo>
                    <a:cubicBezTo>
                      <a:pt x="17790" y="175405"/>
                      <a:pt x="21177" y="173953"/>
                      <a:pt x="23475" y="170445"/>
                    </a:cubicBezTo>
                    <a:cubicBezTo>
                      <a:pt x="23959" y="169719"/>
                      <a:pt x="24563" y="168993"/>
                      <a:pt x="25047" y="168267"/>
                    </a:cubicBezTo>
                    <a:cubicBezTo>
                      <a:pt x="25289" y="167783"/>
                      <a:pt x="25652" y="167420"/>
                      <a:pt x="25894" y="166936"/>
                    </a:cubicBezTo>
                    <a:cubicBezTo>
                      <a:pt x="28675" y="163428"/>
                      <a:pt x="31336" y="159920"/>
                      <a:pt x="33876" y="156170"/>
                    </a:cubicBezTo>
                    <a:cubicBezTo>
                      <a:pt x="35327" y="154113"/>
                      <a:pt x="36658" y="151936"/>
                      <a:pt x="38109" y="149758"/>
                    </a:cubicBezTo>
                    <a:cubicBezTo>
                      <a:pt x="38109" y="149274"/>
                      <a:pt x="37988" y="148911"/>
                      <a:pt x="37867" y="148428"/>
                    </a:cubicBezTo>
                    <a:cubicBezTo>
                      <a:pt x="38956" y="146855"/>
                      <a:pt x="40044" y="145161"/>
                      <a:pt x="41012" y="143589"/>
                    </a:cubicBezTo>
                    <a:cubicBezTo>
                      <a:pt x="49720" y="129313"/>
                      <a:pt x="58307" y="115039"/>
                      <a:pt x="66894" y="100643"/>
                    </a:cubicBezTo>
                    <a:cubicBezTo>
                      <a:pt x="72216" y="91570"/>
                      <a:pt x="77416" y="82376"/>
                      <a:pt x="82738" y="73303"/>
                    </a:cubicBezTo>
                    <a:cubicBezTo>
                      <a:pt x="83342" y="72214"/>
                      <a:pt x="83947" y="71246"/>
                      <a:pt x="84673" y="70279"/>
                    </a:cubicBezTo>
                    <a:cubicBezTo>
                      <a:pt x="86971" y="66891"/>
                      <a:pt x="90357" y="67012"/>
                      <a:pt x="93018" y="68705"/>
                    </a:cubicBezTo>
                    <a:cubicBezTo>
                      <a:pt x="94469" y="69553"/>
                      <a:pt x="95679" y="70641"/>
                      <a:pt x="96767" y="71488"/>
                    </a:cubicBezTo>
                    <a:cubicBezTo>
                      <a:pt x="96767" y="72214"/>
                      <a:pt x="96767" y="72698"/>
                      <a:pt x="96767" y="73061"/>
                    </a:cubicBezTo>
                    <a:cubicBezTo>
                      <a:pt x="96405" y="74392"/>
                      <a:pt x="95921" y="75601"/>
                      <a:pt x="95437" y="76811"/>
                    </a:cubicBezTo>
                    <a:cubicBezTo>
                      <a:pt x="93986" y="80319"/>
                      <a:pt x="92292" y="83707"/>
                      <a:pt x="90962" y="87215"/>
                    </a:cubicBezTo>
                    <a:cubicBezTo>
                      <a:pt x="87092" y="97619"/>
                      <a:pt x="83463" y="108143"/>
                      <a:pt x="79835" y="118668"/>
                    </a:cubicBezTo>
                    <a:cubicBezTo>
                      <a:pt x="76449" y="128587"/>
                      <a:pt x="73304" y="138629"/>
                      <a:pt x="69918" y="148669"/>
                    </a:cubicBezTo>
                    <a:cubicBezTo>
                      <a:pt x="64838" y="163791"/>
                      <a:pt x="59758" y="178913"/>
                      <a:pt x="54679" y="194034"/>
                    </a:cubicBezTo>
                    <a:cubicBezTo>
                      <a:pt x="49720" y="208915"/>
                      <a:pt x="44761" y="223673"/>
                      <a:pt x="39923" y="238553"/>
                    </a:cubicBezTo>
                    <a:cubicBezTo>
                      <a:pt x="39077" y="241093"/>
                      <a:pt x="38109" y="243634"/>
                      <a:pt x="37383" y="246295"/>
                    </a:cubicBezTo>
                    <a:cubicBezTo>
                      <a:pt x="37021" y="247505"/>
                      <a:pt x="36416" y="248956"/>
                      <a:pt x="37383" y="250166"/>
                    </a:cubicBezTo>
                    <a:cubicBezTo>
                      <a:pt x="37746" y="250166"/>
                      <a:pt x="37988" y="250408"/>
                      <a:pt x="38230" y="250408"/>
                    </a:cubicBezTo>
                    <a:cubicBezTo>
                      <a:pt x="56493" y="250408"/>
                      <a:pt x="74755" y="250408"/>
                      <a:pt x="92897" y="250408"/>
                    </a:cubicBezTo>
                    <a:cubicBezTo>
                      <a:pt x="94711" y="250408"/>
                      <a:pt x="96525" y="250408"/>
                      <a:pt x="98219" y="250892"/>
                    </a:cubicBezTo>
                    <a:cubicBezTo>
                      <a:pt x="99428" y="252949"/>
                      <a:pt x="98944" y="255126"/>
                      <a:pt x="98944" y="257183"/>
                    </a:cubicBezTo>
                    <a:cubicBezTo>
                      <a:pt x="98944" y="260086"/>
                      <a:pt x="98702" y="262868"/>
                      <a:pt x="98702" y="265772"/>
                    </a:cubicBezTo>
                    <a:cubicBezTo>
                      <a:pt x="98702" y="298072"/>
                      <a:pt x="98702" y="330372"/>
                      <a:pt x="98461" y="362551"/>
                    </a:cubicBezTo>
                    <a:cubicBezTo>
                      <a:pt x="98461" y="367027"/>
                      <a:pt x="99065" y="371261"/>
                      <a:pt x="101363" y="375132"/>
                    </a:cubicBezTo>
                    <a:cubicBezTo>
                      <a:pt x="101605" y="375374"/>
                      <a:pt x="101847" y="375737"/>
                      <a:pt x="102089" y="375979"/>
                    </a:cubicBezTo>
                    <a:cubicBezTo>
                      <a:pt x="102331" y="376342"/>
                      <a:pt x="102694" y="376705"/>
                      <a:pt x="102936" y="376947"/>
                    </a:cubicBezTo>
                    <a:cubicBezTo>
                      <a:pt x="103298" y="377310"/>
                      <a:pt x="103540" y="377673"/>
                      <a:pt x="103903" y="377914"/>
                    </a:cubicBezTo>
                    <a:cubicBezTo>
                      <a:pt x="104508" y="378519"/>
                      <a:pt x="105112" y="379003"/>
                      <a:pt x="105838" y="379608"/>
                    </a:cubicBezTo>
                    <a:lnTo>
                      <a:pt x="105838" y="379608"/>
                    </a:lnTo>
                    <a:cubicBezTo>
                      <a:pt x="108862" y="381060"/>
                      <a:pt x="112006" y="381907"/>
                      <a:pt x="115393" y="381544"/>
                    </a:cubicBezTo>
                    <a:cubicBezTo>
                      <a:pt x="123012" y="380818"/>
                      <a:pt x="129060" y="374527"/>
                      <a:pt x="129301" y="366906"/>
                    </a:cubicBezTo>
                    <a:cubicBezTo>
                      <a:pt x="129301" y="364002"/>
                      <a:pt x="129301" y="361220"/>
                      <a:pt x="129301" y="358317"/>
                    </a:cubicBezTo>
                    <a:cubicBezTo>
                      <a:pt x="129301" y="322993"/>
                      <a:pt x="129301" y="287547"/>
                      <a:pt x="129181" y="252223"/>
                    </a:cubicBezTo>
                    <a:cubicBezTo>
                      <a:pt x="129181" y="251618"/>
                      <a:pt x="129181" y="251134"/>
                      <a:pt x="129301" y="250650"/>
                    </a:cubicBezTo>
                    <a:cubicBezTo>
                      <a:pt x="129785" y="250408"/>
                      <a:pt x="130027" y="250166"/>
                      <a:pt x="130269" y="250287"/>
                    </a:cubicBezTo>
                    <a:cubicBezTo>
                      <a:pt x="132930" y="250287"/>
                      <a:pt x="135712" y="250408"/>
                      <a:pt x="138372" y="250529"/>
                    </a:cubicBezTo>
                    <a:cubicBezTo>
                      <a:pt x="138977" y="250529"/>
                      <a:pt x="139582" y="250529"/>
                      <a:pt x="140186" y="250529"/>
                    </a:cubicBezTo>
                    <a:cubicBezTo>
                      <a:pt x="142605" y="250408"/>
                      <a:pt x="142847" y="250529"/>
                      <a:pt x="142726" y="252949"/>
                    </a:cubicBezTo>
                    <a:cubicBezTo>
                      <a:pt x="142726" y="254280"/>
                      <a:pt x="142847" y="255610"/>
                      <a:pt x="142847" y="256941"/>
                    </a:cubicBezTo>
                    <a:cubicBezTo>
                      <a:pt x="142847" y="291177"/>
                      <a:pt x="142847" y="325533"/>
                      <a:pt x="142847" y="359768"/>
                    </a:cubicBezTo>
                    <a:cubicBezTo>
                      <a:pt x="142847" y="363640"/>
                      <a:pt x="142605" y="367632"/>
                      <a:pt x="143694" y="371382"/>
                    </a:cubicBezTo>
                    <a:cubicBezTo>
                      <a:pt x="144903" y="374164"/>
                      <a:pt x="146234" y="376826"/>
                      <a:pt x="148411" y="379003"/>
                    </a:cubicBezTo>
                    <a:cubicBezTo>
                      <a:pt x="150467" y="379971"/>
                      <a:pt x="152523" y="380818"/>
                      <a:pt x="154821" y="381181"/>
                    </a:cubicBezTo>
                    <a:cubicBezTo>
                      <a:pt x="159901" y="381786"/>
                      <a:pt x="164255" y="380213"/>
                      <a:pt x="168125" y="376826"/>
                    </a:cubicBezTo>
                    <a:cubicBezTo>
                      <a:pt x="171390" y="373923"/>
                      <a:pt x="172600" y="370051"/>
                      <a:pt x="172721" y="365938"/>
                    </a:cubicBezTo>
                    <a:cubicBezTo>
                      <a:pt x="172842" y="363277"/>
                      <a:pt x="172721" y="360494"/>
                      <a:pt x="172721" y="357833"/>
                    </a:cubicBezTo>
                    <a:cubicBezTo>
                      <a:pt x="172479" y="322750"/>
                      <a:pt x="172237" y="287668"/>
                      <a:pt x="171995" y="252586"/>
                    </a:cubicBezTo>
                    <a:cubicBezTo>
                      <a:pt x="171995" y="251981"/>
                      <a:pt x="171995" y="251376"/>
                      <a:pt x="171995" y="250529"/>
                    </a:cubicBezTo>
                    <a:cubicBezTo>
                      <a:pt x="172842" y="250408"/>
                      <a:pt x="173567" y="250166"/>
                      <a:pt x="174172" y="250166"/>
                    </a:cubicBezTo>
                    <a:cubicBezTo>
                      <a:pt x="192072" y="250166"/>
                      <a:pt x="209972" y="250166"/>
                      <a:pt x="227992" y="250046"/>
                    </a:cubicBezTo>
                    <a:cubicBezTo>
                      <a:pt x="228234" y="250046"/>
                      <a:pt x="228597" y="250046"/>
                      <a:pt x="228839" y="250166"/>
                    </a:cubicBezTo>
                    <a:cubicBezTo>
                      <a:pt x="229686" y="249803"/>
                      <a:pt x="229686" y="249077"/>
                      <a:pt x="229807" y="248351"/>
                    </a:cubicBezTo>
                    <a:cubicBezTo>
                      <a:pt x="228234" y="243150"/>
                      <a:pt x="226783" y="237948"/>
                      <a:pt x="225211" y="232746"/>
                    </a:cubicBezTo>
                    <a:cubicBezTo>
                      <a:pt x="219768" y="215205"/>
                      <a:pt x="214326" y="197785"/>
                      <a:pt x="208762" y="180244"/>
                    </a:cubicBezTo>
                    <a:cubicBezTo>
                      <a:pt x="204287" y="165727"/>
                      <a:pt x="199812" y="151210"/>
                      <a:pt x="195095" y="136814"/>
                    </a:cubicBezTo>
                    <a:cubicBezTo>
                      <a:pt x="193402" y="131491"/>
                      <a:pt x="191467" y="126289"/>
                      <a:pt x="189774" y="120966"/>
                    </a:cubicBezTo>
                    <a:cubicBezTo>
                      <a:pt x="186871" y="111893"/>
                      <a:pt x="183969" y="102941"/>
                      <a:pt x="180945" y="93989"/>
                    </a:cubicBezTo>
                    <a:cubicBezTo>
                      <a:pt x="178889" y="87699"/>
                      <a:pt x="176591" y="81529"/>
                      <a:pt x="173688" y="75480"/>
                    </a:cubicBezTo>
                    <a:cubicBezTo>
                      <a:pt x="172842" y="73666"/>
                      <a:pt x="172237" y="71851"/>
                      <a:pt x="172963" y="69915"/>
                    </a:cubicBezTo>
                    <a:cubicBezTo>
                      <a:pt x="175466" y="68621"/>
                      <a:pt x="178163" y="68101"/>
                      <a:pt x="181066" y="68343"/>
                    </a:cubicBezTo>
                    <a:cubicBezTo>
                      <a:pt x="182638" y="69069"/>
                      <a:pt x="183485" y="70520"/>
                      <a:pt x="184331" y="71972"/>
                    </a:cubicBezTo>
                    <a:cubicBezTo>
                      <a:pt x="189774" y="81166"/>
                      <a:pt x="195216" y="90360"/>
                      <a:pt x="200659" y="99554"/>
                    </a:cubicBezTo>
                    <a:cubicBezTo>
                      <a:pt x="210576" y="116370"/>
                      <a:pt x="220494" y="133306"/>
                      <a:pt x="230532" y="150000"/>
                    </a:cubicBezTo>
                    <a:cubicBezTo>
                      <a:pt x="230774" y="150363"/>
                      <a:pt x="231016" y="150605"/>
                      <a:pt x="231137" y="150968"/>
                    </a:cubicBezTo>
                    <a:cubicBezTo>
                      <a:pt x="231137" y="150968"/>
                      <a:pt x="231137" y="151089"/>
                      <a:pt x="231137" y="151210"/>
                    </a:cubicBezTo>
                    <a:cubicBezTo>
                      <a:pt x="232588" y="153387"/>
                      <a:pt x="233919" y="155444"/>
                      <a:pt x="235370" y="157621"/>
                    </a:cubicBezTo>
                    <a:cubicBezTo>
                      <a:pt x="235975" y="158468"/>
                      <a:pt x="236580" y="159194"/>
                      <a:pt x="237184" y="160041"/>
                    </a:cubicBezTo>
                    <a:cubicBezTo>
                      <a:pt x="238031" y="161250"/>
                      <a:pt x="238757" y="162460"/>
                      <a:pt x="239603" y="163670"/>
                    </a:cubicBezTo>
                    <a:cubicBezTo>
                      <a:pt x="240087" y="164396"/>
                      <a:pt x="240692" y="164880"/>
                      <a:pt x="241296" y="165484"/>
                    </a:cubicBezTo>
                    <a:cubicBezTo>
                      <a:pt x="242022" y="166453"/>
                      <a:pt x="242748" y="167420"/>
                      <a:pt x="243473" y="168388"/>
                    </a:cubicBezTo>
                    <a:cubicBezTo>
                      <a:pt x="243715" y="168872"/>
                      <a:pt x="244078" y="169235"/>
                      <a:pt x="244320" y="169719"/>
                    </a:cubicBezTo>
                    <a:cubicBezTo>
                      <a:pt x="244804" y="170445"/>
                      <a:pt x="245408" y="171170"/>
                      <a:pt x="245892" y="171896"/>
                    </a:cubicBezTo>
                    <a:cubicBezTo>
                      <a:pt x="248190" y="175283"/>
                      <a:pt x="251456" y="176735"/>
                      <a:pt x="255447" y="177340"/>
                    </a:cubicBezTo>
                    <a:cubicBezTo>
                      <a:pt x="256173" y="177340"/>
                      <a:pt x="257019" y="177461"/>
                      <a:pt x="257745" y="177340"/>
                    </a:cubicBezTo>
                    <a:lnTo>
                      <a:pt x="257745" y="176252"/>
                    </a:lnTo>
                    <a:cubicBezTo>
                      <a:pt x="260648" y="176252"/>
                      <a:pt x="263187" y="175526"/>
                      <a:pt x="265364" y="173348"/>
                    </a:cubicBezTo>
                    <a:cubicBezTo>
                      <a:pt x="267783" y="170808"/>
                      <a:pt x="269235" y="167904"/>
                      <a:pt x="269356" y="164275"/>
                    </a:cubicBezTo>
                    <a:cubicBezTo>
                      <a:pt x="269477" y="160646"/>
                      <a:pt x="268630" y="157380"/>
                      <a:pt x="267058" y="154113"/>
                    </a:cubicBezTo>
                    <a:close/>
                  </a:path>
                </a:pathLst>
              </a:custGeom>
              <a:solidFill>
                <a:schemeClr val="lt1">
                  <a:alpha val="66274"/>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grpSp>
          <p:nvGrpSpPr>
            <p:cNvPr id="199" name="Google Shape;199;p16"/>
            <p:cNvGrpSpPr/>
            <p:nvPr/>
          </p:nvGrpSpPr>
          <p:grpSpPr>
            <a:xfrm>
              <a:off x="6890349" y="5271792"/>
              <a:ext cx="197760" cy="335077"/>
              <a:chOff x="6890349" y="5271792"/>
              <a:chExt cx="197760" cy="335077"/>
            </a:xfrm>
          </p:grpSpPr>
          <p:sp>
            <p:nvSpPr>
              <p:cNvPr id="200" name="Google Shape;200;p16"/>
              <p:cNvSpPr/>
              <p:nvPr/>
            </p:nvSpPr>
            <p:spPr>
              <a:xfrm>
                <a:off x="6962085" y="5271792"/>
                <a:ext cx="56360" cy="58309"/>
              </a:xfrm>
              <a:custGeom>
                <a:avLst/>
                <a:gdLst/>
                <a:ahLst/>
                <a:cxnLst/>
                <a:rect l="l" t="t" r="r" b="b"/>
                <a:pathLst>
                  <a:path w="56360" h="58309" extrusionOk="0">
                    <a:moveTo>
                      <a:pt x="44024" y="52866"/>
                    </a:moveTo>
                    <a:cubicBezTo>
                      <a:pt x="44145" y="52866"/>
                      <a:pt x="44266" y="52745"/>
                      <a:pt x="44508" y="52745"/>
                    </a:cubicBezTo>
                    <a:cubicBezTo>
                      <a:pt x="47289" y="50084"/>
                      <a:pt x="49950" y="47180"/>
                      <a:pt x="51885" y="43914"/>
                    </a:cubicBezTo>
                    <a:cubicBezTo>
                      <a:pt x="52490" y="42946"/>
                      <a:pt x="52974" y="41978"/>
                      <a:pt x="53337" y="41011"/>
                    </a:cubicBezTo>
                    <a:cubicBezTo>
                      <a:pt x="54183" y="38954"/>
                      <a:pt x="55030" y="36776"/>
                      <a:pt x="55877" y="34720"/>
                    </a:cubicBezTo>
                    <a:lnTo>
                      <a:pt x="55877" y="34720"/>
                    </a:lnTo>
                    <a:cubicBezTo>
                      <a:pt x="55877" y="34357"/>
                      <a:pt x="55877" y="33994"/>
                      <a:pt x="55877" y="33510"/>
                    </a:cubicBezTo>
                    <a:cubicBezTo>
                      <a:pt x="55877" y="33268"/>
                      <a:pt x="55877" y="33026"/>
                      <a:pt x="55877" y="32905"/>
                    </a:cubicBezTo>
                    <a:cubicBezTo>
                      <a:pt x="55756" y="31938"/>
                      <a:pt x="55877" y="31090"/>
                      <a:pt x="56360" y="30243"/>
                    </a:cubicBezTo>
                    <a:cubicBezTo>
                      <a:pt x="56360" y="28429"/>
                      <a:pt x="56360" y="26735"/>
                      <a:pt x="56360" y="24921"/>
                    </a:cubicBezTo>
                    <a:cubicBezTo>
                      <a:pt x="56360" y="24679"/>
                      <a:pt x="56118" y="24437"/>
                      <a:pt x="56118" y="24195"/>
                    </a:cubicBezTo>
                    <a:cubicBezTo>
                      <a:pt x="56118" y="23590"/>
                      <a:pt x="55877" y="22865"/>
                      <a:pt x="55877" y="22260"/>
                    </a:cubicBezTo>
                    <a:cubicBezTo>
                      <a:pt x="55877" y="21896"/>
                      <a:pt x="55877" y="21534"/>
                      <a:pt x="55877" y="21170"/>
                    </a:cubicBezTo>
                    <a:cubicBezTo>
                      <a:pt x="55756" y="20808"/>
                      <a:pt x="55514" y="20566"/>
                      <a:pt x="55393" y="20203"/>
                    </a:cubicBezTo>
                    <a:cubicBezTo>
                      <a:pt x="55393" y="20082"/>
                      <a:pt x="55272" y="19840"/>
                      <a:pt x="55393" y="19598"/>
                    </a:cubicBezTo>
                    <a:cubicBezTo>
                      <a:pt x="54788" y="19235"/>
                      <a:pt x="54788" y="18751"/>
                      <a:pt x="54788" y="18146"/>
                    </a:cubicBezTo>
                    <a:cubicBezTo>
                      <a:pt x="54788" y="18146"/>
                      <a:pt x="54788" y="18146"/>
                      <a:pt x="54788" y="18146"/>
                    </a:cubicBezTo>
                    <a:cubicBezTo>
                      <a:pt x="53579" y="16090"/>
                      <a:pt x="52369" y="14033"/>
                      <a:pt x="51160" y="12097"/>
                    </a:cubicBezTo>
                    <a:cubicBezTo>
                      <a:pt x="49829" y="9799"/>
                      <a:pt x="48015" y="7984"/>
                      <a:pt x="46080" y="6291"/>
                    </a:cubicBezTo>
                    <a:cubicBezTo>
                      <a:pt x="45838" y="6049"/>
                      <a:pt x="45717" y="5807"/>
                      <a:pt x="45475" y="5565"/>
                    </a:cubicBezTo>
                    <a:cubicBezTo>
                      <a:pt x="41000" y="2541"/>
                      <a:pt x="36163" y="484"/>
                      <a:pt x="30720" y="0"/>
                    </a:cubicBezTo>
                    <a:cubicBezTo>
                      <a:pt x="29148" y="0"/>
                      <a:pt x="27696" y="0"/>
                      <a:pt x="26124" y="0"/>
                    </a:cubicBezTo>
                    <a:lnTo>
                      <a:pt x="26124" y="0"/>
                    </a:lnTo>
                    <a:cubicBezTo>
                      <a:pt x="25640" y="0"/>
                      <a:pt x="25157" y="0"/>
                      <a:pt x="24673" y="0"/>
                    </a:cubicBezTo>
                    <a:cubicBezTo>
                      <a:pt x="24068" y="0"/>
                      <a:pt x="23342" y="0"/>
                      <a:pt x="22738" y="121"/>
                    </a:cubicBezTo>
                    <a:cubicBezTo>
                      <a:pt x="22375" y="121"/>
                      <a:pt x="22012" y="121"/>
                      <a:pt x="21528" y="121"/>
                    </a:cubicBezTo>
                    <a:cubicBezTo>
                      <a:pt x="21165" y="605"/>
                      <a:pt x="20561" y="726"/>
                      <a:pt x="20077" y="726"/>
                    </a:cubicBezTo>
                    <a:lnTo>
                      <a:pt x="19835" y="726"/>
                    </a:lnTo>
                    <a:cubicBezTo>
                      <a:pt x="19835" y="726"/>
                      <a:pt x="19593" y="726"/>
                      <a:pt x="19593" y="726"/>
                    </a:cubicBezTo>
                    <a:cubicBezTo>
                      <a:pt x="19351" y="847"/>
                      <a:pt x="19109" y="1089"/>
                      <a:pt x="18746" y="1210"/>
                    </a:cubicBezTo>
                    <a:cubicBezTo>
                      <a:pt x="18263" y="1210"/>
                      <a:pt x="17900" y="1331"/>
                      <a:pt x="17416" y="1452"/>
                    </a:cubicBezTo>
                    <a:cubicBezTo>
                      <a:pt x="17174" y="2057"/>
                      <a:pt x="16570" y="2057"/>
                      <a:pt x="16086" y="2057"/>
                    </a:cubicBezTo>
                    <a:lnTo>
                      <a:pt x="16086" y="2057"/>
                    </a:lnTo>
                    <a:cubicBezTo>
                      <a:pt x="14876" y="2904"/>
                      <a:pt x="13667" y="3871"/>
                      <a:pt x="12094" y="4114"/>
                    </a:cubicBezTo>
                    <a:lnTo>
                      <a:pt x="12094" y="4114"/>
                    </a:lnTo>
                    <a:cubicBezTo>
                      <a:pt x="11853" y="4355"/>
                      <a:pt x="11611" y="4476"/>
                      <a:pt x="11369" y="4718"/>
                    </a:cubicBezTo>
                    <a:lnTo>
                      <a:pt x="11369" y="4718"/>
                    </a:lnTo>
                    <a:cubicBezTo>
                      <a:pt x="11127" y="4960"/>
                      <a:pt x="10885" y="5081"/>
                      <a:pt x="10643" y="5323"/>
                    </a:cubicBezTo>
                    <a:lnTo>
                      <a:pt x="10643" y="5323"/>
                    </a:lnTo>
                    <a:cubicBezTo>
                      <a:pt x="10522" y="6049"/>
                      <a:pt x="9918" y="6049"/>
                      <a:pt x="9434" y="6170"/>
                    </a:cubicBezTo>
                    <a:cubicBezTo>
                      <a:pt x="9434" y="6170"/>
                      <a:pt x="9434" y="6170"/>
                      <a:pt x="9434" y="6170"/>
                    </a:cubicBezTo>
                    <a:cubicBezTo>
                      <a:pt x="9192" y="6412"/>
                      <a:pt x="8950" y="6654"/>
                      <a:pt x="8708" y="6775"/>
                    </a:cubicBezTo>
                    <a:lnTo>
                      <a:pt x="8708" y="6775"/>
                    </a:lnTo>
                    <a:cubicBezTo>
                      <a:pt x="8466" y="7017"/>
                      <a:pt x="8224" y="7138"/>
                      <a:pt x="7982" y="7380"/>
                    </a:cubicBezTo>
                    <a:lnTo>
                      <a:pt x="7982" y="7380"/>
                    </a:lnTo>
                    <a:cubicBezTo>
                      <a:pt x="7740" y="7622"/>
                      <a:pt x="7499" y="7863"/>
                      <a:pt x="7378" y="8105"/>
                    </a:cubicBezTo>
                    <a:lnTo>
                      <a:pt x="7378" y="8105"/>
                    </a:lnTo>
                    <a:cubicBezTo>
                      <a:pt x="7136" y="8348"/>
                      <a:pt x="6894" y="8589"/>
                      <a:pt x="6773" y="8831"/>
                    </a:cubicBezTo>
                    <a:lnTo>
                      <a:pt x="6773" y="8831"/>
                    </a:lnTo>
                    <a:cubicBezTo>
                      <a:pt x="6531" y="9073"/>
                      <a:pt x="6289" y="9315"/>
                      <a:pt x="6168" y="9557"/>
                    </a:cubicBezTo>
                    <a:lnTo>
                      <a:pt x="6168" y="9557"/>
                    </a:lnTo>
                    <a:cubicBezTo>
                      <a:pt x="5926" y="9799"/>
                      <a:pt x="5805" y="10041"/>
                      <a:pt x="5563" y="10283"/>
                    </a:cubicBezTo>
                    <a:cubicBezTo>
                      <a:pt x="5563" y="10283"/>
                      <a:pt x="5563" y="10283"/>
                      <a:pt x="5563" y="10283"/>
                    </a:cubicBezTo>
                    <a:cubicBezTo>
                      <a:pt x="5563" y="10888"/>
                      <a:pt x="5563" y="11372"/>
                      <a:pt x="4838" y="11493"/>
                    </a:cubicBezTo>
                    <a:lnTo>
                      <a:pt x="4838" y="11493"/>
                    </a:lnTo>
                    <a:cubicBezTo>
                      <a:pt x="4596" y="11856"/>
                      <a:pt x="4475" y="12097"/>
                      <a:pt x="4233" y="12340"/>
                    </a:cubicBezTo>
                    <a:cubicBezTo>
                      <a:pt x="3991" y="12702"/>
                      <a:pt x="3749" y="13187"/>
                      <a:pt x="3507" y="13549"/>
                    </a:cubicBezTo>
                    <a:cubicBezTo>
                      <a:pt x="3507" y="14033"/>
                      <a:pt x="3507" y="14638"/>
                      <a:pt x="2903" y="14880"/>
                    </a:cubicBezTo>
                    <a:lnTo>
                      <a:pt x="2903" y="14880"/>
                    </a:lnTo>
                    <a:cubicBezTo>
                      <a:pt x="2661" y="15243"/>
                      <a:pt x="2540" y="15485"/>
                      <a:pt x="2298" y="15727"/>
                    </a:cubicBezTo>
                    <a:cubicBezTo>
                      <a:pt x="2298" y="15969"/>
                      <a:pt x="2298" y="16090"/>
                      <a:pt x="2298" y="16211"/>
                    </a:cubicBezTo>
                    <a:cubicBezTo>
                      <a:pt x="2298" y="16816"/>
                      <a:pt x="2298" y="17300"/>
                      <a:pt x="1693" y="17541"/>
                    </a:cubicBezTo>
                    <a:lnTo>
                      <a:pt x="1693" y="17541"/>
                    </a:lnTo>
                    <a:cubicBezTo>
                      <a:pt x="1451" y="18751"/>
                      <a:pt x="1209" y="19961"/>
                      <a:pt x="484" y="21050"/>
                    </a:cubicBezTo>
                    <a:cubicBezTo>
                      <a:pt x="484" y="21291"/>
                      <a:pt x="484" y="21413"/>
                      <a:pt x="484" y="21655"/>
                    </a:cubicBezTo>
                    <a:cubicBezTo>
                      <a:pt x="484" y="22622"/>
                      <a:pt x="484" y="23590"/>
                      <a:pt x="484" y="24679"/>
                    </a:cubicBezTo>
                    <a:cubicBezTo>
                      <a:pt x="484" y="25042"/>
                      <a:pt x="121" y="25404"/>
                      <a:pt x="0" y="25889"/>
                    </a:cubicBezTo>
                    <a:cubicBezTo>
                      <a:pt x="0" y="27340"/>
                      <a:pt x="0" y="28913"/>
                      <a:pt x="0" y="30365"/>
                    </a:cubicBezTo>
                    <a:cubicBezTo>
                      <a:pt x="0" y="30848"/>
                      <a:pt x="0" y="31212"/>
                      <a:pt x="0" y="31695"/>
                    </a:cubicBezTo>
                    <a:cubicBezTo>
                      <a:pt x="0" y="32542"/>
                      <a:pt x="0" y="33268"/>
                      <a:pt x="121" y="34115"/>
                    </a:cubicBezTo>
                    <a:cubicBezTo>
                      <a:pt x="726" y="34478"/>
                      <a:pt x="726" y="35082"/>
                      <a:pt x="605" y="35687"/>
                    </a:cubicBezTo>
                    <a:cubicBezTo>
                      <a:pt x="605" y="36051"/>
                      <a:pt x="605" y="36534"/>
                      <a:pt x="605" y="36897"/>
                    </a:cubicBezTo>
                    <a:cubicBezTo>
                      <a:pt x="1330" y="37381"/>
                      <a:pt x="1209" y="38228"/>
                      <a:pt x="1330" y="38954"/>
                    </a:cubicBezTo>
                    <a:cubicBezTo>
                      <a:pt x="2177" y="40647"/>
                      <a:pt x="3024" y="42220"/>
                      <a:pt x="3749" y="43914"/>
                    </a:cubicBezTo>
                    <a:cubicBezTo>
                      <a:pt x="4596" y="46091"/>
                      <a:pt x="5805" y="48027"/>
                      <a:pt x="7620" y="49479"/>
                    </a:cubicBezTo>
                    <a:cubicBezTo>
                      <a:pt x="7861" y="49720"/>
                      <a:pt x="8103" y="49963"/>
                      <a:pt x="8345" y="50204"/>
                    </a:cubicBezTo>
                    <a:cubicBezTo>
                      <a:pt x="10401" y="52987"/>
                      <a:pt x="13304" y="54438"/>
                      <a:pt x="16448" y="55648"/>
                    </a:cubicBezTo>
                    <a:cubicBezTo>
                      <a:pt x="17053" y="55890"/>
                      <a:pt x="17658" y="56253"/>
                      <a:pt x="18263" y="56495"/>
                    </a:cubicBezTo>
                    <a:cubicBezTo>
                      <a:pt x="19351" y="56858"/>
                      <a:pt x="20561" y="57463"/>
                      <a:pt x="21649" y="57584"/>
                    </a:cubicBezTo>
                    <a:cubicBezTo>
                      <a:pt x="24431" y="57947"/>
                      <a:pt x="27092" y="58067"/>
                      <a:pt x="29873" y="58310"/>
                    </a:cubicBezTo>
                    <a:cubicBezTo>
                      <a:pt x="30236" y="58067"/>
                      <a:pt x="30599" y="57826"/>
                      <a:pt x="30962" y="57826"/>
                    </a:cubicBezTo>
                    <a:cubicBezTo>
                      <a:pt x="32171" y="57826"/>
                      <a:pt x="33502" y="57826"/>
                      <a:pt x="34711" y="57705"/>
                    </a:cubicBezTo>
                    <a:cubicBezTo>
                      <a:pt x="34832" y="57705"/>
                      <a:pt x="35074" y="57705"/>
                      <a:pt x="35195" y="57705"/>
                    </a:cubicBezTo>
                    <a:cubicBezTo>
                      <a:pt x="35800" y="56979"/>
                      <a:pt x="36525" y="57100"/>
                      <a:pt x="37372" y="57100"/>
                    </a:cubicBezTo>
                    <a:cubicBezTo>
                      <a:pt x="37856" y="56253"/>
                      <a:pt x="38581" y="56495"/>
                      <a:pt x="39307" y="56374"/>
                    </a:cubicBezTo>
                    <a:cubicBezTo>
                      <a:pt x="39307" y="56374"/>
                      <a:pt x="39307" y="56374"/>
                      <a:pt x="39307" y="56374"/>
                    </a:cubicBezTo>
                    <a:cubicBezTo>
                      <a:pt x="39549" y="56253"/>
                      <a:pt x="39791" y="56011"/>
                      <a:pt x="40033" y="55890"/>
                    </a:cubicBezTo>
                    <a:cubicBezTo>
                      <a:pt x="40154" y="55890"/>
                      <a:pt x="40396" y="55769"/>
                      <a:pt x="40637" y="55769"/>
                    </a:cubicBezTo>
                    <a:cubicBezTo>
                      <a:pt x="41726" y="55043"/>
                      <a:pt x="42694" y="53954"/>
                      <a:pt x="44024" y="53833"/>
                    </a:cubicBezTo>
                    <a:cubicBezTo>
                      <a:pt x="44024" y="53833"/>
                      <a:pt x="44024" y="53833"/>
                      <a:pt x="44024" y="53833"/>
                    </a:cubicBezTo>
                    <a:cubicBezTo>
                      <a:pt x="44266" y="53592"/>
                      <a:pt x="44508" y="53471"/>
                      <a:pt x="44750" y="53228"/>
                    </a:cubicBezTo>
                    <a:close/>
                  </a:path>
                </a:pathLst>
              </a:custGeom>
              <a:solidFill>
                <a:schemeClr val="lt1">
                  <a:alpha val="66274"/>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201" name="Google Shape;201;p16"/>
              <p:cNvSpPr/>
              <p:nvPr/>
            </p:nvSpPr>
            <p:spPr>
              <a:xfrm>
                <a:off x="6890349" y="5337239"/>
                <a:ext cx="197760" cy="269630"/>
              </a:xfrm>
              <a:custGeom>
                <a:avLst/>
                <a:gdLst/>
                <a:ahLst/>
                <a:cxnLst/>
                <a:rect l="l" t="t" r="r" b="b"/>
                <a:pathLst>
                  <a:path w="197760" h="269630" extrusionOk="0">
                    <a:moveTo>
                      <a:pt x="197639" y="105247"/>
                    </a:moveTo>
                    <a:cubicBezTo>
                      <a:pt x="197639" y="104884"/>
                      <a:pt x="197276" y="104521"/>
                      <a:pt x="197034" y="104280"/>
                    </a:cubicBezTo>
                    <a:cubicBezTo>
                      <a:pt x="197034" y="104037"/>
                      <a:pt x="197034" y="103796"/>
                      <a:pt x="196913" y="103554"/>
                    </a:cubicBezTo>
                    <a:cubicBezTo>
                      <a:pt x="196792" y="103311"/>
                      <a:pt x="196551" y="103070"/>
                      <a:pt x="196430" y="102828"/>
                    </a:cubicBezTo>
                    <a:cubicBezTo>
                      <a:pt x="196430" y="101981"/>
                      <a:pt x="196067" y="101497"/>
                      <a:pt x="195704" y="100892"/>
                    </a:cubicBezTo>
                    <a:cubicBezTo>
                      <a:pt x="195462" y="100650"/>
                      <a:pt x="195341" y="100408"/>
                      <a:pt x="195099" y="100287"/>
                    </a:cubicBezTo>
                    <a:lnTo>
                      <a:pt x="195099" y="100287"/>
                    </a:lnTo>
                    <a:cubicBezTo>
                      <a:pt x="194857" y="98594"/>
                      <a:pt x="193648" y="97263"/>
                      <a:pt x="193043" y="95690"/>
                    </a:cubicBezTo>
                    <a:cubicBezTo>
                      <a:pt x="192922" y="95448"/>
                      <a:pt x="192680" y="95207"/>
                      <a:pt x="192559" y="94964"/>
                    </a:cubicBezTo>
                    <a:cubicBezTo>
                      <a:pt x="192438" y="94843"/>
                      <a:pt x="192318" y="94602"/>
                      <a:pt x="192438" y="94360"/>
                    </a:cubicBezTo>
                    <a:cubicBezTo>
                      <a:pt x="192318" y="94118"/>
                      <a:pt x="192076" y="93876"/>
                      <a:pt x="191955" y="93634"/>
                    </a:cubicBezTo>
                    <a:cubicBezTo>
                      <a:pt x="191834" y="93513"/>
                      <a:pt x="191713" y="93271"/>
                      <a:pt x="191834" y="93029"/>
                    </a:cubicBezTo>
                    <a:cubicBezTo>
                      <a:pt x="191592" y="93029"/>
                      <a:pt x="191471" y="93029"/>
                      <a:pt x="191229" y="92908"/>
                    </a:cubicBezTo>
                    <a:cubicBezTo>
                      <a:pt x="191229" y="92666"/>
                      <a:pt x="191229" y="92424"/>
                      <a:pt x="191229" y="92303"/>
                    </a:cubicBezTo>
                    <a:lnTo>
                      <a:pt x="191229" y="92303"/>
                    </a:lnTo>
                    <a:cubicBezTo>
                      <a:pt x="191108" y="92303"/>
                      <a:pt x="190866" y="92303"/>
                      <a:pt x="190745" y="92303"/>
                    </a:cubicBezTo>
                    <a:cubicBezTo>
                      <a:pt x="190745" y="91940"/>
                      <a:pt x="190624" y="91456"/>
                      <a:pt x="190503" y="91094"/>
                    </a:cubicBezTo>
                    <a:cubicBezTo>
                      <a:pt x="190020" y="90368"/>
                      <a:pt x="189657" y="89763"/>
                      <a:pt x="189173" y="89037"/>
                    </a:cubicBezTo>
                    <a:cubicBezTo>
                      <a:pt x="189052" y="88795"/>
                      <a:pt x="188810" y="88674"/>
                      <a:pt x="188689" y="88432"/>
                    </a:cubicBezTo>
                    <a:cubicBezTo>
                      <a:pt x="188568" y="88311"/>
                      <a:pt x="188447" y="88069"/>
                      <a:pt x="188447" y="87827"/>
                    </a:cubicBezTo>
                    <a:cubicBezTo>
                      <a:pt x="188205" y="87585"/>
                      <a:pt x="188085" y="87343"/>
                      <a:pt x="187843" y="86980"/>
                    </a:cubicBezTo>
                    <a:cubicBezTo>
                      <a:pt x="187359" y="86255"/>
                      <a:pt x="186996" y="85650"/>
                      <a:pt x="186512" y="84924"/>
                    </a:cubicBezTo>
                    <a:cubicBezTo>
                      <a:pt x="186391" y="84682"/>
                      <a:pt x="186149" y="84440"/>
                      <a:pt x="186028" y="84319"/>
                    </a:cubicBezTo>
                    <a:cubicBezTo>
                      <a:pt x="185907" y="84198"/>
                      <a:pt x="185787" y="83956"/>
                      <a:pt x="185907" y="83714"/>
                    </a:cubicBezTo>
                    <a:cubicBezTo>
                      <a:pt x="185666" y="83472"/>
                      <a:pt x="185545" y="83230"/>
                      <a:pt x="185303" y="82867"/>
                    </a:cubicBezTo>
                    <a:cubicBezTo>
                      <a:pt x="183972" y="81536"/>
                      <a:pt x="183489" y="79843"/>
                      <a:pt x="182521" y="78270"/>
                    </a:cubicBezTo>
                    <a:cubicBezTo>
                      <a:pt x="182279" y="78028"/>
                      <a:pt x="182158" y="77786"/>
                      <a:pt x="181916" y="77544"/>
                    </a:cubicBezTo>
                    <a:cubicBezTo>
                      <a:pt x="181795" y="77423"/>
                      <a:pt x="181795" y="77182"/>
                      <a:pt x="181795" y="76939"/>
                    </a:cubicBezTo>
                    <a:cubicBezTo>
                      <a:pt x="181553" y="76697"/>
                      <a:pt x="181433" y="76456"/>
                      <a:pt x="181191" y="76092"/>
                    </a:cubicBezTo>
                    <a:lnTo>
                      <a:pt x="181191" y="76092"/>
                    </a:lnTo>
                    <a:cubicBezTo>
                      <a:pt x="181070" y="75851"/>
                      <a:pt x="180828" y="75609"/>
                      <a:pt x="180707" y="75487"/>
                    </a:cubicBezTo>
                    <a:cubicBezTo>
                      <a:pt x="179135" y="72826"/>
                      <a:pt x="177441" y="70165"/>
                      <a:pt x="175869" y="67383"/>
                    </a:cubicBezTo>
                    <a:cubicBezTo>
                      <a:pt x="175748" y="67140"/>
                      <a:pt x="175506" y="67019"/>
                      <a:pt x="175385" y="66778"/>
                    </a:cubicBezTo>
                    <a:cubicBezTo>
                      <a:pt x="175385" y="66536"/>
                      <a:pt x="175264" y="66294"/>
                      <a:pt x="175143" y="66052"/>
                    </a:cubicBezTo>
                    <a:cubicBezTo>
                      <a:pt x="175022" y="65810"/>
                      <a:pt x="174781" y="65568"/>
                      <a:pt x="174660" y="65447"/>
                    </a:cubicBezTo>
                    <a:cubicBezTo>
                      <a:pt x="173934" y="64600"/>
                      <a:pt x="173208" y="63632"/>
                      <a:pt x="172483" y="62785"/>
                    </a:cubicBezTo>
                    <a:cubicBezTo>
                      <a:pt x="172483" y="62544"/>
                      <a:pt x="172362" y="62301"/>
                      <a:pt x="172241" y="62060"/>
                    </a:cubicBezTo>
                    <a:cubicBezTo>
                      <a:pt x="172120" y="61818"/>
                      <a:pt x="171999" y="61697"/>
                      <a:pt x="171757" y="61455"/>
                    </a:cubicBezTo>
                    <a:cubicBezTo>
                      <a:pt x="171757" y="61213"/>
                      <a:pt x="171757" y="60971"/>
                      <a:pt x="171757" y="60729"/>
                    </a:cubicBezTo>
                    <a:cubicBezTo>
                      <a:pt x="171515" y="60487"/>
                      <a:pt x="171394" y="60245"/>
                      <a:pt x="171152" y="60003"/>
                    </a:cubicBezTo>
                    <a:cubicBezTo>
                      <a:pt x="171031" y="59882"/>
                      <a:pt x="171031" y="59640"/>
                      <a:pt x="171031" y="59398"/>
                    </a:cubicBezTo>
                    <a:cubicBezTo>
                      <a:pt x="170789" y="59156"/>
                      <a:pt x="170668" y="58914"/>
                      <a:pt x="170426" y="58551"/>
                    </a:cubicBezTo>
                    <a:lnTo>
                      <a:pt x="170426" y="58551"/>
                    </a:lnTo>
                    <a:cubicBezTo>
                      <a:pt x="170185" y="58551"/>
                      <a:pt x="170064" y="58551"/>
                      <a:pt x="169822" y="58431"/>
                    </a:cubicBezTo>
                    <a:cubicBezTo>
                      <a:pt x="169822" y="58310"/>
                      <a:pt x="169822" y="58067"/>
                      <a:pt x="169822" y="57946"/>
                    </a:cubicBezTo>
                    <a:cubicBezTo>
                      <a:pt x="169338" y="57100"/>
                      <a:pt x="168854" y="56132"/>
                      <a:pt x="168250" y="55285"/>
                    </a:cubicBezTo>
                    <a:cubicBezTo>
                      <a:pt x="167645" y="55043"/>
                      <a:pt x="167524" y="54559"/>
                      <a:pt x="167524" y="53954"/>
                    </a:cubicBezTo>
                    <a:cubicBezTo>
                      <a:pt x="165952" y="51656"/>
                      <a:pt x="164500" y="49478"/>
                      <a:pt x="163049" y="47180"/>
                    </a:cubicBezTo>
                    <a:cubicBezTo>
                      <a:pt x="162686" y="46696"/>
                      <a:pt x="162565" y="45970"/>
                      <a:pt x="162323" y="45365"/>
                    </a:cubicBezTo>
                    <a:cubicBezTo>
                      <a:pt x="162081" y="45124"/>
                      <a:pt x="161960" y="44760"/>
                      <a:pt x="161718" y="44519"/>
                    </a:cubicBezTo>
                    <a:lnTo>
                      <a:pt x="161718" y="44519"/>
                    </a:lnTo>
                    <a:cubicBezTo>
                      <a:pt x="161598" y="44277"/>
                      <a:pt x="161356" y="44034"/>
                      <a:pt x="161235" y="43914"/>
                    </a:cubicBezTo>
                    <a:cubicBezTo>
                      <a:pt x="160751" y="43309"/>
                      <a:pt x="160267" y="42583"/>
                      <a:pt x="159662" y="41978"/>
                    </a:cubicBezTo>
                    <a:cubicBezTo>
                      <a:pt x="159179" y="41010"/>
                      <a:pt x="158816" y="40164"/>
                      <a:pt x="158332" y="39195"/>
                    </a:cubicBezTo>
                    <a:cubicBezTo>
                      <a:pt x="158211" y="38954"/>
                      <a:pt x="157969" y="38833"/>
                      <a:pt x="157848" y="38590"/>
                    </a:cubicBezTo>
                    <a:cubicBezTo>
                      <a:pt x="157848" y="38349"/>
                      <a:pt x="157727" y="38107"/>
                      <a:pt x="157606" y="37986"/>
                    </a:cubicBezTo>
                    <a:cubicBezTo>
                      <a:pt x="157364" y="37986"/>
                      <a:pt x="157244" y="37986"/>
                      <a:pt x="157002" y="37986"/>
                    </a:cubicBezTo>
                    <a:cubicBezTo>
                      <a:pt x="157002" y="37744"/>
                      <a:pt x="157002" y="37623"/>
                      <a:pt x="157002" y="37381"/>
                    </a:cubicBezTo>
                    <a:cubicBezTo>
                      <a:pt x="156881" y="37260"/>
                      <a:pt x="156760" y="37018"/>
                      <a:pt x="156760" y="36897"/>
                    </a:cubicBezTo>
                    <a:cubicBezTo>
                      <a:pt x="155913" y="36413"/>
                      <a:pt x="155429" y="35808"/>
                      <a:pt x="155429" y="34720"/>
                    </a:cubicBezTo>
                    <a:lnTo>
                      <a:pt x="155429" y="34720"/>
                    </a:lnTo>
                    <a:cubicBezTo>
                      <a:pt x="155187" y="34478"/>
                      <a:pt x="155067" y="34236"/>
                      <a:pt x="154825" y="33994"/>
                    </a:cubicBezTo>
                    <a:cubicBezTo>
                      <a:pt x="153736" y="32421"/>
                      <a:pt x="152527" y="30848"/>
                      <a:pt x="151438" y="29276"/>
                    </a:cubicBezTo>
                    <a:cubicBezTo>
                      <a:pt x="151438" y="29034"/>
                      <a:pt x="151438" y="28792"/>
                      <a:pt x="151438" y="28550"/>
                    </a:cubicBezTo>
                    <a:cubicBezTo>
                      <a:pt x="151317" y="28308"/>
                      <a:pt x="151075" y="28066"/>
                      <a:pt x="150954" y="27824"/>
                    </a:cubicBezTo>
                    <a:lnTo>
                      <a:pt x="150954" y="27824"/>
                    </a:lnTo>
                    <a:cubicBezTo>
                      <a:pt x="150713" y="27461"/>
                      <a:pt x="150471" y="27340"/>
                      <a:pt x="150229" y="27219"/>
                    </a:cubicBezTo>
                    <a:cubicBezTo>
                      <a:pt x="150229" y="26977"/>
                      <a:pt x="150229" y="26735"/>
                      <a:pt x="150229" y="26493"/>
                    </a:cubicBezTo>
                    <a:lnTo>
                      <a:pt x="150229" y="26493"/>
                    </a:lnTo>
                    <a:cubicBezTo>
                      <a:pt x="150108" y="26252"/>
                      <a:pt x="149866" y="26009"/>
                      <a:pt x="149745" y="25888"/>
                    </a:cubicBezTo>
                    <a:cubicBezTo>
                      <a:pt x="149261" y="25404"/>
                      <a:pt x="148777" y="24921"/>
                      <a:pt x="148294" y="24437"/>
                    </a:cubicBezTo>
                    <a:lnTo>
                      <a:pt x="148294" y="24437"/>
                    </a:lnTo>
                    <a:cubicBezTo>
                      <a:pt x="148173" y="22985"/>
                      <a:pt x="146842" y="22259"/>
                      <a:pt x="146237" y="21291"/>
                    </a:cubicBezTo>
                    <a:cubicBezTo>
                      <a:pt x="144907" y="19477"/>
                      <a:pt x="143456" y="17783"/>
                      <a:pt x="142125" y="15969"/>
                    </a:cubicBezTo>
                    <a:cubicBezTo>
                      <a:pt x="141763" y="15485"/>
                      <a:pt x="141400" y="15001"/>
                      <a:pt x="140916" y="14517"/>
                    </a:cubicBezTo>
                    <a:cubicBezTo>
                      <a:pt x="140674" y="14275"/>
                      <a:pt x="140553" y="14033"/>
                      <a:pt x="140311" y="13912"/>
                    </a:cubicBezTo>
                    <a:lnTo>
                      <a:pt x="140311" y="13912"/>
                    </a:lnTo>
                    <a:cubicBezTo>
                      <a:pt x="140069" y="13670"/>
                      <a:pt x="139948" y="13428"/>
                      <a:pt x="139707" y="13186"/>
                    </a:cubicBezTo>
                    <a:cubicBezTo>
                      <a:pt x="137288" y="11251"/>
                      <a:pt x="134748" y="9194"/>
                      <a:pt x="132329" y="7258"/>
                    </a:cubicBezTo>
                    <a:cubicBezTo>
                      <a:pt x="131724" y="7017"/>
                      <a:pt x="131119" y="6775"/>
                      <a:pt x="130636" y="6412"/>
                    </a:cubicBezTo>
                    <a:cubicBezTo>
                      <a:pt x="129668" y="5928"/>
                      <a:pt x="128942" y="5081"/>
                      <a:pt x="127733" y="5081"/>
                    </a:cubicBezTo>
                    <a:cubicBezTo>
                      <a:pt x="127491" y="4476"/>
                      <a:pt x="127007" y="4476"/>
                      <a:pt x="126403" y="4355"/>
                    </a:cubicBezTo>
                    <a:cubicBezTo>
                      <a:pt x="126161" y="3750"/>
                      <a:pt x="125556" y="3750"/>
                      <a:pt x="125072" y="3750"/>
                    </a:cubicBezTo>
                    <a:cubicBezTo>
                      <a:pt x="124588" y="2903"/>
                      <a:pt x="123863" y="3145"/>
                      <a:pt x="123137" y="3024"/>
                    </a:cubicBezTo>
                    <a:lnTo>
                      <a:pt x="123137" y="3024"/>
                    </a:lnTo>
                    <a:cubicBezTo>
                      <a:pt x="122895" y="2419"/>
                      <a:pt x="122411" y="2419"/>
                      <a:pt x="121807" y="2541"/>
                    </a:cubicBezTo>
                    <a:cubicBezTo>
                      <a:pt x="121565" y="2298"/>
                      <a:pt x="121202" y="2057"/>
                      <a:pt x="120960" y="1815"/>
                    </a:cubicBezTo>
                    <a:lnTo>
                      <a:pt x="120718" y="1815"/>
                    </a:lnTo>
                    <a:cubicBezTo>
                      <a:pt x="120718" y="1815"/>
                      <a:pt x="120476" y="1815"/>
                      <a:pt x="120476" y="1815"/>
                    </a:cubicBezTo>
                    <a:cubicBezTo>
                      <a:pt x="119751" y="1815"/>
                      <a:pt x="119146" y="1815"/>
                      <a:pt x="118420" y="1815"/>
                    </a:cubicBezTo>
                    <a:cubicBezTo>
                      <a:pt x="118420" y="1573"/>
                      <a:pt x="118420" y="1452"/>
                      <a:pt x="118299" y="1210"/>
                    </a:cubicBezTo>
                    <a:cubicBezTo>
                      <a:pt x="117695" y="1210"/>
                      <a:pt x="117090" y="1210"/>
                      <a:pt x="116485" y="1210"/>
                    </a:cubicBezTo>
                    <a:cubicBezTo>
                      <a:pt x="115880" y="1210"/>
                      <a:pt x="115276" y="1210"/>
                      <a:pt x="114550" y="1089"/>
                    </a:cubicBezTo>
                    <a:cubicBezTo>
                      <a:pt x="113461" y="363"/>
                      <a:pt x="112494" y="121"/>
                      <a:pt x="111405" y="1089"/>
                    </a:cubicBezTo>
                    <a:cubicBezTo>
                      <a:pt x="111285" y="1089"/>
                      <a:pt x="111163" y="1089"/>
                      <a:pt x="111043" y="968"/>
                    </a:cubicBezTo>
                    <a:cubicBezTo>
                      <a:pt x="110680" y="726"/>
                      <a:pt x="110438" y="363"/>
                      <a:pt x="109833" y="0"/>
                    </a:cubicBezTo>
                    <a:lnTo>
                      <a:pt x="87216" y="0"/>
                    </a:lnTo>
                    <a:cubicBezTo>
                      <a:pt x="87096" y="121"/>
                      <a:pt x="86854" y="363"/>
                      <a:pt x="86733" y="363"/>
                    </a:cubicBezTo>
                    <a:cubicBezTo>
                      <a:pt x="85281" y="605"/>
                      <a:pt x="83830" y="847"/>
                      <a:pt x="82379" y="1089"/>
                    </a:cubicBezTo>
                    <a:cubicBezTo>
                      <a:pt x="81774" y="1089"/>
                      <a:pt x="81169" y="1210"/>
                      <a:pt x="80565" y="1331"/>
                    </a:cubicBezTo>
                    <a:cubicBezTo>
                      <a:pt x="79839" y="2298"/>
                      <a:pt x="78750" y="1815"/>
                      <a:pt x="77783" y="2057"/>
                    </a:cubicBezTo>
                    <a:cubicBezTo>
                      <a:pt x="77299" y="2783"/>
                      <a:pt x="76452" y="2541"/>
                      <a:pt x="75848" y="2662"/>
                    </a:cubicBezTo>
                    <a:cubicBezTo>
                      <a:pt x="75364" y="3508"/>
                      <a:pt x="74517" y="3267"/>
                      <a:pt x="73792" y="3388"/>
                    </a:cubicBezTo>
                    <a:cubicBezTo>
                      <a:pt x="72824" y="4113"/>
                      <a:pt x="71615" y="4355"/>
                      <a:pt x="70526" y="4597"/>
                    </a:cubicBezTo>
                    <a:cubicBezTo>
                      <a:pt x="70284" y="4718"/>
                      <a:pt x="70042" y="4960"/>
                      <a:pt x="69800" y="5081"/>
                    </a:cubicBezTo>
                    <a:cubicBezTo>
                      <a:pt x="69559" y="5202"/>
                      <a:pt x="69438" y="5323"/>
                      <a:pt x="69196" y="5202"/>
                    </a:cubicBezTo>
                    <a:cubicBezTo>
                      <a:pt x="68954" y="5323"/>
                      <a:pt x="68712" y="5565"/>
                      <a:pt x="68470" y="5686"/>
                    </a:cubicBezTo>
                    <a:cubicBezTo>
                      <a:pt x="68349" y="5807"/>
                      <a:pt x="68107" y="5928"/>
                      <a:pt x="67865" y="5807"/>
                    </a:cubicBezTo>
                    <a:cubicBezTo>
                      <a:pt x="67382" y="6654"/>
                      <a:pt x="66777" y="7137"/>
                      <a:pt x="65809" y="7137"/>
                    </a:cubicBezTo>
                    <a:cubicBezTo>
                      <a:pt x="65809" y="7137"/>
                      <a:pt x="65809" y="7137"/>
                      <a:pt x="65809" y="7137"/>
                    </a:cubicBezTo>
                    <a:cubicBezTo>
                      <a:pt x="65567" y="7380"/>
                      <a:pt x="65325" y="7501"/>
                      <a:pt x="65084" y="7742"/>
                    </a:cubicBezTo>
                    <a:lnTo>
                      <a:pt x="65084" y="7742"/>
                    </a:lnTo>
                    <a:cubicBezTo>
                      <a:pt x="64842" y="7984"/>
                      <a:pt x="64600" y="8105"/>
                      <a:pt x="64358" y="8347"/>
                    </a:cubicBezTo>
                    <a:lnTo>
                      <a:pt x="64358" y="8347"/>
                    </a:lnTo>
                    <a:cubicBezTo>
                      <a:pt x="64116" y="8589"/>
                      <a:pt x="63995" y="8710"/>
                      <a:pt x="63753" y="8952"/>
                    </a:cubicBezTo>
                    <a:cubicBezTo>
                      <a:pt x="63269" y="9194"/>
                      <a:pt x="62907" y="9557"/>
                      <a:pt x="62423" y="9799"/>
                    </a:cubicBezTo>
                    <a:cubicBezTo>
                      <a:pt x="62181" y="10041"/>
                      <a:pt x="61939" y="10283"/>
                      <a:pt x="61697" y="10404"/>
                    </a:cubicBezTo>
                    <a:lnTo>
                      <a:pt x="61697" y="10404"/>
                    </a:lnTo>
                    <a:cubicBezTo>
                      <a:pt x="61455" y="10646"/>
                      <a:pt x="61213" y="10767"/>
                      <a:pt x="60971" y="11009"/>
                    </a:cubicBezTo>
                    <a:lnTo>
                      <a:pt x="60971" y="11009"/>
                    </a:lnTo>
                    <a:cubicBezTo>
                      <a:pt x="60730" y="11251"/>
                      <a:pt x="60609" y="11493"/>
                      <a:pt x="60367" y="11735"/>
                    </a:cubicBezTo>
                    <a:lnTo>
                      <a:pt x="60367" y="11735"/>
                    </a:lnTo>
                    <a:cubicBezTo>
                      <a:pt x="60125" y="11976"/>
                      <a:pt x="60004" y="12218"/>
                      <a:pt x="59762" y="12340"/>
                    </a:cubicBezTo>
                    <a:lnTo>
                      <a:pt x="59762" y="12340"/>
                    </a:lnTo>
                    <a:cubicBezTo>
                      <a:pt x="59520" y="12581"/>
                      <a:pt x="59399" y="12823"/>
                      <a:pt x="59157" y="13066"/>
                    </a:cubicBezTo>
                    <a:lnTo>
                      <a:pt x="59157" y="13066"/>
                    </a:lnTo>
                    <a:cubicBezTo>
                      <a:pt x="58915" y="13307"/>
                      <a:pt x="58794" y="13549"/>
                      <a:pt x="58552" y="13791"/>
                    </a:cubicBezTo>
                    <a:cubicBezTo>
                      <a:pt x="57948" y="14517"/>
                      <a:pt x="57343" y="15122"/>
                      <a:pt x="56617" y="15848"/>
                    </a:cubicBezTo>
                    <a:cubicBezTo>
                      <a:pt x="56617" y="16331"/>
                      <a:pt x="56496" y="16936"/>
                      <a:pt x="55771" y="17057"/>
                    </a:cubicBezTo>
                    <a:cubicBezTo>
                      <a:pt x="55529" y="17300"/>
                      <a:pt x="55287" y="17541"/>
                      <a:pt x="55166" y="17783"/>
                    </a:cubicBezTo>
                    <a:cubicBezTo>
                      <a:pt x="54924" y="18025"/>
                      <a:pt x="54803" y="18267"/>
                      <a:pt x="54561" y="18509"/>
                    </a:cubicBezTo>
                    <a:cubicBezTo>
                      <a:pt x="54319" y="18751"/>
                      <a:pt x="54198" y="18872"/>
                      <a:pt x="53957" y="19114"/>
                    </a:cubicBezTo>
                    <a:cubicBezTo>
                      <a:pt x="53836" y="19598"/>
                      <a:pt x="53836" y="20203"/>
                      <a:pt x="53110" y="20324"/>
                    </a:cubicBezTo>
                    <a:lnTo>
                      <a:pt x="53110" y="20324"/>
                    </a:lnTo>
                    <a:cubicBezTo>
                      <a:pt x="52868" y="20566"/>
                      <a:pt x="52747" y="20808"/>
                      <a:pt x="52505" y="21049"/>
                    </a:cubicBezTo>
                    <a:lnTo>
                      <a:pt x="52505" y="21049"/>
                    </a:lnTo>
                    <a:cubicBezTo>
                      <a:pt x="52263" y="21291"/>
                      <a:pt x="52142" y="21534"/>
                      <a:pt x="51901" y="21775"/>
                    </a:cubicBezTo>
                    <a:cubicBezTo>
                      <a:pt x="51901" y="21775"/>
                      <a:pt x="51901" y="21775"/>
                      <a:pt x="51901" y="21775"/>
                    </a:cubicBezTo>
                    <a:cubicBezTo>
                      <a:pt x="51659" y="22017"/>
                      <a:pt x="51417" y="22259"/>
                      <a:pt x="51296" y="22501"/>
                    </a:cubicBezTo>
                    <a:cubicBezTo>
                      <a:pt x="51296" y="22501"/>
                      <a:pt x="51296" y="22501"/>
                      <a:pt x="51296" y="22501"/>
                    </a:cubicBezTo>
                    <a:cubicBezTo>
                      <a:pt x="51296" y="23106"/>
                      <a:pt x="51296" y="23590"/>
                      <a:pt x="50570" y="23832"/>
                    </a:cubicBezTo>
                    <a:cubicBezTo>
                      <a:pt x="50570" y="23832"/>
                      <a:pt x="50570" y="23832"/>
                      <a:pt x="50570" y="23832"/>
                    </a:cubicBezTo>
                    <a:cubicBezTo>
                      <a:pt x="50328" y="24074"/>
                      <a:pt x="50207" y="24437"/>
                      <a:pt x="49965" y="24679"/>
                    </a:cubicBezTo>
                    <a:lnTo>
                      <a:pt x="49965" y="24679"/>
                    </a:lnTo>
                    <a:cubicBezTo>
                      <a:pt x="49965" y="24800"/>
                      <a:pt x="49965" y="25042"/>
                      <a:pt x="49965" y="25163"/>
                    </a:cubicBezTo>
                    <a:cubicBezTo>
                      <a:pt x="49724" y="25404"/>
                      <a:pt x="49603" y="25647"/>
                      <a:pt x="49361" y="25888"/>
                    </a:cubicBezTo>
                    <a:cubicBezTo>
                      <a:pt x="48877" y="26493"/>
                      <a:pt x="48514" y="27219"/>
                      <a:pt x="48030" y="27824"/>
                    </a:cubicBezTo>
                    <a:cubicBezTo>
                      <a:pt x="46821" y="29639"/>
                      <a:pt x="45732" y="31574"/>
                      <a:pt x="44523" y="33389"/>
                    </a:cubicBezTo>
                    <a:cubicBezTo>
                      <a:pt x="41620" y="37986"/>
                      <a:pt x="38597" y="42462"/>
                      <a:pt x="35694" y="46938"/>
                    </a:cubicBezTo>
                    <a:cubicBezTo>
                      <a:pt x="32549" y="51777"/>
                      <a:pt x="29284" y="56495"/>
                      <a:pt x="26260" y="61334"/>
                    </a:cubicBezTo>
                    <a:cubicBezTo>
                      <a:pt x="20213" y="71012"/>
                      <a:pt x="14045" y="80811"/>
                      <a:pt x="7756" y="90368"/>
                    </a:cubicBezTo>
                    <a:cubicBezTo>
                      <a:pt x="5579" y="93634"/>
                      <a:pt x="3281" y="96900"/>
                      <a:pt x="1587" y="100529"/>
                    </a:cubicBezTo>
                    <a:cubicBezTo>
                      <a:pt x="499" y="102828"/>
                      <a:pt x="-106" y="105247"/>
                      <a:pt x="15" y="107909"/>
                    </a:cubicBezTo>
                    <a:cubicBezTo>
                      <a:pt x="15" y="110570"/>
                      <a:pt x="1104" y="112627"/>
                      <a:pt x="2918" y="114441"/>
                    </a:cubicBezTo>
                    <a:cubicBezTo>
                      <a:pt x="4611" y="116135"/>
                      <a:pt x="6667" y="116740"/>
                      <a:pt x="8965" y="116619"/>
                    </a:cubicBezTo>
                    <a:cubicBezTo>
                      <a:pt x="9207" y="116619"/>
                      <a:pt x="9449" y="116619"/>
                      <a:pt x="9691" y="116619"/>
                    </a:cubicBezTo>
                    <a:cubicBezTo>
                      <a:pt x="12714" y="116861"/>
                      <a:pt x="15133" y="115530"/>
                      <a:pt x="16948" y="113232"/>
                    </a:cubicBezTo>
                    <a:cubicBezTo>
                      <a:pt x="19487" y="109965"/>
                      <a:pt x="22148" y="106578"/>
                      <a:pt x="24446" y="103070"/>
                    </a:cubicBezTo>
                    <a:cubicBezTo>
                      <a:pt x="29405" y="95690"/>
                      <a:pt x="34122" y="88190"/>
                      <a:pt x="38959" y="80931"/>
                    </a:cubicBezTo>
                    <a:cubicBezTo>
                      <a:pt x="43797" y="73673"/>
                      <a:pt x="48514" y="66294"/>
                      <a:pt x="52989" y="58793"/>
                    </a:cubicBezTo>
                    <a:cubicBezTo>
                      <a:pt x="55650" y="54438"/>
                      <a:pt x="58190" y="50083"/>
                      <a:pt x="60850" y="45728"/>
                    </a:cubicBezTo>
                    <a:cubicBezTo>
                      <a:pt x="61939" y="44034"/>
                      <a:pt x="62665" y="42220"/>
                      <a:pt x="64842" y="41010"/>
                    </a:cubicBezTo>
                    <a:cubicBezTo>
                      <a:pt x="65446" y="41010"/>
                      <a:pt x="66293" y="41252"/>
                      <a:pt x="67140" y="41373"/>
                    </a:cubicBezTo>
                    <a:cubicBezTo>
                      <a:pt x="67140" y="41373"/>
                      <a:pt x="67261" y="41494"/>
                      <a:pt x="67382" y="41615"/>
                    </a:cubicBezTo>
                    <a:cubicBezTo>
                      <a:pt x="67382" y="43188"/>
                      <a:pt x="67623" y="44760"/>
                      <a:pt x="67382" y="46212"/>
                    </a:cubicBezTo>
                    <a:cubicBezTo>
                      <a:pt x="66898" y="48389"/>
                      <a:pt x="67019" y="50567"/>
                      <a:pt x="66898" y="52866"/>
                    </a:cubicBezTo>
                    <a:cubicBezTo>
                      <a:pt x="66898" y="56737"/>
                      <a:pt x="66898" y="60608"/>
                      <a:pt x="66898" y="64600"/>
                    </a:cubicBezTo>
                    <a:cubicBezTo>
                      <a:pt x="66898" y="114320"/>
                      <a:pt x="66898" y="164040"/>
                      <a:pt x="66898" y="213761"/>
                    </a:cubicBezTo>
                    <a:cubicBezTo>
                      <a:pt x="66898" y="227673"/>
                      <a:pt x="66898" y="241585"/>
                      <a:pt x="66898" y="255497"/>
                    </a:cubicBezTo>
                    <a:cubicBezTo>
                      <a:pt x="66898" y="259126"/>
                      <a:pt x="67623" y="262513"/>
                      <a:pt x="70526" y="265054"/>
                    </a:cubicBezTo>
                    <a:cubicBezTo>
                      <a:pt x="70647" y="265175"/>
                      <a:pt x="70768" y="265416"/>
                      <a:pt x="70768" y="265658"/>
                    </a:cubicBezTo>
                    <a:cubicBezTo>
                      <a:pt x="71494" y="265780"/>
                      <a:pt x="71856" y="266263"/>
                      <a:pt x="72098" y="266989"/>
                    </a:cubicBezTo>
                    <a:cubicBezTo>
                      <a:pt x="72219" y="267231"/>
                      <a:pt x="72582" y="267473"/>
                      <a:pt x="72703" y="267594"/>
                    </a:cubicBezTo>
                    <a:cubicBezTo>
                      <a:pt x="72945" y="267836"/>
                      <a:pt x="73187" y="267957"/>
                      <a:pt x="73429" y="268199"/>
                    </a:cubicBezTo>
                    <a:cubicBezTo>
                      <a:pt x="73429" y="268199"/>
                      <a:pt x="73429" y="268199"/>
                      <a:pt x="73429" y="268199"/>
                    </a:cubicBezTo>
                    <a:cubicBezTo>
                      <a:pt x="73671" y="268441"/>
                      <a:pt x="73913" y="268683"/>
                      <a:pt x="74154" y="268925"/>
                    </a:cubicBezTo>
                    <a:cubicBezTo>
                      <a:pt x="74275" y="268925"/>
                      <a:pt x="74517" y="268925"/>
                      <a:pt x="74638" y="268925"/>
                    </a:cubicBezTo>
                    <a:cubicBezTo>
                      <a:pt x="75727" y="268925"/>
                      <a:pt x="76815" y="268925"/>
                      <a:pt x="77904" y="269288"/>
                    </a:cubicBezTo>
                    <a:cubicBezTo>
                      <a:pt x="82137" y="270255"/>
                      <a:pt x="85765" y="269045"/>
                      <a:pt x="88910" y="266263"/>
                    </a:cubicBezTo>
                    <a:cubicBezTo>
                      <a:pt x="89756" y="265537"/>
                      <a:pt x="91087" y="264932"/>
                      <a:pt x="91208" y="263602"/>
                    </a:cubicBezTo>
                    <a:cubicBezTo>
                      <a:pt x="91208" y="263118"/>
                      <a:pt x="91208" y="262513"/>
                      <a:pt x="91812" y="262271"/>
                    </a:cubicBezTo>
                    <a:cubicBezTo>
                      <a:pt x="91812" y="259731"/>
                      <a:pt x="92054" y="257190"/>
                      <a:pt x="92054" y="254650"/>
                    </a:cubicBezTo>
                    <a:cubicBezTo>
                      <a:pt x="92054" y="217148"/>
                      <a:pt x="92054" y="179646"/>
                      <a:pt x="92054" y="142265"/>
                    </a:cubicBezTo>
                    <a:cubicBezTo>
                      <a:pt x="92054" y="140330"/>
                      <a:pt x="92417" y="138515"/>
                      <a:pt x="92901" y="136579"/>
                    </a:cubicBezTo>
                    <a:cubicBezTo>
                      <a:pt x="93506" y="135974"/>
                      <a:pt x="94110" y="135249"/>
                      <a:pt x="94715" y="134644"/>
                    </a:cubicBezTo>
                    <a:cubicBezTo>
                      <a:pt x="96650" y="133797"/>
                      <a:pt x="98464" y="133555"/>
                      <a:pt x="100400" y="133555"/>
                    </a:cubicBezTo>
                    <a:cubicBezTo>
                      <a:pt x="103181" y="133555"/>
                      <a:pt x="106084" y="135369"/>
                      <a:pt x="106084" y="139120"/>
                    </a:cubicBezTo>
                    <a:cubicBezTo>
                      <a:pt x="106084" y="144443"/>
                      <a:pt x="106084" y="149766"/>
                      <a:pt x="106084" y="155089"/>
                    </a:cubicBezTo>
                    <a:cubicBezTo>
                      <a:pt x="106084" y="175654"/>
                      <a:pt x="106084" y="196220"/>
                      <a:pt x="106084" y="216785"/>
                    </a:cubicBezTo>
                    <a:cubicBezTo>
                      <a:pt x="106930" y="226100"/>
                      <a:pt x="106447" y="235415"/>
                      <a:pt x="106568" y="244730"/>
                    </a:cubicBezTo>
                    <a:cubicBezTo>
                      <a:pt x="106568" y="249932"/>
                      <a:pt x="106568" y="255133"/>
                      <a:pt x="106568" y="260457"/>
                    </a:cubicBezTo>
                    <a:cubicBezTo>
                      <a:pt x="106568" y="260577"/>
                      <a:pt x="106689" y="260819"/>
                      <a:pt x="106568" y="260941"/>
                    </a:cubicBezTo>
                    <a:cubicBezTo>
                      <a:pt x="107414" y="261545"/>
                      <a:pt x="107172" y="262271"/>
                      <a:pt x="107172" y="263118"/>
                    </a:cubicBezTo>
                    <a:cubicBezTo>
                      <a:pt x="107172" y="263239"/>
                      <a:pt x="107172" y="263360"/>
                      <a:pt x="107172" y="263602"/>
                    </a:cubicBezTo>
                    <a:cubicBezTo>
                      <a:pt x="108019" y="263844"/>
                      <a:pt x="108503" y="264206"/>
                      <a:pt x="108382" y="265175"/>
                    </a:cubicBezTo>
                    <a:cubicBezTo>
                      <a:pt x="111526" y="269167"/>
                      <a:pt x="115759" y="270135"/>
                      <a:pt x="120476" y="269409"/>
                    </a:cubicBezTo>
                    <a:cubicBezTo>
                      <a:pt x="121081" y="269409"/>
                      <a:pt x="121807" y="269288"/>
                      <a:pt x="122411" y="269167"/>
                    </a:cubicBezTo>
                    <a:cubicBezTo>
                      <a:pt x="122895" y="269045"/>
                      <a:pt x="123379" y="268804"/>
                      <a:pt x="123742" y="268683"/>
                    </a:cubicBezTo>
                    <a:cubicBezTo>
                      <a:pt x="123863" y="268925"/>
                      <a:pt x="123984" y="268925"/>
                      <a:pt x="124105" y="269045"/>
                    </a:cubicBezTo>
                    <a:cubicBezTo>
                      <a:pt x="124105" y="269045"/>
                      <a:pt x="123984" y="269045"/>
                      <a:pt x="123742" y="268683"/>
                    </a:cubicBezTo>
                    <a:cubicBezTo>
                      <a:pt x="123984" y="268683"/>
                      <a:pt x="124105" y="268562"/>
                      <a:pt x="124346" y="268441"/>
                    </a:cubicBezTo>
                    <a:lnTo>
                      <a:pt x="124346" y="268441"/>
                    </a:lnTo>
                    <a:cubicBezTo>
                      <a:pt x="124588" y="268320"/>
                      <a:pt x="124709" y="268078"/>
                      <a:pt x="124951" y="267957"/>
                    </a:cubicBezTo>
                    <a:cubicBezTo>
                      <a:pt x="125193" y="267957"/>
                      <a:pt x="125435" y="267836"/>
                      <a:pt x="125677" y="267715"/>
                    </a:cubicBezTo>
                    <a:cubicBezTo>
                      <a:pt x="125919" y="267110"/>
                      <a:pt x="126403" y="266989"/>
                      <a:pt x="127007" y="266989"/>
                    </a:cubicBezTo>
                    <a:cubicBezTo>
                      <a:pt x="127007" y="266989"/>
                      <a:pt x="127007" y="266989"/>
                      <a:pt x="127007" y="266989"/>
                    </a:cubicBezTo>
                    <a:cubicBezTo>
                      <a:pt x="127249" y="266747"/>
                      <a:pt x="127491" y="266505"/>
                      <a:pt x="127733" y="266263"/>
                    </a:cubicBezTo>
                    <a:cubicBezTo>
                      <a:pt x="128338" y="265658"/>
                      <a:pt x="128942" y="264932"/>
                      <a:pt x="129547" y="264328"/>
                    </a:cubicBezTo>
                    <a:cubicBezTo>
                      <a:pt x="129668" y="263844"/>
                      <a:pt x="129668" y="263239"/>
                      <a:pt x="130394" y="262997"/>
                    </a:cubicBezTo>
                    <a:cubicBezTo>
                      <a:pt x="131240" y="259852"/>
                      <a:pt x="131966" y="256585"/>
                      <a:pt x="131603" y="253198"/>
                    </a:cubicBezTo>
                    <a:cubicBezTo>
                      <a:pt x="131603" y="252472"/>
                      <a:pt x="131482" y="251625"/>
                      <a:pt x="131361" y="250899"/>
                    </a:cubicBezTo>
                    <a:cubicBezTo>
                      <a:pt x="131119" y="249085"/>
                      <a:pt x="130998" y="247391"/>
                      <a:pt x="131361" y="245577"/>
                    </a:cubicBezTo>
                    <a:cubicBezTo>
                      <a:pt x="131482" y="244972"/>
                      <a:pt x="131603" y="244246"/>
                      <a:pt x="131603" y="243641"/>
                    </a:cubicBezTo>
                    <a:cubicBezTo>
                      <a:pt x="131603" y="242431"/>
                      <a:pt x="131240" y="241221"/>
                      <a:pt x="131240" y="240012"/>
                    </a:cubicBezTo>
                    <a:cubicBezTo>
                      <a:pt x="131240" y="238923"/>
                      <a:pt x="131603" y="237956"/>
                      <a:pt x="131240" y="236746"/>
                    </a:cubicBezTo>
                    <a:cubicBezTo>
                      <a:pt x="130998" y="235778"/>
                      <a:pt x="130998" y="234689"/>
                      <a:pt x="131240" y="233721"/>
                    </a:cubicBezTo>
                    <a:cubicBezTo>
                      <a:pt x="131845" y="231544"/>
                      <a:pt x="131603" y="229366"/>
                      <a:pt x="131603" y="227068"/>
                    </a:cubicBezTo>
                    <a:cubicBezTo>
                      <a:pt x="131603" y="171178"/>
                      <a:pt x="131603" y="115409"/>
                      <a:pt x="131603" y="59519"/>
                    </a:cubicBezTo>
                    <a:cubicBezTo>
                      <a:pt x="131603" y="56253"/>
                      <a:pt x="131603" y="53107"/>
                      <a:pt x="131603" y="49841"/>
                    </a:cubicBezTo>
                    <a:cubicBezTo>
                      <a:pt x="131603" y="48753"/>
                      <a:pt x="131603" y="47664"/>
                      <a:pt x="131603" y="46454"/>
                    </a:cubicBezTo>
                    <a:cubicBezTo>
                      <a:pt x="131603" y="46212"/>
                      <a:pt x="131603" y="45970"/>
                      <a:pt x="131603" y="45728"/>
                    </a:cubicBezTo>
                    <a:cubicBezTo>
                      <a:pt x="131482" y="45365"/>
                      <a:pt x="131240" y="45124"/>
                      <a:pt x="131240" y="44760"/>
                    </a:cubicBezTo>
                    <a:cubicBezTo>
                      <a:pt x="130998" y="43793"/>
                      <a:pt x="130998" y="42825"/>
                      <a:pt x="131724" y="41978"/>
                    </a:cubicBezTo>
                    <a:cubicBezTo>
                      <a:pt x="132450" y="41131"/>
                      <a:pt x="133296" y="40889"/>
                      <a:pt x="134627" y="41010"/>
                    </a:cubicBezTo>
                    <a:cubicBezTo>
                      <a:pt x="135715" y="41736"/>
                      <a:pt x="136562" y="42825"/>
                      <a:pt x="137288" y="44034"/>
                    </a:cubicBezTo>
                    <a:cubicBezTo>
                      <a:pt x="140795" y="50204"/>
                      <a:pt x="144302" y="56253"/>
                      <a:pt x="147931" y="62423"/>
                    </a:cubicBezTo>
                    <a:cubicBezTo>
                      <a:pt x="150229" y="66173"/>
                      <a:pt x="152527" y="69923"/>
                      <a:pt x="154946" y="73673"/>
                    </a:cubicBezTo>
                    <a:cubicBezTo>
                      <a:pt x="159662" y="81295"/>
                      <a:pt x="164500" y="88795"/>
                      <a:pt x="169217" y="96416"/>
                    </a:cubicBezTo>
                    <a:cubicBezTo>
                      <a:pt x="171394" y="99803"/>
                      <a:pt x="173692" y="103191"/>
                      <a:pt x="175869" y="106699"/>
                    </a:cubicBezTo>
                    <a:cubicBezTo>
                      <a:pt x="176957" y="108393"/>
                      <a:pt x="178046" y="110207"/>
                      <a:pt x="179014" y="112022"/>
                    </a:cubicBezTo>
                    <a:cubicBezTo>
                      <a:pt x="179255" y="112506"/>
                      <a:pt x="179497" y="112989"/>
                      <a:pt x="179860" y="113474"/>
                    </a:cubicBezTo>
                    <a:cubicBezTo>
                      <a:pt x="180223" y="113957"/>
                      <a:pt x="180707" y="114441"/>
                      <a:pt x="180707" y="114441"/>
                    </a:cubicBezTo>
                    <a:cubicBezTo>
                      <a:pt x="182642" y="115409"/>
                      <a:pt x="183851" y="116014"/>
                      <a:pt x="185061" y="116740"/>
                    </a:cubicBezTo>
                    <a:cubicBezTo>
                      <a:pt x="185061" y="116740"/>
                      <a:pt x="185303" y="116740"/>
                      <a:pt x="185424" y="116740"/>
                    </a:cubicBezTo>
                    <a:cubicBezTo>
                      <a:pt x="188689" y="117828"/>
                      <a:pt x="191471" y="116740"/>
                      <a:pt x="193769" y="114320"/>
                    </a:cubicBezTo>
                    <a:cubicBezTo>
                      <a:pt x="194615" y="113474"/>
                      <a:pt x="195462" y="112627"/>
                      <a:pt x="196430" y="111780"/>
                    </a:cubicBezTo>
                    <a:cubicBezTo>
                      <a:pt x="196792" y="110691"/>
                      <a:pt x="197155" y="109602"/>
                      <a:pt x="197397" y="108514"/>
                    </a:cubicBezTo>
                    <a:cubicBezTo>
                      <a:pt x="197155" y="108150"/>
                      <a:pt x="197397" y="107909"/>
                      <a:pt x="197760" y="107788"/>
                    </a:cubicBezTo>
                    <a:cubicBezTo>
                      <a:pt x="197760" y="106820"/>
                      <a:pt x="197760" y="105852"/>
                      <a:pt x="197760" y="104884"/>
                    </a:cubicBezTo>
                    <a:close/>
                  </a:path>
                </a:pathLst>
              </a:custGeom>
              <a:solidFill>
                <a:schemeClr val="lt1">
                  <a:alpha val="66274"/>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grpSp>
      <p:grpSp>
        <p:nvGrpSpPr>
          <p:cNvPr id="202" name="Google Shape;202;p16"/>
          <p:cNvGrpSpPr/>
          <p:nvPr/>
        </p:nvGrpSpPr>
        <p:grpSpPr>
          <a:xfrm>
            <a:off x="6660572" y="1824603"/>
            <a:ext cx="599475" cy="592866"/>
            <a:chOff x="5349648" y="4916915"/>
            <a:chExt cx="241526" cy="238863"/>
          </a:xfrm>
        </p:grpSpPr>
        <p:sp>
          <p:nvSpPr>
            <p:cNvPr id="203" name="Google Shape;203;p16"/>
            <p:cNvSpPr/>
            <p:nvPr/>
          </p:nvSpPr>
          <p:spPr>
            <a:xfrm>
              <a:off x="5406286" y="4967183"/>
              <a:ext cx="133592" cy="134885"/>
            </a:xfrm>
            <a:custGeom>
              <a:avLst/>
              <a:gdLst/>
              <a:ahLst/>
              <a:cxnLst/>
              <a:rect l="l" t="t" r="r" b="b"/>
              <a:pathLst>
                <a:path w="133592" h="134885" extrusionOk="0">
                  <a:moveTo>
                    <a:pt x="125022" y="100892"/>
                  </a:moveTo>
                  <a:cubicBezTo>
                    <a:pt x="125748" y="98956"/>
                    <a:pt x="127320" y="97263"/>
                    <a:pt x="128408" y="95448"/>
                  </a:cubicBezTo>
                  <a:cubicBezTo>
                    <a:pt x="128529" y="95086"/>
                    <a:pt x="128650" y="94602"/>
                    <a:pt x="128771" y="94239"/>
                  </a:cubicBezTo>
                  <a:cubicBezTo>
                    <a:pt x="129134" y="92666"/>
                    <a:pt x="129497" y="90973"/>
                    <a:pt x="130827" y="89763"/>
                  </a:cubicBezTo>
                  <a:cubicBezTo>
                    <a:pt x="130948" y="88311"/>
                    <a:pt x="130827" y="86739"/>
                    <a:pt x="132158" y="85770"/>
                  </a:cubicBezTo>
                  <a:cubicBezTo>
                    <a:pt x="132641" y="81900"/>
                    <a:pt x="133246" y="77907"/>
                    <a:pt x="133488" y="74036"/>
                  </a:cubicBezTo>
                  <a:cubicBezTo>
                    <a:pt x="133730" y="67624"/>
                    <a:pt x="133609" y="61334"/>
                    <a:pt x="132520" y="54922"/>
                  </a:cubicBezTo>
                  <a:cubicBezTo>
                    <a:pt x="131795" y="50567"/>
                    <a:pt x="130464" y="46333"/>
                    <a:pt x="128771" y="42462"/>
                  </a:cubicBezTo>
                  <a:cubicBezTo>
                    <a:pt x="125506" y="35204"/>
                    <a:pt x="120184" y="27703"/>
                    <a:pt x="114983" y="21897"/>
                  </a:cubicBezTo>
                  <a:cubicBezTo>
                    <a:pt x="113895" y="20808"/>
                    <a:pt x="112927" y="19598"/>
                    <a:pt x="111597" y="18751"/>
                  </a:cubicBezTo>
                  <a:cubicBezTo>
                    <a:pt x="107122" y="15727"/>
                    <a:pt x="102647" y="12581"/>
                    <a:pt x="98051" y="9678"/>
                  </a:cubicBezTo>
                  <a:cubicBezTo>
                    <a:pt x="90432" y="4839"/>
                    <a:pt x="82328" y="2177"/>
                    <a:pt x="73741" y="605"/>
                  </a:cubicBezTo>
                  <a:lnTo>
                    <a:pt x="73136" y="847"/>
                  </a:lnTo>
                  <a:lnTo>
                    <a:pt x="72532" y="484"/>
                  </a:lnTo>
                  <a:cubicBezTo>
                    <a:pt x="70839" y="484"/>
                    <a:pt x="69024" y="726"/>
                    <a:pt x="67331" y="484"/>
                  </a:cubicBezTo>
                  <a:cubicBezTo>
                    <a:pt x="64428" y="-121"/>
                    <a:pt x="61768" y="-242"/>
                    <a:pt x="58865" y="605"/>
                  </a:cubicBezTo>
                  <a:cubicBezTo>
                    <a:pt x="54874" y="1815"/>
                    <a:pt x="50762" y="2903"/>
                    <a:pt x="46650" y="3508"/>
                  </a:cubicBezTo>
                  <a:cubicBezTo>
                    <a:pt x="43747" y="3992"/>
                    <a:pt x="41207" y="5081"/>
                    <a:pt x="38546" y="6170"/>
                  </a:cubicBezTo>
                  <a:cubicBezTo>
                    <a:pt x="35886" y="7259"/>
                    <a:pt x="33467" y="8710"/>
                    <a:pt x="31290" y="10404"/>
                  </a:cubicBezTo>
                  <a:cubicBezTo>
                    <a:pt x="27419" y="13549"/>
                    <a:pt x="22944" y="15969"/>
                    <a:pt x="19800" y="19961"/>
                  </a:cubicBezTo>
                  <a:cubicBezTo>
                    <a:pt x="18349" y="21775"/>
                    <a:pt x="17139" y="23711"/>
                    <a:pt x="15446" y="25526"/>
                  </a:cubicBezTo>
                  <a:cubicBezTo>
                    <a:pt x="8794" y="32784"/>
                    <a:pt x="4561" y="41494"/>
                    <a:pt x="2263" y="50688"/>
                  </a:cubicBezTo>
                  <a:cubicBezTo>
                    <a:pt x="-1245" y="64600"/>
                    <a:pt x="-761" y="78633"/>
                    <a:pt x="4319" y="92303"/>
                  </a:cubicBezTo>
                  <a:cubicBezTo>
                    <a:pt x="5407" y="95207"/>
                    <a:pt x="6133" y="98110"/>
                    <a:pt x="8673" y="100287"/>
                  </a:cubicBezTo>
                  <a:cubicBezTo>
                    <a:pt x="9278" y="100771"/>
                    <a:pt x="9519" y="101739"/>
                    <a:pt x="10003" y="102586"/>
                  </a:cubicBezTo>
                  <a:cubicBezTo>
                    <a:pt x="14357" y="110570"/>
                    <a:pt x="20163" y="117224"/>
                    <a:pt x="27903" y="122184"/>
                  </a:cubicBezTo>
                  <a:cubicBezTo>
                    <a:pt x="36006" y="127265"/>
                    <a:pt x="44714" y="131014"/>
                    <a:pt x="54148" y="133071"/>
                  </a:cubicBezTo>
                  <a:cubicBezTo>
                    <a:pt x="58018" y="133918"/>
                    <a:pt x="62010" y="133918"/>
                    <a:pt x="65880" y="134886"/>
                  </a:cubicBezTo>
                  <a:cubicBezTo>
                    <a:pt x="68057" y="134886"/>
                    <a:pt x="70113" y="134886"/>
                    <a:pt x="72290" y="134886"/>
                  </a:cubicBezTo>
                  <a:cubicBezTo>
                    <a:pt x="73620" y="134644"/>
                    <a:pt x="74951" y="134523"/>
                    <a:pt x="76160" y="134281"/>
                  </a:cubicBezTo>
                  <a:cubicBezTo>
                    <a:pt x="80030" y="133555"/>
                    <a:pt x="84022" y="133313"/>
                    <a:pt x="87771" y="132104"/>
                  </a:cubicBezTo>
                  <a:cubicBezTo>
                    <a:pt x="91520" y="130894"/>
                    <a:pt x="95027" y="129079"/>
                    <a:pt x="98414" y="127144"/>
                  </a:cubicBezTo>
                  <a:cubicBezTo>
                    <a:pt x="104219" y="123998"/>
                    <a:pt x="109662" y="120369"/>
                    <a:pt x="114137" y="115409"/>
                  </a:cubicBezTo>
                  <a:cubicBezTo>
                    <a:pt x="116677" y="112627"/>
                    <a:pt x="118975" y="109724"/>
                    <a:pt x="121152" y="106699"/>
                  </a:cubicBezTo>
                  <a:cubicBezTo>
                    <a:pt x="122361" y="105005"/>
                    <a:pt x="123933" y="103433"/>
                    <a:pt x="124659" y="101255"/>
                  </a:cubicBezTo>
                  <a:close/>
                </a:path>
              </a:pathLst>
            </a:custGeom>
            <a:solidFill>
              <a:schemeClr val="lt1">
                <a:alpha val="66274"/>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204" name="Google Shape;204;p16"/>
            <p:cNvSpPr/>
            <p:nvPr/>
          </p:nvSpPr>
          <p:spPr>
            <a:xfrm>
              <a:off x="5461281" y="5116055"/>
              <a:ext cx="23221" cy="39723"/>
            </a:xfrm>
            <a:custGeom>
              <a:avLst/>
              <a:gdLst/>
              <a:ahLst/>
              <a:cxnLst/>
              <a:rect l="l" t="t" r="r" b="b"/>
              <a:pathLst>
                <a:path w="23221" h="39723" extrusionOk="0">
                  <a:moveTo>
                    <a:pt x="22738" y="9843"/>
                  </a:moveTo>
                  <a:cubicBezTo>
                    <a:pt x="22375" y="4279"/>
                    <a:pt x="18867" y="528"/>
                    <a:pt x="13062" y="44"/>
                  </a:cubicBezTo>
                  <a:cubicBezTo>
                    <a:pt x="7982" y="-319"/>
                    <a:pt x="3749" y="1496"/>
                    <a:pt x="2056" y="7303"/>
                  </a:cubicBezTo>
                  <a:cubicBezTo>
                    <a:pt x="1572" y="8754"/>
                    <a:pt x="1451" y="10327"/>
                    <a:pt x="1209" y="11779"/>
                  </a:cubicBezTo>
                  <a:cubicBezTo>
                    <a:pt x="1693" y="12988"/>
                    <a:pt x="1572" y="13956"/>
                    <a:pt x="484" y="14682"/>
                  </a:cubicBezTo>
                  <a:cubicBezTo>
                    <a:pt x="363" y="19884"/>
                    <a:pt x="121" y="25086"/>
                    <a:pt x="0" y="30288"/>
                  </a:cubicBezTo>
                  <a:cubicBezTo>
                    <a:pt x="0" y="30772"/>
                    <a:pt x="121" y="31134"/>
                    <a:pt x="242" y="31619"/>
                  </a:cubicBezTo>
                  <a:cubicBezTo>
                    <a:pt x="484" y="32465"/>
                    <a:pt x="605" y="33312"/>
                    <a:pt x="847" y="34159"/>
                  </a:cubicBezTo>
                  <a:cubicBezTo>
                    <a:pt x="1209" y="34643"/>
                    <a:pt x="1451" y="35127"/>
                    <a:pt x="1814" y="35490"/>
                  </a:cubicBezTo>
                  <a:cubicBezTo>
                    <a:pt x="3145" y="36699"/>
                    <a:pt x="4596" y="37909"/>
                    <a:pt x="5926" y="39119"/>
                  </a:cubicBezTo>
                  <a:cubicBezTo>
                    <a:pt x="8466" y="39361"/>
                    <a:pt x="11127" y="39482"/>
                    <a:pt x="13667" y="39724"/>
                  </a:cubicBezTo>
                  <a:cubicBezTo>
                    <a:pt x="15481" y="39240"/>
                    <a:pt x="17174" y="38756"/>
                    <a:pt x="18988" y="38151"/>
                  </a:cubicBezTo>
                  <a:lnTo>
                    <a:pt x="18988" y="38151"/>
                  </a:lnTo>
                  <a:cubicBezTo>
                    <a:pt x="19472" y="37788"/>
                    <a:pt x="19956" y="37304"/>
                    <a:pt x="20319" y="36820"/>
                  </a:cubicBezTo>
                  <a:cubicBezTo>
                    <a:pt x="22133" y="34038"/>
                    <a:pt x="22980" y="30893"/>
                    <a:pt x="23221" y="27505"/>
                  </a:cubicBezTo>
                  <a:cubicBezTo>
                    <a:pt x="23221" y="25086"/>
                    <a:pt x="23100" y="22666"/>
                    <a:pt x="22980" y="20247"/>
                  </a:cubicBezTo>
                  <a:cubicBezTo>
                    <a:pt x="22980" y="16739"/>
                    <a:pt x="22980" y="13230"/>
                    <a:pt x="22859" y="9722"/>
                  </a:cubicBezTo>
                  <a:close/>
                </a:path>
              </a:pathLst>
            </a:custGeom>
            <a:solidFill>
              <a:schemeClr val="lt1">
                <a:alpha val="66274"/>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205" name="Google Shape;205;p16"/>
            <p:cNvSpPr/>
            <p:nvPr/>
          </p:nvSpPr>
          <p:spPr>
            <a:xfrm>
              <a:off x="5527053" y="5088869"/>
              <a:ext cx="33402" cy="32310"/>
            </a:xfrm>
            <a:custGeom>
              <a:avLst/>
              <a:gdLst/>
              <a:ahLst/>
              <a:cxnLst/>
              <a:rect l="l" t="t" r="r" b="b"/>
              <a:pathLst>
                <a:path w="33402" h="32310" extrusionOk="0">
                  <a:moveTo>
                    <a:pt x="21550" y="3640"/>
                  </a:moveTo>
                  <a:cubicBezTo>
                    <a:pt x="17438" y="1826"/>
                    <a:pt x="13325" y="-594"/>
                    <a:pt x="9939" y="132"/>
                  </a:cubicBezTo>
                  <a:cubicBezTo>
                    <a:pt x="5827" y="3640"/>
                    <a:pt x="2924" y="6181"/>
                    <a:pt x="263" y="8358"/>
                  </a:cubicBezTo>
                  <a:cubicBezTo>
                    <a:pt x="-583" y="12350"/>
                    <a:pt x="747" y="15254"/>
                    <a:pt x="2319" y="17794"/>
                  </a:cubicBezTo>
                  <a:cubicBezTo>
                    <a:pt x="5585" y="23238"/>
                    <a:pt x="9092" y="28561"/>
                    <a:pt x="14293" y="32311"/>
                  </a:cubicBezTo>
                  <a:lnTo>
                    <a:pt x="19856" y="32311"/>
                  </a:lnTo>
                  <a:cubicBezTo>
                    <a:pt x="26146" y="29891"/>
                    <a:pt x="30621" y="26988"/>
                    <a:pt x="32919" y="21544"/>
                  </a:cubicBezTo>
                  <a:cubicBezTo>
                    <a:pt x="33039" y="20213"/>
                    <a:pt x="33281" y="18883"/>
                    <a:pt x="33402" y="17431"/>
                  </a:cubicBezTo>
                  <a:cubicBezTo>
                    <a:pt x="33402" y="16584"/>
                    <a:pt x="33281" y="15738"/>
                    <a:pt x="33160" y="14891"/>
                  </a:cubicBezTo>
                  <a:cubicBezTo>
                    <a:pt x="30621" y="9810"/>
                    <a:pt x="26629" y="5818"/>
                    <a:pt x="21550" y="3640"/>
                  </a:cubicBezTo>
                  <a:close/>
                </a:path>
              </a:pathLst>
            </a:custGeom>
            <a:solidFill>
              <a:schemeClr val="lt1">
                <a:alpha val="66274"/>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206" name="Google Shape;206;p16"/>
            <p:cNvSpPr/>
            <p:nvPr/>
          </p:nvSpPr>
          <p:spPr>
            <a:xfrm>
              <a:off x="5385794" y="5092375"/>
              <a:ext cx="30599" cy="31257"/>
            </a:xfrm>
            <a:custGeom>
              <a:avLst/>
              <a:gdLst/>
              <a:ahLst/>
              <a:cxnLst/>
              <a:rect l="l" t="t" r="r" b="b"/>
              <a:pathLst>
                <a:path w="30599" h="31257" extrusionOk="0">
                  <a:moveTo>
                    <a:pt x="12716" y="1223"/>
                  </a:moveTo>
                  <a:cubicBezTo>
                    <a:pt x="10660" y="1828"/>
                    <a:pt x="9692" y="4005"/>
                    <a:pt x="7636" y="5094"/>
                  </a:cubicBezTo>
                  <a:cubicBezTo>
                    <a:pt x="3524" y="7151"/>
                    <a:pt x="1589" y="11385"/>
                    <a:pt x="380" y="15619"/>
                  </a:cubicBezTo>
                  <a:cubicBezTo>
                    <a:pt x="-588" y="18885"/>
                    <a:pt x="380" y="22151"/>
                    <a:pt x="2315" y="25055"/>
                  </a:cubicBezTo>
                  <a:cubicBezTo>
                    <a:pt x="3282" y="26506"/>
                    <a:pt x="4371" y="27837"/>
                    <a:pt x="5338" y="29289"/>
                  </a:cubicBezTo>
                  <a:cubicBezTo>
                    <a:pt x="9934" y="31224"/>
                    <a:pt x="14530" y="32192"/>
                    <a:pt x="19368" y="30015"/>
                  </a:cubicBezTo>
                  <a:cubicBezTo>
                    <a:pt x="19973" y="29773"/>
                    <a:pt x="20698" y="29894"/>
                    <a:pt x="21303" y="29773"/>
                  </a:cubicBezTo>
                  <a:cubicBezTo>
                    <a:pt x="22271" y="28563"/>
                    <a:pt x="23238" y="27354"/>
                    <a:pt x="24085" y="26144"/>
                  </a:cubicBezTo>
                  <a:cubicBezTo>
                    <a:pt x="25415" y="23119"/>
                    <a:pt x="26625" y="20095"/>
                    <a:pt x="28318" y="17312"/>
                  </a:cubicBezTo>
                  <a:cubicBezTo>
                    <a:pt x="30374" y="13683"/>
                    <a:pt x="31100" y="9933"/>
                    <a:pt x="30253" y="5941"/>
                  </a:cubicBezTo>
                  <a:cubicBezTo>
                    <a:pt x="25778" y="-954"/>
                    <a:pt x="19610" y="-954"/>
                    <a:pt x="12716" y="1465"/>
                  </a:cubicBezTo>
                  <a:close/>
                </a:path>
              </a:pathLst>
            </a:custGeom>
            <a:solidFill>
              <a:schemeClr val="lt1">
                <a:alpha val="66274"/>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207" name="Google Shape;207;p16"/>
            <p:cNvSpPr/>
            <p:nvPr/>
          </p:nvSpPr>
          <p:spPr>
            <a:xfrm>
              <a:off x="5457773" y="4916915"/>
              <a:ext cx="27938" cy="31080"/>
            </a:xfrm>
            <a:custGeom>
              <a:avLst/>
              <a:gdLst/>
              <a:ahLst/>
              <a:cxnLst/>
              <a:rect l="l" t="t" r="r" b="b"/>
              <a:pathLst>
                <a:path w="27938" h="31080" extrusionOk="0">
                  <a:moveTo>
                    <a:pt x="5564" y="29579"/>
                  </a:moveTo>
                  <a:cubicBezTo>
                    <a:pt x="7740" y="30063"/>
                    <a:pt x="10280" y="30668"/>
                    <a:pt x="12941" y="31031"/>
                  </a:cubicBezTo>
                  <a:cubicBezTo>
                    <a:pt x="16328" y="31393"/>
                    <a:pt x="19351" y="29700"/>
                    <a:pt x="22375" y="28732"/>
                  </a:cubicBezTo>
                  <a:lnTo>
                    <a:pt x="22375" y="28732"/>
                  </a:lnTo>
                  <a:cubicBezTo>
                    <a:pt x="22859" y="28248"/>
                    <a:pt x="23221" y="27885"/>
                    <a:pt x="23705" y="27401"/>
                  </a:cubicBezTo>
                  <a:cubicBezTo>
                    <a:pt x="24673" y="25587"/>
                    <a:pt x="25519" y="23772"/>
                    <a:pt x="26487" y="21958"/>
                  </a:cubicBezTo>
                  <a:cubicBezTo>
                    <a:pt x="26729" y="21473"/>
                    <a:pt x="27213" y="20990"/>
                    <a:pt x="27575" y="20506"/>
                  </a:cubicBezTo>
                  <a:cubicBezTo>
                    <a:pt x="27575" y="19659"/>
                    <a:pt x="27817" y="18812"/>
                    <a:pt x="27938" y="18086"/>
                  </a:cubicBezTo>
                  <a:cubicBezTo>
                    <a:pt x="27938" y="16393"/>
                    <a:pt x="27938" y="14578"/>
                    <a:pt x="27938" y="12885"/>
                  </a:cubicBezTo>
                  <a:cubicBezTo>
                    <a:pt x="27575" y="11191"/>
                    <a:pt x="27334" y="9497"/>
                    <a:pt x="27092" y="8287"/>
                  </a:cubicBezTo>
                  <a:cubicBezTo>
                    <a:pt x="21770" y="303"/>
                    <a:pt x="15239" y="-1995"/>
                    <a:pt x="6289" y="1755"/>
                  </a:cubicBezTo>
                  <a:cubicBezTo>
                    <a:pt x="3145" y="5263"/>
                    <a:pt x="0" y="9497"/>
                    <a:pt x="0" y="15062"/>
                  </a:cubicBezTo>
                  <a:cubicBezTo>
                    <a:pt x="0" y="20385"/>
                    <a:pt x="968" y="25587"/>
                    <a:pt x="5443" y="29700"/>
                  </a:cubicBezTo>
                  <a:close/>
                </a:path>
              </a:pathLst>
            </a:custGeom>
            <a:solidFill>
              <a:schemeClr val="lt1">
                <a:alpha val="66274"/>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208" name="Google Shape;208;p16"/>
            <p:cNvSpPr/>
            <p:nvPr/>
          </p:nvSpPr>
          <p:spPr>
            <a:xfrm>
              <a:off x="5558973" y="5024764"/>
              <a:ext cx="32201" cy="26976"/>
            </a:xfrm>
            <a:custGeom>
              <a:avLst/>
              <a:gdLst/>
              <a:ahLst/>
              <a:cxnLst/>
              <a:rect l="l" t="t" r="r" b="b"/>
              <a:pathLst>
                <a:path w="32201" h="26976" extrusionOk="0">
                  <a:moveTo>
                    <a:pt x="31234" y="19114"/>
                  </a:moveTo>
                  <a:cubicBezTo>
                    <a:pt x="31597" y="17420"/>
                    <a:pt x="31839" y="15727"/>
                    <a:pt x="32202" y="14033"/>
                  </a:cubicBezTo>
                  <a:cubicBezTo>
                    <a:pt x="32202" y="13065"/>
                    <a:pt x="32202" y="12097"/>
                    <a:pt x="32202" y="11129"/>
                  </a:cubicBezTo>
                  <a:cubicBezTo>
                    <a:pt x="31839" y="10767"/>
                    <a:pt x="31718" y="10404"/>
                    <a:pt x="31960" y="9919"/>
                  </a:cubicBezTo>
                  <a:cubicBezTo>
                    <a:pt x="30509" y="7500"/>
                    <a:pt x="29057" y="5081"/>
                    <a:pt x="27969" y="3024"/>
                  </a:cubicBezTo>
                  <a:cubicBezTo>
                    <a:pt x="23010" y="-121"/>
                    <a:pt x="17930" y="363"/>
                    <a:pt x="12972" y="0"/>
                  </a:cubicBezTo>
                  <a:lnTo>
                    <a:pt x="12367" y="363"/>
                  </a:lnTo>
                  <a:lnTo>
                    <a:pt x="11762" y="121"/>
                  </a:lnTo>
                  <a:cubicBezTo>
                    <a:pt x="8859" y="846"/>
                    <a:pt x="5715" y="846"/>
                    <a:pt x="3175" y="3387"/>
                  </a:cubicBezTo>
                  <a:cubicBezTo>
                    <a:pt x="998" y="6775"/>
                    <a:pt x="-211" y="10645"/>
                    <a:pt x="31" y="14880"/>
                  </a:cubicBezTo>
                  <a:cubicBezTo>
                    <a:pt x="272" y="19718"/>
                    <a:pt x="1966" y="23590"/>
                    <a:pt x="7045" y="25526"/>
                  </a:cubicBezTo>
                  <a:cubicBezTo>
                    <a:pt x="10190" y="26856"/>
                    <a:pt x="13334" y="26977"/>
                    <a:pt x="16600" y="26977"/>
                  </a:cubicBezTo>
                  <a:cubicBezTo>
                    <a:pt x="16963" y="26735"/>
                    <a:pt x="17326" y="26251"/>
                    <a:pt x="17568" y="26251"/>
                  </a:cubicBezTo>
                  <a:cubicBezTo>
                    <a:pt x="22043" y="26009"/>
                    <a:pt x="25913" y="23831"/>
                    <a:pt x="29662" y="21654"/>
                  </a:cubicBezTo>
                  <a:cubicBezTo>
                    <a:pt x="30146" y="20807"/>
                    <a:pt x="30630" y="19961"/>
                    <a:pt x="31113" y="19114"/>
                  </a:cubicBezTo>
                  <a:close/>
                </a:path>
              </a:pathLst>
            </a:custGeom>
            <a:solidFill>
              <a:schemeClr val="lt1">
                <a:alpha val="66274"/>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209" name="Google Shape;209;p16"/>
            <p:cNvSpPr/>
            <p:nvPr/>
          </p:nvSpPr>
          <p:spPr>
            <a:xfrm>
              <a:off x="5372467" y="4941050"/>
              <a:ext cx="45394" cy="43282"/>
            </a:xfrm>
            <a:custGeom>
              <a:avLst/>
              <a:gdLst/>
              <a:ahLst/>
              <a:cxnLst/>
              <a:rect l="l" t="t" r="r" b="b"/>
              <a:pathLst>
                <a:path w="45394" h="43282" extrusionOk="0">
                  <a:moveTo>
                    <a:pt x="4273" y="24558"/>
                  </a:moveTo>
                  <a:cubicBezTo>
                    <a:pt x="7176" y="25042"/>
                    <a:pt x="10078" y="25647"/>
                    <a:pt x="13344" y="26130"/>
                  </a:cubicBezTo>
                  <a:cubicBezTo>
                    <a:pt x="14553" y="28066"/>
                    <a:pt x="16126" y="30002"/>
                    <a:pt x="16851" y="32058"/>
                  </a:cubicBezTo>
                  <a:cubicBezTo>
                    <a:pt x="17819" y="34599"/>
                    <a:pt x="18061" y="37502"/>
                    <a:pt x="18545" y="40285"/>
                  </a:cubicBezTo>
                  <a:cubicBezTo>
                    <a:pt x="21326" y="39438"/>
                    <a:pt x="22899" y="41494"/>
                    <a:pt x="24592" y="42825"/>
                  </a:cubicBezTo>
                  <a:cubicBezTo>
                    <a:pt x="29309" y="43309"/>
                    <a:pt x="33784" y="43551"/>
                    <a:pt x="38259" y="42825"/>
                  </a:cubicBezTo>
                  <a:cubicBezTo>
                    <a:pt x="39952" y="41131"/>
                    <a:pt x="41766" y="39438"/>
                    <a:pt x="43459" y="37744"/>
                  </a:cubicBezTo>
                  <a:cubicBezTo>
                    <a:pt x="43701" y="36776"/>
                    <a:pt x="43701" y="35566"/>
                    <a:pt x="44911" y="35082"/>
                  </a:cubicBezTo>
                  <a:cubicBezTo>
                    <a:pt x="45031" y="34236"/>
                    <a:pt x="45273" y="33389"/>
                    <a:pt x="45394" y="32421"/>
                  </a:cubicBezTo>
                  <a:cubicBezTo>
                    <a:pt x="45273" y="28308"/>
                    <a:pt x="43701" y="24800"/>
                    <a:pt x="40556" y="22139"/>
                  </a:cubicBezTo>
                  <a:cubicBezTo>
                    <a:pt x="39105" y="20808"/>
                    <a:pt x="37654" y="19477"/>
                    <a:pt x="36444" y="17904"/>
                  </a:cubicBezTo>
                  <a:cubicBezTo>
                    <a:pt x="35356" y="16574"/>
                    <a:pt x="34509" y="15001"/>
                    <a:pt x="33542" y="13549"/>
                  </a:cubicBezTo>
                  <a:cubicBezTo>
                    <a:pt x="31969" y="13549"/>
                    <a:pt x="30518" y="13791"/>
                    <a:pt x="28946" y="13791"/>
                  </a:cubicBezTo>
                  <a:cubicBezTo>
                    <a:pt x="24350" y="11009"/>
                    <a:pt x="19996" y="8347"/>
                    <a:pt x="15521" y="5686"/>
                  </a:cubicBezTo>
                  <a:cubicBezTo>
                    <a:pt x="13344" y="4355"/>
                    <a:pt x="11772" y="2662"/>
                    <a:pt x="11409" y="0"/>
                  </a:cubicBezTo>
                  <a:cubicBezTo>
                    <a:pt x="7176" y="1331"/>
                    <a:pt x="4394" y="4113"/>
                    <a:pt x="2096" y="7742"/>
                  </a:cubicBezTo>
                  <a:cubicBezTo>
                    <a:pt x="-1048" y="12702"/>
                    <a:pt x="-565" y="17179"/>
                    <a:pt x="2943" y="21654"/>
                  </a:cubicBezTo>
                  <a:cubicBezTo>
                    <a:pt x="3547" y="22501"/>
                    <a:pt x="3789" y="23590"/>
                    <a:pt x="4152" y="24558"/>
                  </a:cubicBezTo>
                  <a:close/>
                </a:path>
              </a:pathLst>
            </a:custGeom>
            <a:solidFill>
              <a:schemeClr val="lt1">
                <a:alpha val="66274"/>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210" name="Google Shape;210;p16"/>
            <p:cNvSpPr/>
            <p:nvPr/>
          </p:nvSpPr>
          <p:spPr>
            <a:xfrm>
              <a:off x="5526833" y="4949408"/>
              <a:ext cx="31760" cy="31860"/>
            </a:xfrm>
            <a:custGeom>
              <a:avLst/>
              <a:gdLst/>
              <a:ahLst/>
              <a:cxnLst/>
              <a:rect l="l" t="t" r="r" b="b"/>
              <a:pathLst>
                <a:path w="31760" h="31860" extrusionOk="0">
                  <a:moveTo>
                    <a:pt x="6894" y="30837"/>
                  </a:moveTo>
                  <a:cubicBezTo>
                    <a:pt x="10885" y="32773"/>
                    <a:pt x="14634" y="31563"/>
                    <a:pt x="18384" y="30474"/>
                  </a:cubicBezTo>
                  <a:cubicBezTo>
                    <a:pt x="20682" y="29748"/>
                    <a:pt x="22496" y="27812"/>
                    <a:pt x="25036" y="27812"/>
                  </a:cubicBezTo>
                  <a:lnTo>
                    <a:pt x="25036" y="27812"/>
                  </a:lnTo>
                  <a:cubicBezTo>
                    <a:pt x="25519" y="27450"/>
                    <a:pt x="26003" y="26966"/>
                    <a:pt x="26366" y="26603"/>
                  </a:cubicBezTo>
                  <a:lnTo>
                    <a:pt x="26366" y="26603"/>
                  </a:lnTo>
                  <a:cubicBezTo>
                    <a:pt x="26850" y="26240"/>
                    <a:pt x="27334" y="25756"/>
                    <a:pt x="27696" y="25272"/>
                  </a:cubicBezTo>
                  <a:lnTo>
                    <a:pt x="27696" y="25272"/>
                  </a:lnTo>
                  <a:cubicBezTo>
                    <a:pt x="28059" y="24788"/>
                    <a:pt x="28543" y="24183"/>
                    <a:pt x="28906" y="23699"/>
                  </a:cubicBezTo>
                  <a:cubicBezTo>
                    <a:pt x="29752" y="22006"/>
                    <a:pt x="30478" y="20312"/>
                    <a:pt x="31325" y="18498"/>
                  </a:cubicBezTo>
                  <a:cubicBezTo>
                    <a:pt x="31325" y="17651"/>
                    <a:pt x="31446" y="16683"/>
                    <a:pt x="31567" y="15836"/>
                  </a:cubicBezTo>
                  <a:cubicBezTo>
                    <a:pt x="32655" y="9183"/>
                    <a:pt x="29027" y="4949"/>
                    <a:pt x="24068" y="1682"/>
                  </a:cubicBezTo>
                  <a:cubicBezTo>
                    <a:pt x="21286" y="-253"/>
                    <a:pt x="17900" y="-495"/>
                    <a:pt x="14634" y="836"/>
                  </a:cubicBezTo>
                  <a:cubicBezTo>
                    <a:pt x="10280" y="2529"/>
                    <a:pt x="7620" y="5917"/>
                    <a:pt x="5322" y="9546"/>
                  </a:cubicBezTo>
                  <a:cubicBezTo>
                    <a:pt x="2298" y="14264"/>
                    <a:pt x="1451" y="19586"/>
                    <a:pt x="0" y="25151"/>
                  </a:cubicBezTo>
                  <a:cubicBezTo>
                    <a:pt x="847" y="26724"/>
                    <a:pt x="1693" y="28417"/>
                    <a:pt x="2540" y="29990"/>
                  </a:cubicBezTo>
                  <a:cubicBezTo>
                    <a:pt x="4233" y="30232"/>
                    <a:pt x="5684" y="30232"/>
                    <a:pt x="6773" y="30837"/>
                  </a:cubicBezTo>
                  <a:close/>
                </a:path>
              </a:pathLst>
            </a:custGeom>
            <a:solidFill>
              <a:schemeClr val="lt1">
                <a:alpha val="66274"/>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211" name="Google Shape;211;p16"/>
            <p:cNvSpPr/>
            <p:nvPr/>
          </p:nvSpPr>
          <p:spPr>
            <a:xfrm>
              <a:off x="5349648" y="5024038"/>
              <a:ext cx="38702" cy="28223"/>
            </a:xfrm>
            <a:custGeom>
              <a:avLst/>
              <a:gdLst/>
              <a:ahLst/>
              <a:cxnLst/>
              <a:rect l="l" t="t" r="r" b="b"/>
              <a:pathLst>
                <a:path w="38702" h="28223" extrusionOk="0">
                  <a:moveTo>
                    <a:pt x="37372" y="18630"/>
                  </a:moveTo>
                  <a:cubicBezTo>
                    <a:pt x="37614" y="16815"/>
                    <a:pt x="36888" y="14759"/>
                    <a:pt x="38702" y="13307"/>
                  </a:cubicBezTo>
                  <a:cubicBezTo>
                    <a:pt x="38339" y="10041"/>
                    <a:pt x="36767" y="7137"/>
                    <a:pt x="35800" y="4113"/>
                  </a:cubicBezTo>
                  <a:cubicBezTo>
                    <a:pt x="35316" y="4113"/>
                    <a:pt x="34953" y="3992"/>
                    <a:pt x="34711" y="3629"/>
                  </a:cubicBezTo>
                  <a:cubicBezTo>
                    <a:pt x="34348" y="3267"/>
                    <a:pt x="33865" y="3024"/>
                    <a:pt x="33502" y="2662"/>
                  </a:cubicBezTo>
                  <a:cubicBezTo>
                    <a:pt x="32171" y="2057"/>
                    <a:pt x="30841" y="1452"/>
                    <a:pt x="29390" y="968"/>
                  </a:cubicBezTo>
                  <a:cubicBezTo>
                    <a:pt x="28906" y="726"/>
                    <a:pt x="28301" y="363"/>
                    <a:pt x="27817" y="121"/>
                  </a:cubicBezTo>
                  <a:cubicBezTo>
                    <a:pt x="26124" y="121"/>
                    <a:pt x="24431" y="121"/>
                    <a:pt x="22738" y="0"/>
                  </a:cubicBezTo>
                  <a:cubicBezTo>
                    <a:pt x="20198" y="484"/>
                    <a:pt x="17658" y="968"/>
                    <a:pt x="15118" y="1331"/>
                  </a:cubicBezTo>
                  <a:cubicBezTo>
                    <a:pt x="14513" y="1331"/>
                    <a:pt x="13788" y="484"/>
                    <a:pt x="13062" y="121"/>
                  </a:cubicBezTo>
                  <a:cubicBezTo>
                    <a:pt x="10159" y="2903"/>
                    <a:pt x="7136" y="5686"/>
                    <a:pt x="4233" y="8589"/>
                  </a:cubicBezTo>
                  <a:cubicBezTo>
                    <a:pt x="2177" y="10525"/>
                    <a:pt x="605" y="12823"/>
                    <a:pt x="0" y="15605"/>
                  </a:cubicBezTo>
                  <a:cubicBezTo>
                    <a:pt x="1209" y="18509"/>
                    <a:pt x="2056" y="21654"/>
                    <a:pt x="4233" y="24074"/>
                  </a:cubicBezTo>
                  <a:lnTo>
                    <a:pt x="4233" y="24074"/>
                  </a:lnTo>
                  <a:cubicBezTo>
                    <a:pt x="4717" y="24557"/>
                    <a:pt x="5201" y="24921"/>
                    <a:pt x="5563" y="25404"/>
                  </a:cubicBezTo>
                  <a:lnTo>
                    <a:pt x="5563" y="25404"/>
                  </a:lnTo>
                  <a:cubicBezTo>
                    <a:pt x="6047" y="25404"/>
                    <a:pt x="6531" y="25404"/>
                    <a:pt x="6894" y="25404"/>
                  </a:cubicBezTo>
                  <a:cubicBezTo>
                    <a:pt x="15965" y="29517"/>
                    <a:pt x="24794" y="29276"/>
                    <a:pt x="33381" y="23711"/>
                  </a:cubicBezTo>
                  <a:cubicBezTo>
                    <a:pt x="34227" y="22864"/>
                    <a:pt x="35074" y="22017"/>
                    <a:pt x="35800" y="21291"/>
                  </a:cubicBezTo>
                  <a:cubicBezTo>
                    <a:pt x="36283" y="20687"/>
                    <a:pt x="36767" y="20203"/>
                    <a:pt x="37251" y="19598"/>
                  </a:cubicBezTo>
                  <a:cubicBezTo>
                    <a:pt x="37130" y="19235"/>
                    <a:pt x="37251" y="18993"/>
                    <a:pt x="37251" y="18751"/>
                  </a:cubicBezTo>
                  <a:close/>
                </a:path>
              </a:pathLst>
            </a:custGeom>
            <a:solidFill>
              <a:schemeClr val="lt1">
                <a:alpha val="66274"/>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212" name="Google Shape;212;p16"/>
            <p:cNvSpPr/>
            <p:nvPr/>
          </p:nvSpPr>
          <p:spPr>
            <a:xfrm>
              <a:off x="5388351" y="5037224"/>
              <a:ext cx="1209" cy="1209"/>
            </a:xfrm>
            <a:custGeom>
              <a:avLst/>
              <a:gdLst/>
              <a:ahLst/>
              <a:cxnLst/>
              <a:rect l="l" t="t" r="r" b="b"/>
              <a:pathLst>
                <a:path w="1209" h="1209" extrusionOk="0">
                  <a:moveTo>
                    <a:pt x="0" y="0"/>
                  </a:moveTo>
                  <a:cubicBezTo>
                    <a:pt x="0" y="0"/>
                    <a:pt x="0" y="0"/>
                    <a:pt x="0" y="0"/>
                  </a:cubicBezTo>
                  <a:cubicBezTo>
                    <a:pt x="0" y="0"/>
                    <a:pt x="0" y="0"/>
                    <a:pt x="0" y="0"/>
                  </a:cubicBezTo>
                  <a:lnTo>
                    <a:pt x="0" y="0"/>
                  </a:lnTo>
                  <a:close/>
                </a:path>
              </a:pathLst>
            </a:custGeom>
            <a:solidFill>
              <a:schemeClr val="lt1">
                <a:alpha val="66274"/>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pic>
        <p:nvPicPr>
          <p:cNvPr id="2" name="Picture 1" descr="A black text on a white background&#10;&#10;AI-generated content may be incorrect.">
            <a:extLst>
              <a:ext uri="{FF2B5EF4-FFF2-40B4-BE49-F238E27FC236}">
                <a16:creationId xmlns:a16="http://schemas.microsoft.com/office/drawing/2014/main" id="{56EE9392-6363-AA03-CF1B-B7E03705176E}"/>
              </a:ext>
            </a:extLst>
          </p:cNvPr>
          <p:cNvPicPr>
            <a:picLocks noChangeAspect="1"/>
          </p:cNvPicPr>
          <p:nvPr/>
        </p:nvPicPr>
        <p:blipFill>
          <a:blip r:embed="rId4"/>
          <a:stretch>
            <a:fillRect/>
          </a:stretch>
        </p:blipFill>
        <p:spPr>
          <a:xfrm>
            <a:off x="1647689" y="8965208"/>
            <a:ext cx="4656168" cy="70946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33"/>
        <p:cNvGrpSpPr/>
        <p:nvPr/>
      </p:nvGrpSpPr>
      <p:grpSpPr>
        <a:xfrm>
          <a:off x="0" y="0"/>
          <a:ext cx="0" cy="0"/>
          <a:chOff x="0" y="0"/>
          <a:chExt cx="0" cy="0"/>
        </a:xfrm>
      </p:grpSpPr>
      <p:sp>
        <p:nvSpPr>
          <p:cNvPr id="934" name="Google Shape;934;p34"/>
          <p:cNvSpPr txBox="1">
            <a:spLocks noGrp="1"/>
          </p:cNvSpPr>
          <p:nvPr>
            <p:ph type="sldNum" idx="12"/>
          </p:nvPr>
        </p:nvSpPr>
        <p:spPr>
          <a:xfrm>
            <a:off x="7134555" y="10316301"/>
            <a:ext cx="357600" cy="266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800"/>
              <a:buNone/>
            </a:pPr>
            <a:fld id="{00000000-1234-1234-1234-123412341234}" type="slidenum">
              <a:rPr lang="en-GB"/>
              <a:t>20</a:t>
            </a:fld>
            <a:endParaRPr/>
          </a:p>
        </p:txBody>
      </p:sp>
      <p:pic>
        <p:nvPicPr>
          <p:cNvPr id="935" name="Google Shape;935;p34" descr="Free White Papers on Table with Written Calligraphy Art Stock Photo"/>
          <p:cNvPicPr preferRelativeResize="0"/>
          <p:nvPr/>
        </p:nvPicPr>
        <p:blipFill rotWithShape="1">
          <a:blip r:embed="rId3">
            <a:alphaModFix/>
          </a:blip>
          <a:srcRect/>
          <a:stretch/>
        </p:blipFill>
        <p:spPr>
          <a:xfrm>
            <a:off x="0" y="4992337"/>
            <a:ext cx="4944140" cy="3296439"/>
          </a:xfrm>
          <a:prstGeom prst="rect">
            <a:avLst/>
          </a:prstGeom>
          <a:noFill/>
          <a:ln>
            <a:noFill/>
          </a:ln>
        </p:spPr>
      </p:pic>
      <p:pic>
        <p:nvPicPr>
          <p:cNvPr id="936" name="Google Shape;936;p34" descr="Free A Woman Teaching her Students at an Art School Stock Photo"/>
          <p:cNvPicPr preferRelativeResize="0"/>
          <p:nvPr/>
        </p:nvPicPr>
        <p:blipFill rotWithShape="1">
          <a:blip r:embed="rId4">
            <a:alphaModFix/>
          </a:blip>
          <a:srcRect/>
          <a:stretch/>
        </p:blipFill>
        <p:spPr>
          <a:xfrm>
            <a:off x="2701307" y="6772939"/>
            <a:ext cx="4858368" cy="3239253"/>
          </a:xfrm>
          <a:prstGeom prst="rect">
            <a:avLst/>
          </a:prstGeom>
          <a:noFill/>
          <a:ln>
            <a:noFill/>
          </a:ln>
        </p:spPr>
      </p:pic>
      <p:sp>
        <p:nvSpPr>
          <p:cNvPr id="937" name="Google Shape;937;p34"/>
          <p:cNvSpPr txBox="1"/>
          <p:nvPr/>
        </p:nvSpPr>
        <p:spPr>
          <a:xfrm>
            <a:off x="677575" y="1263962"/>
            <a:ext cx="6474900" cy="3584400"/>
          </a:xfrm>
          <a:prstGeom prst="rect">
            <a:avLst/>
          </a:prstGeom>
          <a:noFill/>
          <a:ln>
            <a:noFill/>
          </a:ln>
        </p:spPr>
        <p:txBody>
          <a:bodyPr spcFirstLastPara="1" wrap="square" lIns="91425" tIns="45700" rIns="91425" bIns="45700" anchor="t" anchorCtr="0">
            <a:noAutofit/>
          </a:bodyPr>
          <a:lstStyle/>
          <a:p>
            <a:pPr marL="0" marR="0" lvl="0" indent="0" algn="l" rtl="0">
              <a:lnSpc>
                <a:spcPct val="97391"/>
              </a:lnSpc>
              <a:spcBef>
                <a:spcPts val="0"/>
              </a:spcBef>
              <a:spcAft>
                <a:spcPts val="0"/>
              </a:spcAft>
              <a:buClr>
                <a:srgbClr val="F3745D"/>
              </a:buClr>
              <a:buSzPts val="1150"/>
              <a:buFont typeface="Arial"/>
              <a:buNone/>
            </a:pPr>
            <a:r>
              <a:rPr lang="en-GB" sz="850" b="0" i="0" u="none" strike="noStrike" cap="none">
                <a:solidFill>
                  <a:srgbClr val="0C2D45"/>
                </a:solidFill>
                <a:latin typeface="Calibri"/>
                <a:ea typeface="Calibri"/>
                <a:cs typeface="Calibri"/>
                <a:sym typeface="Calibri"/>
              </a:rPr>
              <a:t>Un atelier de calligraphie est une belle façon d'initier les participants à l'art de l'écriture manuscrite. La calligraphie est une activité méditative et enrichissante qui améliore la motricité fine, l'appréciation culturelle et l'expression artistique. Cet atelier convient aux adolescents (13-18 ans), aux jeunes plus âgés (19-30 ans) et aux adultes (31 ans et plus) et peut être particulièrement attrayant pour les personnes intéressées par les arts, l'artisanat et le patrimoine culturel. Nous recommandons d'utiliser différentes écritures qui reflètent divers héritages culturels.</a:t>
            </a:r>
            <a:endParaRPr sz="1100" b="0" i="0" u="none" strike="noStrike" cap="none">
              <a:solidFill>
                <a:srgbClr val="000000"/>
              </a:solidFill>
              <a:latin typeface="Arial"/>
              <a:ea typeface="Arial"/>
              <a:cs typeface="Arial"/>
              <a:sym typeface="Arial"/>
            </a:endParaRPr>
          </a:p>
          <a:p>
            <a:pPr marL="0" marR="0" lvl="0" indent="0" algn="l" rtl="0">
              <a:lnSpc>
                <a:spcPct val="97391"/>
              </a:lnSpc>
              <a:spcBef>
                <a:spcPts val="0"/>
              </a:spcBef>
              <a:spcAft>
                <a:spcPts val="0"/>
              </a:spcAft>
              <a:buClr>
                <a:srgbClr val="F3745D"/>
              </a:buClr>
              <a:buSzPts val="1150"/>
              <a:buFont typeface="Arial"/>
              <a:buNone/>
            </a:pPr>
            <a:endParaRPr sz="850" b="0" i="0" u="none" strike="noStrike" cap="none">
              <a:solidFill>
                <a:srgbClr val="0C2D45"/>
              </a:solidFill>
              <a:latin typeface="Calibri"/>
              <a:ea typeface="Calibri"/>
              <a:cs typeface="Calibri"/>
              <a:sym typeface="Calibri"/>
            </a:endParaRPr>
          </a:p>
          <a:p>
            <a:pPr marL="0" marR="0" lvl="0" indent="0" algn="l" rtl="0">
              <a:lnSpc>
                <a:spcPct val="86153"/>
              </a:lnSpc>
              <a:spcBef>
                <a:spcPts val="0"/>
              </a:spcBef>
              <a:spcAft>
                <a:spcPts val="0"/>
              </a:spcAft>
              <a:buClr>
                <a:srgbClr val="F3745D"/>
              </a:buClr>
              <a:buSzPts val="1300"/>
              <a:buFont typeface="Arial"/>
              <a:buNone/>
            </a:pPr>
            <a:r>
              <a:rPr lang="en-GB" sz="1000" b="1" i="0" u="none" strike="noStrike" cap="none">
                <a:solidFill>
                  <a:srgbClr val="F3745D"/>
                </a:solidFill>
                <a:latin typeface="Calibri"/>
                <a:ea typeface="Calibri"/>
                <a:cs typeface="Calibri"/>
                <a:sym typeface="Calibri"/>
              </a:rPr>
              <a:t>Objectifs</a:t>
            </a:r>
            <a:endParaRPr sz="1100" b="0" i="0" u="none" strike="noStrike" cap="none">
              <a:solidFill>
                <a:srgbClr val="000000"/>
              </a:solidFill>
              <a:latin typeface="Arial"/>
              <a:ea typeface="Arial"/>
              <a:cs typeface="Arial"/>
              <a:sym typeface="Arial"/>
            </a:endParaRPr>
          </a:p>
          <a:p>
            <a:pPr marL="171450" marR="0" lvl="0" indent="-152400" algn="l" rtl="0">
              <a:lnSpc>
                <a:spcPct val="97391"/>
              </a:lnSpc>
              <a:spcBef>
                <a:spcPts val="0"/>
              </a:spcBef>
              <a:spcAft>
                <a:spcPts val="0"/>
              </a:spcAft>
              <a:buClr>
                <a:srgbClr val="F3745D"/>
              </a:buClr>
              <a:buSzPts val="850"/>
              <a:buFont typeface="Arial"/>
              <a:buChar char="•"/>
            </a:pPr>
            <a:r>
              <a:rPr lang="en-GB" sz="850" b="1" i="0" u="none" strike="noStrike" cap="none">
                <a:solidFill>
                  <a:srgbClr val="0C2D45"/>
                </a:solidFill>
                <a:latin typeface="Calibri"/>
                <a:ea typeface="Calibri"/>
                <a:cs typeface="Calibri"/>
                <a:sym typeface="Calibri"/>
              </a:rPr>
              <a:t>Améliorer la motricité fine :</a:t>
            </a:r>
            <a:r>
              <a:rPr lang="en-GB" sz="850" b="0" i="0" u="none" strike="noStrike" cap="none">
                <a:solidFill>
                  <a:srgbClr val="0C2D45"/>
                </a:solidFill>
                <a:latin typeface="Calibri"/>
                <a:ea typeface="Calibri"/>
                <a:cs typeface="Calibri"/>
                <a:sym typeface="Calibri"/>
              </a:rPr>
              <a:t>Développer et affiner la motricité des participants grâce aux mouvements précis requis en calligraphie.</a:t>
            </a:r>
            <a:endParaRPr sz="1100" b="0" i="0" u="none" strike="noStrike" cap="none">
              <a:solidFill>
                <a:srgbClr val="000000"/>
              </a:solidFill>
              <a:latin typeface="Arial"/>
              <a:ea typeface="Arial"/>
              <a:cs typeface="Arial"/>
              <a:sym typeface="Arial"/>
            </a:endParaRPr>
          </a:p>
          <a:p>
            <a:pPr marL="171450" marR="0" lvl="0" indent="-152400" algn="l" rtl="0">
              <a:lnSpc>
                <a:spcPct val="97391"/>
              </a:lnSpc>
              <a:spcBef>
                <a:spcPts val="0"/>
              </a:spcBef>
              <a:spcAft>
                <a:spcPts val="0"/>
              </a:spcAft>
              <a:buClr>
                <a:srgbClr val="F3745D"/>
              </a:buClr>
              <a:buSzPts val="850"/>
              <a:buFont typeface="Arial"/>
              <a:buChar char="•"/>
            </a:pPr>
            <a:r>
              <a:rPr lang="en-GB" sz="850" b="1" i="0" u="none" strike="noStrike" cap="none">
                <a:solidFill>
                  <a:srgbClr val="0C2D45"/>
                </a:solidFill>
                <a:latin typeface="Calibri"/>
                <a:ea typeface="Calibri"/>
                <a:cs typeface="Calibri"/>
                <a:sym typeface="Calibri"/>
              </a:rPr>
              <a:t>Promouvoir l’appréciation culturelle :</a:t>
            </a:r>
            <a:r>
              <a:rPr lang="en-GB" sz="850" b="0" i="0" u="none" strike="noStrike" cap="none">
                <a:solidFill>
                  <a:srgbClr val="0C2D45"/>
                </a:solidFill>
                <a:latin typeface="Calibri"/>
                <a:ea typeface="Calibri"/>
                <a:cs typeface="Calibri"/>
                <a:sym typeface="Calibri"/>
              </a:rPr>
              <a:t>Présentez différents styles calligraphiques du monde entier, tels que les écritures arabes, chinoises ou occidentales, améliorant ainsi la sensibilisation et l’appréciation culturelles.</a:t>
            </a:r>
            <a:endParaRPr sz="1100" b="0" i="0" u="none" strike="noStrike" cap="none">
              <a:solidFill>
                <a:srgbClr val="000000"/>
              </a:solidFill>
              <a:latin typeface="Arial"/>
              <a:ea typeface="Arial"/>
              <a:cs typeface="Arial"/>
              <a:sym typeface="Arial"/>
            </a:endParaRPr>
          </a:p>
          <a:p>
            <a:pPr marL="171450" marR="0" lvl="0" indent="-152400" algn="l" rtl="0">
              <a:lnSpc>
                <a:spcPct val="97391"/>
              </a:lnSpc>
              <a:spcBef>
                <a:spcPts val="0"/>
              </a:spcBef>
              <a:spcAft>
                <a:spcPts val="0"/>
              </a:spcAft>
              <a:buClr>
                <a:srgbClr val="F3745D"/>
              </a:buClr>
              <a:buSzPts val="850"/>
              <a:buFont typeface="Arial"/>
              <a:buChar char="•"/>
            </a:pPr>
            <a:r>
              <a:rPr lang="en-GB" sz="850" b="1" i="0" u="none" strike="noStrike" cap="none">
                <a:solidFill>
                  <a:srgbClr val="0C2D45"/>
                </a:solidFill>
                <a:latin typeface="Calibri"/>
                <a:ea typeface="Calibri"/>
                <a:cs typeface="Calibri"/>
                <a:sym typeface="Calibri"/>
              </a:rPr>
              <a:t>Stimulez la patience et la concentration :</a:t>
            </a:r>
            <a:r>
              <a:rPr lang="en-GB" sz="850" b="0" i="0" u="none" strike="noStrike" cap="none">
                <a:solidFill>
                  <a:srgbClr val="0C2D45"/>
                </a:solidFill>
                <a:latin typeface="Calibri"/>
                <a:ea typeface="Calibri"/>
                <a:cs typeface="Calibri"/>
                <a:sym typeface="Calibri"/>
              </a:rPr>
              <a:t>Encouragez les participants à s’engager dans une activité détaillée et ciblée qui nécessite de la patience et de la concentration.</a:t>
            </a:r>
            <a:endParaRPr sz="1100" b="0" i="0" u="none" strike="noStrike" cap="none">
              <a:solidFill>
                <a:srgbClr val="000000"/>
              </a:solidFill>
              <a:latin typeface="Arial"/>
              <a:ea typeface="Arial"/>
              <a:cs typeface="Arial"/>
              <a:sym typeface="Arial"/>
            </a:endParaRPr>
          </a:p>
          <a:p>
            <a:pPr marL="171450" marR="0" lvl="0" indent="-152400" algn="l" rtl="0">
              <a:lnSpc>
                <a:spcPct val="97391"/>
              </a:lnSpc>
              <a:spcBef>
                <a:spcPts val="0"/>
              </a:spcBef>
              <a:spcAft>
                <a:spcPts val="0"/>
              </a:spcAft>
              <a:buClr>
                <a:srgbClr val="F3745D"/>
              </a:buClr>
              <a:buSzPts val="850"/>
              <a:buFont typeface="Arial"/>
              <a:buChar char="•"/>
            </a:pPr>
            <a:r>
              <a:rPr lang="en-GB" sz="850" b="1" i="0" u="none" strike="noStrike" cap="none">
                <a:solidFill>
                  <a:srgbClr val="0C2D45"/>
                </a:solidFill>
                <a:latin typeface="Calibri"/>
                <a:ea typeface="Calibri"/>
                <a:cs typeface="Calibri"/>
                <a:sym typeface="Calibri"/>
              </a:rPr>
              <a:t>Expression artistique :</a:t>
            </a:r>
            <a:r>
              <a:rPr lang="en-GB" sz="850" b="0" i="0" u="none" strike="noStrike" cap="none">
                <a:solidFill>
                  <a:srgbClr val="0C2D45"/>
                </a:solidFill>
                <a:latin typeface="Calibri"/>
                <a:ea typeface="Calibri"/>
                <a:cs typeface="Calibri"/>
                <a:sym typeface="Calibri"/>
              </a:rPr>
              <a:t>Offrir un moyen créatif aux participants pour qu’ils puissent s’exprimer artistiquement d’une manière unique et personnelle.</a:t>
            </a:r>
            <a:endParaRPr sz="1100" b="0" i="0" u="none" strike="noStrike" cap="none">
              <a:solidFill>
                <a:srgbClr val="000000"/>
              </a:solidFill>
              <a:latin typeface="Arial"/>
              <a:ea typeface="Arial"/>
              <a:cs typeface="Arial"/>
              <a:sym typeface="Arial"/>
            </a:endParaRPr>
          </a:p>
          <a:p>
            <a:pPr marL="0" marR="0" lvl="0" indent="0" algn="l" rtl="0">
              <a:lnSpc>
                <a:spcPct val="97391"/>
              </a:lnSpc>
              <a:spcBef>
                <a:spcPts val="0"/>
              </a:spcBef>
              <a:spcAft>
                <a:spcPts val="0"/>
              </a:spcAft>
              <a:buClr>
                <a:srgbClr val="F3745D"/>
              </a:buClr>
              <a:buSzPts val="1150"/>
              <a:buFont typeface="Arial"/>
              <a:buNone/>
            </a:pPr>
            <a:endParaRPr sz="850" b="0" i="0" u="none" strike="noStrike" cap="none">
              <a:solidFill>
                <a:srgbClr val="0C2D45"/>
              </a:solidFill>
              <a:latin typeface="Calibri"/>
              <a:ea typeface="Calibri"/>
              <a:cs typeface="Calibri"/>
              <a:sym typeface="Calibri"/>
            </a:endParaRPr>
          </a:p>
          <a:p>
            <a:pPr marL="0" marR="0" lvl="0" indent="0" algn="l" rtl="0">
              <a:lnSpc>
                <a:spcPct val="86153"/>
              </a:lnSpc>
              <a:spcBef>
                <a:spcPts val="0"/>
              </a:spcBef>
              <a:spcAft>
                <a:spcPts val="0"/>
              </a:spcAft>
              <a:buClr>
                <a:srgbClr val="F3745D"/>
              </a:buClr>
              <a:buSzPts val="1300"/>
              <a:buFont typeface="Arial"/>
              <a:buNone/>
            </a:pPr>
            <a:r>
              <a:rPr lang="en-GB" sz="1000" b="1" i="0" u="none" strike="noStrike" cap="none">
                <a:solidFill>
                  <a:srgbClr val="F3745D"/>
                </a:solidFill>
                <a:latin typeface="Calibri"/>
                <a:ea typeface="Calibri"/>
                <a:cs typeface="Calibri"/>
                <a:sym typeface="Calibri"/>
              </a:rPr>
              <a:t>Matériel nécessaire</a:t>
            </a:r>
            <a:endParaRPr sz="1100" b="0" i="0" u="none" strike="noStrike" cap="none">
              <a:solidFill>
                <a:srgbClr val="000000"/>
              </a:solidFill>
              <a:latin typeface="Arial"/>
              <a:ea typeface="Arial"/>
              <a:cs typeface="Arial"/>
              <a:sym typeface="Arial"/>
            </a:endParaRPr>
          </a:p>
          <a:p>
            <a:pPr marL="171450" marR="0" lvl="0" indent="-152400" algn="l" rtl="0">
              <a:lnSpc>
                <a:spcPct val="97391"/>
              </a:lnSpc>
              <a:spcBef>
                <a:spcPts val="0"/>
              </a:spcBef>
              <a:spcAft>
                <a:spcPts val="0"/>
              </a:spcAft>
              <a:buClr>
                <a:srgbClr val="F3745D"/>
              </a:buClr>
              <a:buSzPts val="850"/>
              <a:buFont typeface="Arial"/>
              <a:buChar char="•"/>
            </a:pPr>
            <a:r>
              <a:rPr lang="en-GB" sz="850" b="0" i="0" u="none" strike="noStrike" cap="none">
                <a:solidFill>
                  <a:srgbClr val="0C2D45"/>
                </a:solidFill>
                <a:latin typeface="Calibri"/>
                <a:ea typeface="Calibri"/>
                <a:cs typeface="Calibri"/>
                <a:sym typeface="Calibri"/>
              </a:rPr>
              <a:t>Stylos ou pinceaux de calligraphie</a:t>
            </a:r>
            <a:endParaRPr sz="1100" b="0" i="0" u="none" strike="noStrike" cap="none">
              <a:solidFill>
                <a:srgbClr val="000000"/>
              </a:solidFill>
              <a:latin typeface="Arial"/>
              <a:ea typeface="Arial"/>
              <a:cs typeface="Arial"/>
              <a:sym typeface="Arial"/>
            </a:endParaRPr>
          </a:p>
          <a:p>
            <a:pPr marL="171450" marR="0" lvl="0" indent="-152400" algn="l" rtl="0">
              <a:lnSpc>
                <a:spcPct val="97391"/>
              </a:lnSpc>
              <a:spcBef>
                <a:spcPts val="0"/>
              </a:spcBef>
              <a:spcAft>
                <a:spcPts val="0"/>
              </a:spcAft>
              <a:buClr>
                <a:srgbClr val="F3745D"/>
              </a:buClr>
              <a:buSzPts val="850"/>
              <a:buFont typeface="Arial"/>
              <a:buChar char="•"/>
            </a:pPr>
            <a:r>
              <a:rPr lang="en-GB" sz="850" b="0" i="0" u="none" strike="noStrike" cap="none">
                <a:solidFill>
                  <a:srgbClr val="0C2D45"/>
                </a:solidFill>
                <a:latin typeface="Calibri"/>
                <a:ea typeface="Calibri"/>
                <a:cs typeface="Calibri"/>
                <a:sym typeface="Calibri"/>
              </a:rPr>
              <a:t>Pots ou cartouches d'encre</a:t>
            </a:r>
            <a:endParaRPr sz="1100" b="0" i="0" u="none" strike="noStrike" cap="none">
              <a:solidFill>
                <a:srgbClr val="000000"/>
              </a:solidFill>
              <a:latin typeface="Arial"/>
              <a:ea typeface="Arial"/>
              <a:cs typeface="Arial"/>
              <a:sym typeface="Arial"/>
            </a:endParaRPr>
          </a:p>
          <a:p>
            <a:pPr marL="171450" marR="0" lvl="0" indent="-152400" algn="l" rtl="0">
              <a:lnSpc>
                <a:spcPct val="97391"/>
              </a:lnSpc>
              <a:spcBef>
                <a:spcPts val="0"/>
              </a:spcBef>
              <a:spcAft>
                <a:spcPts val="0"/>
              </a:spcAft>
              <a:buClr>
                <a:srgbClr val="F3745D"/>
              </a:buClr>
              <a:buSzPts val="850"/>
              <a:buFont typeface="Arial"/>
              <a:buChar char="•"/>
            </a:pPr>
            <a:r>
              <a:rPr lang="en-GB" sz="850" b="0" i="0" u="none" strike="noStrike" cap="none">
                <a:solidFill>
                  <a:srgbClr val="0C2D45"/>
                </a:solidFill>
                <a:latin typeface="Calibri"/>
                <a:ea typeface="Calibri"/>
                <a:cs typeface="Calibri"/>
                <a:sym typeface="Calibri"/>
              </a:rPr>
              <a:t>Papier de haute qualité adapté à la calligraphie</a:t>
            </a:r>
            <a:endParaRPr sz="1100" b="0" i="0" u="none" strike="noStrike" cap="none">
              <a:solidFill>
                <a:srgbClr val="000000"/>
              </a:solidFill>
              <a:latin typeface="Arial"/>
              <a:ea typeface="Arial"/>
              <a:cs typeface="Arial"/>
              <a:sym typeface="Arial"/>
            </a:endParaRPr>
          </a:p>
          <a:p>
            <a:pPr marL="171450" marR="0" lvl="0" indent="-152400" algn="l" rtl="0">
              <a:lnSpc>
                <a:spcPct val="97391"/>
              </a:lnSpc>
              <a:spcBef>
                <a:spcPts val="0"/>
              </a:spcBef>
              <a:spcAft>
                <a:spcPts val="0"/>
              </a:spcAft>
              <a:buClr>
                <a:srgbClr val="F3745D"/>
              </a:buClr>
              <a:buSzPts val="850"/>
              <a:buFont typeface="Arial"/>
              <a:buChar char="•"/>
            </a:pPr>
            <a:r>
              <a:rPr lang="en-GB" sz="850" b="0" i="0" u="none" strike="noStrike" cap="none">
                <a:solidFill>
                  <a:srgbClr val="0C2D45"/>
                </a:solidFill>
                <a:latin typeface="Calibri"/>
                <a:ea typeface="Calibri"/>
                <a:cs typeface="Calibri"/>
                <a:sym typeface="Calibri"/>
              </a:rPr>
              <a:t>Fiches d'exercices avec directives</a:t>
            </a:r>
            <a:endParaRPr sz="1100" b="0" i="0" u="none" strike="noStrike" cap="none">
              <a:solidFill>
                <a:srgbClr val="000000"/>
              </a:solidFill>
              <a:latin typeface="Arial"/>
              <a:ea typeface="Arial"/>
              <a:cs typeface="Arial"/>
              <a:sym typeface="Arial"/>
            </a:endParaRPr>
          </a:p>
          <a:p>
            <a:pPr marL="171450" marR="0" lvl="0" indent="-152400" algn="l" rtl="0">
              <a:lnSpc>
                <a:spcPct val="97391"/>
              </a:lnSpc>
              <a:spcBef>
                <a:spcPts val="0"/>
              </a:spcBef>
              <a:spcAft>
                <a:spcPts val="0"/>
              </a:spcAft>
              <a:buClr>
                <a:srgbClr val="F3745D"/>
              </a:buClr>
              <a:buSzPts val="850"/>
              <a:buFont typeface="Arial"/>
              <a:buChar char="•"/>
            </a:pPr>
            <a:r>
              <a:rPr lang="en-GB" sz="850" b="0" i="0" u="none" strike="noStrike" cap="none">
                <a:solidFill>
                  <a:srgbClr val="0C2D45"/>
                </a:solidFill>
                <a:latin typeface="Calibri"/>
                <a:ea typeface="Calibri"/>
                <a:cs typeface="Calibri"/>
                <a:sym typeface="Calibri"/>
              </a:rPr>
              <a:t>Exemples de calligraphie de diverses cultures</a:t>
            </a:r>
            <a:endParaRPr sz="1100" b="0" i="0" u="none" strike="noStrike" cap="none">
              <a:solidFill>
                <a:srgbClr val="000000"/>
              </a:solidFill>
              <a:latin typeface="Arial"/>
              <a:ea typeface="Arial"/>
              <a:cs typeface="Arial"/>
              <a:sym typeface="Arial"/>
            </a:endParaRPr>
          </a:p>
          <a:p>
            <a:pPr marL="0" marR="0" lvl="0" indent="0" algn="l" rtl="0">
              <a:lnSpc>
                <a:spcPct val="97391"/>
              </a:lnSpc>
              <a:spcBef>
                <a:spcPts val="0"/>
              </a:spcBef>
              <a:spcAft>
                <a:spcPts val="0"/>
              </a:spcAft>
              <a:buClr>
                <a:srgbClr val="F3745D"/>
              </a:buClr>
              <a:buSzPts val="1150"/>
              <a:buFont typeface="Arial"/>
              <a:buNone/>
            </a:pPr>
            <a:endParaRPr sz="850" b="0" i="0" u="none" strike="noStrike" cap="none">
              <a:solidFill>
                <a:srgbClr val="0C2D45"/>
              </a:solidFill>
              <a:latin typeface="Calibri"/>
              <a:ea typeface="Calibri"/>
              <a:cs typeface="Calibri"/>
              <a:sym typeface="Calibri"/>
            </a:endParaRPr>
          </a:p>
          <a:p>
            <a:pPr marL="0" marR="0" lvl="0" indent="0" algn="l" rtl="0">
              <a:lnSpc>
                <a:spcPct val="86153"/>
              </a:lnSpc>
              <a:spcBef>
                <a:spcPts val="0"/>
              </a:spcBef>
              <a:spcAft>
                <a:spcPts val="0"/>
              </a:spcAft>
              <a:buClr>
                <a:srgbClr val="F3745D"/>
              </a:buClr>
              <a:buSzPts val="1300"/>
              <a:buFont typeface="Arial"/>
              <a:buNone/>
            </a:pPr>
            <a:r>
              <a:rPr lang="en-GB" sz="1000" b="1" i="0" u="none" strike="noStrike" cap="none">
                <a:solidFill>
                  <a:srgbClr val="F3745D"/>
                </a:solidFill>
                <a:latin typeface="Calibri"/>
                <a:ea typeface="Calibri"/>
                <a:cs typeface="Calibri"/>
                <a:sym typeface="Calibri"/>
              </a:rPr>
              <a:t>Lieu</a:t>
            </a:r>
            <a:endParaRPr sz="1100" b="0" i="0" u="none" strike="noStrike" cap="none">
              <a:solidFill>
                <a:srgbClr val="000000"/>
              </a:solidFill>
              <a:latin typeface="Arial"/>
              <a:ea typeface="Arial"/>
              <a:cs typeface="Arial"/>
              <a:sym typeface="Arial"/>
            </a:endParaRPr>
          </a:p>
          <a:p>
            <a:pPr marL="0" marR="0" lvl="0" indent="0" algn="l" rtl="0">
              <a:lnSpc>
                <a:spcPct val="97391"/>
              </a:lnSpc>
              <a:spcBef>
                <a:spcPts val="0"/>
              </a:spcBef>
              <a:spcAft>
                <a:spcPts val="0"/>
              </a:spcAft>
              <a:buClr>
                <a:srgbClr val="F3745D"/>
              </a:buClr>
              <a:buSzPts val="1150"/>
              <a:buFont typeface="Arial"/>
              <a:buNone/>
            </a:pPr>
            <a:r>
              <a:rPr lang="en-GB" sz="850" b="0" i="0" u="none" strike="noStrike" cap="none">
                <a:solidFill>
                  <a:srgbClr val="0C2D45"/>
                </a:solidFill>
                <a:latin typeface="Calibri"/>
                <a:ea typeface="Calibri"/>
                <a:cs typeface="Calibri"/>
                <a:sym typeface="Calibri"/>
              </a:rPr>
              <a:t>Une salle de classe calme ou une salle de centre communautaire avec des tables et suffisamment d’espace pour que les participants puissent travailler confortablement.</a:t>
            </a:r>
            <a:endParaRPr sz="1100" b="0" i="0" u="none" strike="noStrike" cap="none">
              <a:solidFill>
                <a:srgbClr val="000000"/>
              </a:solidFill>
              <a:latin typeface="Arial"/>
              <a:ea typeface="Arial"/>
              <a:cs typeface="Arial"/>
              <a:sym typeface="Arial"/>
            </a:endParaRPr>
          </a:p>
          <a:p>
            <a:pPr marL="0" marR="0" lvl="0" indent="0" algn="l" rtl="0">
              <a:lnSpc>
                <a:spcPct val="97391"/>
              </a:lnSpc>
              <a:spcBef>
                <a:spcPts val="0"/>
              </a:spcBef>
              <a:spcAft>
                <a:spcPts val="0"/>
              </a:spcAft>
              <a:buClr>
                <a:srgbClr val="F3745D"/>
              </a:buClr>
              <a:buSzPts val="1150"/>
              <a:buFont typeface="Arial"/>
              <a:buNone/>
            </a:pPr>
            <a:endParaRPr sz="850" b="0" i="0" u="none" strike="noStrike" cap="none">
              <a:solidFill>
                <a:srgbClr val="0C2D45"/>
              </a:solidFill>
              <a:latin typeface="Calibri"/>
              <a:ea typeface="Calibri"/>
              <a:cs typeface="Calibri"/>
              <a:sym typeface="Calibri"/>
            </a:endParaRPr>
          </a:p>
          <a:p>
            <a:pPr marL="0" marR="0" lvl="0" indent="0" algn="l" rtl="0">
              <a:lnSpc>
                <a:spcPct val="86153"/>
              </a:lnSpc>
              <a:spcBef>
                <a:spcPts val="0"/>
              </a:spcBef>
              <a:spcAft>
                <a:spcPts val="0"/>
              </a:spcAft>
              <a:buClr>
                <a:srgbClr val="F3745D"/>
              </a:buClr>
              <a:buSzPts val="1300"/>
              <a:buFont typeface="Arial"/>
              <a:buNone/>
            </a:pPr>
            <a:r>
              <a:rPr lang="en-GB" sz="1000" b="1" i="0" u="none" strike="noStrike" cap="none">
                <a:solidFill>
                  <a:srgbClr val="F3745D"/>
                </a:solidFill>
                <a:latin typeface="Calibri"/>
                <a:ea typeface="Calibri"/>
                <a:cs typeface="Calibri"/>
                <a:sym typeface="Calibri"/>
              </a:rPr>
              <a:t>Durée</a:t>
            </a:r>
            <a:endParaRPr sz="1100" b="0" i="0" u="none" strike="noStrike" cap="none">
              <a:solidFill>
                <a:srgbClr val="000000"/>
              </a:solidFill>
              <a:latin typeface="Arial"/>
              <a:ea typeface="Arial"/>
              <a:cs typeface="Arial"/>
              <a:sym typeface="Arial"/>
            </a:endParaRPr>
          </a:p>
          <a:p>
            <a:pPr marL="0" marR="0" lvl="0" indent="0" algn="l" rtl="0">
              <a:lnSpc>
                <a:spcPct val="97391"/>
              </a:lnSpc>
              <a:spcBef>
                <a:spcPts val="0"/>
              </a:spcBef>
              <a:spcAft>
                <a:spcPts val="0"/>
              </a:spcAft>
              <a:buClr>
                <a:srgbClr val="F3745D"/>
              </a:buClr>
              <a:buSzPts val="1150"/>
              <a:buFont typeface="Arial"/>
              <a:buNone/>
            </a:pPr>
            <a:r>
              <a:rPr lang="en-GB" sz="850" b="0" i="0" u="none" strike="noStrike" cap="none">
                <a:solidFill>
                  <a:srgbClr val="0C2D45"/>
                </a:solidFill>
                <a:latin typeface="Calibri"/>
                <a:ea typeface="Calibri"/>
                <a:cs typeface="Calibri"/>
                <a:sym typeface="Calibri"/>
              </a:rPr>
              <a:t>Environ 2 à 3 heures, ce qui permet une initiation à la calligraphie, un temps de pratique et un partage du travail entre les participants.</a:t>
            </a:r>
            <a:endParaRPr sz="1100" b="0" i="0" u="none" strike="noStrike" cap="none">
              <a:solidFill>
                <a:srgbClr val="000000"/>
              </a:solidFill>
              <a:latin typeface="Arial"/>
              <a:ea typeface="Arial"/>
              <a:cs typeface="Arial"/>
              <a:sym typeface="Arial"/>
            </a:endParaRPr>
          </a:p>
          <a:p>
            <a:pPr marL="0" marR="0" lvl="0" indent="0" algn="l" rtl="0">
              <a:lnSpc>
                <a:spcPct val="97391"/>
              </a:lnSpc>
              <a:spcBef>
                <a:spcPts val="0"/>
              </a:spcBef>
              <a:spcAft>
                <a:spcPts val="0"/>
              </a:spcAft>
              <a:buClr>
                <a:srgbClr val="F3745D"/>
              </a:buClr>
              <a:buSzPts val="1150"/>
              <a:buFont typeface="Arial"/>
              <a:buNone/>
            </a:pPr>
            <a:endParaRPr sz="850" b="0" i="0" u="none" strike="noStrike" cap="none">
              <a:solidFill>
                <a:srgbClr val="123240"/>
              </a:solidFill>
              <a:latin typeface="Calibri"/>
              <a:ea typeface="Calibri"/>
              <a:cs typeface="Calibri"/>
              <a:sym typeface="Calibri"/>
            </a:endParaRPr>
          </a:p>
        </p:txBody>
      </p:sp>
      <p:grpSp>
        <p:nvGrpSpPr>
          <p:cNvPr id="938" name="Google Shape;938;p34"/>
          <p:cNvGrpSpPr/>
          <p:nvPr/>
        </p:nvGrpSpPr>
        <p:grpSpPr>
          <a:xfrm>
            <a:off x="0" y="683106"/>
            <a:ext cx="7048500" cy="375600"/>
            <a:chOff x="279400" y="7969291"/>
            <a:chExt cx="7048500" cy="375600"/>
          </a:xfrm>
        </p:grpSpPr>
        <p:cxnSp>
          <p:nvCxnSpPr>
            <p:cNvPr id="939" name="Google Shape;939;p34"/>
            <p:cNvCxnSpPr/>
            <p:nvPr/>
          </p:nvCxnSpPr>
          <p:spPr>
            <a:xfrm>
              <a:off x="279400" y="8172742"/>
              <a:ext cx="7048500" cy="0"/>
            </a:xfrm>
            <a:prstGeom prst="straightConnector1">
              <a:avLst/>
            </a:prstGeom>
            <a:noFill/>
            <a:ln w="9525" cap="flat" cmpd="sng">
              <a:solidFill>
                <a:srgbClr val="50B4D9"/>
              </a:solidFill>
              <a:prstDash val="solid"/>
              <a:miter lim="800000"/>
              <a:headEnd type="none" w="sm" len="sm"/>
              <a:tailEnd type="none" w="sm" len="sm"/>
            </a:ln>
          </p:spPr>
        </p:cxnSp>
        <p:sp>
          <p:nvSpPr>
            <p:cNvPr id="940" name="Google Shape;940;p34"/>
            <p:cNvSpPr/>
            <p:nvPr/>
          </p:nvSpPr>
          <p:spPr>
            <a:xfrm>
              <a:off x="477399" y="7969291"/>
              <a:ext cx="375600" cy="375600"/>
            </a:xfrm>
            <a:prstGeom prst="ellipse">
              <a:avLst/>
            </a:prstGeom>
            <a:solidFill>
              <a:srgbClr val="F3745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83"/>
                <a:buFont typeface="Arial"/>
                <a:buNone/>
              </a:pPr>
              <a:endParaRPr sz="1283" b="0" i="0" u="none" strike="noStrike" cap="none">
                <a:solidFill>
                  <a:srgbClr val="F3745D"/>
                </a:solidFill>
                <a:latin typeface="Century Schoolbook"/>
                <a:ea typeface="Century Schoolbook"/>
                <a:cs typeface="Century Schoolbook"/>
                <a:sym typeface="Century Schoolbook"/>
              </a:endParaRPr>
            </a:p>
          </p:txBody>
        </p:sp>
        <p:sp>
          <p:nvSpPr>
            <p:cNvPr id="941" name="Google Shape;941;p34"/>
            <p:cNvSpPr txBox="1"/>
            <p:nvPr/>
          </p:nvSpPr>
          <p:spPr>
            <a:xfrm>
              <a:off x="447104" y="7990007"/>
              <a:ext cx="449400" cy="351000"/>
            </a:xfrm>
            <a:prstGeom prst="rect">
              <a:avLst/>
            </a:prstGeom>
            <a:noFill/>
            <a:ln>
              <a:noFill/>
            </a:ln>
          </p:spPr>
          <p:txBody>
            <a:bodyPr spcFirstLastPara="1" wrap="square" lIns="91425" tIns="45700" rIns="91425" bIns="45700" anchor="b" anchorCtr="0">
              <a:noAutofit/>
            </a:bodyPr>
            <a:lstStyle/>
            <a:p>
              <a:pPr marL="0" marR="0" lvl="0" indent="0" algn="ctr" rtl="0">
                <a:lnSpc>
                  <a:spcPct val="86000"/>
                </a:lnSpc>
                <a:spcBef>
                  <a:spcPts val="0"/>
                </a:spcBef>
                <a:spcAft>
                  <a:spcPts val="0"/>
                </a:spcAft>
                <a:buClr>
                  <a:schemeClr val="lt1"/>
                </a:buClr>
                <a:buSzPts val="2000"/>
                <a:buFont typeface="Arial"/>
                <a:buNone/>
              </a:pPr>
              <a:r>
                <a:rPr lang="en-GB" sz="2000" b="1" i="0" u="none" strike="noStrike" cap="none">
                  <a:solidFill>
                    <a:schemeClr val="lt1"/>
                  </a:solidFill>
                  <a:latin typeface="Calibri"/>
                  <a:ea typeface="Calibri"/>
                  <a:cs typeface="Calibri"/>
                  <a:sym typeface="Calibri"/>
                </a:rPr>
                <a:t>03</a:t>
              </a:r>
              <a:endParaRPr sz="2000" b="0" i="0" u="none" strike="noStrike" cap="none">
                <a:solidFill>
                  <a:schemeClr val="lt1"/>
                </a:solidFill>
                <a:latin typeface="Calibri"/>
                <a:ea typeface="Calibri"/>
                <a:cs typeface="Calibri"/>
                <a:sym typeface="Calibri"/>
              </a:endParaRPr>
            </a:p>
          </p:txBody>
        </p:sp>
      </p:grpSp>
      <p:sp>
        <p:nvSpPr>
          <p:cNvPr id="942" name="Google Shape;942;p34"/>
          <p:cNvSpPr txBox="1"/>
          <p:nvPr/>
        </p:nvSpPr>
        <p:spPr>
          <a:xfrm>
            <a:off x="684350" y="749650"/>
            <a:ext cx="5996700" cy="2751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50B4D9"/>
              </a:buClr>
              <a:buSzPts val="1700"/>
              <a:buFont typeface="Arial"/>
              <a:buNone/>
            </a:pPr>
            <a:r>
              <a:rPr lang="en-GB" sz="1700" b="1" i="0" u="none" strike="noStrike" cap="none">
                <a:solidFill>
                  <a:srgbClr val="50B4D9"/>
                </a:solidFill>
                <a:latin typeface="Calibri"/>
                <a:ea typeface="Calibri"/>
                <a:cs typeface="Calibri"/>
                <a:sym typeface="Calibri"/>
              </a:rPr>
              <a:t>Calligraphie ACTIN pour l'appréciation culturelle</a:t>
            </a:r>
            <a:endParaRPr sz="1300" b="1" i="0" u="none" strike="noStrike" cap="none">
              <a:solidFill>
                <a:srgbClr val="50B4D9"/>
              </a:solidFill>
              <a:latin typeface="Calibri"/>
              <a:ea typeface="Calibri"/>
              <a:cs typeface="Calibri"/>
              <a:sym typeface="Calibri"/>
            </a:endParaRPr>
          </a:p>
          <a:p>
            <a:pPr marL="0" marR="0" lvl="0" indent="0" algn="l" rtl="0">
              <a:lnSpc>
                <a:spcPct val="80000"/>
              </a:lnSpc>
              <a:spcBef>
                <a:spcPts val="0"/>
              </a:spcBef>
              <a:spcAft>
                <a:spcPts val="0"/>
              </a:spcAft>
              <a:buClr>
                <a:srgbClr val="0C2D45"/>
              </a:buClr>
              <a:buSzPts val="1700"/>
              <a:buFont typeface="Arial"/>
              <a:buNone/>
            </a:pPr>
            <a:endParaRPr sz="1700" b="1" i="0" u="none" strike="noStrike" cap="none">
              <a:solidFill>
                <a:srgbClr val="50B4D9"/>
              </a:solidFill>
              <a:latin typeface="Calibri"/>
              <a:ea typeface="Calibri"/>
              <a:cs typeface="Calibri"/>
              <a:sym typeface="Calibri"/>
            </a:endParaRPr>
          </a:p>
        </p:txBody>
      </p:sp>
      <p:grpSp>
        <p:nvGrpSpPr>
          <p:cNvPr id="943" name="Google Shape;943;p34"/>
          <p:cNvGrpSpPr/>
          <p:nvPr/>
        </p:nvGrpSpPr>
        <p:grpSpPr>
          <a:xfrm>
            <a:off x="577660" y="9803424"/>
            <a:ext cx="2146473" cy="888208"/>
            <a:chOff x="5681508" y="5035168"/>
            <a:chExt cx="1406601" cy="582050"/>
          </a:xfrm>
        </p:grpSpPr>
        <p:grpSp>
          <p:nvGrpSpPr>
            <p:cNvPr id="944" name="Google Shape;944;p34"/>
            <p:cNvGrpSpPr/>
            <p:nvPr/>
          </p:nvGrpSpPr>
          <p:grpSpPr>
            <a:xfrm>
              <a:off x="6271456" y="5052748"/>
              <a:ext cx="320570" cy="564130"/>
              <a:chOff x="6271456" y="5052748"/>
              <a:chExt cx="320570" cy="564130"/>
            </a:xfrm>
          </p:grpSpPr>
          <p:sp>
            <p:nvSpPr>
              <p:cNvPr id="945" name="Google Shape;945;p34"/>
              <p:cNvSpPr/>
              <p:nvPr/>
            </p:nvSpPr>
            <p:spPr>
              <a:xfrm>
                <a:off x="6387793" y="5052748"/>
                <a:ext cx="93687" cy="93836"/>
              </a:xfrm>
              <a:custGeom>
                <a:avLst/>
                <a:gdLst/>
                <a:ahLst/>
                <a:cxnLst/>
                <a:rect l="l" t="t" r="r" b="b"/>
                <a:pathLst>
                  <a:path w="93687" h="93836" extrusionOk="0">
                    <a:moveTo>
                      <a:pt x="6698" y="72182"/>
                    </a:moveTo>
                    <a:cubicBezTo>
                      <a:pt x="15285" y="85973"/>
                      <a:pt x="27742" y="93352"/>
                      <a:pt x="44191" y="93473"/>
                    </a:cubicBezTo>
                    <a:cubicBezTo>
                      <a:pt x="44675" y="93473"/>
                      <a:pt x="45279" y="93473"/>
                      <a:pt x="45763" y="93473"/>
                    </a:cubicBezTo>
                    <a:cubicBezTo>
                      <a:pt x="45763" y="93473"/>
                      <a:pt x="45763" y="93716"/>
                      <a:pt x="45763" y="93836"/>
                    </a:cubicBezTo>
                    <a:cubicBezTo>
                      <a:pt x="49513" y="93473"/>
                      <a:pt x="53262" y="93111"/>
                      <a:pt x="56890" y="92626"/>
                    </a:cubicBezTo>
                    <a:cubicBezTo>
                      <a:pt x="64994" y="91538"/>
                      <a:pt x="71887" y="87908"/>
                      <a:pt x="77935" y="82586"/>
                    </a:cubicBezTo>
                    <a:cubicBezTo>
                      <a:pt x="85675" y="75932"/>
                      <a:pt x="89787" y="66980"/>
                      <a:pt x="92327" y="57302"/>
                    </a:cubicBezTo>
                    <a:cubicBezTo>
                      <a:pt x="94141" y="50407"/>
                      <a:pt x="94141" y="43390"/>
                      <a:pt x="92327" y="36616"/>
                    </a:cubicBezTo>
                    <a:cubicBezTo>
                      <a:pt x="90392" y="29236"/>
                      <a:pt x="86885" y="22583"/>
                      <a:pt x="82047" y="16655"/>
                    </a:cubicBezTo>
                    <a:cubicBezTo>
                      <a:pt x="75758" y="8913"/>
                      <a:pt x="67533" y="3953"/>
                      <a:pt x="57858" y="1533"/>
                    </a:cubicBezTo>
                    <a:cubicBezTo>
                      <a:pt x="51690" y="-39"/>
                      <a:pt x="45521" y="-402"/>
                      <a:pt x="39232" y="445"/>
                    </a:cubicBezTo>
                    <a:cubicBezTo>
                      <a:pt x="28952" y="1775"/>
                      <a:pt x="20970" y="7340"/>
                      <a:pt x="13229" y="13631"/>
                    </a:cubicBezTo>
                    <a:cubicBezTo>
                      <a:pt x="8149" y="19800"/>
                      <a:pt x="4279" y="26575"/>
                      <a:pt x="1498" y="33954"/>
                    </a:cubicBezTo>
                    <a:cubicBezTo>
                      <a:pt x="1135" y="34922"/>
                      <a:pt x="893" y="36011"/>
                      <a:pt x="772" y="37099"/>
                    </a:cubicBezTo>
                    <a:cubicBezTo>
                      <a:pt x="-438" y="42785"/>
                      <a:pt x="46" y="48471"/>
                      <a:pt x="409" y="54157"/>
                    </a:cubicBezTo>
                    <a:cubicBezTo>
                      <a:pt x="893" y="60810"/>
                      <a:pt x="3191" y="66859"/>
                      <a:pt x="6577" y="72303"/>
                    </a:cubicBezTo>
                    <a:close/>
                  </a:path>
                </a:pathLst>
              </a:custGeom>
              <a:solidFill>
                <a:srgbClr val="A0D5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946" name="Google Shape;946;p34"/>
              <p:cNvSpPr/>
              <p:nvPr/>
            </p:nvSpPr>
            <p:spPr>
              <a:xfrm>
                <a:off x="6271456" y="5162201"/>
                <a:ext cx="320570" cy="454677"/>
              </a:xfrm>
              <a:custGeom>
                <a:avLst/>
                <a:gdLst/>
                <a:ahLst/>
                <a:cxnLst/>
                <a:rect l="l" t="t" r="r" b="b"/>
                <a:pathLst>
                  <a:path w="320570" h="454677" extrusionOk="0">
                    <a:moveTo>
                      <a:pt x="317877" y="183143"/>
                    </a:moveTo>
                    <a:cubicBezTo>
                      <a:pt x="315095" y="177094"/>
                      <a:pt x="311225" y="171771"/>
                      <a:pt x="307596" y="166328"/>
                    </a:cubicBezTo>
                    <a:cubicBezTo>
                      <a:pt x="307354" y="165843"/>
                      <a:pt x="306991" y="165359"/>
                      <a:pt x="306750" y="164997"/>
                    </a:cubicBezTo>
                    <a:lnTo>
                      <a:pt x="306750" y="162456"/>
                    </a:lnTo>
                    <a:cubicBezTo>
                      <a:pt x="306629" y="162577"/>
                      <a:pt x="306508" y="162819"/>
                      <a:pt x="306387" y="162940"/>
                    </a:cubicBezTo>
                    <a:cubicBezTo>
                      <a:pt x="305903" y="162940"/>
                      <a:pt x="305661" y="162698"/>
                      <a:pt x="305298" y="162698"/>
                    </a:cubicBezTo>
                    <a:cubicBezTo>
                      <a:pt x="302758" y="158827"/>
                      <a:pt x="300340" y="154835"/>
                      <a:pt x="297800" y="150964"/>
                    </a:cubicBezTo>
                    <a:lnTo>
                      <a:pt x="297800" y="150722"/>
                    </a:lnTo>
                    <a:cubicBezTo>
                      <a:pt x="297074" y="149633"/>
                      <a:pt x="296469" y="148423"/>
                      <a:pt x="295744" y="147334"/>
                    </a:cubicBezTo>
                    <a:cubicBezTo>
                      <a:pt x="288487" y="135116"/>
                      <a:pt x="281230" y="123019"/>
                      <a:pt x="274094" y="110800"/>
                    </a:cubicBezTo>
                    <a:cubicBezTo>
                      <a:pt x="265386" y="95800"/>
                      <a:pt x="256799" y="80678"/>
                      <a:pt x="248091" y="65677"/>
                    </a:cubicBezTo>
                    <a:cubicBezTo>
                      <a:pt x="244342" y="59145"/>
                      <a:pt x="240714" y="52612"/>
                      <a:pt x="236723" y="46200"/>
                    </a:cubicBezTo>
                    <a:cubicBezTo>
                      <a:pt x="231401" y="37611"/>
                      <a:pt x="225838" y="29264"/>
                      <a:pt x="218702" y="22127"/>
                    </a:cubicBezTo>
                    <a:cubicBezTo>
                      <a:pt x="215557" y="18981"/>
                      <a:pt x="212171" y="16078"/>
                      <a:pt x="208905" y="13054"/>
                    </a:cubicBezTo>
                    <a:cubicBezTo>
                      <a:pt x="208179" y="12691"/>
                      <a:pt x="207333" y="12207"/>
                      <a:pt x="206607" y="11844"/>
                    </a:cubicBezTo>
                    <a:cubicBezTo>
                      <a:pt x="201286" y="8577"/>
                      <a:pt x="195601" y="5795"/>
                      <a:pt x="189675" y="3981"/>
                    </a:cubicBezTo>
                    <a:cubicBezTo>
                      <a:pt x="176855" y="-132"/>
                      <a:pt x="163672" y="-737"/>
                      <a:pt x="150368" y="714"/>
                    </a:cubicBezTo>
                    <a:cubicBezTo>
                      <a:pt x="144321" y="1319"/>
                      <a:pt x="138394" y="2529"/>
                      <a:pt x="132347" y="3376"/>
                    </a:cubicBezTo>
                    <a:cubicBezTo>
                      <a:pt x="131501" y="3738"/>
                      <a:pt x="130775" y="4223"/>
                      <a:pt x="129928" y="4464"/>
                    </a:cubicBezTo>
                    <a:cubicBezTo>
                      <a:pt x="125090" y="6279"/>
                      <a:pt x="120374" y="8457"/>
                      <a:pt x="115899" y="11239"/>
                    </a:cubicBezTo>
                    <a:cubicBezTo>
                      <a:pt x="105860" y="17530"/>
                      <a:pt x="97999" y="26119"/>
                      <a:pt x="91347" y="35676"/>
                    </a:cubicBezTo>
                    <a:cubicBezTo>
                      <a:pt x="81066" y="50313"/>
                      <a:pt x="71875" y="65798"/>
                      <a:pt x="62925" y="81283"/>
                    </a:cubicBezTo>
                    <a:cubicBezTo>
                      <a:pt x="57966" y="89993"/>
                      <a:pt x="53007" y="98703"/>
                      <a:pt x="47686" y="107171"/>
                    </a:cubicBezTo>
                    <a:cubicBezTo>
                      <a:pt x="43211" y="114309"/>
                      <a:pt x="39099" y="121567"/>
                      <a:pt x="34987" y="128946"/>
                    </a:cubicBezTo>
                    <a:cubicBezTo>
                      <a:pt x="32084" y="134027"/>
                      <a:pt x="29060" y="139109"/>
                      <a:pt x="26157" y="144189"/>
                    </a:cubicBezTo>
                    <a:cubicBezTo>
                      <a:pt x="22529" y="149875"/>
                      <a:pt x="19022" y="155560"/>
                      <a:pt x="15272" y="161246"/>
                    </a:cubicBezTo>
                    <a:cubicBezTo>
                      <a:pt x="14910" y="161246"/>
                      <a:pt x="14668" y="161609"/>
                      <a:pt x="14184" y="161489"/>
                    </a:cubicBezTo>
                    <a:cubicBezTo>
                      <a:pt x="14184" y="161368"/>
                      <a:pt x="13942" y="161125"/>
                      <a:pt x="13821" y="161004"/>
                    </a:cubicBezTo>
                    <a:lnTo>
                      <a:pt x="13821" y="163545"/>
                    </a:lnTo>
                    <a:cubicBezTo>
                      <a:pt x="13579" y="164029"/>
                      <a:pt x="13216" y="164513"/>
                      <a:pt x="12975" y="164876"/>
                    </a:cubicBezTo>
                    <a:cubicBezTo>
                      <a:pt x="9346" y="170319"/>
                      <a:pt x="5476" y="175642"/>
                      <a:pt x="2694" y="181691"/>
                    </a:cubicBezTo>
                    <a:cubicBezTo>
                      <a:pt x="880" y="185562"/>
                      <a:pt x="-208" y="189554"/>
                      <a:pt x="33" y="193909"/>
                    </a:cubicBezTo>
                    <a:cubicBezTo>
                      <a:pt x="275" y="198265"/>
                      <a:pt x="1848" y="201652"/>
                      <a:pt x="4871" y="204676"/>
                    </a:cubicBezTo>
                    <a:cubicBezTo>
                      <a:pt x="7411" y="207338"/>
                      <a:pt x="10435" y="208184"/>
                      <a:pt x="13942" y="208184"/>
                    </a:cubicBezTo>
                    <a:lnTo>
                      <a:pt x="13942" y="209515"/>
                    </a:lnTo>
                    <a:cubicBezTo>
                      <a:pt x="14789" y="209515"/>
                      <a:pt x="15756" y="209515"/>
                      <a:pt x="16603" y="209515"/>
                    </a:cubicBezTo>
                    <a:cubicBezTo>
                      <a:pt x="21199" y="208910"/>
                      <a:pt x="25190" y="207216"/>
                      <a:pt x="27972" y="203103"/>
                    </a:cubicBezTo>
                    <a:cubicBezTo>
                      <a:pt x="28576" y="202256"/>
                      <a:pt x="29302" y="201410"/>
                      <a:pt x="29907" y="200442"/>
                    </a:cubicBezTo>
                    <a:cubicBezTo>
                      <a:pt x="30270" y="199958"/>
                      <a:pt x="30633" y="199353"/>
                      <a:pt x="30874" y="198869"/>
                    </a:cubicBezTo>
                    <a:cubicBezTo>
                      <a:pt x="34140" y="194635"/>
                      <a:pt x="37405" y="190401"/>
                      <a:pt x="40308" y="186046"/>
                    </a:cubicBezTo>
                    <a:cubicBezTo>
                      <a:pt x="42001" y="183506"/>
                      <a:pt x="43574" y="180965"/>
                      <a:pt x="45267" y="178425"/>
                    </a:cubicBezTo>
                    <a:cubicBezTo>
                      <a:pt x="45267" y="177941"/>
                      <a:pt x="45025" y="177336"/>
                      <a:pt x="44904" y="176852"/>
                    </a:cubicBezTo>
                    <a:cubicBezTo>
                      <a:pt x="46113" y="174916"/>
                      <a:pt x="47444" y="172981"/>
                      <a:pt x="48653" y="171045"/>
                    </a:cubicBezTo>
                    <a:cubicBezTo>
                      <a:pt x="59055" y="154109"/>
                      <a:pt x="69214" y="136931"/>
                      <a:pt x="79373" y="119873"/>
                    </a:cubicBezTo>
                    <a:cubicBezTo>
                      <a:pt x="85783" y="109107"/>
                      <a:pt x="91952" y="98098"/>
                      <a:pt x="98241" y="87331"/>
                    </a:cubicBezTo>
                    <a:cubicBezTo>
                      <a:pt x="98966" y="86122"/>
                      <a:pt x="99692" y="84912"/>
                      <a:pt x="100539" y="83702"/>
                    </a:cubicBezTo>
                    <a:cubicBezTo>
                      <a:pt x="103320" y="79710"/>
                      <a:pt x="107191" y="79831"/>
                      <a:pt x="110456" y="81766"/>
                    </a:cubicBezTo>
                    <a:cubicBezTo>
                      <a:pt x="112149" y="82735"/>
                      <a:pt x="113601" y="84065"/>
                      <a:pt x="114931" y="85154"/>
                    </a:cubicBezTo>
                    <a:cubicBezTo>
                      <a:pt x="114931" y="86001"/>
                      <a:pt x="115052" y="86605"/>
                      <a:pt x="114931" y="87090"/>
                    </a:cubicBezTo>
                    <a:cubicBezTo>
                      <a:pt x="114447" y="88662"/>
                      <a:pt x="113964" y="90114"/>
                      <a:pt x="113238" y="91565"/>
                    </a:cubicBezTo>
                    <a:cubicBezTo>
                      <a:pt x="111545" y="95678"/>
                      <a:pt x="109489" y="99671"/>
                      <a:pt x="107916" y="103905"/>
                    </a:cubicBezTo>
                    <a:cubicBezTo>
                      <a:pt x="103320" y="116365"/>
                      <a:pt x="98966" y="128826"/>
                      <a:pt x="94612" y="141407"/>
                    </a:cubicBezTo>
                    <a:cubicBezTo>
                      <a:pt x="90500" y="153262"/>
                      <a:pt x="86872" y="165238"/>
                      <a:pt x="82881" y="177094"/>
                    </a:cubicBezTo>
                    <a:cubicBezTo>
                      <a:pt x="76833" y="195119"/>
                      <a:pt x="70786" y="213144"/>
                      <a:pt x="64739" y="231169"/>
                    </a:cubicBezTo>
                    <a:cubicBezTo>
                      <a:pt x="58813" y="248831"/>
                      <a:pt x="53007" y="266494"/>
                      <a:pt x="47081" y="284156"/>
                    </a:cubicBezTo>
                    <a:cubicBezTo>
                      <a:pt x="46113" y="287180"/>
                      <a:pt x="44904" y="290205"/>
                      <a:pt x="44178" y="293350"/>
                    </a:cubicBezTo>
                    <a:cubicBezTo>
                      <a:pt x="43816" y="294801"/>
                      <a:pt x="42969" y="296495"/>
                      <a:pt x="44299" y="297947"/>
                    </a:cubicBezTo>
                    <a:cubicBezTo>
                      <a:pt x="44662" y="297947"/>
                      <a:pt x="45025" y="298189"/>
                      <a:pt x="45388" y="298189"/>
                    </a:cubicBezTo>
                    <a:cubicBezTo>
                      <a:pt x="67158" y="298189"/>
                      <a:pt x="88807" y="298189"/>
                      <a:pt x="110577" y="298189"/>
                    </a:cubicBezTo>
                    <a:cubicBezTo>
                      <a:pt x="112754" y="298189"/>
                      <a:pt x="114810" y="298068"/>
                      <a:pt x="116866" y="298794"/>
                    </a:cubicBezTo>
                    <a:cubicBezTo>
                      <a:pt x="118318" y="301213"/>
                      <a:pt x="117713" y="303753"/>
                      <a:pt x="117713" y="306294"/>
                    </a:cubicBezTo>
                    <a:cubicBezTo>
                      <a:pt x="117713" y="309681"/>
                      <a:pt x="117350" y="313068"/>
                      <a:pt x="117350" y="316456"/>
                    </a:cubicBezTo>
                    <a:cubicBezTo>
                      <a:pt x="117350" y="354926"/>
                      <a:pt x="117350" y="393395"/>
                      <a:pt x="117108" y="431744"/>
                    </a:cubicBezTo>
                    <a:cubicBezTo>
                      <a:pt x="117108" y="437067"/>
                      <a:pt x="117834" y="442027"/>
                      <a:pt x="120616" y="446744"/>
                    </a:cubicBezTo>
                    <a:cubicBezTo>
                      <a:pt x="120857" y="447107"/>
                      <a:pt x="121220" y="447470"/>
                      <a:pt x="121462" y="447833"/>
                    </a:cubicBezTo>
                    <a:cubicBezTo>
                      <a:pt x="121825" y="448196"/>
                      <a:pt x="122067" y="448680"/>
                      <a:pt x="122430" y="449043"/>
                    </a:cubicBezTo>
                    <a:cubicBezTo>
                      <a:pt x="122792" y="449406"/>
                      <a:pt x="123155" y="449890"/>
                      <a:pt x="123518" y="450253"/>
                    </a:cubicBezTo>
                    <a:cubicBezTo>
                      <a:pt x="124244" y="450857"/>
                      <a:pt x="124970" y="451583"/>
                      <a:pt x="125816" y="452188"/>
                    </a:cubicBezTo>
                    <a:lnTo>
                      <a:pt x="125816" y="452188"/>
                    </a:lnTo>
                    <a:cubicBezTo>
                      <a:pt x="129444" y="453882"/>
                      <a:pt x="133073" y="454970"/>
                      <a:pt x="137185" y="454608"/>
                    </a:cubicBezTo>
                    <a:cubicBezTo>
                      <a:pt x="146256" y="453761"/>
                      <a:pt x="153512" y="446261"/>
                      <a:pt x="153754" y="437188"/>
                    </a:cubicBezTo>
                    <a:cubicBezTo>
                      <a:pt x="153754" y="433800"/>
                      <a:pt x="153754" y="430413"/>
                      <a:pt x="153754" y="427026"/>
                    </a:cubicBezTo>
                    <a:cubicBezTo>
                      <a:pt x="153754" y="384927"/>
                      <a:pt x="153633" y="342707"/>
                      <a:pt x="153512" y="300608"/>
                    </a:cubicBezTo>
                    <a:cubicBezTo>
                      <a:pt x="153512" y="299882"/>
                      <a:pt x="153633" y="299278"/>
                      <a:pt x="153633" y="298673"/>
                    </a:cubicBezTo>
                    <a:cubicBezTo>
                      <a:pt x="154117" y="298431"/>
                      <a:pt x="154480" y="298189"/>
                      <a:pt x="154843" y="298189"/>
                    </a:cubicBezTo>
                    <a:cubicBezTo>
                      <a:pt x="158108" y="298189"/>
                      <a:pt x="161253" y="298431"/>
                      <a:pt x="164518" y="298431"/>
                    </a:cubicBezTo>
                    <a:cubicBezTo>
                      <a:pt x="165244" y="298431"/>
                      <a:pt x="165970" y="298431"/>
                      <a:pt x="166695" y="298431"/>
                    </a:cubicBezTo>
                    <a:cubicBezTo>
                      <a:pt x="169598" y="298309"/>
                      <a:pt x="169840" y="298431"/>
                      <a:pt x="169719" y="301334"/>
                    </a:cubicBezTo>
                    <a:cubicBezTo>
                      <a:pt x="169719" y="302907"/>
                      <a:pt x="169840" y="304600"/>
                      <a:pt x="169840" y="306173"/>
                    </a:cubicBezTo>
                    <a:cubicBezTo>
                      <a:pt x="169840" y="347062"/>
                      <a:pt x="169840" y="387830"/>
                      <a:pt x="169840" y="428719"/>
                    </a:cubicBezTo>
                    <a:cubicBezTo>
                      <a:pt x="169840" y="433316"/>
                      <a:pt x="169598" y="438034"/>
                      <a:pt x="170808" y="442510"/>
                    </a:cubicBezTo>
                    <a:cubicBezTo>
                      <a:pt x="172259" y="445777"/>
                      <a:pt x="173952" y="448922"/>
                      <a:pt x="176371" y="451583"/>
                    </a:cubicBezTo>
                    <a:cubicBezTo>
                      <a:pt x="178790" y="452793"/>
                      <a:pt x="181209" y="453761"/>
                      <a:pt x="183991" y="454124"/>
                    </a:cubicBezTo>
                    <a:cubicBezTo>
                      <a:pt x="190038" y="454850"/>
                      <a:pt x="195238" y="453035"/>
                      <a:pt x="199834" y="449043"/>
                    </a:cubicBezTo>
                    <a:cubicBezTo>
                      <a:pt x="203705" y="445535"/>
                      <a:pt x="205156" y="441058"/>
                      <a:pt x="205398" y="436099"/>
                    </a:cubicBezTo>
                    <a:cubicBezTo>
                      <a:pt x="205519" y="432832"/>
                      <a:pt x="205398" y="429687"/>
                      <a:pt x="205398" y="426421"/>
                    </a:cubicBezTo>
                    <a:cubicBezTo>
                      <a:pt x="205156" y="384564"/>
                      <a:pt x="204793" y="342828"/>
                      <a:pt x="204551" y="300971"/>
                    </a:cubicBezTo>
                    <a:cubicBezTo>
                      <a:pt x="204551" y="300245"/>
                      <a:pt x="204551" y="299519"/>
                      <a:pt x="204551" y="298552"/>
                    </a:cubicBezTo>
                    <a:cubicBezTo>
                      <a:pt x="205519" y="298431"/>
                      <a:pt x="206365" y="298189"/>
                      <a:pt x="207212" y="298189"/>
                    </a:cubicBezTo>
                    <a:cubicBezTo>
                      <a:pt x="228619" y="298189"/>
                      <a:pt x="249905" y="298189"/>
                      <a:pt x="271313" y="298068"/>
                    </a:cubicBezTo>
                    <a:cubicBezTo>
                      <a:pt x="271676" y="298068"/>
                      <a:pt x="272038" y="298189"/>
                      <a:pt x="272401" y="298309"/>
                    </a:cubicBezTo>
                    <a:cubicBezTo>
                      <a:pt x="273490" y="297947"/>
                      <a:pt x="273369" y="296979"/>
                      <a:pt x="273611" y="296132"/>
                    </a:cubicBezTo>
                    <a:cubicBezTo>
                      <a:pt x="271797" y="289962"/>
                      <a:pt x="269982" y="283793"/>
                      <a:pt x="268047" y="277623"/>
                    </a:cubicBezTo>
                    <a:cubicBezTo>
                      <a:pt x="261516" y="256816"/>
                      <a:pt x="254985" y="235887"/>
                      <a:pt x="248575" y="215080"/>
                    </a:cubicBezTo>
                    <a:cubicBezTo>
                      <a:pt x="243133" y="197781"/>
                      <a:pt x="237932" y="180481"/>
                      <a:pt x="232368" y="163303"/>
                    </a:cubicBezTo>
                    <a:cubicBezTo>
                      <a:pt x="230312" y="157012"/>
                      <a:pt x="228014" y="150843"/>
                      <a:pt x="225958" y="144431"/>
                    </a:cubicBezTo>
                    <a:cubicBezTo>
                      <a:pt x="222572" y="133665"/>
                      <a:pt x="218944" y="123019"/>
                      <a:pt x="215436" y="112252"/>
                    </a:cubicBezTo>
                    <a:cubicBezTo>
                      <a:pt x="212896" y="104751"/>
                      <a:pt x="210236" y="97373"/>
                      <a:pt x="206849" y="90235"/>
                    </a:cubicBezTo>
                    <a:cubicBezTo>
                      <a:pt x="205761" y="88057"/>
                      <a:pt x="205156" y="85880"/>
                      <a:pt x="206003" y="83581"/>
                    </a:cubicBezTo>
                    <a:cubicBezTo>
                      <a:pt x="208990" y="81973"/>
                      <a:pt x="212207" y="81368"/>
                      <a:pt x="215678" y="81766"/>
                    </a:cubicBezTo>
                    <a:cubicBezTo>
                      <a:pt x="217613" y="82614"/>
                      <a:pt x="218581" y="84307"/>
                      <a:pt x="219548" y="86001"/>
                    </a:cubicBezTo>
                    <a:cubicBezTo>
                      <a:pt x="225958" y="97009"/>
                      <a:pt x="232490" y="107897"/>
                      <a:pt x="239020" y="118906"/>
                    </a:cubicBezTo>
                    <a:cubicBezTo>
                      <a:pt x="250873" y="138987"/>
                      <a:pt x="262726" y="159069"/>
                      <a:pt x="274578" y="179030"/>
                    </a:cubicBezTo>
                    <a:cubicBezTo>
                      <a:pt x="274820" y="179393"/>
                      <a:pt x="275062" y="179755"/>
                      <a:pt x="275304" y="180240"/>
                    </a:cubicBezTo>
                    <a:cubicBezTo>
                      <a:pt x="275304" y="180240"/>
                      <a:pt x="275304" y="180360"/>
                      <a:pt x="275304" y="180481"/>
                    </a:cubicBezTo>
                    <a:cubicBezTo>
                      <a:pt x="276997" y="183022"/>
                      <a:pt x="278569" y="185562"/>
                      <a:pt x="280263" y="188103"/>
                    </a:cubicBezTo>
                    <a:cubicBezTo>
                      <a:pt x="280867" y="189070"/>
                      <a:pt x="281714" y="190038"/>
                      <a:pt x="282440" y="191006"/>
                    </a:cubicBezTo>
                    <a:cubicBezTo>
                      <a:pt x="283407" y="192457"/>
                      <a:pt x="284254" y="193909"/>
                      <a:pt x="285221" y="195240"/>
                    </a:cubicBezTo>
                    <a:cubicBezTo>
                      <a:pt x="285826" y="196087"/>
                      <a:pt x="286552" y="196692"/>
                      <a:pt x="287157" y="197417"/>
                    </a:cubicBezTo>
                    <a:cubicBezTo>
                      <a:pt x="288003" y="198506"/>
                      <a:pt x="288850" y="199716"/>
                      <a:pt x="289696" y="200926"/>
                    </a:cubicBezTo>
                    <a:cubicBezTo>
                      <a:pt x="290059" y="201410"/>
                      <a:pt x="290422" y="202015"/>
                      <a:pt x="290664" y="202499"/>
                    </a:cubicBezTo>
                    <a:cubicBezTo>
                      <a:pt x="291269" y="203345"/>
                      <a:pt x="291994" y="204192"/>
                      <a:pt x="292599" y="205160"/>
                    </a:cubicBezTo>
                    <a:cubicBezTo>
                      <a:pt x="295260" y="209273"/>
                      <a:pt x="299251" y="210967"/>
                      <a:pt x="303968" y="211572"/>
                    </a:cubicBezTo>
                    <a:cubicBezTo>
                      <a:pt x="304935" y="211693"/>
                      <a:pt x="305782" y="211693"/>
                      <a:pt x="306629" y="211572"/>
                    </a:cubicBezTo>
                    <a:lnTo>
                      <a:pt x="306629" y="210241"/>
                    </a:lnTo>
                    <a:cubicBezTo>
                      <a:pt x="310015" y="210241"/>
                      <a:pt x="313160" y="209273"/>
                      <a:pt x="315699" y="206733"/>
                    </a:cubicBezTo>
                    <a:cubicBezTo>
                      <a:pt x="318602" y="203708"/>
                      <a:pt x="320295" y="200321"/>
                      <a:pt x="320537" y="195966"/>
                    </a:cubicBezTo>
                    <a:cubicBezTo>
                      <a:pt x="320779" y="191611"/>
                      <a:pt x="319691" y="187740"/>
                      <a:pt x="317877" y="183748"/>
                    </a:cubicBezTo>
                    <a:close/>
                  </a:path>
                </a:pathLst>
              </a:custGeom>
              <a:solidFill>
                <a:srgbClr val="A0D5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grpSp>
          <p:nvGrpSpPr>
            <p:cNvPr id="947" name="Google Shape;947;p34"/>
            <p:cNvGrpSpPr/>
            <p:nvPr/>
          </p:nvGrpSpPr>
          <p:grpSpPr>
            <a:xfrm>
              <a:off x="5681508" y="5035168"/>
              <a:ext cx="560955" cy="582050"/>
              <a:chOff x="5681508" y="5035168"/>
              <a:chExt cx="560955" cy="582050"/>
            </a:xfrm>
          </p:grpSpPr>
          <p:sp>
            <p:nvSpPr>
              <p:cNvPr id="948" name="Google Shape;948;p34"/>
              <p:cNvSpPr/>
              <p:nvPr/>
            </p:nvSpPr>
            <p:spPr>
              <a:xfrm>
                <a:off x="5758154" y="5246388"/>
                <a:ext cx="61667" cy="61575"/>
              </a:xfrm>
              <a:custGeom>
                <a:avLst/>
                <a:gdLst/>
                <a:ahLst/>
                <a:cxnLst/>
                <a:rect l="l" t="t" r="r" b="b"/>
                <a:pathLst>
                  <a:path w="61667" h="61575" extrusionOk="0">
                    <a:moveTo>
                      <a:pt x="4401" y="47422"/>
                    </a:moveTo>
                    <a:cubicBezTo>
                      <a:pt x="10085" y="56495"/>
                      <a:pt x="18188" y="61334"/>
                      <a:pt x="29073" y="61334"/>
                    </a:cubicBezTo>
                    <a:cubicBezTo>
                      <a:pt x="29436" y="61334"/>
                      <a:pt x="29799" y="61334"/>
                      <a:pt x="30162" y="61334"/>
                    </a:cubicBezTo>
                    <a:cubicBezTo>
                      <a:pt x="30162" y="61334"/>
                      <a:pt x="30162" y="61455"/>
                      <a:pt x="30162" y="61576"/>
                    </a:cubicBezTo>
                    <a:cubicBezTo>
                      <a:pt x="32581" y="61334"/>
                      <a:pt x="35121" y="61091"/>
                      <a:pt x="37539" y="60729"/>
                    </a:cubicBezTo>
                    <a:cubicBezTo>
                      <a:pt x="42861" y="60003"/>
                      <a:pt x="47336" y="57583"/>
                      <a:pt x="51327" y="54196"/>
                    </a:cubicBezTo>
                    <a:cubicBezTo>
                      <a:pt x="56407" y="49841"/>
                      <a:pt x="59189" y="43914"/>
                      <a:pt x="60761" y="37623"/>
                    </a:cubicBezTo>
                    <a:cubicBezTo>
                      <a:pt x="61970" y="33147"/>
                      <a:pt x="61970" y="28550"/>
                      <a:pt x="60761" y="23953"/>
                    </a:cubicBezTo>
                    <a:cubicBezTo>
                      <a:pt x="59430" y="19114"/>
                      <a:pt x="57253" y="14759"/>
                      <a:pt x="53988" y="10887"/>
                    </a:cubicBezTo>
                    <a:cubicBezTo>
                      <a:pt x="49876" y="5807"/>
                      <a:pt x="44433" y="2540"/>
                      <a:pt x="38023" y="968"/>
                    </a:cubicBezTo>
                    <a:cubicBezTo>
                      <a:pt x="34032" y="0"/>
                      <a:pt x="29920" y="-242"/>
                      <a:pt x="25808" y="242"/>
                    </a:cubicBezTo>
                    <a:cubicBezTo>
                      <a:pt x="19035" y="1089"/>
                      <a:pt x="13834" y="4839"/>
                      <a:pt x="8755" y="8831"/>
                    </a:cubicBezTo>
                    <a:cubicBezTo>
                      <a:pt x="5489" y="12823"/>
                      <a:pt x="2949" y="17299"/>
                      <a:pt x="1014" y="22259"/>
                    </a:cubicBezTo>
                    <a:cubicBezTo>
                      <a:pt x="772" y="22864"/>
                      <a:pt x="651" y="23590"/>
                      <a:pt x="530" y="24316"/>
                    </a:cubicBezTo>
                    <a:cubicBezTo>
                      <a:pt x="-316" y="28066"/>
                      <a:pt x="47" y="31816"/>
                      <a:pt x="288" y="35567"/>
                    </a:cubicBezTo>
                    <a:cubicBezTo>
                      <a:pt x="530" y="39921"/>
                      <a:pt x="2103" y="43914"/>
                      <a:pt x="4401" y="47543"/>
                    </a:cubicBezTo>
                    <a:close/>
                  </a:path>
                </a:pathLst>
              </a:custGeom>
              <a:solidFill>
                <a:srgbClr val="50B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949" name="Google Shape;949;p34"/>
              <p:cNvSpPr/>
              <p:nvPr/>
            </p:nvSpPr>
            <p:spPr>
              <a:xfrm>
                <a:off x="5681508" y="5318149"/>
                <a:ext cx="179374" cy="299069"/>
              </a:xfrm>
              <a:custGeom>
                <a:avLst/>
                <a:gdLst/>
                <a:ahLst/>
                <a:cxnLst/>
                <a:rect l="l" t="t" r="r" b="b"/>
                <a:pathLst>
                  <a:path w="179374" h="299069" extrusionOk="0">
                    <a:moveTo>
                      <a:pt x="135955" y="7839"/>
                    </a:moveTo>
                    <a:cubicBezTo>
                      <a:pt x="132448" y="5661"/>
                      <a:pt x="128698" y="3847"/>
                      <a:pt x="124828" y="2637"/>
                    </a:cubicBezTo>
                    <a:cubicBezTo>
                      <a:pt x="116362" y="-24"/>
                      <a:pt x="107775" y="-508"/>
                      <a:pt x="98946" y="460"/>
                    </a:cubicBezTo>
                    <a:cubicBezTo>
                      <a:pt x="94955" y="944"/>
                      <a:pt x="91085" y="1670"/>
                      <a:pt x="87093" y="2274"/>
                    </a:cubicBezTo>
                    <a:cubicBezTo>
                      <a:pt x="86610" y="2517"/>
                      <a:pt x="86126" y="2758"/>
                      <a:pt x="85521" y="3000"/>
                    </a:cubicBezTo>
                    <a:cubicBezTo>
                      <a:pt x="82256" y="4210"/>
                      <a:pt x="79232" y="5541"/>
                      <a:pt x="76329" y="7476"/>
                    </a:cubicBezTo>
                    <a:cubicBezTo>
                      <a:pt x="69677" y="11590"/>
                      <a:pt x="64598" y="17275"/>
                      <a:pt x="60123" y="23566"/>
                    </a:cubicBezTo>
                    <a:cubicBezTo>
                      <a:pt x="53350" y="33244"/>
                      <a:pt x="47303" y="43284"/>
                      <a:pt x="41497" y="53567"/>
                    </a:cubicBezTo>
                    <a:cubicBezTo>
                      <a:pt x="38232" y="59253"/>
                      <a:pt x="34966" y="65060"/>
                      <a:pt x="31459" y="70625"/>
                    </a:cubicBezTo>
                    <a:cubicBezTo>
                      <a:pt x="28556" y="75342"/>
                      <a:pt x="25774" y="80181"/>
                      <a:pt x="23114" y="84899"/>
                    </a:cubicBezTo>
                    <a:cubicBezTo>
                      <a:pt x="21178" y="88287"/>
                      <a:pt x="19243" y="91553"/>
                      <a:pt x="17308" y="94940"/>
                    </a:cubicBezTo>
                    <a:cubicBezTo>
                      <a:pt x="14889" y="98691"/>
                      <a:pt x="12591" y="102440"/>
                      <a:pt x="10172" y="106191"/>
                    </a:cubicBezTo>
                    <a:cubicBezTo>
                      <a:pt x="9931" y="106191"/>
                      <a:pt x="9810" y="106433"/>
                      <a:pt x="9447" y="106433"/>
                    </a:cubicBezTo>
                    <a:cubicBezTo>
                      <a:pt x="9447" y="106433"/>
                      <a:pt x="9326" y="106191"/>
                      <a:pt x="9205" y="106070"/>
                    </a:cubicBezTo>
                    <a:lnTo>
                      <a:pt x="9205" y="107764"/>
                    </a:lnTo>
                    <a:cubicBezTo>
                      <a:pt x="8963" y="108005"/>
                      <a:pt x="8842" y="108369"/>
                      <a:pt x="8600" y="108610"/>
                    </a:cubicBezTo>
                    <a:cubicBezTo>
                      <a:pt x="6181" y="112239"/>
                      <a:pt x="3641" y="115748"/>
                      <a:pt x="1827" y="119619"/>
                    </a:cubicBezTo>
                    <a:cubicBezTo>
                      <a:pt x="618" y="122159"/>
                      <a:pt x="-108" y="124700"/>
                      <a:pt x="13" y="127603"/>
                    </a:cubicBezTo>
                    <a:cubicBezTo>
                      <a:pt x="134" y="130385"/>
                      <a:pt x="1223" y="132684"/>
                      <a:pt x="3158" y="134620"/>
                    </a:cubicBezTo>
                    <a:cubicBezTo>
                      <a:pt x="4851" y="136313"/>
                      <a:pt x="6786" y="136918"/>
                      <a:pt x="9084" y="136918"/>
                    </a:cubicBezTo>
                    <a:lnTo>
                      <a:pt x="9084" y="137765"/>
                    </a:lnTo>
                    <a:cubicBezTo>
                      <a:pt x="9689" y="137765"/>
                      <a:pt x="10293" y="137765"/>
                      <a:pt x="10898" y="137765"/>
                    </a:cubicBezTo>
                    <a:cubicBezTo>
                      <a:pt x="13922" y="137402"/>
                      <a:pt x="16583" y="136193"/>
                      <a:pt x="18397" y="133531"/>
                    </a:cubicBezTo>
                    <a:cubicBezTo>
                      <a:pt x="18760" y="132926"/>
                      <a:pt x="19243" y="132442"/>
                      <a:pt x="19606" y="131837"/>
                    </a:cubicBezTo>
                    <a:cubicBezTo>
                      <a:pt x="19848" y="131474"/>
                      <a:pt x="20090" y="131111"/>
                      <a:pt x="20332" y="130749"/>
                    </a:cubicBezTo>
                    <a:cubicBezTo>
                      <a:pt x="22509" y="127966"/>
                      <a:pt x="24686" y="125184"/>
                      <a:pt x="26621" y="122281"/>
                    </a:cubicBezTo>
                    <a:cubicBezTo>
                      <a:pt x="27709" y="120586"/>
                      <a:pt x="28798" y="118893"/>
                      <a:pt x="29886" y="117321"/>
                    </a:cubicBezTo>
                    <a:cubicBezTo>
                      <a:pt x="29886" y="116957"/>
                      <a:pt x="29766" y="116595"/>
                      <a:pt x="29645" y="116232"/>
                    </a:cubicBezTo>
                    <a:cubicBezTo>
                      <a:pt x="30491" y="114901"/>
                      <a:pt x="31338" y="113691"/>
                      <a:pt x="32063" y="112482"/>
                    </a:cubicBezTo>
                    <a:cubicBezTo>
                      <a:pt x="38957" y="101352"/>
                      <a:pt x="45609" y="90101"/>
                      <a:pt x="52261" y="78851"/>
                    </a:cubicBezTo>
                    <a:cubicBezTo>
                      <a:pt x="56494" y="71713"/>
                      <a:pt x="60486" y="64576"/>
                      <a:pt x="64719" y="57439"/>
                    </a:cubicBezTo>
                    <a:cubicBezTo>
                      <a:pt x="65202" y="56591"/>
                      <a:pt x="65686" y="55866"/>
                      <a:pt x="66291" y="55019"/>
                    </a:cubicBezTo>
                    <a:cubicBezTo>
                      <a:pt x="68105" y="52357"/>
                      <a:pt x="70645" y="52478"/>
                      <a:pt x="72822" y="53809"/>
                    </a:cubicBezTo>
                    <a:cubicBezTo>
                      <a:pt x="73910" y="54414"/>
                      <a:pt x="74878" y="55261"/>
                      <a:pt x="75846" y="55987"/>
                    </a:cubicBezTo>
                    <a:cubicBezTo>
                      <a:pt x="75846" y="56591"/>
                      <a:pt x="75846" y="56955"/>
                      <a:pt x="75846" y="57196"/>
                    </a:cubicBezTo>
                    <a:cubicBezTo>
                      <a:pt x="75483" y="58164"/>
                      <a:pt x="75120" y="59253"/>
                      <a:pt x="74757" y="60221"/>
                    </a:cubicBezTo>
                    <a:cubicBezTo>
                      <a:pt x="73548" y="62882"/>
                      <a:pt x="72338" y="65543"/>
                      <a:pt x="71250" y="68326"/>
                    </a:cubicBezTo>
                    <a:cubicBezTo>
                      <a:pt x="68226" y="76552"/>
                      <a:pt x="65323" y="84779"/>
                      <a:pt x="62542" y="93005"/>
                    </a:cubicBezTo>
                    <a:cubicBezTo>
                      <a:pt x="59881" y="100747"/>
                      <a:pt x="57462" y="108610"/>
                      <a:pt x="54801" y="116473"/>
                    </a:cubicBezTo>
                    <a:cubicBezTo>
                      <a:pt x="50810" y="128329"/>
                      <a:pt x="46819" y="140184"/>
                      <a:pt x="42828" y="152040"/>
                    </a:cubicBezTo>
                    <a:cubicBezTo>
                      <a:pt x="38957" y="163653"/>
                      <a:pt x="35087" y="175267"/>
                      <a:pt x="31217" y="186880"/>
                    </a:cubicBezTo>
                    <a:cubicBezTo>
                      <a:pt x="30491" y="188937"/>
                      <a:pt x="29766" y="190872"/>
                      <a:pt x="29282" y="192929"/>
                    </a:cubicBezTo>
                    <a:cubicBezTo>
                      <a:pt x="29040" y="193897"/>
                      <a:pt x="28556" y="194985"/>
                      <a:pt x="29282" y="195953"/>
                    </a:cubicBezTo>
                    <a:cubicBezTo>
                      <a:pt x="29524" y="195953"/>
                      <a:pt x="29766" y="196075"/>
                      <a:pt x="30007" y="196075"/>
                    </a:cubicBezTo>
                    <a:cubicBezTo>
                      <a:pt x="44279" y="196075"/>
                      <a:pt x="58550" y="196075"/>
                      <a:pt x="72822" y="196075"/>
                    </a:cubicBezTo>
                    <a:cubicBezTo>
                      <a:pt x="74273" y="196075"/>
                      <a:pt x="75604" y="196075"/>
                      <a:pt x="76934" y="196437"/>
                    </a:cubicBezTo>
                    <a:cubicBezTo>
                      <a:pt x="77902" y="198010"/>
                      <a:pt x="77539" y="199704"/>
                      <a:pt x="77539" y="201397"/>
                    </a:cubicBezTo>
                    <a:cubicBezTo>
                      <a:pt x="77539" y="203696"/>
                      <a:pt x="77297" y="205873"/>
                      <a:pt x="77297" y="208172"/>
                    </a:cubicBezTo>
                    <a:cubicBezTo>
                      <a:pt x="77297" y="233455"/>
                      <a:pt x="77297" y="258739"/>
                      <a:pt x="77176" y="284022"/>
                    </a:cubicBezTo>
                    <a:cubicBezTo>
                      <a:pt x="77176" y="287530"/>
                      <a:pt x="77660" y="290797"/>
                      <a:pt x="79474" y="293821"/>
                    </a:cubicBezTo>
                    <a:cubicBezTo>
                      <a:pt x="79716" y="294063"/>
                      <a:pt x="79837" y="294305"/>
                      <a:pt x="80079" y="294547"/>
                    </a:cubicBezTo>
                    <a:cubicBezTo>
                      <a:pt x="80320" y="294789"/>
                      <a:pt x="80562" y="295031"/>
                      <a:pt x="80683" y="295273"/>
                    </a:cubicBezTo>
                    <a:cubicBezTo>
                      <a:pt x="80925" y="295515"/>
                      <a:pt x="81167" y="295757"/>
                      <a:pt x="81409" y="296119"/>
                    </a:cubicBezTo>
                    <a:cubicBezTo>
                      <a:pt x="81893" y="296603"/>
                      <a:pt x="82377" y="296966"/>
                      <a:pt x="82860" y="297450"/>
                    </a:cubicBezTo>
                    <a:lnTo>
                      <a:pt x="82860" y="297450"/>
                    </a:lnTo>
                    <a:cubicBezTo>
                      <a:pt x="85279" y="298539"/>
                      <a:pt x="87698" y="299265"/>
                      <a:pt x="90359" y="299023"/>
                    </a:cubicBezTo>
                    <a:cubicBezTo>
                      <a:pt x="96285" y="298418"/>
                      <a:pt x="101123" y="293579"/>
                      <a:pt x="101244" y="287651"/>
                    </a:cubicBezTo>
                    <a:cubicBezTo>
                      <a:pt x="101244" y="285353"/>
                      <a:pt x="101244" y="283176"/>
                      <a:pt x="101244" y="280877"/>
                    </a:cubicBezTo>
                    <a:cubicBezTo>
                      <a:pt x="101244" y="253174"/>
                      <a:pt x="101244" y="225471"/>
                      <a:pt x="101123" y="197768"/>
                    </a:cubicBezTo>
                    <a:cubicBezTo>
                      <a:pt x="101123" y="197284"/>
                      <a:pt x="101123" y="196921"/>
                      <a:pt x="101123" y="196558"/>
                    </a:cubicBezTo>
                    <a:cubicBezTo>
                      <a:pt x="101486" y="196437"/>
                      <a:pt x="101728" y="196195"/>
                      <a:pt x="101849" y="196195"/>
                    </a:cubicBezTo>
                    <a:cubicBezTo>
                      <a:pt x="103905" y="196195"/>
                      <a:pt x="106082" y="196316"/>
                      <a:pt x="108138" y="196437"/>
                    </a:cubicBezTo>
                    <a:cubicBezTo>
                      <a:pt x="108622" y="196437"/>
                      <a:pt x="109105" y="196437"/>
                      <a:pt x="109589" y="196437"/>
                    </a:cubicBezTo>
                    <a:cubicBezTo>
                      <a:pt x="111524" y="196437"/>
                      <a:pt x="111645" y="196437"/>
                      <a:pt x="111524" y="198373"/>
                    </a:cubicBezTo>
                    <a:cubicBezTo>
                      <a:pt x="111524" y="199462"/>
                      <a:pt x="111524" y="200429"/>
                      <a:pt x="111524" y="201518"/>
                    </a:cubicBezTo>
                    <a:cubicBezTo>
                      <a:pt x="111524" y="228374"/>
                      <a:pt x="111524" y="255231"/>
                      <a:pt x="111524" y="282086"/>
                    </a:cubicBezTo>
                    <a:cubicBezTo>
                      <a:pt x="111524" y="285111"/>
                      <a:pt x="111403" y="288256"/>
                      <a:pt x="112129" y="291159"/>
                    </a:cubicBezTo>
                    <a:cubicBezTo>
                      <a:pt x="113097" y="293337"/>
                      <a:pt x="114185" y="295393"/>
                      <a:pt x="115757" y="297088"/>
                    </a:cubicBezTo>
                    <a:cubicBezTo>
                      <a:pt x="117330" y="297934"/>
                      <a:pt x="118902" y="298539"/>
                      <a:pt x="120716" y="298781"/>
                    </a:cubicBezTo>
                    <a:cubicBezTo>
                      <a:pt x="124707" y="299265"/>
                      <a:pt x="128094" y="298055"/>
                      <a:pt x="131117" y="295393"/>
                    </a:cubicBezTo>
                    <a:cubicBezTo>
                      <a:pt x="133657" y="293095"/>
                      <a:pt x="134625" y="290071"/>
                      <a:pt x="134746" y="286805"/>
                    </a:cubicBezTo>
                    <a:cubicBezTo>
                      <a:pt x="134746" y="284748"/>
                      <a:pt x="134746" y="282571"/>
                      <a:pt x="134746" y="280393"/>
                    </a:cubicBezTo>
                    <a:cubicBezTo>
                      <a:pt x="134504" y="252932"/>
                      <a:pt x="134383" y="225350"/>
                      <a:pt x="134141" y="197889"/>
                    </a:cubicBezTo>
                    <a:cubicBezTo>
                      <a:pt x="134141" y="197405"/>
                      <a:pt x="134141" y="196921"/>
                      <a:pt x="134141" y="196316"/>
                    </a:cubicBezTo>
                    <a:cubicBezTo>
                      <a:pt x="134746" y="196316"/>
                      <a:pt x="135350" y="196075"/>
                      <a:pt x="135834" y="196075"/>
                    </a:cubicBezTo>
                    <a:cubicBezTo>
                      <a:pt x="149864" y="196075"/>
                      <a:pt x="163893" y="196075"/>
                      <a:pt x="177923" y="196075"/>
                    </a:cubicBezTo>
                    <a:cubicBezTo>
                      <a:pt x="178165" y="196075"/>
                      <a:pt x="178407" y="196075"/>
                      <a:pt x="178649" y="196195"/>
                    </a:cubicBezTo>
                    <a:cubicBezTo>
                      <a:pt x="179374" y="195953"/>
                      <a:pt x="179253" y="195349"/>
                      <a:pt x="179374" y="194744"/>
                    </a:cubicBezTo>
                    <a:cubicBezTo>
                      <a:pt x="178165" y="190631"/>
                      <a:pt x="176955" y="186638"/>
                      <a:pt x="175746" y="182525"/>
                    </a:cubicBezTo>
                    <a:cubicBezTo>
                      <a:pt x="171513" y="168855"/>
                      <a:pt x="167159" y="155064"/>
                      <a:pt x="162926" y="141394"/>
                    </a:cubicBezTo>
                    <a:cubicBezTo>
                      <a:pt x="159418" y="130023"/>
                      <a:pt x="155911" y="118651"/>
                      <a:pt x="152283" y="107400"/>
                    </a:cubicBezTo>
                    <a:cubicBezTo>
                      <a:pt x="150952" y="103287"/>
                      <a:pt x="149380" y="99174"/>
                      <a:pt x="148050" y="95061"/>
                    </a:cubicBezTo>
                    <a:cubicBezTo>
                      <a:pt x="145752" y="88045"/>
                      <a:pt x="143454" y="80907"/>
                      <a:pt x="141156" y="73891"/>
                    </a:cubicBezTo>
                    <a:cubicBezTo>
                      <a:pt x="139462" y="68931"/>
                      <a:pt x="137769" y="64092"/>
                      <a:pt x="135471" y="59374"/>
                    </a:cubicBezTo>
                    <a:cubicBezTo>
                      <a:pt x="134746" y="57922"/>
                      <a:pt x="134383" y="56591"/>
                      <a:pt x="134988" y="55019"/>
                    </a:cubicBezTo>
                  </a:path>
                </a:pathLst>
              </a:custGeom>
              <a:solidFill>
                <a:srgbClr val="50B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nvGrpSpPr>
              <p:cNvPr id="950" name="Google Shape;950;p34"/>
              <p:cNvGrpSpPr/>
              <p:nvPr/>
            </p:nvGrpSpPr>
            <p:grpSpPr>
              <a:xfrm>
                <a:off x="5898463" y="5035168"/>
                <a:ext cx="344000" cy="581799"/>
                <a:chOff x="5898463" y="5035168"/>
                <a:chExt cx="344000" cy="581799"/>
              </a:xfrm>
            </p:grpSpPr>
            <p:sp>
              <p:nvSpPr>
                <p:cNvPr id="951" name="Google Shape;951;p34"/>
                <p:cNvSpPr/>
                <p:nvPr/>
              </p:nvSpPr>
              <p:spPr>
                <a:xfrm>
                  <a:off x="6021376" y="5035168"/>
                  <a:ext cx="99416" cy="101254"/>
                </a:xfrm>
                <a:custGeom>
                  <a:avLst/>
                  <a:gdLst/>
                  <a:ahLst/>
                  <a:cxnLst/>
                  <a:rect l="l" t="t" r="r" b="b"/>
                  <a:pathLst>
                    <a:path w="99416" h="101254" extrusionOk="0">
                      <a:moveTo>
                        <a:pt x="77647" y="92061"/>
                      </a:moveTo>
                      <a:cubicBezTo>
                        <a:pt x="77888" y="91819"/>
                        <a:pt x="78130" y="91819"/>
                        <a:pt x="78493" y="91819"/>
                      </a:cubicBezTo>
                      <a:cubicBezTo>
                        <a:pt x="83331" y="87101"/>
                        <a:pt x="87806" y="82262"/>
                        <a:pt x="91313" y="76455"/>
                      </a:cubicBezTo>
                      <a:cubicBezTo>
                        <a:pt x="92281" y="74883"/>
                        <a:pt x="93128" y="73068"/>
                        <a:pt x="93853" y="71374"/>
                      </a:cubicBezTo>
                      <a:cubicBezTo>
                        <a:pt x="95425" y="67745"/>
                        <a:pt x="96877" y="63995"/>
                        <a:pt x="98328" y="60366"/>
                      </a:cubicBezTo>
                      <a:lnTo>
                        <a:pt x="98328" y="60366"/>
                      </a:lnTo>
                      <a:cubicBezTo>
                        <a:pt x="98328" y="59640"/>
                        <a:pt x="98449" y="59035"/>
                        <a:pt x="98570" y="58309"/>
                      </a:cubicBezTo>
                      <a:cubicBezTo>
                        <a:pt x="98570" y="57946"/>
                        <a:pt x="98570" y="57583"/>
                        <a:pt x="98570" y="57220"/>
                      </a:cubicBezTo>
                      <a:cubicBezTo>
                        <a:pt x="98328" y="55527"/>
                        <a:pt x="98570" y="54075"/>
                        <a:pt x="99417" y="52624"/>
                      </a:cubicBezTo>
                      <a:cubicBezTo>
                        <a:pt x="99417" y="49599"/>
                        <a:pt x="99417" y="46454"/>
                        <a:pt x="99417" y="43429"/>
                      </a:cubicBezTo>
                      <a:cubicBezTo>
                        <a:pt x="99296" y="42946"/>
                        <a:pt x="99054" y="42582"/>
                        <a:pt x="98933" y="42099"/>
                      </a:cubicBezTo>
                      <a:cubicBezTo>
                        <a:pt x="98812" y="41010"/>
                        <a:pt x="98570" y="39921"/>
                        <a:pt x="98449" y="38712"/>
                      </a:cubicBezTo>
                      <a:cubicBezTo>
                        <a:pt x="98449" y="38107"/>
                        <a:pt x="98449" y="37502"/>
                        <a:pt x="98328" y="36897"/>
                      </a:cubicBezTo>
                      <a:cubicBezTo>
                        <a:pt x="97965" y="36292"/>
                        <a:pt x="97723" y="35808"/>
                        <a:pt x="97361" y="35203"/>
                      </a:cubicBezTo>
                      <a:cubicBezTo>
                        <a:pt x="97119" y="34840"/>
                        <a:pt x="97119" y="34598"/>
                        <a:pt x="97240" y="34235"/>
                      </a:cubicBezTo>
                      <a:cubicBezTo>
                        <a:pt x="96272" y="33752"/>
                        <a:pt x="96151" y="32783"/>
                        <a:pt x="96151" y="31695"/>
                      </a:cubicBezTo>
                      <a:cubicBezTo>
                        <a:pt x="96151" y="31695"/>
                        <a:pt x="96151" y="31695"/>
                        <a:pt x="96151" y="31695"/>
                      </a:cubicBezTo>
                      <a:cubicBezTo>
                        <a:pt x="94095" y="28187"/>
                        <a:pt x="92039" y="24679"/>
                        <a:pt x="89862" y="21170"/>
                      </a:cubicBezTo>
                      <a:cubicBezTo>
                        <a:pt x="87443" y="17299"/>
                        <a:pt x="84298" y="14032"/>
                        <a:pt x="80912" y="11008"/>
                      </a:cubicBezTo>
                      <a:cubicBezTo>
                        <a:pt x="80549" y="10645"/>
                        <a:pt x="80186" y="10162"/>
                        <a:pt x="79945" y="9678"/>
                      </a:cubicBezTo>
                      <a:cubicBezTo>
                        <a:pt x="72204" y="4355"/>
                        <a:pt x="63738" y="846"/>
                        <a:pt x="54425" y="0"/>
                      </a:cubicBezTo>
                      <a:cubicBezTo>
                        <a:pt x="51764" y="0"/>
                        <a:pt x="49224" y="0"/>
                        <a:pt x="46564" y="0"/>
                      </a:cubicBezTo>
                      <a:lnTo>
                        <a:pt x="46564" y="0"/>
                      </a:lnTo>
                      <a:cubicBezTo>
                        <a:pt x="45717" y="0"/>
                        <a:pt x="44871" y="0"/>
                        <a:pt x="44024" y="121"/>
                      </a:cubicBezTo>
                      <a:cubicBezTo>
                        <a:pt x="42935" y="121"/>
                        <a:pt x="41726" y="363"/>
                        <a:pt x="40637" y="363"/>
                      </a:cubicBezTo>
                      <a:cubicBezTo>
                        <a:pt x="39912" y="363"/>
                        <a:pt x="39307" y="363"/>
                        <a:pt x="38581" y="484"/>
                      </a:cubicBezTo>
                      <a:cubicBezTo>
                        <a:pt x="37977" y="1451"/>
                        <a:pt x="37009" y="1451"/>
                        <a:pt x="35921" y="1451"/>
                      </a:cubicBezTo>
                      <a:lnTo>
                        <a:pt x="35437" y="1694"/>
                      </a:lnTo>
                      <a:lnTo>
                        <a:pt x="34953" y="1694"/>
                      </a:lnTo>
                      <a:cubicBezTo>
                        <a:pt x="34469" y="1935"/>
                        <a:pt x="33985" y="2177"/>
                        <a:pt x="33623" y="2540"/>
                      </a:cubicBezTo>
                      <a:cubicBezTo>
                        <a:pt x="32897" y="2661"/>
                        <a:pt x="32171" y="2782"/>
                        <a:pt x="31325" y="2903"/>
                      </a:cubicBezTo>
                      <a:cubicBezTo>
                        <a:pt x="30841" y="3871"/>
                        <a:pt x="29873" y="3871"/>
                        <a:pt x="28906" y="3871"/>
                      </a:cubicBezTo>
                      <a:lnTo>
                        <a:pt x="28906" y="3871"/>
                      </a:lnTo>
                      <a:cubicBezTo>
                        <a:pt x="26850" y="5444"/>
                        <a:pt x="24673" y="6895"/>
                        <a:pt x="22012" y="7379"/>
                      </a:cubicBezTo>
                      <a:lnTo>
                        <a:pt x="22012" y="7379"/>
                      </a:lnTo>
                      <a:cubicBezTo>
                        <a:pt x="21649" y="7742"/>
                        <a:pt x="21165" y="8105"/>
                        <a:pt x="20802" y="8468"/>
                      </a:cubicBezTo>
                      <a:lnTo>
                        <a:pt x="20802" y="8468"/>
                      </a:lnTo>
                      <a:cubicBezTo>
                        <a:pt x="20440" y="8831"/>
                        <a:pt x="19956" y="9194"/>
                        <a:pt x="19593" y="9436"/>
                      </a:cubicBezTo>
                      <a:lnTo>
                        <a:pt x="19593" y="9436"/>
                      </a:lnTo>
                      <a:cubicBezTo>
                        <a:pt x="19351" y="10645"/>
                        <a:pt x="18384" y="10767"/>
                        <a:pt x="17416" y="10767"/>
                      </a:cubicBezTo>
                      <a:cubicBezTo>
                        <a:pt x="17416" y="10767"/>
                        <a:pt x="17416" y="10767"/>
                        <a:pt x="17416" y="10767"/>
                      </a:cubicBezTo>
                      <a:cubicBezTo>
                        <a:pt x="17053" y="11129"/>
                        <a:pt x="16690" y="11493"/>
                        <a:pt x="16206" y="11855"/>
                      </a:cubicBezTo>
                      <a:lnTo>
                        <a:pt x="16206" y="11855"/>
                      </a:lnTo>
                      <a:cubicBezTo>
                        <a:pt x="15844" y="12218"/>
                        <a:pt x="15360" y="12581"/>
                        <a:pt x="14997" y="12944"/>
                      </a:cubicBezTo>
                      <a:lnTo>
                        <a:pt x="14997" y="12944"/>
                      </a:lnTo>
                      <a:cubicBezTo>
                        <a:pt x="14634" y="13307"/>
                        <a:pt x="14271" y="13791"/>
                        <a:pt x="13909" y="14154"/>
                      </a:cubicBezTo>
                      <a:lnTo>
                        <a:pt x="13909" y="14154"/>
                      </a:lnTo>
                      <a:cubicBezTo>
                        <a:pt x="13546" y="14517"/>
                        <a:pt x="13183" y="14880"/>
                        <a:pt x="12820" y="15363"/>
                      </a:cubicBezTo>
                      <a:lnTo>
                        <a:pt x="12820" y="15363"/>
                      </a:lnTo>
                      <a:cubicBezTo>
                        <a:pt x="12457" y="15727"/>
                        <a:pt x="12094" y="16210"/>
                        <a:pt x="11732" y="16573"/>
                      </a:cubicBezTo>
                      <a:lnTo>
                        <a:pt x="11732" y="16573"/>
                      </a:lnTo>
                      <a:cubicBezTo>
                        <a:pt x="11369" y="16936"/>
                        <a:pt x="11006" y="17420"/>
                        <a:pt x="10643" y="17783"/>
                      </a:cubicBezTo>
                      <a:cubicBezTo>
                        <a:pt x="10643" y="17783"/>
                        <a:pt x="10643" y="17783"/>
                        <a:pt x="10643" y="17783"/>
                      </a:cubicBezTo>
                      <a:cubicBezTo>
                        <a:pt x="10643" y="18751"/>
                        <a:pt x="10522" y="19597"/>
                        <a:pt x="9313" y="19961"/>
                      </a:cubicBezTo>
                      <a:lnTo>
                        <a:pt x="9313" y="19961"/>
                      </a:lnTo>
                      <a:cubicBezTo>
                        <a:pt x="8950" y="20444"/>
                        <a:pt x="8587" y="20928"/>
                        <a:pt x="8345" y="21412"/>
                      </a:cubicBezTo>
                      <a:cubicBezTo>
                        <a:pt x="7861" y="22138"/>
                        <a:pt x="7499" y="22864"/>
                        <a:pt x="7015" y="23590"/>
                      </a:cubicBezTo>
                      <a:cubicBezTo>
                        <a:pt x="7015" y="24557"/>
                        <a:pt x="7015" y="25404"/>
                        <a:pt x="5926" y="25767"/>
                      </a:cubicBezTo>
                      <a:lnTo>
                        <a:pt x="5926" y="25767"/>
                      </a:lnTo>
                      <a:cubicBezTo>
                        <a:pt x="5563" y="26251"/>
                        <a:pt x="5321" y="26735"/>
                        <a:pt x="4959" y="27219"/>
                      </a:cubicBezTo>
                      <a:cubicBezTo>
                        <a:pt x="4959" y="27582"/>
                        <a:pt x="4959" y="27824"/>
                        <a:pt x="4717" y="28187"/>
                      </a:cubicBezTo>
                      <a:cubicBezTo>
                        <a:pt x="4717" y="29154"/>
                        <a:pt x="4717" y="30001"/>
                        <a:pt x="3628" y="30485"/>
                      </a:cubicBezTo>
                      <a:lnTo>
                        <a:pt x="3628" y="30485"/>
                      </a:lnTo>
                      <a:cubicBezTo>
                        <a:pt x="3265" y="32663"/>
                        <a:pt x="2661" y="34719"/>
                        <a:pt x="1451" y="36534"/>
                      </a:cubicBezTo>
                      <a:cubicBezTo>
                        <a:pt x="1451" y="36897"/>
                        <a:pt x="1451" y="37139"/>
                        <a:pt x="1330" y="37502"/>
                      </a:cubicBezTo>
                      <a:cubicBezTo>
                        <a:pt x="1330" y="39195"/>
                        <a:pt x="1330" y="41010"/>
                        <a:pt x="1088" y="42703"/>
                      </a:cubicBezTo>
                      <a:cubicBezTo>
                        <a:pt x="1088" y="43429"/>
                        <a:pt x="484" y="44034"/>
                        <a:pt x="242" y="44760"/>
                      </a:cubicBezTo>
                      <a:cubicBezTo>
                        <a:pt x="242" y="47421"/>
                        <a:pt x="121" y="49962"/>
                        <a:pt x="0" y="52624"/>
                      </a:cubicBezTo>
                      <a:cubicBezTo>
                        <a:pt x="0" y="53349"/>
                        <a:pt x="0" y="54196"/>
                        <a:pt x="0" y="54922"/>
                      </a:cubicBezTo>
                      <a:cubicBezTo>
                        <a:pt x="0" y="56373"/>
                        <a:pt x="121" y="57704"/>
                        <a:pt x="242" y="59156"/>
                      </a:cubicBezTo>
                      <a:cubicBezTo>
                        <a:pt x="1209" y="59882"/>
                        <a:pt x="1330" y="60850"/>
                        <a:pt x="1209" y="61938"/>
                      </a:cubicBezTo>
                      <a:cubicBezTo>
                        <a:pt x="1209" y="62664"/>
                        <a:pt x="1209" y="63269"/>
                        <a:pt x="1330" y="63995"/>
                      </a:cubicBezTo>
                      <a:cubicBezTo>
                        <a:pt x="2661" y="64963"/>
                        <a:pt x="2298" y="66414"/>
                        <a:pt x="2540" y="67624"/>
                      </a:cubicBezTo>
                      <a:cubicBezTo>
                        <a:pt x="3991" y="70527"/>
                        <a:pt x="5443" y="73310"/>
                        <a:pt x="6652" y="76334"/>
                      </a:cubicBezTo>
                      <a:cubicBezTo>
                        <a:pt x="8224" y="80084"/>
                        <a:pt x="10159" y="83472"/>
                        <a:pt x="13425" y="86012"/>
                      </a:cubicBezTo>
                      <a:cubicBezTo>
                        <a:pt x="13909" y="86375"/>
                        <a:pt x="14271" y="86738"/>
                        <a:pt x="14634" y="87222"/>
                      </a:cubicBezTo>
                      <a:cubicBezTo>
                        <a:pt x="18142" y="92061"/>
                        <a:pt x="23221" y="94601"/>
                        <a:pt x="28543" y="96658"/>
                      </a:cubicBezTo>
                      <a:cubicBezTo>
                        <a:pt x="29631" y="97021"/>
                        <a:pt x="30599" y="97625"/>
                        <a:pt x="31687" y="97989"/>
                      </a:cubicBezTo>
                      <a:cubicBezTo>
                        <a:pt x="33623" y="98714"/>
                        <a:pt x="35558" y="99561"/>
                        <a:pt x="37614" y="99924"/>
                      </a:cubicBezTo>
                      <a:cubicBezTo>
                        <a:pt x="42331" y="100529"/>
                        <a:pt x="47168" y="100771"/>
                        <a:pt x="51885" y="101255"/>
                      </a:cubicBezTo>
                      <a:cubicBezTo>
                        <a:pt x="52490" y="100892"/>
                        <a:pt x="53095" y="100408"/>
                        <a:pt x="53699" y="100287"/>
                      </a:cubicBezTo>
                      <a:cubicBezTo>
                        <a:pt x="55876" y="100166"/>
                        <a:pt x="58054" y="100166"/>
                        <a:pt x="60230" y="100045"/>
                      </a:cubicBezTo>
                      <a:cubicBezTo>
                        <a:pt x="60472" y="99924"/>
                        <a:pt x="60835" y="99924"/>
                        <a:pt x="61077" y="100045"/>
                      </a:cubicBezTo>
                      <a:cubicBezTo>
                        <a:pt x="62045" y="98714"/>
                        <a:pt x="63496" y="99077"/>
                        <a:pt x="64826" y="98956"/>
                      </a:cubicBezTo>
                      <a:cubicBezTo>
                        <a:pt x="65552" y="97504"/>
                        <a:pt x="67003" y="97868"/>
                        <a:pt x="68213" y="97747"/>
                      </a:cubicBezTo>
                      <a:cubicBezTo>
                        <a:pt x="68213" y="97747"/>
                        <a:pt x="68213" y="97747"/>
                        <a:pt x="68213" y="97747"/>
                      </a:cubicBezTo>
                      <a:cubicBezTo>
                        <a:pt x="68576" y="97504"/>
                        <a:pt x="69059" y="97142"/>
                        <a:pt x="69422" y="96899"/>
                      </a:cubicBezTo>
                      <a:cubicBezTo>
                        <a:pt x="69664" y="96658"/>
                        <a:pt x="70027" y="96658"/>
                        <a:pt x="70390" y="96658"/>
                      </a:cubicBezTo>
                      <a:cubicBezTo>
                        <a:pt x="72325" y="95448"/>
                        <a:pt x="73897" y="93512"/>
                        <a:pt x="76316" y="93150"/>
                      </a:cubicBezTo>
                      <a:cubicBezTo>
                        <a:pt x="76316" y="93150"/>
                        <a:pt x="76316" y="93150"/>
                        <a:pt x="76316" y="93150"/>
                      </a:cubicBezTo>
                      <a:cubicBezTo>
                        <a:pt x="76679" y="92786"/>
                        <a:pt x="77163" y="92424"/>
                        <a:pt x="77526" y="92182"/>
                      </a:cubicBezTo>
                      <a:close/>
                    </a:path>
                  </a:pathLst>
                </a:custGeom>
                <a:solidFill>
                  <a:srgbClr val="F3745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952" name="Google Shape;952;p34"/>
                <p:cNvSpPr/>
                <p:nvPr/>
              </p:nvSpPr>
              <p:spPr>
                <a:xfrm>
                  <a:off x="5898463" y="5149246"/>
                  <a:ext cx="344000" cy="467721"/>
                </a:xfrm>
                <a:custGeom>
                  <a:avLst/>
                  <a:gdLst/>
                  <a:ahLst/>
                  <a:cxnLst/>
                  <a:rect l="l" t="t" r="r" b="b"/>
                  <a:pathLst>
                    <a:path w="344000" h="467721" extrusionOk="0">
                      <a:moveTo>
                        <a:pt x="342670" y="182428"/>
                      </a:moveTo>
                      <a:cubicBezTo>
                        <a:pt x="342670" y="181823"/>
                        <a:pt x="342065" y="181218"/>
                        <a:pt x="341703" y="180614"/>
                      </a:cubicBezTo>
                      <a:cubicBezTo>
                        <a:pt x="341703" y="180130"/>
                        <a:pt x="341582" y="179767"/>
                        <a:pt x="341461" y="179283"/>
                      </a:cubicBezTo>
                      <a:cubicBezTo>
                        <a:pt x="341219" y="178920"/>
                        <a:pt x="340856" y="178436"/>
                        <a:pt x="340614" y="178074"/>
                      </a:cubicBezTo>
                      <a:cubicBezTo>
                        <a:pt x="340735" y="176743"/>
                        <a:pt x="340009" y="175654"/>
                        <a:pt x="339284" y="174686"/>
                      </a:cubicBezTo>
                      <a:cubicBezTo>
                        <a:pt x="338921" y="174323"/>
                        <a:pt x="338558" y="173960"/>
                        <a:pt x="338316" y="173597"/>
                      </a:cubicBezTo>
                      <a:lnTo>
                        <a:pt x="338316" y="173597"/>
                      </a:lnTo>
                      <a:cubicBezTo>
                        <a:pt x="337832" y="170573"/>
                        <a:pt x="335776" y="168396"/>
                        <a:pt x="334809" y="165613"/>
                      </a:cubicBezTo>
                      <a:cubicBezTo>
                        <a:pt x="334446" y="165250"/>
                        <a:pt x="334204" y="164766"/>
                        <a:pt x="333841" y="164403"/>
                      </a:cubicBezTo>
                      <a:cubicBezTo>
                        <a:pt x="333599" y="164040"/>
                        <a:pt x="333478" y="163798"/>
                        <a:pt x="333599" y="163315"/>
                      </a:cubicBezTo>
                      <a:cubicBezTo>
                        <a:pt x="333357" y="162831"/>
                        <a:pt x="332995" y="162467"/>
                        <a:pt x="332753" y="161984"/>
                      </a:cubicBezTo>
                      <a:cubicBezTo>
                        <a:pt x="332511" y="161742"/>
                        <a:pt x="332390" y="161379"/>
                        <a:pt x="332511" y="161016"/>
                      </a:cubicBezTo>
                      <a:cubicBezTo>
                        <a:pt x="332148" y="161016"/>
                        <a:pt x="331785" y="160774"/>
                        <a:pt x="331422" y="160774"/>
                      </a:cubicBezTo>
                      <a:cubicBezTo>
                        <a:pt x="331422" y="160411"/>
                        <a:pt x="331422" y="160048"/>
                        <a:pt x="331422" y="159685"/>
                      </a:cubicBezTo>
                      <a:lnTo>
                        <a:pt x="331422" y="159685"/>
                      </a:lnTo>
                      <a:cubicBezTo>
                        <a:pt x="331180" y="159685"/>
                        <a:pt x="330817" y="159685"/>
                        <a:pt x="330576" y="159564"/>
                      </a:cubicBezTo>
                      <a:cubicBezTo>
                        <a:pt x="330455" y="158838"/>
                        <a:pt x="330334" y="158113"/>
                        <a:pt x="330213" y="157387"/>
                      </a:cubicBezTo>
                      <a:cubicBezTo>
                        <a:pt x="329487" y="156177"/>
                        <a:pt x="328761" y="154967"/>
                        <a:pt x="328036" y="153758"/>
                      </a:cubicBezTo>
                      <a:cubicBezTo>
                        <a:pt x="327673" y="153394"/>
                        <a:pt x="327431" y="153032"/>
                        <a:pt x="327068" y="152669"/>
                      </a:cubicBezTo>
                      <a:cubicBezTo>
                        <a:pt x="326826" y="152427"/>
                        <a:pt x="326705" y="152064"/>
                        <a:pt x="326705" y="151701"/>
                      </a:cubicBezTo>
                      <a:cubicBezTo>
                        <a:pt x="326343" y="151217"/>
                        <a:pt x="325980" y="150733"/>
                        <a:pt x="325617" y="150250"/>
                      </a:cubicBezTo>
                      <a:cubicBezTo>
                        <a:pt x="324891" y="149040"/>
                        <a:pt x="324045" y="147951"/>
                        <a:pt x="323319" y="146741"/>
                      </a:cubicBezTo>
                      <a:cubicBezTo>
                        <a:pt x="322956" y="146378"/>
                        <a:pt x="322714" y="146016"/>
                        <a:pt x="322351" y="145652"/>
                      </a:cubicBezTo>
                      <a:cubicBezTo>
                        <a:pt x="322110" y="145411"/>
                        <a:pt x="321989" y="145047"/>
                        <a:pt x="322110" y="144685"/>
                      </a:cubicBezTo>
                      <a:cubicBezTo>
                        <a:pt x="321747" y="144201"/>
                        <a:pt x="321505" y="143717"/>
                        <a:pt x="321142" y="143354"/>
                      </a:cubicBezTo>
                      <a:cubicBezTo>
                        <a:pt x="318844" y="141055"/>
                        <a:pt x="317876" y="138031"/>
                        <a:pt x="316425" y="135369"/>
                      </a:cubicBezTo>
                      <a:cubicBezTo>
                        <a:pt x="316062" y="135007"/>
                        <a:pt x="315820" y="134523"/>
                        <a:pt x="315458" y="134160"/>
                      </a:cubicBezTo>
                      <a:cubicBezTo>
                        <a:pt x="315216" y="133918"/>
                        <a:pt x="315216" y="133555"/>
                        <a:pt x="315216" y="133192"/>
                      </a:cubicBezTo>
                      <a:cubicBezTo>
                        <a:pt x="314853" y="132708"/>
                        <a:pt x="314490" y="132224"/>
                        <a:pt x="314248" y="131861"/>
                      </a:cubicBezTo>
                      <a:lnTo>
                        <a:pt x="314248" y="131861"/>
                      </a:lnTo>
                      <a:cubicBezTo>
                        <a:pt x="314006" y="131499"/>
                        <a:pt x="313643" y="131135"/>
                        <a:pt x="313402" y="130773"/>
                      </a:cubicBezTo>
                      <a:cubicBezTo>
                        <a:pt x="310620" y="126055"/>
                        <a:pt x="307838" y="121457"/>
                        <a:pt x="305056" y="116740"/>
                      </a:cubicBezTo>
                      <a:cubicBezTo>
                        <a:pt x="304814" y="116377"/>
                        <a:pt x="304452" y="116014"/>
                        <a:pt x="304210" y="115651"/>
                      </a:cubicBezTo>
                      <a:cubicBezTo>
                        <a:pt x="304210" y="115288"/>
                        <a:pt x="303968" y="114804"/>
                        <a:pt x="303847" y="114441"/>
                      </a:cubicBezTo>
                      <a:cubicBezTo>
                        <a:pt x="303605" y="114078"/>
                        <a:pt x="303242" y="113715"/>
                        <a:pt x="303000" y="113353"/>
                      </a:cubicBezTo>
                      <a:cubicBezTo>
                        <a:pt x="301791" y="111780"/>
                        <a:pt x="300581" y="110207"/>
                        <a:pt x="299251" y="108634"/>
                      </a:cubicBezTo>
                      <a:cubicBezTo>
                        <a:pt x="299130" y="108271"/>
                        <a:pt x="299009" y="107788"/>
                        <a:pt x="298888" y="107424"/>
                      </a:cubicBezTo>
                      <a:cubicBezTo>
                        <a:pt x="298646" y="107062"/>
                        <a:pt x="298404" y="106820"/>
                        <a:pt x="298162" y="106457"/>
                      </a:cubicBezTo>
                      <a:cubicBezTo>
                        <a:pt x="298162" y="106094"/>
                        <a:pt x="298162" y="105731"/>
                        <a:pt x="298162" y="105247"/>
                      </a:cubicBezTo>
                      <a:cubicBezTo>
                        <a:pt x="297800" y="104884"/>
                        <a:pt x="297558" y="104400"/>
                        <a:pt x="297195" y="104037"/>
                      </a:cubicBezTo>
                      <a:cubicBezTo>
                        <a:pt x="296953" y="103795"/>
                        <a:pt x="296953" y="103433"/>
                        <a:pt x="296953" y="103070"/>
                      </a:cubicBezTo>
                      <a:cubicBezTo>
                        <a:pt x="296590" y="102585"/>
                        <a:pt x="296348" y="102102"/>
                        <a:pt x="295985" y="101739"/>
                      </a:cubicBezTo>
                      <a:lnTo>
                        <a:pt x="295985" y="101739"/>
                      </a:lnTo>
                      <a:cubicBezTo>
                        <a:pt x="295623" y="101739"/>
                        <a:pt x="295260" y="101618"/>
                        <a:pt x="294897" y="101497"/>
                      </a:cubicBezTo>
                      <a:cubicBezTo>
                        <a:pt x="294897" y="101255"/>
                        <a:pt x="294897" y="100892"/>
                        <a:pt x="295139" y="100650"/>
                      </a:cubicBezTo>
                      <a:cubicBezTo>
                        <a:pt x="294292" y="99077"/>
                        <a:pt x="293325" y="97505"/>
                        <a:pt x="292478" y="95932"/>
                      </a:cubicBezTo>
                      <a:cubicBezTo>
                        <a:pt x="291389" y="95569"/>
                        <a:pt x="291269" y="94602"/>
                        <a:pt x="291148" y="93755"/>
                      </a:cubicBezTo>
                      <a:cubicBezTo>
                        <a:pt x="288487" y="89883"/>
                        <a:pt x="285826" y="86012"/>
                        <a:pt x="283286" y="82020"/>
                      </a:cubicBezTo>
                      <a:cubicBezTo>
                        <a:pt x="282682" y="81052"/>
                        <a:pt x="282440" y="79964"/>
                        <a:pt x="281956" y="78875"/>
                      </a:cubicBezTo>
                      <a:cubicBezTo>
                        <a:pt x="281593" y="78391"/>
                        <a:pt x="281230" y="77907"/>
                        <a:pt x="280988" y="77423"/>
                      </a:cubicBezTo>
                      <a:lnTo>
                        <a:pt x="280988" y="77423"/>
                      </a:lnTo>
                      <a:cubicBezTo>
                        <a:pt x="280746" y="77060"/>
                        <a:pt x="280384" y="76697"/>
                        <a:pt x="280142" y="76335"/>
                      </a:cubicBezTo>
                      <a:cubicBezTo>
                        <a:pt x="279295" y="75246"/>
                        <a:pt x="278328" y="74036"/>
                        <a:pt x="277481" y="72947"/>
                      </a:cubicBezTo>
                      <a:cubicBezTo>
                        <a:pt x="276755" y="71374"/>
                        <a:pt x="275909" y="69802"/>
                        <a:pt x="275183" y="68108"/>
                      </a:cubicBezTo>
                      <a:cubicBezTo>
                        <a:pt x="274941" y="67745"/>
                        <a:pt x="274578" y="67383"/>
                        <a:pt x="274336" y="67019"/>
                      </a:cubicBezTo>
                      <a:cubicBezTo>
                        <a:pt x="274336" y="66657"/>
                        <a:pt x="274094" y="66293"/>
                        <a:pt x="273973" y="65931"/>
                      </a:cubicBezTo>
                      <a:cubicBezTo>
                        <a:pt x="273611" y="65931"/>
                        <a:pt x="273248" y="65931"/>
                        <a:pt x="273006" y="65810"/>
                      </a:cubicBezTo>
                      <a:cubicBezTo>
                        <a:pt x="273006" y="65447"/>
                        <a:pt x="273006" y="65084"/>
                        <a:pt x="273006" y="64721"/>
                      </a:cubicBezTo>
                      <a:cubicBezTo>
                        <a:pt x="272764" y="64479"/>
                        <a:pt x="272643" y="64116"/>
                        <a:pt x="272643" y="63753"/>
                      </a:cubicBezTo>
                      <a:cubicBezTo>
                        <a:pt x="271313" y="62906"/>
                        <a:pt x="270345" y="61818"/>
                        <a:pt x="270345" y="60124"/>
                      </a:cubicBezTo>
                      <a:lnTo>
                        <a:pt x="270345" y="60124"/>
                      </a:lnTo>
                      <a:cubicBezTo>
                        <a:pt x="269982" y="59761"/>
                        <a:pt x="269740" y="59277"/>
                        <a:pt x="269378" y="58914"/>
                      </a:cubicBezTo>
                      <a:cubicBezTo>
                        <a:pt x="267442" y="56253"/>
                        <a:pt x="265386" y="53471"/>
                        <a:pt x="263451" y="50809"/>
                      </a:cubicBezTo>
                      <a:cubicBezTo>
                        <a:pt x="263451" y="50446"/>
                        <a:pt x="263451" y="50083"/>
                        <a:pt x="263451" y="49599"/>
                      </a:cubicBezTo>
                      <a:cubicBezTo>
                        <a:pt x="263209" y="49237"/>
                        <a:pt x="262847" y="48752"/>
                        <a:pt x="262605" y="48389"/>
                      </a:cubicBezTo>
                      <a:lnTo>
                        <a:pt x="262605" y="48147"/>
                      </a:lnTo>
                      <a:cubicBezTo>
                        <a:pt x="262000" y="47906"/>
                        <a:pt x="261637" y="47542"/>
                        <a:pt x="261153" y="47301"/>
                      </a:cubicBezTo>
                      <a:cubicBezTo>
                        <a:pt x="261153" y="46938"/>
                        <a:pt x="261153" y="46575"/>
                        <a:pt x="261153" y="46091"/>
                      </a:cubicBezTo>
                      <a:lnTo>
                        <a:pt x="261153" y="46091"/>
                      </a:lnTo>
                      <a:cubicBezTo>
                        <a:pt x="260911" y="45728"/>
                        <a:pt x="260549" y="45365"/>
                        <a:pt x="260307" y="45002"/>
                      </a:cubicBezTo>
                      <a:cubicBezTo>
                        <a:pt x="259460" y="44155"/>
                        <a:pt x="258613" y="43308"/>
                        <a:pt x="257767" y="42462"/>
                      </a:cubicBezTo>
                      <a:lnTo>
                        <a:pt x="257767" y="42462"/>
                      </a:lnTo>
                      <a:cubicBezTo>
                        <a:pt x="257404" y="40042"/>
                        <a:pt x="255348" y="38833"/>
                        <a:pt x="254139" y="36897"/>
                      </a:cubicBezTo>
                      <a:cubicBezTo>
                        <a:pt x="251720" y="33873"/>
                        <a:pt x="249301" y="30848"/>
                        <a:pt x="246882" y="27824"/>
                      </a:cubicBezTo>
                      <a:cubicBezTo>
                        <a:pt x="246156" y="26977"/>
                        <a:pt x="245551" y="26130"/>
                        <a:pt x="244826" y="25162"/>
                      </a:cubicBezTo>
                      <a:cubicBezTo>
                        <a:pt x="244463" y="24800"/>
                        <a:pt x="244100" y="24437"/>
                        <a:pt x="243737" y="24074"/>
                      </a:cubicBezTo>
                      <a:lnTo>
                        <a:pt x="243737" y="24074"/>
                      </a:lnTo>
                      <a:cubicBezTo>
                        <a:pt x="243374" y="23590"/>
                        <a:pt x="243012" y="23227"/>
                        <a:pt x="242649" y="22864"/>
                      </a:cubicBezTo>
                      <a:cubicBezTo>
                        <a:pt x="238416" y="19477"/>
                        <a:pt x="234062" y="15969"/>
                        <a:pt x="229829" y="12581"/>
                      </a:cubicBezTo>
                      <a:cubicBezTo>
                        <a:pt x="228861" y="12097"/>
                        <a:pt x="227773" y="11735"/>
                        <a:pt x="226805" y="11130"/>
                      </a:cubicBezTo>
                      <a:cubicBezTo>
                        <a:pt x="225233" y="10162"/>
                        <a:pt x="223781" y="8952"/>
                        <a:pt x="221725" y="8831"/>
                      </a:cubicBezTo>
                      <a:cubicBezTo>
                        <a:pt x="221362" y="7742"/>
                        <a:pt x="220395" y="7742"/>
                        <a:pt x="219427" y="7621"/>
                      </a:cubicBezTo>
                      <a:cubicBezTo>
                        <a:pt x="218943" y="6532"/>
                        <a:pt x="217976" y="6532"/>
                        <a:pt x="217008" y="6654"/>
                      </a:cubicBezTo>
                      <a:cubicBezTo>
                        <a:pt x="216283" y="5081"/>
                        <a:pt x="214831" y="5444"/>
                        <a:pt x="213622" y="5444"/>
                      </a:cubicBezTo>
                      <a:lnTo>
                        <a:pt x="213622" y="5444"/>
                      </a:lnTo>
                      <a:cubicBezTo>
                        <a:pt x="213138" y="4355"/>
                        <a:pt x="212292" y="4355"/>
                        <a:pt x="211324" y="4476"/>
                      </a:cubicBezTo>
                      <a:cubicBezTo>
                        <a:pt x="210840" y="4113"/>
                        <a:pt x="210356" y="3629"/>
                        <a:pt x="209873" y="3267"/>
                      </a:cubicBezTo>
                      <a:lnTo>
                        <a:pt x="209389" y="3267"/>
                      </a:lnTo>
                      <a:cubicBezTo>
                        <a:pt x="209389" y="3267"/>
                        <a:pt x="209026" y="3267"/>
                        <a:pt x="209026" y="3267"/>
                      </a:cubicBezTo>
                      <a:cubicBezTo>
                        <a:pt x="207817" y="3267"/>
                        <a:pt x="206728" y="3267"/>
                        <a:pt x="205519" y="3267"/>
                      </a:cubicBezTo>
                      <a:cubicBezTo>
                        <a:pt x="205519" y="2903"/>
                        <a:pt x="205519" y="2541"/>
                        <a:pt x="205277" y="2298"/>
                      </a:cubicBezTo>
                      <a:cubicBezTo>
                        <a:pt x="204188" y="2298"/>
                        <a:pt x="203100" y="2298"/>
                        <a:pt x="202011" y="2298"/>
                      </a:cubicBezTo>
                      <a:cubicBezTo>
                        <a:pt x="200923" y="2298"/>
                        <a:pt x="199834" y="2057"/>
                        <a:pt x="198746" y="1936"/>
                      </a:cubicBezTo>
                      <a:cubicBezTo>
                        <a:pt x="196932" y="605"/>
                        <a:pt x="195117" y="363"/>
                        <a:pt x="193303" y="1936"/>
                      </a:cubicBezTo>
                      <a:cubicBezTo>
                        <a:pt x="193061" y="1936"/>
                        <a:pt x="192819" y="1936"/>
                        <a:pt x="192699" y="1694"/>
                      </a:cubicBezTo>
                      <a:cubicBezTo>
                        <a:pt x="192094" y="1210"/>
                        <a:pt x="191610" y="726"/>
                        <a:pt x="190643" y="0"/>
                      </a:cubicBezTo>
                      <a:lnTo>
                        <a:pt x="151335" y="0"/>
                      </a:lnTo>
                      <a:cubicBezTo>
                        <a:pt x="151093" y="242"/>
                        <a:pt x="150852" y="605"/>
                        <a:pt x="150489" y="726"/>
                      </a:cubicBezTo>
                      <a:cubicBezTo>
                        <a:pt x="147949" y="1210"/>
                        <a:pt x="145409" y="1572"/>
                        <a:pt x="142869" y="1936"/>
                      </a:cubicBezTo>
                      <a:cubicBezTo>
                        <a:pt x="141781" y="1936"/>
                        <a:pt x="140692" y="2177"/>
                        <a:pt x="139604" y="2298"/>
                      </a:cubicBezTo>
                      <a:cubicBezTo>
                        <a:pt x="138394" y="3992"/>
                        <a:pt x="136459" y="3145"/>
                        <a:pt x="134887" y="3629"/>
                      </a:cubicBezTo>
                      <a:cubicBezTo>
                        <a:pt x="134040" y="4839"/>
                        <a:pt x="132710" y="4476"/>
                        <a:pt x="131500" y="4597"/>
                      </a:cubicBezTo>
                      <a:cubicBezTo>
                        <a:pt x="130654" y="6049"/>
                        <a:pt x="129202" y="5565"/>
                        <a:pt x="127993" y="5928"/>
                      </a:cubicBezTo>
                      <a:cubicBezTo>
                        <a:pt x="126300" y="7137"/>
                        <a:pt x="124244" y="7621"/>
                        <a:pt x="122309" y="8105"/>
                      </a:cubicBezTo>
                      <a:cubicBezTo>
                        <a:pt x="121825" y="8347"/>
                        <a:pt x="121462" y="8710"/>
                        <a:pt x="120978" y="8952"/>
                      </a:cubicBezTo>
                      <a:cubicBezTo>
                        <a:pt x="120615" y="9194"/>
                        <a:pt x="120253" y="9315"/>
                        <a:pt x="119890" y="9194"/>
                      </a:cubicBezTo>
                      <a:cubicBezTo>
                        <a:pt x="119527" y="9557"/>
                        <a:pt x="119043" y="9799"/>
                        <a:pt x="118680" y="10162"/>
                      </a:cubicBezTo>
                      <a:cubicBezTo>
                        <a:pt x="118438" y="10404"/>
                        <a:pt x="118076" y="10525"/>
                        <a:pt x="117713" y="10525"/>
                      </a:cubicBezTo>
                      <a:cubicBezTo>
                        <a:pt x="116866" y="11855"/>
                        <a:pt x="115778" y="12823"/>
                        <a:pt x="114084" y="12823"/>
                      </a:cubicBezTo>
                      <a:cubicBezTo>
                        <a:pt x="114084" y="12823"/>
                        <a:pt x="114084" y="12823"/>
                        <a:pt x="114084" y="12823"/>
                      </a:cubicBezTo>
                      <a:cubicBezTo>
                        <a:pt x="113721" y="13186"/>
                        <a:pt x="113238" y="13549"/>
                        <a:pt x="112875" y="13912"/>
                      </a:cubicBezTo>
                      <a:lnTo>
                        <a:pt x="112875" y="13912"/>
                      </a:lnTo>
                      <a:cubicBezTo>
                        <a:pt x="112512" y="14275"/>
                        <a:pt x="112149" y="14638"/>
                        <a:pt x="111665" y="15001"/>
                      </a:cubicBezTo>
                      <a:lnTo>
                        <a:pt x="111665" y="15001"/>
                      </a:lnTo>
                      <a:cubicBezTo>
                        <a:pt x="111303" y="15364"/>
                        <a:pt x="110940" y="15727"/>
                        <a:pt x="110698" y="15969"/>
                      </a:cubicBezTo>
                      <a:cubicBezTo>
                        <a:pt x="109972" y="16453"/>
                        <a:pt x="109247" y="16936"/>
                        <a:pt x="108521" y="17420"/>
                      </a:cubicBezTo>
                      <a:cubicBezTo>
                        <a:pt x="108158" y="17783"/>
                        <a:pt x="107674" y="18146"/>
                        <a:pt x="107312" y="18509"/>
                      </a:cubicBezTo>
                      <a:lnTo>
                        <a:pt x="107312" y="18509"/>
                      </a:lnTo>
                      <a:cubicBezTo>
                        <a:pt x="106949" y="18872"/>
                        <a:pt x="106465" y="19235"/>
                        <a:pt x="106102" y="19477"/>
                      </a:cubicBezTo>
                      <a:lnTo>
                        <a:pt x="106102" y="19477"/>
                      </a:lnTo>
                      <a:cubicBezTo>
                        <a:pt x="105739" y="19961"/>
                        <a:pt x="105376" y="20323"/>
                        <a:pt x="105014" y="20687"/>
                      </a:cubicBezTo>
                      <a:lnTo>
                        <a:pt x="105014" y="20687"/>
                      </a:lnTo>
                      <a:cubicBezTo>
                        <a:pt x="104651" y="21170"/>
                        <a:pt x="104288" y="21413"/>
                        <a:pt x="103925" y="21775"/>
                      </a:cubicBezTo>
                      <a:lnTo>
                        <a:pt x="103804" y="21775"/>
                      </a:lnTo>
                      <a:cubicBezTo>
                        <a:pt x="103441" y="22259"/>
                        <a:pt x="103078" y="22622"/>
                        <a:pt x="102716" y="22985"/>
                      </a:cubicBezTo>
                      <a:lnTo>
                        <a:pt x="102716" y="22985"/>
                      </a:lnTo>
                      <a:cubicBezTo>
                        <a:pt x="102353" y="23469"/>
                        <a:pt x="101990" y="23832"/>
                        <a:pt x="101748" y="24316"/>
                      </a:cubicBezTo>
                      <a:cubicBezTo>
                        <a:pt x="100660" y="25526"/>
                        <a:pt x="99571" y="26735"/>
                        <a:pt x="98482" y="27945"/>
                      </a:cubicBezTo>
                      <a:cubicBezTo>
                        <a:pt x="98241" y="28792"/>
                        <a:pt x="98241" y="29881"/>
                        <a:pt x="97031" y="30001"/>
                      </a:cubicBezTo>
                      <a:cubicBezTo>
                        <a:pt x="96668" y="30486"/>
                        <a:pt x="96306" y="30848"/>
                        <a:pt x="95943" y="31332"/>
                      </a:cubicBezTo>
                      <a:cubicBezTo>
                        <a:pt x="95580" y="31816"/>
                        <a:pt x="95217" y="32179"/>
                        <a:pt x="94854" y="32663"/>
                      </a:cubicBezTo>
                      <a:cubicBezTo>
                        <a:pt x="94491" y="33026"/>
                        <a:pt x="94128" y="33389"/>
                        <a:pt x="93887" y="33752"/>
                      </a:cubicBezTo>
                      <a:cubicBezTo>
                        <a:pt x="93645" y="34599"/>
                        <a:pt x="93645" y="35687"/>
                        <a:pt x="92435" y="35808"/>
                      </a:cubicBezTo>
                      <a:lnTo>
                        <a:pt x="92435" y="35808"/>
                      </a:lnTo>
                      <a:cubicBezTo>
                        <a:pt x="92072" y="36292"/>
                        <a:pt x="91831" y="36655"/>
                        <a:pt x="91468" y="37139"/>
                      </a:cubicBezTo>
                      <a:lnTo>
                        <a:pt x="91468" y="37139"/>
                      </a:lnTo>
                      <a:cubicBezTo>
                        <a:pt x="91105" y="37623"/>
                        <a:pt x="90863" y="37986"/>
                        <a:pt x="90500" y="38469"/>
                      </a:cubicBezTo>
                      <a:cubicBezTo>
                        <a:pt x="90500" y="38469"/>
                        <a:pt x="90500" y="38469"/>
                        <a:pt x="90500" y="38469"/>
                      </a:cubicBezTo>
                      <a:cubicBezTo>
                        <a:pt x="90137" y="38833"/>
                        <a:pt x="89774" y="39316"/>
                        <a:pt x="89412" y="39679"/>
                      </a:cubicBezTo>
                      <a:cubicBezTo>
                        <a:pt x="89412" y="39679"/>
                        <a:pt x="89412" y="39679"/>
                        <a:pt x="89412" y="39679"/>
                      </a:cubicBezTo>
                      <a:cubicBezTo>
                        <a:pt x="89412" y="40647"/>
                        <a:pt x="89412" y="41615"/>
                        <a:pt x="88202" y="41978"/>
                      </a:cubicBezTo>
                      <a:cubicBezTo>
                        <a:pt x="88202" y="41978"/>
                        <a:pt x="88202" y="41978"/>
                        <a:pt x="88202" y="41978"/>
                      </a:cubicBezTo>
                      <a:cubicBezTo>
                        <a:pt x="87839" y="42462"/>
                        <a:pt x="87477" y="42946"/>
                        <a:pt x="87114" y="43429"/>
                      </a:cubicBezTo>
                      <a:lnTo>
                        <a:pt x="87114" y="43429"/>
                      </a:lnTo>
                      <a:cubicBezTo>
                        <a:pt x="87114" y="43672"/>
                        <a:pt x="87114" y="44034"/>
                        <a:pt x="86872" y="44277"/>
                      </a:cubicBezTo>
                      <a:cubicBezTo>
                        <a:pt x="86509" y="44760"/>
                        <a:pt x="86146" y="45123"/>
                        <a:pt x="85783" y="45607"/>
                      </a:cubicBezTo>
                      <a:cubicBezTo>
                        <a:pt x="85058" y="46696"/>
                        <a:pt x="84211" y="47906"/>
                        <a:pt x="83485" y="48994"/>
                      </a:cubicBezTo>
                      <a:cubicBezTo>
                        <a:pt x="81429" y="52261"/>
                        <a:pt x="79494" y="55527"/>
                        <a:pt x="77438" y="58672"/>
                      </a:cubicBezTo>
                      <a:cubicBezTo>
                        <a:pt x="72358" y="66536"/>
                        <a:pt x="67279" y="74399"/>
                        <a:pt x="62078" y="82262"/>
                      </a:cubicBezTo>
                      <a:cubicBezTo>
                        <a:pt x="56636" y="90609"/>
                        <a:pt x="50951" y="98715"/>
                        <a:pt x="45751" y="107183"/>
                      </a:cubicBezTo>
                      <a:cubicBezTo>
                        <a:pt x="35228" y="124119"/>
                        <a:pt x="24585" y="140934"/>
                        <a:pt x="13579" y="157508"/>
                      </a:cubicBezTo>
                      <a:cubicBezTo>
                        <a:pt x="9830" y="163193"/>
                        <a:pt x="5718" y="168879"/>
                        <a:pt x="2815" y="175170"/>
                      </a:cubicBezTo>
                      <a:cubicBezTo>
                        <a:pt x="880" y="179283"/>
                        <a:pt x="-208" y="183396"/>
                        <a:pt x="33" y="187872"/>
                      </a:cubicBezTo>
                      <a:cubicBezTo>
                        <a:pt x="275" y="192348"/>
                        <a:pt x="1969" y="195977"/>
                        <a:pt x="5113" y="199123"/>
                      </a:cubicBezTo>
                      <a:cubicBezTo>
                        <a:pt x="8016" y="202147"/>
                        <a:pt x="11523" y="203236"/>
                        <a:pt x="15635" y="202994"/>
                      </a:cubicBezTo>
                      <a:cubicBezTo>
                        <a:pt x="15998" y="202994"/>
                        <a:pt x="16361" y="202994"/>
                        <a:pt x="16845" y="202994"/>
                      </a:cubicBezTo>
                      <a:cubicBezTo>
                        <a:pt x="22045" y="203357"/>
                        <a:pt x="26278" y="201059"/>
                        <a:pt x="29423" y="197066"/>
                      </a:cubicBezTo>
                      <a:cubicBezTo>
                        <a:pt x="33898" y="191381"/>
                        <a:pt x="38373" y="185574"/>
                        <a:pt x="42485" y="179525"/>
                      </a:cubicBezTo>
                      <a:cubicBezTo>
                        <a:pt x="51072" y="166823"/>
                        <a:pt x="59175" y="153758"/>
                        <a:pt x="67762" y="141055"/>
                      </a:cubicBezTo>
                      <a:cubicBezTo>
                        <a:pt x="76229" y="128474"/>
                        <a:pt x="84332" y="115651"/>
                        <a:pt x="92193" y="102707"/>
                      </a:cubicBezTo>
                      <a:cubicBezTo>
                        <a:pt x="96668" y="95085"/>
                        <a:pt x="101264" y="87585"/>
                        <a:pt x="105860" y="80085"/>
                      </a:cubicBezTo>
                      <a:cubicBezTo>
                        <a:pt x="107674" y="77181"/>
                        <a:pt x="109126" y="73915"/>
                        <a:pt x="112754" y="71737"/>
                      </a:cubicBezTo>
                      <a:cubicBezTo>
                        <a:pt x="113843" y="71858"/>
                        <a:pt x="115294" y="72100"/>
                        <a:pt x="116745" y="72342"/>
                      </a:cubicBezTo>
                      <a:cubicBezTo>
                        <a:pt x="116866" y="72342"/>
                        <a:pt x="116987" y="72584"/>
                        <a:pt x="117108" y="72826"/>
                      </a:cubicBezTo>
                      <a:cubicBezTo>
                        <a:pt x="117108" y="75487"/>
                        <a:pt x="117592" y="78270"/>
                        <a:pt x="117108" y="80810"/>
                      </a:cubicBezTo>
                      <a:cubicBezTo>
                        <a:pt x="116261" y="84682"/>
                        <a:pt x="116382" y="88432"/>
                        <a:pt x="116382" y="92303"/>
                      </a:cubicBezTo>
                      <a:cubicBezTo>
                        <a:pt x="116382" y="99077"/>
                        <a:pt x="116382" y="105852"/>
                        <a:pt x="116382" y="112506"/>
                      </a:cubicBezTo>
                      <a:cubicBezTo>
                        <a:pt x="116382" y="198760"/>
                        <a:pt x="116382" y="285014"/>
                        <a:pt x="116382" y="371268"/>
                      </a:cubicBezTo>
                      <a:cubicBezTo>
                        <a:pt x="116382" y="395342"/>
                        <a:pt x="116382" y="419537"/>
                        <a:pt x="116382" y="443611"/>
                      </a:cubicBezTo>
                      <a:cubicBezTo>
                        <a:pt x="116382" y="450022"/>
                        <a:pt x="117592" y="455829"/>
                        <a:pt x="122671" y="460305"/>
                      </a:cubicBezTo>
                      <a:cubicBezTo>
                        <a:pt x="122913" y="460547"/>
                        <a:pt x="123034" y="461031"/>
                        <a:pt x="123155" y="461273"/>
                      </a:cubicBezTo>
                      <a:cubicBezTo>
                        <a:pt x="124365" y="461515"/>
                        <a:pt x="125090" y="462362"/>
                        <a:pt x="125574" y="463450"/>
                      </a:cubicBezTo>
                      <a:cubicBezTo>
                        <a:pt x="125816" y="463934"/>
                        <a:pt x="126300" y="464176"/>
                        <a:pt x="126663" y="464539"/>
                      </a:cubicBezTo>
                      <a:cubicBezTo>
                        <a:pt x="127025" y="464902"/>
                        <a:pt x="127509" y="465265"/>
                        <a:pt x="127872" y="465507"/>
                      </a:cubicBezTo>
                      <a:cubicBezTo>
                        <a:pt x="127872" y="465507"/>
                        <a:pt x="127872" y="465507"/>
                        <a:pt x="127872" y="465507"/>
                      </a:cubicBezTo>
                      <a:cubicBezTo>
                        <a:pt x="128356" y="465870"/>
                        <a:pt x="128719" y="466233"/>
                        <a:pt x="129202" y="466716"/>
                      </a:cubicBezTo>
                      <a:cubicBezTo>
                        <a:pt x="129565" y="466716"/>
                        <a:pt x="129807" y="466716"/>
                        <a:pt x="130170" y="466716"/>
                      </a:cubicBezTo>
                      <a:cubicBezTo>
                        <a:pt x="131984" y="466837"/>
                        <a:pt x="133919" y="466837"/>
                        <a:pt x="135734" y="467201"/>
                      </a:cubicBezTo>
                      <a:cubicBezTo>
                        <a:pt x="143111" y="468773"/>
                        <a:pt x="149400" y="466716"/>
                        <a:pt x="154964" y="461999"/>
                      </a:cubicBezTo>
                      <a:cubicBezTo>
                        <a:pt x="156536" y="460668"/>
                        <a:pt x="158592" y="459821"/>
                        <a:pt x="159076" y="457402"/>
                      </a:cubicBezTo>
                      <a:cubicBezTo>
                        <a:pt x="159076" y="456434"/>
                        <a:pt x="159076" y="455466"/>
                        <a:pt x="160043" y="454982"/>
                      </a:cubicBezTo>
                      <a:cubicBezTo>
                        <a:pt x="160164" y="450506"/>
                        <a:pt x="160406" y="446151"/>
                        <a:pt x="160406" y="441675"/>
                      </a:cubicBezTo>
                      <a:cubicBezTo>
                        <a:pt x="160406" y="376591"/>
                        <a:pt x="160406" y="311628"/>
                        <a:pt x="160406" y="246544"/>
                      </a:cubicBezTo>
                      <a:cubicBezTo>
                        <a:pt x="160406" y="243278"/>
                        <a:pt x="161132" y="240133"/>
                        <a:pt x="161858" y="236625"/>
                      </a:cubicBezTo>
                      <a:cubicBezTo>
                        <a:pt x="162825" y="235536"/>
                        <a:pt x="164035" y="234326"/>
                        <a:pt x="165002" y="233237"/>
                      </a:cubicBezTo>
                      <a:cubicBezTo>
                        <a:pt x="168389" y="231786"/>
                        <a:pt x="171533" y="231302"/>
                        <a:pt x="174799" y="231302"/>
                      </a:cubicBezTo>
                      <a:cubicBezTo>
                        <a:pt x="179636" y="231302"/>
                        <a:pt x="184716" y="234326"/>
                        <a:pt x="184595" y="240980"/>
                      </a:cubicBezTo>
                      <a:cubicBezTo>
                        <a:pt x="184474" y="250295"/>
                        <a:pt x="184595" y="259489"/>
                        <a:pt x="184595" y="268804"/>
                      </a:cubicBezTo>
                      <a:cubicBezTo>
                        <a:pt x="184595" y="304491"/>
                        <a:pt x="184716" y="340178"/>
                        <a:pt x="184837" y="375866"/>
                      </a:cubicBezTo>
                      <a:cubicBezTo>
                        <a:pt x="186288" y="392076"/>
                        <a:pt x="185442" y="408165"/>
                        <a:pt x="185684" y="424376"/>
                      </a:cubicBezTo>
                      <a:cubicBezTo>
                        <a:pt x="185684" y="433449"/>
                        <a:pt x="185684" y="442522"/>
                        <a:pt x="185684" y="451595"/>
                      </a:cubicBezTo>
                      <a:cubicBezTo>
                        <a:pt x="185805" y="451837"/>
                        <a:pt x="185926" y="452200"/>
                        <a:pt x="185684" y="452442"/>
                      </a:cubicBezTo>
                      <a:cubicBezTo>
                        <a:pt x="187014" y="453409"/>
                        <a:pt x="186772" y="454861"/>
                        <a:pt x="186772" y="456192"/>
                      </a:cubicBezTo>
                      <a:cubicBezTo>
                        <a:pt x="186893" y="456434"/>
                        <a:pt x="186893" y="456676"/>
                        <a:pt x="186772" y="457038"/>
                      </a:cubicBezTo>
                      <a:cubicBezTo>
                        <a:pt x="188103" y="457402"/>
                        <a:pt x="189191" y="458128"/>
                        <a:pt x="188949" y="459700"/>
                      </a:cubicBezTo>
                      <a:cubicBezTo>
                        <a:pt x="194392" y="466596"/>
                        <a:pt x="201648" y="468168"/>
                        <a:pt x="209994" y="467080"/>
                      </a:cubicBezTo>
                      <a:cubicBezTo>
                        <a:pt x="211082" y="466959"/>
                        <a:pt x="212171" y="466837"/>
                        <a:pt x="213259" y="466716"/>
                      </a:cubicBezTo>
                      <a:cubicBezTo>
                        <a:pt x="214106" y="466475"/>
                        <a:pt x="214831" y="466112"/>
                        <a:pt x="215678" y="465870"/>
                      </a:cubicBezTo>
                      <a:cubicBezTo>
                        <a:pt x="215920" y="466233"/>
                        <a:pt x="216041" y="466354"/>
                        <a:pt x="216162" y="466475"/>
                      </a:cubicBezTo>
                      <a:cubicBezTo>
                        <a:pt x="216041" y="466475"/>
                        <a:pt x="215799" y="466233"/>
                        <a:pt x="215678" y="465870"/>
                      </a:cubicBezTo>
                      <a:cubicBezTo>
                        <a:pt x="216041" y="465870"/>
                        <a:pt x="216404" y="465628"/>
                        <a:pt x="216767" y="465507"/>
                      </a:cubicBezTo>
                      <a:lnTo>
                        <a:pt x="216767" y="465507"/>
                      </a:lnTo>
                      <a:cubicBezTo>
                        <a:pt x="217129" y="465144"/>
                        <a:pt x="217492" y="464902"/>
                        <a:pt x="217855" y="464660"/>
                      </a:cubicBezTo>
                      <a:cubicBezTo>
                        <a:pt x="218218" y="464660"/>
                        <a:pt x="218702" y="464418"/>
                        <a:pt x="219065" y="464297"/>
                      </a:cubicBezTo>
                      <a:cubicBezTo>
                        <a:pt x="219427" y="463208"/>
                        <a:pt x="220395" y="463087"/>
                        <a:pt x="221362" y="463087"/>
                      </a:cubicBezTo>
                      <a:cubicBezTo>
                        <a:pt x="221362" y="463087"/>
                        <a:pt x="221362" y="463087"/>
                        <a:pt x="221362" y="463087"/>
                      </a:cubicBezTo>
                      <a:cubicBezTo>
                        <a:pt x="221725" y="462724"/>
                        <a:pt x="222088" y="462362"/>
                        <a:pt x="222572" y="461877"/>
                      </a:cubicBezTo>
                      <a:cubicBezTo>
                        <a:pt x="223660" y="460668"/>
                        <a:pt x="224749" y="459579"/>
                        <a:pt x="225717" y="458369"/>
                      </a:cubicBezTo>
                      <a:cubicBezTo>
                        <a:pt x="225958" y="457523"/>
                        <a:pt x="226079" y="456434"/>
                        <a:pt x="227168" y="456071"/>
                      </a:cubicBezTo>
                      <a:cubicBezTo>
                        <a:pt x="228740" y="450506"/>
                        <a:pt x="229829" y="444941"/>
                        <a:pt x="229345" y="439135"/>
                      </a:cubicBezTo>
                      <a:cubicBezTo>
                        <a:pt x="229345" y="437804"/>
                        <a:pt x="229103" y="436473"/>
                        <a:pt x="228861" y="435143"/>
                      </a:cubicBezTo>
                      <a:cubicBezTo>
                        <a:pt x="228377" y="432118"/>
                        <a:pt x="228256" y="429094"/>
                        <a:pt x="228861" y="425949"/>
                      </a:cubicBezTo>
                      <a:cubicBezTo>
                        <a:pt x="229103" y="424860"/>
                        <a:pt x="229345" y="423650"/>
                        <a:pt x="229224" y="422561"/>
                      </a:cubicBezTo>
                      <a:cubicBezTo>
                        <a:pt x="229103" y="420505"/>
                        <a:pt x="228498" y="418448"/>
                        <a:pt x="228498" y="416271"/>
                      </a:cubicBezTo>
                      <a:cubicBezTo>
                        <a:pt x="228498" y="414456"/>
                        <a:pt x="229103" y="412641"/>
                        <a:pt x="228498" y="410706"/>
                      </a:cubicBezTo>
                      <a:cubicBezTo>
                        <a:pt x="228014" y="409133"/>
                        <a:pt x="228014" y="407198"/>
                        <a:pt x="228498" y="405504"/>
                      </a:cubicBezTo>
                      <a:cubicBezTo>
                        <a:pt x="229587" y="401633"/>
                        <a:pt x="229224" y="397882"/>
                        <a:pt x="229224" y="394012"/>
                      </a:cubicBezTo>
                      <a:cubicBezTo>
                        <a:pt x="229224" y="297112"/>
                        <a:pt x="229224" y="200212"/>
                        <a:pt x="229345" y="103311"/>
                      </a:cubicBezTo>
                      <a:cubicBezTo>
                        <a:pt x="229345" y="97747"/>
                        <a:pt x="229345" y="92182"/>
                        <a:pt x="229466" y="86496"/>
                      </a:cubicBezTo>
                      <a:cubicBezTo>
                        <a:pt x="229466" y="84561"/>
                        <a:pt x="229466" y="82625"/>
                        <a:pt x="229345" y="80690"/>
                      </a:cubicBezTo>
                      <a:cubicBezTo>
                        <a:pt x="229345" y="80326"/>
                        <a:pt x="229345" y="79843"/>
                        <a:pt x="229345" y="79480"/>
                      </a:cubicBezTo>
                      <a:cubicBezTo>
                        <a:pt x="229103" y="78996"/>
                        <a:pt x="228740" y="78391"/>
                        <a:pt x="228619" y="77907"/>
                      </a:cubicBezTo>
                      <a:cubicBezTo>
                        <a:pt x="228135" y="76213"/>
                        <a:pt x="228135" y="74520"/>
                        <a:pt x="229466" y="72947"/>
                      </a:cubicBezTo>
                      <a:cubicBezTo>
                        <a:pt x="230675" y="71374"/>
                        <a:pt x="232247" y="71012"/>
                        <a:pt x="234424" y="71374"/>
                      </a:cubicBezTo>
                      <a:cubicBezTo>
                        <a:pt x="236360" y="72584"/>
                        <a:pt x="237811" y="74520"/>
                        <a:pt x="239141" y="76697"/>
                      </a:cubicBezTo>
                      <a:cubicBezTo>
                        <a:pt x="245189" y="87343"/>
                        <a:pt x="251236" y="97989"/>
                        <a:pt x="257525" y="108514"/>
                      </a:cubicBezTo>
                      <a:cubicBezTo>
                        <a:pt x="261395" y="115046"/>
                        <a:pt x="265628" y="121579"/>
                        <a:pt x="269619" y="127990"/>
                      </a:cubicBezTo>
                      <a:cubicBezTo>
                        <a:pt x="277844" y="141177"/>
                        <a:pt x="286068" y="154241"/>
                        <a:pt x="294413" y="167306"/>
                      </a:cubicBezTo>
                      <a:cubicBezTo>
                        <a:pt x="298162" y="173235"/>
                        <a:pt x="302154" y="179162"/>
                        <a:pt x="306024" y="185090"/>
                      </a:cubicBezTo>
                      <a:cubicBezTo>
                        <a:pt x="307959" y="188114"/>
                        <a:pt x="309773" y="191260"/>
                        <a:pt x="311587" y="194405"/>
                      </a:cubicBezTo>
                      <a:cubicBezTo>
                        <a:pt x="312071" y="195251"/>
                        <a:pt x="312434" y="196099"/>
                        <a:pt x="313039" y="196824"/>
                      </a:cubicBezTo>
                      <a:cubicBezTo>
                        <a:pt x="313764" y="197792"/>
                        <a:pt x="314611" y="198518"/>
                        <a:pt x="314490" y="198518"/>
                      </a:cubicBezTo>
                      <a:cubicBezTo>
                        <a:pt x="317756" y="200212"/>
                        <a:pt x="319932" y="201300"/>
                        <a:pt x="322110" y="202389"/>
                      </a:cubicBezTo>
                      <a:cubicBezTo>
                        <a:pt x="322351" y="202389"/>
                        <a:pt x="322472" y="202389"/>
                        <a:pt x="322714" y="202389"/>
                      </a:cubicBezTo>
                      <a:cubicBezTo>
                        <a:pt x="328399" y="204203"/>
                        <a:pt x="333115" y="202268"/>
                        <a:pt x="337228" y="198276"/>
                      </a:cubicBezTo>
                      <a:cubicBezTo>
                        <a:pt x="338679" y="196824"/>
                        <a:pt x="340251" y="195373"/>
                        <a:pt x="341703" y="193921"/>
                      </a:cubicBezTo>
                      <a:cubicBezTo>
                        <a:pt x="342307" y="192106"/>
                        <a:pt x="342912" y="190171"/>
                        <a:pt x="343396" y="188356"/>
                      </a:cubicBezTo>
                      <a:cubicBezTo>
                        <a:pt x="343033" y="187630"/>
                        <a:pt x="343396" y="187388"/>
                        <a:pt x="344000" y="187147"/>
                      </a:cubicBezTo>
                      <a:cubicBezTo>
                        <a:pt x="344000" y="185452"/>
                        <a:pt x="344000" y="183880"/>
                        <a:pt x="343759" y="182187"/>
                      </a:cubicBezTo>
                      <a:close/>
                    </a:path>
                  </a:pathLst>
                </a:custGeom>
                <a:solidFill>
                  <a:srgbClr val="F3745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sp>
            <p:nvSpPr>
              <p:cNvPr id="953" name="Google Shape;953;p34"/>
              <p:cNvSpPr/>
              <p:nvPr/>
            </p:nvSpPr>
            <p:spPr>
              <a:xfrm>
                <a:off x="6118298" y="5178681"/>
                <a:ext cx="112964" cy="166509"/>
              </a:xfrm>
              <a:custGeom>
                <a:avLst/>
                <a:gdLst/>
                <a:ahLst/>
                <a:cxnLst/>
                <a:rect l="l" t="t" r="r" b="b"/>
                <a:pathLst>
                  <a:path w="112964" h="166509" extrusionOk="0">
                    <a:moveTo>
                      <a:pt x="112796" y="164970"/>
                    </a:moveTo>
                    <a:cubicBezTo>
                      <a:pt x="80625" y="117548"/>
                      <a:pt x="48454" y="70126"/>
                      <a:pt x="16283" y="22583"/>
                    </a:cubicBezTo>
                    <a:cubicBezTo>
                      <a:pt x="11807" y="16051"/>
                      <a:pt x="7333" y="9397"/>
                      <a:pt x="2858" y="2865"/>
                    </a:cubicBezTo>
                    <a:cubicBezTo>
                      <a:pt x="-1617" y="-3668"/>
                      <a:pt x="318" y="2865"/>
                      <a:pt x="1043" y="3953"/>
                    </a:cubicBezTo>
                    <a:cubicBezTo>
                      <a:pt x="33215" y="51375"/>
                      <a:pt x="65386" y="98797"/>
                      <a:pt x="97557" y="146339"/>
                    </a:cubicBezTo>
                    <a:cubicBezTo>
                      <a:pt x="102032" y="152872"/>
                      <a:pt x="106507" y="159526"/>
                      <a:pt x="110982" y="166058"/>
                    </a:cubicBezTo>
                    <a:cubicBezTo>
                      <a:pt x="111708" y="167147"/>
                      <a:pt x="113522" y="166058"/>
                      <a:pt x="112796" y="164970"/>
                    </a:cubicBezTo>
                    <a:lnTo>
                      <a:pt x="112796" y="164970"/>
                    </a:lnTo>
                    <a:close/>
                  </a:path>
                </a:pathLst>
              </a:custGeom>
              <a:solidFill>
                <a:srgbClr val="F3745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954" name="Google Shape;954;p34"/>
              <p:cNvSpPr/>
              <p:nvPr/>
            </p:nvSpPr>
            <p:spPr>
              <a:xfrm>
                <a:off x="5905238" y="5180732"/>
                <a:ext cx="113887" cy="165833"/>
              </a:xfrm>
              <a:custGeom>
                <a:avLst/>
                <a:gdLst/>
                <a:ahLst/>
                <a:cxnLst/>
                <a:rect l="l" t="t" r="r" b="b"/>
                <a:pathLst>
                  <a:path w="113887" h="165833" extrusionOk="0">
                    <a:moveTo>
                      <a:pt x="3539" y="163403"/>
                    </a:moveTo>
                    <a:cubicBezTo>
                      <a:pt x="35831" y="115981"/>
                      <a:pt x="68002" y="68559"/>
                      <a:pt x="100295" y="21259"/>
                    </a:cubicBezTo>
                    <a:cubicBezTo>
                      <a:pt x="104770" y="14726"/>
                      <a:pt x="109244" y="8073"/>
                      <a:pt x="113720" y="1540"/>
                    </a:cubicBezTo>
                    <a:cubicBezTo>
                      <a:pt x="114445" y="451"/>
                      <a:pt x="112631" y="-638"/>
                      <a:pt x="111905" y="451"/>
                    </a:cubicBezTo>
                    <a:cubicBezTo>
                      <a:pt x="79613" y="47873"/>
                      <a:pt x="47442" y="95294"/>
                      <a:pt x="15150" y="142595"/>
                    </a:cubicBezTo>
                    <a:cubicBezTo>
                      <a:pt x="10674" y="149128"/>
                      <a:pt x="6200" y="155781"/>
                      <a:pt x="1725" y="162314"/>
                    </a:cubicBezTo>
                    <a:cubicBezTo>
                      <a:pt x="-2750" y="168847"/>
                      <a:pt x="2813" y="164491"/>
                      <a:pt x="3539" y="163403"/>
                    </a:cubicBezTo>
                    <a:lnTo>
                      <a:pt x="3539" y="163403"/>
                    </a:lnTo>
                    <a:close/>
                  </a:path>
                </a:pathLst>
              </a:custGeom>
              <a:solidFill>
                <a:srgbClr val="F3745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955" name="Google Shape;955;p34"/>
              <p:cNvSpPr/>
              <p:nvPr/>
            </p:nvSpPr>
            <p:spPr>
              <a:xfrm>
                <a:off x="5772351" y="5318470"/>
                <a:ext cx="143451" cy="42337"/>
              </a:xfrm>
              <a:custGeom>
                <a:avLst/>
                <a:gdLst/>
                <a:ahLst/>
                <a:cxnLst/>
                <a:rect l="l" t="t" r="r" b="b"/>
                <a:pathLst>
                  <a:path w="143451" h="42337" extrusionOk="0">
                    <a:moveTo>
                      <a:pt x="38339" y="26996"/>
                    </a:moveTo>
                    <a:cubicBezTo>
                      <a:pt x="39549" y="26391"/>
                      <a:pt x="40879" y="26632"/>
                      <a:pt x="42089" y="26996"/>
                    </a:cubicBezTo>
                    <a:cubicBezTo>
                      <a:pt x="50313" y="28568"/>
                      <a:pt x="58537" y="30020"/>
                      <a:pt x="66761" y="31593"/>
                    </a:cubicBezTo>
                    <a:cubicBezTo>
                      <a:pt x="81880" y="34375"/>
                      <a:pt x="96877" y="37157"/>
                      <a:pt x="111995" y="39940"/>
                    </a:cubicBezTo>
                    <a:cubicBezTo>
                      <a:pt x="112358" y="39940"/>
                      <a:pt x="112600" y="39940"/>
                      <a:pt x="112963" y="40061"/>
                    </a:cubicBezTo>
                    <a:cubicBezTo>
                      <a:pt x="112963" y="40061"/>
                      <a:pt x="112963" y="40061"/>
                      <a:pt x="112963" y="40061"/>
                    </a:cubicBezTo>
                    <a:cubicBezTo>
                      <a:pt x="114898" y="40303"/>
                      <a:pt x="116954" y="40666"/>
                      <a:pt x="118889" y="40908"/>
                    </a:cubicBezTo>
                    <a:cubicBezTo>
                      <a:pt x="119614" y="40908"/>
                      <a:pt x="120461" y="40908"/>
                      <a:pt x="121187" y="41149"/>
                    </a:cubicBezTo>
                    <a:cubicBezTo>
                      <a:pt x="122275" y="41270"/>
                      <a:pt x="123364" y="41513"/>
                      <a:pt x="124573" y="41633"/>
                    </a:cubicBezTo>
                    <a:cubicBezTo>
                      <a:pt x="125178" y="41633"/>
                      <a:pt x="125904" y="41633"/>
                      <a:pt x="126508" y="41633"/>
                    </a:cubicBezTo>
                    <a:cubicBezTo>
                      <a:pt x="127476" y="41633"/>
                      <a:pt x="128443" y="41754"/>
                      <a:pt x="129290" y="41875"/>
                    </a:cubicBezTo>
                    <a:cubicBezTo>
                      <a:pt x="129653" y="41875"/>
                      <a:pt x="130137" y="41996"/>
                      <a:pt x="130500" y="41996"/>
                    </a:cubicBezTo>
                    <a:cubicBezTo>
                      <a:pt x="131225" y="41996"/>
                      <a:pt x="131951" y="41996"/>
                      <a:pt x="132556" y="42238"/>
                    </a:cubicBezTo>
                    <a:cubicBezTo>
                      <a:pt x="135700" y="42722"/>
                      <a:pt x="138361" y="41392"/>
                      <a:pt x="140659" y="39456"/>
                    </a:cubicBezTo>
                    <a:cubicBezTo>
                      <a:pt x="141143" y="39093"/>
                      <a:pt x="141505" y="38609"/>
                      <a:pt x="141868" y="38125"/>
                    </a:cubicBezTo>
                    <a:lnTo>
                      <a:pt x="141263" y="37520"/>
                    </a:lnTo>
                    <a:cubicBezTo>
                      <a:pt x="142715" y="35827"/>
                      <a:pt x="143561" y="33891"/>
                      <a:pt x="143441" y="31471"/>
                    </a:cubicBezTo>
                    <a:cubicBezTo>
                      <a:pt x="143199" y="28689"/>
                      <a:pt x="142231" y="26391"/>
                      <a:pt x="140175" y="24455"/>
                    </a:cubicBezTo>
                    <a:cubicBezTo>
                      <a:pt x="138119" y="22519"/>
                      <a:pt x="135700" y="21310"/>
                      <a:pt x="133039" y="20584"/>
                    </a:cubicBezTo>
                    <a:cubicBezTo>
                      <a:pt x="128806" y="19374"/>
                      <a:pt x="124573" y="19011"/>
                      <a:pt x="120219" y="18407"/>
                    </a:cubicBezTo>
                    <a:cubicBezTo>
                      <a:pt x="119856" y="18407"/>
                      <a:pt x="119493" y="18407"/>
                      <a:pt x="119131" y="18285"/>
                    </a:cubicBezTo>
                    <a:lnTo>
                      <a:pt x="117921" y="17197"/>
                    </a:lnTo>
                    <a:cubicBezTo>
                      <a:pt x="117921" y="17318"/>
                      <a:pt x="117921" y="17438"/>
                      <a:pt x="117921" y="17559"/>
                    </a:cubicBezTo>
                    <a:cubicBezTo>
                      <a:pt x="117679" y="17802"/>
                      <a:pt x="117558" y="17802"/>
                      <a:pt x="117316" y="18043"/>
                    </a:cubicBezTo>
                    <a:cubicBezTo>
                      <a:pt x="114293" y="17681"/>
                      <a:pt x="111269" y="17197"/>
                      <a:pt x="108246" y="16713"/>
                    </a:cubicBezTo>
                    <a:lnTo>
                      <a:pt x="108246" y="16713"/>
                    </a:lnTo>
                    <a:cubicBezTo>
                      <a:pt x="107399" y="16471"/>
                      <a:pt x="106552" y="16350"/>
                      <a:pt x="105706" y="16108"/>
                    </a:cubicBezTo>
                    <a:cubicBezTo>
                      <a:pt x="96514" y="14414"/>
                      <a:pt x="87443" y="12842"/>
                      <a:pt x="78251" y="11027"/>
                    </a:cubicBezTo>
                    <a:cubicBezTo>
                      <a:pt x="67003" y="8850"/>
                      <a:pt x="55876" y="6551"/>
                      <a:pt x="44629" y="4373"/>
                    </a:cubicBezTo>
                    <a:cubicBezTo>
                      <a:pt x="39791" y="3406"/>
                      <a:pt x="34953" y="2438"/>
                      <a:pt x="30115" y="1591"/>
                    </a:cubicBezTo>
                    <a:cubicBezTo>
                      <a:pt x="23584" y="502"/>
                      <a:pt x="17053" y="-344"/>
                      <a:pt x="10401" y="139"/>
                    </a:cubicBezTo>
                    <a:cubicBezTo>
                      <a:pt x="7499" y="382"/>
                      <a:pt x="4596" y="744"/>
                      <a:pt x="1693" y="1107"/>
                    </a:cubicBezTo>
                    <a:cubicBezTo>
                      <a:pt x="1088" y="1349"/>
                      <a:pt x="605" y="1591"/>
                      <a:pt x="0" y="1712"/>
                    </a:cubicBezTo>
                  </a:path>
                </a:pathLst>
              </a:custGeom>
              <a:solidFill>
                <a:srgbClr val="50B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grpSp>
          <p:nvGrpSpPr>
            <p:cNvPr id="956" name="Google Shape;956;p34"/>
            <p:cNvGrpSpPr/>
            <p:nvPr/>
          </p:nvGrpSpPr>
          <p:grpSpPr>
            <a:xfrm>
              <a:off x="6615687" y="5133568"/>
              <a:ext cx="269367" cy="473526"/>
              <a:chOff x="6615687" y="5133568"/>
              <a:chExt cx="269367" cy="473526"/>
            </a:xfrm>
          </p:grpSpPr>
          <p:sp>
            <p:nvSpPr>
              <p:cNvPr id="957" name="Google Shape;957;p34"/>
              <p:cNvSpPr/>
              <p:nvPr/>
            </p:nvSpPr>
            <p:spPr>
              <a:xfrm>
                <a:off x="6713721" y="5133568"/>
                <a:ext cx="78482" cy="78705"/>
              </a:xfrm>
              <a:custGeom>
                <a:avLst/>
                <a:gdLst/>
                <a:ahLst/>
                <a:cxnLst/>
                <a:rect l="l" t="t" r="r" b="b"/>
                <a:pathLst>
                  <a:path w="78482" h="78705" extrusionOk="0">
                    <a:moveTo>
                      <a:pt x="5386" y="60680"/>
                    </a:moveTo>
                    <a:cubicBezTo>
                      <a:pt x="12642" y="72293"/>
                      <a:pt x="23044" y="78463"/>
                      <a:pt x="36831" y="78463"/>
                    </a:cubicBezTo>
                    <a:cubicBezTo>
                      <a:pt x="37315" y="78463"/>
                      <a:pt x="37678" y="78463"/>
                      <a:pt x="38162" y="78463"/>
                    </a:cubicBezTo>
                    <a:cubicBezTo>
                      <a:pt x="38162" y="78463"/>
                      <a:pt x="38162" y="78705"/>
                      <a:pt x="38162" y="78705"/>
                    </a:cubicBezTo>
                    <a:cubicBezTo>
                      <a:pt x="41306" y="78342"/>
                      <a:pt x="44451" y="78100"/>
                      <a:pt x="47595" y="77616"/>
                    </a:cubicBezTo>
                    <a:cubicBezTo>
                      <a:pt x="54368" y="76648"/>
                      <a:pt x="60174" y="73624"/>
                      <a:pt x="65253" y="69269"/>
                    </a:cubicBezTo>
                    <a:cubicBezTo>
                      <a:pt x="71784" y="63583"/>
                      <a:pt x="75171" y="56204"/>
                      <a:pt x="77348" y="48098"/>
                    </a:cubicBezTo>
                    <a:cubicBezTo>
                      <a:pt x="78799" y="42292"/>
                      <a:pt x="78920" y="36485"/>
                      <a:pt x="77348" y="30678"/>
                    </a:cubicBezTo>
                    <a:cubicBezTo>
                      <a:pt x="75655" y="24508"/>
                      <a:pt x="72752" y="18823"/>
                      <a:pt x="68761" y="13984"/>
                    </a:cubicBezTo>
                    <a:cubicBezTo>
                      <a:pt x="63439" y="7452"/>
                      <a:pt x="56545" y="3338"/>
                      <a:pt x="48442" y="1282"/>
                    </a:cubicBezTo>
                    <a:cubicBezTo>
                      <a:pt x="43362" y="-49"/>
                      <a:pt x="38162" y="-291"/>
                      <a:pt x="32840" y="314"/>
                    </a:cubicBezTo>
                    <a:cubicBezTo>
                      <a:pt x="24253" y="1403"/>
                      <a:pt x="17480" y="6121"/>
                      <a:pt x="11070" y="11322"/>
                    </a:cubicBezTo>
                    <a:cubicBezTo>
                      <a:pt x="6837" y="16525"/>
                      <a:pt x="3571" y="22210"/>
                      <a:pt x="1274" y="28380"/>
                    </a:cubicBezTo>
                    <a:cubicBezTo>
                      <a:pt x="911" y="29227"/>
                      <a:pt x="790" y="30073"/>
                      <a:pt x="669" y="31042"/>
                    </a:cubicBezTo>
                    <a:cubicBezTo>
                      <a:pt x="-420" y="35759"/>
                      <a:pt x="64" y="40598"/>
                      <a:pt x="427" y="45316"/>
                    </a:cubicBezTo>
                    <a:cubicBezTo>
                      <a:pt x="790" y="50881"/>
                      <a:pt x="2725" y="55962"/>
                      <a:pt x="5628" y="60559"/>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958" name="Google Shape;958;p34"/>
              <p:cNvSpPr/>
              <p:nvPr/>
            </p:nvSpPr>
            <p:spPr>
              <a:xfrm>
                <a:off x="6615687" y="5225467"/>
                <a:ext cx="269367" cy="381627"/>
              </a:xfrm>
              <a:custGeom>
                <a:avLst/>
                <a:gdLst/>
                <a:ahLst/>
                <a:cxnLst/>
                <a:rect l="l" t="t" r="r" b="b"/>
                <a:pathLst>
                  <a:path w="269367" h="381627" extrusionOk="0">
                    <a:moveTo>
                      <a:pt x="266937" y="153871"/>
                    </a:moveTo>
                    <a:cubicBezTo>
                      <a:pt x="264518" y="148790"/>
                      <a:pt x="261373" y="144314"/>
                      <a:pt x="258350" y="139717"/>
                    </a:cubicBezTo>
                    <a:cubicBezTo>
                      <a:pt x="258108" y="139355"/>
                      <a:pt x="257866" y="138991"/>
                      <a:pt x="257624" y="138629"/>
                    </a:cubicBezTo>
                    <a:lnTo>
                      <a:pt x="257624" y="136451"/>
                    </a:lnTo>
                    <a:cubicBezTo>
                      <a:pt x="257624" y="136572"/>
                      <a:pt x="257382" y="136814"/>
                      <a:pt x="257261" y="136935"/>
                    </a:cubicBezTo>
                    <a:cubicBezTo>
                      <a:pt x="256898" y="136935"/>
                      <a:pt x="256656" y="136814"/>
                      <a:pt x="256294" y="136693"/>
                    </a:cubicBezTo>
                    <a:cubicBezTo>
                      <a:pt x="254117" y="133426"/>
                      <a:pt x="252060" y="130161"/>
                      <a:pt x="250004" y="126894"/>
                    </a:cubicBezTo>
                    <a:lnTo>
                      <a:pt x="250004" y="126894"/>
                    </a:lnTo>
                    <a:cubicBezTo>
                      <a:pt x="249400" y="125805"/>
                      <a:pt x="248916" y="124838"/>
                      <a:pt x="248311" y="123870"/>
                    </a:cubicBezTo>
                    <a:cubicBezTo>
                      <a:pt x="242264" y="113587"/>
                      <a:pt x="236096" y="103425"/>
                      <a:pt x="230169" y="93142"/>
                    </a:cubicBezTo>
                    <a:cubicBezTo>
                      <a:pt x="222792" y="80561"/>
                      <a:pt x="215656" y="67859"/>
                      <a:pt x="208399" y="55278"/>
                    </a:cubicBezTo>
                    <a:cubicBezTo>
                      <a:pt x="205255" y="49834"/>
                      <a:pt x="202231" y="44269"/>
                      <a:pt x="198845" y="38946"/>
                    </a:cubicBezTo>
                    <a:cubicBezTo>
                      <a:pt x="194370" y="31809"/>
                      <a:pt x="189774" y="24792"/>
                      <a:pt x="183727" y="18744"/>
                    </a:cubicBezTo>
                    <a:cubicBezTo>
                      <a:pt x="181066" y="16082"/>
                      <a:pt x="178163" y="13662"/>
                      <a:pt x="175502" y="11122"/>
                    </a:cubicBezTo>
                    <a:cubicBezTo>
                      <a:pt x="174898" y="10759"/>
                      <a:pt x="174172" y="10397"/>
                      <a:pt x="173567" y="10033"/>
                    </a:cubicBezTo>
                    <a:cubicBezTo>
                      <a:pt x="169092" y="7251"/>
                      <a:pt x="164375" y="4953"/>
                      <a:pt x="159296" y="3380"/>
                    </a:cubicBezTo>
                    <a:cubicBezTo>
                      <a:pt x="148532" y="-128"/>
                      <a:pt x="137526" y="-612"/>
                      <a:pt x="126278" y="598"/>
                    </a:cubicBezTo>
                    <a:cubicBezTo>
                      <a:pt x="121198" y="1202"/>
                      <a:pt x="116239" y="2049"/>
                      <a:pt x="111160" y="2896"/>
                    </a:cubicBezTo>
                    <a:cubicBezTo>
                      <a:pt x="110555" y="3259"/>
                      <a:pt x="109829" y="3622"/>
                      <a:pt x="109225" y="3864"/>
                    </a:cubicBezTo>
                    <a:cubicBezTo>
                      <a:pt x="105112" y="5315"/>
                      <a:pt x="101242" y="7130"/>
                      <a:pt x="97493" y="9549"/>
                    </a:cubicBezTo>
                    <a:cubicBezTo>
                      <a:pt x="89027" y="14872"/>
                      <a:pt x="82496" y="22010"/>
                      <a:pt x="76811" y="30115"/>
                    </a:cubicBezTo>
                    <a:cubicBezTo>
                      <a:pt x="68103" y="42455"/>
                      <a:pt x="60484" y="55398"/>
                      <a:pt x="52985" y="68343"/>
                    </a:cubicBezTo>
                    <a:cubicBezTo>
                      <a:pt x="48752" y="75601"/>
                      <a:pt x="44640" y="82981"/>
                      <a:pt x="40165" y="90118"/>
                    </a:cubicBezTo>
                    <a:cubicBezTo>
                      <a:pt x="36416" y="96167"/>
                      <a:pt x="32908" y="102215"/>
                      <a:pt x="29522" y="108385"/>
                    </a:cubicBezTo>
                    <a:cubicBezTo>
                      <a:pt x="27103" y="112740"/>
                      <a:pt x="24563" y="116974"/>
                      <a:pt x="22023" y="121209"/>
                    </a:cubicBezTo>
                    <a:cubicBezTo>
                      <a:pt x="19000" y="126048"/>
                      <a:pt x="15976" y="130765"/>
                      <a:pt x="12953" y="135483"/>
                    </a:cubicBezTo>
                    <a:cubicBezTo>
                      <a:pt x="12590" y="135483"/>
                      <a:pt x="12469" y="135725"/>
                      <a:pt x="11985" y="135725"/>
                    </a:cubicBezTo>
                    <a:cubicBezTo>
                      <a:pt x="11985" y="135604"/>
                      <a:pt x="11743" y="135483"/>
                      <a:pt x="11622" y="135241"/>
                    </a:cubicBezTo>
                    <a:lnTo>
                      <a:pt x="11622" y="137419"/>
                    </a:lnTo>
                    <a:cubicBezTo>
                      <a:pt x="11380" y="137782"/>
                      <a:pt x="11138" y="138145"/>
                      <a:pt x="10896" y="138508"/>
                    </a:cubicBezTo>
                    <a:cubicBezTo>
                      <a:pt x="7873" y="143104"/>
                      <a:pt x="4607" y="147581"/>
                      <a:pt x="2309" y="152662"/>
                    </a:cubicBezTo>
                    <a:cubicBezTo>
                      <a:pt x="737" y="155928"/>
                      <a:pt x="-110" y="159194"/>
                      <a:pt x="11" y="162823"/>
                    </a:cubicBezTo>
                    <a:cubicBezTo>
                      <a:pt x="132" y="166453"/>
                      <a:pt x="1584" y="169356"/>
                      <a:pt x="4003" y="171896"/>
                    </a:cubicBezTo>
                    <a:cubicBezTo>
                      <a:pt x="6180" y="174074"/>
                      <a:pt x="8720" y="174921"/>
                      <a:pt x="11622" y="174800"/>
                    </a:cubicBezTo>
                    <a:lnTo>
                      <a:pt x="11622" y="175888"/>
                    </a:lnTo>
                    <a:cubicBezTo>
                      <a:pt x="12348" y="175888"/>
                      <a:pt x="13073" y="175888"/>
                      <a:pt x="13920" y="175888"/>
                    </a:cubicBezTo>
                    <a:cubicBezTo>
                      <a:pt x="17790" y="175405"/>
                      <a:pt x="21177" y="173953"/>
                      <a:pt x="23475" y="170445"/>
                    </a:cubicBezTo>
                    <a:cubicBezTo>
                      <a:pt x="23959" y="169719"/>
                      <a:pt x="24563" y="168993"/>
                      <a:pt x="25047" y="168267"/>
                    </a:cubicBezTo>
                    <a:cubicBezTo>
                      <a:pt x="25289" y="167783"/>
                      <a:pt x="25652" y="167420"/>
                      <a:pt x="25894" y="166936"/>
                    </a:cubicBezTo>
                    <a:cubicBezTo>
                      <a:pt x="28675" y="163428"/>
                      <a:pt x="31336" y="159920"/>
                      <a:pt x="33876" y="156170"/>
                    </a:cubicBezTo>
                    <a:cubicBezTo>
                      <a:pt x="35327" y="154113"/>
                      <a:pt x="36658" y="151936"/>
                      <a:pt x="38109" y="149758"/>
                    </a:cubicBezTo>
                    <a:cubicBezTo>
                      <a:pt x="38109" y="149274"/>
                      <a:pt x="37988" y="148911"/>
                      <a:pt x="37867" y="148428"/>
                    </a:cubicBezTo>
                    <a:cubicBezTo>
                      <a:pt x="38956" y="146855"/>
                      <a:pt x="40044" y="145161"/>
                      <a:pt x="41012" y="143589"/>
                    </a:cubicBezTo>
                    <a:cubicBezTo>
                      <a:pt x="49720" y="129313"/>
                      <a:pt x="58307" y="115039"/>
                      <a:pt x="66894" y="100643"/>
                    </a:cubicBezTo>
                    <a:cubicBezTo>
                      <a:pt x="72216" y="91570"/>
                      <a:pt x="77416" y="82376"/>
                      <a:pt x="82738" y="73303"/>
                    </a:cubicBezTo>
                    <a:cubicBezTo>
                      <a:pt x="83342" y="72214"/>
                      <a:pt x="83947" y="71246"/>
                      <a:pt x="84673" y="70279"/>
                    </a:cubicBezTo>
                    <a:cubicBezTo>
                      <a:pt x="86971" y="66891"/>
                      <a:pt x="90357" y="67012"/>
                      <a:pt x="93018" y="68705"/>
                    </a:cubicBezTo>
                    <a:cubicBezTo>
                      <a:pt x="94469" y="69553"/>
                      <a:pt x="95679" y="70641"/>
                      <a:pt x="96767" y="71488"/>
                    </a:cubicBezTo>
                    <a:cubicBezTo>
                      <a:pt x="96767" y="72214"/>
                      <a:pt x="96767" y="72698"/>
                      <a:pt x="96767" y="73061"/>
                    </a:cubicBezTo>
                    <a:cubicBezTo>
                      <a:pt x="96405" y="74392"/>
                      <a:pt x="95921" y="75601"/>
                      <a:pt x="95437" y="76811"/>
                    </a:cubicBezTo>
                    <a:cubicBezTo>
                      <a:pt x="93986" y="80319"/>
                      <a:pt x="92292" y="83707"/>
                      <a:pt x="90962" y="87215"/>
                    </a:cubicBezTo>
                    <a:cubicBezTo>
                      <a:pt x="87092" y="97619"/>
                      <a:pt x="83463" y="108143"/>
                      <a:pt x="79835" y="118668"/>
                    </a:cubicBezTo>
                    <a:cubicBezTo>
                      <a:pt x="76449" y="128587"/>
                      <a:pt x="73304" y="138629"/>
                      <a:pt x="69918" y="148669"/>
                    </a:cubicBezTo>
                    <a:cubicBezTo>
                      <a:pt x="64838" y="163791"/>
                      <a:pt x="59758" y="178913"/>
                      <a:pt x="54679" y="194034"/>
                    </a:cubicBezTo>
                    <a:cubicBezTo>
                      <a:pt x="49720" y="208915"/>
                      <a:pt x="44761" y="223673"/>
                      <a:pt x="39923" y="238553"/>
                    </a:cubicBezTo>
                    <a:cubicBezTo>
                      <a:pt x="39077" y="241093"/>
                      <a:pt x="38109" y="243634"/>
                      <a:pt x="37383" y="246295"/>
                    </a:cubicBezTo>
                    <a:cubicBezTo>
                      <a:pt x="37021" y="247505"/>
                      <a:pt x="36416" y="248956"/>
                      <a:pt x="37383" y="250166"/>
                    </a:cubicBezTo>
                    <a:cubicBezTo>
                      <a:pt x="37746" y="250166"/>
                      <a:pt x="37988" y="250408"/>
                      <a:pt x="38230" y="250408"/>
                    </a:cubicBezTo>
                    <a:cubicBezTo>
                      <a:pt x="56493" y="250408"/>
                      <a:pt x="74755" y="250408"/>
                      <a:pt x="92897" y="250408"/>
                    </a:cubicBezTo>
                    <a:cubicBezTo>
                      <a:pt x="94711" y="250408"/>
                      <a:pt x="96525" y="250408"/>
                      <a:pt x="98219" y="250892"/>
                    </a:cubicBezTo>
                    <a:cubicBezTo>
                      <a:pt x="99428" y="252949"/>
                      <a:pt x="98944" y="255126"/>
                      <a:pt x="98944" y="257183"/>
                    </a:cubicBezTo>
                    <a:cubicBezTo>
                      <a:pt x="98944" y="260086"/>
                      <a:pt x="98702" y="262868"/>
                      <a:pt x="98702" y="265772"/>
                    </a:cubicBezTo>
                    <a:cubicBezTo>
                      <a:pt x="98702" y="298072"/>
                      <a:pt x="98702" y="330372"/>
                      <a:pt x="98461" y="362551"/>
                    </a:cubicBezTo>
                    <a:cubicBezTo>
                      <a:pt x="98461" y="367027"/>
                      <a:pt x="99065" y="371261"/>
                      <a:pt x="101363" y="375132"/>
                    </a:cubicBezTo>
                    <a:cubicBezTo>
                      <a:pt x="101605" y="375374"/>
                      <a:pt x="101847" y="375737"/>
                      <a:pt x="102089" y="375979"/>
                    </a:cubicBezTo>
                    <a:cubicBezTo>
                      <a:pt x="102331" y="376342"/>
                      <a:pt x="102694" y="376705"/>
                      <a:pt x="102936" y="376947"/>
                    </a:cubicBezTo>
                    <a:cubicBezTo>
                      <a:pt x="103298" y="377310"/>
                      <a:pt x="103540" y="377673"/>
                      <a:pt x="103903" y="377914"/>
                    </a:cubicBezTo>
                    <a:cubicBezTo>
                      <a:pt x="104508" y="378519"/>
                      <a:pt x="105112" y="379003"/>
                      <a:pt x="105838" y="379608"/>
                    </a:cubicBezTo>
                    <a:lnTo>
                      <a:pt x="105838" y="379608"/>
                    </a:lnTo>
                    <a:cubicBezTo>
                      <a:pt x="108862" y="381060"/>
                      <a:pt x="112006" y="381907"/>
                      <a:pt x="115393" y="381544"/>
                    </a:cubicBezTo>
                    <a:cubicBezTo>
                      <a:pt x="123012" y="380818"/>
                      <a:pt x="129060" y="374527"/>
                      <a:pt x="129301" y="366906"/>
                    </a:cubicBezTo>
                    <a:cubicBezTo>
                      <a:pt x="129301" y="364002"/>
                      <a:pt x="129301" y="361220"/>
                      <a:pt x="129301" y="358317"/>
                    </a:cubicBezTo>
                    <a:cubicBezTo>
                      <a:pt x="129301" y="322993"/>
                      <a:pt x="129301" y="287547"/>
                      <a:pt x="129181" y="252223"/>
                    </a:cubicBezTo>
                    <a:cubicBezTo>
                      <a:pt x="129181" y="251618"/>
                      <a:pt x="129181" y="251134"/>
                      <a:pt x="129301" y="250650"/>
                    </a:cubicBezTo>
                    <a:cubicBezTo>
                      <a:pt x="129785" y="250408"/>
                      <a:pt x="130027" y="250166"/>
                      <a:pt x="130269" y="250287"/>
                    </a:cubicBezTo>
                    <a:cubicBezTo>
                      <a:pt x="132930" y="250287"/>
                      <a:pt x="135712" y="250408"/>
                      <a:pt x="138372" y="250529"/>
                    </a:cubicBezTo>
                    <a:cubicBezTo>
                      <a:pt x="138977" y="250529"/>
                      <a:pt x="139582" y="250529"/>
                      <a:pt x="140186" y="250529"/>
                    </a:cubicBezTo>
                    <a:cubicBezTo>
                      <a:pt x="142605" y="250408"/>
                      <a:pt x="142847" y="250529"/>
                      <a:pt x="142726" y="252949"/>
                    </a:cubicBezTo>
                    <a:cubicBezTo>
                      <a:pt x="142726" y="254280"/>
                      <a:pt x="142847" y="255610"/>
                      <a:pt x="142847" y="256941"/>
                    </a:cubicBezTo>
                    <a:cubicBezTo>
                      <a:pt x="142847" y="291177"/>
                      <a:pt x="142847" y="325533"/>
                      <a:pt x="142847" y="359768"/>
                    </a:cubicBezTo>
                    <a:cubicBezTo>
                      <a:pt x="142847" y="363640"/>
                      <a:pt x="142605" y="367632"/>
                      <a:pt x="143694" y="371382"/>
                    </a:cubicBezTo>
                    <a:cubicBezTo>
                      <a:pt x="144903" y="374164"/>
                      <a:pt x="146234" y="376826"/>
                      <a:pt x="148411" y="379003"/>
                    </a:cubicBezTo>
                    <a:cubicBezTo>
                      <a:pt x="150467" y="379971"/>
                      <a:pt x="152523" y="380818"/>
                      <a:pt x="154821" y="381181"/>
                    </a:cubicBezTo>
                    <a:cubicBezTo>
                      <a:pt x="159901" y="381786"/>
                      <a:pt x="164255" y="380213"/>
                      <a:pt x="168125" y="376826"/>
                    </a:cubicBezTo>
                    <a:cubicBezTo>
                      <a:pt x="171390" y="373923"/>
                      <a:pt x="172600" y="370051"/>
                      <a:pt x="172721" y="365938"/>
                    </a:cubicBezTo>
                    <a:cubicBezTo>
                      <a:pt x="172842" y="363277"/>
                      <a:pt x="172721" y="360494"/>
                      <a:pt x="172721" y="357833"/>
                    </a:cubicBezTo>
                    <a:cubicBezTo>
                      <a:pt x="172479" y="322750"/>
                      <a:pt x="172237" y="287668"/>
                      <a:pt x="171995" y="252586"/>
                    </a:cubicBezTo>
                    <a:cubicBezTo>
                      <a:pt x="171995" y="251981"/>
                      <a:pt x="171995" y="251376"/>
                      <a:pt x="171995" y="250529"/>
                    </a:cubicBezTo>
                    <a:cubicBezTo>
                      <a:pt x="172842" y="250408"/>
                      <a:pt x="173567" y="250166"/>
                      <a:pt x="174172" y="250166"/>
                    </a:cubicBezTo>
                    <a:cubicBezTo>
                      <a:pt x="192072" y="250166"/>
                      <a:pt x="209972" y="250166"/>
                      <a:pt x="227992" y="250046"/>
                    </a:cubicBezTo>
                    <a:cubicBezTo>
                      <a:pt x="228234" y="250046"/>
                      <a:pt x="228597" y="250046"/>
                      <a:pt x="228839" y="250166"/>
                    </a:cubicBezTo>
                    <a:cubicBezTo>
                      <a:pt x="229686" y="249803"/>
                      <a:pt x="229686" y="249077"/>
                      <a:pt x="229807" y="248351"/>
                    </a:cubicBezTo>
                    <a:cubicBezTo>
                      <a:pt x="228234" y="243150"/>
                      <a:pt x="226783" y="237948"/>
                      <a:pt x="225211" y="232746"/>
                    </a:cubicBezTo>
                    <a:cubicBezTo>
                      <a:pt x="219768" y="215205"/>
                      <a:pt x="214326" y="197785"/>
                      <a:pt x="208762" y="180244"/>
                    </a:cubicBezTo>
                    <a:cubicBezTo>
                      <a:pt x="204287" y="165727"/>
                      <a:pt x="199812" y="151210"/>
                      <a:pt x="195095" y="136814"/>
                    </a:cubicBezTo>
                    <a:cubicBezTo>
                      <a:pt x="193402" y="131491"/>
                      <a:pt x="191467" y="126289"/>
                      <a:pt x="189774" y="120966"/>
                    </a:cubicBezTo>
                    <a:cubicBezTo>
                      <a:pt x="186871" y="111893"/>
                      <a:pt x="183969" y="102941"/>
                      <a:pt x="180945" y="93989"/>
                    </a:cubicBezTo>
                    <a:cubicBezTo>
                      <a:pt x="178889" y="87699"/>
                      <a:pt x="176591" y="81529"/>
                      <a:pt x="173688" y="75480"/>
                    </a:cubicBezTo>
                    <a:cubicBezTo>
                      <a:pt x="172842" y="73666"/>
                      <a:pt x="172237" y="71851"/>
                      <a:pt x="172963" y="69915"/>
                    </a:cubicBezTo>
                    <a:cubicBezTo>
                      <a:pt x="175466" y="68621"/>
                      <a:pt x="178163" y="68101"/>
                      <a:pt x="181066" y="68343"/>
                    </a:cubicBezTo>
                    <a:cubicBezTo>
                      <a:pt x="182638" y="69069"/>
                      <a:pt x="183485" y="70520"/>
                      <a:pt x="184331" y="71972"/>
                    </a:cubicBezTo>
                    <a:cubicBezTo>
                      <a:pt x="189774" y="81166"/>
                      <a:pt x="195216" y="90360"/>
                      <a:pt x="200659" y="99554"/>
                    </a:cubicBezTo>
                    <a:cubicBezTo>
                      <a:pt x="210576" y="116370"/>
                      <a:pt x="220494" y="133306"/>
                      <a:pt x="230532" y="150000"/>
                    </a:cubicBezTo>
                    <a:cubicBezTo>
                      <a:pt x="230774" y="150363"/>
                      <a:pt x="231016" y="150605"/>
                      <a:pt x="231137" y="150968"/>
                    </a:cubicBezTo>
                    <a:cubicBezTo>
                      <a:pt x="231137" y="150968"/>
                      <a:pt x="231137" y="151089"/>
                      <a:pt x="231137" y="151210"/>
                    </a:cubicBezTo>
                    <a:cubicBezTo>
                      <a:pt x="232588" y="153387"/>
                      <a:pt x="233919" y="155444"/>
                      <a:pt x="235370" y="157621"/>
                    </a:cubicBezTo>
                    <a:cubicBezTo>
                      <a:pt x="235975" y="158468"/>
                      <a:pt x="236580" y="159194"/>
                      <a:pt x="237184" y="160041"/>
                    </a:cubicBezTo>
                    <a:cubicBezTo>
                      <a:pt x="238031" y="161250"/>
                      <a:pt x="238757" y="162460"/>
                      <a:pt x="239603" y="163670"/>
                    </a:cubicBezTo>
                    <a:cubicBezTo>
                      <a:pt x="240087" y="164396"/>
                      <a:pt x="240692" y="164880"/>
                      <a:pt x="241296" y="165484"/>
                    </a:cubicBezTo>
                    <a:cubicBezTo>
                      <a:pt x="242022" y="166453"/>
                      <a:pt x="242748" y="167420"/>
                      <a:pt x="243473" y="168388"/>
                    </a:cubicBezTo>
                    <a:cubicBezTo>
                      <a:pt x="243715" y="168872"/>
                      <a:pt x="244078" y="169235"/>
                      <a:pt x="244320" y="169719"/>
                    </a:cubicBezTo>
                    <a:cubicBezTo>
                      <a:pt x="244804" y="170445"/>
                      <a:pt x="245408" y="171170"/>
                      <a:pt x="245892" y="171896"/>
                    </a:cubicBezTo>
                    <a:cubicBezTo>
                      <a:pt x="248190" y="175283"/>
                      <a:pt x="251456" y="176735"/>
                      <a:pt x="255447" y="177340"/>
                    </a:cubicBezTo>
                    <a:cubicBezTo>
                      <a:pt x="256173" y="177340"/>
                      <a:pt x="257019" y="177461"/>
                      <a:pt x="257745" y="177340"/>
                    </a:cubicBezTo>
                    <a:lnTo>
                      <a:pt x="257745" y="176252"/>
                    </a:lnTo>
                    <a:cubicBezTo>
                      <a:pt x="260648" y="176252"/>
                      <a:pt x="263187" y="175526"/>
                      <a:pt x="265364" y="173348"/>
                    </a:cubicBezTo>
                    <a:cubicBezTo>
                      <a:pt x="267783" y="170808"/>
                      <a:pt x="269235" y="167904"/>
                      <a:pt x="269356" y="164275"/>
                    </a:cubicBezTo>
                    <a:cubicBezTo>
                      <a:pt x="269477" y="160646"/>
                      <a:pt x="268630" y="157380"/>
                      <a:pt x="267058" y="154113"/>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grpSp>
          <p:nvGrpSpPr>
            <p:cNvPr id="959" name="Google Shape;959;p34"/>
            <p:cNvGrpSpPr/>
            <p:nvPr/>
          </p:nvGrpSpPr>
          <p:grpSpPr>
            <a:xfrm>
              <a:off x="6890349" y="5271792"/>
              <a:ext cx="197760" cy="335077"/>
              <a:chOff x="6890349" y="5271792"/>
              <a:chExt cx="197760" cy="335077"/>
            </a:xfrm>
          </p:grpSpPr>
          <p:sp>
            <p:nvSpPr>
              <p:cNvPr id="960" name="Google Shape;960;p34"/>
              <p:cNvSpPr/>
              <p:nvPr/>
            </p:nvSpPr>
            <p:spPr>
              <a:xfrm>
                <a:off x="6962085" y="5271792"/>
                <a:ext cx="56360" cy="58309"/>
              </a:xfrm>
              <a:custGeom>
                <a:avLst/>
                <a:gdLst/>
                <a:ahLst/>
                <a:cxnLst/>
                <a:rect l="l" t="t" r="r" b="b"/>
                <a:pathLst>
                  <a:path w="56360" h="58309" extrusionOk="0">
                    <a:moveTo>
                      <a:pt x="44024" y="52866"/>
                    </a:moveTo>
                    <a:cubicBezTo>
                      <a:pt x="44145" y="52866"/>
                      <a:pt x="44266" y="52745"/>
                      <a:pt x="44508" y="52745"/>
                    </a:cubicBezTo>
                    <a:cubicBezTo>
                      <a:pt x="47289" y="50084"/>
                      <a:pt x="49950" y="47180"/>
                      <a:pt x="51885" y="43914"/>
                    </a:cubicBezTo>
                    <a:cubicBezTo>
                      <a:pt x="52490" y="42946"/>
                      <a:pt x="52974" y="41978"/>
                      <a:pt x="53337" y="41011"/>
                    </a:cubicBezTo>
                    <a:cubicBezTo>
                      <a:pt x="54183" y="38954"/>
                      <a:pt x="55030" y="36776"/>
                      <a:pt x="55877" y="34720"/>
                    </a:cubicBezTo>
                    <a:lnTo>
                      <a:pt x="55877" y="34720"/>
                    </a:lnTo>
                    <a:cubicBezTo>
                      <a:pt x="55877" y="34357"/>
                      <a:pt x="55877" y="33994"/>
                      <a:pt x="55877" y="33510"/>
                    </a:cubicBezTo>
                    <a:cubicBezTo>
                      <a:pt x="55877" y="33268"/>
                      <a:pt x="55877" y="33026"/>
                      <a:pt x="55877" y="32905"/>
                    </a:cubicBezTo>
                    <a:cubicBezTo>
                      <a:pt x="55756" y="31938"/>
                      <a:pt x="55877" y="31090"/>
                      <a:pt x="56360" y="30243"/>
                    </a:cubicBezTo>
                    <a:cubicBezTo>
                      <a:pt x="56360" y="28429"/>
                      <a:pt x="56360" y="26735"/>
                      <a:pt x="56360" y="24921"/>
                    </a:cubicBezTo>
                    <a:cubicBezTo>
                      <a:pt x="56360" y="24679"/>
                      <a:pt x="56118" y="24437"/>
                      <a:pt x="56118" y="24195"/>
                    </a:cubicBezTo>
                    <a:cubicBezTo>
                      <a:pt x="56118" y="23590"/>
                      <a:pt x="55877" y="22865"/>
                      <a:pt x="55877" y="22260"/>
                    </a:cubicBezTo>
                    <a:cubicBezTo>
                      <a:pt x="55877" y="21896"/>
                      <a:pt x="55877" y="21534"/>
                      <a:pt x="55877" y="21170"/>
                    </a:cubicBezTo>
                    <a:cubicBezTo>
                      <a:pt x="55756" y="20808"/>
                      <a:pt x="55514" y="20566"/>
                      <a:pt x="55393" y="20203"/>
                    </a:cubicBezTo>
                    <a:cubicBezTo>
                      <a:pt x="55393" y="20082"/>
                      <a:pt x="55272" y="19840"/>
                      <a:pt x="55393" y="19598"/>
                    </a:cubicBezTo>
                    <a:cubicBezTo>
                      <a:pt x="54788" y="19235"/>
                      <a:pt x="54788" y="18751"/>
                      <a:pt x="54788" y="18146"/>
                    </a:cubicBezTo>
                    <a:cubicBezTo>
                      <a:pt x="54788" y="18146"/>
                      <a:pt x="54788" y="18146"/>
                      <a:pt x="54788" y="18146"/>
                    </a:cubicBezTo>
                    <a:cubicBezTo>
                      <a:pt x="53579" y="16090"/>
                      <a:pt x="52369" y="14033"/>
                      <a:pt x="51160" y="12097"/>
                    </a:cubicBezTo>
                    <a:cubicBezTo>
                      <a:pt x="49829" y="9799"/>
                      <a:pt x="48015" y="7984"/>
                      <a:pt x="46080" y="6291"/>
                    </a:cubicBezTo>
                    <a:cubicBezTo>
                      <a:pt x="45838" y="6049"/>
                      <a:pt x="45717" y="5807"/>
                      <a:pt x="45475" y="5565"/>
                    </a:cubicBezTo>
                    <a:cubicBezTo>
                      <a:pt x="41000" y="2541"/>
                      <a:pt x="36163" y="484"/>
                      <a:pt x="30720" y="0"/>
                    </a:cubicBezTo>
                    <a:cubicBezTo>
                      <a:pt x="29148" y="0"/>
                      <a:pt x="27696" y="0"/>
                      <a:pt x="26124" y="0"/>
                    </a:cubicBezTo>
                    <a:lnTo>
                      <a:pt x="26124" y="0"/>
                    </a:lnTo>
                    <a:cubicBezTo>
                      <a:pt x="25640" y="0"/>
                      <a:pt x="25157" y="0"/>
                      <a:pt x="24673" y="0"/>
                    </a:cubicBezTo>
                    <a:cubicBezTo>
                      <a:pt x="24068" y="0"/>
                      <a:pt x="23342" y="0"/>
                      <a:pt x="22738" y="121"/>
                    </a:cubicBezTo>
                    <a:cubicBezTo>
                      <a:pt x="22375" y="121"/>
                      <a:pt x="22012" y="121"/>
                      <a:pt x="21528" y="121"/>
                    </a:cubicBezTo>
                    <a:cubicBezTo>
                      <a:pt x="21165" y="605"/>
                      <a:pt x="20561" y="726"/>
                      <a:pt x="20077" y="726"/>
                    </a:cubicBezTo>
                    <a:lnTo>
                      <a:pt x="19835" y="726"/>
                    </a:lnTo>
                    <a:cubicBezTo>
                      <a:pt x="19835" y="726"/>
                      <a:pt x="19593" y="726"/>
                      <a:pt x="19593" y="726"/>
                    </a:cubicBezTo>
                    <a:cubicBezTo>
                      <a:pt x="19351" y="847"/>
                      <a:pt x="19109" y="1089"/>
                      <a:pt x="18746" y="1210"/>
                    </a:cubicBezTo>
                    <a:cubicBezTo>
                      <a:pt x="18263" y="1210"/>
                      <a:pt x="17900" y="1331"/>
                      <a:pt x="17416" y="1452"/>
                    </a:cubicBezTo>
                    <a:cubicBezTo>
                      <a:pt x="17174" y="2057"/>
                      <a:pt x="16570" y="2057"/>
                      <a:pt x="16086" y="2057"/>
                    </a:cubicBezTo>
                    <a:lnTo>
                      <a:pt x="16086" y="2057"/>
                    </a:lnTo>
                    <a:cubicBezTo>
                      <a:pt x="14876" y="2904"/>
                      <a:pt x="13667" y="3871"/>
                      <a:pt x="12094" y="4114"/>
                    </a:cubicBezTo>
                    <a:lnTo>
                      <a:pt x="12094" y="4114"/>
                    </a:lnTo>
                    <a:cubicBezTo>
                      <a:pt x="11853" y="4355"/>
                      <a:pt x="11611" y="4476"/>
                      <a:pt x="11369" y="4718"/>
                    </a:cubicBezTo>
                    <a:lnTo>
                      <a:pt x="11369" y="4718"/>
                    </a:lnTo>
                    <a:cubicBezTo>
                      <a:pt x="11127" y="4960"/>
                      <a:pt x="10885" y="5081"/>
                      <a:pt x="10643" y="5323"/>
                    </a:cubicBezTo>
                    <a:lnTo>
                      <a:pt x="10643" y="5323"/>
                    </a:lnTo>
                    <a:cubicBezTo>
                      <a:pt x="10522" y="6049"/>
                      <a:pt x="9918" y="6049"/>
                      <a:pt x="9434" y="6170"/>
                    </a:cubicBezTo>
                    <a:cubicBezTo>
                      <a:pt x="9434" y="6170"/>
                      <a:pt x="9434" y="6170"/>
                      <a:pt x="9434" y="6170"/>
                    </a:cubicBezTo>
                    <a:cubicBezTo>
                      <a:pt x="9192" y="6412"/>
                      <a:pt x="8950" y="6654"/>
                      <a:pt x="8708" y="6775"/>
                    </a:cubicBezTo>
                    <a:lnTo>
                      <a:pt x="8708" y="6775"/>
                    </a:lnTo>
                    <a:cubicBezTo>
                      <a:pt x="8466" y="7017"/>
                      <a:pt x="8224" y="7138"/>
                      <a:pt x="7982" y="7380"/>
                    </a:cubicBezTo>
                    <a:lnTo>
                      <a:pt x="7982" y="7380"/>
                    </a:lnTo>
                    <a:cubicBezTo>
                      <a:pt x="7740" y="7622"/>
                      <a:pt x="7499" y="7863"/>
                      <a:pt x="7378" y="8105"/>
                    </a:cubicBezTo>
                    <a:lnTo>
                      <a:pt x="7378" y="8105"/>
                    </a:lnTo>
                    <a:cubicBezTo>
                      <a:pt x="7136" y="8348"/>
                      <a:pt x="6894" y="8589"/>
                      <a:pt x="6773" y="8831"/>
                    </a:cubicBezTo>
                    <a:lnTo>
                      <a:pt x="6773" y="8831"/>
                    </a:lnTo>
                    <a:cubicBezTo>
                      <a:pt x="6531" y="9073"/>
                      <a:pt x="6289" y="9315"/>
                      <a:pt x="6168" y="9557"/>
                    </a:cubicBezTo>
                    <a:lnTo>
                      <a:pt x="6168" y="9557"/>
                    </a:lnTo>
                    <a:cubicBezTo>
                      <a:pt x="5926" y="9799"/>
                      <a:pt x="5805" y="10041"/>
                      <a:pt x="5563" y="10283"/>
                    </a:cubicBezTo>
                    <a:cubicBezTo>
                      <a:pt x="5563" y="10283"/>
                      <a:pt x="5563" y="10283"/>
                      <a:pt x="5563" y="10283"/>
                    </a:cubicBezTo>
                    <a:cubicBezTo>
                      <a:pt x="5563" y="10888"/>
                      <a:pt x="5563" y="11372"/>
                      <a:pt x="4838" y="11493"/>
                    </a:cubicBezTo>
                    <a:lnTo>
                      <a:pt x="4838" y="11493"/>
                    </a:lnTo>
                    <a:cubicBezTo>
                      <a:pt x="4596" y="11856"/>
                      <a:pt x="4475" y="12097"/>
                      <a:pt x="4233" y="12340"/>
                    </a:cubicBezTo>
                    <a:cubicBezTo>
                      <a:pt x="3991" y="12702"/>
                      <a:pt x="3749" y="13187"/>
                      <a:pt x="3507" y="13549"/>
                    </a:cubicBezTo>
                    <a:cubicBezTo>
                      <a:pt x="3507" y="14033"/>
                      <a:pt x="3507" y="14638"/>
                      <a:pt x="2903" y="14880"/>
                    </a:cubicBezTo>
                    <a:lnTo>
                      <a:pt x="2903" y="14880"/>
                    </a:lnTo>
                    <a:cubicBezTo>
                      <a:pt x="2661" y="15243"/>
                      <a:pt x="2540" y="15485"/>
                      <a:pt x="2298" y="15727"/>
                    </a:cubicBezTo>
                    <a:cubicBezTo>
                      <a:pt x="2298" y="15969"/>
                      <a:pt x="2298" y="16090"/>
                      <a:pt x="2298" y="16211"/>
                    </a:cubicBezTo>
                    <a:cubicBezTo>
                      <a:pt x="2298" y="16816"/>
                      <a:pt x="2298" y="17300"/>
                      <a:pt x="1693" y="17541"/>
                    </a:cubicBezTo>
                    <a:lnTo>
                      <a:pt x="1693" y="17541"/>
                    </a:lnTo>
                    <a:cubicBezTo>
                      <a:pt x="1451" y="18751"/>
                      <a:pt x="1209" y="19961"/>
                      <a:pt x="484" y="21050"/>
                    </a:cubicBezTo>
                    <a:cubicBezTo>
                      <a:pt x="484" y="21291"/>
                      <a:pt x="484" y="21413"/>
                      <a:pt x="484" y="21655"/>
                    </a:cubicBezTo>
                    <a:cubicBezTo>
                      <a:pt x="484" y="22622"/>
                      <a:pt x="484" y="23590"/>
                      <a:pt x="484" y="24679"/>
                    </a:cubicBezTo>
                    <a:cubicBezTo>
                      <a:pt x="484" y="25042"/>
                      <a:pt x="121" y="25404"/>
                      <a:pt x="0" y="25889"/>
                    </a:cubicBezTo>
                    <a:cubicBezTo>
                      <a:pt x="0" y="27340"/>
                      <a:pt x="0" y="28913"/>
                      <a:pt x="0" y="30365"/>
                    </a:cubicBezTo>
                    <a:cubicBezTo>
                      <a:pt x="0" y="30848"/>
                      <a:pt x="0" y="31212"/>
                      <a:pt x="0" y="31695"/>
                    </a:cubicBezTo>
                    <a:cubicBezTo>
                      <a:pt x="0" y="32542"/>
                      <a:pt x="0" y="33268"/>
                      <a:pt x="121" y="34115"/>
                    </a:cubicBezTo>
                    <a:cubicBezTo>
                      <a:pt x="726" y="34478"/>
                      <a:pt x="726" y="35082"/>
                      <a:pt x="605" y="35687"/>
                    </a:cubicBezTo>
                    <a:cubicBezTo>
                      <a:pt x="605" y="36051"/>
                      <a:pt x="605" y="36534"/>
                      <a:pt x="605" y="36897"/>
                    </a:cubicBezTo>
                    <a:cubicBezTo>
                      <a:pt x="1330" y="37381"/>
                      <a:pt x="1209" y="38228"/>
                      <a:pt x="1330" y="38954"/>
                    </a:cubicBezTo>
                    <a:cubicBezTo>
                      <a:pt x="2177" y="40647"/>
                      <a:pt x="3024" y="42220"/>
                      <a:pt x="3749" y="43914"/>
                    </a:cubicBezTo>
                    <a:cubicBezTo>
                      <a:pt x="4596" y="46091"/>
                      <a:pt x="5805" y="48027"/>
                      <a:pt x="7620" y="49479"/>
                    </a:cubicBezTo>
                    <a:cubicBezTo>
                      <a:pt x="7861" y="49720"/>
                      <a:pt x="8103" y="49963"/>
                      <a:pt x="8345" y="50204"/>
                    </a:cubicBezTo>
                    <a:cubicBezTo>
                      <a:pt x="10401" y="52987"/>
                      <a:pt x="13304" y="54438"/>
                      <a:pt x="16448" y="55648"/>
                    </a:cubicBezTo>
                    <a:cubicBezTo>
                      <a:pt x="17053" y="55890"/>
                      <a:pt x="17658" y="56253"/>
                      <a:pt x="18263" y="56495"/>
                    </a:cubicBezTo>
                    <a:cubicBezTo>
                      <a:pt x="19351" y="56858"/>
                      <a:pt x="20561" y="57463"/>
                      <a:pt x="21649" y="57584"/>
                    </a:cubicBezTo>
                    <a:cubicBezTo>
                      <a:pt x="24431" y="57947"/>
                      <a:pt x="27092" y="58067"/>
                      <a:pt x="29873" y="58310"/>
                    </a:cubicBezTo>
                    <a:cubicBezTo>
                      <a:pt x="30236" y="58067"/>
                      <a:pt x="30599" y="57826"/>
                      <a:pt x="30962" y="57826"/>
                    </a:cubicBezTo>
                    <a:cubicBezTo>
                      <a:pt x="32171" y="57826"/>
                      <a:pt x="33502" y="57826"/>
                      <a:pt x="34711" y="57705"/>
                    </a:cubicBezTo>
                    <a:cubicBezTo>
                      <a:pt x="34832" y="57705"/>
                      <a:pt x="35074" y="57705"/>
                      <a:pt x="35195" y="57705"/>
                    </a:cubicBezTo>
                    <a:cubicBezTo>
                      <a:pt x="35800" y="56979"/>
                      <a:pt x="36525" y="57100"/>
                      <a:pt x="37372" y="57100"/>
                    </a:cubicBezTo>
                    <a:cubicBezTo>
                      <a:pt x="37856" y="56253"/>
                      <a:pt x="38581" y="56495"/>
                      <a:pt x="39307" y="56374"/>
                    </a:cubicBezTo>
                    <a:cubicBezTo>
                      <a:pt x="39307" y="56374"/>
                      <a:pt x="39307" y="56374"/>
                      <a:pt x="39307" y="56374"/>
                    </a:cubicBezTo>
                    <a:cubicBezTo>
                      <a:pt x="39549" y="56253"/>
                      <a:pt x="39791" y="56011"/>
                      <a:pt x="40033" y="55890"/>
                    </a:cubicBezTo>
                    <a:cubicBezTo>
                      <a:pt x="40154" y="55890"/>
                      <a:pt x="40396" y="55769"/>
                      <a:pt x="40637" y="55769"/>
                    </a:cubicBezTo>
                    <a:cubicBezTo>
                      <a:pt x="41726" y="55043"/>
                      <a:pt x="42694" y="53954"/>
                      <a:pt x="44024" y="53833"/>
                    </a:cubicBezTo>
                    <a:cubicBezTo>
                      <a:pt x="44024" y="53833"/>
                      <a:pt x="44024" y="53833"/>
                      <a:pt x="44024" y="53833"/>
                    </a:cubicBezTo>
                    <a:cubicBezTo>
                      <a:pt x="44266" y="53592"/>
                      <a:pt x="44508" y="53471"/>
                      <a:pt x="44750" y="53228"/>
                    </a:cubicBezTo>
                    <a:close/>
                  </a:path>
                </a:pathLst>
              </a:custGeom>
              <a:solidFill>
                <a:srgbClr val="8CAA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961" name="Google Shape;961;p34"/>
              <p:cNvSpPr/>
              <p:nvPr/>
            </p:nvSpPr>
            <p:spPr>
              <a:xfrm>
                <a:off x="6890349" y="5337239"/>
                <a:ext cx="197760" cy="269630"/>
              </a:xfrm>
              <a:custGeom>
                <a:avLst/>
                <a:gdLst/>
                <a:ahLst/>
                <a:cxnLst/>
                <a:rect l="l" t="t" r="r" b="b"/>
                <a:pathLst>
                  <a:path w="197760" h="269630" extrusionOk="0">
                    <a:moveTo>
                      <a:pt x="197639" y="105247"/>
                    </a:moveTo>
                    <a:cubicBezTo>
                      <a:pt x="197639" y="104884"/>
                      <a:pt x="197276" y="104521"/>
                      <a:pt x="197034" y="104280"/>
                    </a:cubicBezTo>
                    <a:cubicBezTo>
                      <a:pt x="197034" y="104037"/>
                      <a:pt x="197034" y="103796"/>
                      <a:pt x="196913" y="103554"/>
                    </a:cubicBezTo>
                    <a:cubicBezTo>
                      <a:pt x="196792" y="103311"/>
                      <a:pt x="196551" y="103070"/>
                      <a:pt x="196430" y="102828"/>
                    </a:cubicBezTo>
                    <a:cubicBezTo>
                      <a:pt x="196430" y="101981"/>
                      <a:pt x="196067" y="101497"/>
                      <a:pt x="195704" y="100892"/>
                    </a:cubicBezTo>
                    <a:cubicBezTo>
                      <a:pt x="195462" y="100650"/>
                      <a:pt x="195341" y="100408"/>
                      <a:pt x="195099" y="100287"/>
                    </a:cubicBezTo>
                    <a:lnTo>
                      <a:pt x="195099" y="100287"/>
                    </a:lnTo>
                    <a:cubicBezTo>
                      <a:pt x="194857" y="98594"/>
                      <a:pt x="193648" y="97263"/>
                      <a:pt x="193043" y="95690"/>
                    </a:cubicBezTo>
                    <a:cubicBezTo>
                      <a:pt x="192922" y="95448"/>
                      <a:pt x="192680" y="95207"/>
                      <a:pt x="192559" y="94964"/>
                    </a:cubicBezTo>
                    <a:cubicBezTo>
                      <a:pt x="192438" y="94843"/>
                      <a:pt x="192318" y="94602"/>
                      <a:pt x="192438" y="94360"/>
                    </a:cubicBezTo>
                    <a:cubicBezTo>
                      <a:pt x="192318" y="94118"/>
                      <a:pt x="192076" y="93876"/>
                      <a:pt x="191955" y="93634"/>
                    </a:cubicBezTo>
                    <a:cubicBezTo>
                      <a:pt x="191834" y="93513"/>
                      <a:pt x="191713" y="93271"/>
                      <a:pt x="191834" y="93029"/>
                    </a:cubicBezTo>
                    <a:cubicBezTo>
                      <a:pt x="191592" y="93029"/>
                      <a:pt x="191471" y="93029"/>
                      <a:pt x="191229" y="92908"/>
                    </a:cubicBezTo>
                    <a:cubicBezTo>
                      <a:pt x="191229" y="92666"/>
                      <a:pt x="191229" y="92424"/>
                      <a:pt x="191229" y="92303"/>
                    </a:cubicBezTo>
                    <a:lnTo>
                      <a:pt x="191229" y="92303"/>
                    </a:lnTo>
                    <a:cubicBezTo>
                      <a:pt x="191108" y="92303"/>
                      <a:pt x="190866" y="92303"/>
                      <a:pt x="190745" y="92303"/>
                    </a:cubicBezTo>
                    <a:cubicBezTo>
                      <a:pt x="190745" y="91940"/>
                      <a:pt x="190624" y="91456"/>
                      <a:pt x="190503" y="91094"/>
                    </a:cubicBezTo>
                    <a:cubicBezTo>
                      <a:pt x="190020" y="90368"/>
                      <a:pt x="189657" y="89763"/>
                      <a:pt x="189173" y="89037"/>
                    </a:cubicBezTo>
                    <a:cubicBezTo>
                      <a:pt x="189052" y="88795"/>
                      <a:pt x="188810" y="88674"/>
                      <a:pt x="188689" y="88432"/>
                    </a:cubicBezTo>
                    <a:cubicBezTo>
                      <a:pt x="188568" y="88311"/>
                      <a:pt x="188447" y="88069"/>
                      <a:pt x="188447" y="87827"/>
                    </a:cubicBezTo>
                    <a:cubicBezTo>
                      <a:pt x="188205" y="87585"/>
                      <a:pt x="188085" y="87343"/>
                      <a:pt x="187843" y="86980"/>
                    </a:cubicBezTo>
                    <a:cubicBezTo>
                      <a:pt x="187359" y="86255"/>
                      <a:pt x="186996" y="85650"/>
                      <a:pt x="186512" y="84924"/>
                    </a:cubicBezTo>
                    <a:cubicBezTo>
                      <a:pt x="186391" y="84682"/>
                      <a:pt x="186149" y="84440"/>
                      <a:pt x="186028" y="84319"/>
                    </a:cubicBezTo>
                    <a:cubicBezTo>
                      <a:pt x="185907" y="84198"/>
                      <a:pt x="185787" y="83956"/>
                      <a:pt x="185907" y="83714"/>
                    </a:cubicBezTo>
                    <a:cubicBezTo>
                      <a:pt x="185666" y="83472"/>
                      <a:pt x="185545" y="83230"/>
                      <a:pt x="185303" y="82867"/>
                    </a:cubicBezTo>
                    <a:cubicBezTo>
                      <a:pt x="183972" y="81536"/>
                      <a:pt x="183489" y="79843"/>
                      <a:pt x="182521" y="78270"/>
                    </a:cubicBezTo>
                    <a:cubicBezTo>
                      <a:pt x="182279" y="78028"/>
                      <a:pt x="182158" y="77786"/>
                      <a:pt x="181916" y="77544"/>
                    </a:cubicBezTo>
                    <a:cubicBezTo>
                      <a:pt x="181795" y="77423"/>
                      <a:pt x="181795" y="77182"/>
                      <a:pt x="181795" y="76939"/>
                    </a:cubicBezTo>
                    <a:cubicBezTo>
                      <a:pt x="181553" y="76697"/>
                      <a:pt x="181433" y="76456"/>
                      <a:pt x="181191" y="76092"/>
                    </a:cubicBezTo>
                    <a:lnTo>
                      <a:pt x="181191" y="76092"/>
                    </a:lnTo>
                    <a:cubicBezTo>
                      <a:pt x="181070" y="75851"/>
                      <a:pt x="180828" y="75609"/>
                      <a:pt x="180707" y="75487"/>
                    </a:cubicBezTo>
                    <a:cubicBezTo>
                      <a:pt x="179135" y="72826"/>
                      <a:pt x="177441" y="70165"/>
                      <a:pt x="175869" y="67383"/>
                    </a:cubicBezTo>
                    <a:cubicBezTo>
                      <a:pt x="175748" y="67140"/>
                      <a:pt x="175506" y="67019"/>
                      <a:pt x="175385" y="66778"/>
                    </a:cubicBezTo>
                    <a:cubicBezTo>
                      <a:pt x="175385" y="66536"/>
                      <a:pt x="175264" y="66294"/>
                      <a:pt x="175143" y="66052"/>
                    </a:cubicBezTo>
                    <a:cubicBezTo>
                      <a:pt x="175022" y="65810"/>
                      <a:pt x="174781" y="65568"/>
                      <a:pt x="174660" y="65447"/>
                    </a:cubicBezTo>
                    <a:cubicBezTo>
                      <a:pt x="173934" y="64600"/>
                      <a:pt x="173208" y="63632"/>
                      <a:pt x="172483" y="62785"/>
                    </a:cubicBezTo>
                    <a:cubicBezTo>
                      <a:pt x="172483" y="62544"/>
                      <a:pt x="172362" y="62301"/>
                      <a:pt x="172241" y="62060"/>
                    </a:cubicBezTo>
                    <a:cubicBezTo>
                      <a:pt x="172120" y="61818"/>
                      <a:pt x="171999" y="61697"/>
                      <a:pt x="171757" y="61455"/>
                    </a:cubicBezTo>
                    <a:cubicBezTo>
                      <a:pt x="171757" y="61213"/>
                      <a:pt x="171757" y="60971"/>
                      <a:pt x="171757" y="60729"/>
                    </a:cubicBezTo>
                    <a:cubicBezTo>
                      <a:pt x="171515" y="60487"/>
                      <a:pt x="171394" y="60245"/>
                      <a:pt x="171152" y="60003"/>
                    </a:cubicBezTo>
                    <a:cubicBezTo>
                      <a:pt x="171031" y="59882"/>
                      <a:pt x="171031" y="59640"/>
                      <a:pt x="171031" y="59398"/>
                    </a:cubicBezTo>
                    <a:cubicBezTo>
                      <a:pt x="170789" y="59156"/>
                      <a:pt x="170668" y="58914"/>
                      <a:pt x="170426" y="58551"/>
                    </a:cubicBezTo>
                    <a:lnTo>
                      <a:pt x="170426" y="58551"/>
                    </a:lnTo>
                    <a:cubicBezTo>
                      <a:pt x="170185" y="58551"/>
                      <a:pt x="170064" y="58551"/>
                      <a:pt x="169822" y="58431"/>
                    </a:cubicBezTo>
                    <a:cubicBezTo>
                      <a:pt x="169822" y="58310"/>
                      <a:pt x="169822" y="58067"/>
                      <a:pt x="169822" y="57946"/>
                    </a:cubicBezTo>
                    <a:cubicBezTo>
                      <a:pt x="169338" y="57100"/>
                      <a:pt x="168854" y="56132"/>
                      <a:pt x="168250" y="55285"/>
                    </a:cubicBezTo>
                    <a:cubicBezTo>
                      <a:pt x="167645" y="55043"/>
                      <a:pt x="167524" y="54559"/>
                      <a:pt x="167524" y="53954"/>
                    </a:cubicBezTo>
                    <a:cubicBezTo>
                      <a:pt x="165952" y="51656"/>
                      <a:pt x="164500" y="49478"/>
                      <a:pt x="163049" y="47180"/>
                    </a:cubicBezTo>
                    <a:cubicBezTo>
                      <a:pt x="162686" y="46696"/>
                      <a:pt x="162565" y="45970"/>
                      <a:pt x="162323" y="45365"/>
                    </a:cubicBezTo>
                    <a:cubicBezTo>
                      <a:pt x="162081" y="45124"/>
                      <a:pt x="161960" y="44760"/>
                      <a:pt x="161718" y="44519"/>
                    </a:cubicBezTo>
                    <a:lnTo>
                      <a:pt x="161718" y="44519"/>
                    </a:lnTo>
                    <a:cubicBezTo>
                      <a:pt x="161598" y="44277"/>
                      <a:pt x="161356" y="44034"/>
                      <a:pt x="161235" y="43914"/>
                    </a:cubicBezTo>
                    <a:cubicBezTo>
                      <a:pt x="160751" y="43309"/>
                      <a:pt x="160267" y="42583"/>
                      <a:pt x="159662" y="41978"/>
                    </a:cubicBezTo>
                    <a:cubicBezTo>
                      <a:pt x="159179" y="41010"/>
                      <a:pt x="158816" y="40164"/>
                      <a:pt x="158332" y="39195"/>
                    </a:cubicBezTo>
                    <a:cubicBezTo>
                      <a:pt x="158211" y="38954"/>
                      <a:pt x="157969" y="38833"/>
                      <a:pt x="157848" y="38590"/>
                    </a:cubicBezTo>
                    <a:cubicBezTo>
                      <a:pt x="157848" y="38349"/>
                      <a:pt x="157727" y="38107"/>
                      <a:pt x="157606" y="37986"/>
                    </a:cubicBezTo>
                    <a:cubicBezTo>
                      <a:pt x="157364" y="37986"/>
                      <a:pt x="157244" y="37986"/>
                      <a:pt x="157002" y="37986"/>
                    </a:cubicBezTo>
                    <a:cubicBezTo>
                      <a:pt x="157002" y="37744"/>
                      <a:pt x="157002" y="37623"/>
                      <a:pt x="157002" y="37381"/>
                    </a:cubicBezTo>
                    <a:cubicBezTo>
                      <a:pt x="156881" y="37260"/>
                      <a:pt x="156760" y="37018"/>
                      <a:pt x="156760" y="36897"/>
                    </a:cubicBezTo>
                    <a:cubicBezTo>
                      <a:pt x="155913" y="36413"/>
                      <a:pt x="155429" y="35808"/>
                      <a:pt x="155429" y="34720"/>
                    </a:cubicBezTo>
                    <a:lnTo>
                      <a:pt x="155429" y="34720"/>
                    </a:lnTo>
                    <a:cubicBezTo>
                      <a:pt x="155187" y="34478"/>
                      <a:pt x="155067" y="34236"/>
                      <a:pt x="154825" y="33994"/>
                    </a:cubicBezTo>
                    <a:cubicBezTo>
                      <a:pt x="153736" y="32421"/>
                      <a:pt x="152527" y="30848"/>
                      <a:pt x="151438" y="29276"/>
                    </a:cubicBezTo>
                    <a:cubicBezTo>
                      <a:pt x="151438" y="29034"/>
                      <a:pt x="151438" y="28792"/>
                      <a:pt x="151438" y="28550"/>
                    </a:cubicBezTo>
                    <a:cubicBezTo>
                      <a:pt x="151317" y="28308"/>
                      <a:pt x="151075" y="28066"/>
                      <a:pt x="150954" y="27824"/>
                    </a:cubicBezTo>
                    <a:lnTo>
                      <a:pt x="150954" y="27824"/>
                    </a:lnTo>
                    <a:cubicBezTo>
                      <a:pt x="150713" y="27461"/>
                      <a:pt x="150471" y="27340"/>
                      <a:pt x="150229" y="27219"/>
                    </a:cubicBezTo>
                    <a:cubicBezTo>
                      <a:pt x="150229" y="26977"/>
                      <a:pt x="150229" y="26735"/>
                      <a:pt x="150229" y="26493"/>
                    </a:cubicBezTo>
                    <a:lnTo>
                      <a:pt x="150229" y="26493"/>
                    </a:lnTo>
                    <a:cubicBezTo>
                      <a:pt x="150108" y="26252"/>
                      <a:pt x="149866" y="26009"/>
                      <a:pt x="149745" y="25888"/>
                    </a:cubicBezTo>
                    <a:cubicBezTo>
                      <a:pt x="149261" y="25404"/>
                      <a:pt x="148777" y="24921"/>
                      <a:pt x="148294" y="24437"/>
                    </a:cubicBezTo>
                    <a:lnTo>
                      <a:pt x="148294" y="24437"/>
                    </a:lnTo>
                    <a:cubicBezTo>
                      <a:pt x="148173" y="22985"/>
                      <a:pt x="146842" y="22259"/>
                      <a:pt x="146237" y="21291"/>
                    </a:cubicBezTo>
                    <a:cubicBezTo>
                      <a:pt x="144907" y="19477"/>
                      <a:pt x="143456" y="17783"/>
                      <a:pt x="142125" y="15969"/>
                    </a:cubicBezTo>
                    <a:cubicBezTo>
                      <a:pt x="141763" y="15485"/>
                      <a:pt x="141400" y="15001"/>
                      <a:pt x="140916" y="14517"/>
                    </a:cubicBezTo>
                    <a:cubicBezTo>
                      <a:pt x="140674" y="14275"/>
                      <a:pt x="140553" y="14033"/>
                      <a:pt x="140311" y="13912"/>
                    </a:cubicBezTo>
                    <a:lnTo>
                      <a:pt x="140311" y="13912"/>
                    </a:lnTo>
                    <a:cubicBezTo>
                      <a:pt x="140069" y="13670"/>
                      <a:pt x="139948" y="13428"/>
                      <a:pt x="139707" y="13186"/>
                    </a:cubicBezTo>
                    <a:cubicBezTo>
                      <a:pt x="137288" y="11251"/>
                      <a:pt x="134748" y="9194"/>
                      <a:pt x="132329" y="7258"/>
                    </a:cubicBezTo>
                    <a:cubicBezTo>
                      <a:pt x="131724" y="7017"/>
                      <a:pt x="131119" y="6775"/>
                      <a:pt x="130636" y="6412"/>
                    </a:cubicBezTo>
                    <a:cubicBezTo>
                      <a:pt x="129668" y="5928"/>
                      <a:pt x="128942" y="5081"/>
                      <a:pt x="127733" y="5081"/>
                    </a:cubicBezTo>
                    <a:cubicBezTo>
                      <a:pt x="127491" y="4476"/>
                      <a:pt x="127007" y="4476"/>
                      <a:pt x="126403" y="4355"/>
                    </a:cubicBezTo>
                    <a:cubicBezTo>
                      <a:pt x="126161" y="3750"/>
                      <a:pt x="125556" y="3750"/>
                      <a:pt x="125072" y="3750"/>
                    </a:cubicBezTo>
                    <a:cubicBezTo>
                      <a:pt x="124588" y="2903"/>
                      <a:pt x="123863" y="3145"/>
                      <a:pt x="123137" y="3024"/>
                    </a:cubicBezTo>
                    <a:lnTo>
                      <a:pt x="123137" y="3024"/>
                    </a:lnTo>
                    <a:cubicBezTo>
                      <a:pt x="122895" y="2419"/>
                      <a:pt x="122411" y="2419"/>
                      <a:pt x="121807" y="2541"/>
                    </a:cubicBezTo>
                    <a:cubicBezTo>
                      <a:pt x="121565" y="2298"/>
                      <a:pt x="121202" y="2057"/>
                      <a:pt x="120960" y="1815"/>
                    </a:cubicBezTo>
                    <a:lnTo>
                      <a:pt x="120718" y="1815"/>
                    </a:lnTo>
                    <a:cubicBezTo>
                      <a:pt x="120718" y="1815"/>
                      <a:pt x="120476" y="1815"/>
                      <a:pt x="120476" y="1815"/>
                    </a:cubicBezTo>
                    <a:cubicBezTo>
                      <a:pt x="119751" y="1815"/>
                      <a:pt x="119146" y="1815"/>
                      <a:pt x="118420" y="1815"/>
                    </a:cubicBezTo>
                    <a:cubicBezTo>
                      <a:pt x="118420" y="1573"/>
                      <a:pt x="118420" y="1452"/>
                      <a:pt x="118299" y="1210"/>
                    </a:cubicBezTo>
                    <a:cubicBezTo>
                      <a:pt x="117695" y="1210"/>
                      <a:pt x="117090" y="1210"/>
                      <a:pt x="116485" y="1210"/>
                    </a:cubicBezTo>
                    <a:cubicBezTo>
                      <a:pt x="115880" y="1210"/>
                      <a:pt x="115276" y="1210"/>
                      <a:pt x="114550" y="1089"/>
                    </a:cubicBezTo>
                    <a:cubicBezTo>
                      <a:pt x="113461" y="363"/>
                      <a:pt x="112494" y="121"/>
                      <a:pt x="111405" y="1089"/>
                    </a:cubicBezTo>
                    <a:cubicBezTo>
                      <a:pt x="111285" y="1089"/>
                      <a:pt x="111163" y="1089"/>
                      <a:pt x="111043" y="968"/>
                    </a:cubicBezTo>
                    <a:cubicBezTo>
                      <a:pt x="110680" y="726"/>
                      <a:pt x="110438" y="363"/>
                      <a:pt x="109833" y="0"/>
                    </a:cubicBezTo>
                    <a:lnTo>
                      <a:pt x="87216" y="0"/>
                    </a:lnTo>
                    <a:cubicBezTo>
                      <a:pt x="87096" y="121"/>
                      <a:pt x="86854" y="363"/>
                      <a:pt x="86733" y="363"/>
                    </a:cubicBezTo>
                    <a:cubicBezTo>
                      <a:pt x="85281" y="605"/>
                      <a:pt x="83830" y="847"/>
                      <a:pt x="82379" y="1089"/>
                    </a:cubicBezTo>
                    <a:cubicBezTo>
                      <a:pt x="81774" y="1089"/>
                      <a:pt x="81169" y="1210"/>
                      <a:pt x="80565" y="1331"/>
                    </a:cubicBezTo>
                    <a:cubicBezTo>
                      <a:pt x="79839" y="2298"/>
                      <a:pt x="78750" y="1815"/>
                      <a:pt x="77783" y="2057"/>
                    </a:cubicBezTo>
                    <a:cubicBezTo>
                      <a:pt x="77299" y="2783"/>
                      <a:pt x="76452" y="2541"/>
                      <a:pt x="75848" y="2662"/>
                    </a:cubicBezTo>
                    <a:cubicBezTo>
                      <a:pt x="75364" y="3508"/>
                      <a:pt x="74517" y="3267"/>
                      <a:pt x="73792" y="3388"/>
                    </a:cubicBezTo>
                    <a:cubicBezTo>
                      <a:pt x="72824" y="4113"/>
                      <a:pt x="71615" y="4355"/>
                      <a:pt x="70526" y="4597"/>
                    </a:cubicBezTo>
                    <a:cubicBezTo>
                      <a:pt x="70284" y="4718"/>
                      <a:pt x="70042" y="4960"/>
                      <a:pt x="69800" y="5081"/>
                    </a:cubicBezTo>
                    <a:cubicBezTo>
                      <a:pt x="69559" y="5202"/>
                      <a:pt x="69438" y="5323"/>
                      <a:pt x="69196" y="5202"/>
                    </a:cubicBezTo>
                    <a:cubicBezTo>
                      <a:pt x="68954" y="5323"/>
                      <a:pt x="68712" y="5565"/>
                      <a:pt x="68470" y="5686"/>
                    </a:cubicBezTo>
                    <a:cubicBezTo>
                      <a:pt x="68349" y="5807"/>
                      <a:pt x="68107" y="5928"/>
                      <a:pt x="67865" y="5807"/>
                    </a:cubicBezTo>
                    <a:cubicBezTo>
                      <a:pt x="67382" y="6654"/>
                      <a:pt x="66777" y="7137"/>
                      <a:pt x="65809" y="7137"/>
                    </a:cubicBezTo>
                    <a:cubicBezTo>
                      <a:pt x="65809" y="7137"/>
                      <a:pt x="65809" y="7137"/>
                      <a:pt x="65809" y="7137"/>
                    </a:cubicBezTo>
                    <a:cubicBezTo>
                      <a:pt x="65567" y="7380"/>
                      <a:pt x="65325" y="7501"/>
                      <a:pt x="65084" y="7742"/>
                    </a:cubicBezTo>
                    <a:lnTo>
                      <a:pt x="65084" y="7742"/>
                    </a:lnTo>
                    <a:cubicBezTo>
                      <a:pt x="64842" y="7984"/>
                      <a:pt x="64600" y="8105"/>
                      <a:pt x="64358" y="8347"/>
                    </a:cubicBezTo>
                    <a:lnTo>
                      <a:pt x="64358" y="8347"/>
                    </a:lnTo>
                    <a:cubicBezTo>
                      <a:pt x="64116" y="8589"/>
                      <a:pt x="63995" y="8710"/>
                      <a:pt x="63753" y="8952"/>
                    </a:cubicBezTo>
                    <a:cubicBezTo>
                      <a:pt x="63269" y="9194"/>
                      <a:pt x="62907" y="9557"/>
                      <a:pt x="62423" y="9799"/>
                    </a:cubicBezTo>
                    <a:cubicBezTo>
                      <a:pt x="62181" y="10041"/>
                      <a:pt x="61939" y="10283"/>
                      <a:pt x="61697" y="10404"/>
                    </a:cubicBezTo>
                    <a:lnTo>
                      <a:pt x="61697" y="10404"/>
                    </a:lnTo>
                    <a:cubicBezTo>
                      <a:pt x="61455" y="10646"/>
                      <a:pt x="61213" y="10767"/>
                      <a:pt x="60971" y="11009"/>
                    </a:cubicBezTo>
                    <a:lnTo>
                      <a:pt x="60971" y="11009"/>
                    </a:lnTo>
                    <a:cubicBezTo>
                      <a:pt x="60730" y="11251"/>
                      <a:pt x="60609" y="11493"/>
                      <a:pt x="60367" y="11735"/>
                    </a:cubicBezTo>
                    <a:lnTo>
                      <a:pt x="60367" y="11735"/>
                    </a:lnTo>
                    <a:cubicBezTo>
                      <a:pt x="60125" y="11976"/>
                      <a:pt x="60004" y="12218"/>
                      <a:pt x="59762" y="12340"/>
                    </a:cubicBezTo>
                    <a:lnTo>
                      <a:pt x="59762" y="12340"/>
                    </a:lnTo>
                    <a:cubicBezTo>
                      <a:pt x="59520" y="12581"/>
                      <a:pt x="59399" y="12823"/>
                      <a:pt x="59157" y="13066"/>
                    </a:cubicBezTo>
                    <a:lnTo>
                      <a:pt x="59157" y="13066"/>
                    </a:lnTo>
                    <a:cubicBezTo>
                      <a:pt x="58915" y="13307"/>
                      <a:pt x="58794" y="13549"/>
                      <a:pt x="58552" y="13791"/>
                    </a:cubicBezTo>
                    <a:cubicBezTo>
                      <a:pt x="57948" y="14517"/>
                      <a:pt x="57343" y="15122"/>
                      <a:pt x="56617" y="15848"/>
                    </a:cubicBezTo>
                    <a:cubicBezTo>
                      <a:pt x="56617" y="16331"/>
                      <a:pt x="56496" y="16936"/>
                      <a:pt x="55771" y="17057"/>
                    </a:cubicBezTo>
                    <a:cubicBezTo>
                      <a:pt x="55529" y="17300"/>
                      <a:pt x="55287" y="17541"/>
                      <a:pt x="55166" y="17783"/>
                    </a:cubicBezTo>
                    <a:cubicBezTo>
                      <a:pt x="54924" y="18025"/>
                      <a:pt x="54803" y="18267"/>
                      <a:pt x="54561" y="18509"/>
                    </a:cubicBezTo>
                    <a:cubicBezTo>
                      <a:pt x="54319" y="18751"/>
                      <a:pt x="54198" y="18872"/>
                      <a:pt x="53957" y="19114"/>
                    </a:cubicBezTo>
                    <a:cubicBezTo>
                      <a:pt x="53836" y="19598"/>
                      <a:pt x="53836" y="20203"/>
                      <a:pt x="53110" y="20324"/>
                    </a:cubicBezTo>
                    <a:lnTo>
                      <a:pt x="53110" y="20324"/>
                    </a:lnTo>
                    <a:cubicBezTo>
                      <a:pt x="52868" y="20566"/>
                      <a:pt x="52747" y="20808"/>
                      <a:pt x="52505" y="21049"/>
                    </a:cubicBezTo>
                    <a:lnTo>
                      <a:pt x="52505" y="21049"/>
                    </a:lnTo>
                    <a:cubicBezTo>
                      <a:pt x="52263" y="21291"/>
                      <a:pt x="52142" y="21534"/>
                      <a:pt x="51901" y="21775"/>
                    </a:cubicBezTo>
                    <a:cubicBezTo>
                      <a:pt x="51901" y="21775"/>
                      <a:pt x="51901" y="21775"/>
                      <a:pt x="51901" y="21775"/>
                    </a:cubicBezTo>
                    <a:cubicBezTo>
                      <a:pt x="51659" y="22017"/>
                      <a:pt x="51417" y="22259"/>
                      <a:pt x="51296" y="22501"/>
                    </a:cubicBezTo>
                    <a:cubicBezTo>
                      <a:pt x="51296" y="22501"/>
                      <a:pt x="51296" y="22501"/>
                      <a:pt x="51296" y="22501"/>
                    </a:cubicBezTo>
                    <a:cubicBezTo>
                      <a:pt x="51296" y="23106"/>
                      <a:pt x="51296" y="23590"/>
                      <a:pt x="50570" y="23832"/>
                    </a:cubicBezTo>
                    <a:cubicBezTo>
                      <a:pt x="50570" y="23832"/>
                      <a:pt x="50570" y="23832"/>
                      <a:pt x="50570" y="23832"/>
                    </a:cubicBezTo>
                    <a:cubicBezTo>
                      <a:pt x="50328" y="24074"/>
                      <a:pt x="50207" y="24437"/>
                      <a:pt x="49965" y="24679"/>
                    </a:cubicBezTo>
                    <a:lnTo>
                      <a:pt x="49965" y="24679"/>
                    </a:lnTo>
                    <a:cubicBezTo>
                      <a:pt x="49965" y="24800"/>
                      <a:pt x="49965" y="25042"/>
                      <a:pt x="49965" y="25163"/>
                    </a:cubicBezTo>
                    <a:cubicBezTo>
                      <a:pt x="49724" y="25404"/>
                      <a:pt x="49603" y="25647"/>
                      <a:pt x="49361" y="25888"/>
                    </a:cubicBezTo>
                    <a:cubicBezTo>
                      <a:pt x="48877" y="26493"/>
                      <a:pt x="48514" y="27219"/>
                      <a:pt x="48030" y="27824"/>
                    </a:cubicBezTo>
                    <a:cubicBezTo>
                      <a:pt x="46821" y="29639"/>
                      <a:pt x="45732" y="31574"/>
                      <a:pt x="44523" y="33389"/>
                    </a:cubicBezTo>
                    <a:cubicBezTo>
                      <a:pt x="41620" y="37986"/>
                      <a:pt x="38597" y="42462"/>
                      <a:pt x="35694" y="46938"/>
                    </a:cubicBezTo>
                    <a:cubicBezTo>
                      <a:pt x="32549" y="51777"/>
                      <a:pt x="29284" y="56495"/>
                      <a:pt x="26260" y="61334"/>
                    </a:cubicBezTo>
                    <a:cubicBezTo>
                      <a:pt x="20213" y="71012"/>
                      <a:pt x="14045" y="80811"/>
                      <a:pt x="7756" y="90368"/>
                    </a:cubicBezTo>
                    <a:cubicBezTo>
                      <a:pt x="5579" y="93634"/>
                      <a:pt x="3281" y="96900"/>
                      <a:pt x="1587" y="100529"/>
                    </a:cubicBezTo>
                    <a:cubicBezTo>
                      <a:pt x="499" y="102828"/>
                      <a:pt x="-106" y="105247"/>
                      <a:pt x="15" y="107909"/>
                    </a:cubicBezTo>
                    <a:cubicBezTo>
                      <a:pt x="15" y="110570"/>
                      <a:pt x="1104" y="112627"/>
                      <a:pt x="2918" y="114441"/>
                    </a:cubicBezTo>
                    <a:cubicBezTo>
                      <a:pt x="4611" y="116135"/>
                      <a:pt x="6667" y="116740"/>
                      <a:pt x="8965" y="116619"/>
                    </a:cubicBezTo>
                    <a:cubicBezTo>
                      <a:pt x="9207" y="116619"/>
                      <a:pt x="9449" y="116619"/>
                      <a:pt x="9691" y="116619"/>
                    </a:cubicBezTo>
                    <a:cubicBezTo>
                      <a:pt x="12714" y="116861"/>
                      <a:pt x="15133" y="115530"/>
                      <a:pt x="16948" y="113232"/>
                    </a:cubicBezTo>
                    <a:cubicBezTo>
                      <a:pt x="19487" y="109965"/>
                      <a:pt x="22148" y="106578"/>
                      <a:pt x="24446" y="103070"/>
                    </a:cubicBezTo>
                    <a:cubicBezTo>
                      <a:pt x="29405" y="95690"/>
                      <a:pt x="34122" y="88190"/>
                      <a:pt x="38959" y="80931"/>
                    </a:cubicBezTo>
                    <a:cubicBezTo>
                      <a:pt x="43797" y="73673"/>
                      <a:pt x="48514" y="66294"/>
                      <a:pt x="52989" y="58793"/>
                    </a:cubicBezTo>
                    <a:cubicBezTo>
                      <a:pt x="55650" y="54438"/>
                      <a:pt x="58190" y="50083"/>
                      <a:pt x="60850" y="45728"/>
                    </a:cubicBezTo>
                    <a:cubicBezTo>
                      <a:pt x="61939" y="44034"/>
                      <a:pt x="62665" y="42220"/>
                      <a:pt x="64842" y="41010"/>
                    </a:cubicBezTo>
                    <a:cubicBezTo>
                      <a:pt x="65446" y="41010"/>
                      <a:pt x="66293" y="41252"/>
                      <a:pt x="67140" y="41373"/>
                    </a:cubicBezTo>
                    <a:cubicBezTo>
                      <a:pt x="67140" y="41373"/>
                      <a:pt x="67261" y="41494"/>
                      <a:pt x="67382" y="41615"/>
                    </a:cubicBezTo>
                    <a:cubicBezTo>
                      <a:pt x="67382" y="43188"/>
                      <a:pt x="67623" y="44760"/>
                      <a:pt x="67382" y="46212"/>
                    </a:cubicBezTo>
                    <a:cubicBezTo>
                      <a:pt x="66898" y="48389"/>
                      <a:pt x="67019" y="50567"/>
                      <a:pt x="66898" y="52866"/>
                    </a:cubicBezTo>
                    <a:cubicBezTo>
                      <a:pt x="66898" y="56737"/>
                      <a:pt x="66898" y="60608"/>
                      <a:pt x="66898" y="64600"/>
                    </a:cubicBezTo>
                    <a:cubicBezTo>
                      <a:pt x="66898" y="114320"/>
                      <a:pt x="66898" y="164040"/>
                      <a:pt x="66898" y="213761"/>
                    </a:cubicBezTo>
                    <a:cubicBezTo>
                      <a:pt x="66898" y="227673"/>
                      <a:pt x="66898" y="241585"/>
                      <a:pt x="66898" y="255497"/>
                    </a:cubicBezTo>
                    <a:cubicBezTo>
                      <a:pt x="66898" y="259126"/>
                      <a:pt x="67623" y="262513"/>
                      <a:pt x="70526" y="265054"/>
                    </a:cubicBezTo>
                    <a:cubicBezTo>
                      <a:pt x="70647" y="265175"/>
                      <a:pt x="70768" y="265416"/>
                      <a:pt x="70768" y="265658"/>
                    </a:cubicBezTo>
                    <a:cubicBezTo>
                      <a:pt x="71494" y="265780"/>
                      <a:pt x="71856" y="266263"/>
                      <a:pt x="72098" y="266989"/>
                    </a:cubicBezTo>
                    <a:cubicBezTo>
                      <a:pt x="72219" y="267231"/>
                      <a:pt x="72582" y="267473"/>
                      <a:pt x="72703" y="267594"/>
                    </a:cubicBezTo>
                    <a:cubicBezTo>
                      <a:pt x="72945" y="267836"/>
                      <a:pt x="73187" y="267957"/>
                      <a:pt x="73429" y="268199"/>
                    </a:cubicBezTo>
                    <a:cubicBezTo>
                      <a:pt x="73429" y="268199"/>
                      <a:pt x="73429" y="268199"/>
                      <a:pt x="73429" y="268199"/>
                    </a:cubicBezTo>
                    <a:cubicBezTo>
                      <a:pt x="73671" y="268441"/>
                      <a:pt x="73913" y="268683"/>
                      <a:pt x="74154" y="268925"/>
                    </a:cubicBezTo>
                    <a:cubicBezTo>
                      <a:pt x="74275" y="268925"/>
                      <a:pt x="74517" y="268925"/>
                      <a:pt x="74638" y="268925"/>
                    </a:cubicBezTo>
                    <a:cubicBezTo>
                      <a:pt x="75727" y="268925"/>
                      <a:pt x="76815" y="268925"/>
                      <a:pt x="77904" y="269288"/>
                    </a:cubicBezTo>
                    <a:cubicBezTo>
                      <a:pt x="82137" y="270255"/>
                      <a:pt x="85765" y="269045"/>
                      <a:pt x="88910" y="266263"/>
                    </a:cubicBezTo>
                    <a:cubicBezTo>
                      <a:pt x="89756" y="265537"/>
                      <a:pt x="91087" y="264932"/>
                      <a:pt x="91208" y="263602"/>
                    </a:cubicBezTo>
                    <a:cubicBezTo>
                      <a:pt x="91208" y="263118"/>
                      <a:pt x="91208" y="262513"/>
                      <a:pt x="91812" y="262271"/>
                    </a:cubicBezTo>
                    <a:cubicBezTo>
                      <a:pt x="91812" y="259731"/>
                      <a:pt x="92054" y="257190"/>
                      <a:pt x="92054" y="254650"/>
                    </a:cubicBezTo>
                    <a:cubicBezTo>
                      <a:pt x="92054" y="217148"/>
                      <a:pt x="92054" y="179646"/>
                      <a:pt x="92054" y="142265"/>
                    </a:cubicBezTo>
                    <a:cubicBezTo>
                      <a:pt x="92054" y="140330"/>
                      <a:pt x="92417" y="138515"/>
                      <a:pt x="92901" y="136579"/>
                    </a:cubicBezTo>
                    <a:cubicBezTo>
                      <a:pt x="93506" y="135974"/>
                      <a:pt x="94110" y="135249"/>
                      <a:pt x="94715" y="134644"/>
                    </a:cubicBezTo>
                    <a:cubicBezTo>
                      <a:pt x="96650" y="133797"/>
                      <a:pt x="98464" y="133555"/>
                      <a:pt x="100400" y="133555"/>
                    </a:cubicBezTo>
                    <a:cubicBezTo>
                      <a:pt x="103181" y="133555"/>
                      <a:pt x="106084" y="135369"/>
                      <a:pt x="106084" y="139120"/>
                    </a:cubicBezTo>
                    <a:cubicBezTo>
                      <a:pt x="106084" y="144443"/>
                      <a:pt x="106084" y="149766"/>
                      <a:pt x="106084" y="155089"/>
                    </a:cubicBezTo>
                    <a:cubicBezTo>
                      <a:pt x="106084" y="175654"/>
                      <a:pt x="106084" y="196220"/>
                      <a:pt x="106084" y="216785"/>
                    </a:cubicBezTo>
                    <a:cubicBezTo>
                      <a:pt x="106930" y="226100"/>
                      <a:pt x="106447" y="235415"/>
                      <a:pt x="106568" y="244730"/>
                    </a:cubicBezTo>
                    <a:cubicBezTo>
                      <a:pt x="106568" y="249932"/>
                      <a:pt x="106568" y="255133"/>
                      <a:pt x="106568" y="260457"/>
                    </a:cubicBezTo>
                    <a:cubicBezTo>
                      <a:pt x="106568" y="260577"/>
                      <a:pt x="106689" y="260819"/>
                      <a:pt x="106568" y="260941"/>
                    </a:cubicBezTo>
                    <a:cubicBezTo>
                      <a:pt x="107414" y="261545"/>
                      <a:pt x="107172" y="262271"/>
                      <a:pt x="107172" y="263118"/>
                    </a:cubicBezTo>
                    <a:cubicBezTo>
                      <a:pt x="107172" y="263239"/>
                      <a:pt x="107172" y="263360"/>
                      <a:pt x="107172" y="263602"/>
                    </a:cubicBezTo>
                    <a:cubicBezTo>
                      <a:pt x="108019" y="263844"/>
                      <a:pt x="108503" y="264206"/>
                      <a:pt x="108382" y="265175"/>
                    </a:cubicBezTo>
                    <a:cubicBezTo>
                      <a:pt x="111526" y="269167"/>
                      <a:pt x="115759" y="270135"/>
                      <a:pt x="120476" y="269409"/>
                    </a:cubicBezTo>
                    <a:cubicBezTo>
                      <a:pt x="121081" y="269409"/>
                      <a:pt x="121807" y="269288"/>
                      <a:pt x="122411" y="269167"/>
                    </a:cubicBezTo>
                    <a:cubicBezTo>
                      <a:pt x="122895" y="269045"/>
                      <a:pt x="123379" y="268804"/>
                      <a:pt x="123742" y="268683"/>
                    </a:cubicBezTo>
                    <a:cubicBezTo>
                      <a:pt x="123863" y="268925"/>
                      <a:pt x="123984" y="268925"/>
                      <a:pt x="124105" y="269045"/>
                    </a:cubicBezTo>
                    <a:cubicBezTo>
                      <a:pt x="124105" y="269045"/>
                      <a:pt x="123984" y="269045"/>
                      <a:pt x="123742" y="268683"/>
                    </a:cubicBezTo>
                    <a:cubicBezTo>
                      <a:pt x="123984" y="268683"/>
                      <a:pt x="124105" y="268562"/>
                      <a:pt x="124346" y="268441"/>
                    </a:cubicBezTo>
                    <a:lnTo>
                      <a:pt x="124346" y="268441"/>
                    </a:lnTo>
                    <a:cubicBezTo>
                      <a:pt x="124588" y="268320"/>
                      <a:pt x="124709" y="268078"/>
                      <a:pt x="124951" y="267957"/>
                    </a:cubicBezTo>
                    <a:cubicBezTo>
                      <a:pt x="125193" y="267957"/>
                      <a:pt x="125435" y="267836"/>
                      <a:pt x="125677" y="267715"/>
                    </a:cubicBezTo>
                    <a:cubicBezTo>
                      <a:pt x="125919" y="267110"/>
                      <a:pt x="126403" y="266989"/>
                      <a:pt x="127007" y="266989"/>
                    </a:cubicBezTo>
                    <a:cubicBezTo>
                      <a:pt x="127007" y="266989"/>
                      <a:pt x="127007" y="266989"/>
                      <a:pt x="127007" y="266989"/>
                    </a:cubicBezTo>
                    <a:cubicBezTo>
                      <a:pt x="127249" y="266747"/>
                      <a:pt x="127491" y="266505"/>
                      <a:pt x="127733" y="266263"/>
                    </a:cubicBezTo>
                    <a:cubicBezTo>
                      <a:pt x="128338" y="265658"/>
                      <a:pt x="128942" y="264932"/>
                      <a:pt x="129547" y="264328"/>
                    </a:cubicBezTo>
                    <a:cubicBezTo>
                      <a:pt x="129668" y="263844"/>
                      <a:pt x="129668" y="263239"/>
                      <a:pt x="130394" y="262997"/>
                    </a:cubicBezTo>
                    <a:cubicBezTo>
                      <a:pt x="131240" y="259852"/>
                      <a:pt x="131966" y="256585"/>
                      <a:pt x="131603" y="253198"/>
                    </a:cubicBezTo>
                    <a:cubicBezTo>
                      <a:pt x="131603" y="252472"/>
                      <a:pt x="131482" y="251625"/>
                      <a:pt x="131361" y="250899"/>
                    </a:cubicBezTo>
                    <a:cubicBezTo>
                      <a:pt x="131119" y="249085"/>
                      <a:pt x="130998" y="247391"/>
                      <a:pt x="131361" y="245577"/>
                    </a:cubicBezTo>
                    <a:cubicBezTo>
                      <a:pt x="131482" y="244972"/>
                      <a:pt x="131603" y="244246"/>
                      <a:pt x="131603" y="243641"/>
                    </a:cubicBezTo>
                    <a:cubicBezTo>
                      <a:pt x="131603" y="242431"/>
                      <a:pt x="131240" y="241221"/>
                      <a:pt x="131240" y="240012"/>
                    </a:cubicBezTo>
                    <a:cubicBezTo>
                      <a:pt x="131240" y="238923"/>
                      <a:pt x="131603" y="237956"/>
                      <a:pt x="131240" y="236746"/>
                    </a:cubicBezTo>
                    <a:cubicBezTo>
                      <a:pt x="130998" y="235778"/>
                      <a:pt x="130998" y="234689"/>
                      <a:pt x="131240" y="233721"/>
                    </a:cubicBezTo>
                    <a:cubicBezTo>
                      <a:pt x="131845" y="231544"/>
                      <a:pt x="131603" y="229366"/>
                      <a:pt x="131603" y="227068"/>
                    </a:cubicBezTo>
                    <a:cubicBezTo>
                      <a:pt x="131603" y="171178"/>
                      <a:pt x="131603" y="115409"/>
                      <a:pt x="131603" y="59519"/>
                    </a:cubicBezTo>
                    <a:cubicBezTo>
                      <a:pt x="131603" y="56253"/>
                      <a:pt x="131603" y="53107"/>
                      <a:pt x="131603" y="49841"/>
                    </a:cubicBezTo>
                    <a:cubicBezTo>
                      <a:pt x="131603" y="48753"/>
                      <a:pt x="131603" y="47664"/>
                      <a:pt x="131603" y="46454"/>
                    </a:cubicBezTo>
                    <a:cubicBezTo>
                      <a:pt x="131603" y="46212"/>
                      <a:pt x="131603" y="45970"/>
                      <a:pt x="131603" y="45728"/>
                    </a:cubicBezTo>
                    <a:cubicBezTo>
                      <a:pt x="131482" y="45365"/>
                      <a:pt x="131240" y="45124"/>
                      <a:pt x="131240" y="44760"/>
                    </a:cubicBezTo>
                    <a:cubicBezTo>
                      <a:pt x="130998" y="43793"/>
                      <a:pt x="130998" y="42825"/>
                      <a:pt x="131724" y="41978"/>
                    </a:cubicBezTo>
                    <a:cubicBezTo>
                      <a:pt x="132450" y="41131"/>
                      <a:pt x="133296" y="40889"/>
                      <a:pt x="134627" y="41010"/>
                    </a:cubicBezTo>
                    <a:cubicBezTo>
                      <a:pt x="135715" y="41736"/>
                      <a:pt x="136562" y="42825"/>
                      <a:pt x="137288" y="44034"/>
                    </a:cubicBezTo>
                    <a:cubicBezTo>
                      <a:pt x="140795" y="50204"/>
                      <a:pt x="144302" y="56253"/>
                      <a:pt x="147931" y="62423"/>
                    </a:cubicBezTo>
                    <a:cubicBezTo>
                      <a:pt x="150229" y="66173"/>
                      <a:pt x="152527" y="69923"/>
                      <a:pt x="154946" y="73673"/>
                    </a:cubicBezTo>
                    <a:cubicBezTo>
                      <a:pt x="159662" y="81295"/>
                      <a:pt x="164500" y="88795"/>
                      <a:pt x="169217" y="96416"/>
                    </a:cubicBezTo>
                    <a:cubicBezTo>
                      <a:pt x="171394" y="99803"/>
                      <a:pt x="173692" y="103191"/>
                      <a:pt x="175869" y="106699"/>
                    </a:cubicBezTo>
                    <a:cubicBezTo>
                      <a:pt x="176957" y="108393"/>
                      <a:pt x="178046" y="110207"/>
                      <a:pt x="179014" y="112022"/>
                    </a:cubicBezTo>
                    <a:cubicBezTo>
                      <a:pt x="179255" y="112506"/>
                      <a:pt x="179497" y="112989"/>
                      <a:pt x="179860" y="113474"/>
                    </a:cubicBezTo>
                    <a:cubicBezTo>
                      <a:pt x="180223" y="113957"/>
                      <a:pt x="180707" y="114441"/>
                      <a:pt x="180707" y="114441"/>
                    </a:cubicBezTo>
                    <a:cubicBezTo>
                      <a:pt x="182642" y="115409"/>
                      <a:pt x="183851" y="116014"/>
                      <a:pt x="185061" y="116740"/>
                    </a:cubicBezTo>
                    <a:cubicBezTo>
                      <a:pt x="185061" y="116740"/>
                      <a:pt x="185303" y="116740"/>
                      <a:pt x="185424" y="116740"/>
                    </a:cubicBezTo>
                    <a:cubicBezTo>
                      <a:pt x="188689" y="117828"/>
                      <a:pt x="191471" y="116740"/>
                      <a:pt x="193769" y="114320"/>
                    </a:cubicBezTo>
                    <a:cubicBezTo>
                      <a:pt x="194615" y="113474"/>
                      <a:pt x="195462" y="112627"/>
                      <a:pt x="196430" y="111780"/>
                    </a:cubicBezTo>
                    <a:cubicBezTo>
                      <a:pt x="196792" y="110691"/>
                      <a:pt x="197155" y="109602"/>
                      <a:pt x="197397" y="108514"/>
                    </a:cubicBezTo>
                    <a:cubicBezTo>
                      <a:pt x="197155" y="108150"/>
                      <a:pt x="197397" y="107909"/>
                      <a:pt x="197760" y="107788"/>
                    </a:cubicBezTo>
                    <a:cubicBezTo>
                      <a:pt x="197760" y="106820"/>
                      <a:pt x="197760" y="105852"/>
                      <a:pt x="197760" y="104884"/>
                    </a:cubicBezTo>
                    <a:close/>
                  </a:path>
                </a:pathLst>
              </a:custGeom>
              <a:solidFill>
                <a:srgbClr val="8CAA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grpSp>
      <p:grpSp>
        <p:nvGrpSpPr>
          <p:cNvPr id="962" name="Google Shape;962;p34"/>
          <p:cNvGrpSpPr/>
          <p:nvPr/>
        </p:nvGrpSpPr>
        <p:grpSpPr>
          <a:xfrm>
            <a:off x="5558793" y="5927612"/>
            <a:ext cx="418069" cy="413459"/>
            <a:chOff x="6422262" y="8453376"/>
            <a:chExt cx="599468" cy="592858"/>
          </a:xfrm>
        </p:grpSpPr>
        <p:grpSp>
          <p:nvGrpSpPr>
            <p:cNvPr id="963" name="Google Shape;963;p34"/>
            <p:cNvGrpSpPr/>
            <p:nvPr/>
          </p:nvGrpSpPr>
          <p:grpSpPr>
            <a:xfrm>
              <a:off x="6422262" y="8453376"/>
              <a:ext cx="599468" cy="592858"/>
              <a:chOff x="5349648" y="4916915"/>
              <a:chExt cx="241526" cy="238863"/>
            </a:xfrm>
          </p:grpSpPr>
          <p:sp>
            <p:nvSpPr>
              <p:cNvPr id="964" name="Google Shape;964;p34"/>
              <p:cNvSpPr/>
              <p:nvPr/>
            </p:nvSpPr>
            <p:spPr>
              <a:xfrm>
                <a:off x="5406286" y="4967180"/>
                <a:ext cx="133592" cy="134885"/>
              </a:xfrm>
              <a:custGeom>
                <a:avLst/>
                <a:gdLst/>
                <a:ahLst/>
                <a:cxnLst/>
                <a:rect l="l" t="t" r="r" b="b"/>
                <a:pathLst>
                  <a:path w="133592" h="134885" extrusionOk="0">
                    <a:moveTo>
                      <a:pt x="125022" y="100892"/>
                    </a:moveTo>
                    <a:cubicBezTo>
                      <a:pt x="125748" y="98956"/>
                      <a:pt x="127320" y="97263"/>
                      <a:pt x="128408" y="95448"/>
                    </a:cubicBezTo>
                    <a:cubicBezTo>
                      <a:pt x="128529" y="95086"/>
                      <a:pt x="128650" y="94602"/>
                      <a:pt x="128771" y="94239"/>
                    </a:cubicBezTo>
                    <a:cubicBezTo>
                      <a:pt x="129134" y="92666"/>
                      <a:pt x="129497" y="90973"/>
                      <a:pt x="130827" y="89763"/>
                    </a:cubicBezTo>
                    <a:cubicBezTo>
                      <a:pt x="130948" y="88311"/>
                      <a:pt x="130827" y="86739"/>
                      <a:pt x="132158" y="85770"/>
                    </a:cubicBezTo>
                    <a:cubicBezTo>
                      <a:pt x="132641" y="81900"/>
                      <a:pt x="133246" y="77907"/>
                      <a:pt x="133488" y="74036"/>
                    </a:cubicBezTo>
                    <a:cubicBezTo>
                      <a:pt x="133730" y="67624"/>
                      <a:pt x="133609" y="61334"/>
                      <a:pt x="132520" y="54922"/>
                    </a:cubicBezTo>
                    <a:cubicBezTo>
                      <a:pt x="131795" y="50567"/>
                      <a:pt x="130464" y="46333"/>
                      <a:pt x="128771" y="42462"/>
                    </a:cubicBezTo>
                    <a:cubicBezTo>
                      <a:pt x="125506" y="35204"/>
                      <a:pt x="120184" y="27703"/>
                      <a:pt x="114983" y="21897"/>
                    </a:cubicBezTo>
                    <a:cubicBezTo>
                      <a:pt x="113895" y="20808"/>
                      <a:pt x="112927" y="19598"/>
                      <a:pt x="111597" y="18751"/>
                    </a:cubicBezTo>
                    <a:cubicBezTo>
                      <a:pt x="107122" y="15727"/>
                      <a:pt x="102647" y="12581"/>
                      <a:pt x="98051" y="9678"/>
                    </a:cubicBezTo>
                    <a:cubicBezTo>
                      <a:pt x="90432" y="4839"/>
                      <a:pt x="82328" y="2177"/>
                      <a:pt x="73741" y="605"/>
                    </a:cubicBezTo>
                    <a:lnTo>
                      <a:pt x="73136" y="847"/>
                    </a:lnTo>
                    <a:lnTo>
                      <a:pt x="72532" y="484"/>
                    </a:lnTo>
                    <a:cubicBezTo>
                      <a:pt x="70839" y="484"/>
                      <a:pt x="69024" y="726"/>
                      <a:pt x="67331" y="484"/>
                    </a:cubicBezTo>
                    <a:cubicBezTo>
                      <a:pt x="64428" y="-121"/>
                      <a:pt x="61768" y="-242"/>
                      <a:pt x="58865" y="605"/>
                    </a:cubicBezTo>
                    <a:cubicBezTo>
                      <a:pt x="54874" y="1815"/>
                      <a:pt x="50762" y="2903"/>
                      <a:pt x="46650" y="3508"/>
                    </a:cubicBezTo>
                    <a:cubicBezTo>
                      <a:pt x="43747" y="3992"/>
                      <a:pt x="41207" y="5081"/>
                      <a:pt x="38546" y="6170"/>
                    </a:cubicBezTo>
                    <a:cubicBezTo>
                      <a:pt x="35886" y="7259"/>
                      <a:pt x="33467" y="8710"/>
                      <a:pt x="31290" y="10404"/>
                    </a:cubicBezTo>
                    <a:cubicBezTo>
                      <a:pt x="27419" y="13549"/>
                      <a:pt x="22944" y="15969"/>
                      <a:pt x="19800" y="19961"/>
                    </a:cubicBezTo>
                    <a:cubicBezTo>
                      <a:pt x="18349" y="21775"/>
                      <a:pt x="17139" y="23711"/>
                      <a:pt x="15446" y="25526"/>
                    </a:cubicBezTo>
                    <a:cubicBezTo>
                      <a:pt x="8794" y="32784"/>
                      <a:pt x="4561" y="41494"/>
                      <a:pt x="2263" y="50688"/>
                    </a:cubicBezTo>
                    <a:cubicBezTo>
                      <a:pt x="-1245" y="64600"/>
                      <a:pt x="-761" y="78633"/>
                      <a:pt x="4319" y="92303"/>
                    </a:cubicBezTo>
                    <a:cubicBezTo>
                      <a:pt x="5407" y="95207"/>
                      <a:pt x="6133" y="98110"/>
                      <a:pt x="8673" y="100287"/>
                    </a:cubicBezTo>
                    <a:cubicBezTo>
                      <a:pt x="9278" y="100771"/>
                      <a:pt x="9519" y="101739"/>
                      <a:pt x="10003" y="102586"/>
                    </a:cubicBezTo>
                    <a:cubicBezTo>
                      <a:pt x="14357" y="110570"/>
                      <a:pt x="20163" y="117224"/>
                      <a:pt x="27903" y="122184"/>
                    </a:cubicBezTo>
                    <a:cubicBezTo>
                      <a:pt x="36006" y="127265"/>
                      <a:pt x="44714" y="131014"/>
                      <a:pt x="54148" y="133071"/>
                    </a:cubicBezTo>
                    <a:cubicBezTo>
                      <a:pt x="58018" y="133918"/>
                      <a:pt x="62010" y="133918"/>
                      <a:pt x="65880" y="134886"/>
                    </a:cubicBezTo>
                    <a:cubicBezTo>
                      <a:pt x="68057" y="134886"/>
                      <a:pt x="70113" y="134886"/>
                      <a:pt x="72290" y="134886"/>
                    </a:cubicBezTo>
                    <a:cubicBezTo>
                      <a:pt x="73620" y="134644"/>
                      <a:pt x="74951" y="134523"/>
                      <a:pt x="76160" y="134281"/>
                    </a:cubicBezTo>
                    <a:cubicBezTo>
                      <a:pt x="80030" y="133555"/>
                      <a:pt x="84022" y="133313"/>
                      <a:pt x="87771" y="132104"/>
                    </a:cubicBezTo>
                    <a:cubicBezTo>
                      <a:pt x="91520" y="130894"/>
                      <a:pt x="95027" y="129079"/>
                      <a:pt x="98414" y="127144"/>
                    </a:cubicBezTo>
                    <a:cubicBezTo>
                      <a:pt x="104219" y="123998"/>
                      <a:pt x="109662" y="120369"/>
                      <a:pt x="114137" y="115409"/>
                    </a:cubicBezTo>
                    <a:cubicBezTo>
                      <a:pt x="116677" y="112627"/>
                      <a:pt x="118975" y="109724"/>
                      <a:pt x="121152" y="106699"/>
                    </a:cubicBezTo>
                    <a:cubicBezTo>
                      <a:pt x="122361" y="105005"/>
                      <a:pt x="123933" y="103433"/>
                      <a:pt x="124659" y="101255"/>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965" name="Google Shape;965;p34"/>
              <p:cNvSpPr/>
              <p:nvPr/>
            </p:nvSpPr>
            <p:spPr>
              <a:xfrm>
                <a:off x="5461281" y="5116055"/>
                <a:ext cx="23221" cy="39723"/>
              </a:xfrm>
              <a:custGeom>
                <a:avLst/>
                <a:gdLst/>
                <a:ahLst/>
                <a:cxnLst/>
                <a:rect l="l" t="t" r="r" b="b"/>
                <a:pathLst>
                  <a:path w="23221" h="39723" extrusionOk="0">
                    <a:moveTo>
                      <a:pt x="22738" y="9843"/>
                    </a:moveTo>
                    <a:cubicBezTo>
                      <a:pt x="22375" y="4279"/>
                      <a:pt x="18867" y="528"/>
                      <a:pt x="13062" y="44"/>
                    </a:cubicBezTo>
                    <a:cubicBezTo>
                      <a:pt x="7982" y="-319"/>
                      <a:pt x="3749" y="1496"/>
                      <a:pt x="2056" y="7303"/>
                    </a:cubicBezTo>
                    <a:cubicBezTo>
                      <a:pt x="1572" y="8754"/>
                      <a:pt x="1451" y="10327"/>
                      <a:pt x="1209" y="11779"/>
                    </a:cubicBezTo>
                    <a:cubicBezTo>
                      <a:pt x="1693" y="12988"/>
                      <a:pt x="1572" y="13956"/>
                      <a:pt x="484" y="14682"/>
                    </a:cubicBezTo>
                    <a:cubicBezTo>
                      <a:pt x="363" y="19884"/>
                      <a:pt x="121" y="25086"/>
                      <a:pt x="0" y="30288"/>
                    </a:cubicBezTo>
                    <a:cubicBezTo>
                      <a:pt x="0" y="30772"/>
                      <a:pt x="121" y="31134"/>
                      <a:pt x="242" y="31619"/>
                    </a:cubicBezTo>
                    <a:cubicBezTo>
                      <a:pt x="484" y="32465"/>
                      <a:pt x="605" y="33312"/>
                      <a:pt x="847" y="34159"/>
                    </a:cubicBezTo>
                    <a:cubicBezTo>
                      <a:pt x="1209" y="34643"/>
                      <a:pt x="1451" y="35127"/>
                      <a:pt x="1814" y="35490"/>
                    </a:cubicBezTo>
                    <a:cubicBezTo>
                      <a:pt x="3145" y="36699"/>
                      <a:pt x="4596" y="37909"/>
                      <a:pt x="5926" y="39119"/>
                    </a:cubicBezTo>
                    <a:cubicBezTo>
                      <a:pt x="8466" y="39361"/>
                      <a:pt x="11127" y="39482"/>
                      <a:pt x="13667" y="39724"/>
                    </a:cubicBezTo>
                    <a:cubicBezTo>
                      <a:pt x="15481" y="39240"/>
                      <a:pt x="17174" y="38756"/>
                      <a:pt x="18988" y="38151"/>
                    </a:cubicBezTo>
                    <a:lnTo>
                      <a:pt x="18988" y="38151"/>
                    </a:lnTo>
                    <a:cubicBezTo>
                      <a:pt x="19472" y="37788"/>
                      <a:pt x="19956" y="37304"/>
                      <a:pt x="20319" y="36820"/>
                    </a:cubicBezTo>
                    <a:cubicBezTo>
                      <a:pt x="22133" y="34038"/>
                      <a:pt x="22980" y="30893"/>
                      <a:pt x="23221" y="27505"/>
                    </a:cubicBezTo>
                    <a:cubicBezTo>
                      <a:pt x="23221" y="25086"/>
                      <a:pt x="23100" y="22666"/>
                      <a:pt x="22980" y="20247"/>
                    </a:cubicBezTo>
                    <a:cubicBezTo>
                      <a:pt x="22980" y="16739"/>
                      <a:pt x="22980" y="13230"/>
                      <a:pt x="22859" y="9722"/>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966" name="Google Shape;966;p34"/>
              <p:cNvSpPr/>
              <p:nvPr/>
            </p:nvSpPr>
            <p:spPr>
              <a:xfrm>
                <a:off x="5527053" y="5088869"/>
                <a:ext cx="33402" cy="32310"/>
              </a:xfrm>
              <a:custGeom>
                <a:avLst/>
                <a:gdLst/>
                <a:ahLst/>
                <a:cxnLst/>
                <a:rect l="l" t="t" r="r" b="b"/>
                <a:pathLst>
                  <a:path w="33402" h="32310" extrusionOk="0">
                    <a:moveTo>
                      <a:pt x="21550" y="3640"/>
                    </a:moveTo>
                    <a:cubicBezTo>
                      <a:pt x="17438" y="1826"/>
                      <a:pt x="13325" y="-594"/>
                      <a:pt x="9939" y="132"/>
                    </a:cubicBezTo>
                    <a:cubicBezTo>
                      <a:pt x="5827" y="3640"/>
                      <a:pt x="2924" y="6181"/>
                      <a:pt x="263" y="8358"/>
                    </a:cubicBezTo>
                    <a:cubicBezTo>
                      <a:pt x="-583" y="12350"/>
                      <a:pt x="747" y="15254"/>
                      <a:pt x="2319" y="17794"/>
                    </a:cubicBezTo>
                    <a:cubicBezTo>
                      <a:pt x="5585" y="23238"/>
                      <a:pt x="9092" y="28561"/>
                      <a:pt x="14293" y="32311"/>
                    </a:cubicBezTo>
                    <a:lnTo>
                      <a:pt x="19856" y="32311"/>
                    </a:lnTo>
                    <a:cubicBezTo>
                      <a:pt x="26146" y="29891"/>
                      <a:pt x="30621" y="26988"/>
                      <a:pt x="32919" y="21544"/>
                    </a:cubicBezTo>
                    <a:cubicBezTo>
                      <a:pt x="33039" y="20213"/>
                      <a:pt x="33281" y="18883"/>
                      <a:pt x="33402" y="17431"/>
                    </a:cubicBezTo>
                    <a:cubicBezTo>
                      <a:pt x="33402" y="16584"/>
                      <a:pt x="33281" y="15738"/>
                      <a:pt x="33160" y="14891"/>
                    </a:cubicBezTo>
                    <a:cubicBezTo>
                      <a:pt x="30621" y="9810"/>
                      <a:pt x="26629" y="5818"/>
                      <a:pt x="21550" y="3640"/>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967" name="Google Shape;967;p34"/>
              <p:cNvSpPr/>
              <p:nvPr/>
            </p:nvSpPr>
            <p:spPr>
              <a:xfrm>
                <a:off x="5385794" y="5092375"/>
                <a:ext cx="30599" cy="31257"/>
              </a:xfrm>
              <a:custGeom>
                <a:avLst/>
                <a:gdLst/>
                <a:ahLst/>
                <a:cxnLst/>
                <a:rect l="l" t="t" r="r" b="b"/>
                <a:pathLst>
                  <a:path w="30599" h="31257" extrusionOk="0">
                    <a:moveTo>
                      <a:pt x="12716" y="1223"/>
                    </a:moveTo>
                    <a:cubicBezTo>
                      <a:pt x="10660" y="1828"/>
                      <a:pt x="9692" y="4005"/>
                      <a:pt x="7636" y="5094"/>
                    </a:cubicBezTo>
                    <a:cubicBezTo>
                      <a:pt x="3524" y="7151"/>
                      <a:pt x="1589" y="11385"/>
                      <a:pt x="380" y="15619"/>
                    </a:cubicBezTo>
                    <a:cubicBezTo>
                      <a:pt x="-588" y="18885"/>
                      <a:pt x="380" y="22151"/>
                      <a:pt x="2315" y="25055"/>
                    </a:cubicBezTo>
                    <a:cubicBezTo>
                      <a:pt x="3282" y="26506"/>
                      <a:pt x="4371" y="27837"/>
                      <a:pt x="5338" y="29289"/>
                    </a:cubicBezTo>
                    <a:cubicBezTo>
                      <a:pt x="9934" y="31224"/>
                      <a:pt x="14530" y="32192"/>
                      <a:pt x="19368" y="30015"/>
                    </a:cubicBezTo>
                    <a:cubicBezTo>
                      <a:pt x="19973" y="29773"/>
                      <a:pt x="20698" y="29894"/>
                      <a:pt x="21303" y="29773"/>
                    </a:cubicBezTo>
                    <a:cubicBezTo>
                      <a:pt x="22271" y="28563"/>
                      <a:pt x="23238" y="27354"/>
                      <a:pt x="24085" y="26144"/>
                    </a:cubicBezTo>
                    <a:cubicBezTo>
                      <a:pt x="25415" y="23119"/>
                      <a:pt x="26625" y="20095"/>
                      <a:pt x="28318" y="17312"/>
                    </a:cubicBezTo>
                    <a:cubicBezTo>
                      <a:pt x="30374" y="13683"/>
                      <a:pt x="31100" y="9933"/>
                      <a:pt x="30253" y="5941"/>
                    </a:cubicBezTo>
                    <a:cubicBezTo>
                      <a:pt x="25778" y="-954"/>
                      <a:pt x="19610" y="-954"/>
                      <a:pt x="12716" y="1465"/>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968" name="Google Shape;968;p34"/>
              <p:cNvSpPr/>
              <p:nvPr/>
            </p:nvSpPr>
            <p:spPr>
              <a:xfrm>
                <a:off x="5457773" y="4916915"/>
                <a:ext cx="27938" cy="31080"/>
              </a:xfrm>
              <a:custGeom>
                <a:avLst/>
                <a:gdLst/>
                <a:ahLst/>
                <a:cxnLst/>
                <a:rect l="l" t="t" r="r" b="b"/>
                <a:pathLst>
                  <a:path w="27938" h="31080" extrusionOk="0">
                    <a:moveTo>
                      <a:pt x="5564" y="29579"/>
                    </a:moveTo>
                    <a:cubicBezTo>
                      <a:pt x="7740" y="30063"/>
                      <a:pt x="10280" y="30668"/>
                      <a:pt x="12941" y="31031"/>
                    </a:cubicBezTo>
                    <a:cubicBezTo>
                      <a:pt x="16328" y="31393"/>
                      <a:pt x="19351" y="29700"/>
                      <a:pt x="22375" y="28732"/>
                    </a:cubicBezTo>
                    <a:lnTo>
                      <a:pt x="22375" y="28732"/>
                    </a:lnTo>
                    <a:cubicBezTo>
                      <a:pt x="22859" y="28248"/>
                      <a:pt x="23221" y="27885"/>
                      <a:pt x="23705" y="27401"/>
                    </a:cubicBezTo>
                    <a:cubicBezTo>
                      <a:pt x="24673" y="25587"/>
                      <a:pt x="25519" y="23772"/>
                      <a:pt x="26487" y="21958"/>
                    </a:cubicBezTo>
                    <a:cubicBezTo>
                      <a:pt x="26729" y="21473"/>
                      <a:pt x="27213" y="20990"/>
                      <a:pt x="27575" y="20506"/>
                    </a:cubicBezTo>
                    <a:cubicBezTo>
                      <a:pt x="27575" y="19659"/>
                      <a:pt x="27817" y="18812"/>
                      <a:pt x="27938" y="18086"/>
                    </a:cubicBezTo>
                    <a:cubicBezTo>
                      <a:pt x="27938" y="16393"/>
                      <a:pt x="27938" y="14578"/>
                      <a:pt x="27938" y="12885"/>
                    </a:cubicBezTo>
                    <a:cubicBezTo>
                      <a:pt x="27575" y="11191"/>
                      <a:pt x="27334" y="9497"/>
                      <a:pt x="27092" y="8287"/>
                    </a:cubicBezTo>
                    <a:cubicBezTo>
                      <a:pt x="21770" y="303"/>
                      <a:pt x="15239" y="-1995"/>
                      <a:pt x="6289" y="1755"/>
                    </a:cubicBezTo>
                    <a:cubicBezTo>
                      <a:pt x="3145" y="5263"/>
                      <a:pt x="0" y="9497"/>
                      <a:pt x="0" y="15062"/>
                    </a:cubicBezTo>
                    <a:cubicBezTo>
                      <a:pt x="0" y="20385"/>
                      <a:pt x="968" y="25587"/>
                      <a:pt x="5443" y="29700"/>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969" name="Google Shape;969;p34"/>
              <p:cNvSpPr/>
              <p:nvPr/>
            </p:nvSpPr>
            <p:spPr>
              <a:xfrm>
                <a:off x="5558973" y="5024764"/>
                <a:ext cx="32201" cy="26976"/>
              </a:xfrm>
              <a:custGeom>
                <a:avLst/>
                <a:gdLst/>
                <a:ahLst/>
                <a:cxnLst/>
                <a:rect l="l" t="t" r="r" b="b"/>
                <a:pathLst>
                  <a:path w="32201" h="26976" extrusionOk="0">
                    <a:moveTo>
                      <a:pt x="31234" y="19114"/>
                    </a:moveTo>
                    <a:cubicBezTo>
                      <a:pt x="31597" y="17420"/>
                      <a:pt x="31839" y="15727"/>
                      <a:pt x="32202" y="14033"/>
                    </a:cubicBezTo>
                    <a:cubicBezTo>
                      <a:pt x="32202" y="13065"/>
                      <a:pt x="32202" y="12097"/>
                      <a:pt x="32202" y="11129"/>
                    </a:cubicBezTo>
                    <a:cubicBezTo>
                      <a:pt x="31839" y="10767"/>
                      <a:pt x="31718" y="10404"/>
                      <a:pt x="31960" y="9919"/>
                    </a:cubicBezTo>
                    <a:cubicBezTo>
                      <a:pt x="30509" y="7500"/>
                      <a:pt x="29057" y="5081"/>
                      <a:pt x="27969" y="3024"/>
                    </a:cubicBezTo>
                    <a:cubicBezTo>
                      <a:pt x="23010" y="-121"/>
                      <a:pt x="17930" y="363"/>
                      <a:pt x="12972" y="0"/>
                    </a:cubicBezTo>
                    <a:lnTo>
                      <a:pt x="12367" y="363"/>
                    </a:lnTo>
                    <a:lnTo>
                      <a:pt x="11762" y="121"/>
                    </a:lnTo>
                    <a:cubicBezTo>
                      <a:pt x="8859" y="846"/>
                      <a:pt x="5715" y="846"/>
                      <a:pt x="3175" y="3387"/>
                    </a:cubicBezTo>
                    <a:cubicBezTo>
                      <a:pt x="998" y="6775"/>
                      <a:pt x="-211" y="10645"/>
                      <a:pt x="31" y="14880"/>
                    </a:cubicBezTo>
                    <a:cubicBezTo>
                      <a:pt x="272" y="19718"/>
                      <a:pt x="1966" y="23590"/>
                      <a:pt x="7045" y="25526"/>
                    </a:cubicBezTo>
                    <a:cubicBezTo>
                      <a:pt x="10190" y="26856"/>
                      <a:pt x="13334" y="26977"/>
                      <a:pt x="16600" y="26977"/>
                    </a:cubicBezTo>
                    <a:cubicBezTo>
                      <a:pt x="16963" y="26735"/>
                      <a:pt x="17326" y="26251"/>
                      <a:pt x="17568" y="26251"/>
                    </a:cubicBezTo>
                    <a:cubicBezTo>
                      <a:pt x="22043" y="26009"/>
                      <a:pt x="25913" y="23831"/>
                      <a:pt x="29662" y="21654"/>
                    </a:cubicBezTo>
                    <a:cubicBezTo>
                      <a:pt x="30146" y="20807"/>
                      <a:pt x="30630" y="19961"/>
                      <a:pt x="31113" y="19114"/>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970" name="Google Shape;970;p34"/>
              <p:cNvSpPr/>
              <p:nvPr/>
            </p:nvSpPr>
            <p:spPr>
              <a:xfrm>
                <a:off x="5526833" y="4949408"/>
                <a:ext cx="31760" cy="31860"/>
              </a:xfrm>
              <a:custGeom>
                <a:avLst/>
                <a:gdLst/>
                <a:ahLst/>
                <a:cxnLst/>
                <a:rect l="l" t="t" r="r" b="b"/>
                <a:pathLst>
                  <a:path w="31760" h="31860" extrusionOk="0">
                    <a:moveTo>
                      <a:pt x="6894" y="30837"/>
                    </a:moveTo>
                    <a:cubicBezTo>
                      <a:pt x="10885" y="32773"/>
                      <a:pt x="14634" y="31563"/>
                      <a:pt x="18384" y="30474"/>
                    </a:cubicBezTo>
                    <a:cubicBezTo>
                      <a:pt x="20682" y="29748"/>
                      <a:pt x="22496" y="27812"/>
                      <a:pt x="25036" y="27812"/>
                    </a:cubicBezTo>
                    <a:lnTo>
                      <a:pt x="25036" y="27812"/>
                    </a:lnTo>
                    <a:cubicBezTo>
                      <a:pt x="25519" y="27450"/>
                      <a:pt x="26003" y="26966"/>
                      <a:pt x="26366" y="26603"/>
                    </a:cubicBezTo>
                    <a:lnTo>
                      <a:pt x="26366" y="26603"/>
                    </a:lnTo>
                    <a:cubicBezTo>
                      <a:pt x="26850" y="26240"/>
                      <a:pt x="27334" y="25756"/>
                      <a:pt x="27696" y="25272"/>
                    </a:cubicBezTo>
                    <a:lnTo>
                      <a:pt x="27696" y="25272"/>
                    </a:lnTo>
                    <a:cubicBezTo>
                      <a:pt x="28059" y="24788"/>
                      <a:pt x="28543" y="24183"/>
                      <a:pt x="28906" y="23699"/>
                    </a:cubicBezTo>
                    <a:cubicBezTo>
                      <a:pt x="29752" y="22006"/>
                      <a:pt x="30478" y="20312"/>
                      <a:pt x="31325" y="18498"/>
                    </a:cubicBezTo>
                    <a:cubicBezTo>
                      <a:pt x="31325" y="17651"/>
                      <a:pt x="31446" y="16683"/>
                      <a:pt x="31567" y="15836"/>
                    </a:cubicBezTo>
                    <a:cubicBezTo>
                      <a:pt x="32655" y="9183"/>
                      <a:pt x="29027" y="4949"/>
                      <a:pt x="24068" y="1682"/>
                    </a:cubicBezTo>
                    <a:cubicBezTo>
                      <a:pt x="21286" y="-253"/>
                      <a:pt x="17900" y="-495"/>
                      <a:pt x="14634" y="836"/>
                    </a:cubicBezTo>
                    <a:cubicBezTo>
                      <a:pt x="10280" y="2529"/>
                      <a:pt x="7620" y="5917"/>
                      <a:pt x="5322" y="9546"/>
                    </a:cubicBezTo>
                    <a:cubicBezTo>
                      <a:pt x="2298" y="14264"/>
                      <a:pt x="1451" y="19586"/>
                      <a:pt x="0" y="25151"/>
                    </a:cubicBezTo>
                    <a:cubicBezTo>
                      <a:pt x="847" y="26724"/>
                      <a:pt x="1693" y="28417"/>
                      <a:pt x="2540" y="29990"/>
                    </a:cubicBezTo>
                    <a:cubicBezTo>
                      <a:pt x="4233" y="30232"/>
                      <a:pt x="5684" y="30232"/>
                      <a:pt x="6773" y="30837"/>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971" name="Google Shape;971;p34"/>
              <p:cNvSpPr/>
              <p:nvPr/>
            </p:nvSpPr>
            <p:spPr>
              <a:xfrm>
                <a:off x="5349648" y="5024038"/>
                <a:ext cx="38702" cy="28223"/>
              </a:xfrm>
              <a:custGeom>
                <a:avLst/>
                <a:gdLst/>
                <a:ahLst/>
                <a:cxnLst/>
                <a:rect l="l" t="t" r="r" b="b"/>
                <a:pathLst>
                  <a:path w="38702" h="28223" extrusionOk="0">
                    <a:moveTo>
                      <a:pt x="37372" y="18630"/>
                    </a:moveTo>
                    <a:cubicBezTo>
                      <a:pt x="37614" y="16815"/>
                      <a:pt x="36888" y="14759"/>
                      <a:pt x="38702" y="13307"/>
                    </a:cubicBezTo>
                    <a:cubicBezTo>
                      <a:pt x="38339" y="10041"/>
                      <a:pt x="36767" y="7137"/>
                      <a:pt x="35800" y="4113"/>
                    </a:cubicBezTo>
                    <a:cubicBezTo>
                      <a:pt x="35316" y="4113"/>
                      <a:pt x="34953" y="3992"/>
                      <a:pt x="34711" y="3629"/>
                    </a:cubicBezTo>
                    <a:cubicBezTo>
                      <a:pt x="34348" y="3267"/>
                      <a:pt x="33865" y="3024"/>
                      <a:pt x="33502" y="2662"/>
                    </a:cubicBezTo>
                    <a:cubicBezTo>
                      <a:pt x="32171" y="2057"/>
                      <a:pt x="30841" y="1452"/>
                      <a:pt x="29390" y="968"/>
                    </a:cubicBezTo>
                    <a:cubicBezTo>
                      <a:pt x="28906" y="726"/>
                      <a:pt x="28301" y="363"/>
                      <a:pt x="27817" y="121"/>
                    </a:cubicBezTo>
                    <a:cubicBezTo>
                      <a:pt x="26124" y="121"/>
                      <a:pt x="24431" y="121"/>
                      <a:pt x="22738" y="0"/>
                    </a:cubicBezTo>
                    <a:cubicBezTo>
                      <a:pt x="20198" y="484"/>
                      <a:pt x="17658" y="968"/>
                      <a:pt x="15118" y="1331"/>
                    </a:cubicBezTo>
                    <a:cubicBezTo>
                      <a:pt x="14513" y="1331"/>
                      <a:pt x="13788" y="484"/>
                      <a:pt x="13062" y="121"/>
                    </a:cubicBezTo>
                    <a:cubicBezTo>
                      <a:pt x="10159" y="2903"/>
                      <a:pt x="7136" y="5686"/>
                      <a:pt x="4233" y="8589"/>
                    </a:cubicBezTo>
                    <a:cubicBezTo>
                      <a:pt x="2177" y="10525"/>
                      <a:pt x="605" y="12823"/>
                      <a:pt x="0" y="15605"/>
                    </a:cubicBezTo>
                    <a:cubicBezTo>
                      <a:pt x="1209" y="18509"/>
                      <a:pt x="2056" y="21654"/>
                      <a:pt x="4233" y="24074"/>
                    </a:cubicBezTo>
                    <a:lnTo>
                      <a:pt x="4233" y="24074"/>
                    </a:lnTo>
                    <a:cubicBezTo>
                      <a:pt x="4717" y="24557"/>
                      <a:pt x="5201" y="24921"/>
                      <a:pt x="5563" y="25404"/>
                    </a:cubicBezTo>
                    <a:lnTo>
                      <a:pt x="5563" y="25404"/>
                    </a:lnTo>
                    <a:cubicBezTo>
                      <a:pt x="6047" y="25404"/>
                      <a:pt x="6531" y="25404"/>
                      <a:pt x="6894" y="25404"/>
                    </a:cubicBezTo>
                    <a:cubicBezTo>
                      <a:pt x="15965" y="29517"/>
                      <a:pt x="24794" y="29276"/>
                      <a:pt x="33381" y="23711"/>
                    </a:cubicBezTo>
                    <a:cubicBezTo>
                      <a:pt x="34227" y="22864"/>
                      <a:pt x="35074" y="22017"/>
                      <a:pt x="35800" y="21291"/>
                    </a:cubicBezTo>
                    <a:cubicBezTo>
                      <a:pt x="36283" y="20687"/>
                      <a:pt x="36767" y="20203"/>
                      <a:pt x="37251" y="19598"/>
                    </a:cubicBezTo>
                    <a:cubicBezTo>
                      <a:pt x="37130" y="19235"/>
                      <a:pt x="37251" y="18993"/>
                      <a:pt x="37251" y="18751"/>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972" name="Google Shape;972;p34"/>
              <p:cNvSpPr/>
              <p:nvPr/>
            </p:nvSpPr>
            <p:spPr>
              <a:xfrm>
                <a:off x="5388351" y="5037224"/>
                <a:ext cx="1209" cy="1209"/>
              </a:xfrm>
              <a:custGeom>
                <a:avLst/>
                <a:gdLst/>
                <a:ahLst/>
                <a:cxnLst/>
                <a:rect l="l" t="t" r="r" b="b"/>
                <a:pathLst>
                  <a:path w="1209" h="1209" extrusionOk="0">
                    <a:moveTo>
                      <a:pt x="0" y="0"/>
                    </a:moveTo>
                    <a:cubicBezTo>
                      <a:pt x="0" y="0"/>
                      <a:pt x="0" y="0"/>
                      <a:pt x="0" y="0"/>
                    </a:cubicBezTo>
                    <a:cubicBezTo>
                      <a:pt x="0" y="0"/>
                      <a:pt x="0" y="0"/>
                      <a:pt x="0" y="0"/>
                    </a:cubicBezTo>
                    <a:lnTo>
                      <a:pt x="0" y="0"/>
                    </a:ln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sp>
          <p:nvSpPr>
            <p:cNvPr id="973" name="Google Shape;973;p34"/>
            <p:cNvSpPr/>
            <p:nvPr/>
          </p:nvSpPr>
          <p:spPr>
            <a:xfrm flipH="1">
              <a:off x="6498886" y="8517578"/>
              <a:ext cx="78844" cy="79092"/>
            </a:xfrm>
            <a:custGeom>
              <a:avLst/>
              <a:gdLst/>
              <a:ahLst/>
              <a:cxnLst/>
              <a:rect l="l" t="t" r="r" b="b"/>
              <a:pathLst>
                <a:path w="31760" h="31860" extrusionOk="0">
                  <a:moveTo>
                    <a:pt x="6894" y="30837"/>
                  </a:moveTo>
                  <a:cubicBezTo>
                    <a:pt x="10885" y="32773"/>
                    <a:pt x="14634" y="31563"/>
                    <a:pt x="18384" y="30474"/>
                  </a:cubicBezTo>
                  <a:cubicBezTo>
                    <a:pt x="20682" y="29748"/>
                    <a:pt x="22496" y="27812"/>
                    <a:pt x="25036" y="27812"/>
                  </a:cubicBezTo>
                  <a:lnTo>
                    <a:pt x="25036" y="27812"/>
                  </a:lnTo>
                  <a:cubicBezTo>
                    <a:pt x="25519" y="27450"/>
                    <a:pt x="26003" y="26966"/>
                    <a:pt x="26366" y="26603"/>
                  </a:cubicBezTo>
                  <a:lnTo>
                    <a:pt x="26366" y="26603"/>
                  </a:lnTo>
                  <a:cubicBezTo>
                    <a:pt x="26850" y="26240"/>
                    <a:pt x="27334" y="25756"/>
                    <a:pt x="27696" y="25272"/>
                  </a:cubicBezTo>
                  <a:lnTo>
                    <a:pt x="27696" y="25272"/>
                  </a:lnTo>
                  <a:cubicBezTo>
                    <a:pt x="28059" y="24788"/>
                    <a:pt x="28543" y="24183"/>
                    <a:pt x="28906" y="23699"/>
                  </a:cubicBezTo>
                  <a:cubicBezTo>
                    <a:pt x="29752" y="22006"/>
                    <a:pt x="30478" y="20312"/>
                    <a:pt x="31325" y="18498"/>
                  </a:cubicBezTo>
                  <a:cubicBezTo>
                    <a:pt x="31325" y="17651"/>
                    <a:pt x="31446" y="16683"/>
                    <a:pt x="31567" y="15836"/>
                  </a:cubicBezTo>
                  <a:cubicBezTo>
                    <a:pt x="32655" y="9183"/>
                    <a:pt x="29027" y="4949"/>
                    <a:pt x="24068" y="1682"/>
                  </a:cubicBezTo>
                  <a:cubicBezTo>
                    <a:pt x="21286" y="-253"/>
                    <a:pt x="17900" y="-495"/>
                    <a:pt x="14634" y="836"/>
                  </a:cubicBezTo>
                  <a:cubicBezTo>
                    <a:pt x="10280" y="2529"/>
                    <a:pt x="7620" y="5917"/>
                    <a:pt x="5322" y="9546"/>
                  </a:cubicBezTo>
                  <a:cubicBezTo>
                    <a:pt x="2298" y="14264"/>
                    <a:pt x="1451" y="19586"/>
                    <a:pt x="0" y="25151"/>
                  </a:cubicBezTo>
                  <a:cubicBezTo>
                    <a:pt x="847" y="26724"/>
                    <a:pt x="1693" y="28417"/>
                    <a:pt x="2540" y="29990"/>
                  </a:cubicBezTo>
                  <a:cubicBezTo>
                    <a:pt x="4233" y="30232"/>
                    <a:pt x="5684" y="30232"/>
                    <a:pt x="6773" y="30837"/>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77"/>
        <p:cNvGrpSpPr/>
        <p:nvPr/>
      </p:nvGrpSpPr>
      <p:grpSpPr>
        <a:xfrm>
          <a:off x="0" y="0"/>
          <a:ext cx="0" cy="0"/>
          <a:chOff x="0" y="0"/>
          <a:chExt cx="0" cy="0"/>
        </a:xfrm>
      </p:grpSpPr>
      <p:sp>
        <p:nvSpPr>
          <p:cNvPr id="978" name="Google Shape;978;p35"/>
          <p:cNvSpPr/>
          <p:nvPr/>
        </p:nvSpPr>
        <p:spPr>
          <a:xfrm>
            <a:off x="0" y="7464057"/>
            <a:ext cx="7559700" cy="2392200"/>
          </a:xfrm>
          <a:prstGeom prst="rect">
            <a:avLst/>
          </a:prstGeom>
          <a:solidFill>
            <a:srgbClr val="F3745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83"/>
              <a:buFont typeface="Arial"/>
              <a:buNone/>
            </a:pPr>
            <a:endParaRPr sz="1283" b="0" i="0" u="none" strike="noStrike" cap="none">
              <a:solidFill>
                <a:schemeClr val="lt1"/>
              </a:solidFill>
              <a:latin typeface="Century Schoolbook"/>
              <a:ea typeface="Century Schoolbook"/>
              <a:cs typeface="Century Schoolbook"/>
              <a:sym typeface="Century Schoolbook"/>
            </a:endParaRPr>
          </a:p>
        </p:txBody>
      </p:sp>
      <p:sp>
        <p:nvSpPr>
          <p:cNvPr id="979" name="Google Shape;979;p35"/>
          <p:cNvSpPr txBox="1">
            <a:spLocks noGrp="1"/>
          </p:cNvSpPr>
          <p:nvPr>
            <p:ph type="sldNum" idx="12"/>
          </p:nvPr>
        </p:nvSpPr>
        <p:spPr>
          <a:xfrm>
            <a:off x="7134555" y="10316301"/>
            <a:ext cx="357600" cy="266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800"/>
              <a:buNone/>
            </a:pPr>
            <a:fld id="{00000000-1234-1234-1234-123412341234}" type="slidenum">
              <a:rPr lang="en-GB"/>
              <a:t>21</a:t>
            </a:fld>
            <a:endParaRPr/>
          </a:p>
        </p:txBody>
      </p:sp>
      <p:pic>
        <p:nvPicPr>
          <p:cNvPr id="980" name="Google Shape;980;p35" descr="Visit Derryglad Folk &amp; Heritage Museum with Discover Ireland"/>
          <p:cNvPicPr preferRelativeResize="0"/>
          <p:nvPr/>
        </p:nvPicPr>
        <p:blipFill rotWithShape="1">
          <a:blip r:embed="rId3">
            <a:alphaModFix/>
          </a:blip>
          <a:srcRect l="29" r="39"/>
          <a:stretch/>
        </p:blipFill>
        <p:spPr>
          <a:xfrm>
            <a:off x="4472612" y="7357697"/>
            <a:ext cx="2833614" cy="2156792"/>
          </a:xfrm>
          <a:prstGeom prst="rect">
            <a:avLst/>
          </a:prstGeom>
          <a:noFill/>
          <a:ln>
            <a:noFill/>
          </a:ln>
        </p:spPr>
      </p:pic>
      <p:sp>
        <p:nvSpPr>
          <p:cNvPr id="981" name="Google Shape;981;p35"/>
          <p:cNvSpPr txBox="1"/>
          <p:nvPr/>
        </p:nvSpPr>
        <p:spPr>
          <a:xfrm>
            <a:off x="654845" y="7703733"/>
            <a:ext cx="2985600" cy="2297100"/>
          </a:xfrm>
          <a:prstGeom prst="rect">
            <a:avLst/>
          </a:prstGeom>
          <a:noFill/>
          <a:ln>
            <a:noFill/>
          </a:ln>
        </p:spPr>
        <p:txBody>
          <a:bodyPr spcFirstLastPara="1" wrap="square" lIns="91425" tIns="45700" rIns="91425" bIns="45700" anchor="t" anchorCtr="0">
            <a:spAutoFit/>
          </a:bodyPr>
          <a:lstStyle/>
          <a:p>
            <a:pPr marL="0" marR="0" lvl="0" indent="0" algn="l" rtl="0">
              <a:lnSpc>
                <a:spcPct val="99130"/>
              </a:lnSpc>
              <a:spcBef>
                <a:spcPts val="0"/>
              </a:spcBef>
              <a:spcAft>
                <a:spcPts val="0"/>
              </a:spcAft>
              <a:buClr>
                <a:srgbClr val="000000"/>
              </a:buClr>
              <a:buSzPts val="1150"/>
              <a:buFont typeface="Arial"/>
              <a:buNone/>
            </a:pPr>
            <a:r>
              <a:rPr lang="en-GB" sz="950" b="0" i="0" u="none" strike="noStrike" cap="none">
                <a:solidFill>
                  <a:schemeClr val="lt1"/>
                </a:solidFill>
                <a:latin typeface="Calibri"/>
                <a:ea typeface="Calibri"/>
                <a:cs typeface="Calibri"/>
                <a:sym typeface="Calibri"/>
              </a:rPr>
              <a:t>Visiter un </a:t>
            </a:r>
            <a:r>
              <a:rPr lang="en-GB" sz="950" b="1" i="0" u="none" strike="noStrike" cap="none">
                <a:solidFill>
                  <a:schemeClr val="lt1"/>
                </a:solidFill>
                <a:latin typeface="Calibri"/>
                <a:ea typeface="Calibri"/>
                <a:cs typeface="Calibri"/>
                <a:sym typeface="Calibri"/>
              </a:rPr>
              <a:t>musée folklorique ou </a:t>
            </a:r>
            <a:r>
              <a:rPr lang="en-GB" sz="950" b="1">
                <a:solidFill>
                  <a:schemeClr val="lt1"/>
                </a:solidFill>
                <a:latin typeface="Calibri"/>
                <a:ea typeface="Calibri"/>
                <a:cs typeface="Calibri"/>
                <a:sym typeface="Calibri"/>
              </a:rPr>
              <a:t>patrimoniales</a:t>
            </a:r>
            <a:r>
              <a:rPr lang="en-GB" sz="950" b="0" i="0" u="none" strike="noStrike" cap="none">
                <a:solidFill>
                  <a:schemeClr val="lt1"/>
                </a:solidFill>
                <a:latin typeface="Calibri"/>
                <a:ea typeface="Calibri"/>
                <a:cs typeface="Calibri"/>
                <a:sym typeface="Calibri"/>
              </a:rPr>
              <a:t> musées folkloriques offrent une occasion unique de se plonger dans les traditions, les coutumes et la vie quotidienne d'une culture. Ces musées présentent souvent l'artisanat local, les costumes traditionnels, les outils et les objets historiques qui donnent vie aux histoires et aux réalisations des gens ordinaires, rendant l'expérience d'apprentissage culturel à la fois pertinente et immersive. Les musées folkloriques peuvent être un endroit intéressant pour créer un sentiment de continuité et d'appartenance, en particulier pour ceux qui s'efforcent de trouver leur place dans un nouvel environnement culturel tout en préservant leur propre patrimoine.</a:t>
            </a:r>
            <a:endParaRPr sz="1200" b="0" i="0" u="none" strike="noStrike" cap="none">
              <a:solidFill>
                <a:srgbClr val="000000"/>
              </a:solidFill>
              <a:latin typeface="Arial"/>
              <a:ea typeface="Arial"/>
              <a:cs typeface="Arial"/>
              <a:sym typeface="Arial"/>
            </a:endParaRPr>
          </a:p>
          <a:p>
            <a:pPr marL="0" marR="0" lvl="0" indent="0" algn="l" rtl="0">
              <a:lnSpc>
                <a:spcPct val="99130"/>
              </a:lnSpc>
              <a:spcBef>
                <a:spcPts val="0"/>
              </a:spcBef>
              <a:spcAft>
                <a:spcPts val="0"/>
              </a:spcAft>
              <a:buClr>
                <a:srgbClr val="000000"/>
              </a:buClr>
              <a:buSzPts val="1150"/>
              <a:buFont typeface="Arial"/>
              <a:buNone/>
            </a:pPr>
            <a:endParaRPr sz="1150" b="0" i="0" u="none" strike="noStrike" cap="none">
              <a:solidFill>
                <a:schemeClr val="lt1"/>
              </a:solidFill>
              <a:latin typeface="Calibri"/>
              <a:ea typeface="Calibri"/>
              <a:cs typeface="Calibri"/>
              <a:sym typeface="Calibri"/>
            </a:endParaRPr>
          </a:p>
        </p:txBody>
      </p:sp>
      <p:sp>
        <p:nvSpPr>
          <p:cNvPr id="982" name="Google Shape;982;p35"/>
          <p:cNvSpPr txBox="1"/>
          <p:nvPr/>
        </p:nvSpPr>
        <p:spPr>
          <a:xfrm>
            <a:off x="677575" y="1263963"/>
            <a:ext cx="6474900" cy="1064700"/>
          </a:xfrm>
          <a:prstGeom prst="rect">
            <a:avLst/>
          </a:prstGeom>
          <a:noFill/>
          <a:ln>
            <a:noFill/>
          </a:ln>
        </p:spPr>
        <p:txBody>
          <a:bodyPr spcFirstLastPara="1" wrap="square" lIns="91425" tIns="45700" rIns="91425" bIns="45700" anchor="t" anchorCtr="0">
            <a:noAutofit/>
          </a:bodyPr>
          <a:lstStyle/>
          <a:p>
            <a:pPr marL="0" marR="0" lvl="0" indent="0" algn="l" rtl="0">
              <a:lnSpc>
                <a:spcPct val="95000"/>
              </a:lnSpc>
              <a:spcBef>
                <a:spcPts val="0"/>
              </a:spcBef>
              <a:spcAft>
                <a:spcPts val="0"/>
              </a:spcAft>
              <a:buClr>
                <a:srgbClr val="0C2D45"/>
              </a:buClr>
              <a:buSzPts val="1200"/>
              <a:buFont typeface="Arial"/>
              <a:buNone/>
            </a:pPr>
            <a:r>
              <a:rPr lang="en-GB" sz="1200" b="0" i="0" u="none" strike="noStrike" cap="none">
                <a:solidFill>
                  <a:srgbClr val="0C2D45"/>
                </a:solidFill>
                <a:latin typeface="Calibri"/>
                <a:ea typeface="Calibri"/>
                <a:cs typeface="Calibri"/>
                <a:sym typeface="Calibri"/>
              </a:rPr>
              <a:t>La découverte des musées offre aux migrants et aux réfugiés une expérience unique et enrichissante, leur offrant des occasions inestimables d'apprendre et de s'intégrer à la culture et à l'histoire de leur nouvelle communauté. Ces visites facilitent non seulement l'acquisition de la langue, mais favorisent également une meilleure compréhension du paysage culturel local, améliorant ainsi les liens sociaux et la croissance personnelle. En tant que refuges éducatifs, les musées servent de passerelles vers le passé et le présent, ce qui en fait des lieux parfaits pour les nouveaux arrivants qui souhaitent se rapprocher du patrimoine de leur nouveau pays d'accueil tout en préservant l'essence de leur propre identité culturelle.</a:t>
            </a:r>
            <a:endParaRPr sz="1150" b="0" i="0" u="none" strike="noStrike" cap="none">
              <a:solidFill>
                <a:srgbClr val="0C2D45"/>
              </a:solidFill>
              <a:latin typeface="Calibri"/>
              <a:ea typeface="Calibri"/>
              <a:cs typeface="Calibri"/>
              <a:sym typeface="Calibri"/>
            </a:endParaRPr>
          </a:p>
        </p:txBody>
      </p:sp>
      <p:grpSp>
        <p:nvGrpSpPr>
          <p:cNvPr id="983" name="Google Shape;983;p35"/>
          <p:cNvGrpSpPr/>
          <p:nvPr/>
        </p:nvGrpSpPr>
        <p:grpSpPr>
          <a:xfrm>
            <a:off x="0" y="683106"/>
            <a:ext cx="7048500" cy="375600"/>
            <a:chOff x="279400" y="7969291"/>
            <a:chExt cx="7048500" cy="375600"/>
          </a:xfrm>
        </p:grpSpPr>
        <p:cxnSp>
          <p:nvCxnSpPr>
            <p:cNvPr id="984" name="Google Shape;984;p35"/>
            <p:cNvCxnSpPr/>
            <p:nvPr/>
          </p:nvCxnSpPr>
          <p:spPr>
            <a:xfrm>
              <a:off x="279400" y="8172742"/>
              <a:ext cx="7048500" cy="0"/>
            </a:xfrm>
            <a:prstGeom prst="straightConnector1">
              <a:avLst/>
            </a:prstGeom>
            <a:noFill/>
            <a:ln w="9525" cap="flat" cmpd="sng">
              <a:solidFill>
                <a:srgbClr val="50B4D9"/>
              </a:solidFill>
              <a:prstDash val="solid"/>
              <a:miter lim="800000"/>
              <a:headEnd type="none" w="sm" len="sm"/>
              <a:tailEnd type="none" w="sm" len="sm"/>
            </a:ln>
          </p:spPr>
        </p:cxnSp>
        <p:sp>
          <p:nvSpPr>
            <p:cNvPr id="985" name="Google Shape;985;p35"/>
            <p:cNvSpPr/>
            <p:nvPr/>
          </p:nvSpPr>
          <p:spPr>
            <a:xfrm>
              <a:off x="477399" y="7969291"/>
              <a:ext cx="375600" cy="375600"/>
            </a:xfrm>
            <a:prstGeom prst="ellipse">
              <a:avLst/>
            </a:prstGeom>
            <a:solidFill>
              <a:srgbClr val="F3745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83"/>
                <a:buFont typeface="Arial"/>
                <a:buNone/>
              </a:pPr>
              <a:endParaRPr sz="1283" b="0" i="0" u="none" strike="noStrike" cap="none">
                <a:solidFill>
                  <a:srgbClr val="F3745D"/>
                </a:solidFill>
                <a:latin typeface="Century Schoolbook"/>
                <a:ea typeface="Century Schoolbook"/>
                <a:cs typeface="Century Schoolbook"/>
                <a:sym typeface="Century Schoolbook"/>
              </a:endParaRPr>
            </a:p>
          </p:txBody>
        </p:sp>
        <p:sp>
          <p:nvSpPr>
            <p:cNvPr id="986" name="Google Shape;986;p35"/>
            <p:cNvSpPr txBox="1"/>
            <p:nvPr/>
          </p:nvSpPr>
          <p:spPr>
            <a:xfrm>
              <a:off x="447104" y="7990007"/>
              <a:ext cx="449400" cy="351000"/>
            </a:xfrm>
            <a:prstGeom prst="rect">
              <a:avLst/>
            </a:prstGeom>
            <a:noFill/>
            <a:ln>
              <a:noFill/>
            </a:ln>
          </p:spPr>
          <p:txBody>
            <a:bodyPr spcFirstLastPara="1" wrap="square" lIns="91425" tIns="45700" rIns="91425" bIns="45700" anchor="b" anchorCtr="0">
              <a:noAutofit/>
            </a:bodyPr>
            <a:lstStyle/>
            <a:p>
              <a:pPr marL="0" marR="0" lvl="0" indent="0" algn="ctr" rtl="0">
                <a:lnSpc>
                  <a:spcPct val="86000"/>
                </a:lnSpc>
                <a:spcBef>
                  <a:spcPts val="0"/>
                </a:spcBef>
                <a:spcAft>
                  <a:spcPts val="0"/>
                </a:spcAft>
                <a:buClr>
                  <a:schemeClr val="lt1"/>
                </a:buClr>
                <a:buSzPts val="2000"/>
                <a:buFont typeface="Arial"/>
                <a:buNone/>
              </a:pPr>
              <a:r>
                <a:rPr lang="en-GB" sz="2000" b="1" i="0" u="none" strike="noStrike" cap="none">
                  <a:solidFill>
                    <a:schemeClr val="lt1"/>
                  </a:solidFill>
                  <a:latin typeface="Calibri"/>
                  <a:ea typeface="Calibri"/>
                  <a:cs typeface="Calibri"/>
                  <a:sym typeface="Calibri"/>
                </a:rPr>
                <a:t>04</a:t>
              </a:r>
              <a:endParaRPr sz="2000" b="0" i="0" u="none" strike="noStrike" cap="none">
                <a:solidFill>
                  <a:schemeClr val="lt1"/>
                </a:solidFill>
                <a:latin typeface="Calibri"/>
                <a:ea typeface="Calibri"/>
                <a:cs typeface="Calibri"/>
                <a:sym typeface="Calibri"/>
              </a:endParaRPr>
            </a:p>
          </p:txBody>
        </p:sp>
      </p:grpSp>
      <p:sp>
        <p:nvSpPr>
          <p:cNvPr id="987" name="Google Shape;987;p35"/>
          <p:cNvSpPr txBox="1"/>
          <p:nvPr/>
        </p:nvSpPr>
        <p:spPr>
          <a:xfrm>
            <a:off x="684352" y="749643"/>
            <a:ext cx="2728800" cy="2751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50B4D9"/>
              </a:buClr>
              <a:buSzPts val="1700"/>
              <a:buFont typeface="Arial"/>
              <a:buNone/>
            </a:pPr>
            <a:r>
              <a:rPr lang="en-GB" sz="1700" b="1" i="0" u="none" strike="noStrike" cap="none">
                <a:solidFill>
                  <a:srgbClr val="50B4D9"/>
                </a:solidFill>
                <a:latin typeface="Calibri"/>
                <a:ea typeface="Calibri"/>
                <a:cs typeface="Calibri"/>
                <a:sym typeface="Calibri"/>
              </a:rPr>
              <a:t>Excursion d'une journée dans un musée ACTIN</a:t>
            </a:r>
            <a:endParaRPr sz="1400" b="0" i="0" u="none" strike="noStrike" cap="none">
              <a:solidFill>
                <a:srgbClr val="000000"/>
              </a:solidFill>
              <a:latin typeface="Arial"/>
              <a:ea typeface="Arial"/>
              <a:cs typeface="Arial"/>
              <a:sym typeface="Arial"/>
            </a:endParaRPr>
          </a:p>
          <a:p>
            <a:pPr marL="0" marR="0" lvl="0" indent="0" algn="l" rtl="0">
              <a:lnSpc>
                <a:spcPct val="80000"/>
              </a:lnSpc>
              <a:spcBef>
                <a:spcPts val="0"/>
              </a:spcBef>
              <a:spcAft>
                <a:spcPts val="0"/>
              </a:spcAft>
              <a:buClr>
                <a:srgbClr val="0C2D45"/>
              </a:buClr>
              <a:buSzPts val="1700"/>
              <a:buFont typeface="Arial"/>
              <a:buNone/>
            </a:pPr>
            <a:endParaRPr sz="1700" b="1" i="0" u="none" strike="noStrike" cap="none">
              <a:solidFill>
                <a:srgbClr val="50B4D9"/>
              </a:solidFill>
              <a:latin typeface="Calibri"/>
              <a:ea typeface="Calibri"/>
              <a:cs typeface="Calibri"/>
              <a:sym typeface="Calibri"/>
            </a:endParaRPr>
          </a:p>
        </p:txBody>
      </p:sp>
      <p:sp>
        <p:nvSpPr>
          <p:cNvPr id="988" name="Google Shape;988;p35"/>
          <p:cNvSpPr txBox="1"/>
          <p:nvPr/>
        </p:nvSpPr>
        <p:spPr>
          <a:xfrm>
            <a:off x="659856" y="3202633"/>
            <a:ext cx="6474900" cy="4250700"/>
          </a:xfrm>
          <a:prstGeom prst="rect">
            <a:avLst/>
          </a:prstGeom>
          <a:noFill/>
          <a:ln>
            <a:noFill/>
          </a:ln>
        </p:spPr>
        <p:txBody>
          <a:bodyPr spcFirstLastPara="1" wrap="square" lIns="91425" tIns="45700" rIns="91425" bIns="45700" anchor="t" anchorCtr="0">
            <a:noAutofit/>
          </a:bodyPr>
          <a:lstStyle/>
          <a:p>
            <a:pPr marL="0" marR="0" lvl="0" indent="0" algn="l" rtl="0">
              <a:lnSpc>
                <a:spcPct val="87692"/>
              </a:lnSpc>
              <a:spcBef>
                <a:spcPts val="0"/>
              </a:spcBef>
              <a:spcAft>
                <a:spcPts val="0"/>
              </a:spcAft>
              <a:buClr>
                <a:srgbClr val="F3745D"/>
              </a:buClr>
              <a:buSzPts val="1300"/>
              <a:buFont typeface="Arial"/>
              <a:buNone/>
            </a:pPr>
            <a:r>
              <a:rPr lang="en-GB" sz="1100" b="1" i="0" u="none" strike="noStrike" cap="none">
                <a:solidFill>
                  <a:srgbClr val="F3745D"/>
                </a:solidFill>
                <a:latin typeface="Calibri"/>
                <a:ea typeface="Calibri"/>
                <a:cs typeface="Calibri"/>
                <a:sym typeface="Calibri"/>
              </a:rPr>
              <a:t>Intégration et sensibilisation culturelles :</a:t>
            </a:r>
            <a:endParaRPr sz="1200" b="0" i="0" u="none" strike="noStrike" cap="none">
              <a:solidFill>
                <a:srgbClr val="000000"/>
              </a:solidFill>
              <a:latin typeface="Arial"/>
              <a:ea typeface="Arial"/>
              <a:cs typeface="Arial"/>
              <a:sym typeface="Arial"/>
            </a:endParaRPr>
          </a:p>
          <a:p>
            <a:pPr marL="0" marR="0" lvl="0" indent="0" algn="l" rtl="0">
              <a:lnSpc>
                <a:spcPct val="99130"/>
              </a:lnSpc>
              <a:spcBef>
                <a:spcPts val="0"/>
              </a:spcBef>
              <a:spcAft>
                <a:spcPts val="0"/>
              </a:spcAft>
              <a:buClr>
                <a:srgbClr val="0C2D45"/>
              </a:buClr>
              <a:buSzPts val="1150"/>
              <a:buFont typeface="Arial"/>
              <a:buNone/>
            </a:pPr>
            <a:r>
              <a:rPr lang="en-GB" sz="950" b="0" i="0" u="none" strike="noStrike" cap="none">
                <a:solidFill>
                  <a:srgbClr val="0C2D45"/>
                </a:solidFill>
                <a:latin typeface="Calibri"/>
                <a:ea typeface="Calibri"/>
                <a:cs typeface="Calibri"/>
                <a:sym typeface="Calibri"/>
              </a:rPr>
              <a:t>Les migrants et les réfugiés acquièrent de précieuses connaissances sur l’histoire locale et la dynamique culturelle qui façonnent leur nouvelle communauté, facilitant ainsi leur processus d’intégration. L’exposition à une variété de cultures au sein des musées aide les participants à apprécier la diversité culturelle, notamment en voyant leur propre culture reflétée dans un récit mondial.</a:t>
            </a:r>
            <a:endParaRPr sz="1200" b="0" i="0" u="none" strike="noStrike" cap="none">
              <a:solidFill>
                <a:srgbClr val="000000"/>
              </a:solidFill>
              <a:latin typeface="Arial"/>
              <a:ea typeface="Arial"/>
              <a:cs typeface="Arial"/>
              <a:sym typeface="Arial"/>
            </a:endParaRPr>
          </a:p>
          <a:p>
            <a:pPr marL="0" marR="0" lvl="0" indent="0" algn="l" rtl="0">
              <a:lnSpc>
                <a:spcPct val="99130"/>
              </a:lnSpc>
              <a:spcBef>
                <a:spcPts val="0"/>
              </a:spcBef>
              <a:spcAft>
                <a:spcPts val="0"/>
              </a:spcAft>
              <a:buClr>
                <a:srgbClr val="0C2D45"/>
              </a:buClr>
              <a:buSzPts val="1150"/>
              <a:buFont typeface="Arial"/>
              <a:buNone/>
            </a:pPr>
            <a:endParaRPr sz="950" b="0" i="0" u="none" strike="noStrike" cap="none">
              <a:solidFill>
                <a:srgbClr val="0C2D45"/>
              </a:solidFill>
              <a:latin typeface="Calibri"/>
              <a:ea typeface="Calibri"/>
              <a:cs typeface="Calibri"/>
              <a:sym typeface="Calibri"/>
            </a:endParaRPr>
          </a:p>
          <a:p>
            <a:pPr marL="0" marR="0" lvl="0" indent="0" algn="l" rtl="0">
              <a:lnSpc>
                <a:spcPct val="87692"/>
              </a:lnSpc>
              <a:spcBef>
                <a:spcPts val="0"/>
              </a:spcBef>
              <a:spcAft>
                <a:spcPts val="0"/>
              </a:spcAft>
              <a:buClr>
                <a:srgbClr val="F3745D"/>
              </a:buClr>
              <a:buSzPts val="1300"/>
              <a:buFont typeface="Arial"/>
              <a:buNone/>
            </a:pPr>
            <a:r>
              <a:rPr lang="en-GB" sz="1100" b="1" i="0" u="none" strike="noStrike" cap="none">
                <a:solidFill>
                  <a:srgbClr val="F3745D"/>
                </a:solidFill>
                <a:latin typeface="Calibri"/>
                <a:ea typeface="Calibri"/>
                <a:cs typeface="Calibri"/>
                <a:sym typeface="Calibri"/>
              </a:rPr>
              <a:t>Apprentissage des langues :</a:t>
            </a:r>
            <a:endParaRPr sz="1200" b="0" i="0" u="none" strike="noStrike" cap="none">
              <a:solidFill>
                <a:srgbClr val="000000"/>
              </a:solidFill>
              <a:latin typeface="Arial"/>
              <a:ea typeface="Arial"/>
              <a:cs typeface="Arial"/>
              <a:sym typeface="Arial"/>
            </a:endParaRPr>
          </a:p>
          <a:p>
            <a:pPr marL="0" marR="0" lvl="0" indent="0" algn="l" rtl="0">
              <a:lnSpc>
                <a:spcPct val="99130"/>
              </a:lnSpc>
              <a:spcBef>
                <a:spcPts val="0"/>
              </a:spcBef>
              <a:spcAft>
                <a:spcPts val="0"/>
              </a:spcAft>
              <a:buClr>
                <a:srgbClr val="0C2D45"/>
              </a:buClr>
              <a:buSzPts val="1150"/>
              <a:buFont typeface="Arial"/>
              <a:buNone/>
            </a:pPr>
            <a:r>
              <a:rPr lang="en-GB" sz="950" b="0" i="0" u="none" strike="noStrike" cap="none">
                <a:solidFill>
                  <a:srgbClr val="0C2D45"/>
                </a:solidFill>
                <a:latin typeface="Calibri"/>
                <a:ea typeface="Calibri"/>
                <a:cs typeface="Calibri"/>
                <a:sym typeface="Calibri"/>
              </a:rPr>
              <a:t>Les expositions interactives et les installations multimédias dans les musées offrent des contextes attrayants pour l’apprentissage des langues, aidant les migrants et les réfugiés à améliorer leur vocabulaire et leurs compétences pratiques en communication. Les cadres contextuels riches offerts par les musées améliorent la compréhension de la langue, permettant aux participants de pratiquer de nouvelles compétences linguistiques dans des scénarios du monde réel.</a:t>
            </a:r>
            <a:endParaRPr sz="1200" b="0" i="0" u="none" strike="noStrike" cap="none">
              <a:solidFill>
                <a:srgbClr val="000000"/>
              </a:solidFill>
              <a:latin typeface="Arial"/>
              <a:ea typeface="Arial"/>
              <a:cs typeface="Arial"/>
              <a:sym typeface="Arial"/>
            </a:endParaRPr>
          </a:p>
          <a:p>
            <a:pPr marL="0" marR="0" lvl="0" indent="0" algn="l" rtl="0">
              <a:lnSpc>
                <a:spcPct val="87692"/>
              </a:lnSpc>
              <a:spcBef>
                <a:spcPts val="0"/>
              </a:spcBef>
              <a:spcAft>
                <a:spcPts val="0"/>
              </a:spcAft>
              <a:buClr>
                <a:srgbClr val="0C2D45"/>
              </a:buClr>
              <a:buSzPts val="1300"/>
              <a:buFont typeface="Arial"/>
              <a:buNone/>
            </a:pPr>
            <a:endParaRPr sz="1100" b="1" i="0" u="none" strike="noStrike" cap="none">
              <a:solidFill>
                <a:srgbClr val="0C2D45"/>
              </a:solidFill>
              <a:latin typeface="Calibri"/>
              <a:ea typeface="Calibri"/>
              <a:cs typeface="Calibri"/>
              <a:sym typeface="Calibri"/>
            </a:endParaRPr>
          </a:p>
          <a:p>
            <a:pPr marL="0" marR="0" lvl="0" indent="0" algn="l" rtl="0">
              <a:lnSpc>
                <a:spcPct val="87692"/>
              </a:lnSpc>
              <a:spcBef>
                <a:spcPts val="0"/>
              </a:spcBef>
              <a:spcAft>
                <a:spcPts val="0"/>
              </a:spcAft>
              <a:buClr>
                <a:srgbClr val="F3745D"/>
              </a:buClr>
              <a:buSzPts val="1300"/>
              <a:buFont typeface="Arial"/>
              <a:buNone/>
            </a:pPr>
            <a:r>
              <a:rPr lang="en-GB" sz="1100" b="1" i="0" u="none" strike="noStrike" cap="none">
                <a:solidFill>
                  <a:srgbClr val="F3745D"/>
                </a:solidFill>
                <a:latin typeface="Calibri"/>
                <a:ea typeface="Calibri"/>
                <a:cs typeface="Calibri"/>
                <a:sym typeface="Calibri"/>
              </a:rPr>
              <a:t>Liens sociaux et</a:t>
            </a:r>
            <a:endParaRPr sz="1200" b="0" i="0" u="none" strike="noStrike" cap="none">
              <a:solidFill>
                <a:srgbClr val="000000"/>
              </a:solidFill>
              <a:latin typeface="Arial"/>
              <a:ea typeface="Arial"/>
              <a:cs typeface="Arial"/>
              <a:sym typeface="Arial"/>
            </a:endParaRPr>
          </a:p>
          <a:p>
            <a:pPr marL="0" marR="0" lvl="0" indent="0" algn="l" rtl="0">
              <a:lnSpc>
                <a:spcPct val="87692"/>
              </a:lnSpc>
              <a:spcBef>
                <a:spcPts val="0"/>
              </a:spcBef>
              <a:spcAft>
                <a:spcPts val="0"/>
              </a:spcAft>
              <a:buClr>
                <a:srgbClr val="F3745D"/>
              </a:buClr>
              <a:buSzPts val="1300"/>
              <a:buFont typeface="Arial"/>
              <a:buNone/>
            </a:pPr>
            <a:r>
              <a:rPr lang="en-GB" sz="1100" b="1" i="0" u="none" strike="noStrike" cap="none">
                <a:solidFill>
                  <a:srgbClr val="F3745D"/>
                </a:solidFill>
                <a:latin typeface="Calibri"/>
                <a:ea typeface="Calibri"/>
                <a:cs typeface="Calibri"/>
                <a:sym typeface="Calibri"/>
              </a:rPr>
              <a:t>Développement communautaire :</a:t>
            </a:r>
            <a:endParaRPr sz="1200" b="0" i="0" u="none" strike="noStrike" cap="none">
              <a:solidFill>
                <a:srgbClr val="000000"/>
              </a:solidFill>
              <a:latin typeface="Arial"/>
              <a:ea typeface="Arial"/>
              <a:cs typeface="Arial"/>
              <a:sym typeface="Arial"/>
            </a:endParaRPr>
          </a:p>
          <a:p>
            <a:pPr marL="0" marR="0" lvl="0" indent="0" algn="l" rtl="0">
              <a:lnSpc>
                <a:spcPct val="99130"/>
              </a:lnSpc>
              <a:spcBef>
                <a:spcPts val="0"/>
              </a:spcBef>
              <a:spcAft>
                <a:spcPts val="0"/>
              </a:spcAft>
              <a:buClr>
                <a:srgbClr val="0C2D45"/>
              </a:buClr>
              <a:buSzPts val="1150"/>
              <a:buFont typeface="Arial"/>
              <a:buNone/>
            </a:pPr>
            <a:r>
              <a:rPr lang="en-GB" sz="950" b="0" i="0" u="none" strike="noStrike" cap="none">
                <a:solidFill>
                  <a:srgbClr val="0C2D45"/>
                </a:solidFill>
                <a:latin typeface="Calibri"/>
                <a:ea typeface="Calibri"/>
                <a:cs typeface="Calibri"/>
                <a:sym typeface="Calibri"/>
              </a:rPr>
              <a:t>Les visites de musées permettent aux migrants et aux réfugiés de nouer de nouveaux réseaux sociaux, en favorisant les liens par le biais d’expériences culturelles partagées et de discussions. Les activités de groupe au sein du musée encouragent l’engagement et le soutien de la communauté, offrant un environnement accueillant à tous les participants.</a:t>
            </a:r>
            <a:endParaRPr sz="1200" b="0" i="0" u="none" strike="noStrike" cap="none">
              <a:solidFill>
                <a:srgbClr val="000000"/>
              </a:solidFill>
              <a:latin typeface="Arial"/>
              <a:ea typeface="Arial"/>
              <a:cs typeface="Arial"/>
              <a:sym typeface="Arial"/>
            </a:endParaRPr>
          </a:p>
          <a:p>
            <a:pPr marL="0" marR="0" lvl="0" indent="0" algn="l" rtl="0">
              <a:lnSpc>
                <a:spcPct val="87692"/>
              </a:lnSpc>
              <a:spcBef>
                <a:spcPts val="0"/>
              </a:spcBef>
              <a:spcAft>
                <a:spcPts val="0"/>
              </a:spcAft>
              <a:buClr>
                <a:srgbClr val="0C2D45"/>
              </a:buClr>
              <a:buSzPts val="1150"/>
              <a:buFont typeface="Arial"/>
              <a:buNone/>
            </a:pPr>
            <a:br>
              <a:rPr lang="en-GB" sz="950" b="1" i="0" u="none" strike="noStrike" cap="none">
                <a:solidFill>
                  <a:srgbClr val="0C2D45"/>
                </a:solidFill>
                <a:latin typeface="Calibri"/>
                <a:ea typeface="Calibri"/>
                <a:cs typeface="Calibri"/>
                <a:sym typeface="Calibri"/>
              </a:rPr>
            </a:br>
            <a:r>
              <a:rPr lang="en-GB" sz="1100" b="1" i="0" u="none" strike="noStrike" cap="none">
                <a:solidFill>
                  <a:srgbClr val="F3745D"/>
                </a:solidFill>
                <a:latin typeface="Calibri"/>
                <a:ea typeface="Calibri"/>
                <a:cs typeface="Calibri"/>
                <a:sym typeface="Calibri"/>
              </a:rPr>
              <a:t>Progrès pédagogiques :</a:t>
            </a:r>
            <a:endParaRPr sz="1200" b="0" i="0" u="none" strike="noStrike" cap="none">
              <a:solidFill>
                <a:srgbClr val="000000"/>
              </a:solidFill>
              <a:latin typeface="Arial"/>
              <a:ea typeface="Arial"/>
              <a:cs typeface="Arial"/>
              <a:sym typeface="Arial"/>
            </a:endParaRPr>
          </a:p>
          <a:p>
            <a:pPr marL="0" marR="0" lvl="0" indent="0" algn="l" rtl="0">
              <a:lnSpc>
                <a:spcPct val="99130"/>
              </a:lnSpc>
              <a:spcBef>
                <a:spcPts val="0"/>
              </a:spcBef>
              <a:spcAft>
                <a:spcPts val="0"/>
              </a:spcAft>
              <a:buClr>
                <a:srgbClr val="0C2D45"/>
              </a:buClr>
              <a:buSzPts val="1150"/>
              <a:buFont typeface="Arial"/>
              <a:buNone/>
            </a:pPr>
            <a:r>
              <a:rPr lang="en-GB" sz="950" b="0" i="0" u="none" strike="noStrike" cap="none">
                <a:solidFill>
                  <a:srgbClr val="0C2D45"/>
                </a:solidFill>
                <a:latin typeface="Calibri"/>
                <a:ea typeface="Calibri"/>
                <a:cs typeface="Calibri"/>
                <a:sym typeface="Calibri"/>
              </a:rPr>
              <a:t>Les musées offrent un accès à des ressources pédagogiques complémentaires qui permettent aux participants d'approfondir leur compréhension de diverses matières académiques grâce à des expériences d'apprentissage concrètes et interactives. En participant aux expositions des musées, les participants développent leur esprit critique et leurs capacités d'observation, améliorant ainsi leur capacité à analyser et à interpréter les informations.</a:t>
            </a:r>
            <a:endParaRPr sz="1200" b="0" i="0" u="none" strike="noStrike" cap="none">
              <a:solidFill>
                <a:srgbClr val="000000"/>
              </a:solidFill>
              <a:latin typeface="Arial"/>
              <a:ea typeface="Arial"/>
              <a:cs typeface="Arial"/>
              <a:sym typeface="Arial"/>
            </a:endParaRPr>
          </a:p>
          <a:p>
            <a:pPr marL="0" marR="0" lvl="0" indent="0" algn="l" rtl="0">
              <a:lnSpc>
                <a:spcPct val="99130"/>
              </a:lnSpc>
              <a:spcBef>
                <a:spcPts val="0"/>
              </a:spcBef>
              <a:spcAft>
                <a:spcPts val="0"/>
              </a:spcAft>
              <a:buClr>
                <a:srgbClr val="0C2D45"/>
              </a:buClr>
              <a:buSzPts val="1150"/>
              <a:buFont typeface="Arial"/>
              <a:buNone/>
            </a:pPr>
            <a:endParaRPr sz="950" b="0" i="0" u="none" strike="noStrike" cap="none">
              <a:solidFill>
                <a:srgbClr val="0C2D45"/>
              </a:solidFill>
              <a:latin typeface="Calibri"/>
              <a:ea typeface="Calibri"/>
              <a:cs typeface="Calibri"/>
              <a:sym typeface="Calibri"/>
            </a:endParaRPr>
          </a:p>
          <a:p>
            <a:pPr marL="0" marR="0" lvl="0" indent="0" algn="l" rtl="0">
              <a:lnSpc>
                <a:spcPct val="87692"/>
              </a:lnSpc>
              <a:spcBef>
                <a:spcPts val="0"/>
              </a:spcBef>
              <a:spcAft>
                <a:spcPts val="0"/>
              </a:spcAft>
              <a:buClr>
                <a:srgbClr val="F3745D"/>
              </a:buClr>
              <a:buSzPts val="1300"/>
              <a:buFont typeface="Arial"/>
              <a:buNone/>
            </a:pPr>
            <a:r>
              <a:rPr lang="en-GB" sz="1100" b="1" i="0" u="none" strike="noStrike" cap="none">
                <a:solidFill>
                  <a:srgbClr val="F3745D"/>
                </a:solidFill>
                <a:latin typeface="Calibri"/>
                <a:ea typeface="Calibri"/>
                <a:cs typeface="Calibri"/>
                <a:sym typeface="Calibri"/>
              </a:rPr>
              <a:t>Bien-être psychologique :</a:t>
            </a:r>
            <a:endParaRPr sz="1200" b="0" i="0" u="none" strike="noStrike" cap="none">
              <a:solidFill>
                <a:srgbClr val="000000"/>
              </a:solidFill>
              <a:latin typeface="Arial"/>
              <a:ea typeface="Arial"/>
              <a:cs typeface="Arial"/>
              <a:sym typeface="Arial"/>
            </a:endParaRPr>
          </a:p>
          <a:p>
            <a:pPr marL="0" marR="0" lvl="0" indent="0" algn="l" rtl="0">
              <a:lnSpc>
                <a:spcPct val="99130"/>
              </a:lnSpc>
              <a:spcBef>
                <a:spcPts val="0"/>
              </a:spcBef>
              <a:spcAft>
                <a:spcPts val="0"/>
              </a:spcAft>
              <a:buClr>
                <a:srgbClr val="0C2D45"/>
              </a:buClr>
              <a:buSzPts val="1150"/>
              <a:buFont typeface="Arial"/>
              <a:buNone/>
            </a:pPr>
            <a:r>
              <a:rPr lang="en-GB" sz="950" b="0" i="0" u="none" strike="noStrike" cap="none">
                <a:solidFill>
                  <a:srgbClr val="0C2D45"/>
                </a:solidFill>
                <a:latin typeface="Calibri"/>
                <a:ea typeface="Calibri"/>
                <a:cs typeface="Calibri"/>
                <a:sym typeface="Calibri"/>
              </a:rPr>
              <a:t>Les expositions mettant en valeur la créativité et la résilience humaines peuvent inspirer et motiver les migrants et les réfugiés, en leur fournissant des histoires auxquelles ils peuvent s’identifier sur la manière dont ils ont surmonté l’adversité. L’environnement immersif et éducatif des musées offre un soulagement du stress et un enrichissement mental, contribuant ainsi au bien-être général des participants.</a:t>
            </a:r>
            <a:endParaRPr sz="1200" b="0" i="0" u="none" strike="noStrike" cap="none">
              <a:solidFill>
                <a:srgbClr val="000000"/>
              </a:solidFill>
              <a:latin typeface="Arial"/>
              <a:ea typeface="Arial"/>
              <a:cs typeface="Arial"/>
              <a:sym typeface="Arial"/>
            </a:endParaRPr>
          </a:p>
          <a:p>
            <a:pPr marL="0" marR="0" lvl="0" indent="0" algn="l" rtl="0">
              <a:lnSpc>
                <a:spcPct val="99130"/>
              </a:lnSpc>
              <a:spcBef>
                <a:spcPts val="0"/>
              </a:spcBef>
              <a:spcAft>
                <a:spcPts val="0"/>
              </a:spcAft>
              <a:buClr>
                <a:srgbClr val="0C2D45"/>
              </a:buClr>
              <a:buSzPts val="1150"/>
              <a:buFont typeface="Arial"/>
              <a:buNone/>
            </a:pPr>
            <a:endParaRPr sz="950" b="0" i="0" u="none" strike="noStrike" cap="none">
              <a:solidFill>
                <a:srgbClr val="0C2D45"/>
              </a:solidFill>
              <a:latin typeface="Calibri"/>
              <a:ea typeface="Calibri"/>
              <a:cs typeface="Calibri"/>
              <a:sym typeface="Calibri"/>
            </a:endParaRPr>
          </a:p>
          <a:p>
            <a:pPr marL="0" marR="0" lvl="0" indent="0" algn="l" rtl="0">
              <a:lnSpc>
                <a:spcPct val="99130"/>
              </a:lnSpc>
              <a:spcBef>
                <a:spcPts val="0"/>
              </a:spcBef>
              <a:spcAft>
                <a:spcPts val="0"/>
              </a:spcAft>
              <a:buClr>
                <a:srgbClr val="0C2D45"/>
              </a:buClr>
              <a:buSzPts val="1150"/>
              <a:buFont typeface="Arial"/>
              <a:buNone/>
            </a:pPr>
            <a:endParaRPr sz="950" b="0" i="0" u="none" strike="noStrike" cap="none">
              <a:solidFill>
                <a:srgbClr val="0C2D45"/>
              </a:solidFill>
              <a:latin typeface="Calibri"/>
              <a:ea typeface="Calibri"/>
              <a:cs typeface="Calibri"/>
              <a:sym typeface="Calibri"/>
            </a:endParaRPr>
          </a:p>
        </p:txBody>
      </p:sp>
      <p:sp>
        <p:nvSpPr>
          <p:cNvPr id="989" name="Google Shape;989;p35"/>
          <p:cNvSpPr txBox="1"/>
          <p:nvPr/>
        </p:nvSpPr>
        <p:spPr>
          <a:xfrm>
            <a:off x="656559" y="2775098"/>
            <a:ext cx="5733600" cy="258900"/>
          </a:xfrm>
          <a:prstGeom prst="rect">
            <a:avLst/>
          </a:prstGeom>
          <a:noFill/>
          <a:ln>
            <a:noFill/>
          </a:ln>
        </p:spPr>
        <p:txBody>
          <a:bodyPr spcFirstLastPara="1" wrap="square" lIns="91425" tIns="45700" rIns="91425" bIns="45700" anchor="t" anchorCtr="0">
            <a:spAutoFit/>
          </a:bodyPr>
          <a:lstStyle/>
          <a:p>
            <a:pPr marL="0" marR="0" lvl="0" indent="0" algn="l" rtl="0">
              <a:lnSpc>
                <a:spcPct val="71250"/>
              </a:lnSpc>
              <a:spcBef>
                <a:spcPts val="0"/>
              </a:spcBef>
              <a:spcAft>
                <a:spcPts val="0"/>
              </a:spcAft>
              <a:buClr>
                <a:srgbClr val="000000"/>
              </a:buClr>
              <a:buSzPts val="1600"/>
              <a:buFont typeface="Arial"/>
              <a:buNone/>
            </a:pPr>
            <a:r>
              <a:rPr lang="en-GB" sz="1600" b="1" i="0" u="none" strike="noStrike" cap="none">
                <a:solidFill>
                  <a:schemeClr val="lt1"/>
                </a:solidFill>
                <a:highlight>
                  <a:srgbClr val="50B4D9"/>
                </a:highlight>
                <a:latin typeface="Calibri"/>
                <a:ea typeface="Calibri"/>
                <a:cs typeface="Calibri"/>
                <a:sym typeface="Calibri"/>
              </a:rPr>
              <a:t>Les avantages d’une visite au musée pour les migrants et les réfugiés</a:t>
            </a:r>
            <a:r>
              <a:rPr lang="en-GB" sz="1600" b="1" i="0" u="none" strike="noStrike" cap="none">
                <a:solidFill>
                  <a:srgbClr val="50B4D9"/>
                </a:solidFill>
                <a:highlight>
                  <a:srgbClr val="50B4D9"/>
                </a:highlight>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93"/>
        <p:cNvGrpSpPr/>
        <p:nvPr/>
      </p:nvGrpSpPr>
      <p:grpSpPr>
        <a:xfrm>
          <a:off x="0" y="0"/>
          <a:ext cx="0" cy="0"/>
          <a:chOff x="0" y="0"/>
          <a:chExt cx="0" cy="0"/>
        </a:xfrm>
      </p:grpSpPr>
      <p:sp>
        <p:nvSpPr>
          <p:cNvPr id="994" name="Google Shape;994;p36"/>
          <p:cNvSpPr txBox="1">
            <a:spLocks noGrp="1"/>
          </p:cNvSpPr>
          <p:nvPr>
            <p:ph type="sldNum" idx="12"/>
          </p:nvPr>
        </p:nvSpPr>
        <p:spPr>
          <a:xfrm>
            <a:off x="7134555" y="10316301"/>
            <a:ext cx="357600" cy="266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800"/>
              <a:buNone/>
            </a:pPr>
            <a:fld id="{00000000-1234-1234-1234-123412341234}" type="slidenum">
              <a:rPr lang="en-GB"/>
              <a:t>22</a:t>
            </a:fld>
            <a:endParaRPr/>
          </a:p>
        </p:txBody>
      </p:sp>
      <p:sp>
        <p:nvSpPr>
          <p:cNvPr id="995" name="Google Shape;995;p36"/>
          <p:cNvSpPr txBox="1"/>
          <p:nvPr/>
        </p:nvSpPr>
        <p:spPr>
          <a:xfrm>
            <a:off x="488465" y="1659087"/>
            <a:ext cx="6331200" cy="1379100"/>
          </a:xfrm>
          <a:prstGeom prst="rect">
            <a:avLst/>
          </a:prstGeom>
          <a:noFill/>
          <a:ln>
            <a:noFill/>
          </a:ln>
        </p:spPr>
        <p:txBody>
          <a:bodyPr spcFirstLastPara="1" wrap="square" lIns="91425" tIns="45700" rIns="91425" bIns="45700" anchor="t" anchorCtr="0">
            <a:noAutofit/>
          </a:bodyPr>
          <a:lstStyle/>
          <a:p>
            <a:pPr marL="0" marR="0" lvl="0" indent="0" algn="l" rtl="0">
              <a:lnSpc>
                <a:spcPct val="97391"/>
              </a:lnSpc>
              <a:spcBef>
                <a:spcPts val="0"/>
              </a:spcBef>
              <a:spcAft>
                <a:spcPts val="0"/>
              </a:spcAft>
              <a:buClr>
                <a:srgbClr val="F3745D"/>
              </a:buClr>
              <a:buSzPts val="1150"/>
              <a:buFont typeface="Arial"/>
              <a:buNone/>
            </a:pPr>
            <a:endParaRPr sz="1150" b="0" i="0" u="none" strike="noStrike" cap="none">
              <a:solidFill>
                <a:srgbClr val="123240"/>
              </a:solidFill>
              <a:latin typeface="Calibri"/>
              <a:ea typeface="Calibri"/>
              <a:cs typeface="Calibri"/>
              <a:sym typeface="Calibri"/>
            </a:endParaRPr>
          </a:p>
        </p:txBody>
      </p:sp>
      <p:sp>
        <p:nvSpPr>
          <p:cNvPr id="996" name="Google Shape;996;p36"/>
          <p:cNvSpPr txBox="1"/>
          <p:nvPr/>
        </p:nvSpPr>
        <p:spPr>
          <a:xfrm>
            <a:off x="677575" y="1263963"/>
            <a:ext cx="6474900" cy="1064700"/>
          </a:xfrm>
          <a:prstGeom prst="rect">
            <a:avLst/>
          </a:prstGeom>
          <a:noFill/>
          <a:ln>
            <a:noFill/>
          </a:ln>
        </p:spPr>
        <p:txBody>
          <a:bodyPr spcFirstLastPara="1" wrap="square" lIns="91425" tIns="45700" rIns="91425" bIns="45700" anchor="t" anchorCtr="0">
            <a:noAutofit/>
          </a:bodyPr>
          <a:lstStyle/>
          <a:p>
            <a:pPr marL="0" marR="0" lvl="0" indent="0" algn="l" rtl="0">
              <a:lnSpc>
                <a:spcPct val="95000"/>
              </a:lnSpc>
              <a:spcBef>
                <a:spcPts val="0"/>
              </a:spcBef>
              <a:spcAft>
                <a:spcPts val="0"/>
              </a:spcAft>
              <a:buClr>
                <a:srgbClr val="0C2D45"/>
              </a:buClr>
              <a:buSzPts val="1200"/>
              <a:buFont typeface="Arial"/>
              <a:buNone/>
            </a:pPr>
            <a:r>
              <a:rPr lang="en-GB" sz="1000" b="0" i="0" u="none" strike="noStrike" cap="none">
                <a:solidFill>
                  <a:srgbClr val="0C2D45"/>
                </a:solidFill>
                <a:latin typeface="Calibri"/>
                <a:ea typeface="Calibri"/>
                <a:cs typeface="Calibri"/>
                <a:sym typeface="Calibri"/>
              </a:rPr>
              <a:t>Les ateliers d’art sensoriel sont conçus pour créer une expérience artistique unique et inclusive qui fait appel à de multiples sens, rendant l’art accessible et agréable pour tous les participants, y compris ceux qui ont des sensibilités sensorielles ou des handicaps. Ces ateliers peuvent être particulièrement bénéfiques pour intégrer diverses communautés, car ils encouragent l’expression et la communication par des moyens non verbaux.</a:t>
            </a:r>
            <a:endParaRPr sz="1200" b="0" i="0" u="none" strike="noStrike" cap="none">
              <a:solidFill>
                <a:srgbClr val="000000"/>
              </a:solidFill>
              <a:latin typeface="Arial"/>
              <a:ea typeface="Arial"/>
              <a:cs typeface="Arial"/>
              <a:sym typeface="Arial"/>
            </a:endParaRPr>
          </a:p>
          <a:p>
            <a:pPr marL="0" marR="0" lvl="0" indent="0" algn="l" rtl="0">
              <a:lnSpc>
                <a:spcPct val="95000"/>
              </a:lnSpc>
              <a:spcBef>
                <a:spcPts val="0"/>
              </a:spcBef>
              <a:spcAft>
                <a:spcPts val="0"/>
              </a:spcAft>
              <a:buClr>
                <a:srgbClr val="0C2D45"/>
              </a:buClr>
              <a:buSzPts val="1200"/>
              <a:buFont typeface="Arial"/>
              <a:buNone/>
            </a:pPr>
            <a:endParaRPr sz="1000" b="0" i="0" u="none" strike="noStrike" cap="none">
              <a:solidFill>
                <a:srgbClr val="0C2D45"/>
              </a:solidFill>
              <a:latin typeface="Calibri"/>
              <a:ea typeface="Calibri"/>
              <a:cs typeface="Calibri"/>
              <a:sym typeface="Calibri"/>
            </a:endParaRPr>
          </a:p>
          <a:p>
            <a:pPr marL="0" marR="0" lvl="0" indent="0" algn="l" rtl="0">
              <a:lnSpc>
                <a:spcPct val="95000"/>
              </a:lnSpc>
              <a:spcBef>
                <a:spcPts val="0"/>
              </a:spcBef>
              <a:spcAft>
                <a:spcPts val="0"/>
              </a:spcAft>
              <a:buClr>
                <a:srgbClr val="0C2D45"/>
              </a:buClr>
              <a:buSzPts val="1200"/>
              <a:buFont typeface="Arial"/>
              <a:buNone/>
            </a:pPr>
            <a:r>
              <a:rPr lang="en-GB" sz="1000" b="0" i="0" u="none" strike="noStrike" cap="none">
                <a:solidFill>
                  <a:srgbClr val="0C2D45"/>
                </a:solidFill>
                <a:latin typeface="Calibri"/>
                <a:ea typeface="Calibri"/>
                <a:cs typeface="Calibri"/>
                <a:sym typeface="Calibri"/>
              </a:rPr>
              <a:t>Les ateliers d’art sensoriel organisés dans le cadre de l’initiative ACTIN peuvent être très bénéfiques pour les participants en améliorant l’intégration sensorielle, en favorisant l’expression émotionnelle et en améliorant les compétences sociales. Ils sensibilisent également à l’importance de l’accessibilité dans l’art et peuvent contribuer à éliminer les obstacles à la participation culturelle des personnes ayant des sensibilités sensorielles. Ces ateliers offrent des bienfaits thérapeutiques et peuvent enrichir le tissu culturel de la communauté.</a:t>
            </a:r>
            <a:endParaRPr sz="950" b="0" i="0" u="none" strike="noStrike" cap="none">
              <a:solidFill>
                <a:srgbClr val="0C2D45"/>
              </a:solidFill>
              <a:latin typeface="Calibri"/>
              <a:ea typeface="Calibri"/>
              <a:cs typeface="Calibri"/>
              <a:sym typeface="Calibri"/>
            </a:endParaRPr>
          </a:p>
        </p:txBody>
      </p:sp>
      <p:grpSp>
        <p:nvGrpSpPr>
          <p:cNvPr id="997" name="Google Shape;997;p36"/>
          <p:cNvGrpSpPr/>
          <p:nvPr/>
        </p:nvGrpSpPr>
        <p:grpSpPr>
          <a:xfrm>
            <a:off x="0" y="683106"/>
            <a:ext cx="7048500" cy="375600"/>
            <a:chOff x="279400" y="7969291"/>
            <a:chExt cx="7048500" cy="375600"/>
          </a:xfrm>
        </p:grpSpPr>
        <p:cxnSp>
          <p:nvCxnSpPr>
            <p:cNvPr id="998" name="Google Shape;998;p36"/>
            <p:cNvCxnSpPr/>
            <p:nvPr/>
          </p:nvCxnSpPr>
          <p:spPr>
            <a:xfrm>
              <a:off x="279400" y="8172742"/>
              <a:ext cx="7048500" cy="0"/>
            </a:xfrm>
            <a:prstGeom prst="straightConnector1">
              <a:avLst/>
            </a:prstGeom>
            <a:noFill/>
            <a:ln w="9525" cap="flat" cmpd="sng">
              <a:solidFill>
                <a:srgbClr val="50B4D9"/>
              </a:solidFill>
              <a:prstDash val="solid"/>
              <a:miter lim="800000"/>
              <a:headEnd type="none" w="sm" len="sm"/>
              <a:tailEnd type="none" w="sm" len="sm"/>
            </a:ln>
          </p:spPr>
        </p:cxnSp>
        <p:sp>
          <p:nvSpPr>
            <p:cNvPr id="999" name="Google Shape;999;p36"/>
            <p:cNvSpPr/>
            <p:nvPr/>
          </p:nvSpPr>
          <p:spPr>
            <a:xfrm>
              <a:off x="477399" y="7969291"/>
              <a:ext cx="375600" cy="375600"/>
            </a:xfrm>
            <a:prstGeom prst="ellipse">
              <a:avLst/>
            </a:prstGeom>
            <a:solidFill>
              <a:srgbClr val="F3745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83"/>
                <a:buFont typeface="Arial"/>
                <a:buNone/>
              </a:pPr>
              <a:endParaRPr sz="1283" b="0" i="0" u="none" strike="noStrike" cap="none">
                <a:solidFill>
                  <a:srgbClr val="F3745D"/>
                </a:solidFill>
                <a:latin typeface="Century Schoolbook"/>
                <a:ea typeface="Century Schoolbook"/>
                <a:cs typeface="Century Schoolbook"/>
                <a:sym typeface="Century Schoolbook"/>
              </a:endParaRPr>
            </a:p>
          </p:txBody>
        </p:sp>
        <p:sp>
          <p:nvSpPr>
            <p:cNvPr id="1000" name="Google Shape;1000;p36"/>
            <p:cNvSpPr txBox="1"/>
            <p:nvPr/>
          </p:nvSpPr>
          <p:spPr>
            <a:xfrm>
              <a:off x="447104" y="7990007"/>
              <a:ext cx="449400" cy="351000"/>
            </a:xfrm>
            <a:prstGeom prst="rect">
              <a:avLst/>
            </a:prstGeom>
            <a:noFill/>
            <a:ln>
              <a:noFill/>
            </a:ln>
          </p:spPr>
          <p:txBody>
            <a:bodyPr spcFirstLastPara="1" wrap="square" lIns="91425" tIns="45700" rIns="91425" bIns="45700" anchor="b" anchorCtr="0">
              <a:noAutofit/>
            </a:bodyPr>
            <a:lstStyle/>
            <a:p>
              <a:pPr marL="0" marR="0" lvl="0" indent="0" algn="ctr" rtl="0">
                <a:lnSpc>
                  <a:spcPct val="86000"/>
                </a:lnSpc>
                <a:spcBef>
                  <a:spcPts val="0"/>
                </a:spcBef>
                <a:spcAft>
                  <a:spcPts val="0"/>
                </a:spcAft>
                <a:buClr>
                  <a:schemeClr val="lt1"/>
                </a:buClr>
                <a:buSzPts val="2000"/>
                <a:buFont typeface="Arial"/>
                <a:buNone/>
              </a:pPr>
              <a:r>
                <a:rPr lang="en-GB" sz="2000" b="1" i="0" u="none" strike="noStrike" cap="none">
                  <a:solidFill>
                    <a:schemeClr val="lt1"/>
                  </a:solidFill>
                  <a:latin typeface="Calibri"/>
                  <a:ea typeface="Calibri"/>
                  <a:cs typeface="Calibri"/>
                  <a:sym typeface="Calibri"/>
                </a:rPr>
                <a:t>05</a:t>
              </a:r>
              <a:endParaRPr sz="2000" b="0" i="0" u="none" strike="noStrike" cap="none">
                <a:solidFill>
                  <a:schemeClr val="lt1"/>
                </a:solidFill>
                <a:latin typeface="Calibri"/>
                <a:ea typeface="Calibri"/>
                <a:cs typeface="Calibri"/>
                <a:sym typeface="Calibri"/>
              </a:endParaRPr>
            </a:p>
          </p:txBody>
        </p:sp>
      </p:grpSp>
      <p:sp>
        <p:nvSpPr>
          <p:cNvPr id="1001" name="Google Shape;1001;p36"/>
          <p:cNvSpPr txBox="1"/>
          <p:nvPr/>
        </p:nvSpPr>
        <p:spPr>
          <a:xfrm>
            <a:off x="684351" y="749643"/>
            <a:ext cx="3069000" cy="2751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50B4D9"/>
              </a:buClr>
              <a:buSzPts val="1700"/>
              <a:buFont typeface="Arial"/>
              <a:buNone/>
            </a:pPr>
            <a:r>
              <a:rPr lang="en-GB" sz="1700" b="1" i="0" u="none" strike="noStrike" cap="none">
                <a:solidFill>
                  <a:srgbClr val="50B4D9"/>
                </a:solidFill>
                <a:latin typeface="Calibri"/>
                <a:ea typeface="Calibri"/>
                <a:cs typeface="Calibri"/>
                <a:sym typeface="Calibri"/>
              </a:rPr>
              <a:t>Ateliers d'Art Sensoriel ACTIN</a:t>
            </a:r>
            <a:endParaRPr sz="1400" b="0" i="0" u="none" strike="noStrike" cap="none">
              <a:solidFill>
                <a:srgbClr val="000000"/>
              </a:solidFill>
              <a:latin typeface="Arial"/>
              <a:ea typeface="Arial"/>
              <a:cs typeface="Arial"/>
              <a:sym typeface="Arial"/>
            </a:endParaRPr>
          </a:p>
          <a:p>
            <a:pPr marL="0" marR="0" lvl="0" indent="0" algn="l" rtl="0">
              <a:lnSpc>
                <a:spcPct val="80000"/>
              </a:lnSpc>
              <a:spcBef>
                <a:spcPts val="0"/>
              </a:spcBef>
              <a:spcAft>
                <a:spcPts val="0"/>
              </a:spcAft>
              <a:buClr>
                <a:srgbClr val="0C2D45"/>
              </a:buClr>
              <a:buSzPts val="1700"/>
              <a:buFont typeface="Arial"/>
              <a:buNone/>
            </a:pPr>
            <a:endParaRPr sz="1700" b="1" i="0" u="none" strike="noStrike" cap="none">
              <a:solidFill>
                <a:srgbClr val="50B4D9"/>
              </a:solidFill>
              <a:latin typeface="Calibri"/>
              <a:ea typeface="Calibri"/>
              <a:cs typeface="Calibri"/>
              <a:sym typeface="Calibri"/>
            </a:endParaRPr>
          </a:p>
        </p:txBody>
      </p:sp>
      <p:sp>
        <p:nvSpPr>
          <p:cNvPr id="1002" name="Google Shape;1002;p36"/>
          <p:cNvSpPr txBox="1"/>
          <p:nvPr/>
        </p:nvSpPr>
        <p:spPr>
          <a:xfrm>
            <a:off x="677575" y="3279969"/>
            <a:ext cx="6474900" cy="574800"/>
          </a:xfrm>
          <a:prstGeom prst="rect">
            <a:avLst/>
          </a:prstGeom>
          <a:noFill/>
          <a:ln>
            <a:noFill/>
          </a:ln>
        </p:spPr>
        <p:txBody>
          <a:bodyPr spcFirstLastPara="1" wrap="square" lIns="91425" tIns="45700" rIns="91425" bIns="45700" anchor="t" anchorCtr="0">
            <a:noAutofit/>
          </a:bodyPr>
          <a:lstStyle/>
          <a:p>
            <a:pPr marL="0" marR="0" lvl="0" indent="0" algn="l" rtl="0">
              <a:lnSpc>
                <a:spcPct val="87692"/>
              </a:lnSpc>
              <a:spcBef>
                <a:spcPts val="0"/>
              </a:spcBef>
              <a:spcAft>
                <a:spcPts val="0"/>
              </a:spcAft>
              <a:buClr>
                <a:srgbClr val="F3745D"/>
              </a:buClr>
              <a:buSzPts val="1300"/>
              <a:buFont typeface="Arial"/>
              <a:buNone/>
            </a:pPr>
            <a:r>
              <a:rPr lang="en-GB" sz="1000" b="1" i="0" u="none" strike="noStrike" cap="none">
                <a:solidFill>
                  <a:srgbClr val="F3745D"/>
                </a:solidFill>
                <a:latin typeface="Calibri"/>
                <a:ea typeface="Calibri"/>
                <a:cs typeface="Calibri"/>
                <a:sym typeface="Calibri"/>
              </a:rPr>
              <a:t>Planification des ateliers</a:t>
            </a:r>
            <a:endParaRPr sz="1100" b="0" i="0" u="none" strike="noStrike" cap="none">
              <a:solidFill>
                <a:srgbClr val="000000"/>
              </a:solidFill>
              <a:latin typeface="Arial"/>
              <a:ea typeface="Arial"/>
              <a:cs typeface="Arial"/>
              <a:sym typeface="Arial"/>
            </a:endParaRPr>
          </a:p>
          <a:p>
            <a:pPr marL="0" marR="0" lvl="0" indent="0" algn="l" rtl="0">
              <a:lnSpc>
                <a:spcPct val="99130"/>
              </a:lnSpc>
              <a:spcBef>
                <a:spcPts val="0"/>
              </a:spcBef>
              <a:spcAft>
                <a:spcPts val="0"/>
              </a:spcAft>
              <a:buClr>
                <a:srgbClr val="0C2D45"/>
              </a:buClr>
              <a:buSzPts val="1150"/>
              <a:buFont typeface="Arial"/>
              <a:buNone/>
            </a:pPr>
            <a:endParaRPr sz="850" b="0" i="0" u="none" strike="noStrike" cap="none">
              <a:solidFill>
                <a:srgbClr val="F3745D"/>
              </a:solidFill>
              <a:latin typeface="Calibri"/>
              <a:ea typeface="Calibri"/>
              <a:cs typeface="Calibri"/>
              <a:sym typeface="Calibri"/>
            </a:endParaRPr>
          </a:p>
          <a:p>
            <a:pPr marL="0" marR="0" lvl="0" indent="0" algn="l" rtl="0">
              <a:lnSpc>
                <a:spcPct val="99130"/>
              </a:lnSpc>
              <a:spcBef>
                <a:spcPts val="0"/>
              </a:spcBef>
              <a:spcAft>
                <a:spcPts val="0"/>
              </a:spcAft>
              <a:buClr>
                <a:srgbClr val="0C2D45"/>
              </a:buClr>
              <a:buSzPts val="1150"/>
              <a:buFont typeface="Arial"/>
              <a:buNone/>
            </a:pPr>
            <a:r>
              <a:rPr lang="en-GB" sz="850" b="1" i="0" u="none" strike="noStrike" cap="none">
                <a:solidFill>
                  <a:srgbClr val="0C2D45"/>
                </a:solidFill>
                <a:latin typeface="Calibri"/>
                <a:ea typeface="Calibri"/>
                <a:cs typeface="Calibri"/>
                <a:sym typeface="Calibri"/>
              </a:rPr>
              <a:t>Sélection du lieu :</a:t>
            </a:r>
            <a:r>
              <a:rPr lang="en-GB" sz="850" b="0" i="0" u="none" strike="noStrike" cap="none">
                <a:solidFill>
                  <a:srgbClr val="0C2D45"/>
                </a:solidFill>
                <a:latin typeface="Calibri"/>
                <a:ea typeface="Calibri"/>
                <a:cs typeface="Calibri"/>
                <a:sym typeface="Calibri"/>
              </a:rPr>
              <a:t>Choisissez un lieu accessible et confortable, avec un espace suffisant pour les déplacements et des postes d’activités variés. Assurez-vous que l’environnement peut être adapté aux besoins sensoriels, comme le contrôle de l’éclairage et du son.</a:t>
            </a:r>
            <a:br>
              <a:rPr lang="en-GB" sz="850" b="0" i="0" u="none" strike="noStrike" cap="none">
                <a:solidFill>
                  <a:srgbClr val="0C2D45"/>
                </a:solidFill>
                <a:latin typeface="Calibri"/>
                <a:ea typeface="Calibri"/>
                <a:cs typeface="Calibri"/>
                <a:sym typeface="Calibri"/>
              </a:rPr>
            </a:br>
            <a:r>
              <a:rPr lang="en-GB" sz="850" b="1" i="0" u="none" strike="noStrike" cap="none">
                <a:solidFill>
                  <a:srgbClr val="0C2D45"/>
                </a:solidFill>
                <a:latin typeface="Calibri"/>
                <a:ea typeface="Calibri"/>
                <a:cs typeface="Calibri"/>
                <a:sym typeface="Calibri"/>
              </a:rPr>
              <a:t>Préparation du matériel :</a:t>
            </a:r>
            <a:r>
              <a:rPr lang="en-GB" sz="850" b="0" i="0" u="none" strike="noStrike" cap="none">
                <a:solidFill>
                  <a:srgbClr val="0C2D45"/>
                </a:solidFill>
                <a:latin typeface="Calibri"/>
                <a:ea typeface="Calibri"/>
                <a:cs typeface="Calibri"/>
                <a:sym typeface="Calibri"/>
              </a:rPr>
              <a:t>Choisissez des matériaux qui stimulent différents sens de manière sûre et attrayante. Cela comprend des matériaux tactiles comme l’argile, le tissu ou la mousse ; des matériaux visuels comme des couleurs vives et des lumières ; des matériaux auditifs comme de la musique ou des effets sonores ; et même des matériaux olfactifs aux odeurs non irritantes.</a:t>
            </a:r>
            <a:endParaRPr sz="1100" b="0" i="0" u="none" strike="noStrike" cap="none">
              <a:solidFill>
                <a:srgbClr val="000000"/>
              </a:solidFill>
              <a:latin typeface="Arial"/>
              <a:ea typeface="Arial"/>
              <a:cs typeface="Arial"/>
              <a:sym typeface="Arial"/>
            </a:endParaRPr>
          </a:p>
          <a:p>
            <a:pPr marL="0" marR="0" lvl="0" indent="0" algn="l" rtl="0">
              <a:lnSpc>
                <a:spcPct val="99130"/>
              </a:lnSpc>
              <a:spcBef>
                <a:spcPts val="0"/>
              </a:spcBef>
              <a:spcAft>
                <a:spcPts val="0"/>
              </a:spcAft>
              <a:buClr>
                <a:srgbClr val="0C2D45"/>
              </a:buClr>
              <a:buSzPts val="1150"/>
              <a:buFont typeface="Arial"/>
              <a:buNone/>
            </a:pPr>
            <a:endParaRPr sz="850" b="0" i="0" u="none" strike="noStrike" cap="none">
              <a:solidFill>
                <a:srgbClr val="0C2D45"/>
              </a:solidFill>
              <a:latin typeface="Calibri"/>
              <a:ea typeface="Calibri"/>
              <a:cs typeface="Calibri"/>
              <a:sym typeface="Calibri"/>
            </a:endParaRPr>
          </a:p>
          <a:p>
            <a:pPr marL="0" marR="0" lvl="0" indent="0" algn="l" rtl="0">
              <a:lnSpc>
                <a:spcPct val="87692"/>
              </a:lnSpc>
              <a:spcBef>
                <a:spcPts val="0"/>
              </a:spcBef>
              <a:spcAft>
                <a:spcPts val="0"/>
              </a:spcAft>
              <a:buClr>
                <a:srgbClr val="0C2D45"/>
              </a:buClr>
              <a:buSzPts val="1150"/>
              <a:buFont typeface="Arial"/>
              <a:buNone/>
            </a:pPr>
            <a:br>
              <a:rPr lang="en-GB" sz="850" b="0" i="0" u="none" strike="noStrike" cap="none">
                <a:solidFill>
                  <a:srgbClr val="0C2D45"/>
                </a:solidFill>
                <a:latin typeface="Calibri"/>
                <a:ea typeface="Calibri"/>
                <a:cs typeface="Calibri"/>
                <a:sym typeface="Calibri"/>
              </a:rPr>
            </a:br>
            <a:r>
              <a:rPr lang="en-GB" sz="1000" b="1" i="0" u="none" strike="noStrike" cap="none">
                <a:solidFill>
                  <a:srgbClr val="F3745D"/>
                </a:solidFill>
                <a:latin typeface="Calibri"/>
                <a:ea typeface="Calibri"/>
                <a:cs typeface="Calibri"/>
                <a:sym typeface="Calibri"/>
              </a:rPr>
              <a:t>Structure de l'atelier :</a:t>
            </a:r>
            <a:endParaRPr sz="1100" b="0" i="0" u="none" strike="noStrike" cap="none">
              <a:solidFill>
                <a:srgbClr val="000000"/>
              </a:solidFill>
              <a:latin typeface="Arial"/>
              <a:ea typeface="Arial"/>
              <a:cs typeface="Arial"/>
              <a:sym typeface="Arial"/>
            </a:endParaRPr>
          </a:p>
          <a:p>
            <a:pPr marL="0" marR="0" lvl="0" indent="0" algn="l" rtl="0">
              <a:lnSpc>
                <a:spcPct val="87692"/>
              </a:lnSpc>
              <a:spcBef>
                <a:spcPts val="0"/>
              </a:spcBef>
              <a:spcAft>
                <a:spcPts val="0"/>
              </a:spcAft>
              <a:buClr>
                <a:srgbClr val="0C2D45"/>
              </a:buClr>
              <a:buSzPts val="1300"/>
              <a:buFont typeface="Arial"/>
              <a:buNone/>
            </a:pPr>
            <a:endParaRPr sz="1000" b="1" i="0" u="none" strike="noStrike" cap="none">
              <a:solidFill>
                <a:srgbClr val="F3745D"/>
              </a:solidFill>
              <a:latin typeface="Calibri"/>
              <a:ea typeface="Calibri"/>
              <a:cs typeface="Calibri"/>
              <a:sym typeface="Calibri"/>
            </a:endParaRPr>
          </a:p>
          <a:p>
            <a:pPr marL="0" marR="0" lvl="0" indent="0" algn="l" rtl="0">
              <a:lnSpc>
                <a:spcPct val="99130"/>
              </a:lnSpc>
              <a:spcBef>
                <a:spcPts val="0"/>
              </a:spcBef>
              <a:spcAft>
                <a:spcPts val="0"/>
              </a:spcAft>
              <a:buClr>
                <a:srgbClr val="0C2D45"/>
              </a:buClr>
              <a:buSzPts val="1150"/>
              <a:buFont typeface="Arial"/>
              <a:buNone/>
            </a:pPr>
            <a:r>
              <a:rPr lang="en-GB" sz="850" b="0" i="0" u="none" strike="noStrike" cap="none">
                <a:solidFill>
                  <a:srgbClr val="0C2D45"/>
                </a:solidFill>
                <a:latin typeface="Calibri"/>
                <a:ea typeface="Calibri"/>
                <a:cs typeface="Calibri"/>
                <a:sym typeface="Calibri"/>
              </a:rPr>
              <a:t>Planifiez des activités structurées qui permettent une exploration guidée et autonome des matériaux. Les activités doivent être flexibles pour s'adapter au niveau de confort et aux seuils sensoriels des participants.</a:t>
            </a:r>
            <a:endParaRPr sz="1100" b="0" i="0" u="none" strike="noStrike" cap="none">
              <a:solidFill>
                <a:srgbClr val="000000"/>
              </a:solidFill>
              <a:latin typeface="Arial"/>
              <a:ea typeface="Arial"/>
              <a:cs typeface="Arial"/>
              <a:sym typeface="Arial"/>
            </a:endParaRPr>
          </a:p>
          <a:p>
            <a:pPr marL="0" marR="0" lvl="0" indent="0" algn="l" rtl="0">
              <a:lnSpc>
                <a:spcPct val="99130"/>
              </a:lnSpc>
              <a:spcBef>
                <a:spcPts val="0"/>
              </a:spcBef>
              <a:spcAft>
                <a:spcPts val="0"/>
              </a:spcAft>
              <a:buClr>
                <a:srgbClr val="0C2D45"/>
              </a:buClr>
              <a:buSzPts val="1150"/>
              <a:buFont typeface="Arial"/>
              <a:buNone/>
            </a:pPr>
            <a:br>
              <a:rPr lang="en-GB" sz="850" b="0" i="0" u="none" strike="noStrike" cap="none">
                <a:solidFill>
                  <a:srgbClr val="0C2D45"/>
                </a:solidFill>
                <a:latin typeface="Calibri"/>
                <a:ea typeface="Calibri"/>
                <a:cs typeface="Calibri"/>
                <a:sym typeface="Calibri"/>
              </a:rPr>
            </a:br>
            <a:r>
              <a:rPr lang="en-GB" sz="850" b="1" i="0" u="none" strike="noStrike" cap="none">
                <a:solidFill>
                  <a:srgbClr val="0C2D45"/>
                </a:solidFill>
                <a:latin typeface="Calibri"/>
                <a:ea typeface="Calibri"/>
                <a:cs typeface="Calibri"/>
                <a:sym typeface="Calibri"/>
              </a:rPr>
              <a:t>Implication professionnelle :</a:t>
            </a:r>
            <a:r>
              <a:rPr lang="en-GB" sz="850" b="0" i="0" u="none" strike="noStrike" cap="none">
                <a:solidFill>
                  <a:srgbClr val="0C2D45"/>
                </a:solidFill>
                <a:latin typeface="Calibri"/>
                <a:ea typeface="Calibri"/>
                <a:cs typeface="Calibri"/>
                <a:sym typeface="Calibri"/>
              </a:rPr>
              <a:t>Faites appel à des professionnels comme des ergothérapeutes, des experts en éducation spécialisée ou des artistes spécialisés dans les techniques d’art sensoriel pour concevoir des activités thérapeutiquement bénéfiques et créativement épanouissantes.</a:t>
            </a:r>
            <a:endParaRPr sz="1100" b="0" i="0" u="none" strike="noStrike" cap="none">
              <a:solidFill>
                <a:srgbClr val="000000"/>
              </a:solidFill>
              <a:latin typeface="Arial"/>
              <a:ea typeface="Arial"/>
              <a:cs typeface="Arial"/>
              <a:sym typeface="Arial"/>
            </a:endParaRPr>
          </a:p>
          <a:p>
            <a:pPr marL="0" marR="0" lvl="0" indent="0" algn="l" rtl="0">
              <a:lnSpc>
                <a:spcPct val="99130"/>
              </a:lnSpc>
              <a:spcBef>
                <a:spcPts val="0"/>
              </a:spcBef>
              <a:spcAft>
                <a:spcPts val="0"/>
              </a:spcAft>
              <a:buClr>
                <a:srgbClr val="0C2D45"/>
              </a:buClr>
              <a:buSzPts val="1150"/>
              <a:buFont typeface="Arial"/>
              <a:buNone/>
            </a:pPr>
            <a:r>
              <a:rPr lang="en-GB" sz="850" b="1" i="0" u="none" strike="noStrike" cap="none">
                <a:solidFill>
                  <a:srgbClr val="0C2D45"/>
                </a:solidFill>
                <a:latin typeface="Calibri"/>
                <a:ea typeface="Calibri"/>
                <a:cs typeface="Calibri"/>
                <a:sym typeface="Calibri"/>
              </a:rPr>
              <a:t>Préparation des participants :</a:t>
            </a:r>
            <a:r>
              <a:rPr lang="en-GB" sz="850" b="0" i="0" u="none" strike="noStrike" cap="none">
                <a:solidFill>
                  <a:srgbClr val="0C2D45"/>
                </a:solidFill>
                <a:latin typeface="Calibri"/>
                <a:ea typeface="Calibri"/>
                <a:cs typeface="Calibri"/>
                <a:sym typeface="Calibri"/>
              </a:rPr>
              <a:t>Fournissez aux participants et à leurs accompagnateurs (le cas échéant) des informations claires sur ce à quoi ils doivent s'attendre pendant l'atelier, y compris les types d'activités et de matériels impliqués. Cela permet de gérer les attentes et de les préparer adéquatement à l'expérience sensorielle.</a:t>
            </a:r>
            <a:endParaRPr sz="850" b="0" i="0" u="none" strike="noStrike" cap="none">
              <a:solidFill>
                <a:srgbClr val="0C2D45"/>
              </a:solidFill>
              <a:latin typeface="Calibri"/>
              <a:ea typeface="Calibri"/>
              <a:cs typeface="Calibri"/>
              <a:sym typeface="Calibri"/>
            </a:endParaRPr>
          </a:p>
          <a:p>
            <a:pPr marL="0" marR="0" lvl="0" indent="0" algn="l" rtl="0">
              <a:lnSpc>
                <a:spcPct val="99130"/>
              </a:lnSpc>
              <a:spcBef>
                <a:spcPts val="0"/>
              </a:spcBef>
              <a:spcAft>
                <a:spcPts val="0"/>
              </a:spcAft>
              <a:buClr>
                <a:srgbClr val="0C2D45"/>
              </a:buClr>
              <a:buSzPts val="1150"/>
              <a:buFont typeface="Arial"/>
              <a:buNone/>
            </a:pPr>
            <a:endParaRPr sz="850" b="0" i="0" u="none" strike="noStrike" cap="none">
              <a:solidFill>
                <a:srgbClr val="0C2D45"/>
              </a:solidFill>
              <a:latin typeface="Calibri"/>
              <a:ea typeface="Calibri"/>
              <a:cs typeface="Calibri"/>
              <a:sym typeface="Calibri"/>
            </a:endParaRPr>
          </a:p>
          <a:p>
            <a:pPr marL="0" marR="0" lvl="0" indent="0" algn="l" rtl="0">
              <a:lnSpc>
                <a:spcPct val="99130"/>
              </a:lnSpc>
              <a:spcBef>
                <a:spcPts val="0"/>
              </a:spcBef>
              <a:spcAft>
                <a:spcPts val="0"/>
              </a:spcAft>
              <a:buClr>
                <a:srgbClr val="0C2D45"/>
              </a:buClr>
              <a:buSzPts val="1150"/>
              <a:buFont typeface="Arial"/>
              <a:buNone/>
            </a:pPr>
            <a:endParaRPr sz="850" b="0" i="0" u="none" strike="noStrike" cap="none">
              <a:solidFill>
                <a:srgbClr val="0C2D45"/>
              </a:solidFill>
              <a:latin typeface="Calibri"/>
              <a:ea typeface="Calibri"/>
              <a:cs typeface="Calibri"/>
              <a:sym typeface="Calibri"/>
            </a:endParaRPr>
          </a:p>
          <a:p>
            <a:pPr marL="0" marR="0" lvl="0" indent="0" algn="l" rtl="0">
              <a:lnSpc>
                <a:spcPct val="87692"/>
              </a:lnSpc>
              <a:spcBef>
                <a:spcPts val="0"/>
              </a:spcBef>
              <a:spcAft>
                <a:spcPts val="0"/>
              </a:spcAft>
              <a:buClr>
                <a:srgbClr val="F3745D"/>
              </a:buClr>
              <a:buSzPts val="1300"/>
              <a:buFont typeface="Arial"/>
              <a:buNone/>
            </a:pPr>
            <a:r>
              <a:rPr lang="en-GB" sz="1000" b="1" i="0" u="none" strike="noStrike" cap="none">
                <a:solidFill>
                  <a:srgbClr val="F3745D"/>
                </a:solidFill>
                <a:latin typeface="Calibri"/>
                <a:ea typeface="Calibri"/>
                <a:cs typeface="Calibri"/>
                <a:sym typeface="Calibri"/>
              </a:rPr>
              <a:t>Conduite des ateliers</a:t>
            </a:r>
            <a:endParaRPr sz="1100" b="0" i="0" u="none" strike="noStrike" cap="none">
              <a:solidFill>
                <a:srgbClr val="000000"/>
              </a:solidFill>
              <a:latin typeface="Arial"/>
              <a:ea typeface="Arial"/>
              <a:cs typeface="Arial"/>
              <a:sym typeface="Arial"/>
            </a:endParaRPr>
          </a:p>
          <a:p>
            <a:pPr marL="0" marR="0" lvl="0" indent="0" algn="l" rtl="0">
              <a:lnSpc>
                <a:spcPct val="99130"/>
              </a:lnSpc>
              <a:spcBef>
                <a:spcPts val="0"/>
              </a:spcBef>
              <a:spcAft>
                <a:spcPts val="0"/>
              </a:spcAft>
              <a:buClr>
                <a:srgbClr val="0C2D45"/>
              </a:buClr>
              <a:buSzPts val="1150"/>
              <a:buFont typeface="Arial"/>
              <a:buNone/>
            </a:pPr>
            <a:br>
              <a:rPr lang="en-GB" sz="850" b="0" i="0" u="none" strike="noStrike" cap="none">
                <a:solidFill>
                  <a:srgbClr val="0C2D45"/>
                </a:solidFill>
                <a:latin typeface="Calibri"/>
                <a:ea typeface="Calibri"/>
                <a:cs typeface="Calibri"/>
                <a:sym typeface="Calibri"/>
              </a:rPr>
            </a:br>
            <a:r>
              <a:rPr lang="en-GB" sz="850" b="1" i="0" u="none" strike="noStrike" cap="none">
                <a:solidFill>
                  <a:srgbClr val="0C2D45"/>
                </a:solidFill>
                <a:latin typeface="Calibri"/>
                <a:ea typeface="Calibri"/>
                <a:cs typeface="Calibri"/>
                <a:sym typeface="Calibri"/>
              </a:rPr>
              <a:t>Activités d'échauffement :</a:t>
            </a:r>
            <a:r>
              <a:rPr lang="en-GB" sz="850" b="0" i="0" u="none" strike="noStrike" cap="none">
                <a:solidFill>
                  <a:srgbClr val="0C2D45"/>
                </a:solidFill>
                <a:latin typeface="Calibri"/>
                <a:ea typeface="Calibri"/>
                <a:cs typeface="Calibri"/>
                <a:sym typeface="Calibri"/>
              </a:rPr>
              <a:t>Commencez par des activités simples et apaisantes pour familiariser les participants avec l’environnement sensoriel. Il peut s’agir de simples étirements, d’une respiration profonde ou d’une brève méditation guidée.</a:t>
            </a:r>
            <a:endParaRPr sz="1100" b="0" i="0" u="none" strike="noStrike" cap="none">
              <a:solidFill>
                <a:srgbClr val="000000"/>
              </a:solidFill>
              <a:latin typeface="Arial"/>
              <a:ea typeface="Arial"/>
              <a:cs typeface="Arial"/>
              <a:sym typeface="Arial"/>
            </a:endParaRPr>
          </a:p>
          <a:p>
            <a:pPr marL="0" marR="0" lvl="0" indent="0" algn="l" rtl="0">
              <a:lnSpc>
                <a:spcPct val="99130"/>
              </a:lnSpc>
              <a:spcBef>
                <a:spcPts val="0"/>
              </a:spcBef>
              <a:spcAft>
                <a:spcPts val="0"/>
              </a:spcAft>
              <a:buClr>
                <a:srgbClr val="0C2D45"/>
              </a:buClr>
              <a:buSzPts val="1150"/>
              <a:buFont typeface="Arial"/>
              <a:buNone/>
            </a:pPr>
            <a:r>
              <a:rPr lang="en-GB" sz="850" b="0" i="0" u="none" strike="noStrike" cap="none">
                <a:solidFill>
                  <a:srgbClr val="0C2D45"/>
                </a:solidFill>
                <a:latin typeface="Calibri"/>
                <a:ea typeface="Calibri"/>
                <a:cs typeface="Calibri"/>
                <a:sym typeface="Calibri"/>
              </a:rPr>
              <a:t>Postes de rotation : installez différents postes axés sur des expériences sensorielles spécifiques, permettant aux participants de se déplacer à leur propre rythme. Chaque poste doit disposer d'instructions claires et d'un personnel de soutien pour aider les participants si nécessaire.</a:t>
            </a:r>
            <a:endParaRPr sz="1100" b="0" i="0" u="none" strike="noStrike" cap="none">
              <a:solidFill>
                <a:srgbClr val="000000"/>
              </a:solidFill>
              <a:latin typeface="Arial"/>
              <a:ea typeface="Arial"/>
              <a:cs typeface="Arial"/>
              <a:sym typeface="Arial"/>
            </a:endParaRPr>
          </a:p>
          <a:p>
            <a:pPr marL="0" marR="0" lvl="0" indent="0" algn="l" rtl="0">
              <a:lnSpc>
                <a:spcPct val="99130"/>
              </a:lnSpc>
              <a:spcBef>
                <a:spcPts val="0"/>
              </a:spcBef>
              <a:spcAft>
                <a:spcPts val="0"/>
              </a:spcAft>
              <a:buClr>
                <a:srgbClr val="0C2D45"/>
              </a:buClr>
              <a:buSzPts val="1150"/>
              <a:buFont typeface="Arial"/>
              <a:buNone/>
            </a:pPr>
            <a:r>
              <a:rPr lang="en-GB" sz="850" b="1" i="0" u="none" strike="noStrike" cap="none">
                <a:solidFill>
                  <a:srgbClr val="0C2D45"/>
                </a:solidFill>
                <a:latin typeface="Calibri"/>
                <a:ea typeface="Calibri"/>
                <a:cs typeface="Calibri"/>
                <a:sym typeface="Calibri"/>
              </a:rPr>
              <a:t>Projets collaboratifs :</a:t>
            </a:r>
            <a:r>
              <a:rPr lang="en-GB" sz="850" b="0" i="0" u="none" strike="noStrike" cap="none">
                <a:solidFill>
                  <a:srgbClr val="0C2D45"/>
                </a:solidFill>
                <a:latin typeface="Calibri"/>
                <a:ea typeface="Calibri"/>
                <a:cs typeface="Calibri"/>
                <a:sym typeface="Calibri"/>
              </a:rPr>
              <a:t>Incorporez des projets collaboratifs qui encouragent le travail d’équipe et l’interaction sociale, comme une grande fresque murale ou une sculpture de groupe. Cela favorise un sentiment de communauté et de réussite partagée.</a:t>
            </a:r>
            <a:endParaRPr sz="1100" b="0" i="0" u="none" strike="noStrike" cap="none">
              <a:solidFill>
                <a:srgbClr val="000000"/>
              </a:solidFill>
              <a:latin typeface="Arial"/>
              <a:ea typeface="Arial"/>
              <a:cs typeface="Arial"/>
              <a:sym typeface="Arial"/>
            </a:endParaRPr>
          </a:p>
          <a:p>
            <a:pPr marL="0" marR="0" lvl="0" indent="0" algn="l" rtl="0">
              <a:lnSpc>
                <a:spcPct val="99130"/>
              </a:lnSpc>
              <a:spcBef>
                <a:spcPts val="0"/>
              </a:spcBef>
              <a:spcAft>
                <a:spcPts val="0"/>
              </a:spcAft>
              <a:buClr>
                <a:srgbClr val="0C2D45"/>
              </a:buClr>
              <a:buSzPts val="1150"/>
              <a:buFont typeface="Arial"/>
              <a:buNone/>
            </a:pPr>
            <a:r>
              <a:rPr lang="en-GB" sz="850" b="1" i="0" u="none" strike="noStrike" cap="none">
                <a:solidFill>
                  <a:srgbClr val="0C2D45"/>
                </a:solidFill>
                <a:latin typeface="Calibri"/>
                <a:ea typeface="Calibri"/>
                <a:cs typeface="Calibri"/>
                <a:sym typeface="Calibri"/>
              </a:rPr>
              <a:t>Refroidissement et réflexion</a:t>
            </a:r>
            <a:r>
              <a:rPr lang="en-GB" sz="850" b="0" i="0" u="none" strike="noStrike" cap="none">
                <a:solidFill>
                  <a:srgbClr val="0C2D45"/>
                </a:solidFill>
                <a:latin typeface="Calibri"/>
                <a:ea typeface="Calibri"/>
                <a:cs typeface="Calibri"/>
                <a:sym typeface="Calibri"/>
              </a:rPr>
              <a:t>: Terminez par une période de récupération pendant laquelle les participants peuvent se détendre et réfléchir à leurs créations et à leurs expériences. Offrez-leur des occasions de faire part de leurs impressions et de leurs réflexions sur les connaissances qu'ils ont acquises.</a:t>
            </a:r>
            <a:endParaRPr sz="1100" b="0" i="0" u="none" strike="noStrike" cap="none">
              <a:solidFill>
                <a:srgbClr val="000000"/>
              </a:solidFill>
              <a:latin typeface="Arial"/>
              <a:ea typeface="Arial"/>
              <a:cs typeface="Arial"/>
              <a:sym typeface="Arial"/>
            </a:endParaRPr>
          </a:p>
          <a:p>
            <a:pPr marL="0" marR="0" lvl="0" indent="0" algn="l" rtl="0">
              <a:lnSpc>
                <a:spcPct val="99130"/>
              </a:lnSpc>
              <a:spcBef>
                <a:spcPts val="0"/>
              </a:spcBef>
              <a:spcAft>
                <a:spcPts val="0"/>
              </a:spcAft>
              <a:buClr>
                <a:srgbClr val="0C2D45"/>
              </a:buClr>
              <a:buSzPts val="1150"/>
              <a:buFont typeface="Arial"/>
              <a:buNone/>
            </a:pPr>
            <a:endParaRPr sz="850" b="0" i="0" u="none" strike="noStrike" cap="none">
              <a:solidFill>
                <a:srgbClr val="0C2D45"/>
              </a:solidFill>
              <a:latin typeface="Calibri"/>
              <a:ea typeface="Calibri"/>
              <a:cs typeface="Calibri"/>
              <a:sym typeface="Calibri"/>
            </a:endParaRPr>
          </a:p>
          <a:p>
            <a:pPr marL="0" marR="0" lvl="0" indent="0" algn="l" rtl="0">
              <a:lnSpc>
                <a:spcPct val="99130"/>
              </a:lnSpc>
              <a:spcBef>
                <a:spcPts val="0"/>
              </a:spcBef>
              <a:spcAft>
                <a:spcPts val="0"/>
              </a:spcAft>
              <a:buClr>
                <a:srgbClr val="0C2D45"/>
              </a:buClr>
              <a:buSzPts val="1150"/>
              <a:buFont typeface="Arial"/>
              <a:buNone/>
            </a:pPr>
            <a:endParaRPr sz="850" b="0" i="0" u="none" strike="noStrike" cap="none">
              <a:solidFill>
                <a:srgbClr val="0C2D45"/>
              </a:solidFill>
              <a:latin typeface="Calibri"/>
              <a:ea typeface="Calibri"/>
              <a:cs typeface="Calibri"/>
              <a:sym typeface="Calibri"/>
            </a:endParaRPr>
          </a:p>
          <a:p>
            <a:pPr marL="0" marR="0" lvl="0" indent="0" algn="l" rtl="0">
              <a:lnSpc>
                <a:spcPct val="87692"/>
              </a:lnSpc>
              <a:spcBef>
                <a:spcPts val="0"/>
              </a:spcBef>
              <a:spcAft>
                <a:spcPts val="0"/>
              </a:spcAft>
              <a:buClr>
                <a:srgbClr val="F3745D"/>
              </a:buClr>
              <a:buSzPts val="1300"/>
              <a:buFont typeface="Arial"/>
              <a:buNone/>
            </a:pPr>
            <a:r>
              <a:rPr lang="en-GB" sz="1000" b="1" i="0" u="none" strike="noStrike" cap="none">
                <a:solidFill>
                  <a:srgbClr val="F3745D"/>
                </a:solidFill>
                <a:latin typeface="Calibri"/>
                <a:ea typeface="Calibri"/>
                <a:cs typeface="Calibri"/>
                <a:sym typeface="Calibri"/>
              </a:rPr>
              <a:t>Activités post-atelier</a:t>
            </a:r>
            <a:endParaRPr sz="1100" b="0" i="0" u="none" strike="noStrike" cap="none">
              <a:solidFill>
                <a:srgbClr val="000000"/>
              </a:solidFill>
              <a:latin typeface="Arial"/>
              <a:ea typeface="Arial"/>
              <a:cs typeface="Arial"/>
              <a:sym typeface="Arial"/>
            </a:endParaRPr>
          </a:p>
          <a:p>
            <a:pPr marL="0" marR="0" lvl="0" indent="0" algn="l" rtl="0">
              <a:lnSpc>
                <a:spcPct val="99130"/>
              </a:lnSpc>
              <a:spcBef>
                <a:spcPts val="0"/>
              </a:spcBef>
              <a:spcAft>
                <a:spcPts val="0"/>
              </a:spcAft>
              <a:buClr>
                <a:srgbClr val="0C2D45"/>
              </a:buClr>
              <a:buSzPts val="1150"/>
              <a:buFont typeface="Arial"/>
              <a:buNone/>
            </a:pPr>
            <a:br>
              <a:rPr lang="en-GB" sz="850" b="0" i="0" u="none" strike="noStrike" cap="none">
                <a:solidFill>
                  <a:srgbClr val="0C2D45"/>
                </a:solidFill>
                <a:latin typeface="Calibri"/>
                <a:ea typeface="Calibri"/>
                <a:cs typeface="Calibri"/>
                <a:sym typeface="Calibri"/>
              </a:rPr>
            </a:br>
            <a:r>
              <a:rPr lang="en-GB" sz="850" b="1" i="0" u="none" strike="noStrike" cap="none">
                <a:solidFill>
                  <a:srgbClr val="0C2D45"/>
                </a:solidFill>
                <a:latin typeface="Calibri"/>
                <a:ea typeface="Calibri"/>
                <a:cs typeface="Calibri"/>
                <a:sym typeface="Calibri"/>
              </a:rPr>
              <a:t>Exposition ou Séance de Partage :</a:t>
            </a:r>
            <a:r>
              <a:rPr lang="en-GB" sz="850" b="0" i="0" u="none" strike="noStrike" cap="none">
                <a:solidFill>
                  <a:srgbClr val="0C2D45"/>
                </a:solidFill>
                <a:latin typeface="Calibri"/>
                <a:ea typeface="Calibri"/>
                <a:cs typeface="Calibri"/>
                <a:sym typeface="Calibri"/>
              </a:rPr>
              <a:t>Organisez une exposition ou une séance de partage où les participants pourront exposer et discuter de leurs œuvres. Cela permet de célébrer leurs réalisations et de partager leurs expressions créatives avec un public plus large.</a:t>
            </a:r>
            <a:endParaRPr sz="1100" b="0" i="0" u="none" strike="noStrike" cap="none">
              <a:solidFill>
                <a:srgbClr val="000000"/>
              </a:solidFill>
              <a:latin typeface="Arial"/>
              <a:ea typeface="Arial"/>
              <a:cs typeface="Arial"/>
              <a:sym typeface="Arial"/>
            </a:endParaRPr>
          </a:p>
          <a:p>
            <a:pPr marL="0" marR="0" lvl="0" indent="0" algn="l" rtl="0">
              <a:lnSpc>
                <a:spcPct val="99130"/>
              </a:lnSpc>
              <a:spcBef>
                <a:spcPts val="0"/>
              </a:spcBef>
              <a:spcAft>
                <a:spcPts val="0"/>
              </a:spcAft>
              <a:buClr>
                <a:srgbClr val="0C2D45"/>
              </a:buClr>
              <a:buSzPts val="1150"/>
              <a:buFont typeface="Arial"/>
              <a:buNone/>
            </a:pPr>
            <a:r>
              <a:rPr lang="en-GB" sz="850" b="1" i="0" u="none" strike="noStrike" cap="none">
                <a:solidFill>
                  <a:srgbClr val="0C2D45"/>
                </a:solidFill>
                <a:latin typeface="Calibri"/>
                <a:ea typeface="Calibri"/>
                <a:cs typeface="Calibri"/>
                <a:sym typeface="Calibri"/>
              </a:rPr>
              <a:t>Recueil de commentaires :</a:t>
            </a:r>
            <a:r>
              <a:rPr lang="en-GB" sz="850" b="0" i="0" u="none" strike="noStrike" cap="none">
                <a:solidFill>
                  <a:srgbClr val="0C2D45"/>
                </a:solidFill>
                <a:latin typeface="Calibri"/>
                <a:ea typeface="Calibri"/>
                <a:cs typeface="Calibri"/>
                <a:sym typeface="Calibri"/>
              </a:rPr>
              <a:t>Recueillez les commentaires des participants et des soignants pour comprendre leurs expériences et recueillir des suggestions pour améliorer les futurs ateliers.</a:t>
            </a:r>
            <a:endParaRPr sz="1100" b="0" i="0" u="none" strike="noStrike" cap="none">
              <a:solidFill>
                <a:srgbClr val="000000"/>
              </a:solidFill>
              <a:latin typeface="Arial"/>
              <a:ea typeface="Arial"/>
              <a:cs typeface="Arial"/>
              <a:sym typeface="Arial"/>
            </a:endParaRPr>
          </a:p>
          <a:p>
            <a:pPr marL="0" marR="0" lvl="0" indent="0" algn="l" rtl="0">
              <a:lnSpc>
                <a:spcPct val="99130"/>
              </a:lnSpc>
              <a:spcBef>
                <a:spcPts val="0"/>
              </a:spcBef>
              <a:spcAft>
                <a:spcPts val="0"/>
              </a:spcAft>
              <a:buClr>
                <a:srgbClr val="0C2D45"/>
              </a:buClr>
              <a:buSzPts val="1150"/>
              <a:buFont typeface="Arial"/>
              <a:buNone/>
            </a:pPr>
            <a:r>
              <a:rPr lang="en-GB" sz="850" b="1" i="0" u="none" strike="noStrike" cap="none">
                <a:solidFill>
                  <a:srgbClr val="0C2D45"/>
                </a:solidFill>
                <a:latin typeface="Calibri"/>
                <a:ea typeface="Calibri"/>
                <a:cs typeface="Calibri"/>
                <a:sym typeface="Calibri"/>
              </a:rPr>
              <a:t>Documentation et promotion :</a:t>
            </a:r>
            <a:r>
              <a:rPr lang="en-GB" sz="850" b="0" i="0" u="none" strike="noStrike" cap="none">
                <a:solidFill>
                  <a:srgbClr val="0C2D45"/>
                </a:solidFill>
                <a:latin typeface="Calibri"/>
                <a:ea typeface="Calibri"/>
                <a:cs typeface="Calibri"/>
                <a:sym typeface="Calibri"/>
              </a:rPr>
              <a:t>Documentez les ateliers par des photos ou des vidéos (en veillant à respecter la confidentialité et le consentement) pour promouvoir les bienfaits des ateliers d’art sensoriel et encourager une adoption plus large de programmes similaires.</a:t>
            </a:r>
            <a:endParaRPr sz="1100" b="0" i="0" u="none" strike="noStrike" cap="none">
              <a:solidFill>
                <a:srgbClr val="000000"/>
              </a:solidFill>
              <a:latin typeface="Arial"/>
              <a:ea typeface="Arial"/>
              <a:cs typeface="Arial"/>
              <a:sym typeface="Arial"/>
            </a:endParaRPr>
          </a:p>
          <a:p>
            <a:pPr marL="0" marR="0" lvl="0" indent="0" algn="l" rtl="0">
              <a:lnSpc>
                <a:spcPct val="99130"/>
              </a:lnSpc>
              <a:spcBef>
                <a:spcPts val="0"/>
              </a:spcBef>
              <a:spcAft>
                <a:spcPts val="0"/>
              </a:spcAft>
              <a:buClr>
                <a:srgbClr val="0C2D45"/>
              </a:buClr>
              <a:buSzPts val="1150"/>
              <a:buFont typeface="Arial"/>
              <a:buNone/>
            </a:pPr>
            <a:endParaRPr sz="850" b="0" i="0" u="none" strike="noStrike" cap="none">
              <a:solidFill>
                <a:srgbClr val="0C2D45"/>
              </a:solidFill>
              <a:latin typeface="Calibri"/>
              <a:ea typeface="Calibri"/>
              <a:cs typeface="Calibri"/>
              <a:sym typeface="Calibri"/>
            </a:endParaRPr>
          </a:p>
          <a:p>
            <a:pPr marL="0" marR="0" lvl="0" indent="0" algn="l" rtl="0">
              <a:lnSpc>
                <a:spcPct val="99130"/>
              </a:lnSpc>
              <a:spcBef>
                <a:spcPts val="0"/>
              </a:spcBef>
              <a:spcAft>
                <a:spcPts val="0"/>
              </a:spcAft>
              <a:buClr>
                <a:srgbClr val="0C2D45"/>
              </a:buClr>
              <a:buSzPts val="1150"/>
              <a:buFont typeface="Arial"/>
              <a:buNone/>
            </a:pPr>
            <a:endParaRPr sz="850" b="0" i="0" u="none" strike="noStrike" cap="none">
              <a:solidFill>
                <a:srgbClr val="0C2D45"/>
              </a:solidFill>
              <a:latin typeface="Calibri"/>
              <a:ea typeface="Calibri"/>
              <a:cs typeface="Calibri"/>
              <a:sym typeface="Calibri"/>
            </a:endParaRPr>
          </a:p>
          <a:p>
            <a:pPr marL="0" marR="0" lvl="0" indent="0" algn="l" rtl="0">
              <a:lnSpc>
                <a:spcPct val="99130"/>
              </a:lnSpc>
              <a:spcBef>
                <a:spcPts val="0"/>
              </a:spcBef>
              <a:spcAft>
                <a:spcPts val="0"/>
              </a:spcAft>
              <a:buClr>
                <a:srgbClr val="0C2D45"/>
              </a:buClr>
              <a:buSzPts val="1150"/>
              <a:buFont typeface="Arial"/>
              <a:buNone/>
            </a:pPr>
            <a:endParaRPr sz="850" b="0" i="0" u="none" strike="noStrike" cap="none">
              <a:solidFill>
                <a:srgbClr val="0C2D45"/>
              </a:solidFill>
              <a:latin typeface="Calibri"/>
              <a:ea typeface="Calibri"/>
              <a:cs typeface="Calibri"/>
              <a:sym typeface="Calibri"/>
            </a:endParaRPr>
          </a:p>
        </p:txBody>
      </p:sp>
      <p:sp>
        <p:nvSpPr>
          <p:cNvPr id="1003" name="Google Shape;1003;p36"/>
          <p:cNvSpPr txBox="1"/>
          <p:nvPr/>
        </p:nvSpPr>
        <p:spPr>
          <a:xfrm>
            <a:off x="633076" y="2849683"/>
            <a:ext cx="6042000" cy="267900"/>
          </a:xfrm>
          <a:prstGeom prst="rect">
            <a:avLst/>
          </a:prstGeom>
          <a:noFill/>
          <a:ln>
            <a:noFill/>
          </a:ln>
        </p:spPr>
        <p:txBody>
          <a:bodyPr spcFirstLastPara="1" wrap="square" lIns="91425" tIns="45700" rIns="91425" bIns="45700" anchor="t" anchorCtr="0">
            <a:spAutoFit/>
          </a:bodyPr>
          <a:lstStyle/>
          <a:p>
            <a:pPr marL="0" marR="0" lvl="0" indent="0" algn="l" rtl="0">
              <a:lnSpc>
                <a:spcPct val="71250"/>
              </a:lnSpc>
              <a:spcBef>
                <a:spcPts val="0"/>
              </a:spcBef>
              <a:spcAft>
                <a:spcPts val="0"/>
              </a:spcAft>
              <a:buClr>
                <a:srgbClr val="000000"/>
              </a:buClr>
              <a:buSzPts val="1600"/>
              <a:buFont typeface="Arial"/>
              <a:buNone/>
            </a:pPr>
            <a:r>
              <a:rPr lang="en-GB" sz="1600" b="1" i="0" u="none" strike="noStrike" cap="none">
                <a:solidFill>
                  <a:schemeClr val="lt1"/>
                </a:solidFill>
                <a:highlight>
                  <a:srgbClr val="50B4D9"/>
                </a:highlight>
                <a:latin typeface="Calibri"/>
                <a:ea typeface="Calibri"/>
                <a:cs typeface="Calibri"/>
                <a:sym typeface="Calibri"/>
              </a:rPr>
              <a:t>Voici comment organiser et animer efficacement ces ateliers :</a:t>
            </a:r>
            <a:r>
              <a:rPr lang="en-GB" sz="1600" b="1" i="0" u="none" strike="noStrike" cap="none">
                <a:solidFill>
                  <a:srgbClr val="50B4D9"/>
                </a:solidFill>
                <a:highlight>
                  <a:srgbClr val="50B4D9"/>
                </a:highlight>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grpSp>
        <p:nvGrpSpPr>
          <p:cNvPr id="1004" name="Google Shape;1004;p36"/>
          <p:cNvGrpSpPr/>
          <p:nvPr/>
        </p:nvGrpSpPr>
        <p:grpSpPr>
          <a:xfrm>
            <a:off x="3958813" y="9803424"/>
            <a:ext cx="2146473" cy="888208"/>
            <a:chOff x="5681508" y="5035168"/>
            <a:chExt cx="1406601" cy="582050"/>
          </a:xfrm>
        </p:grpSpPr>
        <p:grpSp>
          <p:nvGrpSpPr>
            <p:cNvPr id="1005" name="Google Shape;1005;p36"/>
            <p:cNvGrpSpPr/>
            <p:nvPr/>
          </p:nvGrpSpPr>
          <p:grpSpPr>
            <a:xfrm>
              <a:off x="6271456" y="5052748"/>
              <a:ext cx="320570" cy="564130"/>
              <a:chOff x="6271456" y="5052748"/>
              <a:chExt cx="320570" cy="564130"/>
            </a:xfrm>
          </p:grpSpPr>
          <p:sp>
            <p:nvSpPr>
              <p:cNvPr id="1006" name="Google Shape;1006;p36"/>
              <p:cNvSpPr/>
              <p:nvPr/>
            </p:nvSpPr>
            <p:spPr>
              <a:xfrm>
                <a:off x="6387793" y="5052748"/>
                <a:ext cx="93687" cy="93836"/>
              </a:xfrm>
              <a:custGeom>
                <a:avLst/>
                <a:gdLst/>
                <a:ahLst/>
                <a:cxnLst/>
                <a:rect l="l" t="t" r="r" b="b"/>
                <a:pathLst>
                  <a:path w="93687" h="93836" extrusionOk="0">
                    <a:moveTo>
                      <a:pt x="6698" y="72182"/>
                    </a:moveTo>
                    <a:cubicBezTo>
                      <a:pt x="15285" y="85973"/>
                      <a:pt x="27742" y="93352"/>
                      <a:pt x="44191" y="93473"/>
                    </a:cubicBezTo>
                    <a:cubicBezTo>
                      <a:pt x="44675" y="93473"/>
                      <a:pt x="45279" y="93473"/>
                      <a:pt x="45763" y="93473"/>
                    </a:cubicBezTo>
                    <a:cubicBezTo>
                      <a:pt x="45763" y="93473"/>
                      <a:pt x="45763" y="93716"/>
                      <a:pt x="45763" y="93836"/>
                    </a:cubicBezTo>
                    <a:cubicBezTo>
                      <a:pt x="49513" y="93473"/>
                      <a:pt x="53262" y="93111"/>
                      <a:pt x="56890" y="92626"/>
                    </a:cubicBezTo>
                    <a:cubicBezTo>
                      <a:pt x="64994" y="91538"/>
                      <a:pt x="71887" y="87908"/>
                      <a:pt x="77935" y="82586"/>
                    </a:cubicBezTo>
                    <a:cubicBezTo>
                      <a:pt x="85675" y="75932"/>
                      <a:pt x="89787" y="66980"/>
                      <a:pt x="92327" y="57302"/>
                    </a:cubicBezTo>
                    <a:cubicBezTo>
                      <a:pt x="94141" y="50407"/>
                      <a:pt x="94141" y="43390"/>
                      <a:pt x="92327" y="36616"/>
                    </a:cubicBezTo>
                    <a:cubicBezTo>
                      <a:pt x="90392" y="29236"/>
                      <a:pt x="86885" y="22583"/>
                      <a:pt x="82047" y="16655"/>
                    </a:cubicBezTo>
                    <a:cubicBezTo>
                      <a:pt x="75758" y="8913"/>
                      <a:pt x="67533" y="3953"/>
                      <a:pt x="57858" y="1533"/>
                    </a:cubicBezTo>
                    <a:cubicBezTo>
                      <a:pt x="51690" y="-39"/>
                      <a:pt x="45521" y="-402"/>
                      <a:pt x="39232" y="445"/>
                    </a:cubicBezTo>
                    <a:cubicBezTo>
                      <a:pt x="28952" y="1775"/>
                      <a:pt x="20970" y="7340"/>
                      <a:pt x="13229" y="13631"/>
                    </a:cubicBezTo>
                    <a:cubicBezTo>
                      <a:pt x="8149" y="19800"/>
                      <a:pt x="4279" y="26575"/>
                      <a:pt x="1498" y="33954"/>
                    </a:cubicBezTo>
                    <a:cubicBezTo>
                      <a:pt x="1135" y="34922"/>
                      <a:pt x="893" y="36011"/>
                      <a:pt x="772" y="37099"/>
                    </a:cubicBezTo>
                    <a:cubicBezTo>
                      <a:pt x="-438" y="42785"/>
                      <a:pt x="46" y="48471"/>
                      <a:pt x="409" y="54157"/>
                    </a:cubicBezTo>
                    <a:cubicBezTo>
                      <a:pt x="893" y="60810"/>
                      <a:pt x="3191" y="66859"/>
                      <a:pt x="6577" y="72303"/>
                    </a:cubicBezTo>
                    <a:close/>
                  </a:path>
                </a:pathLst>
              </a:custGeom>
              <a:solidFill>
                <a:srgbClr val="A0D5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1007" name="Google Shape;1007;p36"/>
              <p:cNvSpPr/>
              <p:nvPr/>
            </p:nvSpPr>
            <p:spPr>
              <a:xfrm>
                <a:off x="6271456" y="5162201"/>
                <a:ext cx="320570" cy="454677"/>
              </a:xfrm>
              <a:custGeom>
                <a:avLst/>
                <a:gdLst/>
                <a:ahLst/>
                <a:cxnLst/>
                <a:rect l="l" t="t" r="r" b="b"/>
                <a:pathLst>
                  <a:path w="320570" h="454677" extrusionOk="0">
                    <a:moveTo>
                      <a:pt x="317877" y="183143"/>
                    </a:moveTo>
                    <a:cubicBezTo>
                      <a:pt x="315095" y="177094"/>
                      <a:pt x="311225" y="171771"/>
                      <a:pt x="307596" y="166328"/>
                    </a:cubicBezTo>
                    <a:cubicBezTo>
                      <a:pt x="307354" y="165843"/>
                      <a:pt x="306991" y="165359"/>
                      <a:pt x="306750" y="164997"/>
                    </a:cubicBezTo>
                    <a:lnTo>
                      <a:pt x="306750" y="162456"/>
                    </a:lnTo>
                    <a:cubicBezTo>
                      <a:pt x="306629" y="162577"/>
                      <a:pt x="306508" y="162819"/>
                      <a:pt x="306387" y="162940"/>
                    </a:cubicBezTo>
                    <a:cubicBezTo>
                      <a:pt x="305903" y="162940"/>
                      <a:pt x="305661" y="162698"/>
                      <a:pt x="305298" y="162698"/>
                    </a:cubicBezTo>
                    <a:cubicBezTo>
                      <a:pt x="302758" y="158827"/>
                      <a:pt x="300340" y="154835"/>
                      <a:pt x="297800" y="150964"/>
                    </a:cubicBezTo>
                    <a:lnTo>
                      <a:pt x="297800" y="150722"/>
                    </a:lnTo>
                    <a:cubicBezTo>
                      <a:pt x="297074" y="149633"/>
                      <a:pt x="296469" y="148423"/>
                      <a:pt x="295744" y="147334"/>
                    </a:cubicBezTo>
                    <a:cubicBezTo>
                      <a:pt x="288487" y="135116"/>
                      <a:pt x="281230" y="123019"/>
                      <a:pt x="274094" y="110800"/>
                    </a:cubicBezTo>
                    <a:cubicBezTo>
                      <a:pt x="265386" y="95800"/>
                      <a:pt x="256799" y="80678"/>
                      <a:pt x="248091" y="65677"/>
                    </a:cubicBezTo>
                    <a:cubicBezTo>
                      <a:pt x="244342" y="59145"/>
                      <a:pt x="240714" y="52612"/>
                      <a:pt x="236723" y="46200"/>
                    </a:cubicBezTo>
                    <a:cubicBezTo>
                      <a:pt x="231401" y="37611"/>
                      <a:pt x="225838" y="29264"/>
                      <a:pt x="218702" y="22127"/>
                    </a:cubicBezTo>
                    <a:cubicBezTo>
                      <a:pt x="215557" y="18981"/>
                      <a:pt x="212171" y="16078"/>
                      <a:pt x="208905" y="13054"/>
                    </a:cubicBezTo>
                    <a:cubicBezTo>
                      <a:pt x="208179" y="12691"/>
                      <a:pt x="207333" y="12207"/>
                      <a:pt x="206607" y="11844"/>
                    </a:cubicBezTo>
                    <a:cubicBezTo>
                      <a:pt x="201286" y="8577"/>
                      <a:pt x="195601" y="5795"/>
                      <a:pt x="189675" y="3981"/>
                    </a:cubicBezTo>
                    <a:cubicBezTo>
                      <a:pt x="176855" y="-132"/>
                      <a:pt x="163672" y="-737"/>
                      <a:pt x="150368" y="714"/>
                    </a:cubicBezTo>
                    <a:cubicBezTo>
                      <a:pt x="144321" y="1319"/>
                      <a:pt x="138394" y="2529"/>
                      <a:pt x="132347" y="3376"/>
                    </a:cubicBezTo>
                    <a:cubicBezTo>
                      <a:pt x="131501" y="3738"/>
                      <a:pt x="130775" y="4223"/>
                      <a:pt x="129928" y="4464"/>
                    </a:cubicBezTo>
                    <a:cubicBezTo>
                      <a:pt x="125090" y="6279"/>
                      <a:pt x="120374" y="8457"/>
                      <a:pt x="115899" y="11239"/>
                    </a:cubicBezTo>
                    <a:cubicBezTo>
                      <a:pt x="105860" y="17530"/>
                      <a:pt x="97999" y="26119"/>
                      <a:pt x="91347" y="35676"/>
                    </a:cubicBezTo>
                    <a:cubicBezTo>
                      <a:pt x="81066" y="50313"/>
                      <a:pt x="71875" y="65798"/>
                      <a:pt x="62925" y="81283"/>
                    </a:cubicBezTo>
                    <a:cubicBezTo>
                      <a:pt x="57966" y="89993"/>
                      <a:pt x="53007" y="98703"/>
                      <a:pt x="47686" y="107171"/>
                    </a:cubicBezTo>
                    <a:cubicBezTo>
                      <a:pt x="43211" y="114309"/>
                      <a:pt x="39099" y="121567"/>
                      <a:pt x="34987" y="128946"/>
                    </a:cubicBezTo>
                    <a:cubicBezTo>
                      <a:pt x="32084" y="134027"/>
                      <a:pt x="29060" y="139109"/>
                      <a:pt x="26157" y="144189"/>
                    </a:cubicBezTo>
                    <a:cubicBezTo>
                      <a:pt x="22529" y="149875"/>
                      <a:pt x="19022" y="155560"/>
                      <a:pt x="15272" y="161246"/>
                    </a:cubicBezTo>
                    <a:cubicBezTo>
                      <a:pt x="14910" y="161246"/>
                      <a:pt x="14668" y="161609"/>
                      <a:pt x="14184" y="161489"/>
                    </a:cubicBezTo>
                    <a:cubicBezTo>
                      <a:pt x="14184" y="161368"/>
                      <a:pt x="13942" y="161125"/>
                      <a:pt x="13821" y="161004"/>
                    </a:cubicBezTo>
                    <a:lnTo>
                      <a:pt x="13821" y="163545"/>
                    </a:lnTo>
                    <a:cubicBezTo>
                      <a:pt x="13579" y="164029"/>
                      <a:pt x="13216" y="164513"/>
                      <a:pt x="12975" y="164876"/>
                    </a:cubicBezTo>
                    <a:cubicBezTo>
                      <a:pt x="9346" y="170319"/>
                      <a:pt x="5476" y="175642"/>
                      <a:pt x="2694" y="181691"/>
                    </a:cubicBezTo>
                    <a:cubicBezTo>
                      <a:pt x="880" y="185562"/>
                      <a:pt x="-208" y="189554"/>
                      <a:pt x="33" y="193909"/>
                    </a:cubicBezTo>
                    <a:cubicBezTo>
                      <a:pt x="275" y="198265"/>
                      <a:pt x="1848" y="201652"/>
                      <a:pt x="4871" y="204676"/>
                    </a:cubicBezTo>
                    <a:cubicBezTo>
                      <a:pt x="7411" y="207338"/>
                      <a:pt x="10435" y="208184"/>
                      <a:pt x="13942" y="208184"/>
                    </a:cubicBezTo>
                    <a:lnTo>
                      <a:pt x="13942" y="209515"/>
                    </a:lnTo>
                    <a:cubicBezTo>
                      <a:pt x="14789" y="209515"/>
                      <a:pt x="15756" y="209515"/>
                      <a:pt x="16603" y="209515"/>
                    </a:cubicBezTo>
                    <a:cubicBezTo>
                      <a:pt x="21199" y="208910"/>
                      <a:pt x="25190" y="207216"/>
                      <a:pt x="27972" y="203103"/>
                    </a:cubicBezTo>
                    <a:cubicBezTo>
                      <a:pt x="28576" y="202256"/>
                      <a:pt x="29302" y="201410"/>
                      <a:pt x="29907" y="200442"/>
                    </a:cubicBezTo>
                    <a:cubicBezTo>
                      <a:pt x="30270" y="199958"/>
                      <a:pt x="30633" y="199353"/>
                      <a:pt x="30874" y="198869"/>
                    </a:cubicBezTo>
                    <a:cubicBezTo>
                      <a:pt x="34140" y="194635"/>
                      <a:pt x="37405" y="190401"/>
                      <a:pt x="40308" y="186046"/>
                    </a:cubicBezTo>
                    <a:cubicBezTo>
                      <a:pt x="42001" y="183506"/>
                      <a:pt x="43574" y="180965"/>
                      <a:pt x="45267" y="178425"/>
                    </a:cubicBezTo>
                    <a:cubicBezTo>
                      <a:pt x="45267" y="177941"/>
                      <a:pt x="45025" y="177336"/>
                      <a:pt x="44904" y="176852"/>
                    </a:cubicBezTo>
                    <a:cubicBezTo>
                      <a:pt x="46113" y="174916"/>
                      <a:pt x="47444" y="172981"/>
                      <a:pt x="48653" y="171045"/>
                    </a:cubicBezTo>
                    <a:cubicBezTo>
                      <a:pt x="59055" y="154109"/>
                      <a:pt x="69214" y="136931"/>
                      <a:pt x="79373" y="119873"/>
                    </a:cubicBezTo>
                    <a:cubicBezTo>
                      <a:pt x="85783" y="109107"/>
                      <a:pt x="91952" y="98098"/>
                      <a:pt x="98241" y="87331"/>
                    </a:cubicBezTo>
                    <a:cubicBezTo>
                      <a:pt x="98966" y="86122"/>
                      <a:pt x="99692" y="84912"/>
                      <a:pt x="100539" y="83702"/>
                    </a:cubicBezTo>
                    <a:cubicBezTo>
                      <a:pt x="103320" y="79710"/>
                      <a:pt x="107191" y="79831"/>
                      <a:pt x="110456" y="81766"/>
                    </a:cubicBezTo>
                    <a:cubicBezTo>
                      <a:pt x="112149" y="82735"/>
                      <a:pt x="113601" y="84065"/>
                      <a:pt x="114931" y="85154"/>
                    </a:cubicBezTo>
                    <a:cubicBezTo>
                      <a:pt x="114931" y="86001"/>
                      <a:pt x="115052" y="86605"/>
                      <a:pt x="114931" y="87090"/>
                    </a:cubicBezTo>
                    <a:cubicBezTo>
                      <a:pt x="114447" y="88662"/>
                      <a:pt x="113964" y="90114"/>
                      <a:pt x="113238" y="91565"/>
                    </a:cubicBezTo>
                    <a:cubicBezTo>
                      <a:pt x="111545" y="95678"/>
                      <a:pt x="109489" y="99671"/>
                      <a:pt x="107916" y="103905"/>
                    </a:cubicBezTo>
                    <a:cubicBezTo>
                      <a:pt x="103320" y="116365"/>
                      <a:pt x="98966" y="128826"/>
                      <a:pt x="94612" y="141407"/>
                    </a:cubicBezTo>
                    <a:cubicBezTo>
                      <a:pt x="90500" y="153262"/>
                      <a:pt x="86872" y="165238"/>
                      <a:pt x="82881" y="177094"/>
                    </a:cubicBezTo>
                    <a:cubicBezTo>
                      <a:pt x="76833" y="195119"/>
                      <a:pt x="70786" y="213144"/>
                      <a:pt x="64739" y="231169"/>
                    </a:cubicBezTo>
                    <a:cubicBezTo>
                      <a:pt x="58813" y="248831"/>
                      <a:pt x="53007" y="266494"/>
                      <a:pt x="47081" y="284156"/>
                    </a:cubicBezTo>
                    <a:cubicBezTo>
                      <a:pt x="46113" y="287180"/>
                      <a:pt x="44904" y="290205"/>
                      <a:pt x="44178" y="293350"/>
                    </a:cubicBezTo>
                    <a:cubicBezTo>
                      <a:pt x="43816" y="294801"/>
                      <a:pt x="42969" y="296495"/>
                      <a:pt x="44299" y="297947"/>
                    </a:cubicBezTo>
                    <a:cubicBezTo>
                      <a:pt x="44662" y="297947"/>
                      <a:pt x="45025" y="298189"/>
                      <a:pt x="45388" y="298189"/>
                    </a:cubicBezTo>
                    <a:cubicBezTo>
                      <a:pt x="67158" y="298189"/>
                      <a:pt x="88807" y="298189"/>
                      <a:pt x="110577" y="298189"/>
                    </a:cubicBezTo>
                    <a:cubicBezTo>
                      <a:pt x="112754" y="298189"/>
                      <a:pt x="114810" y="298068"/>
                      <a:pt x="116866" y="298794"/>
                    </a:cubicBezTo>
                    <a:cubicBezTo>
                      <a:pt x="118318" y="301213"/>
                      <a:pt x="117713" y="303753"/>
                      <a:pt x="117713" y="306294"/>
                    </a:cubicBezTo>
                    <a:cubicBezTo>
                      <a:pt x="117713" y="309681"/>
                      <a:pt x="117350" y="313068"/>
                      <a:pt x="117350" y="316456"/>
                    </a:cubicBezTo>
                    <a:cubicBezTo>
                      <a:pt x="117350" y="354926"/>
                      <a:pt x="117350" y="393395"/>
                      <a:pt x="117108" y="431744"/>
                    </a:cubicBezTo>
                    <a:cubicBezTo>
                      <a:pt x="117108" y="437067"/>
                      <a:pt x="117834" y="442027"/>
                      <a:pt x="120616" y="446744"/>
                    </a:cubicBezTo>
                    <a:cubicBezTo>
                      <a:pt x="120857" y="447107"/>
                      <a:pt x="121220" y="447470"/>
                      <a:pt x="121462" y="447833"/>
                    </a:cubicBezTo>
                    <a:cubicBezTo>
                      <a:pt x="121825" y="448196"/>
                      <a:pt x="122067" y="448680"/>
                      <a:pt x="122430" y="449043"/>
                    </a:cubicBezTo>
                    <a:cubicBezTo>
                      <a:pt x="122792" y="449406"/>
                      <a:pt x="123155" y="449890"/>
                      <a:pt x="123518" y="450253"/>
                    </a:cubicBezTo>
                    <a:cubicBezTo>
                      <a:pt x="124244" y="450857"/>
                      <a:pt x="124970" y="451583"/>
                      <a:pt x="125816" y="452188"/>
                    </a:cubicBezTo>
                    <a:lnTo>
                      <a:pt x="125816" y="452188"/>
                    </a:lnTo>
                    <a:cubicBezTo>
                      <a:pt x="129444" y="453882"/>
                      <a:pt x="133073" y="454970"/>
                      <a:pt x="137185" y="454608"/>
                    </a:cubicBezTo>
                    <a:cubicBezTo>
                      <a:pt x="146256" y="453761"/>
                      <a:pt x="153512" y="446261"/>
                      <a:pt x="153754" y="437188"/>
                    </a:cubicBezTo>
                    <a:cubicBezTo>
                      <a:pt x="153754" y="433800"/>
                      <a:pt x="153754" y="430413"/>
                      <a:pt x="153754" y="427026"/>
                    </a:cubicBezTo>
                    <a:cubicBezTo>
                      <a:pt x="153754" y="384927"/>
                      <a:pt x="153633" y="342707"/>
                      <a:pt x="153512" y="300608"/>
                    </a:cubicBezTo>
                    <a:cubicBezTo>
                      <a:pt x="153512" y="299882"/>
                      <a:pt x="153633" y="299278"/>
                      <a:pt x="153633" y="298673"/>
                    </a:cubicBezTo>
                    <a:cubicBezTo>
                      <a:pt x="154117" y="298431"/>
                      <a:pt x="154480" y="298189"/>
                      <a:pt x="154843" y="298189"/>
                    </a:cubicBezTo>
                    <a:cubicBezTo>
                      <a:pt x="158108" y="298189"/>
                      <a:pt x="161253" y="298431"/>
                      <a:pt x="164518" y="298431"/>
                    </a:cubicBezTo>
                    <a:cubicBezTo>
                      <a:pt x="165244" y="298431"/>
                      <a:pt x="165970" y="298431"/>
                      <a:pt x="166695" y="298431"/>
                    </a:cubicBezTo>
                    <a:cubicBezTo>
                      <a:pt x="169598" y="298309"/>
                      <a:pt x="169840" y="298431"/>
                      <a:pt x="169719" y="301334"/>
                    </a:cubicBezTo>
                    <a:cubicBezTo>
                      <a:pt x="169719" y="302907"/>
                      <a:pt x="169840" y="304600"/>
                      <a:pt x="169840" y="306173"/>
                    </a:cubicBezTo>
                    <a:cubicBezTo>
                      <a:pt x="169840" y="347062"/>
                      <a:pt x="169840" y="387830"/>
                      <a:pt x="169840" y="428719"/>
                    </a:cubicBezTo>
                    <a:cubicBezTo>
                      <a:pt x="169840" y="433316"/>
                      <a:pt x="169598" y="438034"/>
                      <a:pt x="170808" y="442510"/>
                    </a:cubicBezTo>
                    <a:cubicBezTo>
                      <a:pt x="172259" y="445777"/>
                      <a:pt x="173952" y="448922"/>
                      <a:pt x="176371" y="451583"/>
                    </a:cubicBezTo>
                    <a:cubicBezTo>
                      <a:pt x="178790" y="452793"/>
                      <a:pt x="181209" y="453761"/>
                      <a:pt x="183991" y="454124"/>
                    </a:cubicBezTo>
                    <a:cubicBezTo>
                      <a:pt x="190038" y="454850"/>
                      <a:pt x="195238" y="453035"/>
                      <a:pt x="199834" y="449043"/>
                    </a:cubicBezTo>
                    <a:cubicBezTo>
                      <a:pt x="203705" y="445535"/>
                      <a:pt x="205156" y="441058"/>
                      <a:pt x="205398" y="436099"/>
                    </a:cubicBezTo>
                    <a:cubicBezTo>
                      <a:pt x="205519" y="432832"/>
                      <a:pt x="205398" y="429687"/>
                      <a:pt x="205398" y="426421"/>
                    </a:cubicBezTo>
                    <a:cubicBezTo>
                      <a:pt x="205156" y="384564"/>
                      <a:pt x="204793" y="342828"/>
                      <a:pt x="204551" y="300971"/>
                    </a:cubicBezTo>
                    <a:cubicBezTo>
                      <a:pt x="204551" y="300245"/>
                      <a:pt x="204551" y="299519"/>
                      <a:pt x="204551" y="298552"/>
                    </a:cubicBezTo>
                    <a:cubicBezTo>
                      <a:pt x="205519" y="298431"/>
                      <a:pt x="206365" y="298189"/>
                      <a:pt x="207212" y="298189"/>
                    </a:cubicBezTo>
                    <a:cubicBezTo>
                      <a:pt x="228619" y="298189"/>
                      <a:pt x="249905" y="298189"/>
                      <a:pt x="271313" y="298068"/>
                    </a:cubicBezTo>
                    <a:cubicBezTo>
                      <a:pt x="271676" y="298068"/>
                      <a:pt x="272038" y="298189"/>
                      <a:pt x="272401" y="298309"/>
                    </a:cubicBezTo>
                    <a:cubicBezTo>
                      <a:pt x="273490" y="297947"/>
                      <a:pt x="273369" y="296979"/>
                      <a:pt x="273611" y="296132"/>
                    </a:cubicBezTo>
                    <a:cubicBezTo>
                      <a:pt x="271797" y="289962"/>
                      <a:pt x="269982" y="283793"/>
                      <a:pt x="268047" y="277623"/>
                    </a:cubicBezTo>
                    <a:cubicBezTo>
                      <a:pt x="261516" y="256816"/>
                      <a:pt x="254985" y="235887"/>
                      <a:pt x="248575" y="215080"/>
                    </a:cubicBezTo>
                    <a:cubicBezTo>
                      <a:pt x="243133" y="197781"/>
                      <a:pt x="237932" y="180481"/>
                      <a:pt x="232368" y="163303"/>
                    </a:cubicBezTo>
                    <a:cubicBezTo>
                      <a:pt x="230312" y="157012"/>
                      <a:pt x="228014" y="150843"/>
                      <a:pt x="225958" y="144431"/>
                    </a:cubicBezTo>
                    <a:cubicBezTo>
                      <a:pt x="222572" y="133665"/>
                      <a:pt x="218944" y="123019"/>
                      <a:pt x="215436" y="112252"/>
                    </a:cubicBezTo>
                    <a:cubicBezTo>
                      <a:pt x="212896" y="104751"/>
                      <a:pt x="210236" y="97373"/>
                      <a:pt x="206849" y="90235"/>
                    </a:cubicBezTo>
                    <a:cubicBezTo>
                      <a:pt x="205761" y="88057"/>
                      <a:pt x="205156" y="85880"/>
                      <a:pt x="206003" y="83581"/>
                    </a:cubicBezTo>
                    <a:cubicBezTo>
                      <a:pt x="208990" y="81973"/>
                      <a:pt x="212207" y="81368"/>
                      <a:pt x="215678" y="81766"/>
                    </a:cubicBezTo>
                    <a:cubicBezTo>
                      <a:pt x="217613" y="82614"/>
                      <a:pt x="218581" y="84307"/>
                      <a:pt x="219548" y="86001"/>
                    </a:cubicBezTo>
                    <a:cubicBezTo>
                      <a:pt x="225958" y="97009"/>
                      <a:pt x="232490" y="107897"/>
                      <a:pt x="239020" y="118906"/>
                    </a:cubicBezTo>
                    <a:cubicBezTo>
                      <a:pt x="250873" y="138987"/>
                      <a:pt x="262726" y="159069"/>
                      <a:pt x="274578" y="179030"/>
                    </a:cubicBezTo>
                    <a:cubicBezTo>
                      <a:pt x="274820" y="179393"/>
                      <a:pt x="275062" y="179755"/>
                      <a:pt x="275304" y="180240"/>
                    </a:cubicBezTo>
                    <a:cubicBezTo>
                      <a:pt x="275304" y="180240"/>
                      <a:pt x="275304" y="180360"/>
                      <a:pt x="275304" y="180481"/>
                    </a:cubicBezTo>
                    <a:cubicBezTo>
                      <a:pt x="276997" y="183022"/>
                      <a:pt x="278569" y="185562"/>
                      <a:pt x="280263" y="188103"/>
                    </a:cubicBezTo>
                    <a:cubicBezTo>
                      <a:pt x="280867" y="189070"/>
                      <a:pt x="281714" y="190038"/>
                      <a:pt x="282440" y="191006"/>
                    </a:cubicBezTo>
                    <a:cubicBezTo>
                      <a:pt x="283407" y="192457"/>
                      <a:pt x="284254" y="193909"/>
                      <a:pt x="285221" y="195240"/>
                    </a:cubicBezTo>
                    <a:cubicBezTo>
                      <a:pt x="285826" y="196087"/>
                      <a:pt x="286552" y="196692"/>
                      <a:pt x="287157" y="197417"/>
                    </a:cubicBezTo>
                    <a:cubicBezTo>
                      <a:pt x="288003" y="198506"/>
                      <a:pt x="288850" y="199716"/>
                      <a:pt x="289696" y="200926"/>
                    </a:cubicBezTo>
                    <a:cubicBezTo>
                      <a:pt x="290059" y="201410"/>
                      <a:pt x="290422" y="202015"/>
                      <a:pt x="290664" y="202499"/>
                    </a:cubicBezTo>
                    <a:cubicBezTo>
                      <a:pt x="291269" y="203345"/>
                      <a:pt x="291994" y="204192"/>
                      <a:pt x="292599" y="205160"/>
                    </a:cubicBezTo>
                    <a:cubicBezTo>
                      <a:pt x="295260" y="209273"/>
                      <a:pt x="299251" y="210967"/>
                      <a:pt x="303968" y="211572"/>
                    </a:cubicBezTo>
                    <a:cubicBezTo>
                      <a:pt x="304935" y="211693"/>
                      <a:pt x="305782" y="211693"/>
                      <a:pt x="306629" y="211572"/>
                    </a:cubicBezTo>
                    <a:lnTo>
                      <a:pt x="306629" y="210241"/>
                    </a:lnTo>
                    <a:cubicBezTo>
                      <a:pt x="310015" y="210241"/>
                      <a:pt x="313160" y="209273"/>
                      <a:pt x="315699" y="206733"/>
                    </a:cubicBezTo>
                    <a:cubicBezTo>
                      <a:pt x="318602" y="203708"/>
                      <a:pt x="320295" y="200321"/>
                      <a:pt x="320537" y="195966"/>
                    </a:cubicBezTo>
                    <a:cubicBezTo>
                      <a:pt x="320779" y="191611"/>
                      <a:pt x="319691" y="187740"/>
                      <a:pt x="317877" y="183748"/>
                    </a:cubicBezTo>
                    <a:close/>
                  </a:path>
                </a:pathLst>
              </a:custGeom>
              <a:solidFill>
                <a:srgbClr val="A0D5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grpSp>
          <p:nvGrpSpPr>
            <p:cNvPr id="1008" name="Google Shape;1008;p36"/>
            <p:cNvGrpSpPr/>
            <p:nvPr/>
          </p:nvGrpSpPr>
          <p:grpSpPr>
            <a:xfrm>
              <a:off x="5681508" y="5035168"/>
              <a:ext cx="560955" cy="582050"/>
              <a:chOff x="5681508" y="5035168"/>
              <a:chExt cx="560955" cy="582050"/>
            </a:xfrm>
          </p:grpSpPr>
          <p:sp>
            <p:nvSpPr>
              <p:cNvPr id="1009" name="Google Shape;1009;p36"/>
              <p:cNvSpPr/>
              <p:nvPr/>
            </p:nvSpPr>
            <p:spPr>
              <a:xfrm>
                <a:off x="5758154" y="5246388"/>
                <a:ext cx="61667" cy="61575"/>
              </a:xfrm>
              <a:custGeom>
                <a:avLst/>
                <a:gdLst/>
                <a:ahLst/>
                <a:cxnLst/>
                <a:rect l="l" t="t" r="r" b="b"/>
                <a:pathLst>
                  <a:path w="61667" h="61575" extrusionOk="0">
                    <a:moveTo>
                      <a:pt x="4401" y="47422"/>
                    </a:moveTo>
                    <a:cubicBezTo>
                      <a:pt x="10085" y="56495"/>
                      <a:pt x="18188" y="61334"/>
                      <a:pt x="29073" y="61334"/>
                    </a:cubicBezTo>
                    <a:cubicBezTo>
                      <a:pt x="29436" y="61334"/>
                      <a:pt x="29799" y="61334"/>
                      <a:pt x="30162" y="61334"/>
                    </a:cubicBezTo>
                    <a:cubicBezTo>
                      <a:pt x="30162" y="61334"/>
                      <a:pt x="30162" y="61455"/>
                      <a:pt x="30162" y="61576"/>
                    </a:cubicBezTo>
                    <a:cubicBezTo>
                      <a:pt x="32581" y="61334"/>
                      <a:pt x="35121" y="61091"/>
                      <a:pt x="37539" y="60729"/>
                    </a:cubicBezTo>
                    <a:cubicBezTo>
                      <a:pt x="42861" y="60003"/>
                      <a:pt x="47336" y="57583"/>
                      <a:pt x="51327" y="54196"/>
                    </a:cubicBezTo>
                    <a:cubicBezTo>
                      <a:pt x="56407" y="49841"/>
                      <a:pt x="59189" y="43914"/>
                      <a:pt x="60761" y="37623"/>
                    </a:cubicBezTo>
                    <a:cubicBezTo>
                      <a:pt x="61970" y="33147"/>
                      <a:pt x="61970" y="28550"/>
                      <a:pt x="60761" y="23953"/>
                    </a:cubicBezTo>
                    <a:cubicBezTo>
                      <a:pt x="59430" y="19114"/>
                      <a:pt x="57253" y="14759"/>
                      <a:pt x="53988" y="10887"/>
                    </a:cubicBezTo>
                    <a:cubicBezTo>
                      <a:pt x="49876" y="5807"/>
                      <a:pt x="44433" y="2540"/>
                      <a:pt x="38023" y="968"/>
                    </a:cubicBezTo>
                    <a:cubicBezTo>
                      <a:pt x="34032" y="0"/>
                      <a:pt x="29920" y="-242"/>
                      <a:pt x="25808" y="242"/>
                    </a:cubicBezTo>
                    <a:cubicBezTo>
                      <a:pt x="19035" y="1089"/>
                      <a:pt x="13834" y="4839"/>
                      <a:pt x="8755" y="8831"/>
                    </a:cubicBezTo>
                    <a:cubicBezTo>
                      <a:pt x="5489" y="12823"/>
                      <a:pt x="2949" y="17299"/>
                      <a:pt x="1014" y="22259"/>
                    </a:cubicBezTo>
                    <a:cubicBezTo>
                      <a:pt x="772" y="22864"/>
                      <a:pt x="651" y="23590"/>
                      <a:pt x="530" y="24316"/>
                    </a:cubicBezTo>
                    <a:cubicBezTo>
                      <a:pt x="-316" y="28066"/>
                      <a:pt x="47" y="31816"/>
                      <a:pt x="288" y="35567"/>
                    </a:cubicBezTo>
                    <a:cubicBezTo>
                      <a:pt x="530" y="39921"/>
                      <a:pt x="2103" y="43914"/>
                      <a:pt x="4401" y="47543"/>
                    </a:cubicBezTo>
                    <a:close/>
                  </a:path>
                </a:pathLst>
              </a:custGeom>
              <a:solidFill>
                <a:srgbClr val="50B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1010" name="Google Shape;1010;p36"/>
              <p:cNvSpPr/>
              <p:nvPr/>
            </p:nvSpPr>
            <p:spPr>
              <a:xfrm>
                <a:off x="5681508" y="5318149"/>
                <a:ext cx="179374" cy="299069"/>
              </a:xfrm>
              <a:custGeom>
                <a:avLst/>
                <a:gdLst/>
                <a:ahLst/>
                <a:cxnLst/>
                <a:rect l="l" t="t" r="r" b="b"/>
                <a:pathLst>
                  <a:path w="179374" h="299069" extrusionOk="0">
                    <a:moveTo>
                      <a:pt x="135955" y="7839"/>
                    </a:moveTo>
                    <a:cubicBezTo>
                      <a:pt x="132448" y="5661"/>
                      <a:pt x="128698" y="3847"/>
                      <a:pt x="124828" y="2637"/>
                    </a:cubicBezTo>
                    <a:cubicBezTo>
                      <a:pt x="116362" y="-24"/>
                      <a:pt x="107775" y="-508"/>
                      <a:pt x="98946" y="460"/>
                    </a:cubicBezTo>
                    <a:cubicBezTo>
                      <a:pt x="94955" y="944"/>
                      <a:pt x="91085" y="1670"/>
                      <a:pt x="87093" y="2274"/>
                    </a:cubicBezTo>
                    <a:cubicBezTo>
                      <a:pt x="86610" y="2517"/>
                      <a:pt x="86126" y="2758"/>
                      <a:pt x="85521" y="3000"/>
                    </a:cubicBezTo>
                    <a:cubicBezTo>
                      <a:pt x="82256" y="4210"/>
                      <a:pt x="79232" y="5541"/>
                      <a:pt x="76329" y="7476"/>
                    </a:cubicBezTo>
                    <a:cubicBezTo>
                      <a:pt x="69677" y="11590"/>
                      <a:pt x="64598" y="17275"/>
                      <a:pt x="60123" y="23566"/>
                    </a:cubicBezTo>
                    <a:cubicBezTo>
                      <a:pt x="53350" y="33244"/>
                      <a:pt x="47303" y="43284"/>
                      <a:pt x="41497" y="53567"/>
                    </a:cubicBezTo>
                    <a:cubicBezTo>
                      <a:pt x="38232" y="59253"/>
                      <a:pt x="34966" y="65060"/>
                      <a:pt x="31459" y="70625"/>
                    </a:cubicBezTo>
                    <a:cubicBezTo>
                      <a:pt x="28556" y="75342"/>
                      <a:pt x="25774" y="80181"/>
                      <a:pt x="23114" y="84899"/>
                    </a:cubicBezTo>
                    <a:cubicBezTo>
                      <a:pt x="21178" y="88287"/>
                      <a:pt x="19243" y="91553"/>
                      <a:pt x="17308" y="94940"/>
                    </a:cubicBezTo>
                    <a:cubicBezTo>
                      <a:pt x="14889" y="98691"/>
                      <a:pt x="12591" y="102440"/>
                      <a:pt x="10172" y="106191"/>
                    </a:cubicBezTo>
                    <a:cubicBezTo>
                      <a:pt x="9931" y="106191"/>
                      <a:pt x="9810" y="106433"/>
                      <a:pt x="9447" y="106433"/>
                    </a:cubicBezTo>
                    <a:cubicBezTo>
                      <a:pt x="9447" y="106433"/>
                      <a:pt x="9326" y="106191"/>
                      <a:pt x="9205" y="106070"/>
                    </a:cubicBezTo>
                    <a:lnTo>
                      <a:pt x="9205" y="107764"/>
                    </a:lnTo>
                    <a:cubicBezTo>
                      <a:pt x="8963" y="108005"/>
                      <a:pt x="8842" y="108369"/>
                      <a:pt x="8600" y="108610"/>
                    </a:cubicBezTo>
                    <a:cubicBezTo>
                      <a:pt x="6181" y="112239"/>
                      <a:pt x="3641" y="115748"/>
                      <a:pt x="1827" y="119619"/>
                    </a:cubicBezTo>
                    <a:cubicBezTo>
                      <a:pt x="618" y="122159"/>
                      <a:pt x="-108" y="124700"/>
                      <a:pt x="13" y="127603"/>
                    </a:cubicBezTo>
                    <a:cubicBezTo>
                      <a:pt x="134" y="130385"/>
                      <a:pt x="1223" y="132684"/>
                      <a:pt x="3158" y="134620"/>
                    </a:cubicBezTo>
                    <a:cubicBezTo>
                      <a:pt x="4851" y="136313"/>
                      <a:pt x="6786" y="136918"/>
                      <a:pt x="9084" y="136918"/>
                    </a:cubicBezTo>
                    <a:lnTo>
                      <a:pt x="9084" y="137765"/>
                    </a:lnTo>
                    <a:cubicBezTo>
                      <a:pt x="9689" y="137765"/>
                      <a:pt x="10293" y="137765"/>
                      <a:pt x="10898" y="137765"/>
                    </a:cubicBezTo>
                    <a:cubicBezTo>
                      <a:pt x="13922" y="137402"/>
                      <a:pt x="16583" y="136193"/>
                      <a:pt x="18397" y="133531"/>
                    </a:cubicBezTo>
                    <a:cubicBezTo>
                      <a:pt x="18760" y="132926"/>
                      <a:pt x="19243" y="132442"/>
                      <a:pt x="19606" y="131837"/>
                    </a:cubicBezTo>
                    <a:cubicBezTo>
                      <a:pt x="19848" y="131474"/>
                      <a:pt x="20090" y="131111"/>
                      <a:pt x="20332" y="130749"/>
                    </a:cubicBezTo>
                    <a:cubicBezTo>
                      <a:pt x="22509" y="127966"/>
                      <a:pt x="24686" y="125184"/>
                      <a:pt x="26621" y="122281"/>
                    </a:cubicBezTo>
                    <a:cubicBezTo>
                      <a:pt x="27709" y="120586"/>
                      <a:pt x="28798" y="118893"/>
                      <a:pt x="29886" y="117321"/>
                    </a:cubicBezTo>
                    <a:cubicBezTo>
                      <a:pt x="29886" y="116957"/>
                      <a:pt x="29766" y="116595"/>
                      <a:pt x="29645" y="116232"/>
                    </a:cubicBezTo>
                    <a:cubicBezTo>
                      <a:pt x="30491" y="114901"/>
                      <a:pt x="31338" y="113691"/>
                      <a:pt x="32063" y="112482"/>
                    </a:cubicBezTo>
                    <a:cubicBezTo>
                      <a:pt x="38957" y="101352"/>
                      <a:pt x="45609" y="90101"/>
                      <a:pt x="52261" y="78851"/>
                    </a:cubicBezTo>
                    <a:cubicBezTo>
                      <a:pt x="56494" y="71713"/>
                      <a:pt x="60486" y="64576"/>
                      <a:pt x="64719" y="57439"/>
                    </a:cubicBezTo>
                    <a:cubicBezTo>
                      <a:pt x="65202" y="56591"/>
                      <a:pt x="65686" y="55866"/>
                      <a:pt x="66291" y="55019"/>
                    </a:cubicBezTo>
                    <a:cubicBezTo>
                      <a:pt x="68105" y="52357"/>
                      <a:pt x="70645" y="52478"/>
                      <a:pt x="72822" y="53809"/>
                    </a:cubicBezTo>
                    <a:cubicBezTo>
                      <a:pt x="73910" y="54414"/>
                      <a:pt x="74878" y="55261"/>
                      <a:pt x="75846" y="55987"/>
                    </a:cubicBezTo>
                    <a:cubicBezTo>
                      <a:pt x="75846" y="56591"/>
                      <a:pt x="75846" y="56955"/>
                      <a:pt x="75846" y="57196"/>
                    </a:cubicBezTo>
                    <a:cubicBezTo>
                      <a:pt x="75483" y="58164"/>
                      <a:pt x="75120" y="59253"/>
                      <a:pt x="74757" y="60221"/>
                    </a:cubicBezTo>
                    <a:cubicBezTo>
                      <a:pt x="73548" y="62882"/>
                      <a:pt x="72338" y="65543"/>
                      <a:pt x="71250" y="68326"/>
                    </a:cubicBezTo>
                    <a:cubicBezTo>
                      <a:pt x="68226" y="76552"/>
                      <a:pt x="65323" y="84779"/>
                      <a:pt x="62542" y="93005"/>
                    </a:cubicBezTo>
                    <a:cubicBezTo>
                      <a:pt x="59881" y="100747"/>
                      <a:pt x="57462" y="108610"/>
                      <a:pt x="54801" y="116473"/>
                    </a:cubicBezTo>
                    <a:cubicBezTo>
                      <a:pt x="50810" y="128329"/>
                      <a:pt x="46819" y="140184"/>
                      <a:pt x="42828" y="152040"/>
                    </a:cubicBezTo>
                    <a:cubicBezTo>
                      <a:pt x="38957" y="163653"/>
                      <a:pt x="35087" y="175267"/>
                      <a:pt x="31217" y="186880"/>
                    </a:cubicBezTo>
                    <a:cubicBezTo>
                      <a:pt x="30491" y="188937"/>
                      <a:pt x="29766" y="190872"/>
                      <a:pt x="29282" y="192929"/>
                    </a:cubicBezTo>
                    <a:cubicBezTo>
                      <a:pt x="29040" y="193897"/>
                      <a:pt x="28556" y="194985"/>
                      <a:pt x="29282" y="195953"/>
                    </a:cubicBezTo>
                    <a:cubicBezTo>
                      <a:pt x="29524" y="195953"/>
                      <a:pt x="29766" y="196075"/>
                      <a:pt x="30007" y="196075"/>
                    </a:cubicBezTo>
                    <a:cubicBezTo>
                      <a:pt x="44279" y="196075"/>
                      <a:pt x="58550" y="196075"/>
                      <a:pt x="72822" y="196075"/>
                    </a:cubicBezTo>
                    <a:cubicBezTo>
                      <a:pt x="74273" y="196075"/>
                      <a:pt x="75604" y="196075"/>
                      <a:pt x="76934" y="196437"/>
                    </a:cubicBezTo>
                    <a:cubicBezTo>
                      <a:pt x="77902" y="198010"/>
                      <a:pt x="77539" y="199704"/>
                      <a:pt x="77539" y="201397"/>
                    </a:cubicBezTo>
                    <a:cubicBezTo>
                      <a:pt x="77539" y="203696"/>
                      <a:pt x="77297" y="205873"/>
                      <a:pt x="77297" y="208172"/>
                    </a:cubicBezTo>
                    <a:cubicBezTo>
                      <a:pt x="77297" y="233455"/>
                      <a:pt x="77297" y="258739"/>
                      <a:pt x="77176" y="284022"/>
                    </a:cubicBezTo>
                    <a:cubicBezTo>
                      <a:pt x="77176" y="287530"/>
                      <a:pt x="77660" y="290797"/>
                      <a:pt x="79474" y="293821"/>
                    </a:cubicBezTo>
                    <a:cubicBezTo>
                      <a:pt x="79716" y="294063"/>
                      <a:pt x="79837" y="294305"/>
                      <a:pt x="80079" y="294547"/>
                    </a:cubicBezTo>
                    <a:cubicBezTo>
                      <a:pt x="80320" y="294789"/>
                      <a:pt x="80562" y="295031"/>
                      <a:pt x="80683" y="295273"/>
                    </a:cubicBezTo>
                    <a:cubicBezTo>
                      <a:pt x="80925" y="295515"/>
                      <a:pt x="81167" y="295757"/>
                      <a:pt x="81409" y="296119"/>
                    </a:cubicBezTo>
                    <a:cubicBezTo>
                      <a:pt x="81893" y="296603"/>
                      <a:pt x="82377" y="296966"/>
                      <a:pt x="82860" y="297450"/>
                    </a:cubicBezTo>
                    <a:lnTo>
                      <a:pt x="82860" y="297450"/>
                    </a:lnTo>
                    <a:cubicBezTo>
                      <a:pt x="85279" y="298539"/>
                      <a:pt x="87698" y="299265"/>
                      <a:pt x="90359" y="299023"/>
                    </a:cubicBezTo>
                    <a:cubicBezTo>
                      <a:pt x="96285" y="298418"/>
                      <a:pt x="101123" y="293579"/>
                      <a:pt x="101244" y="287651"/>
                    </a:cubicBezTo>
                    <a:cubicBezTo>
                      <a:pt x="101244" y="285353"/>
                      <a:pt x="101244" y="283176"/>
                      <a:pt x="101244" y="280877"/>
                    </a:cubicBezTo>
                    <a:cubicBezTo>
                      <a:pt x="101244" y="253174"/>
                      <a:pt x="101244" y="225471"/>
                      <a:pt x="101123" y="197768"/>
                    </a:cubicBezTo>
                    <a:cubicBezTo>
                      <a:pt x="101123" y="197284"/>
                      <a:pt x="101123" y="196921"/>
                      <a:pt x="101123" y="196558"/>
                    </a:cubicBezTo>
                    <a:cubicBezTo>
                      <a:pt x="101486" y="196437"/>
                      <a:pt x="101728" y="196195"/>
                      <a:pt x="101849" y="196195"/>
                    </a:cubicBezTo>
                    <a:cubicBezTo>
                      <a:pt x="103905" y="196195"/>
                      <a:pt x="106082" y="196316"/>
                      <a:pt x="108138" y="196437"/>
                    </a:cubicBezTo>
                    <a:cubicBezTo>
                      <a:pt x="108622" y="196437"/>
                      <a:pt x="109105" y="196437"/>
                      <a:pt x="109589" y="196437"/>
                    </a:cubicBezTo>
                    <a:cubicBezTo>
                      <a:pt x="111524" y="196437"/>
                      <a:pt x="111645" y="196437"/>
                      <a:pt x="111524" y="198373"/>
                    </a:cubicBezTo>
                    <a:cubicBezTo>
                      <a:pt x="111524" y="199462"/>
                      <a:pt x="111524" y="200429"/>
                      <a:pt x="111524" y="201518"/>
                    </a:cubicBezTo>
                    <a:cubicBezTo>
                      <a:pt x="111524" y="228374"/>
                      <a:pt x="111524" y="255231"/>
                      <a:pt x="111524" y="282086"/>
                    </a:cubicBezTo>
                    <a:cubicBezTo>
                      <a:pt x="111524" y="285111"/>
                      <a:pt x="111403" y="288256"/>
                      <a:pt x="112129" y="291159"/>
                    </a:cubicBezTo>
                    <a:cubicBezTo>
                      <a:pt x="113097" y="293337"/>
                      <a:pt x="114185" y="295393"/>
                      <a:pt x="115757" y="297088"/>
                    </a:cubicBezTo>
                    <a:cubicBezTo>
                      <a:pt x="117330" y="297934"/>
                      <a:pt x="118902" y="298539"/>
                      <a:pt x="120716" y="298781"/>
                    </a:cubicBezTo>
                    <a:cubicBezTo>
                      <a:pt x="124707" y="299265"/>
                      <a:pt x="128094" y="298055"/>
                      <a:pt x="131117" y="295393"/>
                    </a:cubicBezTo>
                    <a:cubicBezTo>
                      <a:pt x="133657" y="293095"/>
                      <a:pt x="134625" y="290071"/>
                      <a:pt x="134746" y="286805"/>
                    </a:cubicBezTo>
                    <a:cubicBezTo>
                      <a:pt x="134746" y="284748"/>
                      <a:pt x="134746" y="282571"/>
                      <a:pt x="134746" y="280393"/>
                    </a:cubicBezTo>
                    <a:cubicBezTo>
                      <a:pt x="134504" y="252932"/>
                      <a:pt x="134383" y="225350"/>
                      <a:pt x="134141" y="197889"/>
                    </a:cubicBezTo>
                    <a:cubicBezTo>
                      <a:pt x="134141" y="197405"/>
                      <a:pt x="134141" y="196921"/>
                      <a:pt x="134141" y="196316"/>
                    </a:cubicBezTo>
                    <a:cubicBezTo>
                      <a:pt x="134746" y="196316"/>
                      <a:pt x="135350" y="196075"/>
                      <a:pt x="135834" y="196075"/>
                    </a:cubicBezTo>
                    <a:cubicBezTo>
                      <a:pt x="149864" y="196075"/>
                      <a:pt x="163893" y="196075"/>
                      <a:pt x="177923" y="196075"/>
                    </a:cubicBezTo>
                    <a:cubicBezTo>
                      <a:pt x="178165" y="196075"/>
                      <a:pt x="178407" y="196075"/>
                      <a:pt x="178649" y="196195"/>
                    </a:cubicBezTo>
                    <a:cubicBezTo>
                      <a:pt x="179374" y="195953"/>
                      <a:pt x="179253" y="195349"/>
                      <a:pt x="179374" y="194744"/>
                    </a:cubicBezTo>
                    <a:cubicBezTo>
                      <a:pt x="178165" y="190631"/>
                      <a:pt x="176955" y="186638"/>
                      <a:pt x="175746" y="182525"/>
                    </a:cubicBezTo>
                    <a:cubicBezTo>
                      <a:pt x="171513" y="168855"/>
                      <a:pt x="167159" y="155064"/>
                      <a:pt x="162926" y="141394"/>
                    </a:cubicBezTo>
                    <a:cubicBezTo>
                      <a:pt x="159418" y="130023"/>
                      <a:pt x="155911" y="118651"/>
                      <a:pt x="152283" y="107400"/>
                    </a:cubicBezTo>
                    <a:cubicBezTo>
                      <a:pt x="150952" y="103287"/>
                      <a:pt x="149380" y="99174"/>
                      <a:pt x="148050" y="95061"/>
                    </a:cubicBezTo>
                    <a:cubicBezTo>
                      <a:pt x="145752" y="88045"/>
                      <a:pt x="143454" y="80907"/>
                      <a:pt x="141156" y="73891"/>
                    </a:cubicBezTo>
                    <a:cubicBezTo>
                      <a:pt x="139462" y="68931"/>
                      <a:pt x="137769" y="64092"/>
                      <a:pt x="135471" y="59374"/>
                    </a:cubicBezTo>
                    <a:cubicBezTo>
                      <a:pt x="134746" y="57922"/>
                      <a:pt x="134383" y="56591"/>
                      <a:pt x="134988" y="55019"/>
                    </a:cubicBezTo>
                  </a:path>
                </a:pathLst>
              </a:custGeom>
              <a:solidFill>
                <a:srgbClr val="50B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nvGrpSpPr>
              <p:cNvPr id="1011" name="Google Shape;1011;p36"/>
              <p:cNvGrpSpPr/>
              <p:nvPr/>
            </p:nvGrpSpPr>
            <p:grpSpPr>
              <a:xfrm>
                <a:off x="5898463" y="5035168"/>
                <a:ext cx="344000" cy="581799"/>
                <a:chOff x="5898463" y="5035168"/>
                <a:chExt cx="344000" cy="581799"/>
              </a:xfrm>
            </p:grpSpPr>
            <p:sp>
              <p:nvSpPr>
                <p:cNvPr id="1012" name="Google Shape;1012;p36"/>
                <p:cNvSpPr/>
                <p:nvPr/>
              </p:nvSpPr>
              <p:spPr>
                <a:xfrm>
                  <a:off x="6021376" y="5035168"/>
                  <a:ext cx="99416" cy="101254"/>
                </a:xfrm>
                <a:custGeom>
                  <a:avLst/>
                  <a:gdLst/>
                  <a:ahLst/>
                  <a:cxnLst/>
                  <a:rect l="l" t="t" r="r" b="b"/>
                  <a:pathLst>
                    <a:path w="99416" h="101254" extrusionOk="0">
                      <a:moveTo>
                        <a:pt x="77647" y="92061"/>
                      </a:moveTo>
                      <a:cubicBezTo>
                        <a:pt x="77888" y="91819"/>
                        <a:pt x="78130" y="91819"/>
                        <a:pt x="78493" y="91819"/>
                      </a:cubicBezTo>
                      <a:cubicBezTo>
                        <a:pt x="83331" y="87101"/>
                        <a:pt x="87806" y="82262"/>
                        <a:pt x="91313" y="76455"/>
                      </a:cubicBezTo>
                      <a:cubicBezTo>
                        <a:pt x="92281" y="74883"/>
                        <a:pt x="93128" y="73068"/>
                        <a:pt x="93853" y="71374"/>
                      </a:cubicBezTo>
                      <a:cubicBezTo>
                        <a:pt x="95425" y="67745"/>
                        <a:pt x="96877" y="63995"/>
                        <a:pt x="98328" y="60366"/>
                      </a:cubicBezTo>
                      <a:lnTo>
                        <a:pt x="98328" y="60366"/>
                      </a:lnTo>
                      <a:cubicBezTo>
                        <a:pt x="98328" y="59640"/>
                        <a:pt x="98449" y="59035"/>
                        <a:pt x="98570" y="58309"/>
                      </a:cubicBezTo>
                      <a:cubicBezTo>
                        <a:pt x="98570" y="57946"/>
                        <a:pt x="98570" y="57583"/>
                        <a:pt x="98570" y="57220"/>
                      </a:cubicBezTo>
                      <a:cubicBezTo>
                        <a:pt x="98328" y="55527"/>
                        <a:pt x="98570" y="54075"/>
                        <a:pt x="99417" y="52624"/>
                      </a:cubicBezTo>
                      <a:cubicBezTo>
                        <a:pt x="99417" y="49599"/>
                        <a:pt x="99417" y="46454"/>
                        <a:pt x="99417" y="43429"/>
                      </a:cubicBezTo>
                      <a:cubicBezTo>
                        <a:pt x="99296" y="42946"/>
                        <a:pt x="99054" y="42582"/>
                        <a:pt x="98933" y="42099"/>
                      </a:cubicBezTo>
                      <a:cubicBezTo>
                        <a:pt x="98812" y="41010"/>
                        <a:pt x="98570" y="39921"/>
                        <a:pt x="98449" y="38712"/>
                      </a:cubicBezTo>
                      <a:cubicBezTo>
                        <a:pt x="98449" y="38107"/>
                        <a:pt x="98449" y="37502"/>
                        <a:pt x="98328" y="36897"/>
                      </a:cubicBezTo>
                      <a:cubicBezTo>
                        <a:pt x="97965" y="36292"/>
                        <a:pt x="97723" y="35808"/>
                        <a:pt x="97361" y="35203"/>
                      </a:cubicBezTo>
                      <a:cubicBezTo>
                        <a:pt x="97119" y="34840"/>
                        <a:pt x="97119" y="34598"/>
                        <a:pt x="97240" y="34235"/>
                      </a:cubicBezTo>
                      <a:cubicBezTo>
                        <a:pt x="96272" y="33752"/>
                        <a:pt x="96151" y="32783"/>
                        <a:pt x="96151" y="31695"/>
                      </a:cubicBezTo>
                      <a:cubicBezTo>
                        <a:pt x="96151" y="31695"/>
                        <a:pt x="96151" y="31695"/>
                        <a:pt x="96151" y="31695"/>
                      </a:cubicBezTo>
                      <a:cubicBezTo>
                        <a:pt x="94095" y="28187"/>
                        <a:pt x="92039" y="24679"/>
                        <a:pt x="89862" y="21170"/>
                      </a:cubicBezTo>
                      <a:cubicBezTo>
                        <a:pt x="87443" y="17299"/>
                        <a:pt x="84298" y="14032"/>
                        <a:pt x="80912" y="11008"/>
                      </a:cubicBezTo>
                      <a:cubicBezTo>
                        <a:pt x="80549" y="10645"/>
                        <a:pt x="80186" y="10162"/>
                        <a:pt x="79945" y="9678"/>
                      </a:cubicBezTo>
                      <a:cubicBezTo>
                        <a:pt x="72204" y="4355"/>
                        <a:pt x="63738" y="846"/>
                        <a:pt x="54425" y="0"/>
                      </a:cubicBezTo>
                      <a:cubicBezTo>
                        <a:pt x="51764" y="0"/>
                        <a:pt x="49224" y="0"/>
                        <a:pt x="46564" y="0"/>
                      </a:cubicBezTo>
                      <a:lnTo>
                        <a:pt x="46564" y="0"/>
                      </a:lnTo>
                      <a:cubicBezTo>
                        <a:pt x="45717" y="0"/>
                        <a:pt x="44871" y="0"/>
                        <a:pt x="44024" y="121"/>
                      </a:cubicBezTo>
                      <a:cubicBezTo>
                        <a:pt x="42935" y="121"/>
                        <a:pt x="41726" y="363"/>
                        <a:pt x="40637" y="363"/>
                      </a:cubicBezTo>
                      <a:cubicBezTo>
                        <a:pt x="39912" y="363"/>
                        <a:pt x="39307" y="363"/>
                        <a:pt x="38581" y="484"/>
                      </a:cubicBezTo>
                      <a:cubicBezTo>
                        <a:pt x="37977" y="1451"/>
                        <a:pt x="37009" y="1451"/>
                        <a:pt x="35921" y="1451"/>
                      </a:cubicBezTo>
                      <a:lnTo>
                        <a:pt x="35437" y="1694"/>
                      </a:lnTo>
                      <a:lnTo>
                        <a:pt x="34953" y="1694"/>
                      </a:lnTo>
                      <a:cubicBezTo>
                        <a:pt x="34469" y="1935"/>
                        <a:pt x="33985" y="2177"/>
                        <a:pt x="33623" y="2540"/>
                      </a:cubicBezTo>
                      <a:cubicBezTo>
                        <a:pt x="32897" y="2661"/>
                        <a:pt x="32171" y="2782"/>
                        <a:pt x="31325" y="2903"/>
                      </a:cubicBezTo>
                      <a:cubicBezTo>
                        <a:pt x="30841" y="3871"/>
                        <a:pt x="29873" y="3871"/>
                        <a:pt x="28906" y="3871"/>
                      </a:cubicBezTo>
                      <a:lnTo>
                        <a:pt x="28906" y="3871"/>
                      </a:lnTo>
                      <a:cubicBezTo>
                        <a:pt x="26850" y="5444"/>
                        <a:pt x="24673" y="6895"/>
                        <a:pt x="22012" y="7379"/>
                      </a:cubicBezTo>
                      <a:lnTo>
                        <a:pt x="22012" y="7379"/>
                      </a:lnTo>
                      <a:cubicBezTo>
                        <a:pt x="21649" y="7742"/>
                        <a:pt x="21165" y="8105"/>
                        <a:pt x="20802" y="8468"/>
                      </a:cubicBezTo>
                      <a:lnTo>
                        <a:pt x="20802" y="8468"/>
                      </a:lnTo>
                      <a:cubicBezTo>
                        <a:pt x="20440" y="8831"/>
                        <a:pt x="19956" y="9194"/>
                        <a:pt x="19593" y="9436"/>
                      </a:cubicBezTo>
                      <a:lnTo>
                        <a:pt x="19593" y="9436"/>
                      </a:lnTo>
                      <a:cubicBezTo>
                        <a:pt x="19351" y="10645"/>
                        <a:pt x="18384" y="10767"/>
                        <a:pt x="17416" y="10767"/>
                      </a:cubicBezTo>
                      <a:cubicBezTo>
                        <a:pt x="17416" y="10767"/>
                        <a:pt x="17416" y="10767"/>
                        <a:pt x="17416" y="10767"/>
                      </a:cubicBezTo>
                      <a:cubicBezTo>
                        <a:pt x="17053" y="11129"/>
                        <a:pt x="16690" y="11493"/>
                        <a:pt x="16206" y="11855"/>
                      </a:cubicBezTo>
                      <a:lnTo>
                        <a:pt x="16206" y="11855"/>
                      </a:lnTo>
                      <a:cubicBezTo>
                        <a:pt x="15844" y="12218"/>
                        <a:pt x="15360" y="12581"/>
                        <a:pt x="14997" y="12944"/>
                      </a:cubicBezTo>
                      <a:lnTo>
                        <a:pt x="14997" y="12944"/>
                      </a:lnTo>
                      <a:cubicBezTo>
                        <a:pt x="14634" y="13307"/>
                        <a:pt x="14271" y="13791"/>
                        <a:pt x="13909" y="14154"/>
                      </a:cubicBezTo>
                      <a:lnTo>
                        <a:pt x="13909" y="14154"/>
                      </a:lnTo>
                      <a:cubicBezTo>
                        <a:pt x="13546" y="14517"/>
                        <a:pt x="13183" y="14880"/>
                        <a:pt x="12820" y="15363"/>
                      </a:cubicBezTo>
                      <a:lnTo>
                        <a:pt x="12820" y="15363"/>
                      </a:lnTo>
                      <a:cubicBezTo>
                        <a:pt x="12457" y="15727"/>
                        <a:pt x="12094" y="16210"/>
                        <a:pt x="11732" y="16573"/>
                      </a:cubicBezTo>
                      <a:lnTo>
                        <a:pt x="11732" y="16573"/>
                      </a:lnTo>
                      <a:cubicBezTo>
                        <a:pt x="11369" y="16936"/>
                        <a:pt x="11006" y="17420"/>
                        <a:pt x="10643" y="17783"/>
                      </a:cubicBezTo>
                      <a:cubicBezTo>
                        <a:pt x="10643" y="17783"/>
                        <a:pt x="10643" y="17783"/>
                        <a:pt x="10643" y="17783"/>
                      </a:cubicBezTo>
                      <a:cubicBezTo>
                        <a:pt x="10643" y="18751"/>
                        <a:pt x="10522" y="19597"/>
                        <a:pt x="9313" y="19961"/>
                      </a:cubicBezTo>
                      <a:lnTo>
                        <a:pt x="9313" y="19961"/>
                      </a:lnTo>
                      <a:cubicBezTo>
                        <a:pt x="8950" y="20444"/>
                        <a:pt x="8587" y="20928"/>
                        <a:pt x="8345" y="21412"/>
                      </a:cubicBezTo>
                      <a:cubicBezTo>
                        <a:pt x="7861" y="22138"/>
                        <a:pt x="7499" y="22864"/>
                        <a:pt x="7015" y="23590"/>
                      </a:cubicBezTo>
                      <a:cubicBezTo>
                        <a:pt x="7015" y="24557"/>
                        <a:pt x="7015" y="25404"/>
                        <a:pt x="5926" y="25767"/>
                      </a:cubicBezTo>
                      <a:lnTo>
                        <a:pt x="5926" y="25767"/>
                      </a:lnTo>
                      <a:cubicBezTo>
                        <a:pt x="5563" y="26251"/>
                        <a:pt x="5321" y="26735"/>
                        <a:pt x="4959" y="27219"/>
                      </a:cubicBezTo>
                      <a:cubicBezTo>
                        <a:pt x="4959" y="27582"/>
                        <a:pt x="4959" y="27824"/>
                        <a:pt x="4717" y="28187"/>
                      </a:cubicBezTo>
                      <a:cubicBezTo>
                        <a:pt x="4717" y="29154"/>
                        <a:pt x="4717" y="30001"/>
                        <a:pt x="3628" y="30485"/>
                      </a:cubicBezTo>
                      <a:lnTo>
                        <a:pt x="3628" y="30485"/>
                      </a:lnTo>
                      <a:cubicBezTo>
                        <a:pt x="3265" y="32663"/>
                        <a:pt x="2661" y="34719"/>
                        <a:pt x="1451" y="36534"/>
                      </a:cubicBezTo>
                      <a:cubicBezTo>
                        <a:pt x="1451" y="36897"/>
                        <a:pt x="1451" y="37139"/>
                        <a:pt x="1330" y="37502"/>
                      </a:cubicBezTo>
                      <a:cubicBezTo>
                        <a:pt x="1330" y="39195"/>
                        <a:pt x="1330" y="41010"/>
                        <a:pt x="1088" y="42703"/>
                      </a:cubicBezTo>
                      <a:cubicBezTo>
                        <a:pt x="1088" y="43429"/>
                        <a:pt x="484" y="44034"/>
                        <a:pt x="242" y="44760"/>
                      </a:cubicBezTo>
                      <a:cubicBezTo>
                        <a:pt x="242" y="47421"/>
                        <a:pt x="121" y="49962"/>
                        <a:pt x="0" y="52624"/>
                      </a:cubicBezTo>
                      <a:cubicBezTo>
                        <a:pt x="0" y="53349"/>
                        <a:pt x="0" y="54196"/>
                        <a:pt x="0" y="54922"/>
                      </a:cubicBezTo>
                      <a:cubicBezTo>
                        <a:pt x="0" y="56373"/>
                        <a:pt x="121" y="57704"/>
                        <a:pt x="242" y="59156"/>
                      </a:cubicBezTo>
                      <a:cubicBezTo>
                        <a:pt x="1209" y="59882"/>
                        <a:pt x="1330" y="60850"/>
                        <a:pt x="1209" y="61938"/>
                      </a:cubicBezTo>
                      <a:cubicBezTo>
                        <a:pt x="1209" y="62664"/>
                        <a:pt x="1209" y="63269"/>
                        <a:pt x="1330" y="63995"/>
                      </a:cubicBezTo>
                      <a:cubicBezTo>
                        <a:pt x="2661" y="64963"/>
                        <a:pt x="2298" y="66414"/>
                        <a:pt x="2540" y="67624"/>
                      </a:cubicBezTo>
                      <a:cubicBezTo>
                        <a:pt x="3991" y="70527"/>
                        <a:pt x="5443" y="73310"/>
                        <a:pt x="6652" y="76334"/>
                      </a:cubicBezTo>
                      <a:cubicBezTo>
                        <a:pt x="8224" y="80084"/>
                        <a:pt x="10159" y="83472"/>
                        <a:pt x="13425" y="86012"/>
                      </a:cubicBezTo>
                      <a:cubicBezTo>
                        <a:pt x="13909" y="86375"/>
                        <a:pt x="14271" y="86738"/>
                        <a:pt x="14634" y="87222"/>
                      </a:cubicBezTo>
                      <a:cubicBezTo>
                        <a:pt x="18142" y="92061"/>
                        <a:pt x="23221" y="94601"/>
                        <a:pt x="28543" y="96658"/>
                      </a:cubicBezTo>
                      <a:cubicBezTo>
                        <a:pt x="29631" y="97021"/>
                        <a:pt x="30599" y="97625"/>
                        <a:pt x="31687" y="97989"/>
                      </a:cubicBezTo>
                      <a:cubicBezTo>
                        <a:pt x="33623" y="98714"/>
                        <a:pt x="35558" y="99561"/>
                        <a:pt x="37614" y="99924"/>
                      </a:cubicBezTo>
                      <a:cubicBezTo>
                        <a:pt x="42331" y="100529"/>
                        <a:pt x="47168" y="100771"/>
                        <a:pt x="51885" y="101255"/>
                      </a:cubicBezTo>
                      <a:cubicBezTo>
                        <a:pt x="52490" y="100892"/>
                        <a:pt x="53095" y="100408"/>
                        <a:pt x="53699" y="100287"/>
                      </a:cubicBezTo>
                      <a:cubicBezTo>
                        <a:pt x="55876" y="100166"/>
                        <a:pt x="58054" y="100166"/>
                        <a:pt x="60230" y="100045"/>
                      </a:cubicBezTo>
                      <a:cubicBezTo>
                        <a:pt x="60472" y="99924"/>
                        <a:pt x="60835" y="99924"/>
                        <a:pt x="61077" y="100045"/>
                      </a:cubicBezTo>
                      <a:cubicBezTo>
                        <a:pt x="62045" y="98714"/>
                        <a:pt x="63496" y="99077"/>
                        <a:pt x="64826" y="98956"/>
                      </a:cubicBezTo>
                      <a:cubicBezTo>
                        <a:pt x="65552" y="97504"/>
                        <a:pt x="67003" y="97868"/>
                        <a:pt x="68213" y="97747"/>
                      </a:cubicBezTo>
                      <a:cubicBezTo>
                        <a:pt x="68213" y="97747"/>
                        <a:pt x="68213" y="97747"/>
                        <a:pt x="68213" y="97747"/>
                      </a:cubicBezTo>
                      <a:cubicBezTo>
                        <a:pt x="68576" y="97504"/>
                        <a:pt x="69059" y="97142"/>
                        <a:pt x="69422" y="96899"/>
                      </a:cubicBezTo>
                      <a:cubicBezTo>
                        <a:pt x="69664" y="96658"/>
                        <a:pt x="70027" y="96658"/>
                        <a:pt x="70390" y="96658"/>
                      </a:cubicBezTo>
                      <a:cubicBezTo>
                        <a:pt x="72325" y="95448"/>
                        <a:pt x="73897" y="93512"/>
                        <a:pt x="76316" y="93150"/>
                      </a:cubicBezTo>
                      <a:cubicBezTo>
                        <a:pt x="76316" y="93150"/>
                        <a:pt x="76316" y="93150"/>
                        <a:pt x="76316" y="93150"/>
                      </a:cubicBezTo>
                      <a:cubicBezTo>
                        <a:pt x="76679" y="92786"/>
                        <a:pt x="77163" y="92424"/>
                        <a:pt x="77526" y="92182"/>
                      </a:cubicBezTo>
                      <a:close/>
                    </a:path>
                  </a:pathLst>
                </a:custGeom>
                <a:solidFill>
                  <a:srgbClr val="F3745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1013" name="Google Shape;1013;p36"/>
                <p:cNvSpPr/>
                <p:nvPr/>
              </p:nvSpPr>
              <p:spPr>
                <a:xfrm>
                  <a:off x="5898463" y="5149246"/>
                  <a:ext cx="344000" cy="467721"/>
                </a:xfrm>
                <a:custGeom>
                  <a:avLst/>
                  <a:gdLst/>
                  <a:ahLst/>
                  <a:cxnLst/>
                  <a:rect l="l" t="t" r="r" b="b"/>
                  <a:pathLst>
                    <a:path w="344000" h="467721" extrusionOk="0">
                      <a:moveTo>
                        <a:pt x="342670" y="182428"/>
                      </a:moveTo>
                      <a:cubicBezTo>
                        <a:pt x="342670" y="181823"/>
                        <a:pt x="342065" y="181218"/>
                        <a:pt x="341703" y="180614"/>
                      </a:cubicBezTo>
                      <a:cubicBezTo>
                        <a:pt x="341703" y="180130"/>
                        <a:pt x="341582" y="179767"/>
                        <a:pt x="341461" y="179283"/>
                      </a:cubicBezTo>
                      <a:cubicBezTo>
                        <a:pt x="341219" y="178920"/>
                        <a:pt x="340856" y="178436"/>
                        <a:pt x="340614" y="178074"/>
                      </a:cubicBezTo>
                      <a:cubicBezTo>
                        <a:pt x="340735" y="176743"/>
                        <a:pt x="340009" y="175654"/>
                        <a:pt x="339284" y="174686"/>
                      </a:cubicBezTo>
                      <a:cubicBezTo>
                        <a:pt x="338921" y="174323"/>
                        <a:pt x="338558" y="173960"/>
                        <a:pt x="338316" y="173597"/>
                      </a:cubicBezTo>
                      <a:lnTo>
                        <a:pt x="338316" y="173597"/>
                      </a:lnTo>
                      <a:cubicBezTo>
                        <a:pt x="337832" y="170573"/>
                        <a:pt x="335776" y="168396"/>
                        <a:pt x="334809" y="165613"/>
                      </a:cubicBezTo>
                      <a:cubicBezTo>
                        <a:pt x="334446" y="165250"/>
                        <a:pt x="334204" y="164766"/>
                        <a:pt x="333841" y="164403"/>
                      </a:cubicBezTo>
                      <a:cubicBezTo>
                        <a:pt x="333599" y="164040"/>
                        <a:pt x="333478" y="163798"/>
                        <a:pt x="333599" y="163315"/>
                      </a:cubicBezTo>
                      <a:cubicBezTo>
                        <a:pt x="333357" y="162831"/>
                        <a:pt x="332995" y="162467"/>
                        <a:pt x="332753" y="161984"/>
                      </a:cubicBezTo>
                      <a:cubicBezTo>
                        <a:pt x="332511" y="161742"/>
                        <a:pt x="332390" y="161379"/>
                        <a:pt x="332511" y="161016"/>
                      </a:cubicBezTo>
                      <a:cubicBezTo>
                        <a:pt x="332148" y="161016"/>
                        <a:pt x="331785" y="160774"/>
                        <a:pt x="331422" y="160774"/>
                      </a:cubicBezTo>
                      <a:cubicBezTo>
                        <a:pt x="331422" y="160411"/>
                        <a:pt x="331422" y="160048"/>
                        <a:pt x="331422" y="159685"/>
                      </a:cubicBezTo>
                      <a:lnTo>
                        <a:pt x="331422" y="159685"/>
                      </a:lnTo>
                      <a:cubicBezTo>
                        <a:pt x="331180" y="159685"/>
                        <a:pt x="330817" y="159685"/>
                        <a:pt x="330576" y="159564"/>
                      </a:cubicBezTo>
                      <a:cubicBezTo>
                        <a:pt x="330455" y="158838"/>
                        <a:pt x="330334" y="158113"/>
                        <a:pt x="330213" y="157387"/>
                      </a:cubicBezTo>
                      <a:cubicBezTo>
                        <a:pt x="329487" y="156177"/>
                        <a:pt x="328761" y="154967"/>
                        <a:pt x="328036" y="153758"/>
                      </a:cubicBezTo>
                      <a:cubicBezTo>
                        <a:pt x="327673" y="153394"/>
                        <a:pt x="327431" y="153032"/>
                        <a:pt x="327068" y="152669"/>
                      </a:cubicBezTo>
                      <a:cubicBezTo>
                        <a:pt x="326826" y="152427"/>
                        <a:pt x="326705" y="152064"/>
                        <a:pt x="326705" y="151701"/>
                      </a:cubicBezTo>
                      <a:cubicBezTo>
                        <a:pt x="326343" y="151217"/>
                        <a:pt x="325980" y="150733"/>
                        <a:pt x="325617" y="150250"/>
                      </a:cubicBezTo>
                      <a:cubicBezTo>
                        <a:pt x="324891" y="149040"/>
                        <a:pt x="324045" y="147951"/>
                        <a:pt x="323319" y="146741"/>
                      </a:cubicBezTo>
                      <a:cubicBezTo>
                        <a:pt x="322956" y="146378"/>
                        <a:pt x="322714" y="146016"/>
                        <a:pt x="322351" y="145652"/>
                      </a:cubicBezTo>
                      <a:cubicBezTo>
                        <a:pt x="322110" y="145411"/>
                        <a:pt x="321989" y="145047"/>
                        <a:pt x="322110" y="144685"/>
                      </a:cubicBezTo>
                      <a:cubicBezTo>
                        <a:pt x="321747" y="144201"/>
                        <a:pt x="321505" y="143717"/>
                        <a:pt x="321142" y="143354"/>
                      </a:cubicBezTo>
                      <a:cubicBezTo>
                        <a:pt x="318844" y="141055"/>
                        <a:pt x="317876" y="138031"/>
                        <a:pt x="316425" y="135369"/>
                      </a:cubicBezTo>
                      <a:cubicBezTo>
                        <a:pt x="316062" y="135007"/>
                        <a:pt x="315820" y="134523"/>
                        <a:pt x="315458" y="134160"/>
                      </a:cubicBezTo>
                      <a:cubicBezTo>
                        <a:pt x="315216" y="133918"/>
                        <a:pt x="315216" y="133555"/>
                        <a:pt x="315216" y="133192"/>
                      </a:cubicBezTo>
                      <a:cubicBezTo>
                        <a:pt x="314853" y="132708"/>
                        <a:pt x="314490" y="132224"/>
                        <a:pt x="314248" y="131861"/>
                      </a:cubicBezTo>
                      <a:lnTo>
                        <a:pt x="314248" y="131861"/>
                      </a:lnTo>
                      <a:cubicBezTo>
                        <a:pt x="314006" y="131499"/>
                        <a:pt x="313643" y="131135"/>
                        <a:pt x="313402" y="130773"/>
                      </a:cubicBezTo>
                      <a:cubicBezTo>
                        <a:pt x="310620" y="126055"/>
                        <a:pt x="307838" y="121457"/>
                        <a:pt x="305056" y="116740"/>
                      </a:cubicBezTo>
                      <a:cubicBezTo>
                        <a:pt x="304814" y="116377"/>
                        <a:pt x="304452" y="116014"/>
                        <a:pt x="304210" y="115651"/>
                      </a:cubicBezTo>
                      <a:cubicBezTo>
                        <a:pt x="304210" y="115288"/>
                        <a:pt x="303968" y="114804"/>
                        <a:pt x="303847" y="114441"/>
                      </a:cubicBezTo>
                      <a:cubicBezTo>
                        <a:pt x="303605" y="114078"/>
                        <a:pt x="303242" y="113715"/>
                        <a:pt x="303000" y="113353"/>
                      </a:cubicBezTo>
                      <a:cubicBezTo>
                        <a:pt x="301791" y="111780"/>
                        <a:pt x="300581" y="110207"/>
                        <a:pt x="299251" y="108634"/>
                      </a:cubicBezTo>
                      <a:cubicBezTo>
                        <a:pt x="299130" y="108271"/>
                        <a:pt x="299009" y="107788"/>
                        <a:pt x="298888" y="107424"/>
                      </a:cubicBezTo>
                      <a:cubicBezTo>
                        <a:pt x="298646" y="107062"/>
                        <a:pt x="298404" y="106820"/>
                        <a:pt x="298162" y="106457"/>
                      </a:cubicBezTo>
                      <a:cubicBezTo>
                        <a:pt x="298162" y="106094"/>
                        <a:pt x="298162" y="105731"/>
                        <a:pt x="298162" y="105247"/>
                      </a:cubicBezTo>
                      <a:cubicBezTo>
                        <a:pt x="297800" y="104884"/>
                        <a:pt x="297558" y="104400"/>
                        <a:pt x="297195" y="104037"/>
                      </a:cubicBezTo>
                      <a:cubicBezTo>
                        <a:pt x="296953" y="103795"/>
                        <a:pt x="296953" y="103433"/>
                        <a:pt x="296953" y="103070"/>
                      </a:cubicBezTo>
                      <a:cubicBezTo>
                        <a:pt x="296590" y="102585"/>
                        <a:pt x="296348" y="102102"/>
                        <a:pt x="295985" y="101739"/>
                      </a:cubicBezTo>
                      <a:lnTo>
                        <a:pt x="295985" y="101739"/>
                      </a:lnTo>
                      <a:cubicBezTo>
                        <a:pt x="295623" y="101739"/>
                        <a:pt x="295260" y="101618"/>
                        <a:pt x="294897" y="101497"/>
                      </a:cubicBezTo>
                      <a:cubicBezTo>
                        <a:pt x="294897" y="101255"/>
                        <a:pt x="294897" y="100892"/>
                        <a:pt x="295139" y="100650"/>
                      </a:cubicBezTo>
                      <a:cubicBezTo>
                        <a:pt x="294292" y="99077"/>
                        <a:pt x="293325" y="97505"/>
                        <a:pt x="292478" y="95932"/>
                      </a:cubicBezTo>
                      <a:cubicBezTo>
                        <a:pt x="291389" y="95569"/>
                        <a:pt x="291269" y="94602"/>
                        <a:pt x="291148" y="93755"/>
                      </a:cubicBezTo>
                      <a:cubicBezTo>
                        <a:pt x="288487" y="89883"/>
                        <a:pt x="285826" y="86012"/>
                        <a:pt x="283286" y="82020"/>
                      </a:cubicBezTo>
                      <a:cubicBezTo>
                        <a:pt x="282682" y="81052"/>
                        <a:pt x="282440" y="79964"/>
                        <a:pt x="281956" y="78875"/>
                      </a:cubicBezTo>
                      <a:cubicBezTo>
                        <a:pt x="281593" y="78391"/>
                        <a:pt x="281230" y="77907"/>
                        <a:pt x="280988" y="77423"/>
                      </a:cubicBezTo>
                      <a:lnTo>
                        <a:pt x="280988" y="77423"/>
                      </a:lnTo>
                      <a:cubicBezTo>
                        <a:pt x="280746" y="77060"/>
                        <a:pt x="280384" y="76697"/>
                        <a:pt x="280142" y="76335"/>
                      </a:cubicBezTo>
                      <a:cubicBezTo>
                        <a:pt x="279295" y="75246"/>
                        <a:pt x="278328" y="74036"/>
                        <a:pt x="277481" y="72947"/>
                      </a:cubicBezTo>
                      <a:cubicBezTo>
                        <a:pt x="276755" y="71374"/>
                        <a:pt x="275909" y="69802"/>
                        <a:pt x="275183" y="68108"/>
                      </a:cubicBezTo>
                      <a:cubicBezTo>
                        <a:pt x="274941" y="67745"/>
                        <a:pt x="274578" y="67383"/>
                        <a:pt x="274336" y="67019"/>
                      </a:cubicBezTo>
                      <a:cubicBezTo>
                        <a:pt x="274336" y="66657"/>
                        <a:pt x="274094" y="66293"/>
                        <a:pt x="273973" y="65931"/>
                      </a:cubicBezTo>
                      <a:cubicBezTo>
                        <a:pt x="273611" y="65931"/>
                        <a:pt x="273248" y="65931"/>
                        <a:pt x="273006" y="65810"/>
                      </a:cubicBezTo>
                      <a:cubicBezTo>
                        <a:pt x="273006" y="65447"/>
                        <a:pt x="273006" y="65084"/>
                        <a:pt x="273006" y="64721"/>
                      </a:cubicBezTo>
                      <a:cubicBezTo>
                        <a:pt x="272764" y="64479"/>
                        <a:pt x="272643" y="64116"/>
                        <a:pt x="272643" y="63753"/>
                      </a:cubicBezTo>
                      <a:cubicBezTo>
                        <a:pt x="271313" y="62906"/>
                        <a:pt x="270345" y="61818"/>
                        <a:pt x="270345" y="60124"/>
                      </a:cubicBezTo>
                      <a:lnTo>
                        <a:pt x="270345" y="60124"/>
                      </a:lnTo>
                      <a:cubicBezTo>
                        <a:pt x="269982" y="59761"/>
                        <a:pt x="269740" y="59277"/>
                        <a:pt x="269378" y="58914"/>
                      </a:cubicBezTo>
                      <a:cubicBezTo>
                        <a:pt x="267442" y="56253"/>
                        <a:pt x="265386" y="53471"/>
                        <a:pt x="263451" y="50809"/>
                      </a:cubicBezTo>
                      <a:cubicBezTo>
                        <a:pt x="263451" y="50446"/>
                        <a:pt x="263451" y="50083"/>
                        <a:pt x="263451" y="49599"/>
                      </a:cubicBezTo>
                      <a:cubicBezTo>
                        <a:pt x="263209" y="49237"/>
                        <a:pt x="262847" y="48752"/>
                        <a:pt x="262605" y="48389"/>
                      </a:cubicBezTo>
                      <a:lnTo>
                        <a:pt x="262605" y="48147"/>
                      </a:lnTo>
                      <a:cubicBezTo>
                        <a:pt x="262000" y="47906"/>
                        <a:pt x="261637" y="47542"/>
                        <a:pt x="261153" y="47301"/>
                      </a:cubicBezTo>
                      <a:cubicBezTo>
                        <a:pt x="261153" y="46938"/>
                        <a:pt x="261153" y="46575"/>
                        <a:pt x="261153" y="46091"/>
                      </a:cubicBezTo>
                      <a:lnTo>
                        <a:pt x="261153" y="46091"/>
                      </a:lnTo>
                      <a:cubicBezTo>
                        <a:pt x="260911" y="45728"/>
                        <a:pt x="260549" y="45365"/>
                        <a:pt x="260307" y="45002"/>
                      </a:cubicBezTo>
                      <a:cubicBezTo>
                        <a:pt x="259460" y="44155"/>
                        <a:pt x="258613" y="43308"/>
                        <a:pt x="257767" y="42462"/>
                      </a:cubicBezTo>
                      <a:lnTo>
                        <a:pt x="257767" y="42462"/>
                      </a:lnTo>
                      <a:cubicBezTo>
                        <a:pt x="257404" y="40042"/>
                        <a:pt x="255348" y="38833"/>
                        <a:pt x="254139" y="36897"/>
                      </a:cubicBezTo>
                      <a:cubicBezTo>
                        <a:pt x="251720" y="33873"/>
                        <a:pt x="249301" y="30848"/>
                        <a:pt x="246882" y="27824"/>
                      </a:cubicBezTo>
                      <a:cubicBezTo>
                        <a:pt x="246156" y="26977"/>
                        <a:pt x="245551" y="26130"/>
                        <a:pt x="244826" y="25162"/>
                      </a:cubicBezTo>
                      <a:cubicBezTo>
                        <a:pt x="244463" y="24800"/>
                        <a:pt x="244100" y="24437"/>
                        <a:pt x="243737" y="24074"/>
                      </a:cubicBezTo>
                      <a:lnTo>
                        <a:pt x="243737" y="24074"/>
                      </a:lnTo>
                      <a:cubicBezTo>
                        <a:pt x="243374" y="23590"/>
                        <a:pt x="243012" y="23227"/>
                        <a:pt x="242649" y="22864"/>
                      </a:cubicBezTo>
                      <a:cubicBezTo>
                        <a:pt x="238416" y="19477"/>
                        <a:pt x="234062" y="15969"/>
                        <a:pt x="229829" y="12581"/>
                      </a:cubicBezTo>
                      <a:cubicBezTo>
                        <a:pt x="228861" y="12097"/>
                        <a:pt x="227773" y="11735"/>
                        <a:pt x="226805" y="11130"/>
                      </a:cubicBezTo>
                      <a:cubicBezTo>
                        <a:pt x="225233" y="10162"/>
                        <a:pt x="223781" y="8952"/>
                        <a:pt x="221725" y="8831"/>
                      </a:cubicBezTo>
                      <a:cubicBezTo>
                        <a:pt x="221362" y="7742"/>
                        <a:pt x="220395" y="7742"/>
                        <a:pt x="219427" y="7621"/>
                      </a:cubicBezTo>
                      <a:cubicBezTo>
                        <a:pt x="218943" y="6532"/>
                        <a:pt x="217976" y="6532"/>
                        <a:pt x="217008" y="6654"/>
                      </a:cubicBezTo>
                      <a:cubicBezTo>
                        <a:pt x="216283" y="5081"/>
                        <a:pt x="214831" y="5444"/>
                        <a:pt x="213622" y="5444"/>
                      </a:cubicBezTo>
                      <a:lnTo>
                        <a:pt x="213622" y="5444"/>
                      </a:lnTo>
                      <a:cubicBezTo>
                        <a:pt x="213138" y="4355"/>
                        <a:pt x="212292" y="4355"/>
                        <a:pt x="211324" y="4476"/>
                      </a:cubicBezTo>
                      <a:cubicBezTo>
                        <a:pt x="210840" y="4113"/>
                        <a:pt x="210356" y="3629"/>
                        <a:pt x="209873" y="3267"/>
                      </a:cubicBezTo>
                      <a:lnTo>
                        <a:pt x="209389" y="3267"/>
                      </a:lnTo>
                      <a:cubicBezTo>
                        <a:pt x="209389" y="3267"/>
                        <a:pt x="209026" y="3267"/>
                        <a:pt x="209026" y="3267"/>
                      </a:cubicBezTo>
                      <a:cubicBezTo>
                        <a:pt x="207817" y="3267"/>
                        <a:pt x="206728" y="3267"/>
                        <a:pt x="205519" y="3267"/>
                      </a:cubicBezTo>
                      <a:cubicBezTo>
                        <a:pt x="205519" y="2903"/>
                        <a:pt x="205519" y="2541"/>
                        <a:pt x="205277" y="2298"/>
                      </a:cubicBezTo>
                      <a:cubicBezTo>
                        <a:pt x="204188" y="2298"/>
                        <a:pt x="203100" y="2298"/>
                        <a:pt x="202011" y="2298"/>
                      </a:cubicBezTo>
                      <a:cubicBezTo>
                        <a:pt x="200923" y="2298"/>
                        <a:pt x="199834" y="2057"/>
                        <a:pt x="198746" y="1936"/>
                      </a:cubicBezTo>
                      <a:cubicBezTo>
                        <a:pt x="196932" y="605"/>
                        <a:pt x="195117" y="363"/>
                        <a:pt x="193303" y="1936"/>
                      </a:cubicBezTo>
                      <a:cubicBezTo>
                        <a:pt x="193061" y="1936"/>
                        <a:pt x="192819" y="1936"/>
                        <a:pt x="192699" y="1694"/>
                      </a:cubicBezTo>
                      <a:cubicBezTo>
                        <a:pt x="192094" y="1210"/>
                        <a:pt x="191610" y="726"/>
                        <a:pt x="190643" y="0"/>
                      </a:cubicBezTo>
                      <a:lnTo>
                        <a:pt x="151335" y="0"/>
                      </a:lnTo>
                      <a:cubicBezTo>
                        <a:pt x="151093" y="242"/>
                        <a:pt x="150852" y="605"/>
                        <a:pt x="150489" y="726"/>
                      </a:cubicBezTo>
                      <a:cubicBezTo>
                        <a:pt x="147949" y="1210"/>
                        <a:pt x="145409" y="1572"/>
                        <a:pt x="142869" y="1936"/>
                      </a:cubicBezTo>
                      <a:cubicBezTo>
                        <a:pt x="141781" y="1936"/>
                        <a:pt x="140692" y="2177"/>
                        <a:pt x="139604" y="2298"/>
                      </a:cubicBezTo>
                      <a:cubicBezTo>
                        <a:pt x="138394" y="3992"/>
                        <a:pt x="136459" y="3145"/>
                        <a:pt x="134887" y="3629"/>
                      </a:cubicBezTo>
                      <a:cubicBezTo>
                        <a:pt x="134040" y="4839"/>
                        <a:pt x="132710" y="4476"/>
                        <a:pt x="131500" y="4597"/>
                      </a:cubicBezTo>
                      <a:cubicBezTo>
                        <a:pt x="130654" y="6049"/>
                        <a:pt x="129202" y="5565"/>
                        <a:pt x="127993" y="5928"/>
                      </a:cubicBezTo>
                      <a:cubicBezTo>
                        <a:pt x="126300" y="7137"/>
                        <a:pt x="124244" y="7621"/>
                        <a:pt x="122309" y="8105"/>
                      </a:cubicBezTo>
                      <a:cubicBezTo>
                        <a:pt x="121825" y="8347"/>
                        <a:pt x="121462" y="8710"/>
                        <a:pt x="120978" y="8952"/>
                      </a:cubicBezTo>
                      <a:cubicBezTo>
                        <a:pt x="120615" y="9194"/>
                        <a:pt x="120253" y="9315"/>
                        <a:pt x="119890" y="9194"/>
                      </a:cubicBezTo>
                      <a:cubicBezTo>
                        <a:pt x="119527" y="9557"/>
                        <a:pt x="119043" y="9799"/>
                        <a:pt x="118680" y="10162"/>
                      </a:cubicBezTo>
                      <a:cubicBezTo>
                        <a:pt x="118438" y="10404"/>
                        <a:pt x="118076" y="10525"/>
                        <a:pt x="117713" y="10525"/>
                      </a:cubicBezTo>
                      <a:cubicBezTo>
                        <a:pt x="116866" y="11855"/>
                        <a:pt x="115778" y="12823"/>
                        <a:pt x="114084" y="12823"/>
                      </a:cubicBezTo>
                      <a:cubicBezTo>
                        <a:pt x="114084" y="12823"/>
                        <a:pt x="114084" y="12823"/>
                        <a:pt x="114084" y="12823"/>
                      </a:cubicBezTo>
                      <a:cubicBezTo>
                        <a:pt x="113721" y="13186"/>
                        <a:pt x="113238" y="13549"/>
                        <a:pt x="112875" y="13912"/>
                      </a:cubicBezTo>
                      <a:lnTo>
                        <a:pt x="112875" y="13912"/>
                      </a:lnTo>
                      <a:cubicBezTo>
                        <a:pt x="112512" y="14275"/>
                        <a:pt x="112149" y="14638"/>
                        <a:pt x="111665" y="15001"/>
                      </a:cubicBezTo>
                      <a:lnTo>
                        <a:pt x="111665" y="15001"/>
                      </a:lnTo>
                      <a:cubicBezTo>
                        <a:pt x="111303" y="15364"/>
                        <a:pt x="110940" y="15727"/>
                        <a:pt x="110698" y="15969"/>
                      </a:cubicBezTo>
                      <a:cubicBezTo>
                        <a:pt x="109972" y="16453"/>
                        <a:pt x="109247" y="16936"/>
                        <a:pt x="108521" y="17420"/>
                      </a:cubicBezTo>
                      <a:cubicBezTo>
                        <a:pt x="108158" y="17783"/>
                        <a:pt x="107674" y="18146"/>
                        <a:pt x="107312" y="18509"/>
                      </a:cubicBezTo>
                      <a:lnTo>
                        <a:pt x="107312" y="18509"/>
                      </a:lnTo>
                      <a:cubicBezTo>
                        <a:pt x="106949" y="18872"/>
                        <a:pt x="106465" y="19235"/>
                        <a:pt x="106102" y="19477"/>
                      </a:cubicBezTo>
                      <a:lnTo>
                        <a:pt x="106102" y="19477"/>
                      </a:lnTo>
                      <a:cubicBezTo>
                        <a:pt x="105739" y="19961"/>
                        <a:pt x="105376" y="20323"/>
                        <a:pt x="105014" y="20687"/>
                      </a:cubicBezTo>
                      <a:lnTo>
                        <a:pt x="105014" y="20687"/>
                      </a:lnTo>
                      <a:cubicBezTo>
                        <a:pt x="104651" y="21170"/>
                        <a:pt x="104288" y="21413"/>
                        <a:pt x="103925" y="21775"/>
                      </a:cubicBezTo>
                      <a:lnTo>
                        <a:pt x="103804" y="21775"/>
                      </a:lnTo>
                      <a:cubicBezTo>
                        <a:pt x="103441" y="22259"/>
                        <a:pt x="103078" y="22622"/>
                        <a:pt x="102716" y="22985"/>
                      </a:cubicBezTo>
                      <a:lnTo>
                        <a:pt x="102716" y="22985"/>
                      </a:lnTo>
                      <a:cubicBezTo>
                        <a:pt x="102353" y="23469"/>
                        <a:pt x="101990" y="23832"/>
                        <a:pt x="101748" y="24316"/>
                      </a:cubicBezTo>
                      <a:cubicBezTo>
                        <a:pt x="100660" y="25526"/>
                        <a:pt x="99571" y="26735"/>
                        <a:pt x="98482" y="27945"/>
                      </a:cubicBezTo>
                      <a:cubicBezTo>
                        <a:pt x="98241" y="28792"/>
                        <a:pt x="98241" y="29881"/>
                        <a:pt x="97031" y="30001"/>
                      </a:cubicBezTo>
                      <a:cubicBezTo>
                        <a:pt x="96668" y="30486"/>
                        <a:pt x="96306" y="30848"/>
                        <a:pt x="95943" y="31332"/>
                      </a:cubicBezTo>
                      <a:cubicBezTo>
                        <a:pt x="95580" y="31816"/>
                        <a:pt x="95217" y="32179"/>
                        <a:pt x="94854" y="32663"/>
                      </a:cubicBezTo>
                      <a:cubicBezTo>
                        <a:pt x="94491" y="33026"/>
                        <a:pt x="94128" y="33389"/>
                        <a:pt x="93887" y="33752"/>
                      </a:cubicBezTo>
                      <a:cubicBezTo>
                        <a:pt x="93645" y="34599"/>
                        <a:pt x="93645" y="35687"/>
                        <a:pt x="92435" y="35808"/>
                      </a:cubicBezTo>
                      <a:lnTo>
                        <a:pt x="92435" y="35808"/>
                      </a:lnTo>
                      <a:cubicBezTo>
                        <a:pt x="92072" y="36292"/>
                        <a:pt x="91831" y="36655"/>
                        <a:pt x="91468" y="37139"/>
                      </a:cubicBezTo>
                      <a:lnTo>
                        <a:pt x="91468" y="37139"/>
                      </a:lnTo>
                      <a:cubicBezTo>
                        <a:pt x="91105" y="37623"/>
                        <a:pt x="90863" y="37986"/>
                        <a:pt x="90500" y="38469"/>
                      </a:cubicBezTo>
                      <a:cubicBezTo>
                        <a:pt x="90500" y="38469"/>
                        <a:pt x="90500" y="38469"/>
                        <a:pt x="90500" y="38469"/>
                      </a:cubicBezTo>
                      <a:cubicBezTo>
                        <a:pt x="90137" y="38833"/>
                        <a:pt x="89774" y="39316"/>
                        <a:pt x="89412" y="39679"/>
                      </a:cubicBezTo>
                      <a:cubicBezTo>
                        <a:pt x="89412" y="39679"/>
                        <a:pt x="89412" y="39679"/>
                        <a:pt x="89412" y="39679"/>
                      </a:cubicBezTo>
                      <a:cubicBezTo>
                        <a:pt x="89412" y="40647"/>
                        <a:pt x="89412" y="41615"/>
                        <a:pt x="88202" y="41978"/>
                      </a:cubicBezTo>
                      <a:cubicBezTo>
                        <a:pt x="88202" y="41978"/>
                        <a:pt x="88202" y="41978"/>
                        <a:pt x="88202" y="41978"/>
                      </a:cubicBezTo>
                      <a:cubicBezTo>
                        <a:pt x="87839" y="42462"/>
                        <a:pt x="87477" y="42946"/>
                        <a:pt x="87114" y="43429"/>
                      </a:cubicBezTo>
                      <a:lnTo>
                        <a:pt x="87114" y="43429"/>
                      </a:lnTo>
                      <a:cubicBezTo>
                        <a:pt x="87114" y="43672"/>
                        <a:pt x="87114" y="44034"/>
                        <a:pt x="86872" y="44277"/>
                      </a:cubicBezTo>
                      <a:cubicBezTo>
                        <a:pt x="86509" y="44760"/>
                        <a:pt x="86146" y="45123"/>
                        <a:pt x="85783" y="45607"/>
                      </a:cubicBezTo>
                      <a:cubicBezTo>
                        <a:pt x="85058" y="46696"/>
                        <a:pt x="84211" y="47906"/>
                        <a:pt x="83485" y="48994"/>
                      </a:cubicBezTo>
                      <a:cubicBezTo>
                        <a:pt x="81429" y="52261"/>
                        <a:pt x="79494" y="55527"/>
                        <a:pt x="77438" y="58672"/>
                      </a:cubicBezTo>
                      <a:cubicBezTo>
                        <a:pt x="72358" y="66536"/>
                        <a:pt x="67279" y="74399"/>
                        <a:pt x="62078" y="82262"/>
                      </a:cubicBezTo>
                      <a:cubicBezTo>
                        <a:pt x="56636" y="90609"/>
                        <a:pt x="50951" y="98715"/>
                        <a:pt x="45751" y="107183"/>
                      </a:cubicBezTo>
                      <a:cubicBezTo>
                        <a:pt x="35228" y="124119"/>
                        <a:pt x="24585" y="140934"/>
                        <a:pt x="13579" y="157508"/>
                      </a:cubicBezTo>
                      <a:cubicBezTo>
                        <a:pt x="9830" y="163193"/>
                        <a:pt x="5718" y="168879"/>
                        <a:pt x="2815" y="175170"/>
                      </a:cubicBezTo>
                      <a:cubicBezTo>
                        <a:pt x="880" y="179283"/>
                        <a:pt x="-208" y="183396"/>
                        <a:pt x="33" y="187872"/>
                      </a:cubicBezTo>
                      <a:cubicBezTo>
                        <a:pt x="275" y="192348"/>
                        <a:pt x="1969" y="195977"/>
                        <a:pt x="5113" y="199123"/>
                      </a:cubicBezTo>
                      <a:cubicBezTo>
                        <a:pt x="8016" y="202147"/>
                        <a:pt x="11523" y="203236"/>
                        <a:pt x="15635" y="202994"/>
                      </a:cubicBezTo>
                      <a:cubicBezTo>
                        <a:pt x="15998" y="202994"/>
                        <a:pt x="16361" y="202994"/>
                        <a:pt x="16845" y="202994"/>
                      </a:cubicBezTo>
                      <a:cubicBezTo>
                        <a:pt x="22045" y="203357"/>
                        <a:pt x="26278" y="201059"/>
                        <a:pt x="29423" y="197066"/>
                      </a:cubicBezTo>
                      <a:cubicBezTo>
                        <a:pt x="33898" y="191381"/>
                        <a:pt x="38373" y="185574"/>
                        <a:pt x="42485" y="179525"/>
                      </a:cubicBezTo>
                      <a:cubicBezTo>
                        <a:pt x="51072" y="166823"/>
                        <a:pt x="59175" y="153758"/>
                        <a:pt x="67762" y="141055"/>
                      </a:cubicBezTo>
                      <a:cubicBezTo>
                        <a:pt x="76229" y="128474"/>
                        <a:pt x="84332" y="115651"/>
                        <a:pt x="92193" y="102707"/>
                      </a:cubicBezTo>
                      <a:cubicBezTo>
                        <a:pt x="96668" y="95085"/>
                        <a:pt x="101264" y="87585"/>
                        <a:pt x="105860" y="80085"/>
                      </a:cubicBezTo>
                      <a:cubicBezTo>
                        <a:pt x="107674" y="77181"/>
                        <a:pt x="109126" y="73915"/>
                        <a:pt x="112754" y="71737"/>
                      </a:cubicBezTo>
                      <a:cubicBezTo>
                        <a:pt x="113843" y="71858"/>
                        <a:pt x="115294" y="72100"/>
                        <a:pt x="116745" y="72342"/>
                      </a:cubicBezTo>
                      <a:cubicBezTo>
                        <a:pt x="116866" y="72342"/>
                        <a:pt x="116987" y="72584"/>
                        <a:pt x="117108" y="72826"/>
                      </a:cubicBezTo>
                      <a:cubicBezTo>
                        <a:pt x="117108" y="75487"/>
                        <a:pt x="117592" y="78270"/>
                        <a:pt x="117108" y="80810"/>
                      </a:cubicBezTo>
                      <a:cubicBezTo>
                        <a:pt x="116261" y="84682"/>
                        <a:pt x="116382" y="88432"/>
                        <a:pt x="116382" y="92303"/>
                      </a:cubicBezTo>
                      <a:cubicBezTo>
                        <a:pt x="116382" y="99077"/>
                        <a:pt x="116382" y="105852"/>
                        <a:pt x="116382" y="112506"/>
                      </a:cubicBezTo>
                      <a:cubicBezTo>
                        <a:pt x="116382" y="198760"/>
                        <a:pt x="116382" y="285014"/>
                        <a:pt x="116382" y="371268"/>
                      </a:cubicBezTo>
                      <a:cubicBezTo>
                        <a:pt x="116382" y="395342"/>
                        <a:pt x="116382" y="419537"/>
                        <a:pt x="116382" y="443611"/>
                      </a:cubicBezTo>
                      <a:cubicBezTo>
                        <a:pt x="116382" y="450022"/>
                        <a:pt x="117592" y="455829"/>
                        <a:pt x="122671" y="460305"/>
                      </a:cubicBezTo>
                      <a:cubicBezTo>
                        <a:pt x="122913" y="460547"/>
                        <a:pt x="123034" y="461031"/>
                        <a:pt x="123155" y="461273"/>
                      </a:cubicBezTo>
                      <a:cubicBezTo>
                        <a:pt x="124365" y="461515"/>
                        <a:pt x="125090" y="462362"/>
                        <a:pt x="125574" y="463450"/>
                      </a:cubicBezTo>
                      <a:cubicBezTo>
                        <a:pt x="125816" y="463934"/>
                        <a:pt x="126300" y="464176"/>
                        <a:pt x="126663" y="464539"/>
                      </a:cubicBezTo>
                      <a:cubicBezTo>
                        <a:pt x="127025" y="464902"/>
                        <a:pt x="127509" y="465265"/>
                        <a:pt x="127872" y="465507"/>
                      </a:cubicBezTo>
                      <a:cubicBezTo>
                        <a:pt x="127872" y="465507"/>
                        <a:pt x="127872" y="465507"/>
                        <a:pt x="127872" y="465507"/>
                      </a:cubicBezTo>
                      <a:cubicBezTo>
                        <a:pt x="128356" y="465870"/>
                        <a:pt x="128719" y="466233"/>
                        <a:pt x="129202" y="466716"/>
                      </a:cubicBezTo>
                      <a:cubicBezTo>
                        <a:pt x="129565" y="466716"/>
                        <a:pt x="129807" y="466716"/>
                        <a:pt x="130170" y="466716"/>
                      </a:cubicBezTo>
                      <a:cubicBezTo>
                        <a:pt x="131984" y="466837"/>
                        <a:pt x="133919" y="466837"/>
                        <a:pt x="135734" y="467201"/>
                      </a:cubicBezTo>
                      <a:cubicBezTo>
                        <a:pt x="143111" y="468773"/>
                        <a:pt x="149400" y="466716"/>
                        <a:pt x="154964" y="461999"/>
                      </a:cubicBezTo>
                      <a:cubicBezTo>
                        <a:pt x="156536" y="460668"/>
                        <a:pt x="158592" y="459821"/>
                        <a:pt x="159076" y="457402"/>
                      </a:cubicBezTo>
                      <a:cubicBezTo>
                        <a:pt x="159076" y="456434"/>
                        <a:pt x="159076" y="455466"/>
                        <a:pt x="160043" y="454982"/>
                      </a:cubicBezTo>
                      <a:cubicBezTo>
                        <a:pt x="160164" y="450506"/>
                        <a:pt x="160406" y="446151"/>
                        <a:pt x="160406" y="441675"/>
                      </a:cubicBezTo>
                      <a:cubicBezTo>
                        <a:pt x="160406" y="376591"/>
                        <a:pt x="160406" y="311628"/>
                        <a:pt x="160406" y="246544"/>
                      </a:cubicBezTo>
                      <a:cubicBezTo>
                        <a:pt x="160406" y="243278"/>
                        <a:pt x="161132" y="240133"/>
                        <a:pt x="161858" y="236625"/>
                      </a:cubicBezTo>
                      <a:cubicBezTo>
                        <a:pt x="162825" y="235536"/>
                        <a:pt x="164035" y="234326"/>
                        <a:pt x="165002" y="233237"/>
                      </a:cubicBezTo>
                      <a:cubicBezTo>
                        <a:pt x="168389" y="231786"/>
                        <a:pt x="171533" y="231302"/>
                        <a:pt x="174799" y="231302"/>
                      </a:cubicBezTo>
                      <a:cubicBezTo>
                        <a:pt x="179636" y="231302"/>
                        <a:pt x="184716" y="234326"/>
                        <a:pt x="184595" y="240980"/>
                      </a:cubicBezTo>
                      <a:cubicBezTo>
                        <a:pt x="184474" y="250295"/>
                        <a:pt x="184595" y="259489"/>
                        <a:pt x="184595" y="268804"/>
                      </a:cubicBezTo>
                      <a:cubicBezTo>
                        <a:pt x="184595" y="304491"/>
                        <a:pt x="184716" y="340178"/>
                        <a:pt x="184837" y="375866"/>
                      </a:cubicBezTo>
                      <a:cubicBezTo>
                        <a:pt x="186288" y="392076"/>
                        <a:pt x="185442" y="408165"/>
                        <a:pt x="185684" y="424376"/>
                      </a:cubicBezTo>
                      <a:cubicBezTo>
                        <a:pt x="185684" y="433449"/>
                        <a:pt x="185684" y="442522"/>
                        <a:pt x="185684" y="451595"/>
                      </a:cubicBezTo>
                      <a:cubicBezTo>
                        <a:pt x="185805" y="451837"/>
                        <a:pt x="185926" y="452200"/>
                        <a:pt x="185684" y="452442"/>
                      </a:cubicBezTo>
                      <a:cubicBezTo>
                        <a:pt x="187014" y="453409"/>
                        <a:pt x="186772" y="454861"/>
                        <a:pt x="186772" y="456192"/>
                      </a:cubicBezTo>
                      <a:cubicBezTo>
                        <a:pt x="186893" y="456434"/>
                        <a:pt x="186893" y="456676"/>
                        <a:pt x="186772" y="457038"/>
                      </a:cubicBezTo>
                      <a:cubicBezTo>
                        <a:pt x="188103" y="457402"/>
                        <a:pt x="189191" y="458128"/>
                        <a:pt x="188949" y="459700"/>
                      </a:cubicBezTo>
                      <a:cubicBezTo>
                        <a:pt x="194392" y="466596"/>
                        <a:pt x="201648" y="468168"/>
                        <a:pt x="209994" y="467080"/>
                      </a:cubicBezTo>
                      <a:cubicBezTo>
                        <a:pt x="211082" y="466959"/>
                        <a:pt x="212171" y="466837"/>
                        <a:pt x="213259" y="466716"/>
                      </a:cubicBezTo>
                      <a:cubicBezTo>
                        <a:pt x="214106" y="466475"/>
                        <a:pt x="214831" y="466112"/>
                        <a:pt x="215678" y="465870"/>
                      </a:cubicBezTo>
                      <a:cubicBezTo>
                        <a:pt x="215920" y="466233"/>
                        <a:pt x="216041" y="466354"/>
                        <a:pt x="216162" y="466475"/>
                      </a:cubicBezTo>
                      <a:cubicBezTo>
                        <a:pt x="216041" y="466475"/>
                        <a:pt x="215799" y="466233"/>
                        <a:pt x="215678" y="465870"/>
                      </a:cubicBezTo>
                      <a:cubicBezTo>
                        <a:pt x="216041" y="465870"/>
                        <a:pt x="216404" y="465628"/>
                        <a:pt x="216767" y="465507"/>
                      </a:cubicBezTo>
                      <a:lnTo>
                        <a:pt x="216767" y="465507"/>
                      </a:lnTo>
                      <a:cubicBezTo>
                        <a:pt x="217129" y="465144"/>
                        <a:pt x="217492" y="464902"/>
                        <a:pt x="217855" y="464660"/>
                      </a:cubicBezTo>
                      <a:cubicBezTo>
                        <a:pt x="218218" y="464660"/>
                        <a:pt x="218702" y="464418"/>
                        <a:pt x="219065" y="464297"/>
                      </a:cubicBezTo>
                      <a:cubicBezTo>
                        <a:pt x="219427" y="463208"/>
                        <a:pt x="220395" y="463087"/>
                        <a:pt x="221362" y="463087"/>
                      </a:cubicBezTo>
                      <a:cubicBezTo>
                        <a:pt x="221362" y="463087"/>
                        <a:pt x="221362" y="463087"/>
                        <a:pt x="221362" y="463087"/>
                      </a:cubicBezTo>
                      <a:cubicBezTo>
                        <a:pt x="221725" y="462724"/>
                        <a:pt x="222088" y="462362"/>
                        <a:pt x="222572" y="461877"/>
                      </a:cubicBezTo>
                      <a:cubicBezTo>
                        <a:pt x="223660" y="460668"/>
                        <a:pt x="224749" y="459579"/>
                        <a:pt x="225717" y="458369"/>
                      </a:cubicBezTo>
                      <a:cubicBezTo>
                        <a:pt x="225958" y="457523"/>
                        <a:pt x="226079" y="456434"/>
                        <a:pt x="227168" y="456071"/>
                      </a:cubicBezTo>
                      <a:cubicBezTo>
                        <a:pt x="228740" y="450506"/>
                        <a:pt x="229829" y="444941"/>
                        <a:pt x="229345" y="439135"/>
                      </a:cubicBezTo>
                      <a:cubicBezTo>
                        <a:pt x="229345" y="437804"/>
                        <a:pt x="229103" y="436473"/>
                        <a:pt x="228861" y="435143"/>
                      </a:cubicBezTo>
                      <a:cubicBezTo>
                        <a:pt x="228377" y="432118"/>
                        <a:pt x="228256" y="429094"/>
                        <a:pt x="228861" y="425949"/>
                      </a:cubicBezTo>
                      <a:cubicBezTo>
                        <a:pt x="229103" y="424860"/>
                        <a:pt x="229345" y="423650"/>
                        <a:pt x="229224" y="422561"/>
                      </a:cubicBezTo>
                      <a:cubicBezTo>
                        <a:pt x="229103" y="420505"/>
                        <a:pt x="228498" y="418448"/>
                        <a:pt x="228498" y="416271"/>
                      </a:cubicBezTo>
                      <a:cubicBezTo>
                        <a:pt x="228498" y="414456"/>
                        <a:pt x="229103" y="412641"/>
                        <a:pt x="228498" y="410706"/>
                      </a:cubicBezTo>
                      <a:cubicBezTo>
                        <a:pt x="228014" y="409133"/>
                        <a:pt x="228014" y="407198"/>
                        <a:pt x="228498" y="405504"/>
                      </a:cubicBezTo>
                      <a:cubicBezTo>
                        <a:pt x="229587" y="401633"/>
                        <a:pt x="229224" y="397882"/>
                        <a:pt x="229224" y="394012"/>
                      </a:cubicBezTo>
                      <a:cubicBezTo>
                        <a:pt x="229224" y="297112"/>
                        <a:pt x="229224" y="200212"/>
                        <a:pt x="229345" y="103311"/>
                      </a:cubicBezTo>
                      <a:cubicBezTo>
                        <a:pt x="229345" y="97747"/>
                        <a:pt x="229345" y="92182"/>
                        <a:pt x="229466" y="86496"/>
                      </a:cubicBezTo>
                      <a:cubicBezTo>
                        <a:pt x="229466" y="84561"/>
                        <a:pt x="229466" y="82625"/>
                        <a:pt x="229345" y="80690"/>
                      </a:cubicBezTo>
                      <a:cubicBezTo>
                        <a:pt x="229345" y="80326"/>
                        <a:pt x="229345" y="79843"/>
                        <a:pt x="229345" y="79480"/>
                      </a:cubicBezTo>
                      <a:cubicBezTo>
                        <a:pt x="229103" y="78996"/>
                        <a:pt x="228740" y="78391"/>
                        <a:pt x="228619" y="77907"/>
                      </a:cubicBezTo>
                      <a:cubicBezTo>
                        <a:pt x="228135" y="76213"/>
                        <a:pt x="228135" y="74520"/>
                        <a:pt x="229466" y="72947"/>
                      </a:cubicBezTo>
                      <a:cubicBezTo>
                        <a:pt x="230675" y="71374"/>
                        <a:pt x="232247" y="71012"/>
                        <a:pt x="234424" y="71374"/>
                      </a:cubicBezTo>
                      <a:cubicBezTo>
                        <a:pt x="236360" y="72584"/>
                        <a:pt x="237811" y="74520"/>
                        <a:pt x="239141" y="76697"/>
                      </a:cubicBezTo>
                      <a:cubicBezTo>
                        <a:pt x="245189" y="87343"/>
                        <a:pt x="251236" y="97989"/>
                        <a:pt x="257525" y="108514"/>
                      </a:cubicBezTo>
                      <a:cubicBezTo>
                        <a:pt x="261395" y="115046"/>
                        <a:pt x="265628" y="121579"/>
                        <a:pt x="269619" y="127990"/>
                      </a:cubicBezTo>
                      <a:cubicBezTo>
                        <a:pt x="277844" y="141177"/>
                        <a:pt x="286068" y="154241"/>
                        <a:pt x="294413" y="167306"/>
                      </a:cubicBezTo>
                      <a:cubicBezTo>
                        <a:pt x="298162" y="173235"/>
                        <a:pt x="302154" y="179162"/>
                        <a:pt x="306024" y="185090"/>
                      </a:cubicBezTo>
                      <a:cubicBezTo>
                        <a:pt x="307959" y="188114"/>
                        <a:pt x="309773" y="191260"/>
                        <a:pt x="311587" y="194405"/>
                      </a:cubicBezTo>
                      <a:cubicBezTo>
                        <a:pt x="312071" y="195251"/>
                        <a:pt x="312434" y="196099"/>
                        <a:pt x="313039" y="196824"/>
                      </a:cubicBezTo>
                      <a:cubicBezTo>
                        <a:pt x="313764" y="197792"/>
                        <a:pt x="314611" y="198518"/>
                        <a:pt x="314490" y="198518"/>
                      </a:cubicBezTo>
                      <a:cubicBezTo>
                        <a:pt x="317756" y="200212"/>
                        <a:pt x="319932" y="201300"/>
                        <a:pt x="322110" y="202389"/>
                      </a:cubicBezTo>
                      <a:cubicBezTo>
                        <a:pt x="322351" y="202389"/>
                        <a:pt x="322472" y="202389"/>
                        <a:pt x="322714" y="202389"/>
                      </a:cubicBezTo>
                      <a:cubicBezTo>
                        <a:pt x="328399" y="204203"/>
                        <a:pt x="333115" y="202268"/>
                        <a:pt x="337228" y="198276"/>
                      </a:cubicBezTo>
                      <a:cubicBezTo>
                        <a:pt x="338679" y="196824"/>
                        <a:pt x="340251" y="195373"/>
                        <a:pt x="341703" y="193921"/>
                      </a:cubicBezTo>
                      <a:cubicBezTo>
                        <a:pt x="342307" y="192106"/>
                        <a:pt x="342912" y="190171"/>
                        <a:pt x="343396" y="188356"/>
                      </a:cubicBezTo>
                      <a:cubicBezTo>
                        <a:pt x="343033" y="187630"/>
                        <a:pt x="343396" y="187388"/>
                        <a:pt x="344000" y="187147"/>
                      </a:cubicBezTo>
                      <a:cubicBezTo>
                        <a:pt x="344000" y="185452"/>
                        <a:pt x="344000" y="183880"/>
                        <a:pt x="343759" y="182187"/>
                      </a:cubicBezTo>
                      <a:close/>
                    </a:path>
                  </a:pathLst>
                </a:custGeom>
                <a:solidFill>
                  <a:srgbClr val="F3745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sp>
            <p:nvSpPr>
              <p:cNvPr id="1014" name="Google Shape;1014;p36"/>
              <p:cNvSpPr/>
              <p:nvPr/>
            </p:nvSpPr>
            <p:spPr>
              <a:xfrm>
                <a:off x="6118298" y="5178681"/>
                <a:ext cx="112964" cy="166509"/>
              </a:xfrm>
              <a:custGeom>
                <a:avLst/>
                <a:gdLst/>
                <a:ahLst/>
                <a:cxnLst/>
                <a:rect l="l" t="t" r="r" b="b"/>
                <a:pathLst>
                  <a:path w="112964" h="166509" extrusionOk="0">
                    <a:moveTo>
                      <a:pt x="112796" y="164970"/>
                    </a:moveTo>
                    <a:cubicBezTo>
                      <a:pt x="80625" y="117548"/>
                      <a:pt x="48454" y="70126"/>
                      <a:pt x="16283" y="22583"/>
                    </a:cubicBezTo>
                    <a:cubicBezTo>
                      <a:pt x="11807" y="16051"/>
                      <a:pt x="7333" y="9397"/>
                      <a:pt x="2858" y="2865"/>
                    </a:cubicBezTo>
                    <a:cubicBezTo>
                      <a:pt x="-1617" y="-3668"/>
                      <a:pt x="318" y="2865"/>
                      <a:pt x="1043" y="3953"/>
                    </a:cubicBezTo>
                    <a:cubicBezTo>
                      <a:pt x="33215" y="51375"/>
                      <a:pt x="65386" y="98797"/>
                      <a:pt x="97557" y="146339"/>
                    </a:cubicBezTo>
                    <a:cubicBezTo>
                      <a:pt x="102032" y="152872"/>
                      <a:pt x="106507" y="159526"/>
                      <a:pt x="110982" y="166058"/>
                    </a:cubicBezTo>
                    <a:cubicBezTo>
                      <a:pt x="111708" y="167147"/>
                      <a:pt x="113522" y="166058"/>
                      <a:pt x="112796" y="164970"/>
                    </a:cubicBezTo>
                    <a:lnTo>
                      <a:pt x="112796" y="164970"/>
                    </a:lnTo>
                    <a:close/>
                  </a:path>
                </a:pathLst>
              </a:custGeom>
              <a:solidFill>
                <a:srgbClr val="F3745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1015" name="Google Shape;1015;p36"/>
              <p:cNvSpPr/>
              <p:nvPr/>
            </p:nvSpPr>
            <p:spPr>
              <a:xfrm>
                <a:off x="5905238" y="5180732"/>
                <a:ext cx="113887" cy="165833"/>
              </a:xfrm>
              <a:custGeom>
                <a:avLst/>
                <a:gdLst/>
                <a:ahLst/>
                <a:cxnLst/>
                <a:rect l="l" t="t" r="r" b="b"/>
                <a:pathLst>
                  <a:path w="113887" h="165833" extrusionOk="0">
                    <a:moveTo>
                      <a:pt x="3539" y="163403"/>
                    </a:moveTo>
                    <a:cubicBezTo>
                      <a:pt x="35831" y="115981"/>
                      <a:pt x="68002" y="68559"/>
                      <a:pt x="100295" y="21259"/>
                    </a:cubicBezTo>
                    <a:cubicBezTo>
                      <a:pt x="104770" y="14726"/>
                      <a:pt x="109244" y="8073"/>
                      <a:pt x="113720" y="1540"/>
                    </a:cubicBezTo>
                    <a:cubicBezTo>
                      <a:pt x="114445" y="451"/>
                      <a:pt x="112631" y="-638"/>
                      <a:pt x="111905" y="451"/>
                    </a:cubicBezTo>
                    <a:cubicBezTo>
                      <a:pt x="79613" y="47873"/>
                      <a:pt x="47442" y="95294"/>
                      <a:pt x="15150" y="142595"/>
                    </a:cubicBezTo>
                    <a:cubicBezTo>
                      <a:pt x="10674" y="149128"/>
                      <a:pt x="6200" y="155781"/>
                      <a:pt x="1725" y="162314"/>
                    </a:cubicBezTo>
                    <a:cubicBezTo>
                      <a:pt x="-2750" y="168847"/>
                      <a:pt x="2813" y="164491"/>
                      <a:pt x="3539" y="163403"/>
                    </a:cubicBezTo>
                    <a:lnTo>
                      <a:pt x="3539" y="163403"/>
                    </a:lnTo>
                    <a:close/>
                  </a:path>
                </a:pathLst>
              </a:custGeom>
              <a:solidFill>
                <a:srgbClr val="F3745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1016" name="Google Shape;1016;p36"/>
              <p:cNvSpPr/>
              <p:nvPr/>
            </p:nvSpPr>
            <p:spPr>
              <a:xfrm>
                <a:off x="5772351" y="5318470"/>
                <a:ext cx="143451" cy="42337"/>
              </a:xfrm>
              <a:custGeom>
                <a:avLst/>
                <a:gdLst/>
                <a:ahLst/>
                <a:cxnLst/>
                <a:rect l="l" t="t" r="r" b="b"/>
                <a:pathLst>
                  <a:path w="143451" h="42337" extrusionOk="0">
                    <a:moveTo>
                      <a:pt x="38339" y="26996"/>
                    </a:moveTo>
                    <a:cubicBezTo>
                      <a:pt x="39549" y="26391"/>
                      <a:pt x="40879" y="26632"/>
                      <a:pt x="42089" y="26996"/>
                    </a:cubicBezTo>
                    <a:cubicBezTo>
                      <a:pt x="50313" y="28568"/>
                      <a:pt x="58537" y="30020"/>
                      <a:pt x="66761" y="31593"/>
                    </a:cubicBezTo>
                    <a:cubicBezTo>
                      <a:pt x="81880" y="34375"/>
                      <a:pt x="96877" y="37157"/>
                      <a:pt x="111995" y="39940"/>
                    </a:cubicBezTo>
                    <a:cubicBezTo>
                      <a:pt x="112358" y="39940"/>
                      <a:pt x="112600" y="39940"/>
                      <a:pt x="112963" y="40061"/>
                    </a:cubicBezTo>
                    <a:cubicBezTo>
                      <a:pt x="112963" y="40061"/>
                      <a:pt x="112963" y="40061"/>
                      <a:pt x="112963" y="40061"/>
                    </a:cubicBezTo>
                    <a:cubicBezTo>
                      <a:pt x="114898" y="40303"/>
                      <a:pt x="116954" y="40666"/>
                      <a:pt x="118889" y="40908"/>
                    </a:cubicBezTo>
                    <a:cubicBezTo>
                      <a:pt x="119614" y="40908"/>
                      <a:pt x="120461" y="40908"/>
                      <a:pt x="121187" y="41149"/>
                    </a:cubicBezTo>
                    <a:cubicBezTo>
                      <a:pt x="122275" y="41270"/>
                      <a:pt x="123364" y="41513"/>
                      <a:pt x="124573" y="41633"/>
                    </a:cubicBezTo>
                    <a:cubicBezTo>
                      <a:pt x="125178" y="41633"/>
                      <a:pt x="125904" y="41633"/>
                      <a:pt x="126508" y="41633"/>
                    </a:cubicBezTo>
                    <a:cubicBezTo>
                      <a:pt x="127476" y="41633"/>
                      <a:pt x="128443" y="41754"/>
                      <a:pt x="129290" y="41875"/>
                    </a:cubicBezTo>
                    <a:cubicBezTo>
                      <a:pt x="129653" y="41875"/>
                      <a:pt x="130137" y="41996"/>
                      <a:pt x="130500" y="41996"/>
                    </a:cubicBezTo>
                    <a:cubicBezTo>
                      <a:pt x="131225" y="41996"/>
                      <a:pt x="131951" y="41996"/>
                      <a:pt x="132556" y="42238"/>
                    </a:cubicBezTo>
                    <a:cubicBezTo>
                      <a:pt x="135700" y="42722"/>
                      <a:pt x="138361" y="41392"/>
                      <a:pt x="140659" y="39456"/>
                    </a:cubicBezTo>
                    <a:cubicBezTo>
                      <a:pt x="141143" y="39093"/>
                      <a:pt x="141505" y="38609"/>
                      <a:pt x="141868" y="38125"/>
                    </a:cubicBezTo>
                    <a:lnTo>
                      <a:pt x="141263" y="37520"/>
                    </a:lnTo>
                    <a:cubicBezTo>
                      <a:pt x="142715" y="35827"/>
                      <a:pt x="143561" y="33891"/>
                      <a:pt x="143441" y="31471"/>
                    </a:cubicBezTo>
                    <a:cubicBezTo>
                      <a:pt x="143199" y="28689"/>
                      <a:pt x="142231" y="26391"/>
                      <a:pt x="140175" y="24455"/>
                    </a:cubicBezTo>
                    <a:cubicBezTo>
                      <a:pt x="138119" y="22519"/>
                      <a:pt x="135700" y="21310"/>
                      <a:pt x="133039" y="20584"/>
                    </a:cubicBezTo>
                    <a:cubicBezTo>
                      <a:pt x="128806" y="19374"/>
                      <a:pt x="124573" y="19011"/>
                      <a:pt x="120219" y="18407"/>
                    </a:cubicBezTo>
                    <a:cubicBezTo>
                      <a:pt x="119856" y="18407"/>
                      <a:pt x="119493" y="18407"/>
                      <a:pt x="119131" y="18285"/>
                    </a:cubicBezTo>
                    <a:lnTo>
                      <a:pt x="117921" y="17197"/>
                    </a:lnTo>
                    <a:cubicBezTo>
                      <a:pt x="117921" y="17318"/>
                      <a:pt x="117921" y="17438"/>
                      <a:pt x="117921" y="17559"/>
                    </a:cubicBezTo>
                    <a:cubicBezTo>
                      <a:pt x="117679" y="17802"/>
                      <a:pt x="117558" y="17802"/>
                      <a:pt x="117316" y="18043"/>
                    </a:cubicBezTo>
                    <a:cubicBezTo>
                      <a:pt x="114293" y="17681"/>
                      <a:pt x="111269" y="17197"/>
                      <a:pt x="108246" y="16713"/>
                    </a:cubicBezTo>
                    <a:lnTo>
                      <a:pt x="108246" y="16713"/>
                    </a:lnTo>
                    <a:cubicBezTo>
                      <a:pt x="107399" y="16471"/>
                      <a:pt x="106552" y="16350"/>
                      <a:pt x="105706" y="16108"/>
                    </a:cubicBezTo>
                    <a:cubicBezTo>
                      <a:pt x="96514" y="14414"/>
                      <a:pt x="87443" y="12842"/>
                      <a:pt x="78251" y="11027"/>
                    </a:cubicBezTo>
                    <a:cubicBezTo>
                      <a:pt x="67003" y="8850"/>
                      <a:pt x="55876" y="6551"/>
                      <a:pt x="44629" y="4373"/>
                    </a:cubicBezTo>
                    <a:cubicBezTo>
                      <a:pt x="39791" y="3406"/>
                      <a:pt x="34953" y="2438"/>
                      <a:pt x="30115" y="1591"/>
                    </a:cubicBezTo>
                    <a:cubicBezTo>
                      <a:pt x="23584" y="502"/>
                      <a:pt x="17053" y="-344"/>
                      <a:pt x="10401" y="139"/>
                    </a:cubicBezTo>
                    <a:cubicBezTo>
                      <a:pt x="7499" y="382"/>
                      <a:pt x="4596" y="744"/>
                      <a:pt x="1693" y="1107"/>
                    </a:cubicBezTo>
                    <a:cubicBezTo>
                      <a:pt x="1088" y="1349"/>
                      <a:pt x="605" y="1591"/>
                      <a:pt x="0" y="1712"/>
                    </a:cubicBezTo>
                  </a:path>
                </a:pathLst>
              </a:custGeom>
              <a:solidFill>
                <a:srgbClr val="50B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grpSp>
          <p:nvGrpSpPr>
            <p:cNvPr id="1017" name="Google Shape;1017;p36"/>
            <p:cNvGrpSpPr/>
            <p:nvPr/>
          </p:nvGrpSpPr>
          <p:grpSpPr>
            <a:xfrm>
              <a:off x="6615687" y="5133568"/>
              <a:ext cx="269367" cy="473526"/>
              <a:chOff x="6615687" y="5133568"/>
              <a:chExt cx="269367" cy="473526"/>
            </a:xfrm>
          </p:grpSpPr>
          <p:sp>
            <p:nvSpPr>
              <p:cNvPr id="1018" name="Google Shape;1018;p36"/>
              <p:cNvSpPr/>
              <p:nvPr/>
            </p:nvSpPr>
            <p:spPr>
              <a:xfrm>
                <a:off x="6713721" y="5133568"/>
                <a:ext cx="78482" cy="78705"/>
              </a:xfrm>
              <a:custGeom>
                <a:avLst/>
                <a:gdLst/>
                <a:ahLst/>
                <a:cxnLst/>
                <a:rect l="l" t="t" r="r" b="b"/>
                <a:pathLst>
                  <a:path w="78482" h="78705" extrusionOk="0">
                    <a:moveTo>
                      <a:pt x="5386" y="60680"/>
                    </a:moveTo>
                    <a:cubicBezTo>
                      <a:pt x="12642" y="72293"/>
                      <a:pt x="23044" y="78463"/>
                      <a:pt x="36831" y="78463"/>
                    </a:cubicBezTo>
                    <a:cubicBezTo>
                      <a:pt x="37315" y="78463"/>
                      <a:pt x="37678" y="78463"/>
                      <a:pt x="38162" y="78463"/>
                    </a:cubicBezTo>
                    <a:cubicBezTo>
                      <a:pt x="38162" y="78463"/>
                      <a:pt x="38162" y="78705"/>
                      <a:pt x="38162" y="78705"/>
                    </a:cubicBezTo>
                    <a:cubicBezTo>
                      <a:pt x="41306" y="78342"/>
                      <a:pt x="44451" y="78100"/>
                      <a:pt x="47595" y="77616"/>
                    </a:cubicBezTo>
                    <a:cubicBezTo>
                      <a:pt x="54368" y="76648"/>
                      <a:pt x="60174" y="73624"/>
                      <a:pt x="65253" y="69269"/>
                    </a:cubicBezTo>
                    <a:cubicBezTo>
                      <a:pt x="71784" y="63583"/>
                      <a:pt x="75171" y="56204"/>
                      <a:pt x="77348" y="48098"/>
                    </a:cubicBezTo>
                    <a:cubicBezTo>
                      <a:pt x="78799" y="42292"/>
                      <a:pt x="78920" y="36485"/>
                      <a:pt x="77348" y="30678"/>
                    </a:cubicBezTo>
                    <a:cubicBezTo>
                      <a:pt x="75655" y="24508"/>
                      <a:pt x="72752" y="18823"/>
                      <a:pt x="68761" y="13984"/>
                    </a:cubicBezTo>
                    <a:cubicBezTo>
                      <a:pt x="63439" y="7452"/>
                      <a:pt x="56545" y="3338"/>
                      <a:pt x="48442" y="1282"/>
                    </a:cubicBezTo>
                    <a:cubicBezTo>
                      <a:pt x="43362" y="-49"/>
                      <a:pt x="38162" y="-291"/>
                      <a:pt x="32840" y="314"/>
                    </a:cubicBezTo>
                    <a:cubicBezTo>
                      <a:pt x="24253" y="1403"/>
                      <a:pt x="17480" y="6121"/>
                      <a:pt x="11070" y="11322"/>
                    </a:cubicBezTo>
                    <a:cubicBezTo>
                      <a:pt x="6837" y="16525"/>
                      <a:pt x="3571" y="22210"/>
                      <a:pt x="1274" y="28380"/>
                    </a:cubicBezTo>
                    <a:cubicBezTo>
                      <a:pt x="911" y="29227"/>
                      <a:pt x="790" y="30073"/>
                      <a:pt x="669" y="31042"/>
                    </a:cubicBezTo>
                    <a:cubicBezTo>
                      <a:pt x="-420" y="35759"/>
                      <a:pt x="64" y="40598"/>
                      <a:pt x="427" y="45316"/>
                    </a:cubicBezTo>
                    <a:cubicBezTo>
                      <a:pt x="790" y="50881"/>
                      <a:pt x="2725" y="55962"/>
                      <a:pt x="5628" y="60559"/>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1019" name="Google Shape;1019;p36"/>
              <p:cNvSpPr/>
              <p:nvPr/>
            </p:nvSpPr>
            <p:spPr>
              <a:xfrm>
                <a:off x="6615687" y="5225467"/>
                <a:ext cx="269367" cy="381627"/>
              </a:xfrm>
              <a:custGeom>
                <a:avLst/>
                <a:gdLst/>
                <a:ahLst/>
                <a:cxnLst/>
                <a:rect l="l" t="t" r="r" b="b"/>
                <a:pathLst>
                  <a:path w="269367" h="381627" extrusionOk="0">
                    <a:moveTo>
                      <a:pt x="266937" y="153871"/>
                    </a:moveTo>
                    <a:cubicBezTo>
                      <a:pt x="264518" y="148790"/>
                      <a:pt x="261373" y="144314"/>
                      <a:pt x="258350" y="139717"/>
                    </a:cubicBezTo>
                    <a:cubicBezTo>
                      <a:pt x="258108" y="139355"/>
                      <a:pt x="257866" y="138991"/>
                      <a:pt x="257624" y="138629"/>
                    </a:cubicBezTo>
                    <a:lnTo>
                      <a:pt x="257624" y="136451"/>
                    </a:lnTo>
                    <a:cubicBezTo>
                      <a:pt x="257624" y="136572"/>
                      <a:pt x="257382" y="136814"/>
                      <a:pt x="257261" y="136935"/>
                    </a:cubicBezTo>
                    <a:cubicBezTo>
                      <a:pt x="256898" y="136935"/>
                      <a:pt x="256656" y="136814"/>
                      <a:pt x="256294" y="136693"/>
                    </a:cubicBezTo>
                    <a:cubicBezTo>
                      <a:pt x="254117" y="133426"/>
                      <a:pt x="252060" y="130161"/>
                      <a:pt x="250004" y="126894"/>
                    </a:cubicBezTo>
                    <a:lnTo>
                      <a:pt x="250004" y="126894"/>
                    </a:lnTo>
                    <a:cubicBezTo>
                      <a:pt x="249400" y="125805"/>
                      <a:pt x="248916" y="124838"/>
                      <a:pt x="248311" y="123870"/>
                    </a:cubicBezTo>
                    <a:cubicBezTo>
                      <a:pt x="242264" y="113587"/>
                      <a:pt x="236096" y="103425"/>
                      <a:pt x="230169" y="93142"/>
                    </a:cubicBezTo>
                    <a:cubicBezTo>
                      <a:pt x="222792" y="80561"/>
                      <a:pt x="215656" y="67859"/>
                      <a:pt x="208399" y="55278"/>
                    </a:cubicBezTo>
                    <a:cubicBezTo>
                      <a:pt x="205255" y="49834"/>
                      <a:pt x="202231" y="44269"/>
                      <a:pt x="198845" y="38946"/>
                    </a:cubicBezTo>
                    <a:cubicBezTo>
                      <a:pt x="194370" y="31809"/>
                      <a:pt x="189774" y="24792"/>
                      <a:pt x="183727" y="18744"/>
                    </a:cubicBezTo>
                    <a:cubicBezTo>
                      <a:pt x="181066" y="16082"/>
                      <a:pt x="178163" y="13662"/>
                      <a:pt x="175502" y="11122"/>
                    </a:cubicBezTo>
                    <a:cubicBezTo>
                      <a:pt x="174898" y="10759"/>
                      <a:pt x="174172" y="10397"/>
                      <a:pt x="173567" y="10033"/>
                    </a:cubicBezTo>
                    <a:cubicBezTo>
                      <a:pt x="169092" y="7251"/>
                      <a:pt x="164375" y="4953"/>
                      <a:pt x="159296" y="3380"/>
                    </a:cubicBezTo>
                    <a:cubicBezTo>
                      <a:pt x="148532" y="-128"/>
                      <a:pt x="137526" y="-612"/>
                      <a:pt x="126278" y="598"/>
                    </a:cubicBezTo>
                    <a:cubicBezTo>
                      <a:pt x="121198" y="1202"/>
                      <a:pt x="116239" y="2049"/>
                      <a:pt x="111160" y="2896"/>
                    </a:cubicBezTo>
                    <a:cubicBezTo>
                      <a:pt x="110555" y="3259"/>
                      <a:pt x="109829" y="3622"/>
                      <a:pt x="109225" y="3864"/>
                    </a:cubicBezTo>
                    <a:cubicBezTo>
                      <a:pt x="105112" y="5315"/>
                      <a:pt x="101242" y="7130"/>
                      <a:pt x="97493" y="9549"/>
                    </a:cubicBezTo>
                    <a:cubicBezTo>
                      <a:pt x="89027" y="14872"/>
                      <a:pt x="82496" y="22010"/>
                      <a:pt x="76811" y="30115"/>
                    </a:cubicBezTo>
                    <a:cubicBezTo>
                      <a:pt x="68103" y="42455"/>
                      <a:pt x="60484" y="55398"/>
                      <a:pt x="52985" y="68343"/>
                    </a:cubicBezTo>
                    <a:cubicBezTo>
                      <a:pt x="48752" y="75601"/>
                      <a:pt x="44640" y="82981"/>
                      <a:pt x="40165" y="90118"/>
                    </a:cubicBezTo>
                    <a:cubicBezTo>
                      <a:pt x="36416" y="96167"/>
                      <a:pt x="32908" y="102215"/>
                      <a:pt x="29522" y="108385"/>
                    </a:cubicBezTo>
                    <a:cubicBezTo>
                      <a:pt x="27103" y="112740"/>
                      <a:pt x="24563" y="116974"/>
                      <a:pt x="22023" y="121209"/>
                    </a:cubicBezTo>
                    <a:cubicBezTo>
                      <a:pt x="19000" y="126048"/>
                      <a:pt x="15976" y="130765"/>
                      <a:pt x="12953" y="135483"/>
                    </a:cubicBezTo>
                    <a:cubicBezTo>
                      <a:pt x="12590" y="135483"/>
                      <a:pt x="12469" y="135725"/>
                      <a:pt x="11985" y="135725"/>
                    </a:cubicBezTo>
                    <a:cubicBezTo>
                      <a:pt x="11985" y="135604"/>
                      <a:pt x="11743" y="135483"/>
                      <a:pt x="11622" y="135241"/>
                    </a:cubicBezTo>
                    <a:lnTo>
                      <a:pt x="11622" y="137419"/>
                    </a:lnTo>
                    <a:cubicBezTo>
                      <a:pt x="11380" y="137782"/>
                      <a:pt x="11138" y="138145"/>
                      <a:pt x="10896" y="138508"/>
                    </a:cubicBezTo>
                    <a:cubicBezTo>
                      <a:pt x="7873" y="143104"/>
                      <a:pt x="4607" y="147581"/>
                      <a:pt x="2309" y="152662"/>
                    </a:cubicBezTo>
                    <a:cubicBezTo>
                      <a:pt x="737" y="155928"/>
                      <a:pt x="-110" y="159194"/>
                      <a:pt x="11" y="162823"/>
                    </a:cubicBezTo>
                    <a:cubicBezTo>
                      <a:pt x="132" y="166453"/>
                      <a:pt x="1584" y="169356"/>
                      <a:pt x="4003" y="171896"/>
                    </a:cubicBezTo>
                    <a:cubicBezTo>
                      <a:pt x="6180" y="174074"/>
                      <a:pt x="8720" y="174921"/>
                      <a:pt x="11622" y="174800"/>
                    </a:cubicBezTo>
                    <a:lnTo>
                      <a:pt x="11622" y="175888"/>
                    </a:lnTo>
                    <a:cubicBezTo>
                      <a:pt x="12348" y="175888"/>
                      <a:pt x="13073" y="175888"/>
                      <a:pt x="13920" y="175888"/>
                    </a:cubicBezTo>
                    <a:cubicBezTo>
                      <a:pt x="17790" y="175405"/>
                      <a:pt x="21177" y="173953"/>
                      <a:pt x="23475" y="170445"/>
                    </a:cubicBezTo>
                    <a:cubicBezTo>
                      <a:pt x="23959" y="169719"/>
                      <a:pt x="24563" y="168993"/>
                      <a:pt x="25047" y="168267"/>
                    </a:cubicBezTo>
                    <a:cubicBezTo>
                      <a:pt x="25289" y="167783"/>
                      <a:pt x="25652" y="167420"/>
                      <a:pt x="25894" y="166936"/>
                    </a:cubicBezTo>
                    <a:cubicBezTo>
                      <a:pt x="28675" y="163428"/>
                      <a:pt x="31336" y="159920"/>
                      <a:pt x="33876" y="156170"/>
                    </a:cubicBezTo>
                    <a:cubicBezTo>
                      <a:pt x="35327" y="154113"/>
                      <a:pt x="36658" y="151936"/>
                      <a:pt x="38109" y="149758"/>
                    </a:cubicBezTo>
                    <a:cubicBezTo>
                      <a:pt x="38109" y="149274"/>
                      <a:pt x="37988" y="148911"/>
                      <a:pt x="37867" y="148428"/>
                    </a:cubicBezTo>
                    <a:cubicBezTo>
                      <a:pt x="38956" y="146855"/>
                      <a:pt x="40044" y="145161"/>
                      <a:pt x="41012" y="143589"/>
                    </a:cubicBezTo>
                    <a:cubicBezTo>
                      <a:pt x="49720" y="129313"/>
                      <a:pt x="58307" y="115039"/>
                      <a:pt x="66894" y="100643"/>
                    </a:cubicBezTo>
                    <a:cubicBezTo>
                      <a:pt x="72216" y="91570"/>
                      <a:pt x="77416" y="82376"/>
                      <a:pt x="82738" y="73303"/>
                    </a:cubicBezTo>
                    <a:cubicBezTo>
                      <a:pt x="83342" y="72214"/>
                      <a:pt x="83947" y="71246"/>
                      <a:pt x="84673" y="70279"/>
                    </a:cubicBezTo>
                    <a:cubicBezTo>
                      <a:pt x="86971" y="66891"/>
                      <a:pt x="90357" y="67012"/>
                      <a:pt x="93018" y="68705"/>
                    </a:cubicBezTo>
                    <a:cubicBezTo>
                      <a:pt x="94469" y="69553"/>
                      <a:pt x="95679" y="70641"/>
                      <a:pt x="96767" y="71488"/>
                    </a:cubicBezTo>
                    <a:cubicBezTo>
                      <a:pt x="96767" y="72214"/>
                      <a:pt x="96767" y="72698"/>
                      <a:pt x="96767" y="73061"/>
                    </a:cubicBezTo>
                    <a:cubicBezTo>
                      <a:pt x="96405" y="74392"/>
                      <a:pt x="95921" y="75601"/>
                      <a:pt x="95437" y="76811"/>
                    </a:cubicBezTo>
                    <a:cubicBezTo>
                      <a:pt x="93986" y="80319"/>
                      <a:pt x="92292" y="83707"/>
                      <a:pt x="90962" y="87215"/>
                    </a:cubicBezTo>
                    <a:cubicBezTo>
                      <a:pt x="87092" y="97619"/>
                      <a:pt x="83463" y="108143"/>
                      <a:pt x="79835" y="118668"/>
                    </a:cubicBezTo>
                    <a:cubicBezTo>
                      <a:pt x="76449" y="128587"/>
                      <a:pt x="73304" y="138629"/>
                      <a:pt x="69918" y="148669"/>
                    </a:cubicBezTo>
                    <a:cubicBezTo>
                      <a:pt x="64838" y="163791"/>
                      <a:pt x="59758" y="178913"/>
                      <a:pt x="54679" y="194034"/>
                    </a:cubicBezTo>
                    <a:cubicBezTo>
                      <a:pt x="49720" y="208915"/>
                      <a:pt x="44761" y="223673"/>
                      <a:pt x="39923" y="238553"/>
                    </a:cubicBezTo>
                    <a:cubicBezTo>
                      <a:pt x="39077" y="241093"/>
                      <a:pt x="38109" y="243634"/>
                      <a:pt x="37383" y="246295"/>
                    </a:cubicBezTo>
                    <a:cubicBezTo>
                      <a:pt x="37021" y="247505"/>
                      <a:pt x="36416" y="248956"/>
                      <a:pt x="37383" y="250166"/>
                    </a:cubicBezTo>
                    <a:cubicBezTo>
                      <a:pt x="37746" y="250166"/>
                      <a:pt x="37988" y="250408"/>
                      <a:pt x="38230" y="250408"/>
                    </a:cubicBezTo>
                    <a:cubicBezTo>
                      <a:pt x="56493" y="250408"/>
                      <a:pt x="74755" y="250408"/>
                      <a:pt x="92897" y="250408"/>
                    </a:cubicBezTo>
                    <a:cubicBezTo>
                      <a:pt x="94711" y="250408"/>
                      <a:pt x="96525" y="250408"/>
                      <a:pt x="98219" y="250892"/>
                    </a:cubicBezTo>
                    <a:cubicBezTo>
                      <a:pt x="99428" y="252949"/>
                      <a:pt x="98944" y="255126"/>
                      <a:pt x="98944" y="257183"/>
                    </a:cubicBezTo>
                    <a:cubicBezTo>
                      <a:pt x="98944" y="260086"/>
                      <a:pt x="98702" y="262868"/>
                      <a:pt x="98702" y="265772"/>
                    </a:cubicBezTo>
                    <a:cubicBezTo>
                      <a:pt x="98702" y="298072"/>
                      <a:pt x="98702" y="330372"/>
                      <a:pt x="98461" y="362551"/>
                    </a:cubicBezTo>
                    <a:cubicBezTo>
                      <a:pt x="98461" y="367027"/>
                      <a:pt x="99065" y="371261"/>
                      <a:pt x="101363" y="375132"/>
                    </a:cubicBezTo>
                    <a:cubicBezTo>
                      <a:pt x="101605" y="375374"/>
                      <a:pt x="101847" y="375737"/>
                      <a:pt x="102089" y="375979"/>
                    </a:cubicBezTo>
                    <a:cubicBezTo>
                      <a:pt x="102331" y="376342"/>
                      <a:pt x="102694" y="376705"/>
                      <a:pt x="102936" y="376947"/>
                    </a:cubicBezTo>
                    <a:cubicBezTo>
                      <a:pt x="103298" y="377310"/>
                      <a:pt x="103540" y="377673"/>
                      <a:pt x="103903" y="377914"/>
                    </a:cubicBezTo>
                    <a:cubicBezTo>
                      <a:pt x="104508" y="378519"/>
                      <a:pt x="105112" y="379003"/>
                      <a:pt x="105838" y="379608"/>
                    </a:cubicBezTo>
                    <a:lnTo>
                      <a:pt x="105838" y="379608"/>
                    </a:lnTo>
                    <a:cubicBezTo>
                      <a:pt x="108862" y="381060"/>
                      <a:pt x="112006" y="381907"/>
                      <a:pt x="115393" y="381544"/>
                    </a:cubicBezTo>
                    <a:cubicBezTo>
                      <a:pt x="123012" y="380818"/>
                      <a:pt x="129060" y="374527"/>
                      <a:pt x="129301" y="366906"/>
                    </a:cubicBezTo>
                    <a:cubicBezTo>
                      <a:pt x="129301" y="364002"/>
                      <a:pt x="129301" y="361220"/>
                      <a:pt x="129301" y="358317"/>
                    </a:cubicBezTo>
                    <a:cubicBezTo>
                      <a:pt x="129301" y="322993"/>
                      <a:pt x="129301" y="287547"/>
                      <a:pt x="129181" y="252223"/>
                    </a:cubicBezTo>
                    <a:cubicBezTo>
                      <a:pt x="129181" y="251618"/>
                      <a:pt x="129181" y="251134"/>
                      <a:pt x="129301" y="250650"/>
                    </a:cubicBezTo>
                    <a:cubicBezTo>
                      <a:pt x="129785" y="250408"/>
                      <a:pt x="130027" y="250166"/>
                      <a:pt x="130269" y="250287"/>
                    </a:cubicBezTo>
                    <a:cubicBezTo>
                      <a:pt x="132930" y="250287"/>
                      <a:pt x="135712" y="250408"/>
                      <a:pt x="138372" y="250529"/>
                    </a:cubicBezTo>
                    <a:cubicBezTo>
                      <a:pt x="138977" y="250529"/>
                      <a:pt x="139582" y="250529"/>
                      <a:pt x="140186" y="250529"/>
                    </a:cubicBezTo>
                    <a:cubicBezTo>
                      <a:pt x="142605" y="250408"/>
                      <a:pt x="142847" y="250529"/>
                      <a:pt x="142726" y="252949"/>
                    </a:cubicBezTo>
                    <a:cubicBezTo>
                      <a:pt x="142726" y="254280"/>
                      <a:pt x="142847" y="255610"/>
                      <a:pt x="142847" y="256941"/>
                    </a:cubicBezTo>
                    <a:cubicBezTo>
                      <a:pt x="142847" y="291177"/>
                      <a:pt x="142847" y="325533"/>
                      <a:pt x="142847" y="359768"/>
                    </a:cubicBezTo>
                    <a:cubicBezTo>
                      <a:pt x="142847" y="363640"/>
                      <a:pt x="142605" y="367632"/>
                      <a:pt x="143694" y="371382"/>
                    </a:cubicBezTo>
                    <a:cubicBezTo>
                      <a:pt x="144903" y="374164"/>
                      <a:pt x="146234" y="376826"/>
                      <a:pt x="148411" y="379003"/>
                    </a:cubicBezTo>
                    <a:cubicBezTo>
                      <a:pt x="150467" y="379971"/>
                      <a:pt x="152523" y="380818"/>
                      <a:pt x="154821" y="381181"/>
                    </a:cubicBezTo>
                    <a:cubicBezTo>
                      <a:pt x="159901" y="381786"/>
                      <a:pt x="164255" y="380213"/>
                      <a:pt x="168125" y="376826"/>
                    </a:cubicBezTo>
                    <a:cubicBezTo>
                      <a:pt x="171390" y="373923"/>
                      <a:pt x="172600" y="370051"/>
                      <a:pt x="172721" y="365938"/>
                    </a:cubicBezTo>
                    <a:cubicBezTo>
                      <a:pt x="172842" y="363277"/>
                      <a:pt x="172721" y="360494"/>
                      <a:pt x="172721" y="357833"/>
                    </a:cubicBezTo>
                    <a:cubicBezTo>
                      <a:pt x="172479" y="322750"/>
                      <a:pt x="172237" y="287668"/>
                      <a:pt x="171995" y="252586"/>
                    </a:cubicBezTo>
                    <a:cubicBezTo>
                      <a:pt x="171995" y="251981"/>
                      <a:pt x="171995" y="251376"/>
                      <a:pt x="171995" y="250529"/>
                    </a:cubicBezTo>
                    <a:cubicBezTo>
                      <a:pt x="172842" y="250408"/>
                      <a:pt x="173567" y="250166"/>
                      <a:pt x="174172" y="250166"/>
                    </a:cubicBezTo>
                    <a:cubicBezTo>
                      <a:pt x="192072" y="250166"/>
                      <a:pt x="209972" y="250166"/>
                      <a:pt x="227992" y="250046"/>
                    </a:cubicBezTo>
                    <a:cubicBezTo>
                      <a:pt x="228234" y="250046"/>
                      <a:pt x="228597" y="250046"/>
                      <a:pt x="228839" y="250166"/>
                    </a:cubicBezTo>
                    <a:cubicBezTo>
                      <a:pt x="229686" y="249803"/>
                      <a:pt x="229686" y="249077"/>
                      <a:pt x="229807" y="248351"/>
                    </a:cubicBezTo>
                    <a:cubicBezTo>
                      <a:pt x="228234" y="243150"/>
                      <a:pt x="226783" y="237948"/>
                      <a:pt x="225211" y="232746"/>
                    </a:cubicBezTo>
                    <a:cubicBezTo>
                      <a:pt x="219768" y="215205"/>
                      <a:pt x="214326" y="197785"/>
                      <a:pt x="208762" y="180244"/>
                    </a:cubicBezTo>
                    <a:cubicBezTo>
                      <a:pt x="204287" y="165727"/>
                      <a:pt x="199812" y="151210"/>
                      <a:pt x="195095" y="136814"/>
                    </a:cubicBezTo>
                    <a:cubicBezTo>
                      <a:pt x="193402" y="131491"/>
                      <a:pt x="191467" y="126289"/>
                      <a:pt x="189774" y="120966"/>
                    </a:cubicBezTo>
                    <a:cubicBezTo>
                      <a:pt x="186871" y="111893"/>
                      <a:pt x="183969" y="102941"/>
                      <a:pt x="180945" y="93989"/>
                    </a:cubicBezTo>
                    <a:cubicBezTo>
                      <a:pt x="178889" y="87699"/>
                      <a:pt x="176591" y="81529"/>
                      <a:pt x="173688" y="75480"/>
                    </a:cubicBezTo>
                    <a:cubicBezTo>
                      <a:pt x="172842" y="73666"/>
                      <a:pt x="172237" y="71851"/>
                      <a:pt x="172963" y="69915"/>
                    </a:cubicBezTo>
                    <a:cubicBezTo>
                      <a:pt x="175466" y="68621"/>
                      <a:pt x="178163" y="68101"/>
                      <a:pt x="181066" y="68343"/>
                    </a:cubicBezTo>
                    <a:cubicBezTo>
                      <a:pt x="182638" y="69069"/>
                      <a:pt x="183485" y="70520"/>
                      <a:pt x="184331" y="71972"/>
                    </a:cubicBezTo>
                    <a:cubicBezTo>
                      <a:pt x="189774" y="81166"/>
                      <a:pt x="195216" y="90360"/>
                      <a:pt x="200659" y="99554"/>
                    </a:cubicBezTo>
                    <a:cubicBezTo>
                      <a:pt x="210576" y="116370"/>
                      <a:pt x="220494" y="133306"/>
                      <a:pt x="230532" y="150000"/>
                    </a:cubicBezTo>
                    <a:cubicBezTo>
                      <a:pt x="230774" y="150363"/>
                      <a:pt x="231016" y="150605"/>
                      <a:pt x="231137" y="150968"/>
                    </a:cubicBezTo>
                    <a:cubicBezTo>
                      <a:pt x="231137" y="150968"/>
                      <a:pt x="231137" y="151089"/>
                      <a:pt x="231137" y="151210"/>
                    </a:cubicBezTo>
                    <a:cubicBezTo>
                      <a:pt x="232588" y="153387"/>
                      <a:pt x="233919" y="155444"/>
                      <a:pt x="235370" y="157621"/>
                    </a:cubicBezTo>
                    <a:cubicBezTo>
                      <a:pt x="235975" y="158468"/>
                      <a:pt x="236580" y="159194"/>
                      <a:pt x="237184" y="160041"/>
                    </a:cubicBezTo>
                    <a:cubicBezTo>
                      <a:pt x="238031" y="161250"/>
                      <a:pt x="238757" y="162460"/>
                      <a:pt x="239603" y="163670"/>
                    </a:cubicBezTo>
                    <a:cubicBezTo>
                      <a:pt x="240087" y="164396"/>
                      <a:pt x="240692" y="164880"/>
                      <a:pt x="241296" y="165484"/>
                    </a:cubicBezTo>
                    <a:cubicBezTo>
                      <a:pt x="242022" y="166453"/>
                      <a:pt x="242748" y="167420"/>
                      <a:pt x="243473" y="168388"/>
                    </a:cubicBezTo>
                    <a:cubicBezTo>
                      <a:pt x="243715" y="168872"/>
                      <a:pt x="244078" y="169235"/>
                      <a:pt x="244320" y="169719"/>
                    </a:cubicBezTo>
                    <a:cubicBezTo>
                      <a:pt x="244804" y="170445"/>
                      <a:pt x="245408" y="171170"/>
                      <a:pt x="245892" y="171896"/>
                    </a:cubicBezTo>
                    <a:cubicBezTo>
                      <a:pt x="248190" y="175283"/>
                      <a:pt x="251456" y="176735"/>
                      <a:pt x="255447" y="177340"/>
                    </a:cubicBezTo>
                    <a:cubicBezTo>
                      <a:pt x="256173" y="177340"/>
                      <a:pt x="257019" y="177461"/>
                      <a:pt x="257745" y="177340"/>
                    </a:cubicBezTo>
                    <a:lnTo>
                      <a:pt x="257745" y="176252"/>
                    </a:lnTo>
                    <a:cubicBezTo>
                      <a:pt x="260648" y="176252"/>
                      <a:pt x="263187" y="175526"/>
                      <a:pt x="265364" y="173348"/>
                    </a:cubicBezTo>
                    <a:cubicBezTo>
                      <a:pt x="267783" y="170808"/>
                      <a:pt x="269235" y="167904"/>
                      <a:pt x="269356" y="164275"/>
                    </a:cubicBezTo>
                    <a:cubicBezTo>
                      <a:pt x="269477" y="160646"/>
                      <a:pt x="268630" y="157380"/>
                      <a:pt x="267058" y="154113"/>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grpSp>
          <p:nvGrpSpPr>
            <p:cNvPr id="1020" name="Google Shape;1020;p36"/>
            <p:cNvGrpSpPr/>
            <p:nvPr/>
          </p:nvGrpSpPr>
          <p:grpSpPr>
            <a:xfrm>
              <a:off x="6890349" y="5271792"/>
              <a:ext cx="197760" cy="335077"/>
              <a:chOff x="6890349" y="5271792"/>
              <a:chExt cx="197760" cy="335077"/>
            </a:xfrm>
          </p:grpSpPr>
          <p:sp>
            <p:nvSpPr>
              <p:cNvPr id="1021" name="Google Shape;1021;p36"/>
              <p:cNvSpPr/>
              <p:nvPr/>
            </p:nvSpPr>
            <p:spPr>
              <a:xfrm>
                <a:off x="6962085" y="5271792"/>
                <a:ext cx="56360" cy="58309"/>
              </a:xfrm>
              <a:custGeom>
                <a:avLst/>
                <a:gdLst/>
                <a:ahLst/>
                <a:cxnLst/>
                <a:rect l="l" t="t" r="r" b="b"/>
                <a:pathLst>
                  <a:path w="56360" h="58309" extrusionOk="0">
                    <a:moveTo>
                      <a:pt x="44024" y="52866"/>
                    </a:moveTo>
                    <a:cubicBezTo>
                      <a:pt x="44145" y="52866"/>
                      <a:pt x="44266" y="52745"/>
                      <a:pt x="44508" y="52745"/>
                    </a:cubicBezTo>
                    <a:cubicBezTo>
                      <a:pt x="47289" y="50084"/>
                      <a:pt x="49950" y="47180"/>
                      <a:pt x="51885" y="43914"/>
                    </a:cubicBezTo>
                    <a:cubicBezTo>
                      <a:pt x="52490" y="42946"/>
                      <a:pt x="52974" y="41978"/>
                      <a:pt x="53337" y="41011"/>
                    </a:cubicBezTo>
                    <a:cubicBezTo>
                      <a:pt x="54183" y="38954"/>
                      <a:pt x="55030" y="36776"/>
                      <a:pt x="55877" y="34720"/>
                    </a:cubicBezTo>
                    <a:lnTo>
                      <a:pt x="55877" y="34720"/>
                    </a:lnTo>
                    <a:cubicBezTo>
                      <a:pt x="55877" y="34357"/>
                      <a:pt x="55877" y="33994"/>
                      <a:pt x="55877" y="33510"/>
                    </a:cubicBezTo>
                    <a:cubicBezTo>
                      <a:pt x="55877" y="33268"/>
                      <a:pt x="55877" y="33026"/>
                      <a:pt x="55877" y="32905"/>
                    </a:cubicBezTo>
                    <a:cubicBezTo>
                      <a:pt x="55756" y="31938"/>
                      <a:pt x="55877" y="31090"/>
                      <a:pt x="56360" y="30243"/>
                    </a:cubicBezTo>
                    <a:cubicBezTo>
                      <a:pt x="56360" y="28429"/>
                      <a:pt x="56360" y="26735"/>
                      <a:pt x="56360" y="24921"/>
                    </a:cubicBezTo>
                    <a:cubicBezTo>
                      <a:pt x="56360" y="24679"/>
                      <a:pt x="56118" y="24437"/>
                      <a:pt x="56118" y="24195"/>
                    </a:cubicBezTo>
                    <a:cubicBezTo>
                      <a:pt x="56118" y="23590"/>
                      <a:pt x="55877" y="22865"/>
                      <a:pt x="55877" y="22260"/>
                    </a:cubicBezTo>
                    <a:cubicBezTo>
                      <a:pt x="55877" y="21896"/>
                      <a:pt x="55877" y="21534"/>
                      <a:pt x="55877" y="21170"/>
                    </a:cubicBezTo>
                    <a:cubicBezTo>
                      <a:pt x="55756" y="20808"/>
                      <a:pt x="55514" y="20566"/>
                      <a:pt x="55393" y="20203"/>
                    </a:cubicBezTo>
                    <a:cubicBezTo>
                      <a:pt x="55393" y="20082"/>
                      <a:pt x="55272" y="19840"/>
                      <a:pt x="55393" y="19598"/>
                    </a:cubicBezTo>
                    <a:cubicBezTo>
                      <a:pt x="54788" y="19235"/>
                      <a:pt x="54788" y="18751"/>
                      <a:pt x="54788" y="18146"/>
                    </a:cubicBezTo>
                    <a:cubicBezTo>
                      <a:pt x="54788" y="18146"/>
                      <a:pt x="54788" y="18146"/>
                      <a:pt x="54788" y="18146"/>
                    </a:cubicBezTo>
                    <a:cubicBezTo>
                      <a:pt x="53579" y="16090"/>
                      <a:pt x="52369" y="14033"/>
                      <a:pt x="51160" y="12097"/>
                    </a:cubicBezTo>
                    <a:cubicBezTo>
                      <a:pt x="49829" y="9799"/>
                      <a:pt x="48015" y="7984"/>
                      <a:pt x="46080" y="6291"/>
                    </a:cubicBezTo>
                    <a:cubicBezTo>
                      <a:pt x="45838" y="6049"/>
                      <a:pt x="45717" y="5807"/>
                      <a:pt x="45475" y="5565"/>
                    </a:cubicBezTo>
                    <a:cubicBezTo>
                      <a:pt x="41000" y="2541"/>
                      <a:pt x="36163" y="484"/>
                      <a:pt x="30720" y="0"/>
                    </a:cubicBezTo>
                    <a:cubicBezTo>
                      <a:pt x="29148" y="0"/>
                      <a:pt x="27696" y="0"/>
                      <a:pt x="26124" y="0"/>
                    </a:cubicBezTo>
                    <a:lnTo>
                      <a:pt x="26124" y="0"/>
                    </a:lnTo>
                    <a:cubicBezTo>
                      <a:pt x="25640" y="0"/>
                      <a:pt x="25157" y="0"/>
                      <a:pt x="24673" y="0"/>
                    </a:cubicBezTo>
                    <a:cubicBezTo>
                      <a:pt x="24068" y="0"/>
                      <a:pt x="23342" y="0"/>
                      <a:pt x="22738" y="121"/>
                    </a:cubicBezTo>
                    <a:cubicBezTo>
                      <a:pt x="22375" y="121"/>
                      <a:pt x="22012" y="121"/>
                      <a:pt x="21528" y="121"/>
                    </a:cubicBezTo>
                    <a:cubicBezTo>
                      <a:pt x="21165" y="605"/>
                      <a:pt x="20561" y="726"/>
                      <a:pt x="20077" y="726"/>
                    </a:cubicBezTo>
                    <a:lnTo>
                      <a:pt x="19835" y="726"/>
                    </a:lnTo>
                    <a:cubicBezTo>
                      <a:pt x="19835" y="726"/>
                      <a:pt x="19593" y="726"/>
                      <a:pt x="19593" y="726"/>
                    </a:cubicBezTo>
                    <a:cubicBezTo>
                      <a:pt x="19351" y="847"/>
                      <a:pt x="19109" y="1089"/>
                      <a:pt x="18746" y="1210"/>
                    </a:cubicBezTo>
                    <a:cubicBezTo>
                      <a:pt x="18263" y="1210"/>
                      <a:pt x="17900" y="1331"/>
                      <a:pt x="17416" y="1452"/>
                    </a:cubicBezTo>
                    <a:cubicBezTo>
                      <a:pt x="17174" y="2057"/>
                      <a:pt x="16570" y="2057"/>
                      <a:pt x="16086" y="2057"/>
                    </a:cubicBezTo>
                    <a:lnTo>
                      <a:pt x="16086" y="2057"/>
                    </a:lnTo>
                    <a:cubicBezTo>
                      <a:pt x="14876" y="2904"/>
                      <a:pt x="13667" y="3871"/>
                      <a:pt x="12094" y="4114"/>
                    </a:cubicBezTo>
                    <a:lnTo>
                      <a:pt x="12094" y="4114"/>
                    </a:lnTo>
                    <a:cubicBezTo>
                      <a:pt x="11853" y="4355"/>
                      <a:pt x="11611" y="4476"/>
                      <a:pt x="11369" y="4718"/>
                    </a:cubicBezTo>
                    <a:lnTo>
                      <a:pt x="11369" y="4718"/>
                    </a:lnTo>
                    <a:cubicBezTo>
                      <a:pt x="11127" y="4960"/>
                      <a:pt x="10885" y="5081"/>
                      <a:pt x="10643" y="5323"/>
                    </a:cubicBezTo>
                    <a:lnTo>
                      <a:pt x="10643" y="5323"/>
                    </a:lnTo>
                    <a:cubicBezTo>
                      <a:pt x="10522" y="6049"/>
                      <a:pt x="9918" y="6049"/>
                      <a:pt x="9434" y="6170"/>
                    </a:cubicBezTo>
                    <a:cubicBezTo>
                      <a:pt x="9434" y="6170"/>
                      <a:pt x="9434" y="6170"/>
                      <a:pt x="9434" y="6170"/>
                    </a:cubicBezTo>
                    <a:cubicBezTo>
                      <a:pt x="9192" y="6412"/>
                      <a:pt x="8950" y="6654"/>
                      <a:pt x="8708" y="6775"/>
                    </a:cubicBezTo>
                    <a:lnTo>
                      <a:pt x="8708" y="6775"/>
                    </a:lnTo>
                    <a:cubicBezTo>
                      <a:pt x="8466" y="7017"/>
                      <a:pt x="8224" y="7138"/>
                      <a:pt x="7982" y="7380"/>
                    </a:cubicBezTo>
                    <a:lnTo>
                      <a:pt x="7982" y="7380"/>
                    </a:lnTo>
                    <a:cubicBezTo>
                      <a:pt x="7740" y="7622"/>
                      <a:pt x="7499" y="7863"/>
                      <a:pt x="7378" y="8105"/>
                    </a:cubicBezTo>
                    <a:lnTo>
                      <a:pt x="7378" y="8105"/>
                    </a:lnTo>
                    <a:cubicBezTo>
                      <a:pt x="7136" y="8348"/>
                      <a:pt x="6894" y="8589"/>
                      <a:pt x="6773" y="8831"/>
                    </a:cubicBezTo>
                    <a:lnTo>
                      <a:pt x="6773" y="8831"/>
                    </a:lnTo>
                    <a:cubicBezTo>
                      <a:pt x="6531" y="9073"/>
                      <a:pt x="6289" y="9315"/>
                      <a:pt x="6168" y="9557"/>
                    </a:cubicBezTo>
                    <a:lnTo>
                      <a:pt x="6168" y="9557"/>
                    </a:lnTo>
                    <a:cubicBezTo>
                      <a:pt x="5926" y="9799"/>
                      <a:pt x="5805" y="10041"/>
                      <a:pt x="5563" y="10283"/>
                    </a:cubicBezTo>
                    <a:cubicBezTo>
                      <a:pt x="5563" y="10283"/>
                      <a:pt x="5563" y="10283"/>
                      <a:pt x="5563" y="10283"/>
                    </a:cubicBezTo>
                    <a:cubicBezTo>
                      <a:pt x="5563" y="10888"/>
                      <a:pt x="5563" y="11372"/>
                      <a:pt x="4838" y="11493"/>
                    </a:cubicBezTo>
                    <a:lnTo>
                      <a:pt x="4838" y="11493"/>
                    </a:lnTo>
                    <a:cubicBezTo>
                      <a:pt x="4596" y="11856"/>
                      <a:pt x="4475" y="12097"/>
                      <a:pt x="4233" y="12340"/>
                    </a:cubicBezTo>
                    <a:cubicBezTo>
                      <a:pt x="3991" y="12702"/>
                      <a:pt x="3749" y="13187"/>
                      <a:pt x="3507" y="13549"/>
                    </a:cubicBezTo>
                    <a:cubicBezTo>
                      <a:pt x="3507" y="14033"/>
                      <a:pt x="3507" y="14638"/>
                      <a:pt x="2903" y="14880"/>
                    </a:cubicBezTo>
                    <a:lnTo>
                      <a:pt x="2903" y="14880"/>
                    </a:lnTo>
                    <a:cubicBezTo>
                      <a:pt x="2661" y="15243"/>
                      <a:pt x="2540" y="15485"/>
                      <a:pt x="2298" y="15727"/>
                    </a:cubicBezTo>
                    <a:cubicBezTo>
                      <a:pt x="2298" y="15969"/>
                      <a:pt x="2298" y="16090"/>
                      <a:pt x="2298" y="16211"/>
                    </a:cubicBezTo>
                    <a:cubicBezTo>
                      <a:pt x="2298" y="16816"/>
                      <a:pt x="2298" y="17300"/>
                      <a:pt x="1693" y="17541"/>
                    </a:cubicBezTo>
                    <a:lnTo>
                      <a:pt x="1693" y="17541"/>
                    </a:lnTo>
                    <a:cubicBezTo>
                      <a:pt x="1451" y="18751"/>
                      <a:pt x="1209" y="19961"/>
                      <a:pt x="484" y="21050"/>
                    </a:cubicBezTo>
                    <a:cubicBezTo>
                      <a:pt x="484" y="21291"/>
                      <a:pt x="484" y="21413"/>
                      <a:pt x="484" y="21655"/>
                    </a:cubicBezTo>
                    <a:cubicBezTo>
                      <a:pt x="484" y="22622"/>
                      <a:pt x="484" y="23590"/>
                      <a:pt x="484" y="24679"/>
                    </a:cubicBezTo>
                    <a:cubicBezTo>
                      <a:pt x="484" y="25042"/>
                      <a:pt x="121" y="25404"/>
                      <a:pt x="0" y="25889"/>
                    </a:cubicBezTo>
                    <a:cubicBezTo>
                      <a:pt x="0" y="27340"/>
                      <a:pt x="0" y="28913"/>
                      <a:pt x="0" y="30365"/>
                    </a:cubicBezTo>
                    <a:cubicBezTo>
                      <a:pt x="0" y="30848"/>
                      <a:pt x="0" y="31212"/>
                      <a:pt x="0" y="31695"/>
                    </a:cubicBezTo>
                    <a:cubicBezTo>
                      <a:pt x="0" y="32542"/>
                      <a:pt x="0" y="33268"/>
                      <a:pt x="121" y="34115"/>
                    </a:cubicBezTo>
                    <a:cubicBezTo>
                      <a:pt x="726" y="34478"/>
                      <a:pt x="726" y="35082"/>
                      <a:pt x="605" y="35687"/>
                    </a:cubicBezTo>
                    <a:cubicBezTo>
                      <a:pt x="605" y="36051"/>
                      <a:pt x="605" y="36534"/>
                      <a:pt x="605" y="36897"/>
                    </a:cubicBezTo>
                    <a:cubicBezTo>
                      <a:pt x="1330" y="37381"/>
                      <a:pt x="1209" y="38228"/>
                      <a:pt x="1330" y="38954"/>
                    </a:cubicBezTo>
                    <a:cubicBezTo>
                      <a:pt x="2177" y="40647"/>
                      <a:pt x="3024" y="42220"/>
                      <a:pt x="3749" y="43914"/>
                    </a:cubicBezTo>
                    <a:cubicBezTo>
                      <a:pt x="4596" y="46091"/>
                      <a:pt x="5805" y="48027"/>
                      <a:pt x="7620" y="49479"/>
                    </a:cubicBezTo>
                    <a:cubicBezTo>
                      <a:pt x="7861" y="49720"/>
                      <a:pt x="8103" y="49963"/>
                      <a:pt x="8345" y="50204"/>
                    </a:cubicBezTo>
                    <a:cubicBezTo>
                      <a:pt x="10401" y="52987"/>
                      <a:pt x="13304" y="54438"/>
                      <a:pt x="16448" y="55648"/>
                    </a:cubicBezTo>
                    <a:cubicBezTo>
                      <a:pt x="17053" y="55890"/>
                      <a:pt x="17658" y="56253"/>
                      <a:pt x="18263" y="56495"/>
                    </a:cubicBezTo>
                    <a:cubicBezTo>
                      <a:pt x="19351" y="56858"/>
                      <a:pt x="20561" y="57463"/>
                      <a:pt x="21649" y="57584"/>
                    </a:cubicBezTo>
                    <a:cubicBezTo>
                      <a:pt x="24431" y="57947"/>
                      <a:pt x="27092" y="58067"/>
                      <a:pt x="29873" y="58310"/>
                    </a:cubicBezTo>
                    <a:cubicBezTo>
                      <a:pt x="30236" y="58067"/>
                      <a:pt x="30599" y="57826"/>
                      <a:pt x="30962" y="57826"/>
                    </a:cubicBezTo>
                    <a:cubicBezTo>
                      <a:pt x="32171" y="57826"/>
                      <a:pt x="33502" y="57826"/>
                      <a:pt x="34711" y="57705"/>
                    </a:cubicBezTo>
                    <a:cubicBezTo>
                      <a:pt x="34832" y="57705"/>
                      <a:pt x="35074" y="57705"/>
                      <a:pt x="35195" y="57705"/>
                    </a:cubicBezTo>
                    <a:cubicBezTo>
                      <a:pt x="35800" y="56979"/>
                      <a:pt x="36525" y="57100"/>
                      <a:pt x="37372" y="57100"/>
                    </a:cubicBezTo>
                    <a:cubicBezTo>
                      <a:pt x="37856" y="56253"/>
                      <a:pt x="38581" y="56495"/>
                      <a:pt x="39307" y="56374"/>
                    </a:cubicBezTo>
                    <a:cubicBezTo>
                      <a:pt x="39307" y="56374"/>
                      <a:pt x="39307" y="56374"/>
                      <a:pt x="39307" y="56374"/>
                    </a:cubicBezTo>
                    <a:cubicBezTo>
                      <a:pt x="39549" y="56253"/>
                      <a:pt x="39791" y="56011"/>
                      <a:pt x="40033" y="55890"/>
                    </a:cubicBezTo>
                    <a:cubicBezTo>
                      <a:pt x="40154" y="55890"/>
                      <a:pt x="40396" y="55769"/>
                      <a:pt x="40637" y="55769"/>
                    </a:cubicBezTo>
                    <a:cubicBezTo>
                      <a:pt x="41726" y="55043"/>
                      <a:pt x="42694" y="53954"/>
                      <a:pt x="44024" y="53833"/>
                    </a:cubicBezTo>
                    <a:cubicBezTo>
                      <a:pt x="44024" y="53833"/>
                      <a:pt x="44024" y="53833"/>
                      <a:pt x="44024" y="53833"/>
                    </a:cubicBezTo>
                    <a:cubicBezTo>
                      <a:pt x="44266" y="53592"/>
                      <a:pt x="44508" y="53471"/>
                      <a:pt x="44750" y="53228"/>
                    </a:cubicBezTo>
                    <a:close/>
                  </a:path>
                </a:pathLst>
              </a:custGeom>
              <a:solidFill>
                <a:srgbClr val="8CAA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1022" name="Google Shape;1022;p36"/>
              <p:cNvSpPr/>
              <p:nvPr/>
            </p:nvSpPr>
            <p:spPr>
              <a:xfrm>
                <a:off x="6890349" y="5337239"/>
                <a:ext cx="197760" cy="269630"/>
              </a:xfrm>
              <a:custGeom>
                <a:avLst/>
                <a:gdLst/>
                <a:ahLst/>
                <a:cxnLst/>
                <a:rect l="l" t="t" r="r" b="b"/>
                <a:pathLst>
                  <a:path w="197760" h="269630" extrusionOk="0">
                    <a:moveTo>
                      <a:pt x="197639" y="105247"/>
                    </a:moveTo>
                    <a:cubicBezTo>
                      <a:pt x="197639" y="104884"/>
                      <a:pt x="197276" y="104521"/>
                      <a:pt x="197034" y="104280"/>
                    </a:cubicBezTo>
                    <a:cubicBezTo>
                      <a:pt x="197034" y="104037"/>
                      <a:pt x="197034" y="103796"/>
                      <a:pt x="196913" y="103554"/>
                    </a:cubicBezTo>
                    <a:cubicBezTo>
                      <a:pt x="196792" y="103311"/>
                      <a:pt x="196551" y="103070"/>
                      <a:pt x="196430" y="102828"/>
                    </a:cubicBezTo>
                    <a:cubicBezTo>
                      <a:pt x="196430" y="101981"/>
                      <a:pt x="196067" y="101497"/>
                      <a:pt x="195704" y="100892"/>
                    </a:cubicBezTo>
                    <a:cubicBezTo>
                      <a:pt x="195462" y="100650"/>
                      <a:pt x="195341" y="100408"/>
                      <a:pt x="195099" y="100287"/>
                    </a:cubicBezTo>
                    <a:lnTo>
                      <a:pt x="195099" y="100287"/>
                    </a:lnTo>
                    <a:cubicBezTo>
                      <a:pt x="194857" y="98594"/>
                      <a:pt x="193648" y="97263"/>
                      <a:pt x="193043" y="95690"/>
                    </a:cubicBezTo>
                    <a:cubicBezTo>
                      <a:pt x="192922" y="95448"/>
                      <a:pt x="192680" y="95207"/>
                      <a:pt x="192559" y="94964"/>
                    </a:cubicBezTo>
                    <a:cubicBezTo>
                      <a:pt x="192438" y="94843"/>
                      <a:pt x="192318" y="94602"/>
                      <a:pt x="192438" y="94360"/>
                    </a:cubicBezTo>
                    <a:cubicBezTo>
                      <a:pt x="192318" y="94118"/>
                      <a:pt x="192076" y="93876"/>
                      <a:pt x="191955" y="93634"/>
                    </a:cubicBezTo>
                    <a:cubicBezTo>
                      <a:pt x="191834" y="93513"/>
                      <a:pt x="191713" y="93271"/>
                      <a:pt x="191834" y="93029"/>
                    </a:cubicBezTo>
                    <a:cubicBezTo>
                      <a:pt x="191592" y="93029"/>
                      <a:pt x="191471" y="93029"/>
                      <a:pt x="191229" y="92908"/>
                    </a:cubicBezTo>
                    <a:cubicBezTo>
                      <a:pt x="191229" y="92666"/>
                      <a:pt x="191229" y="92424"/>
                      <a:pt x="191229" y="92303"/>
                    </a:cubicBezTo>
                    <a:lnTo>
                      <a:pt x="191229" y="92303"/>
                    </a:lnTo>
                    <a:cubicBezTo>
                      <a:pt x="191108" y="92303"/>
                      <a:pt x="190866" y="92303"/>
                      <a:pt x="190745" y="92303"/>
                    </a:cubicBezTo>
                    <a:cubicBezTo>
                      <a:pt x="190745" y="91940"/>
                      <a:pt x="190624" y="91456"/>
                      <a:pt x="190503" y="91094"/>
                    </a:cubicBezTo>
                    <a:cubicBezTo>
                      <a:pt x="190020" y="90368"/>
                      <a:pt x="189657" y="89763"/>
                      <a:pt x="189173" y="89037"/>
                    </a:cubicBezTo>
                    <a:cubicBezTo>
                      <a:pt x="189052" y="88795"/>
                      <a:pt x="188810" y="88674"/>
                      <a:pt x="188689" y="88432"/>
                    </a:cubicBezTo>
                    <a:cubicBezTo>
                      <a:pt x="188568" y="88311"/>
                      <a:pt x="188447" y="88069"/>
                      <a:pt x="188447" y="87827"/>
                    </a:cubicBezTo>
                    <a:cubicBezTo>
                      <a:pt x="188205" y="87585"/>
                      <a:pt x="188085" y="87343"/>
                      <a:pt x="187843" y="86980"/>
                    </a:cubicBezTo>
                    <a:cubicBezTo>
                      <a:pt x="187359" y="86255"/>
                      <a:pt x="186996" y="85650"/>
                      <a:pt x="186512" y="84924"/>
                    </a:cubicBezTo>
                    <a:cubicBezTo>
                      <a:pt x="186391" y="84682"/>
                      <a:pt x="186149" y="84440"/>
                      <a:pt x="186028" y="84319"/>
                    </a:cubicBezTo>
                    <a:cubicBezTo>
                      <a:pt x="185907" y="84198"/>
                      <a:pt x="185787" y="83956"/>
                      <a:pt x="185907" y="83714"/>
                    </a:cubicBezTo>
                    <a:cubicBezTo>
                      <a:pt x="185666" y="83472"/>
                      <a:pt x="185545" y="83230"/>
                      <a:pt x="185303" y="82867"/>
                    </a:cubicBezTo>
                    <a:cubicBezTo>
                      <a:pt x="183972" y="81536"/>
                      <a:pt x="183489" y="79843"/>
                      <a:pt x="182521" y="78270"/>
                    </a:cubicBezTo>
                    <a:cubicBezTo>
                      <a:pt x="182279" y="78028"/>
                      <a:pt x="182158" y="77786"/>
                      <a:pt x="181916" y="77544"/>
                    </a:cubicBezTo>
                    <a:cubicBezTo>
                      <a:pt x="181795" y="77423"/>
                      <a:pt x="181795" y="77182"/>
                      <a:pt x="181795" y="76939"/>
                    </a:cubicBezTo>
                    <a:cubicBezTo>
                      <a:pt x="181553" y="76697"/>
                      <a:pt x="181433" y="76456"/>
                      <a:pt x="181191" y="76092"/>
                    </a:cubicBezTo>
                    <a:lnTo>
                      <a:pt x="181191" y="76092"/>
                    </a:lnTo>
                    <a:cubicBezTo>
                      <a:pt x="181070" y="75851"/>
                      <a:pt x="180828" y="75609"/>
                      <a:pt x="180707" y="75487"/>
                    </a:cubicBezTo>
                    <a:cubicBezTo>
                      <a:pt x="179135" y="72826"/>
                      <a:pt x="177441" y="70165"/>
                      <a:pt x="175869" y="67383"/>
                    </a:cubicBezTo>
                    <a:cubicBezTo>
                      <a:pt x="175748" y="67140"/>
                      <a:pt x="175506" y="67019"/>
                      <a:pt x="175385" y="66778"/>
                    </a:cubicBezTo>
                    <a:cubicBezTo>
                      <a:pt x="175385" y="66536"/>
                      <a:pt x="175264" y="66294"/>
                      <a:pt x="175143" y="66052"/>
                    </a:cubicBezTo>
                    <a:cubicBezTo>
                      <a:pt x="175022" y="65810"/>
                      <a:pt x="174781" y="65568"/>
                      <a:pt x="174660" y="65447"/>
                    </a:cubicBezTo>
                    <a:cubicBezTo>
                      <a:pt x="173934" y="64600"/>
                      <a:pt x="173208" y="63632"/>
                      <a:pt x="172483" y="62785"/>
                    </a:cubicBezTo>
                    <a:cubicBezTo>
                      <a:pt x="172483" y="62544"/>
                      <a:pt x="172362" y="62301"/>
                      <a:pt x="172241" y="62060"/>
                    </a:cubicBezTo>
                    <a:cubicBezTo>
                      <a:pt x="172120" y="61818"/>
                      <a:pt x="171999" y="61697"/>
                      <a:pt x="171757" y="61455"/>
                    </a:cubicBezTo>
                    <a:cubicBezTo>
                      <a:pt x="171757" y="61213"/>
                      <a:pt x="171757" y="60971"/>
                      <a:pt x="171757" y="60729"/>
                    </a:cubicBezTo>
                    <a:cubicBezTo>
                      <a:pt x="171515" y="60487"/>
                      <a:pt x="171394" y="60245"/>
                      <a:pt x="171152" y="60003"/>
                    </a:cubicBezTo>
                    <a:cubicBezTo>
                      <a:pt x="171031" y="59882"/>
                      <a:pt x="171031" y="59640"/>
                      <a:pt x="171031" y="59398"/>
                    </a:cubicBezTo>
                    <a:cubicBezTo>
                      <a:pt x="170789" y="59156"/>
                      <a:pt x="170668" y="58914"/>
                      <a:pt x="170426" y="58551"/>
                    </a:cubicBezTo>
                    <a:lnTo>
                      <a:pt x="170426" y="58551"/>
                    </a:lnTo>
                    <a:cubicBezTo>
                      <a:pt x="170185" y="58551"/>
                      <a:pt x="170064" y="58551"/>
                      <a:pt x="169822" y="58431"/>
                    </a:cubicBezTo>
                    <a:cubicBezTo>
                      <a:pt x="169822" y="58310"/>
                      <a:pt x="169822" y="58067"/>
                      <a:pt x="169822" y="57946"/>
                    </a:cubicBezTo>
                    <a:cubicBezTo>
                      <a:pt x="169338" y="57100"/>
                      <a:pt x="168854" y="56132"/>
                      <a:pt x="168250" y="55285"/>
                    </a:cubicBezTo>
                    <a:cubicBezTo>
                      <a:pt x="167645" y="55043"/>
                      <a:pt x="167524" y="54559"/>
                      <a:pt x="167524" y="53954"/>
                    </a:cubicBezTo>
                    <a:cubicBezTo>
                      <a:pt x="165952" y="51656"/>
                      <a:pt x="164500" y="49478"/>
                      <a:pt x="163049" y="47180"/>
                    </a:cubicBezTo>
                    <a:cubicBezTo>
                      <a:pt x="162686" y="46696"/>
                      <a:pt x="162565" y="45970"/>
                      <a:pt x="162323" y="45365"/>
                    </a:cubicBezTo>
                    <a:cubicBezTo>
                      <a:pt x="162081" y="45124"/>
                      <a:pt x="161960" y="44760"/>
                      <a:pt x="161718" y="44519"/>
                    </a:cubicBezTo>
                    <a:lnTo>
                      <a:pt x="161718" y="44519"/>
                    </a:lnTo>
                    <a:cubicBezTo>
                      <a:pt x="161598" y="44277"/>
                      <a:pt x="161356" y="44034"/>
                      <a:pt x="161235" y="43914"/>
                    </a:cubicBezTo>
                    <a:cubicBezTo>
                      <a:pt x="160751" y="43309"/>
                      <a:pt x="160267" y="42583"/>
                      <a:pt x="159662" y="41978"/>
                    </a:cubicBezTo>
                    <a:cubicBezTo>
                      <a:pt x="159179" y="41010"/>
                      <a:pt x="158816" y="40164"/>
                      <a:pt x="158332" y="39195"/>
                    </a:cubicBezTo>
                    <a:cubicBezTo>
                      <a:pt x="158211" y="38954"/>
                      <a:pt x="157969" y="38833"/>
                      <a:pt x="157848" y="38590"/>
                    </a:cubicBezTo>
                    <a:cubicBezTo>
                      <a:pt x="157848" y="38349"/>
                      <a:pt x="157727" y="38107"/>
                      <a:pt x="157606" y="37986"/>
                    </a:cubicBezTo>
                    <a:cubicBezTo>
                      <a:pt x="157364" y="37986"/>
                      <a:pt x="157244" y="37986"/>
                      <a:pt x="157002" y="37986"/>
                    </a:cubicBezTo>
                    <a:cubicBezTo>
                      <a:pt x="157002" y="37744"/>
                      <a:pt x="157002" y="37623"/>
                      <a:pt x="157002" y="37381"/>
                    </a:cubicBezTo>
                    <a:cubicBezTo>
                      <a:pt x="156881" y="37260"/>
                      <a:pt x="156760" y="37018"/>
                      <a:pt x="156760" y="36897"/>
                    </a:cubicBezTo>
                    <a:cubicBezTo>
                      <a:pt x="155913" y="36413"/>
                      <a:pt x="155429" y="35808"/>
                      <a:pt x="155429" y="34720"/>
                    </a:cubicBezTo>
                    <a:lnTo>
                      <a:pt x="155429" y="34720"/>
                    </a:lnTo>
                    <a:cubicBezTo>
                      <a:pt x="155187" y="34478"/>
                      <a:pt x="155067" y="34236"/>
                      <a:pt x="154825" y="33994"/>
                    </a:cubicBezTo>
                    <a:cubicBezTo>
                      <a:pt x="153736" y="32421"/>
                      <a:pt x="152527" y="30848"/>
                      <a:pt x="151438" y="29276"/>
                    </a:cubicBezTo>
                    <a:cubicBezTo>
                      <a:pt x="151438" y="29034"/>
                      <a:pt x="151438" y="28792"/>
                      <a:pt x="151438" y="28550"/>
                    </a:cubicBezTo>
                    <a:cubicBezTo>
                      <a:pt x="151317" y="28308"/>
                      <a:pt x="151075" y="28066"/>
                      <a:pt x="150954" y="27824"/>
                    </a:cubicBezTo>
                    <a:lnTo>
                      <a:pt x="150954" y="27824"/>
                    </a:lnTo>
                    <a:cubicBezTo>
                      <a:pt x="150713" y="27461"/>
                      <a:pt x="150471" y="27340"/>
                      <a:pt x="150229" y="27219"/>
                    </a:cubicBezTo>
                    <a:cubicBezTo>
                      <a:pt x="150229" y="26977"/>
                      <a:pt x="150229" y="26735"/>
                      <a:pt x="150229" y="26493"/>
                    </a:cubicBezTo>
                    <a:lnTo>
                      <a:pt x="150229" y="26493"/>
                    </a:lnTo>
                    <a:cubicBezTo>
                      <a:pt x="150108" y="26252"/>
                      <a:pt x="149866" y="26009"/>
                      <a:pt x="149745" y="25888"/>
                    </a:cubicBezTo>
                    <a:cubicBezTo>
                      <a:pt x="149261" y="25404"/>
                      <a:pt x="148777" y="24921"/>
                      <a:pt x="148294" y="24437"/>
                    </a:cubicBezTo>
                    <a:lnTo>
                      <a:pt x="148294" y="24437"/>
                    </a:lnTo>
                    <a:cubicBezTo>
                      <a:pt x="148173" y="22985"/>
                      <a:pt x="146842" y="22259"/>
                      <a:pt x="146237" y="21291"/>
                    </a:cubicBezTo>
                    <a:cubicBezTo>
                      <a:pt x="144907" y="19477"/>
                      <a:pt x="143456" y="17783"/>
                      <a:pt x="142125" y="15969"/>
                    </a:cubicBezTo>
                    <a:cubicBezTo>
                      <a:pt x="141763" y="15485"/>
                      <a:pt x="141400" y="15001"/>
                      <a:pt x="140916" y="14517"/>
                    </a:cubicBezTo>
                    <a:cubicBezTo>
                      <a:pt x="140674" y="14275"/>
                      <a:pt x="140553" y="14033"/>
                      <a:pt x="140311" y="13912"/>
                    </a:cubicBezTo>
                    <a:lnTo>
                      <a:pt x="140311" y="13912"/>
                    </a:lnTo>
                    <a:cubicBezTo>
                      <a:pt x="140069" y="13670"/>
                      <a:pt x="139948" y="13428"/>
                      <a:pt x="139707" y="13186"/>
                    </a:cubicBezTo>
                    <a:cubicBezTo>
                      <a:pt x="137288" y="11251"/>
                      <a:pt x="134748" y="9194"/>
                      <a:pt x="132329" y="7258"/>
                    </a:cubicBezTo>
                    <a:cubicBezTo>
                      <a:pt x="131724" y="7017"/>
                      <a:pt x="131119" y="6775"/>
                      <a:pt x="130636" y="6412"/>
                    </a:cubicBezTo>
                    <a:cubicBezTo>
                      <a:pt x="129668" y="5928"/>
                      <a:pt x="128942" y="5081"/>
                      <a:pt x="127733" y="5081"/>
                    </a:cubicBezTo>
                    <a:cubicBezTo>
                      <a:pt x="127491" y="4476"/>
                      <a:pt x="127007" y="4476"/>
                      <a:pt x="126403" y="4355"/>
                    </a:cubicBezTo>
                    <a:cubicBezTo>
                      <a:pt x="126161" y="3750"/>
                      <a:pt x="125556" y="3750"/>
                      <a:pt x="125072" y="3750"/>
                    </a:cubicBezTo>
                    <a:cubicBezTo>
                      <a:pt x="124588" y="2903"/>
                      <a:pt x="123863" y="3145"/>
                      <a:pt x="123137" y="3024"/>
                    </a:cubicBezTo>
                    <a:lnTo>
                      <a:pt x="123137" y="3024"/>
                    </a:lnTo>
                    <a:cubicBezTo>
                      <a:pt x="122895" y="2419"/>
                      <a:pt x="122411" y="2419"/>
                      <a:pt x="121807" y="2541"/>
                    </a:cubicBezTo>
                    <a:cubicBezTo>
                      <a:pt x="121565" y="2298"/>
                      <a:pt x="121202" y="2057"/>
                      <a:pt x="120960" y="1815"/>
                    </a:cubicBezTo>
                    <a:lnTo>
                      <a:pt x="120718" y="1815"/>
                    </a:lnTo>
                    <a:cubicBezTo>
                      <a:pt x="120718" y="1815"/>
                      <a:pt x="120476" y="1815"/>
                      <a:pt x="120476" y="1815"/>
                    </a:cubicBezTo>
                    <a:cubicBezTo>
                      <a:pt x="119751" y="1815"/>
                      <a:pt x="119146" y="1815"/>
                      <a:pt x="118420" y="1815"/>
                    </a:cubicBezTo>
                    <a:cubicBezTo>
                      <a:pt x="118420" y="1573"/>
                      <a:pt x="118420" y="1452"/>
                      <a:pt x="118299" y="1210"/>
                    </a:cubicBezTo>
                    <a:cubicBezTo>
                      <a:pt x="117695" y="1210"/>
                      <a:pt x="117090" y="1210"/>
                      <a:pt x="116485" y="1210"/>
                    </a:cubicBezTo>
                    <a:cubicBezTo>
                      <a:pt x="115880" y="1210"/>
                      <a:pt x="115276" y="1210"/>
                      <a:pt x="114550" y="1089"/>
                    </a:cubicBezTo>
                    <a:cubicBezTo>
                      <a:pt x="113461" y="363"/>
                      <a:pt x="112494" y="121"/>
                      <a:pt x="111405" y="1089"/>
                    </a:cubicBezTo>
                    <a:cubicBezTo>
                      <a:pt x="111285" y="1089"/>
                      <a:pt x="111163" y="1089"/>
                      <a:pt x="111043" y="968"/>
                    </a:cubicBezTo>
                    <a:cubicBezTo>
                      <a:pt x="110680" y="726"/>
                      <a:pt x="110438" y="363"/>
                      <a:pt x="109833" y="0"/>
                    </a:cubicBezTo>
                    <a:lnTo>
                      <a:pt x="87216" y="0"/>
                    </a:lnTo>
                    <a:cubicBezTo>
                      <a:pt x="87096" y="121"/>
                      <a:pt x="86854" y="363"/>
                      <a:pt x="86733" y="363"/>
                    </a:cubicBezTo>
                    <a:cubicBezTo>
                      <a:pt x="85281" y="605"/>
                      <a:pt x="83830" y="847"/>
                      <a:pt x="82379" y="1089"/>
                    </a:cubicBezTo>
                    <a:cubicBezTo>
                      <a:pt x="81774" y="1089"/>
                      <a:pt x="81169" y="1210"/>
                      <a:pt x="80565" y="1331"/>
                    </a:cubicBezTo>
                    <a:cubicBezTo>
                      <a:pt x="79839" y="2298"/>
                      <a:pt x="78750" y="1815"/>
                      <a:pt x="77783" y="2057"/>
                    </a:cubicBezTo>
                    <a:cubicBezTo>
                      <a:pt x="77299" y="2783"/>
                      <a:pt x="76452" y="2541"/>
                      <a:pt x="75848" y="2662"/>
                    </a:cubicBezTo>
                    <a:cubicBezTo>
                      <a:pt x="75364" y="3508"/>
                      <a:pt x="74517" y="3267"/>
                      <a:pt x="73792" y="3388"/>
                    </a:cubicBezTo>
                    <a:cubicBezTo>
                      <a:pt x="72824" y="4113"/>
                      <a:pt x="71615" y="4355"/>
                      <a:pt x="70526" y="4597"/>
                    </a:cubicBezTo>
                    <a:cubicBezTo>
                      <a:pt x="70284" y="4718"/>
                      <a:pt x="70042" y="4960"/>
                      <a:pt x="69800" y="5081"/>
                    </a:cubicBezTo>
                    <a:cubicBezTo>
                      <a:pt x="69559" y="5202"/>
                      <a:pt x="69438" y="5323"/>
                      <a:pt x="69196" y="5202"/>
                    </a:cubicBezTo>
                    <a:cubicBezTo>
                      <a:pt x="68954" y="5323"/>
                      <a:pt x="68712" y="5565"/>
                      <a:pt x="68470" y="5686"/>
                    </a:cubicBezTo>
                    <a:cubicBezTo>
                      <a:pt x="68349" y="5807"/>
                      <a:pt x="68107" y="5928"/>
                      <a:pt x="67865" y="5807"/>
                    </a:cubicBezTo>
                    <a:cubicBezTo>
                      <a:pt x="67382" y="6654"/>
                      <a:pt x="66777" y="7137"/>
                      <a:pt x="65809" y="7137"/>
                    </a:cubicBezTo>
                    <a:cubicBezTo>
                      <a:pt x="65809" y="7137"/>
                      <a:pt x="65809" y="7137"/>
                      <a:pt x="65809" y="7137"/>
                    </a:cubicBezTo>
                    <a:cubicBezTo>
                      <a:pt x="65567" y="7380"/>
                      <a:pt x="65325" y="7501"/>
                      <a:pt x="65084" y="7742"/>
                    </a:cubicBezTo>
                    <a:lnTo>
                      <a:pt x="65084" y="7742"/>
                    </a:lnTo>
                    <a:cubicBezTo>
                      <a:pt x="64842" y="7984"/>
                      <a:pt x="64600" y="8105"/>
                      <a:pt x="64358" y="8347"/>
                    </a:cubicBezTo>
                    <a:lnTo>
                      <a:pt x="64358" y="8347"/>
                    </a:lnTo>
                    <a:cubicBezTo>
                      <a:pt x="64116" y="8589"/>
                      <a:pt x="63995" y="8710"/>
                      <a:pt x="63753" y="8952"/>
                    </a:cubicBezTo>
                    <a:cubicBezTo>
                      <a:pt x="63269" y="9194"/>
                      <a:pt x="62907" y="9557"/>
                      <a:pt x="62423" y="9799"/>
                    </a:cubicBezTo>
                    <a:cubicBezTo>
                      <a:pt x="62181" y="10041"/>
                      <a:pt x="61939" y="10283"/>
                      <a:pt x="61697" y="10404"/>
                    </a:cubicBezTo>
                    <a:lnTo>
                      <a:pt x="61697" y="10404"/>
                    </a:lnTo>
                    <a:cubicBezTo>
                      <a:pt x="61455" y="10646"/>
                      <a:pt x="61213" y="10767"/>
                      <a:pt x="60971" y="11009"/>
                    </a:cubicBezTo>
                    <a:lnTo>
                      <a:pt x="60971" y="11009"/>
                    </a:lnTo>
                    <a:cubicBezTo>
                      <a:pt x="60730" y="11251"/>
                      <a:pt x="60609" y="11493"/>
                      <a:pt x="60367" y="11735"/>
                    </a:cubicBezTo>
                    <a:lnTo>
                      <a:pt x="60367" y="11735"/>
                    </a:lnTo>
                    <a:cubicBezTo>
                      <a:pt x="60125" y="11976"/>
                      <a:pt x="60004" y="12218"/>
                      <a:pt x="59762" y="12340"/>
                    </a:cubicBezTo>
                    <a:lnTo>
                      <a:pt x="59762" y="12340"/>
                    </a:lnTo>
                    <a:cubicBezTo>
                      <a:pt x="59520" y="12581"/>
                      <a:pt x="59399" y="12823"/>
                      <a:pt x="59157" y="13066"/>
                    </a:cubicBezTo>
                    <a:lnTo>
                      <a:pt x="59157" y="13066"/>
                    </a:lnTo>
                    <a:cubicBezTo>
                      <a:pt x="58915" y="13307"/>
                      <a:pt x="58794" y="13549"/>
                      <a:pt x="58552" y="13791"/>
                    </a:cubicBezTo>
                    <a:cubicBezTo>
                      <a:pt x="57948" y="14517"/>
                      <a:pt x="57343" y="15122"/>
                      <a:pt x="56617" y="15848"/>
                    </a:cubicBezTo>
                    <a:cubicBezTo>
                      <a:pt x="56617" y="16331"/>
                      <a:pt x="56496" y="16936"/>
                      <a:pt x="55771" y="17057"/>
                    </a:cubicBezTo>
                    <a:cubicBezTo>
                      <a:pt x="55529" y="17300"/>
                      <a:pt x="55287" y="17541"/>
                      <a:pt x="55166" y="17783"/>
                    </a:cubicBezTo>
                    <a:cubicBezTo>
                      <a:pt x="54924" y="18025"/>
                      <a:pt x="54803" y="18267"/>
                      <a:pt x="54561" y="18509"/>
                    </a:cubicBezTo>
                    <a:cubicBezTo>
                      <a:pt x="54319" y="18751"/>
                      <a:pt x="54198" y="18872"/>
                      <a:pt x="53957" y="19114"/>
                    </a:cubicBezTo>
                    <a:cubicBezTo>
                      <a:pt x="53836" y="19598"/>
                      <a:pt x="53836" y="20203"/>
                      <a:pt x="53110" y="20324"/>
                    </a:cubicBezTo>
                    <a:lnTo>
                      <a:pt x="53110" y="20324"/>
                    </a:lnTo>
                    <a:cubicBezTo>
                      <a:pt x="52868" y="20566"/>
                      <a:pt x="52747" y="20808"/>
                      <a:pt x="52505" y="21049"/>
                    </a:cubicBezTo>
                    <a:lnTo>
                      <a:pt x="52505" y="21049"/>
                    </a:lnTo>
                    <a:cubicBezTo>
                      <a:pt x="52263" y="21291"/>
                      <a:pt x="52142" y="21534"/>
                      <a:pt x="51901" y="21775"/>
                    </a:cubicBezTo>
                    <a:cubicBezTo>
                      <a:pt x="51901" y="21775"/>
                      <a:pt x="51901" y="21775"/>
                      <a:pt x="51901" y="21775"/>
                    </a:cubicBezTo>
                    <a:cubicBezTo>
                      <a:pt x="51659" y="22017"/>
                      <a:pt x="51417" y="22259"/>
                      <a:pt x="51296" y="22501"/>
                    </a:cubicBezTo>
                    <a:cubicBezTo>
                      <a:pt x="51296" y="22501"/>
                      <a:pt x="51296" y="22501"/>
                      <a:pt x="51296" y="22501"/>
                    </a:cubicBezTo>
                    <a:cubicBezTo>
                      <a:pt x="51296" y="23106"/>
                      <a:pt x="51296" y="23590"/>
                      <a:pt x="50570" y="23832"/>
                    </a:cubicBezTo>
                    <a:cubicBezTo>
                      <a:pt x="50570" y="23832"/>
                      <a:pt x="50570" y="23832"/>
                      <a:pt x="50570" y="23832"/>
                    </a:cubicBezTo>
                    <a:cubicBezTo>
                      <a:pt x="50328" y="24074"/>
                      <a:pt x="50207" y="24437"/>
                      <a:pt x="49965" y="24679"/>
                    </a:cubicBezTo>
                    <a:lnTo>
                      <a:pt x="49965" y="24679"/>
                    </a:lnTo>
                    <a:cubicBezTo>
                      <a:pt x="49965" y="24800"/>
                      <a:pt x="49965" y="25042"/>
                      <a:pt x="49965" y="25163"/>
                    </a:cubicBezTo>
                    <a:cubicBezTo>
                      <a:pt x="49724" y="25404"/>
                      <a:pt x="49603" y="25647"/>
                      <a:pt x="49361" y="25888"/>
                    </a:cubicBezTo>
                    <a:cubicBezTo>
                      <a:pt x="48877" y="26493"/>
                      <a:pt x="48514" y="27219"/>
                      <a:pt x="48030" y="27824"/>
                    </a:cubicBezTo>
                    <a:cubicBezTo>
                      <a:pt x="46821" y="29639"/>
                      <a:pt x="45732" y="31574"/>
                      <a:pt x="44523" y="33389"/>
                    </a:cubicBezTo>
                    <a:cubicBezTo>
                      <a:pt x="41620" y="37986"/>
                      <a:pt x="38597" y="42462"/>
                      <a:pt x="35694" y="46938"/>
                    </a:cubicBezTo>
                    <a:cubicBezTo>
                      <a:pt x="32549" y="51777"/>
                      <a:pt x="29284" y="56495"/>
                      <a:pt x="26260" y="61334"/>
                    </a:cubicBezTo>
                    <a:cubicBezTo>
                      <a:pt x="20213" y="71012"/>
                      <a:pt x="14045" y="80811"/>
                      <a:pt x="7756" y="90368"/>
                    </a:cubicBezTo>
                    <a:cubicBezTo>
                      <a:pt x="5579" y="93634"/>
                      <a:pt x="3281" y="96900"/>
                      <a:pt x="1587" y="100529"/>
                    </a:cubicBezTo>
                    <a:cubicBezTo>
                      <a:pt x="499" y="102828"/>
                      <a:pt x="-106" y="105247"/>
                      <a:pt x="15" y="107909"/>
                    </a:cubicBezTo>
                    <a:cubicBezTo>
                      <a:pt x="15" y="110570"/>
                      <a:pt x="1104" y="112627"/>
                      <a:pt x="2918" y="114441"/>
                    </a:cubicBezTo>
                    <a:cubicBezTo>
                      <a:pt x="4611" y="116135"/>
                      <a:pt x="6667" y="116740"/>
                      <a:pt x="8965" y="116619"/>
                    </a:cubicBezTo>
                    <a:cubicBezTo>
                      <a:pt x="9207" y="116619"/>
                      <a:pt x="9449" y="116619"/>
                      <a:pt x="9691" y="116619"/>
                    </a:cubicBezTo>
                    <a:cubicBezTo>
                      <a:pt x="12714" y="116861"/>
                      <a:pt x="15133" y="115530"/>
                      <a:pt x="16948" y="113232"/>
                    </a:cubicBezTo>
                    <a:cubicBezTo>
                      <a:pt x="19487" y="109965"/>
                      <a:pt x="22148" y="106578"/>
                      <a:pt x="24446" y="103070"/>
                    </a:cubicBezTo>
                    <a:cubicBezTo>
                      <a:pt x="29405" y="95690"/>
                      <a:pt x="34122" y="88190"/>
                      <a:pt x="38959" y="80931"/>
                    </a:cubicBezTo>
                    <a:cubicBezTo>
                      <a:pt x="43797" y="73673"/>
                      <a:pt x="48514" y="66294"/>
                      <a:pt x="52989" y="58793"/>
                    </a:cubicBezTo>
                    <a:cubicBezTo>
                      <a:pt x="55650" y="54438"/>
                      <a:pt x="58190" y="50083"/>
                      <a:pt x="60850" y="45728"/>
                    </a:cubicBezTo>
                    <a:cubicBezTo>
                      <a:pt x="61939" y="44034"/>
                      <a:pt x="62665" y="42220"/>
                      <a:pt x="64842" y="41010"/>
                    </a:cubicBezTo>
                    <a:cubicBezTo>
                      <a:pt x="65446" y="41010"/>
                      <a:pt x="66293" y="41252"/>
                      <a:pt x="67140" y="41373"/>
                    </a:cubicBezTo>
                    <a:cubicBezTo>
                      <a:pt x="67140" y="41373"/>
                      <a:pt x="67261" y="41494"/>
                      <a:pt x="67382" y="41615"/>
                    </a:cubicBezTo>
                    <a:cubicBezTo>
                      <a:pt x="67382" y="43188"/>
                      <a:pt x="67623" y="44760"/>
                      <a:pt x="67382" y="46212"/>
                    </a:cubicBezTo>
                    <a:cubicBezTo>
                      <a:pt x="66898" y="48389"/>
                      <a:pt x="67019" y="50567"/>
                      <a:pt x="66898" y="52866"/>
                    </a:cubicBezTo>
                    <a:cubicBezTo>
                      <a:pt x="66898" y="56737"/>
                      <a:pt x="66898" y="60608"/>
                      <a:pt x="66898" y="64600"/>
                    </a:cubicBezTo>
                    <a:cubicBezTo>
                      <a:pt x="66898" y="114320"/>
                      <a:pt x="66898" y="164040"/>
                      <a:pt x="66898" y="213761"/>
                    </a:cubicBezTo>
                    <a:cubicBezTo>
                      <a:pt x="66898" y="227673"/>
                      <a:pt x="66898" y="241585"/>
                      <a:pt x="66898" y="255497"/>
                    </a:cubicBezTo>
                    <a:cubicBezTo>
                      <a:pt x="66898" y="259126"/>
                      <a:pt x="67623" y="262513"/>
                      <a:pt x="70526" y="265054"/>
                    </a:cubicBezTo>
                    <a:cubicBezTo>
                      <a:pt x="70647" y="265175"/>
                      <a:pt x="70768" y="265416"/>
                      <a:pt x="70768" y="265658"/>
                    </a:cubicBezTo>
                    <a:cubicBezTo>
                      <a:pt x="71494" y="265780"/>
                      <a:pt x="71856" y="266263"/>
                      <a:pt x="72098" y="266989"/>
                    </a:cubicBezTo>
                    <a:cubicBezTo>
                      <a:pt x="72219" y="267231"/>
                      <a:pt x="72582" y="267473"/>
                      <a:pt x="72703" y="267594"/>
                    </a:cubicBezTo>
                    <a:cubicBezTo>
                      <a:pt x="72945" y="267836"/>
                      <a:pt x="73187" y="267957"/>
                      <a:pt x="73429" y="268199"/>
                    </a:cubicBezTo>
                    <a:cubicBezTo>
                      <a:pt x="73429" y="268199"/>
                      <a:pt x="73429" y="268199"/>
                      <a:pt x="73429" y="268199"/>
                    </a:cubicBezTo>
                    <a:cubicBezTo>
                      <a:pt x="73671" y="268441"/>
                      <a:pt x="73913" y="268683"/>
                      <a:pt x="74154" y="268925"/>
                    </a:cubicBezTo>
                    <a:cubicBezTo>
                      <a:pt x="74275" y="268925"/>
                      <a:pt x="74517" y="268925"/>
                      <a:pt x="74638" y="268925"/>
                    </a:cubicBezTo>
                    <a:cubicBezTo>
                      <a:pt x="75727" y="268925"/>
                      <a:pt x="76815" y="268925"/>
                      <a:pt x="77904" y="269288"/>
                    </a:cubicBezTo>
                    <a:cubicBezTo>
                      <a:pt x="82137" y="270255"/>
                      <a:pt x="85765" y="269045"/>
                      <a:pt x="88910" y="266263"/>
                    </a:cubicBezTo>
                    <a:cubicBezTo>
                      <a:pt x="89756" y="265537"/>
                      <a:pt x="91087" y="264932"/>
                      <a:pt x="91208" y="263602"/>
                    </a:cubicBezTo>
                    <a:cubicBezTo>
                      <a:pt x="91208" y="263118"/>
                      <a:pt x="91208" y="262513"/>
                      <a:pt x="91812" y="262271"/>
                    </a:cubicBezTo>
                    <a:cubicBezTo>
                      <a:pt x="91812" y="259731"/>
                      <a:pt x="92054" y="257190"/>
                      <a:pt x="92054" y="254650"/>
                    </a:cubicBezTo>
                    <a:cubicBezTo>
                      <a:pt x="92054" y="217148"/>
                      <a:pt x="92054" y="179646"/>
                      <a:pt x="92054" y="142265"/>
                    </a:cubicBezTo>
                    <a:cubicBezTo>
                      <a:pt x="92054" y="140330"/>
                      <a:pt x="92417" y="138515"/>
                      <a:pt x="92901" y="136579"/>
                    </a:cubicBezTo>
                    <a:cubicBezTo>
                      <a:pt x="93506" y="135974"/>
                      <a:pt x="94110" y="135249"/>
                      <a:pt x="94715" y="134644"/>
                    </a:cubicBezTo>
                    <a:cubicBezTo>
                      <a:pt x="96650" y="133797"/>
                      <a:pt x="98464" y="133555"/>
                      <a:pt x="100400" y="133555"/>
                    </a:cubicBezTo>
                    <a:cubicBezTo>
                      <a:pt x="103181" y="133555"/>
                      <a:pt x="106084" y="135369"/>
                      <a:pt x="106084" y="139120"/>
                    </a:cubicBezTo>
                    <a:cubicBezTo>
                      <a:pt x="106084" y="144443"/>
                      <a:pt x="106084" y="149766"/>
                      <a:pt x="106084" y="155089"/>
                    </a:cubicBezTo>
                    <a:cubicBezTo>
                      <a:pt x="106084" y="175654"/>
                      <a:pt x="106084" y="196220"/>
                      <a:pt x="106084" y="216785"/>
                    </a:cubicBezTo>
                    <a:cubicBezTo>
                      <a:pt x="106930" y="226100"/>
                      <a:pt x="106447" y="235415"/>
                      <a:pt x="106568" y="244730"/>
                    </a:cubicBezTo>
                    <a:cubicBezTo>
                      <a:pt x="106568" y="249932"/>
                      <a:pt x="106568" y="255133"/>
                      <a:pt x="106568" y="260457"/>
                    </a:cubicBezTo>
                    <a:cubicBezTo>
                      <a:pt x="106568" y="260577"/>
                      <a:pt x="106689" y="260819"/>
                      <a:pt x="106568" y="260941"/>
                    </a:cubicBezTo>
                    <a:cubicBezTo>
                      <a:pt x="107414" y="261545"/>
                      <a:pt x="107172" y="262271"/>
                      <a:pt x="107172" y="263118"/>
                    </a:cubicBezTo>
                    <a:cubicBezTo>
                      <a:pt x="107172" y="263239"/>
                      <a:pt x="107172" y="263360"/>
                      <a:pt x="107172" y="263602"/>
                    </a:cubicBezTo>
                    <a:cubicBezTo>
                      <a:pt x="108019" y="263844"/>
                      <a:pt x="108503" y="264206"/>
                      <a:pt x="108382" y="265175"/>
                    </a:cubicBezTo>
                    <a:cubicBezTo>
                      <a:pt x="111526" y="269167"/>
                      <a:pt x="115759" y="270135"/>
                      <a:pt x="120476" y="269409"/>
                    </a:cubicBezTo>
                    <a:cubicBezTo>
                      <a:pt x="121081" y="269409"/>
                      <a:pt x="121807" y="269288"/>
                      <a:pt x="122411" y="269167"/>
                    </a:cubicBezTo>
                    <a:cubicBezTo>
                      <a:pt x="122895" y="269045"/>
                      <a:pt x="123379" y="268804"/>
                      <a:pt x="123742" y="268683"/>
                    </a:cubicBezTo>
                    <a:cubicBezTo>
                      <a:pt x="123863" y="268925"/>
                      <a:pt x="123984" y="268925"/>
                      <a:pt x="124105" y="269045"/>
                    </a:cubicBezTo>
                    <a:cubicBezTo>
                      <a:pt x="124105" y="269045"/>
                      <a:pt x="123984" y="269045"/>
                      <a:pt x="123742" y="268683"/>
                    </a:cubicBezTo>
                    <a:cubicBezTo>
                      <a:pt x="123984" y="268683"/>
                      <a:pt x="124105" y="268562"/>
                      <a:pt x="124346" y="268441"/>
                    </a:cubicBezTo>
                    <a:lnTo>
                      <a:pt x="124346" y="268441"/>
                    </a:lnTo>
                    <a:cubicBezTo>
                      <a:pt x="124588" y="268320"/>
                      <a:pt x="124709" y="268078"/>
                      <a:pt x="124951" y="267957"/>
                    </a:cubicBezTo>
                    <a:cubicBezTo>
                      <a:pt x="125193" y="267957"/>
                      <a:pt x="125435" y="267836"/>
                      <a:pt x="125677" y="267715"/>
                    </a:cubicBezTo>
                    <a:cubicBezTo>
                      <a:pt x="125919" y="267110"/>
                      <a:pt x="126403" y="266989"/>
                      <a:pt x="127007" y="266989"/>
                    </a:cubicBezTo>
                    <a:cubicBezTo>
                      <a:pt x="127007" y="266989"/>
                      <a:pt x="127007" y="266989"/>
                      <a:pt x="127007" y="266989"/>
                    </a:cubicBezTo>
                    <a:cubicBezTo>
                      <a:pt x="127249" y="266747"/>
                      <a:pt x="127491" y="266505"/>
                      <a:pt x="127733" y="266263"/>
                    </a:cubicBezTo>
                    <a:cubicBezTo>
                      <a:pt x="128338" y="265658"/>
                      <a:pt x="128942" y="264932"/>
                      <a:pt x="129547" y="264328"/>
                    </a:cubicBezTo>
                    <a:cubicBezTo>
                      <a:pt x="129668" y="263844"/>
                      <a:pt x="129668" y="263239"/>
                      <a:pt x="130394" y="262997"/>
                    </a:cubicBezTo>
                    <a:cubicBezTo>
                      <a:pt x="131240" y="259852"/>
                      <a:pt x="131966" y="256585"/>
                      <a:pt x="131603" y="253198"/>
                    </a:cubicBezTo>
                    <a:cubicBezTo>
                      <a:pt x="131603" y="252472"/>
                      <a:pt x="131482" y="251625"/>
                      <a:pt x="131361" y="250899"/>
                    </a:cubicBezTo>
                    <a:cubicBezTo>
                      <a:pt x="131119" y="249085"/>
                      <a:pt x="130998" y="247391"/>
                      <a:pt x="131361" y="245577"/>
                    </a:cubicBezTo>
                    <a:cubicBezTo>
                      <a:pt x="131482" y="244972"/>
                      <a:pt x="131603" y="244246"/>
                      <a:pt x="131603" y="243641"/>
                    </a:cubicBezTo>
                    <a:cubicBezTo>
                      <a:pt x="131603" y="242431"/>
                      <a:pt x="131240" y="241221"/>
                      <a:pt x="131240" y="240012"/>
                    </a:cubicBezTo>
                    <a:cubicBezTo>
                      <a:pt x="131240" y="238923"/>
                      <a:pt x="131603" y="237956"/>
                      <a:pt x="131240" y="236746"/>
                    </a:cubicBezTo>
                    <a:cubicBezTo>
                      <a:pt x="130998" y="235778"/>
                      <a:pt x="130998" y="234689"/>
                      <a:pt x="131240" y="233721"/>
                    </a:cubicBezTo>
                    <a:cubicBezTo>
                      <a:pt x="131845" y="231544"/>
                      <a:pt x="131603" y="229366"/>
                      <a:pt x="131603" y="227068"/>
                    </a:cubicBezTo>
                    <a:cubicBezTo>
                      <a:pt x="131603" y="171178"/>
                      <a:pt x="131603" y="115409"/>
                      <a:pt x="131603" y="59519"/>
                    </a:cubicBezTo>
                    <a:cubicBezTo>
                      <a:pt x="131603" y="56253"/>
                      <a:pt x="131603" y="53107"/>
                      <a:pt x="131603" y="49841"/>
                    </a:cubicBezTo>
                    <a:cubicBezTo>
                      <a:pt x="131603" y="48753"/>
                      <a:pt x="131603" y="47664"/>
                      <a:pt x="131603" y="46454"/>
                    </a:cubicBezTo>
                    <a:cubicBezTo>
                      <a:pt x="131603" y="46212"/>
                      <a:pt x="131603" y="45970"/>
                      <a:pt x="131603" y="45728"/>
                    </a:cubicBezTo>
                    <a:cubicBezTo>
                      <a:pt x="131482" y="45365"/>
                      <a:pt x="131240" y="45124"/>
                      <a:pt x="131240" y="44760"/>
                    </a:cubicBezTo>
                    <a:cubicBezTo>
                      <a:pt x="130998" y="43793"/>
                      <a:pt x="130998" y="42825"/>
                      <a:pt x="131724" y="41978"/>
                    </a:cubicBezTo>
                    <a:cubicBezTo>
                      <a:pt x="132450" y="41131"/>
                      <a:pt x="133296" y="40889"/>
                      <a:pt x="134627" y="41010"/>
                    </a:cubicBezTo>
                    <a:cubicBezTo>
                      <a:pt x="135715" y="41736"/>
                      <a:pt x="136562" y="42825"/>
                      <a:pt x="137288" y="44034"/>
                    </a:cubicBezTo>
                    <a:cubicBezTo>
                      <a:pt x="140795" y="50204"/>
                      <a:pt x="144302" y="56253"/>
                      <a:pt x="147931" y="62423"/>
                    </a:cubicBezTo>
                    <a:cubicBezTo>
                      <a:pt x="150229" y="66173"/>
                      <a:pt x="152527" y="69923"/>
                      <a:pt x="154946" y="73673"/>
                    </a:cubicBezTo>
                    <a:cubicBezTo>
                      <a:pt x="159662" y="81295"/>
                      <a:pt x="164500" y="88795"/>
                      <a:pt x="169217" y="96416"/>
                    </a:cubicBezTo>
                    <a:cubicBezTo>
                      <a:pt x="171394" y="99803"/>
                      <a:pt x="173692" y="103191"/>
                      <a:pt x="175869" y="106699"/>
                    </a:cubicBezTo>
                    <a:cubicBezTo>
                      <a:pt x="176957" y="108393"/>
                      <a:pt x="178046" y="110207"/>
                      <a:pt x="179014" y="112022"/>
                    </a:cubicBezTo>
                    <a:cubicBezTo>
                      <a:pt x="179255" y="112506"/>
                      <a:pt x="179497" y="112989"/>
                      <a:pt x="179860" y="113474"/>
                    </a:cubicBezTo>
                    <a:cubicBezTo>
                      <a:pt x="180223" y="113957"/>
                      <a:pt x="180707" y="114441"/>
                      <a:pt x="180707" y="114441"/>
                    </a:cubicBezTo>
                    <a:cubicBezTo>
                      <a:pt x="182642" y="115409"/>
                      <a:pt x="183851" y="116014"/>
                      <a:pt x="185061" y="116740"/>
                    </a:cubicBezTo>
                    <a:cubicBezTo>
                      <a:pt x="185061" y="116740"/>
                      <a:pt x="185303" y="116740"/>
                      <a:pt x="185424" y="116740"/>
                    </a:cubicBezTo>
                    <a:cubicBezTo>
                      <a:pt x="188689" y="117828"/>
                      <a:pt x="191471" y="116740"/>
                      <a:pt x="193769" y="114320"/>
                    </a:cubicBezTo>
                    <a:cubicBezTo>
                      <a:pt x="194615" y="113474"/>
                      <a:pt x="195462" y="112627"/>
                      <a:pt x="196430" y="111780"/>
                    </a:cubicBezTo>
                    <a:cubicBezTo>
                      <a:pt x="196792" y="110691"/>
                      <a:pt x="197155" y="109602"/>
                      <a:pt x="197397" y="108514"/>
                    </a:cubicBezTo>
                    <a:cubicBezTo>
                      <a:pt x="197155" y="108150"/>
                      <a:pt x="197397" y="107909"/>
                      <a:pt x="197760" y="107788"/>
                    </a:cubicBezTo>
                    <a:cubicBezTo>
                      <a:pt x="197760" y="106820"/>
                      <a:pt x="197760" y="105852"/>
                      <a:pt x="197760" y="104884"/>
                    </a:cubicBezTo>
                    <a:close/>
                  </a:path>
                </a:pathLst>
              </a:custGeom>
              <a:solidFill>
                <a:srgbClr val="8CAA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grpSp>
      <p:grpSp>
        <p:nvGrpSpPr>
          <p:cNvPr id="1023" name="Google Shape;1023;p36"/>
          <p:cNvGrpSpPr/>
          <p:nvPr/>
        </p:nvGrpSpPr>
        <p:grpSpPr>
          <a:xfrm>
            <a:off x="2921918" y="9532050"/>
            <a:ext cx="418069" cy="413459"/>
            <a:chOff x="6422262" y="8453376"/>
            <a:chExt cx="599468" cy="592858"/>
          </a:xfrm>
        </p:grpSpPr>
        <p:grpSp>
          <p:nvGrpSpPr>
            <p:cNvPr id="1024" name="Google Shape;1024;p36"/>
            <p:cNvGrpSpPr/>
            <p:nvPr/>
          </p:nvGrpSpPr>
          <p:grpSpPr>
            <a:xfrm>
              <a:off x="6422262" y="8453376"/>
              <a:ext cx="599468" cy="592858"/>
              <a:chOff x="5349648" y="4916915"/>
              <a:chExt cx="241526" cy="238863"/>
            </a:xfrm>
          </p:grpSpPr>
          <p:sp>
            <p:nvSpPr>
              <p:cNvPr id="1025" name="Google Shape;1025;p36"/>
              <p:cNvSpPr/>
              <p:nvPr/>
            </p:nvSpPr>
            <p:spPr>
              <a:xfrm>
                <a:off x="5406286" y="4967180"/>
                <a:ext cx="133592" cy="134885"/>
              </a:xfrm>
              <a:custGeom>
                <a:avLst/>
                <a:gdLst/>
                <a:ahLst/>
                <a:cxnLst/>
                <a:rect l="l" t="t" r="r" b="b"/>
                <a:pathLst>
                  <a:path w="133592" h="134885" extrusionOk="0">
                    <a:moveTo>
                      <a:pt x="125022" y="100892"/>
                    </a:moveTo>
                    <a:cubicBezTo>
                      <a:pt x="125748" y="98956"/>
                      <a:pt x="127320" y="97263"/>
                      <a:pt x="128408" y="95448"/>
                    </a:cubicBezTo>
                    <a:cubicBezTo>
                      <a:pt x="128529" y="95086"/>
                      <a:pt x="128650" y="94602"/>
                      <a:pt x="128771" y="94239"/>
                    </a:cubicBezTo>
                    <a:cubicBezTo>
                      <a:pt x="129134" y="92666"/>
                      <a:pt x="129497" y="90973"/>
                      <a:pt x="130827" y="89763"/>
                    </a:cubicBezTo>
                    <a:cubicBezTo>
                      <a:pt x="130948" y="88311"/>
                      <a:pt x="130827" y="86739"/>
                      <a:pt x="132158" y="85770"/>
                    </a:cubicBezTo>
                    <a:cubicBezTo>
                      <a:pt x="132641" y="81900"/>
                      <a:pt x="133246" y="77907"/>
                      <a:pt x="133488" y="74036"/>
                    </a:cubicBezTo>
                    <a:cubicBezTo>
                      <a:pt x="133730" y="67624"/>
                      <a:pt x="133609" y="61334"/>
                      <a:pt x="132520" y="54922"/>
                    </a:cubicBezTo>
                    <a:cubicBezTo>
                      <a:pt x="131795" y="50567"/>
                      <a:pt x="130464" y="46333"/>
                      <a:pt x="128771" y="42462"/>
                    </a:cubicBezTo>
                    <a:cubicBezTo>
                      <a:pt x="125506" y="35204"/>
                      <a:pt x="120184" y="27703"/>
                      <a:pt x="114983" y="21897"/>
                    </a:cubicBezTo>
                    <a:cubicBezTo>
                      <a:pt x="113895" y="20808"/>
                      <a:pt x="112927" y="19598"/>
                      <a:pt x="111597" y="18751"/>
                    </a:cubicBezTo>
                    <a:cubicBezTo>
                      <a:pt x="107122" y="15727"/>
                      <a:pt x="102647" y="12581"/>
                      <a:pt x="98051" y="9678"/>
                    </a:cubicBezTo>
                    <a:cubicBezTo>
                      <a:pt x="90432" y="4839"/>
                      <a:pt x="82328" y="2177"/>
                      <a:pt x="73741" y="605"/>
                    </a:cubicBezTo>
                    <a:lnTo>
                      <a:pt x="73136" y="847"/>
                    </a:lnTo>
                    <a:lnTo>
                      <a:pt x="72532" y="484"/>
                    </a:lnTo>
                    <a:cubicBezTo>
                      <a:pt x="70839" y="484"/>
                      <a:pt x="69024" y="726"/>
                      <a:pt x="67331" y="484"/>
                    </a:cubicBezTo>
                    <a:cubicBezTo>
                      <a:pt x="64428" y="-121"/>
                      <a:pt x="61768" y="-242"/>
                      <a:pt x="58865" y="605"/>
                    </a:cubicBezTo>
                    <a:cubicBezTo>
                      <a:pt x="54874" y="1815"/>
                      <a:pt x="50762" y="2903"/>
                      <a:pt x="46650" y="3508"/>
                    </a:cubicBezTo>
                    <a:cubicBezTo>
                      <a:pt x="43747" y="3992"/>
                      <a:pt x="41207" y="5081"/>
                      <a:pt x="38546" y="6170"/>
                    </a:cubicBezTo>
                    <a:cubicBezTo>
                      <a:pt x="35886" y="7259"/>
                      <a:pt x="33467" y="8710"/>
                      <a:pt x="31290" y="10404"/>
                    </a:cubicBezTo>
                    <a:cubicBezTo>
                      <a:pt x="27419" y="13549"/>
                      <a:pt x="22944" y="15969"/>
                      <a:pt x="19800" y="19961"/>
                    </a:cubicBezTo>
                    <a:cubicBezTo>
                      <a:pt x="18349" y="21775"/>
                      <a:pt x="17139" y="23711"/>
                      <a:pt x="15446" y="25526"/>
                    </a:cubicBezTo>
                    <a:cubicBezTo>
                      <a:pt x="8794" y="32784"/>
                      <a:pt x="4561" y="41494"/>
                      <a:pt x="2263" y="50688"/>
                    </a:cubicBezTo>
                    <a:cubicBezTo>
                      <a:pt x="-1245" y="64600"/>
                      <a:pt x="-761" y="78633"/>
                      <a:pt x="4319" y="92303"/>
                    </a:cubicBezTo>
                    <a:cubicBezTo>
                      <a:pt x="5407" y="95207"/>
                      <a:pt x="6133" y="98110"/>
                      <a:pt x="8673" y="100287"/>
                    </a:cubicBezTo>
                    <a:cubicBezTo>
                      <a:pt x="9278" y="100771"/>
                      <a:pt x="9519" y="101739"/>
                      <a:pt x="10003" y="102586"/>
                    </a:cubicBezTo>
                    <a:cubicBezTo>
                      <a:pt x="14357" y="110570"/>
                      <a:pt x="20163" y="117224"/>
                      <a:pt x="27903" y="122184"/>
                    </a:cubicBezTo>
                    <a:cubicBezTo>
                      <a:pt x="36006" y="127265"/>
                      <a:pt x="44714" y="131014"/>
                      <a:pt x="54148" y="133071"/>
                    </a:cubicBezTo>
                    <a:cubicBezTo>
                      <a:pt x="58018" y="133918"/>
                      <a:pt x="62010" y="133918"/>
                      <a:pt x="65880" y="134886"/>
                    </a:cubicBezTo>
                    <a:cubicBezTo>
                      <a:pt x="68057" y="134886"/>
                      <a:pt x="70113" y="134886"/>
                      <a:pt x="72290" y="134886"/>
                    </a:cubicBezTo>
                    <a:cubicBezTo>
                      <a:pt x="73620" y="134644"/>
                      <a:pt x="74951" y="134523"/>
                      <a:pt x="76160" y="134281"/>
                    </a:cubicBezTo>
                    <a:cubicBezTo>
                      <a:pt x="80030" y="133555"/>
                      <a:pt x="84022" y="133313"/>
                      <a:pt x="87771" y="132104"/>
                    </a:cubicBezTo>
                    <a:cubicBezTo>
                      <a:pt x="91520" y="130894"/>
                      <a:pt x="95027" y="129079"/>
                      <a:pt x="98414" y="127144"/>
                    </a:cubicBezTo>
                    <a:cubicBezTo>
                      <a:pt x="104219" y="123998"/>
                      <a:pt x="109662" y="120369"/>
                      <a:pt x="114137" y="115409"/>
                    </a:cubicBezTo>
                    <a:cubicBezTo>
                      <a:pt x="116677" y="112627"/>
                      <a:pt x="118975" y="109724"/>
                      <a:pt x="121152" y="106699"/>
                    </a:cubicBezTo>
                    <a:cubicBezTo>
                      <a:pt x="122361" y="105005"/>
                      <a:pt x="123933" y="103433"/>
                      <a:pt x="124659" y="101255"/>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1026" name="Google Shape;1026;p36"/>
              <p:cNvSpPr/>
              <p:nvPr/>
            </p:nvSpPr>
            <p:spPr>
              <a:xfrm>
                <a:off x="5461281" y="5116055"/>
                <a:ext cx="23221" cy="39723"/>
              </a:xfrm>
              <a:custGeom>
                <a:avLst/>
                <a:gdLst/>
                <a:ahLst/>
                <a:cxnLst/>
                <a:rect l="l" t="t" r="r" b="b"/>
                <a:pathLst>
                  <a:path w="23221" h="39723" extrusionOk="0">
                    <a:moveTo>
                      <a:pt x="22738" y="9843"/>
                    </a:moveTo>
                    <a:cubicBezTo>
                      <a:pt x="22375" y="4279"/>
                      <a:pt x="18867" y="528"/>
                      <a:pt x="13062" y="44"/>
                    </a:cubicBezTo>
                    <a:cubicBezTo>
                      <a:pt x="7982" y="-319"/>
                      <a:pt x="3749" y="1496"/>
                      <a:pt x="2056" y="7303"/>
                    </a:cubicBezTo>
                    <a:cubicBezTo>
                      <a:pt x="1572" y="8754"/>
                      <a:pt x="1451" y="10327"/>
                      <a:pt x="1209" y="11779"/>
                    </a:cubicBezTo>
                    <a:cubicBezTo>
                      <a:pt x="1693" y="12988"/>
                      <a:pt x="1572" y="13956"/>
                      <a:pt x="484" y="14682"/>
                    </a:cubicBezTo>
                    <a:cubicBezTo>
                      <a:pt x="363" y="19884"/>
                      <a:pt x="121" y="25086"/>
                      <a:pt x="0" y="30288"/>
                    </a:cubicBezTo>
                    <a:cubicBezTo>
                      <a:pt x="0" y="30772"/>
                      <a:pt x="121" y="31134"/>
                      <a:pt x="242" y="31619"/>
                    </a:cubicBezTo>
                    <a:cubicBezTo>
                      <a:pt x="484" y="32465"/>
                      <a:pt x="605" y="33312"/>
                      <a:pt x="847" y="34159"/>
                    </a:cubicBezTo>
                    <a:cubicBezTo>
                      <a:pt x="1209" y="34643"/>
                      <a:pt x="1451" y="35127"/>
                      <a:pt x="1814" y="35490"/>
                    </a:cubicBezTo>
                    <a:cubicBezTo>
                      <a:pt x="3145" y="36699"/>
                      <a:pt x="4596" y="37909"/>
                      <a:pt x="5926" y="39119"/>
                    </a:cubicBezTo>
                    <a:cubicBezTo>
                      <a:pt x="8466" y="39361"/>
                      <a:pt x="11127" y="39482"/>
                      <a:pt x="13667" y="39724"/>
                    </a:cubicBezTo>
                    <a:cubicBezTo>
                      <a:pt x="15481" y="39240"/>
                      <a:pt x="17174" y="38756"/>
                      <a:pt x="18988" y="38151"/>
                    </a:cubicBezTo>
                    <a:lnTo>
                      <a:pt x="18988" y="38151"/>
                    </a:lnTo>
                    <a:cubicBezTo>
                      <a:pt x="19472" y="37788"/>
                      <a:pt x="19956" y="37304"/>
                      <a:pt x="20319" y="36820"/>
                    </a:cubicBezTo>
                    <a:cubicBezTo>
                      <a:pt x="22133" y="34038"/>
                      <a:pt x="22980" y="30893"/>
                      <a:pt x="23221" y="27505"/>
                    </a:cubicBezTo>
                    <a:cubicBezTo>
                      <a:pt x="23221" y="25086"/>
                      <a:pt x="23100" y="22666"/>
                      <a:pt x="22980" y="20247"/>
                    </a:cubicBezTo>
                    <a:cubicBezTo>
                      <a:pt x="22980" y="16739"/>
                      <a:pt x="22980" y="13230"/>
                      <a:pt x="22859" y="9722"/>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1027" name="Google Shape;1027;p36"/>
              <p:cNvSpPr/>
              <p:nvPr/>
            </p:nvSpPr>
            <p:spPr>
              <a:xfrm>
                <a:off x="5527053" y="5088869"/>
                <a:ext cx="33402" cy="32310"/>
              </a:xfrm>
              <a:custGeom>
                <a:avLst/>
                <a:gdLst/>
                <a:ahLst/>
                <a:cxnLst/>
                <a:rect l="l" t="t" r="r" b="b"/>
                <a:pathLst>
                  <a:path w="33402" h="32310" extrusionOk="0">
                    <a:moveTo>
                      <a:pt x="21550" y="3640"/>
                    </a:moveTo>
                    <a:cubicBezTo>
                      <a:pt x="17438" y="1826"/>
                      <a:pt x="13325" y="-594"/>
                      <a:pt x="9939" y="132"/>
                    </a:cubicBezTo>
                    <a:cubicBezTo>
                      <a:pt x="5827" y="3640"/>
                      <a:pt x="2924" y="6181"/>
                      <a:pt x="263" y="8358"/>
                    </a:cubicBezTo>
                    <a:cubicBezTo>
                      <a:pt x="-583" y="12350"/>
                      <a:pt x="747" y="15254"/>
                      <a:pt x="2319" y="17794"/>
                    </a:cubicBezTo>
                    <a:cubicBezTo>
                      <a:pt x="5585" y="23238"/>
                      <a:pt x="9092" y="28561"/>
                      <a:pt x="14293" y="32311"/>
                    </a:cubicBezTo>
                    <a:lnTo>
                      <a:pt x="19856" y="32311"/>
                    </a:lnTo>
                    <a:cubicBezTo>
                      <a:pt x="26146" y="29891"/>
                      <a:pt x="30621" y="26988"/>
                      <a:pt x="32919" y="21544"/>
                    </a:cubicBezTo>
                    <a:cubicBezTo>
                      <a:pt x="33039" y="20213"/>
                      <a:pt x="33281" y="18883"/>
                      <a:pt x="33402" y="17431"/>
                    </a:cubicBezTo>
                    <a:cubicBezTo>
                      <a:pt x="33402" y="16584"/>
                      <a:pt x="33281" y="15738"/>
                      <a:pt x="33160" y="14891"/>
                    </a:cubicBezTo>
                    <a:cubicBezTo>
                      <a:pt x="30621" y="9810"/>
                      <a:pt x="26629" y="5818"/>
                      <a:pt x="21550" y="3640"/>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1028" name="Google Shape;1028;p36"/>
              <p:cNvSpPr/>
              <p:nvPr/>
            </p:nvSpPr>
            <p:spPr>
              <a:xfrm>
                <a:off x="5385794" y="5092375"/>
                <a:ext cx="30599" cy="31257"/>
              </a:xfrm>
              <a:custGeom>
                <a:avLst/>
                <a:gdLst/>
                <a:ahLst/>
                <a:cxnLst/>
                <a:rect l="l" t="t" r="r" b="b"/>
                <a:pathLst>
                  <a:path w="30599" h="31257" extrusionOk="0">
                    <a:moveTo>
                      <a:pt x="12716" y="1223"/>
                    </a:moveTo>
                    <a:cubicBezTo>
                      <a:pt x="10660" y="1828"/>
                      <a:pt x="9692" y="4005"/>
                      <a:pt x="7636" y="5094"/>
                    </a:cubicBezTo>
                    <a:cubicBezTo>
                      <a:pt x="3524" y="7151"/>
                      <a:pt x="1589" y="11385"/>
                      <a:pt x="380" y="15619"/>
                    </a:cubicBezTo>
                    <a:cubicBezTo>
                      <a:pt x="-588" y="18885"/>
                      <a:pt x="380" y="22151"/>
                      <a:pt x="2315" y="25055"/>
                    </a:cubicBezTo>
                    <a:cubicBezTo>
                      <a:pt x="3282" y="26506"/>
                      <a:pt x="4371" y="27837"/>
                      <a:pt x="5338" y="29289"/>
                    </a:cubicBezTo>
                    <a:cubicBezTo>
                      <a:pt x="9934" y="31224"/>
                      <a:pt x="14530" y="32192"/>
                      <a:pt x="19368" y="30015"/>
                    </a:cubicBezTo>
                    <a:cubicBezTo>
                      <a:pt x="19973" y="29773"/>
                      <a:pt x="20698" y="29894"/>
                      <a:pt x="21303" y="29773"/>
                    </a:cubicBezTo>
                    <a:cubicBezTo>
                      <a:pt x="22271" y="28563"/>
                      <a:pt x="23238" y="27354"/>
                      <a:pt x="24085" y="26144"/>
                    </a:cubicBezTo>
                    <a:cubicBezTo>
                      <a:pt x="25415" y="23119"/>
                      <a:pt x="26625" y="20095"/>
                      <a:pt x="28318" y="17312"/>
                    </a:cubicBezTo>
                    <a:cubicBezTo>
                      <a:pt x="30374" y="13683"/>
                      <a:pt x="31100" y="9933"/>
                      <a:pt x="30253" y="5941"/>
                    </a:cubicBezTo>
                    <a:cubicBezTo>
                      <a:pt x="25778" y="-954"/>
                      <a:pt x="19610" y="-954"/>
                      <a:pt x="12716" y="1465"/>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1029" name="Google Shape;1029;p36"/>
              <p:cNvSpPr/>
              <p:nvPr/>
            </p:nvSpPr>
            <p:spPr>
              <a:xfrm>
                <a:off x="5457773" y="4916915"/>
                <a:ext cx="27938" cy="31080"/>
              </a:xfrm>
              <a:custGeom>
                <a:avLst/>
                <a:gdLst/>
                <a:ahLst/>
                <a:cxnLst/>
                <a:rect l="l" t="t" r="r" b="b"/>
                <a:pathLst>
                  <a:path w="27938" h="31080" extrusionOk="0">
                    <a:moveTo>
                      <a:pt x="5564" y="29579"/>
                    </a:moveTo>
                    <a:cubicBezTo>
                      <a:pt x="7740" y="30063"/>
                      <a:pt x="10280" y="30668"/>
                      <a:pt x="12941" y="31031"/>
                    </a:cubicBezTo>
                    <a:cubicBezTo>
                      <a:pt x="16328" y="31393"/>
                      <a:pt x="19351" y="29700"/>
                      <a:pt x="22375" y="28732"/>
                    </a:cubicBezTo>
                    <a:lnTo>
                      <a:pt x="22375" y="28732"/>
                    </a:lnTo>
                    <a:cubicBezTo>
                      <a:pt x="22859" y="28248"/>
                      <a:pt x="23221" y="27885"/>
                      <a:pt x="23705" y="27401"/>
                    </a:cubicBezTo>
                    <a:cubicBezTo>
                      <a:pt x="24673" y="25587"/>
                      <a:pt x="25519" y="23772"/>
                      <a:pt x="26487" y="21958"/>
                    </a:cubicBezTo>
                    <a:cubicBezTo>
                      <a:pt x="26729" y="21473"/>
                      <a:pt x="27213" y="20990"/>
                      <a:pt x="27575" y="20506"/>
                    </a:cubicBezTo>
                    <a:cubicBezTo>
                      <a:pt x="27575" y="19659"/>
                      <a:pt x="27817" y="18812"/>
                      <a:pt x="27938" y="18086"/>
                    </a:cubicBezTo>
                    <a:cubicBezTo>
                      <a:pt x="27938" y="16393"/>
                      <a:pt x="27938" y="14578"/>
                      <a:pt x="27938" y="12885"/>
                    </a:cubicBezTo>
                    <a:cubicBezTo>
                      <a:pt x="27575" y="11191"/>
                      <a:pt x="27334" y="9497"/>
                      <a:pt x="27092" y="8287"/>
                    </a:cubicBezTo>
                    <a:cubicBezTo>
                      <a:pt x="21770" y="303"/>
                      <a:pt x="15239" y="-1995"/>
                      <a:pt x="6289" y="1755"/>
                    </a:cubicBezTo>
                    <a:cubicBezTo>
                      <a:pt x="3145" y="5263"/>
                      <a:pt x="0" y="9497"/>
                      <a:pt x="0" y="15062"/>
                    </a:cubicBezTo>
                    <a:cubicBezTo>
                      <a:pt x="0" y="20385"/>
                      <a:pt x="968" y="25587"/>
                      <a:pt x="5443" y="29700"/>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1030" name="Google Shape;1030;p36"/>
              <p:cNvSpPr/>
              <p:nvPr/>
            </p:nvSpPr>
            <p:spPr>
              <a:xfrm>
                <a:off x="5558973" y="5024764"/>
                <a:ext cx="32201" cy="26976"/>
              </a:xfrm>
              <a:custGeom>
                <a:avLst/>
                <a:gdLst/>
                <a:ahLst/>
                <a:cxnLst/>
                <a:rect l="l" t="t" r="r" b="b"/>
                <a:pathLst>
                  <a:path w="32201" h="26976" extrusionOk="0">
                    <a:moveTo>
                      <a:pt x="31234" y="19114"/>
                    </a:moveTo>
                    <a:cubicBezTo>
                      <a:pt x="31597" y="17420"/>
                      <a:pt x="31839" y="15727"/>
                      <a:pt x="32202" y="14033"/>
                    </a:cubicBezTo>
                    <a:cubicBezTo>
                      <a:pt x="32202" y="13065"/>
                      <a:pt x="32202" y="12097"/>
                      <a:pt x="32202" y="11129"/>
                    </a:cubicBezTo>
                    <a:cubicBezTo>
                      <a:pt x="31839" y="10767"/>
                      <a:pt x="31718" y="10404"/>
                      <a:pt x="31960" y="9919"/>
                    </a:cubicBezTo>
                    <a:cubicBezTo>
                      <a:pt x="30509" y="7500"/>
                      <a:pt x="29057" y="5081"/>
                      <a:pt x="27969" y="3024"/>
                    </a:cubicBezTo>
                    <a:cubicBezTo>
                      <a:pt x="23010" y="-121"/>
                      <a:pt x="17930" y="363"/>
                      <a:pt x="12972" y="0"/>
                    </a:cubicBezTo>
                    <a:lnTo>
                      <a:pt x="12367" y="363"/>
                    </a:lnTo>
                    <a:lnTo>
                      <a:pt x="11762" y="121"/>
                    </a:lnTo>
                    <a:cubicBezTo>
                      <a:pt x="8859" y="846"/>
                      <a:pt x="5715" y="846"/>
                      <a:pt x="3175" y="3387"/>
                    </a:cubicBezTo>
                    <a:cubicBezTo>
                      <a:pt x="998" y="6775"/>
                      <a:pt x="-211" y="10645"/>
                      <a:pt x="31" y="14880"/>
                    </a:cubicBezTo>
                    <a:cubicBezTo>
                      <a:pt x="272" y="19718"/>
                      <a:pt x="1966" y="23590"/>
                      <a:pt x="7045" y="25526"/>
                    </a:cubicBezTo>
                    <a:cubicBezTo>
                      <a:pt x="10190" y="26856"/>
                      <a:pt x="13334" y="26977"/>
                      <a:pt x="16600" y="26977"/>
                    </a:cubicBezTo>
                    <a:cubicBezTo>
                      <a:pt x="16963" y="26735"/>
                      <a:pt x="17326" y="26251"/>
                      <a:pt x="17568" y="26251"/>
                    </a:cubicBezTo>
                    <a:cubicBezTo>
                      <a:pt x="22043" y="26009"/>
                      <a:pt x="25913" y="23831"/>
                      <a:pt x="29662" y="21654"/>
                    </a:cubicBezTo>
                    <a:cubicBezTo>
                      <a:pt x="30146" y="20807"/>
                      <a:pt x="30630" y="19961"/>
                      <a:pt x="31113" y="19114"/>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1031" name="Google Shape;1031;p36"/>
              <p:cNvSpPr/>
              <p:nvPr/>
            </p:nvSpPr>
            <p:spPr>
              <a:xfrm>
                <a:off x="5526833" y="4949408"/>
                <a:ext cx="31760" cy="31860"/>
              </a:xfrm>
              <a:custGeom>
                <a:avLst/>
                <a:gdLst/>
                <a:ahLst/>
                <a:cxnLst/>
                <a:rect l="l" t="t" r="r" b="b"/>
                <a:pathLst>
                  <a:path w="31760" h="31860" extrusionOk="0">
                    <a:moveTo>
                      <a:pt x="6894" y="30837"/>
                    </a:moveTo>
                    <a:cubicBezTo>
                      <a:pt x="10885" y="32773"/>
                      <a:pt x="14634" y="31563"/>
                      <a:pt x="18384" y="30474"/>
                    </a:cubicBezTo>
                    <a:cubicBezTo>
                      <a:pt x="20682" y="29748"/>
                      <a:pt x="22496" y="27812"/>
                      <a:pt x="25036" y="27812"/>
                    </a:cubicBezTo>
                    <a:lnTo>
                      <a:pt x="25036" y="27812"/>
                    </a:lnTo>
                    <a:cubicBezTo>
                      <a:pt x="25519" y="27450"/>
                      <a:pt x="26003" y="26966"/>
                      <a:pt x="26366" y="26603"/>
                    </a:cubicBezTo>
                    <a:lnTo>
                      <a:pt x="26366" y="26603"/>
                    </a:lnTo>
                    <a:cubicBezTo>
                      <a:pt x="26850" y="26240"/>
                      <a:pt x="27334" y="25756"/>
                      <a:pt x="27696" y="25272"/>
                    </a:cubicBezTo>
                    <a:lnTo>
                      <a:pt x="27696" y="25272"/>
                    </a:lnTo>
                    <a:cubicBezTo>
                      <a:pt x="28059" y="24788"/>
                      <a:pt x="28543" y="24183"/>
                      <a:pt x="28906" y="23699"/>
                    </a:cubicBezTo>
                    <a:cubicBezTo>
                      <a:pt x="29752" y="22006"/>
                      <a:pt x="30478" y="20312"/>
                      <a:pt x="31325" y="18498"/>
                    </a:cubicBezTo>
                    <a:cubicBezTo>
                      <a:pt x="31325" y="17651"/>
                      <a:pt x="31446" y="16683"/>
                      <a:pt x="31567" y="15836"/>
                    </a:cubicBezTo>
                    <a:cubicBezTo>
                      <a:pt x="32655" y="9183"/>
                      <a:pt x="29027" y="4949"/>
                      <a:pt x="24068" y="1682"/>
                    </a:cubicBezTo>
                    <a:cubicBezTo>
                      <a:pt x="21286" y="-253"/>
                      <a:pt x="17900" y="-495"/>
                      <a:pt x="14634" y="836"/>
                    </a:cubicBezTo>
                    <a:cubicBezTo>
                      <a:pt x="10280" y="2529"/>
                      <a:pt x="7620" y="5917"/>
                      <a:pt x="5322" y="9546"/>
                    </a:cubicBezTo>
                    <a:cubicBezTo>
                      <a:pt x="2298" y="14264"/>
                      <a:pt x="1451" y="19586"/>
                      <a:pt x="0" y="25151"/>
                    </a:cubicBezTo>
                    <a:cubicBezTo>
                      <a:pt x="847" y="26724"/>
                      <a:pt x="1693" y="28417"/>
                      <a:pt x="2540" y="29990"/>
                    </a:cubicBezTo>
                    <a:cubicBezTo>
                      <a:pt x="4233" y="30232"/>
                      <a:pt x="5684" y="30232"/>
                      <a:pt x="6773" y="30837"/>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1032" name="Google Shape;1032;p36"/>
              <p:cNvSpPr/>
              <p:nvPr/>
            </p:nvSpPr>
            <p:spPr>
              <a:xfrm>
                <a:off x="5349648" y="5024038"/>
                <a:ext cx="38702" cy="28223"/>
              </a:xfrm>
              <a:custGeom>
                <a:avLst/>
                <a:gdLst/>
                <a:ahLst/>
                <a:cxnLst/>
                <a:rect l="l" t="t" r="r" b="b"/>
                <a:pathLst>
                  <a:path w="38702" h="28223" extrusionOk="0">
                    <a:moveTo>
                      <a:pt x="37372" y="18630"/>
                    </a:moveTo>
                    <a:cubicBezTo>
                      <a:pt x="37614" y="16815"/>
                      <a:pt x="36888" y="14759"/>
                      <a:pt x="38702" y="13307"/>
                    </a:cubicBezTo>
                    <a:cubicBezTo>
                      <a:pt x="38339" y="10041"/>
                      <a:pt x="36767" y="7137"/>
                      <a:pt x="35800" y="4113"/>
                    </a:cubicBezTo>
                    <a:cubicBezTo>
                      <a:pt x="35316" y="4113"/>
                      <a:pt x="34953" y="3992"/>
                      <a:pt x="34711" y="3629"/>
                    </a:cubicBezTo>
                    <a:cubicBezTo>
                      <a:pt x="34348" y="3267"/>
                      <a:pt x="33865" y="3024"/>
                      <a:pt x="33502" y="2662"/>
                    </a:cubicBezTo>
                    <a:cubicBezTo>
                      <a:pt x="32171" y="2057"/>
                      <a:pt x="30841" y="1452"/>
                      <a:pt x="29390" y="968"/>
                    </a:cubicBezTo>
                    <a:cubicBezTo>
                      <a:pt x="28906" y="726"/>
                      <a:pt x="28301" y="363"/>
                      <a:pt x="27817" y="121"/>
                    </a:cubicBezTo>
                    <a:cubicBezTo>
                      <a:pt x="26124" y="121"/>
                      <a:pt x="24431" y="121"/>
                      <a:pt x="22738" y="0"/>
                    </a:cubicBezTo>
                    <a:cubicBezTo>
                      <a:pt x="20198" y="484"/>
                      <a:pt x="17658" y="968"/>
                      <a:pt x="15118" y="1331"/>
                    </a:cubicBezTo>
                    <a:cubicBezTo>
                      <a:pt x="14513" y="1331"/>
                      <a:pt x="13788" y="484"/>
                      <a:pt x="13062" y="121"/>
                    </a:cubicBezTo>
                    <a:cubicBezTo>
                      <a:pt x="10159" y="2903"/>
                      <a:pt x="7136" y="5686"/>
                      <a:pt x="4233" y="8589"/>
                    </a:cubicBezTo>
                    <a:cubicBezTo>
                      <a:pt x="2177" y="10525"/>
                      <a:pt x="605" y="12823"/>
                      <a:pt x="0" y="15605"/>
                    </a:cubicBezTo>
                    <a:cubicBezTo>
                      <a:pt x="1209" y="18509"/>
                      <a:pt x="2056" y="21654"/>
                      <a:pt x="4233" y="24074"/>
                    </a:cubicBezTo>
                    <a:lnTo>
                      <a:pt x="4233" y="24074"/>
                    </a:lnTo>
                    <a:cubicBezTo>
                      <a:pt x="4717" y="24557"/>
                      <a:pt x="5201" y="24921"/>
                      <a:pt x="5563" y="25404"/>
                    </a:cubicBezTo>
                    <a:lnTo>
                      <a:pt x="5563" y="25404"/>
                    </a:lnTo>
                    <a:cubicBezTo>
                      <a:pt x="6047" y="25404"/>
                      <a:pt x="6531" y="25404"/>
                      <a:pt x="6894" y="25404"/>
                    </a:cubicBezTo>
                    <a:cubicBezTo>
                      <a:pt x="15965" y="29517"/>
                      <a:pt x="24794" y="29276"/>
                      <a:pt x="33381" y="23711"/>
                    </a:cubicBezTo>
                    <a:cubicBezTo>
                      <a:pt x="34227" y="22864"/>
                      <a:pt x="35074" y="22017"/>
                      <a:pt x="35800" y="21291"/>
                    </a:cubicBezTo>
                    <a:cubicBezTo>
                      <a:pt x="36283" y="20687"/>
                      <a:pt x="36767" y="20203"/>
                      <a:pt x="37251" y="19598"/>
                    </a:cubicBezTo>
                    <a:cubicBezTo>
                      <a:pt x="37130" y="19235"/>
                      <a:pt x="37251" y="18993"/>
                      <a:pt x="37251" y="18751"/>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1033" name="Google Shape;1033;p36"/>
              <p:cNvSpPr/>
              <p:nvPr/>
            </p:nvSpPr>
            <p:spPr>
              <a:xfrm>
                <a:off x="5388351" y="5037224"/>
                <a:ext cx="1209" cy="1209"/>
              </a:xfrm>
              <a:custGeom>
                <a:avLst/>
                <a:gdLst/>
                <a:ahLst/>
                <a:cxnLst/>
                <a:rect l="l" t="t" r="r" b="b"/>
                <a:pathLst>
                  <a:path w="1209" h="1209" extrusionOk="0">
                    <a:moveTo>
                      <a:pt x="0" y="0"/>
                    </a:moveTo>
                    <a:cubicBezTo>
                      <a:pt x="0" y="0"/>
                      <a:pt x="0" y="0"/>
                      <a:pt x="0" y="0"/>
                    </a:cubicBezTo>
                    <a:cubicBezTo>
                      <a:pt x="0" y="0"/>
                      <a:pt x="0" y="0"/>
                      <a:pt x="0" y="0"/>
                    </a:cubicBezTo>
                    <a:lnTo>
                      <a:pt x="0" y="0"/>
                    </a:ln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sp>
          <p:nvSpPr>
            <p:cNvPr id="1034" name="Google Shape;1034;p36"/>
            <p:cNvSpPr/>
            <p:nvPr/>
          </p:nvSpPr>
          <p:spPr>
            <a:xfrm flipH="1">
              <a:off x="6498886" y="8517578"/>
              <a:ext cx="78844" cy="79092"/>
            </a:xfrm>
            <a:custGeom>
              <a:avLst/>
              <a:gdLst/>
              <a:ahLst/>
              <a:cxnLst/>
              <a:rect l="l" t="t" r="r" b="b"/>
              <a:pathLst>
                <a:path w="31760" h="31860" extrusionOk="0">
                  <a:moveTo>
                    <a:pt x="6894" y="30837"/>
                  </a:moveTo>
                  <a:cubicBezTo>
                    <a:pt x="10885" y="32773"/>
                    <a:pt x="14634" y="31563"/>
                    <a:pt x="18384" y="30474"/>
                  </a:cubicBezTo>
                  <a:cubicBezTo>
                    <a:pt x="20682" y="29748"/>
                    <a:pt x="22496" y="27812"/>
                    <a:pt x="25036" y="27812"/>
                  </a:cubicBezTo>
                  <a:lnTo>
                    <a:pt x="25036" y="27812"/>
                  </a:lnTo>
                  <a:cubicBezTo>
                    <a:pt x="25519" y="27450"/>
                    <a:pt x="26003" y="26966"/>
                    <a:pt x="26366" y="26603"/>
                  </a:cubicBezTo>
                  <a:lnTo>
                    <a:pt x="26366" y="26603"/>
                  </a:lnTo>
                  <a:cubicBezTo>
                    <a:pt x="26850" y="26240"/>
                    <a:pt x="27334" y="25756"/>
                    <a:pt x="27696" y="25272"/>
                  </a:cubicBezTo>
                  <a:lnTo>
                    <a:pt x="27696" y="25272"/>
                  </a:lnTo>
                  <a:cubicBezTo>
                    <a:pt x="28059" y="24788"/>
                    <a:pt x="28543" y="24183"/>
                    <a:pt x="28906" y="23699"/>
                  </a:cubicBezTo>
                  <a:cubicBezTo>
                    <a:pt x="29752" y="22006"/>
                    <a:pt x="30478" y="20312"/>
                    <a:pt x="31325" y="18498"/>
                  </a:cubicBezTo>
                  <a:cubicBezTo>
                    <a:pt x="31325" y="17651"/>
                    <a:pt x="31446" y="16683"/>
                    <a:pt x="31567" y="15836"/>
                  </a:cubicBezTo>
                  <a:cubicBezTo>
                    <a:pt x="32655" y="9183"/>
                    <a:pt x="29027" y="4949"/>
                    <a:pt x="24068" y="1682"/>
                  </a:cubicBezTo>
                  <a:cubicBezTo>
                    <a:pt x="21286" y="-253"/>
                    <a:pt x="17900" y="-495"/>
                    <a:pt x="14634" y="836"/>
                  </a:cubicBezTo>
                  <a:cubicBezTo>
                    <a:pt x="10280" y="2529"/>
                    <a:pt x="7620" y="5917"/>
                    <a:pt x="5322" y="9546"/>
                  </a:cubicBezTo>
                  <a:cubicBezTo>
                    <a:pt x="2298" y="14264"/>
                    <a:pt x="1451" y="19586"/>
                    <a:pt x="0" y="25151"/>
                  </a:cubicBezTo>
                  <a:cubicBezTo>
                    <a:pt x="847" y="26724"/>
                    <a:pt x="1693" y="28417"/>
                    <a:pt x="2540" y="29990"/>
                  </a:cubicBezTo>
                  <a:cubicBezTo>
                    <a:pt x="4233" y="30232"/>
                    <a:pt x="5684" y="30232"/>
                    <a:pt x="6773" y="30837"/>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38"/>
        <p:cNvGrpSpPr/>
        <p:nvPr/>
      </p:nvGrpSpPr>
      <p:grpSpPr>
        <a:xfrm>
          <a:off x="0" y="0"/>
          <a:ext cx="0" cy="0"/>
          <a:chOff x="0" y="0"/>
          <a:chExt cx="0" cy="0"/>
        </a:xfrm>
      </p:grpSpPr>
      <p:sp>
        <p:nvSpPr>
          <p:cNvPr id="1039" name="Google Shape;1039;p37"/>
          <p:cNvSpPr/>
          <p:nvPr/>
        </p:nvSpPr>
        <p:spPr>
          <a:xfrm>
            <a:off x="0" y="1187116"/>
            <a:ext cx="7559700" cy="383400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83"/>
              <a:buFont typeface="Arial"/>
              <a:buNone/>
            </a:pPr>
            <a:endParaRPr sz="1283" b="0" i="0" u="none" strike="noStrike" cap="none">
              <a:solidFill>
                <a:schemeClr val="lt1"/>
              </a:solidFill>
              <a:latin typeface="Century Schoolbook"/>
              <a:ea typeface="Century Schoolbook"/>
              <a:cs typeface="Century Schoolbook"/>
              <a:sym typeface="Century Schoolbook"/>
            </a:endParaRPr>
          </a:p>
        </p:txBody>
      </p:sp>
      <p:sp>
        <p:nvSpPr>
          <p:cNvPr id="1040" name="Google Shape;1040;p37"/>
          <p:cNvSpPr txBox="1">
            <a:spLocks noGrp="1"/>
          </p:cNvSpPr>
          <p:nvPr>
            <p:ph type="sldNum" idx="12"/>
          </p:nvPr>
        </p:nvSpPr>
        <p:spPr>
          <a:xfrm>
            <a:off x="7134555" y="10316301"/>
            <a:ext cx="357600" cy="266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800"/>
              <a:buNone/>
            </a:pPr>
            <a:fld id="{00000000-1234-1234-1234-123412341234}" type="slidenum">
              <a:rPr lang="en-GB"/>
              <a:t>23</a:t>
            </a:fld>
            <a:endParaRPr/>
          </a:p>
        </p:txBody>
      </p:sp>
      <p:cxnSp>
        <p:nvCxnSpPr>
          <p:cNvPr id="1041" name="Google Shape;1041;p37"/>
          <p:cNvCxnSpPr/>
          <p:nvPr/>
        </p:nvCxnSpPr>
        <p:spPr>
          <a:xfrm>
            <a:off x="-118518" y="4158591"/>
            <a:ext cx="438000" cy="0"/>
          </a:xfrm>
          <a:prstGeom prst="straightConnector1">
            <a:avLst/>
          </a:prstGeom>
          <a:noFill/>
          <a:ln w="28575" cap="flat" cmpd="sng">
            <a:solidFill>
              <a:srgbClr val="50B4D9"/>
            </a:solidFill>
            <a:prstDash val="solid"/>
            <a:miter lim="800000"/>
            <a:headEnd type="none" w="sm" len="sm"/>
            <a:tailEnd type="none" w="sm" len="sm"/>
          </a:ln>
        </p:spPr>
      </p:cxnSp>
      <p:grpSp>
        <p:nvGrpSpPr>
          <p:cNvPr id="1042" name="Google Shape;1042;p37"/>
          <p:cNvGrpSpPr/>
          <p:nvPr/>
        </p:nvGrpSpPr>
        <p:grpSpPr>
          <a:xfrm>
            <a:off x="4856940" y="4049538"/>
            <a:ext cx="2528225" cy="1046177"/>
            <a:chOff x="5681508" y="5035168"/>
            <a:chExt cx="1406601" cy="582050"/>
          </a:xfrm>
        </p:grpSpPr>
        <p:grpSp>
          <p:nvGrpSpPr>
            <p:cNvPr id="1043" name="Google Shape;1043;p37"/>
            <p:cNvGrpSpPr/>
            <p:nvPr/>
          </p:nvGrpSpPr>
          <p:grpSpPr>
            <a:xfrm>
              <a:off x="6271456" y="5052748"/>
              <a:ext cx="320570" cy="564130"/>
              <a:chOff x="6271456" y="5052748"/>
              <a:chExt cx="320570" cy="564130"/>
            </a:xfrm>
          </p:grpSpPr>
          <p:sp>
            <p:nvSpPr>
              <p:cNvPr id="1044" name="Google Shape;1044;p37"/>
              <p:cNvSpPr/>
              <p:nvPr/>
            </p:nvSpPr>
            <p:spPr>
              <a:xfrm>
                <a:off x="6387793" y="5052748"/>
                <a:ext cx="93687" cy="93836"/>
              </a:xfrm>
              <a:custGeom>
                <a:avLst/>
                <a:gdLst/>
                <a:ahLst/>
                <a:cxnLst/>
                <a:rect l="l" t="t" r="r" b="b"/>
                <a:pathLst>
                  <a:path w="93687" h="93836" extrusionOk="0">
                    <a:moveTo>
                      <a:pt x="6698" y="72182"/>
                    </a:moveTo>
                    <a:cubicBezTo>
                      <a:pt x="15285" y="85973"/>
                      <a:pt x="27742" y="93352"/>
                      <a:pt x="44191" y="93473"/>
                    </a:cubicBezTo>
                    <a:cubicBezTo>
                      <a:pt x="44675" y="93473"/>
                      <a:pt x="45279" y="93473"/>
                      <a:pt x="45763" y="93473"/>
                    </a:cubicBezTo>
                    <a:cubicBezTo>
                      <a:pt x="45763" y="93473"/>
                      <a:pt x="45763" y="93716"/>
                      <a:pt x="45763" y="93836"/>
                    </a:cubicBezTo>
                    <a:cubicBezTo>
                      <a:pt x="49513" y="93473"/>
                      <a:pt x="53262" y="93111"/>
                      <a:pt x="56890" y="92626"/>
                    </a:cubicBezTo>
                    <a:cubicBezTo>
                      <a:pt x="64994" y="91538"/>
                      <a:pt x="71887" y="87908"/>
                      <a:pt x="77935" y="82586"/>
                    </a:cubicBezTo>
                    <a:cubicBezTo>
                      <a:pt x="85675" y="75932"/>
                      <a:pt x="89787" y="66980"/>
                      <a:pt x="92327" y="57302"/>
                    </a:cubicBezTo>
                    <a:cubicBezTo>
                      <a:pt x="94141" y="50407"/>
                      <a:pt x="94141" y="43390"/>
                      <a:pt x="92327" y="36616"/>
                    </a:cubicBezTo>
                    <a:cubicBezTo>
                      <a:pt x="90392" y="29236"/>
                      <a:pt x="86885" y="22583"/>
                      <a:pt x="82047" y="16655"/>
                    </a:cubicBezTo>
                    <a:cubicBezTo>
                      <a:pt x="75758" y="8913"/>
                      <a:pt x="67533" y="3953"/>
                      <a:pt x="57858" y="1533"/>
                    </a:cubicBezTo>
                    <a:cubicBezTo>
                      <a:pt x="51690" y="-39"/>
                      <a:pt x="45521" y="-402"/>
                      <a:pt x="39232" y="445"/>
                    </a:cubicBezTo>
                    <a:cubicBezTo>
                      <a:pt x="28952" y="1775"/>
                      <a:pt x="20970" y="7340"/>
                      <a:pt x="13229" y="13631"/>
                    </a:cubicBezTo>
                    <a:cubicBezTo>
                      <a:pt x="8149" y="19800"/>
                      <a:pt x="4279" y="26575"/>
                      <a:pt x="1498" y="33954"/>
                    </a:cubicBezTo>
                    <a:cubicBezTo>
                      <a:pt x="1135" y="34922"/>
                      <a:pt x="893" y="36011"/>
                      <a:pt x="772" y="37099"/>
                    </a:cubicBezTo>
                    <a:cubicBezTo>
                      <a:pt x="-438" y="42785"/>
                      <a:pt x="46" y="48471"/>
                      <a:pt x="409" y="54157"/>
                    </a:cubicBezTo>
                    <a:cubicBezTo>
                      <a:pt x="893" y="60810"/>
                      <a:pt x="3191" y="66859"/>
                      <a:pt x="6577" y="72303"/>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1045" name="Google Shape;1045;p37"/>
              <p:cNvSpPr/>
              <p:nvPr/>
            </p:nvSpPr>
            <p:spPr>
              <a:xfrm>
                <a:off x="6271456" y="5162201"/>
                <a:ext cx="320570" cy="454677"/>
              </a:xfrm>
              <a:custGeom>
                <a:avLst/>
                <a:gdLst/>
                <a:ahLst/>
                <a:cxnLst/>
                <a:rect l="l" t="t" r="r" b="b"/>
                <a:pathLst>
                  <a:path w="320570" h="454677" extrusionOk="0">
                    <a:moveTo>
                      <a:pt x="317877" y="183143"/>
                    </a:moveTo>
                    <a:cubicBezTo>
                      <a:pt x="315095" y="177094"/>
                      <a:pt x="311225" y="171771"/>
                      <a:pt x="307596" y="166328"/>
                    </a:cubicBezTo>
                    <a:cubicBezTo>
                      <a:pt x="307354" y="165843"/>
                      <a:pt x="306991" y="165359"/>
                      <a:pt x="306750" y="164997"/>
                    </a:cubicBezTo>
                    <a:lnTo>
                      <a:pt x="306750" y="162456"/>
                    </a:lnTo>
                    <a:cubicBezTo>
                      <a:pt x="306629" y="162577"/>
                      <a:pt x="306508" y="162819"/>
                      <a:pt x="306387" y="162940"/>
                    </a:cubicBezTo>
                    <a:cubicBezTo>
                      <a:pt x="305903" y="162940"/>
                      <a:pt x="305661" y="162698"/>
                      <a:pt x="305298" y="162698"/>
                    </a:cubicBezTo>
                    <a:cubicBezTo>
                      <a:pt x="302758" y="158827"/>
                      <a:pt x="300340" y="154835"/>
                      <a:pt x="297800" y="150964"/>
                    </a:cubicBezTo>
                    <a:lnTo>
                      <a:pt x="297800" y="150722"/>
                    </a:lnTo>
                    <a:cubicBezTo>
                      <a:pt x="297074" y="149633"/>
                      <a:pt x="296469" y="148423"/>
                      <a:pt x="295744" y="147334"/>
                    </a:cubicBezTo>
                    <a:cubicBezTo>
                      <a:pt x="288487" y="135116"/>
                      <a:pt x="281230" y="123019"/>
                      <a:pt x="274094" y="110800"/>
                    </a:cubicBezTo>
                    <a:cubicBezTo>
                      <a:pt x="265386" y="95800"/>
                      <a:pt x="256799" y="80678"/>
                      <a:pt x="248091" y="65677"/>
                    </a:cubicBezTo>
                    <a:cubicBezTo>
                      <a:pt x="244342" y="59145"/>
                      <a:pt x="240714" y="52612"/>
                      <a:pt x="236723" y="46200"/>
                    </a:cubicBezTo>
                    <a:cubicBezTo>
                      <a:pt x="231401" y="37611"/>
                      <a:pt x="225838" y="29264"/>
                      <a:pt x="218702" y="22127"/>
                    </a:cubicBezTo>
                    <a:cubicBezTo>
                      <a:pt x="215557" y="18981"/>
                      <a:pt x="212171" y="16078"/>
                      <a:pt x="208905" y="13054"/>
                    </a:cubicBezTo>
                    <a:cubicBezTo>
                      <a:pt x="208179" y="12691"/>
                      <a:pt x="207333" y="12207"/>
                      <a:pt x="206607" y="11844"/>
                    </a:cubicBezTo>
                    <a:cubicBezTo>
                      <a:pt x="201286" y="8577"/>
                      <a:pt x="195601" y="5795"/>
                      <a:pt x="189675" y="3981"/>
                    </a:cubicBezTo>
                    <a:cubicBezTo>
                      <a:pt x="176855" y="-132"/>
                      <a:pt x="163672" y="-737"/>
                      <a:pt x="150368" y="714"/>
                    </a:cubicBezTo>
                    <a:cubicBezTo>
                      <a:pt x="144321" y="1319"/>
                      <a:pt x="138394" y="2529"/>
                      <a:pt x="132347" y="3376"/>
                    </a:cubicBezTo>
                    <a:cubicBezTo>
                      <a:pt x="131501" y="3738"/>
                      <a:pt x="130775" y="4223"/>
                      <a:pt x="129928" y="4464"/>
                    </a:cubicBezTo>
                    <a:cubicBezTo>
                      <a:pt x="125090" y="6279"/>
                      <a:pt x="120374" y="8457"/>
                      <a:pt x="115899" y="11239"/>
                    </a:cubicBezTo>
                    <a:cubicBezTo>
                      <a:pt x="105860" y="17530"/>
                      <a:pt x="97999" y="26119"/>
                      <a:pt x="91347" y="35676"/>
                    </a:cubicBezTo>
                    <a:cubicBezTo>
                      <a:pt x="81066" y="50313"/>
                      <a:pt x="71875" y="65798"/>
                      <a:pt x="62925" y="81283"/>
                    </a:cubicBezTo>
                    <a:cubicBezTo>
                      <a:pt x="57966" y="89993"/>
                      <a:pt x="53007" y="98703"/>
                      <a:pt x="47686" y="107171"/>
                    </a:cubicBezTo>
                    <a:cubicBezTo>
                      <a:pt x="43211" y="114309"/>
                      <a:pt x="39099" y="121567"/>
                      <a:pt x="34987" y="128946"/>
                    </a:cubicBezTo>
                    <a:cubicBezTo>
                      <a:pt x="32084" y="134027"/>
                      <a:pt x="29060" y="139109"/>
                      <a:pt x="26157" y="144189"/>
                    </a:cubicBezTo>
                    <a:cubicBezTo>
                      <a:pt x="22529" y="149875"/>
                      <a:pt x="19022" y="155560"/>
                      <a:pt x="15272" y="161246"/>
                    </a:cubicBezTo>
                    <a:cubicBezTo>
                      <a:pt x="14910" y="161246"/>
                      <a:pt x="14668" y="161609"/>
                      <a:pt x="14184" y="161489"/>
                    </a:cubicBezTo>
                    <a:cubicBezTo>
                      <a:pt x="14184" y="161368"/>
                      <a:pt x="13942" y="161125"/>
                      <a:pt x="13821" y="161004"/>
                    </a:cubicBezTo>
                    <a:lnTo>
                      <a:pt x="13821" y="163545"/>
                    </a:lnTo>
                    <a:cubicBezTo>
                      <a:pt x="13579" y="164029"/>
                      <a:pt x="13216" y="164513"/>
                      <a:pt x="12975" y="164876"/>
                    </a:cubicBezTo>
                    <a:cubicBezTo>
                      <a:pt x="9346" y="170319"/>
                      <a:pt x="5476" y="175642"/>
                      <a:pt x="2694" y="181691"/>
                    </a:cubicBezTo>
                    <a:cubicBezTo>
                      <a:pt x="880" y="185562"/>
                      <a:pt x="-208" y="189554"/>
                      <a:pt x="33" y="193909"/>
                    </a:cubicBezTo>
                    <a:cubicBezTo>
                      <a:pt x="275" y="198265"/>
                      <a:pt x="1848" y="201652"/>
                      <a:pt x="4871" y="204676"/>
                    </a:cubicBezTo>
                    <a:cubicBezTo>
                      <a:pt x="7411" y="207338"/>
                      <a:pt x="10435" y="208184"/>
                      <a:pt x="13942" y="208184"/>
                    </a:cubicBezTo>
                    <a:lnTo>
                      <a:pt x="13942" y="209515"/>
                    </a:lnTo>
                    <a:cubicBezTo>
                      <a:pt x="14789" y="209515"/>
                      <a:pt x="15756" y="209515"/>
                      <a:pt x="16603" y="209515"/>
                    </a:cubicBezTo>
                    <a:cubicBezTo>
                      <a:pt x="21199" y="208910"/>
                      <a:pt x="25190" y="207216"/>
                      <a:pt x="27972" y="203103"/>
                    </a:cubicBezTo>
                    <a:cubicBezTo>
                      <a:pt x="28576" y="202256"/>
                      <a:pt x="29302" y="201410"/>
                      <a:pt x="29907" y="200442"/>
                    </a:cubicBezTo>
                    <a:cubicBezTo>
                      <a:pt x="30270" y="199958"/>
                      <a:pt x="30633" y="199353"/>
                      <a:pt x="30874" y="198869"/>
                    </a:cubicBezTo>
                    <a:cubicBezTo>
                      <a:pt x="34140" y="194635"/>
                      <a:pt x="37405" y="190401"/>
                      <a:pt x="40308" y="186046"/>
                    </a:cubicBezTo>
                    <a:cubicBezTo>
                      <a:pt x="42001" y="183506"/>
                      <a:pt x="43574" y="180965"/>
                      <a:pt x="45267" y="178425"/>
                    </a:cubicBezTo>
                    <a:cubicBezTo>
                      <a:pt x="45267" y="177941"/>
                      <a:pt x="45025" y="177336"/>
                      <a:pt x="44904" y="176852"/>
                    </a:cubicBezTo>
                    <a:cubicBezTo>
                      <a:pt x="46113" y="174916"/>
                      <a:pt x="47444" y="172981"/>
                      <a:pt x="48653" y="171045"/>
                    </a:cubicBezTo>
                    <a:cubicBezTo>
                      <a:pt x="59055" y="154109"/>
                      <a:pt x="69214" y="136931"/>
                      <a:pt x="79373" y="119873"/>
                    </a:cubicBezTo>
                    <a:cubicBezTo>
                      <a:pt x="85783" y="109107"/>
                      <a:pt x="91952" y="98098"/>
                      <a:pt x="98241" y="87331"/>
                    </a:cubicBezTo>
                    <a:cubicBezTo>
                      <a:pt x="98966" y="86122"/>
                      <a:pt x="99692" y="84912"/>
                      <a:pt x="100539" y="83702"/>
                    </a:cubicBezTo>
                    <a:cubicBezTo>
                      <a:pt x="103320" y="79710"/>
                      <a:pt x="107191" y="79831"/>
                      <a:pt x="110456" y="81766"/>
                    </a:cubicBezTo>
                    <a:cubicBezTo>
                      <a:pt x="112149" y="82735"/>
                      <a:pt x="113601" y="84065"/>
                      <a:pt x="114931" y="85154"/>
                    </a:cubicBezTo>
                    <a:cubicBezTo>
                      <a:pt x="114931" y="86001"/>
                      <a:pt x="115052" y="86605"/>
                      <a:pt x="114931" y="87090"/>
                    </a:cubicBezTo>
                    <a:cubicBezTo>
                      <a:pt x="114447" y="88662"/>
                      <a:pt x="113964" y="90114"/>
                      <a:pt x="113238" y="91565"/>
                    </a:cubicBezTo>
                    <a:cubicBezTo>
                      <a:pt x="111545" y="95678"/>
                      <a:pt x="109489" y="99671"/>
                      <a:pt x="107916" y="103905"/>
                    </a:cubicBezTo>
                    <a:cubicBezTo>
                      <a:pt x="103320" y="116365"/>
                      <a:pt x="98966" y="128826"/>
                      <a:pt x="94612" y="141407"/>
                    </a:cubicBezTo>
                    <a:cubicBezTo>
                      <a:pt x="90500" y="153262"/>
                      <a:pt x="86872" y="165238"/>
                      <a:pt x="82881" y="177094"/>
                    </a:cubicBezTo>
                    <a:cubicBezTo>
                      <a:pt x="76833" y="195119"/>
                      <a:pt x="70786" y="213144"/>
                      <a:pt x="64739" y="231169"/>
                    </a:cubicBezTo>
                    <a:cubicBezTo>
                      <a:pt x="58813" y="248831"/>
                      <a:pt x="53007" y="266494"/>
                      <a:pt x="47081" y="284156"/>
                    </a:cubicBezTo>
                    <a:cubicBezTo>
                      <a:pt x="46113" y="287180"/>
                      <a:pt x="44904" y="290205"/>
                      <a:pt x="44178" y="293350"/>
                    </a:cubicBezTo>
                    <a:cubicBezTo>
                      <a:pt x="43816" y="294801"/>
                      <a:pt x="42969" y="296495"/>
                      <a:pt x="44299" y="297947"/>
                    </a:cubicBezTo>
                    <a:cubicBezTo>
                      <a:pt x="44662" y="297947"/>
                      <a:pt x="45025" y="298189"/>
                      <a:pt x="45388" y="298189"/>
                    </a:cubicBezTo>
                    <a:cubicBezTo>
                      <a:pt x="67158" y="298189"/>
                      <a:pt x="88807" y="298189"/>
                      <a:pt x="110577" y="298189"/>
                    </a:cubicBezTo>
                    <a:cubicBezTo>
                      <a:pt x="112754" y="298189"/>
                      <a:pt x="114810" y="298068"/>
                      <a:pt x="116866" y="298794"/>
                    </a:cubicBezTo>
                    <a:cubicBezTo>
                      <a:pt x="118318" y="301213"/>
                      <a:pt x="117713" y="303753"/>
                      <a:pt x="117713" y="306294"/>
                    </a:cubicBezTo>
                    <a:cubicBezTo>
                      <a:pt x="117713" y="309681"/>
                      <a:pt x="117350" y="313068"/>
                      <a:pt x="117350" y="316456"/>
                    </a:cubicBezTo>
                    <a:cubicBezTo>
                      <a:pt x="117350" y="354926"/>
                      <a:pt x="117350" y="393395"/>
                      <a:pt x="117108" y="431744"/>
                    </a:cubicBezTo>
                    <a:cubicBezTo>
                      <a:pt x="117108" y="437067"/>
                      <a:pt x="117834" y="442027"/>
                      <a:pt x="120616" y="446744"/>
                    </a:cubicBezTo>
                    <a:cubicBezTo>
                      <a:pt x="120857" y="447107"/>
                      <a:pt x="121220" y="447470"/>
                      <a:pt x="121462" y="447833"/>
                    </a:cubicBezTo>
                    <a:cubicBezTo>
                      <a:pt x="121825" y="448196"/>
                      <a:pt x="122067" y="448680"/>
                      <a:pt x="122430" y="449043"/>
                    </a:cubicBezTo>
                    <a:cubicBezTo>
                      <a:pt x="122792" y="449406"/>
                      <a:pt x="123155" y="449890"/>
                      <a:pt x="123518" y="450253"/>
                    </a:cubicBezTo>
                    <a:cubicBezTo>
                      <a:pt x="124244" y="450857"/>
                      <a:pt x="124970" y="451583"/>
                      <a:pt x="125816" y="452188"/>
                    </a:cubicBezTo>
                    <a:lnTo>
                      <a:pt x="125816" y="452188"/>
                    </a:lnTo>
                    <a:cubicBezTo>
                      <a:pt x="129444" y="453882"/>
                      <a:pt x="133073" y="454970"/>
                      <a:pt x="137185" y="454608"/>
                    </a:cubicBezTo>
                    <a:cubicBezTo>
                      <a:pt x="146256" y="453761"/>
                      <a:pt x="153512" y="446261"/>
                      <a:pt x="153754" y="437188"/>
                    </a:cubicBezTo>
                    <a:cubicBezTo>
                      <a:pt x="153754" y="433800"/>
                      <a:pt x="153754" y="430413"/>
                      <a:pt x="153754" y="427026"/>
                    </a:cubicBezTo>
                    <a:cubicBezTo>
                      <a:pt x="153754" y="384927"/>
                      <a:pt x="153633" y="342707"/>
                      <a:pt x="153512" y="300608"/>
                    </a:cubicBezTo>
                    <a:cubicBezTo>
                      <a:pt x="153512" y="299882"/>
                      <a:pt x="153633" y="299278"/>
                      <a:pt x="153633" y="298673"/>
                    </a:cubicBezTo>
                    <a:cubicBezTo>
                      <a:pt x="154117" y="298431"/>
                      <a:pt x="154480" y="298189"/>
                      <a:pt x="154843" y="298189"/>
                    </a:cubicBezTo>
                    <a:cubicBezTo>
                      <a:pt x="158108" y="298189"/>
                      <a:pt x="161253" y="298431"/>
                      <a:pt x="164518" y="298431"/>
                    </a:cubicBezTo>
                    <a:cubicBezTo>
                      <a:pt x="165244" y="298431"/>
                      <a:pt x="165970" y="298431"/>
                      <a:pt x="166695" y="298431"/>
                    </a:cubicBezTo>
                    <a:cubicBezTo>
                      <a:pt x="169598" y="298309"/>
                      <a:pt x="169840" y="298431"/>
                      <a:pt x="169719" y="301334"/>
                    </a:cubicBezTo>
                    <a:cubicBezTo>
                      <a:pt x="169719" y="302907"/>
                      <a:pt x="169840" y="304600"/>
                      <a:pt x="169840" y="306173"/>
                    </a:cubicBezTo>
                    <a:cubicBezTo>
                      <a:pt x="169840" y="347062"/>
                      <a:pt x="169840" y="387830"/>
                      <a:pt x="169840" y="428719"/>
                    </a:cubicBezTo>
                    <a:cubicBezTo>
                      <a:pt x="169840" y="433316"/>
                      <a:pt x="169598" y="438034"/>
                      <a:pt x="170808" y="442510"/>
                    </a:cubicBezTo>
                    <a:cubicBezTo>
                      <a:pt x="172259" y="445777"/>
                      <a:pt x="173952" y="448922"/>
                      <a:pt x="176371" y="451583"/>
                    </a:cubicBezTo>
                    <a:cubicBezTo>
                      <a:pt x="178790" y="452793"/>
                      <a:pt x="181209" y="453761"/>
                      <a:pt x="183991" y="454124"/>
                    </a:cubicBezTo>
                    <a:cubicBezTo>
                      <a:pt x="190038" y="454850"/>
                      <a:pt x="195238" y="453035"/>
                      <a:pt x="199834" y="449043"/>
                    </a:cubicBezTo>
                    <a:cubicBezTo>
                      <a:pt x="203705" y="445535"/>
                      <a:pt x="205156" y="441058"/>
                      <a:pt x="205398" y="436099"/>
                    </a:cubicBezTo>
                    <a:cubicBezTo>
                      <a:pt x="205519" y="432832"/>
                      <a:pt x="205398" y="429687"/>
                      <a:pt x="205398" y="426421"/>
                    </a:cubicBezTo>
                    <a:cubicBezTo>
                      <a:pt x="205156" y="384564"/>
                      <a:pt x="204793" y="342828"/>
                      <a:pt x="204551" y="300971"/>
                    </a:cubicBezTo>
                    <a:cubicBezTo>
                      <a:pt x="204551" y="300245"/>
                      <a:pt x="204551" y="299519"/>
                      <a:pt x="204551" y="298552"/>
                    </a:cubicBezTo>
                    <a:cubicBezTo>
                      <a:pt x="205519" y="298431"/>
                      <a:pt x="206365" y="298189"/>
                      <a:pt x="207212" y="298189"/>
                    </a:cubicBezTo>
                    <a:cubicBezTo>
                      <a:pt x="228619" y="298189"/>
                      <a:pt x="249905" y="298189"/>
                      <a:pt x="271313" y="298068"/>
                    </a:cubicBezTo>
                    <a:cubicBezTo>
                      <a:pt x="271676" y="298068"/>
                      <a:pt x="272038" y="298189"/>
                      <a:pt x="272401" y="298309"/>
                    </a:cubicBezTo>
                    <a:cubicBezTo>
                      <a:pt x="273490" y="297947"/>
                      <a:pt x="273369" y="296979"/>
                      <a:pt x="273611" y="296132"/>
                    </a:cubicBezTo>
                    <a:cubicBezTo>
                      <a:pt x="271797" y="289962"/>
                      <a:pt x="269982" y="283793"/>
                      <a:pt x="268047" y="277623"/>
                    </a:cubicBezTo>
                    <a:cubicBezTo>
                      <a:pt x="261516" y="256816"/>
                      <a:pt x="254985" y="235887"/>
                      <a:pt x="248575" y="215080"/>
                    </a:cubicBezTo>
                    <a:cubicBezTo>
                      <a:pt x="243133" y="197781"/>
                      <a:pt x="237932" y="180481"/>
                      <a:pt x="232368" y="163303"/>
                    </a:cubicBezTo>
                    <a:cubicBezTo>
                      <a:pt x="230312" y="157012"/>
                      <a:pt x="228014" y="150843"/>
                      <a:pt x="225958" y="144431"/>
                    </a:cubicBezTo>
                    <a:cubicBezTo>
                      <a:pt x="222572" y="133665"/>
                      <a:pt x="218944" y="123019"/>
                      <a:pt x="215436" y="112252"/>
                    </a:cubicBezTo>
                    <a:cubicBezTo>
                      <a:pt x="212896" y="104751"/>
                      <a:pt x="210236" y="97373"/>
                      <a:pt x="206849" y="90235"/>
                    </a:cubicBezTo>
                    <a:cubicBezTo>
                      <a:pt x="205761" y="88057"/>
                      <a:pt x="205156" y="85880"/>
                      <a:pt x="206003" y="83581"/>
                    </a:cubicBezTo>
                    <a:cubicBezTo>
                      <a:pt x="208990" y="81973"/>
                      <a:pt x="212207" y="81368"/>
                      <a:pt x="215678" y="81766"/>
                    </a:cubicBezTo>
                    <a:cubicBezTo>
                      <a:pt x="217613" y="82614"/>
                      <a:pt x="218581" y="84307"/>
                      <a:pt x="219548" y="86001"/>
                    </a:cubicBezTo>
                    <a:cubicBezTo>
                      <a:pt x="225958" y="97009"/>
                      <a:pt x="232490" y="107897"/>
                      <a:pt x="239020" y="118906"/>
                    </a:cubicBezTo>
                    <a:cubicBezTo>
                      <a:pt x="250873" y="138987"/>
                      <a:pt x="262726" y="159069"/>
                      <a:pt x="274578" y="179030"/>
                    </a:cubicBezTo>
                    <a:cubicBezTo>
                      <a:pt x="274820" y="179393"/>
                      <a:pt x="275062" y="179755"/>
                      <a:pt x="275304" y="180240"/>
                    </a:cubicBezTo>
                    <a:cubicBezTo>
                      <a:pt x="275304" y="180240"/>
                      <a:pt x="275304" y="180360"/>
                      <a:pt x="275304" y="180481"/>
                    </a:cubicBezTo>
                    <a:cubicBezTo>
                      <a:pt x="276997" y="183022"/>
                      <a:pt x="278569" y="185562"/>
                      <a:pt x="280263" y="188103"/>
                    </a:cubicBezTo>
                    <a:cubicBezTo>
                      <a:pt x="280867" y="189070"/>
                      <a:pt x="281714" y="190038"/>
                      <a:pt x="282440" y="191006"/>
                    </a:cubicBezTo>
                    <a:cubicBezTo>
                      <a:pt x="283407" y="192457"/>
                      <a:pt x="284254" y="193909"/>
                      <a:pt x="285221" y="195240"/>
                    </a:cubicBezTo>
                    <a:cubicBezTo>
                      <a:pt x="285826" y="196087"/>
                      <a:pt x="286552" y="196692"/>
                      <a:pt x="287157" y="197417"/>
                    </a:cubicBezTo>
                    <a:cubicBezTo>
                      <a:pt x="288003" y="198506"/>
                      <a:pt x="288850" y="199716"/>
                      <a:pt x="289696" y="200926"/>
                    </a:cubicBezTo>
                    <a:cubicBezTo>
                      <a:pt x="290059" y="201410"/>
                      <a:pt x="290422" y="202015"/>
                      <a:pt x="290664" y="202499"/>
                    </a:cubicBezTo>
                    <a:cubicBezTo>
                      <a:pt x="291269" y="203345"/>
                      <a:pt x="291994" y="204192"/>
                      <a:pt x="292599" y="205160"/>
                    </a:cubicBezTo>
                    <a:cubicBezTo>
                      <a:pt x="295260" y="209273"/>
                      <a:pt x="299251" y="210967"/>
                      <a:pt x="303968" y="211572"/>
                    </a:cubicBezTo>
                    <a:cubicBezTo>
                      <a:pt x="304935" y="211693"/>
                      <a:pt x="305782" y="211693"/>
                      <a:pt x="306629" y="211572"/>
                    </a:cubicBezTo>
                    <a:lnTo>
                      <a:pt x="306629" y="210241"/>
                    </a:lnTo>
                    <a:cubicBezTo>
                      <a:pt x="310015" y="210241"/>
                      <a:pt x="313160" y="209273"/>
                      <a:pt x="315699" y="206733"/>
                    </a:cubicBezTo>
                    <a:cubicBezTo>
                      <a:pt x="318602" y="203708"/>
                      <a:pt x="320295" y="200321"/>
                      <a:pt x="320537" y="195966"/>
                    </a:cubicBezTo>
                    <a:cubicBezTo>
                      <a:pt x="320779" y="191611"/>
                      <a:pt x="319691" y="187740"/>
                      <a:pt x="317877" y="183748"/>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grpSp>
          <p:nvGrpSpPr>
            <p:cNvPr id="1046" name="Google Shape;1046;p37"/>
            <p:cNvGrpSpPr/>
            <p:nvPr/>
          </p:nvGrpSpPr>
          <p:grpSpPr>
            <a:xfrm>
              <a:off x="5681508" y="5035168"/>
              <a:ext cx="560955" cy="582050"/>
              <a:chOff x="5681508" y="5035168"/>
              <a:chExt cx="560955" cy="582050"/>
            </a:xfrm>
          </p:grpSpPr>
          <p:sp>
            <p:nvSpPr>
              <p:cNvPr id="1047" name="Google Shape;1047;p37"/>
              <p:cNvSpPr/>
              <p:nvPr/>
            </p:nvSpPr>
            <p:spPr>
              <a:xfrm>
                <a:off x="5758154" y="5246388"/>
                <a:ext cx="61667" cy="61575"/>
              </a:xfrm>
              <a:custGeom>
                <a:avLst/>
                <a:gdLst/>
                <a:ahLst/>
                <a:cxnLst/>
                <a:rect l="l" t="t" r="r" b="b"/>
                <a:pathLst>
                  <a:path w="61667" h="61575" extrusionOk="0">
                    <a:moveTo>
                      <a:pt x="4401" y="47422"/>
                    </a:moveTo>
                    <a:cubicBezTo>
                      <a:pt x="10085" y="56495"/>
                      <a:pt x="18188" y="61334"/>
                      <a:pt x="29073" y="61334"/>
                    </a:cubicBezTo>
                    <a:cubicBezTo>
                      <a:pt x="29436" y="61334"/>
                      <a:pt x="29799" y="61334"/>
                      <a:pt x="30162" y="61334"/>
                    </a:cubicBezTo>
                    <a:cubicBezTo>
                      <a:pt x="30162" y="61334"/>
                      <a:pt x="30162" y="61455"/>
                      <a:pt x="30162" y="61576"/>
                    </a:cubicBezTo>
                    <a:cubicBezTo>
                      <a:pt x="32581" y="61334"/>
                      <a:pt x="35121" y="61091"/>
                      <a:pt x="37539" y="60729"/>
                    </a:cubicBezTo>
                    <a:cubicBezTo>
                      <a:pt x="42861" y="60003"/>
                      <a:pt x="47336" y="57583"/>
                      <a:pt x="51327" y="54196"/>
                    </a:cubicBezTo>
                    <a:cubicBezTo>
                      <a:pt x="56407" y="49841"/>
                      <a:pt x="59189" y="43914"/>
                      <a:pt x="60761" y="37623"/>
                    </a:cubicBezTo>
                    <a:cubicBezTo>
                      <a:pt x="61970" y="33147"/>
                      <a:pt x="61970" y="28550"/>
                      <a:pt x="60761" y="23953"/>
                    </a:cubicBezTo>
                    <a:cubicBezTo>
                      <a:pt x="59430" y="19114"/>
                      <a:pt x="57253" y="14759"/>
                      <a:pt x="53988" y="10887"/>
                    </a:cubicBezTo>
                    <a:cubicBezTo>
                      <a:pt x="49876" y="5807"/>
                      <a:pt x="44433" y="2540"/>
                      <a:pt x="38023" y="968"/>
                    </a:cubicBezTo>
                    <a:cubicBezTo>
                      <a:pt x="34032" y="0"/>
                      <a:pt x="29920" y="-242"/>
                      <a:pt x="25808" y="242"/>
                    </a:cubicBezTo>
                    <a:cubicBezTo>
                      <a:pt x="19035" y="1089"/>
                      <a:pt x="13834" y="4839"/>
                      <a:pt x="8755" y="8831"/>
                    </a:cubicBezTo>
                    <a:cubicBezTo>
                      <a:pt x="5489" y="12823"/>
                      <a:pt x="2949" y="17299"/>
                      <a:pt x="1014" y="22259"/>
                    </a:cubicBezTo>
                    <a:cubicBezTo>
                      <a:pt x="772" y="22864"/>
                      <a:pt x="651" y="23590"/>
                      <a:pt x="530" y="24316"/>
                    </a:cubicBezTo>
                    <a:cubicBezTo>
                      <a:pt x="-316" y="28066"/>
                      <a:pt x="47" y="31816"/>
                      <a:pt x="288" y="35567"/>
                    </a:cubicBezTo>
                    <a:cubicBezTo>
                      <a:pt x="530" y="39921"/>
                      <a:pt x="2103" y="43914"/>
                      <a:pt x="4401" y="47543"/>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1048" name="Google Shape;1048;p37"/>
              <p:cNvSpPr/>
              <p:nvPr/>
            </p:nvSpPr>
            <p:spPr>
              <a:xfrm>
                <a:off x="5681508" y="5318149"/>
                <a:ext cx="179374" cy="299069"/>
              </a:xfrm>
              <a:custGeom>
                <a:avLst/>
                <a:gdLst/>
                <a:ahLst/>
                <a:cxnLst/>
                <a:rect l="l" t="t" r="r" b="b"/>
                <a:pathLst>
                  <a:path w="179374" h="299069" extrusionOk="0">
                    <a:moveTo>
                      <a:pt x="135955" y="7839"/>
                    </a:moveTo>
                    <a:cubicBezTo>
                      <a:pt x="132448" y="5661"/>
                      <a:pt x="128698" y="3847"/>
                      <a:pt x="124828" y="2637"/>
                    </a:cubicBezTo>
                    <a:cubicBezTo>
                      <a:pt x="116362" y="-24"/>
                      <a:pt x="107775" y="-508"/>
                      <a:pt x="98946" y="460"/>
                    </a:cubicBezTo>
                    <a:cubicBezTo>
                      <a:pt x="94955" y="944"/>
                      <a:pt x="91085" y="1670"/>
                      <a:pt x="87093" y="2274"/>
                    </a:cubicBezTo>
                    <a:cubicBezTo>
                      <a:pt x="86610" y="2517"/>
                      <a:pt x="86126" y="2758"/>
                      <a:pt x="85521" y="3000"/>
                    </a:cubicBezTo>
                    <a:cubicBezTo>
                      <a:pt x="82256" y="4210"/>
                      <a:pt x="79232" y="5541"/>
                      <a:pt x="76329" y="7476"/>
                    </a:cubicBezTo>
                    <a:cubicBezTo>
                      <a:pt x="69677" y="11590"/>
                      <a:pt x="64598" y="17275"/>
                      <a:pt x="60123" y="23566"/>
                    </a:cubicBezTo>
                    <a:cubicBezTo>
                      <a:pt x="53350" y="33244"/>
                      <a:pt x="47303" y="43284"/>
                      <a:pt x="41497" y="53567"/>
                    </a:cubicBezTo>
                    <a:cubicBezTo>
                      <a:pt x="38232" y="59253"/>
                      <a:pt x="34966" y="65060"/>
                      <a:pt x="31459" y="70625"/>
                    </a:cubicBezTo>
                    <a:cubicBezTo>
                      <a:pt x="28556" y="75342"/>
                      <a:pt x="25774" y="80181"/>
                      <a:pt x="23114" y="84899"/>
                    </a:cubicBezTo>
                    <a:cubicBezTo>
                      <a:pt x="21178" y="88287"/>
                      <a:pt x="19243" y="91553"/>
                      <a:pt x="17308" y="94940"/>
                    </a:cubicBezTo>
                    <a:cubicBezTo>
                      <a:pt x="14889" y="98691"/>
                      <a:pt x="12591" y="102440"/>
                      <a:pt x="10172" y="106191"/>
                    </a:cubicBezTo>
                    <a:cubicBezTo>
                      <a:pt x="9931" y="106191"/>
                      <a:pt x="9810" y="106433"/>
                      <a:pt x="9447" y="106433"/>
                    </a:cubicBezTo>
                    <a:cubicBezTo>
                      <a:pt x="9447" y="106433"/>
                      <a:pt x="9326" y="106191"/>
                      <a:pt x="9205" y="106070"/>
                    </a:cubicBezTo>
                    <a:lnTo>
                      <a:pt x="9205" y="107764"/>
                    </a:lnTo>
                    <a:cubicBezTo>
                      <a:pt x="8963" y="108005"/>
                      <a:pt x="8842" y="108369"/>
                      <a:pt x="8600" y="108610"/>
                    </a:cubicBezTo>
                    <a:cubicBezTo>
                      <a:pt x="6181" y="112239"/>
                      <a:pt x="3641" y="115748"/>
                      <a:pt x="1827" y="119619"/>
                    </a:cubicBezTo>
                    <a:cubicBezTo>
                      <a:pt x="618" y="122159"/>
                      <a:pt x="-108" y="124700"/>
                      <a:pt x="13" y="127603"/>
                    </a:cubicBezTo>
                    <a:cubicBezTo>
                      <a:pt x="134" y="130385"/>
                      <a:pt x="1223" y="132684"/>
                      <a:pt x="3158" y="134620"/>
                    </a:cubicBezTo>
                    <a:cubicBezTo>
                      <a:pt x="4851" y="136313"/>
                      <a:pt x="6786" y="136918"/>
                      <a:pt x="9084" y="136918"/>
                    </a:cubicBezTo>
                    <a:lnTo>
                      <a:pt x="9084" y="137765"/>
                    </a:lnTo>
                    <a:cubicBezTo>
                      <a:pt x="9689" y="137765"/>
                      <a:pt x="10293" y="137765"/>
                      <a:pt x="10898" y="137765"/>
                    </a:cubicBezTo>
                    <a:cubicBezTo>
                      <a:pt x="13922" y="137402"/>
                      <a:pt x="16583" y="136193"/>
                      <a:pt x="18397" y="133531"/>
                    </a:cubicBezTo>
                    <a:cubicBezTo>
                      <a:pt x="18760" y="132926"/>
                      <a:pt x="19243" y="132442"/>
                      <a:pt x="19606" y="131837"/>
                    </a:cubicBezTo>
                    <a:cubicBezTo>
                      <a:pt x="19848" y="131474"/>
                      <a:pt x="20090" y="131111"/>
                      <a:pt x="20332" y="130749"/>
                    </a:cubicBezTo>
                    <a:cubicBezTo>
                      <a:pt x="22509" y="127966"/>
                      <a:pt x="24686" y="125184"/>
                      <a:pt x="26621" y="122281"/>
                    </a:cubicBezTo>
                    <a:cubicBezTo>
                      <a:pt x="27709" y="120586"/>
                      <a:pt x="28798" y="118893"/>
                      <a:pt x="29886" y="117321"/>
                    </a:cubicBezTo>
                    <a:cubicBezTo>
                      <a:pt x="29886" y="116957"/>
                      <a:pt x="29766" y="116595"/>
                      <a:pt x="29645" y="116232"/>
                    </a:cubicBezTo>
                    <a:cubicBezTo>
                      <a:pt x="30491" y="114901"/>
                      <a:pt x="31338" y="113691"/>
                      <a:pt x="32063" y="112482"/>
                    </a:cubicBezTo>
                    <a:cubicBezTo>
                      <a:pt x="38957" y="101352"/>
                      <a:pt x="45609" y="90101"/>
                      <a:pt x="52261" y="78851"/>
                    </a:cubicBezTo>
                    <a:cubicBezTo>
                      <a:pt x="56494" y="71713"/>
                      <a:pt x="60486" y="64576"/>
                      <a:pt x="64719" y="57439"/>
                    </a:cubicBezTo>
                    <a:cubicBezTo>
                      <a:pt x="65202" y="56591"/>
                      <a:pt x="65686" y="55866"/>
                      <a:pt x="66291" y="55019"/>
                    </a:cubicBezTo>
                    <a:cubicBezTo>
                      <a:pt x="68105" y="52357"/>
                      <a:pt x="70645" y="52478"/>
                      <a:pt x="72822" y="53809"/>
                    </a:cubicBezTo>
                    <a:cubicBezTo>
                      <a:pt x="73910" y="54414"/>
                      <a:pt x="74878" y="55261"/>
                      <a:pt x="75846" y="55987"/>
                    </a:cubicBezTo>
                    <a:cubicBezTo>
                      <a:pt x="75846" y="56591"/>
                      <a:pt x="75846" y="56955"/>
                      <a:pt x="75846" y="57196"/>
                    </a:cubicBezTo>
                    <a:cubicBezTo>
                      <a:pt x="75483" y="58164"/>
                      <a:pt x="75120" y="59253"/>
                      <a:pt x="74757" y="60221"/>
                    </a:cubicBezTo>
                    <a:cubicBezTo>
                      <a:pt x="73548" y="62882"/>
                      <a:pt x="72338" y="65543"/>
                      <a:pt x="71250" y="68326"/>
                    </a:cubicBezTo>
                    <a:cubicBezTo>
                      <a:pt x="68226" y="76552"/>
                      <a:pt x="65323" y="84779"/>
                      <a:pt x="62542" y="93005"/>
                    </a:cubicBezTo>
                    <a:cubicBezTo>
                      <a:pt x="59881" y="100747"/>
                      <a:pt x="57462" y="108610"/>
                      <a:pt x="54801" y="116473"/>
                    </a:cubicBezTo>
                    <a:cubicBezTo>
                      <a:pt x="50810" y="128329"/>
                      <a:pt x="46819" y="140184"/>
                      <a:pt x="42828" y="152040"/>
                    </a:cubicBezTo>
                    <a:cubicBezTo>
                      <a:pt x="38957" y="163653"/>
                      <a:pt x="35087" y="175267"/>
                      <a:pt x="31217" y="186880"/>
                    </a:cubicBezTo>
                    <a:cubicBezTo>
                      <a:pt x="30491" y="188937"/>
                      <a:pt x="29766" y="190872"/>
                      <a:pt x="29282" y="192929"/>
                    </a:cubicBezTo>
                    <a:cubicBezTo>
                      <a:pt x="29040" y="193897"/>
                      <a:pt x="28556" y="194985"/>
                      <a:pt x="29282" y="195953"/>
                    </a:cubicBezTo>
                    <a:cubicBezTo>
                      <a:pt x="29524" y="195953"/>
                      <a:pt x="29766" y="196075"/>
                      <a:pt x="30007" y="196075"/>
                    </a:cubicBezTo>
                    <a:cubicBezTo>
                      <a:pt x="44279" y="196075"/>
                      <a:pt x="58550" y="196075"/>
                      <a:pt x="72822" y="196075"/>
                    </a:cubicBezTo>
                    <a:cubicBezTo>
                      <a:pt x="74273" y="196075"/>
                      <a:pt x="75604" y="196075"/>
                      <a:pt x="76934" y="196437"/>
                    </a:cubicBezTo>
                    <a:cubicBezTo>
                      <a:pt x="77902" y="198010"/>
                      <a:pt x="77539" y="199704"/>
                      <a:pt x="77539" y="201397"/>
                    </a:cubicBezTo>
                    <a:cubicBezTo>
                      <a:pt x="77539" y="203696"/>
                      <a:pt x="77297" y="205873"/>
                      <a:pt x="77297" y="208172"/>
                    </a:cubicBezTo>
                    <a:cubicBezTo>
                      <a:pt x="77297" y="233455"/>
                      <a:pt x="77297" y="258739"/>
                      <a:pt x="77176" y="284022"/>
                    </a:cubicBezTo>
                    <a:cubicBezTo>
                      <a:pt x="77176" y="287530"/>
                      <a:pt x="77660" y="290797"/>
                      <a:pt x="79474" y="293821"/>
                    </a:cubicBezTo>
                    <a:cubicBezTo>
                      <a:pt x="79716" y="294063"/>
                      <a:pt x="79837" y="294305"/>
                      <a:pt x="80079" y="294547"/>
                    </a:cubicBezTo>
                    <a:cubicBezTo>
                      <a:pt x="80320" y="294789"/>
                      <a:pt x="80562" y="295031"/>
                      <a:pt x="80683" y="295273"/>
                    </a:cubicBezTo>
                    <a:cubicBezTo>
                      <a:pt x="80925" y="295515"/>
                      <a:pt x="81167" y="295757"/>
                      <a:pt x="81409" y="296119"/>
                    </a:cubicBezTo>
                    <a:cubicBezTo>
                      <a:pt x="81893" y="296603"/>
                      <a:pt x="82377" y="296966"/>
                      <a:pt x="82860" y="297450"/>
                    </a:cubicBezTo>
                    <a:lnTo>
                      <a:pt x="82860" y="297450"/>
                    </a:lnTo>
                    <a:cubicBezTo>
                      <a:pt x="85279" y="298539"/>
                      <a:pt x="87698" y="299265"/>
                      <a:pt x="90359" y="299023"/>
                    </a:cubicBezTo>
                    <a:cubicBezTo>
                      <a:pt x="96285" y="298418"/>
                      <a:pt x="101123" y="293579"/>
                      <a:pt x="101244" y="287651"/>
                    </a:cubicBezTo>
                    <a:cubicBezTo>
                      <a:pt x="101244" y="285353"/>
                      <a:pt x="101244" y="283176"/>
                      <a:pt x="101244" y="280877"/>
                    </a:cubicBezTo>
                    <a:cubicBezTo>
                      <a:pt x="101244" y="253174"/>
                      <a:pt x="101244" y="225471"/>
                      <a:pt x="101123" y="197768"/>
                    </a:cubicBezTo>
                    <a:cubicBezTo>
                      <a:pt x="101123" y="197284"/>
                      <a:pt x="101123" y="196921"/>
                      <a:pt x="101123" y="196558"/>
                    </a:cubicBezTo>
                    <a:cubicBezTo>
                      <a:pt x="101486" y="196437"/>
                      <a:pt x="101728" y="196195"/>
                      <a:pt x="101849" y="196195"/>
                    </a:cubicBezTo>
                    <a:cubicBezTo>
                      <a:pt x="103905" y="196195"/>
                      <a:pt x="106082" y="196316"/>
                      <a:pt x="108138" y="196437"/>
                    </a:cubicBezTo>
                    <a:cubicBezTo>
                      <a:pt x="108622" y="196437"/>
                      <a:pt x="109105" y="196437"/>
                      <a:pt x="109589" y="196437"/>
                    </a:cubicBezTo>
                    <a:cubicBezTo>
                      <a:pt x="111524" y="196437"/>
                      <a:pt x="111645" y="196437"/>
                      <a:pt x="111524" y="198373"/>
                    </a:cubicBezTo>
                    <a:cubicBezTo>
                      <a:pt x="111524" y="199462"/>
                      <a:pt x="111524" y="200429"/>
                      <a:pt x="111524" y="201518"/>
                    </a:cubicBezTo>
                    <a:cubicBezTo>
                      <a:pt x="111524" y="228374"/>
                      <a:pt x="111524" y="255231"/>
                      <a:pt x="111524" y="282086"/>
                    </a:cubicBezTo>
                    <a:cubicBezTo>
                      <a:pt x="111524" y="285111"/>
                      <a:pt x="111403" y="288256"/>
                      <a:pt x="112129" y="291159"/>
                    </a:cubicBezTo>
                    <a:cubicBezTo>
                      <a:pt x="113097" y="293337"/>
                      <a:pt x="114185" y="295393"/>
                      <a:pt x="115757" y="297088"/>
                    </a:cubicBezTo>
                    <a:cubicBezTo>
                      <a:pt x="117330" y="297934"/>
                      <a:pt x="118902" y="298539"/>
                      <a:pt x="120716" y="298781"/>
                    </a:cubicBezTo>
                    <a:cubicBezTo>
                      <a:pt x="124707" y="299265"/>
                      <a:pt x="128094" y="298055"/>
                      <a:pt x="131117" y="295393"/>
                    </a:cubicBezTo>
                    <a:cubicBezTo>
                      <a:pt x="133657" y="293095"/>
                      <a:pt x="134625" y="290071"/>
                      <a:pt x="134746" y="286805"/>
                    </a:cubicBezTo>
                    <a:cubicBezTo>
                      <a:pt x="134746" y="284748"/>
                      <a:pt x="134746" y="282571"/>
                      <a:pt x="134746" y="280393"/>
                    </a:cubicBezTo>
                    <a:cubicBezTo>
                      <a:pt x="134504" y="252932"/>
                      <a:pt x="134383" y="225350"/>
                      <a:pt x="134141" y="197889"/>
                    </a:cubicBezTo>
                    <a:cubicBezTo>
                      <a:pt x="134141" y="197405"/>
                      <a:pt x="134141" y="196921"/>
                      <a:pt x="134141" y="196316"/>
                    </a:cubicBezTo>
                    <a:cubicBezTo>
                      <a:pt x="134746" y="196316"/>
                      <a:pt x="135350" y="196075"/>
                      <a:pt x="135834" y="196075"/>
                    </a:cubicBezTo>
                    <a:cubicBezTo>
                      <a:pt x="149864" y="196075"/>
                      <a:pt x="163893" y="196075"/>
                      <a:pt x="177923" y="196075"/>
                    </a:cubicBezTo>
                    <a:cubicBezTo>
                      <a:pt x="178165" y="196075"/>
                      <a:pt x="178407" y="196075"/>
                      <a:pt x="178649" y="196195"/>
                    </a:cubicBezTo>
                    <a:cubicBezTo>
                      <a:pt x="179374" y="195953"/>
                      <a:pt x="179253" y="195349"/>
                      <a:pt x="179374" y="194744"/>
                    </a:cubicBezTo>
                    <a:cubicBezTo>
                      <a:pt x="178165" y="190631"/>
                      <a:pt x="176955" y="186638"/>
                      <a:pt x="175746" y="182525"/>
                    </a:cubicBezTo>
                    <a:cubicBezTo>
                      <a:pt x="171513" y="168855"/>
                      <a:pt x="167159" y="155064"/>
                      <a:pt x="162926" y="141394"/>
                    </a:cubicBezTo>
                    <a:cubicBezTo>
                      <a:pt x="159418" y="130023"/>
                      <a:pt x="155911" y="118651"/>
                      <a:pt x="152283" y="107400"/>
                    </a:cubicBezTo>
                    <a:cubicBezTo>
                      <a:pt x="150952" y="103287"/>
                      <a:pt x="149380" y="99174"/>
                      <a:pt x="148050" y="95061"/>
                    </a:cubicBezTo>
                    <a:cubicBezTo>
                      <a:pt x="145752" y="88045"/>
                      <a:pt x="143454" y="80907"/>
                      <a:pt x="141156" y="73891"/>
                    </a:cubicBezTo>
                    <a:cubicBezTo>
                      <a:pt x="139462" y="68931"/>
                      <a:pt x="137769" y="64092"/>
                      <a:pt x="135471" y="59374"/>
                    </a:cubicBezTo>
                    <a:cubicBezTo>
                      <a:pt x="134746" y="57922"/>
                      <a:pt x="134383" y="56591"/>
                      <a:pt x="134988" y="55019"/>
                    </a:cubicBezTo>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nvGrpSpPr>
              <p:cNvPr id="1049" name="Google Shape;1049;p37"/>
              <p:cNvGrpSpPr/>
              <p:nvPr/>
            </p:nvGrpSpPr>
            <p:grpSpPr>
              <a:xfrm>
                <a:off x="5898463" y="5035168"/>
                <a:ext cx="344000" cy="581799"/>
                <a:chOff x="5898463" y="5035168"/>
                <a:chExt cx="344000" cy="581799"/>
              </a:xfrm>
            </p:grpSpPr>
            <p:sp>
              <p:nvSpPr>
                <p:cNvPr id="1050" name="Google Shape;1050;p37"/>
                <p:cNvSpPr/>
                <p:nvPr/>
              </p:nvSpPr>
              <p:spPr>
                <a:xfrm>
                  <a:off x="6021376" y="5035168"/>
                  <a:ext cx="99416" cy="101254"/>
                </a:xfrm>
                <a:custGeom>
                  <a:avLst/>
                  <a:gdLst/>
                  <a:ahLst/>
                  <a:cxnLst/>
                  <a:rect l="l" t="t" r="r" b="b"/>
                  <a:pathLst>
                    <a:path w="99416" h="101254" extrusionOk="0">
                      <a:moveTo>
                        <a:pt x="77647" y="92061"/>
                      </a:moveTo>
                      <a:cubicBezTo>
                        <a:pt x="77888" y="91819"/>
                        <a:pt x="78130" y="91819"/>
                        <a:pt x="78493" y="91819"/>
                      </a:cubicBezTo>
                      <a:cubicBezTo>
                        <a:pt x="83331" y="87101"/>
                        <a:pt x="87806" y="82262"/>
                        <a:pt x="91313" y="76455"/>
                      </a:cubicBezTo>
                      <a:cubicBezTo>
                        <a:pt x="92281" y="74883"/>
                        <a:pt x="93128" y="73068"/>
                        <a:pt x="93853" y="71374"/>
                      </a:cubicBezTo>
                      <a:cubicBezTo>
                        <a:pt x="95425" y="67745"/>
                        <a:pt x="96877" y="63995"/>
                        <a:pt x="98328" y="60366"/>
                      </a:cubicBezTo>
                      <a:lnTo>
                        <a:pt x="98328" y="60366"/>
                      </a:lnTo>
                      <a:cubicBezTo>
                        <a:pt x="98328" y="59640"/>
                        <a:pt x="98449" y="59035"/>
                        <a:pt x="98570" y="58309"/>
                      </a:cubicBezTo>
                      <a:cubicBezTo>
                        <a:pt x="98570" y="57946"/>
                        <a:pt x="98570" y="57583"/>
                        <a:pt x="98570" y="57220"/>
                      </a:cubicBezTo>
                      <a:cubicBezTo>
                        <a:pt x="98328" y="55527"/>
                        <a:pt x="98570" y="54075"/>
                        <a:pt x="99417" y="52624"/>
                      </a:cubicBezTo>
                      <a:cubicBezTo>
                        <a:pt x="99417" y="49599"/>
                        <a:pt x="99417" y="46454"/>
                        <a:pt x="99417" y="43429"/>
                      </a:cubicBezTo>
                      <a:cubicBezTo>
                        <a:pt x="99296" y="42946"/>
                        <a:pt x="99054" y="42582"/>
                        <a:pt x="98933" y="42099"/>
                      </a:cubicBezTo>
                      <a:cubicBezTo>
                        <a:pt x="98812" y="41010"/>
                        <a:pt x="98570" y="39921"/>
                        <a:pt x="98449" y="38712"/>
                      </a:cubicBezTo>
                      <a:cubicBezTo>
                        <a:pt x="98449" y="38107"/>
                        <a:pt x="98449" y="37502"/>
                        <a:pt x="98328" y="36897"/>
                      </a:cubicBezTo>
                      <a:cubicBezTo>
                        <a:pt x="97965" y="36292"/>
                        <a:pt x="97723" y="35808"/>
                        <a:pt x="97361" y="35203"/>
                      </a:cubicBezTo>
                      <a:cubicBezTo>
                        <a:pt x="97119" y="34840"/>
                        <a:pt x="97119" y="34598"/>
                        <a:pt x="97240" y="34235"/>
                      </a:cubicBezTo>
                      <a:cubicBezTo>
                        <a:pt x="96272" y="33752"/>
                        <a:pt x="96151" y="32783"/>
                        <a:pt x="96151" y="31695"/>
                      </a:cubicBezTo>
                      <a:cubicBezTo>
                        <a:pt x="96151" y="31695"/>
                        <a:pt x="96151" y="31695"/>
                        <a:pt x="96151" y="31695"/>
                      </a:cubicBezTo>
                      <a:cubicBezTo>
                        <a:pt x="94095" y="28187"/>
                        <a:pt x="92039" y="24679"/>
                        <a:pt x="89862" y="21170"/>
                      </a:cubicBezTo>
                      <a:cubicBezTo>
                        <a:pt x="87443" y="17299"/>
                        <a:pt x="84298" y="14032"/>
                        <a:pt x="80912" y="11008"/>
                      </a:cubicBezTo>
                      <a:cubicBezTo>
                        <a:pt x="80549" y="10645"/>
                        <a:pt x="80186" y="10162"/>
                        <a:pt x="79945" y="9678"/>
                      </a:cubicBezTo>
                      <a:cubicBezTo>
                        <a:pt x="72204" y="4355"/>
                        <a:pt x="63738" y="846"/>
                        <a:pt x="54425" y="0"/>
                      </a:cubicBezTo>
                      <a:cubicBezTo>
                        <a:pt x="51764" y="0"/>
                        <a:pt x="49224" y="0"/>
                        <a:pt x="46564" y="0"/>
                      </a:cubicBezTo>
                      <a:lnTo>
                        <a:pt x="46564" y="0"/>
                      </a:lnTo>
                      <a:cubicBezTo>
                        <a:pt x="45717" y="0"/>
                        <a:pt x="44871" y="0"/>
                        <a:pt x="44024" y="121"/>
                      </a:cubicBezTo>
                      <a:cubicBezTo>
                        <a:pt x="42935" y="121"/>
                        <a:pt x="41726" y="363"/>
                        <a:pt x="40637" y="363"/>
                      </a:cubicBezTo>
                      <a:cubicBezTo>
                        <a:pt x="39912" y="363"/>
                        <a:pt x="39307" y="363"/>
                        <a:pt x="38581" y="484"/>
                      </a:cubicBezTo>
                      <a:cubicBezTo>
                        <a:pt x="37977" y="1451"/>
                        <a:pt x="37009" y="1451"/>
                        <a:pt x="35921" y="1451"/>
                      </a:cubicBezTo>
                      <a:lnTo>
                        <a:pt x="35437" y="1694"/>
                      </a:lnTo>
                      <a:lnTo>
                        <a:pt x="34953" y="1694"/>
                      </a:lnTo>
                      <a:cubicBezTo>
                        <a:pt x="34469" y="1935"/>
                        <a:pt x="33985" y="2177"/>
                        <a:pt x="33623" y="2540"/>
                      </a:cubicBezTo>
                      <a:cubicBezTo>
                        <a:pt x="32897" y="2661"/>
                        <a:pt x="32171" y="2782"/>
                        <a:pt x="31325" y="2903"/>
                      </a:cubicBezTo>
                      <a:cubicBezTo>
                        <a:pt x="30841" y="3871"/>
                        <a:pt x="29873" y="3871"/>
                        <a:pt x="28906" y="3871"/>
                      </a:cubicBezTo>
                      <a:lnTo>
                        <a:pt x="28906" y="3871"/>
                      </a:lnTo>
                      <a:cubicBezTo>
                        <a:pt x="26850" y="5444"/>
                        <a:pt x="24673" y="6895"/>
                        <a:pt x="22012" y="7379"/>
                      </a:cubicBezTo>
                      <a:lnTo>
                        <a:pt x="22012" y="7379"/>
                      </a:lnTo>
                      <a:cubicBezTo>
                        <a:pt x="21649" y="7742"/>
                        <a:pt x="21165" y="8105"/>
                        <a:pt x="20802" y="8468"/>
                      </a:cubicBezTo>
                      <a:lnTo>
                        <a:pt x="20802" y="8468"/>
                      </a:lnTo>
                      <a:cubicBezTo>
                        <a:pt x="20440" y="8831"/>
                        <a:pt x="19956" y="9194"/>
                        <a:pt x="19593" y="9436"/>
                      </a:cubicBezTo>
                      <a:lnTo>
                        <a:pt x="19593" y="9436"/>
                      </a:lnTo>
                      <a:cubicBezTo>
                        <a:pt x="19351" y="10645"/>
                        <a:pt x="18384" y="10767"/>
                        <a:pt x="17416" y="10767"/>
                      </a:cubicBezTo>
                      <a:cubicBezTo>
                        <a:pt x="17416" y="10767"/>
                        <a:pt x="17416" y="10767"/>
                        <a:pt x="17416" y="10767"/>
                      </a:cubicBezTo>
                      <a:cubicBezTo>
                        <a:pt x="17053" y="11129"/>
                        <a:pt x="16690" y="11493"/>
                        <a:pt x="16206" y="11855"/>
                      </a:cubicBezTo>
                      <a:lnTo>
                        <a:pt x="16206" y="11855"/>
                      </a:lnTo>
                      <a:cubicBezTo>
                        <a:pt x="15844" y="12218"/>
                        <a:pt x="15360" y="12581"/>
                        <a:pt x="14997" y="12944"/>
                      </a:cubicBezTo>
                      <a:lnTo>
                        <a:pt x="14997" y="12944"/>
                      </a:lnTo>
                      <a:cubicBezTo>
                        <a:pt x="14634" y="13307"/>
                        <a:pt x="14271" y="13791"/>
                        <a:pt x="13909" y="14154"/>
                      </a:cubicBezTo>
                      <a:lnTo>
                        <a:pt x="13909" y="14154"/>
                      </a:lnTo>
                      <a:cubicBezTo>
                        <a:pt x="13546" y="14517"/>
                        <a:pt x="13183" y="14880"/>
                        <a:pt x="12820" y="15363"/>
                      </a:cubicBezTo>
                      <a:lnTo>
                        <a:pt x="12820" y="15363"/>
                      </a:lnTo>
                      <a:cubicBezTo>
                        <a:pt x="12457" y="15727"/>
                        <a:pt x="12094" y="16210"/>
                        <a:pt x="11732" y="16573"/>
                      </a:cubicBezTo>
                      <a:lnTo>
                        <a:pt x="11732" y="16573"/>
                      </a:lnTo>
                      <a:cubicBezTo>
                        <a:pt x="11369" y="16936"/>
                        <a:pt x="11006" y="17420"/>
                        <a:pt x="10643" y="17783"/>
                      </a:cubicBezTo>
                      <a:cubicBezTo>
                        <a:pt x="10643" y="17783"/>
                        <a:pt x="10643" y="17783"/>
                        <a:pt x="10643" y="17783"/>
                      </a:cubicBezTo>
                      <a:cubicBezTo>
                        <a:pt x="10643" y="18751"/>
                        <a:pt x="10522" y="19597"/>
                        <a:pt x="9313" y="19961"/>
                      </a:cubicBezTo>
                      <a:lnTo>
                        <a:pt x="9313" y="19961"/>
                      </a:lnTo>
                      <a:cubicBezTo>
                        <a:pt x="8950" y="20444"/>
                        <a:pt x="8587" y="20928"/>
                        <a:pt x="8345" y="21412"/>
                      </a:cubicBezTo>
                      <a:cubicBezTo>
                        <a:pt x="7861" y="22138"/>
                        <a:pt x="7499" y="22864"/>
                        <a:pt x="7015" y="23590"/>
                      </a:cubicBezTo>
                      <a:cubicBezTo>
                        <a:pt x="7015" y="24557"/>
                        <a:pt x="7015" y="25404"/>
                        <a:pt x="5926" y="25767"/>
                      </a:cubicBezTo>
                      <a:lnTo>
                        <a:pt x="5926" y="25767"/>
                      </a:lnTo>
                      <a:cubicBezTo>
                        <a:pt x="5563" y="26251"/>
                        <a:pt x="5321" y="26735"/>
                        <a:pt x="4959" y="27219"/>
                      </a:cubicBezTo>
                      <a:cubicBezTo>
                        <a:pt x="4959" y="27582"/>
                        <a:pt x="4959" y="27824"/>
                        <a:pt x="4717" y="28187"/>
                      </a:cubicBezTo>
                      <a:cubicBezTo>
                        <a:pt x="4717" y="29154"/>
                        <a:pt x="4717" y="30001"/>
                        <a:pt x="3628" y="30485"/>
                      </a:cubicBezTo>
                      <a:lnTo>
                        <a:pt x="3628" y="30485"/>
                      </a:lnTo>
                      <a:cubicBezTo>
                        <a:pt x="3265" y="32663"/>
                        <a:pt x="2661" y="34719"/>
                        <a:pt x="1451" y="36534"/>
                      </a:cubicBezTo>
                      <a:cubicBezTo>
                        <a:pt x="1451" y="36897"/>
                        <a:pt x="1451" y="37139"/>
                        <a:pt x="1330" y="37502"/>
                      </a:cubicBezTo>
                      <a:cubicBezTo>
                        <a:pt x="1330" y="39195"/>
                        <a:pt x="1330" y="41010"/>
                        <a:pt x="1088" y="42703"/>
                      </a:cubicBezTo>
                      <a:cubicBezTo>
                        <a:pt x="1088" y="43429"/>
                        <a:pt x="484" y="44034"/>
                        <a:pt x="242" y="44760"/>
                      </a:cubicBezTo>
                      <a:cubicBezTo>
                        <a:pt x="242" y="47421"/>
                        <a:pt x="121" y="49962"/>
                        <a:pt x="0" y="52624"/>
                      </a:cubicBezTo>
                      <a:cubicBezTo>
                        <a:pt x="0" y="53349"/>
                        <a:pt x="0" y="54196"/>
                        <a:pt x="0" y="54922"/>
                      </a:cubicBezTo>
                      <a:cubicBezTo>
                        <a:pt x="0" y="56373"/>
                        <a:pt x="121" y="57704"/>
                        <a:pt x="242" y="59156"/>
                      </a:cubicBezTo>
                      <a:cubicBezTo>
                        <a:pt x="1209" y="59882"/>
                        <a:pt x="1330" y="60850"/>
                        <a:pt x="1209" y="61938"/>
                      </a:cubicBezTo>
                      <a:cubicBezTo>
                        <a:pt x="1209" y="62664"/>
                        <a:pt x="1209" y="63269"/>
                        <a:pt x="1330" y="63995"/>
                      </a:cubicBezTo>
                      <a:cubicBezTo>
                        <a:pt x="2661" y="64963"/>
                        <a:pt x="2298" y="66414"/>
                        <a:pt x="2540" y="67624"/>
                      </a:cubicBezTo>
                      <a:cubicBezTo>
                        <a:pt x="3991" y="70527"/>
                        <a:pt x="5443" y="73310"/>
                        <a:pt x="6652" y="76334"/>
                      </a:cubicBezTo>
                      <a:cubicBezTo>
                        <a:pt x="8224" y="80084"/>
                        <a:pt x="10159" y="83472"/>
                        <a:pt x="13425" y="86012"/>
                      </a:cubicBezTo>
                      <a:cubicBezTo>
                        <a:pt x="13909" y="86375"/>
                        <a:pt x="14271" y="86738"/>
                        <a:pt x="14634" y="87222"/>
                      </a:cubicBezTo>
                      <a:cubicBezTo>
                        <a:pt x="18142" y="92061"/>
                        <a:pt x="23221" y="94601"/>
                        <a:pt x="28543" y="96658"/>
                      </a:cubicBezTo>
                      <a:cubicBezTo>
                        <a:pt x="29631" y="97021"/>
                        <a:pt x="30599" y="97625"/>
                        <a:pt x="31687" y="97989"/>
                      </a:cubicBezTo>
                      <a:cubicBezTo>
                        <a:pt x="33623" y="98714"/>
                        <a:pt x="35558" y="99561"/>
                        <a:pt x="37614" y="99924"/>
                      </a:cubicBezTo>
                      <a:cubicBezTo>
                        <a:pt x="42331" y="100529"/>
                        <a:pt x="47168" y="100771"/>
                        <a:pt x="51885" y="101255"/>
                      </a:cubicBezTo>
                      <a:cubicBezTo>
                        <a:pt x="52490" y="100892"/>
                        <a:pt x="53095" y="100408"/>
                        <a:pt x="53699" y="100287"/>
                      </a:cubicBezTo>
                      <a:cubicBezTo>
                        <a:pt x="55876" y="100166"/>
                        <a:pt x="58054" y="100166"/>
                        <a:pt x="60230" y="100045"/>
                      </a:cubicBezTo>
                      <a:cubicBezTo>
                        <a:pt x="60472" y="99924"/>
                        <a:pt x="60835" y="99924"/>
                        <a:pt x="61077" y="100045"/>
                      </a:cubicBezTo>
                      <a:cubicBezTo>
                        <a:pt x="62045" y="98714"/>
                        <a:pt x="63496" y="99077"/>
                        <a:pt x="64826" y="98956"/>
                      </a:cubicBezTo>
                      <a:cubicBezTo>
                        <a:pt x="65552" y="97504"/>
                        <a:pt x="67003" y="97868"/>
                        <a:pt x="68213" y="97747"/>
                      </a:cubicBezTo>
                      <a:cubicBezTo>
                        <a:pt x="68213" y="97747"/>
                        <a:pt x="68213" y="97747"/>
                        <a:pt x="68213" y="97747"/>
                      </a:cubicBezTo>
                      <a:cubicBezTo>
                        <a:pt x="68576" y="97504"/>
                        <a:pt x="69059" y="97142"/>
                        <a:pt x="69422" y="96899"/>
                      </a:cubicBezTo>
                      <a:cubicBezTo>
                        <a:pt x="69664" y="96658"/>
                        <a:pt x="70027" y="96658"/>
                        <a:pt x="70390" y="96658"/>
                      </a:cubicBezTo>
                      <a:cubicBezTo>
                        <a:pt x="72325" y="95448"/>
                        <a:pt x="73897" y="93512"/>
                        <a:pt x="76316" y="93150"/>
                      </a:cubicBezTo>
                      <a:cubicBezTo>
                        <a:pt x="76316" y="93150"/>
                        <a:pt x="76316" y="93150"/>
                        <a:pt x="76316" y="93150"/>
                      </a:cubicBezTo>
                      <a:cubicBezTo>
                        <a:pt x="76679" y="92786"/>
                        <a:pt x="77163" y="92424"/>
                        <a:pt x="77526" y="92182"/>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1051" name="Google Shape;1051;p37"/>
                <p:cNvSpPr/>
                <p:nvPr/>
              </p:nvSpPr>
              <p:spPr>
                <a:xfrm>
                  <a:off x="5898463" y="5149246"/>
                  <a:ext cx="344000" cy="467721"/>
                </a:xfrm>
                <a:custGeom>
                  <a:avLst/>
                  <a:gdLst/>
                  <a:ahLst/>
                  <a:cxnLst/>
                  <a:rect l="l" t="t" r="r" b="b"/>
                  <a:pathLst>
                    <a:path w="344000" h="467721" extrusionOk="0">
                      <a:moveTo>
                        <a:pt x="342670" y="182428"/>
                      </a:moveTo>
                      <a:cubicBezTo>
                        <a:pt x="342670" y="181823"/>
                        <a:pt x="342065" y="181218"/>
                        <a:pt x="341703" y="180614"/>
                      </a:cubicBezTo>
                      <a:cubicBezTo>
                        <a:pt x="341703" y="180130"/>
                        <a:pt x="341582" y="179767"/>
                        <a:pt x="341461" y="179283"/>
                      </a:cubicBezTo>
                      <a:cubicBezTo>
                        <a:pt x="341219" y="178920"/>
                        <a:pt x="340856" y="178436"/>
                        <a:pt x="340614" y="178074"/>
                      </a:cubicBezTo>
                      <a:cubicBezTo>
                        <a:pt x="340735" y="176743"/>
                        <a:pt x="340009" y="175654"/>
                        <a:pt x="339284" y="174686"/>
                      </a:cubicBezTo>
                      <a:cubicBezTo>
                        <a:pt x="338921" y="174323"/>
                        <a:pt x="338558" y="173960"/>
                        <a:pt x="338316" y="173597"/>
                      </a:cubicBezTo>
                      <a:lnTo>
                        <a:pt x="338316" y="173597"/>
                      </a:lnTo>
                      <a:cubicBezTo>
                        <a:pt x="337832" y="170573"/>
                        <a:pt x="335776" y="168396"/>
                        <a:pt x="334809" y="165613"/>
                      </a:cubicBezTo>
                      <a:cubicBezTo>
                        <a:pt x="334446" y="165250"/>
                        <a:pt x="334204" y="164766"/>
                        <a:pt x="333841" y="164403"/>
                      </a:cubicBezTo>
                      <a:cubicBezTo>
                        <a:pt x="333599" y="164040"/>
                        <a:pt x="333478" y="163798"/>
                        <a:pt x="333599" y="163315"/>
                      </a:cubicBezTo>
                      <a:cubicBezTo>
                        <a:pt x="333357" y="162831"/>
                        <a:pt x="332995" y="162467"/>
                        <a:pt x="332753" y="161984"/>
                      </a:cubicBezTo>
                      <a:cubicBezTo>
                        <a:pt x="332511" y="161742"/>
                        <a:pt x="332390" y="161379"/>
                        <a:pt x="332511" y="161016"/>
                      </a:cubicBezTo>
                      <a:cubicBezTo>
                        <a:pt x="332148" y="161016"/>
                        <a:pt x="331785" y="160774"/>
                        <a:pt x="331422" y="160774"/>
                      </a:cubicBezTo>
                      <a:cubicBezTo>
                        <a:pt x="331422" y="160411"/>
                        <a:pt x="331422" y="160048"/>
                        <a:pt x="331422" y="159685"/>
                      </a:cubicBezTo>
                      <a:lnTo>
                        <a:pt x="331422" y="159685"/>
                      </a:lnTo>
                      <a:cubicBezTo>
                        <a:pt x="331180" y="159685"/>
                        <a:pt x="330817" y="159685"/>
                        <a:pt x="330576" y="159564"/>
                      </a:cubicBezTo>
                      <a:cubicBezTo>
                        <a:pt x="330455" y="158838"/>
                        <a:pt x="330334" y="158113"/>
                        <a:pt x="330213" y="157387"/>
                      </a:cubicBezTo>
                      <a:cubicBezTo>
                        <a:pt x="329487" y="156177"/>
                        <a:pt x="328761" y="154967"/>
                        <a:pt x="328036" y="153758"/>
                      </a:cubicBezTo>
                      <a:cubicBezTo>
                        <a:pt x="327673" y="153394"/>
                        <a:pt x="327431" y="153032"/>
                        <a:pt x="327068" y="152669"/>
                      </a:cubicBezTo>
                      <a:cubicBezTo>
                        <a:pt x="326826" y="152427"/>
                        <a:pt x="326705" y="152064"/>
                        <a:pt x="326705" y="151701"/>
                      </a:cubicBezTo>
                      <a:cubicBezTo>
                        <a:pt x="326343" y="151217"/>
                        <a:pt x="325980" y="150733"/>
                        <a:pt x="325617" y="150250"/>
                      </a:cubicBezTo>
                      <a:cubicBezTo>
                        <a:pt x="324891" y="149040"/>
                        <a:pt x="324045" y="147951"/>
                        <a:pt x="323319" y="146741"/>
                      </a:cubicBezTo>
                      <a:cubicBezTo>
                        <a:pt x="322956" y="146378"/>
                        <a:pt x="322714" y="146016"/>
                        <a:pt x="322351" y="145652"/>
                      </a:cubicBezTo>
                      <a:cubicBezTo>
                        <a:pt x="322110" y="145411"/>
                        <a:pt x="321989" y="145047"/>
                        <a:pt x="322110" y="144685"/>
                      </a:cubicBezTo>
                      <a:cubicBezTo>
                        <a:pt x="321747" y="144201"/>
                        <a:pt x="321505" y="143717"/>
                        <a:pt x="321142" y="143354"/>
                      </a:cubicBezTo>
                      <a:cubicBezTo>
                        <a:pt x="318844" y="141055"/>
                        <a:pt x="317876" y="138031"/>
                        <a:pt x="316425" y="135369"/>
                      </a:cubicBezTo>
                      <a:cubicBezTo>
                        <a:pt x="316062" y="135007"/>
                        <a:pt x="315820" y="134523"/>
                        <a:pt x="315458" y="134160"/>
                      </a:cubicBezTo>
                      <a:cubicBezTo>
                        <a:pt x="315216" y="133918"/>
                        <a:pt x="315216" y="133555"/>
                        <a:pt x="315216" y="133192"/>
                      </a:cubicBezTo>
                      <a:cubicBezTo>
                        <a:pt x="314853" y="132708"/>
                        <a:pt x="314490" y="132224"/>
                        <a:pt x="314248" y="131861"/>
                      </a:cubicBezTo>
                      <a:lnTo>
                        <a:pt x="314248" y="131861"/>
                      </a:lnTo>
                      <a:cubicBezTo>
                        <a:pt x="314006" y="131499"/>
                        <a:pt x="313643" y="131135"/>
                        <a:pt x="313402" y="130773"/>
                      </a:cubicBezTo>
                      <a:cubicBezTo>
                        <a:pt x="310620" y="126055"/>
                        <a:pt x="307838" y="121457"/>
                        <a:pt x="305056" y="116740"/>
                      </a:cubicBezTo>
                      <a:cubicBezTo>
                        <a:pt x="304814" y="116377"/>
                        <a:pt x="304452" y="116014"/>
                        <a:pt x="304210" y="115651"/>
                      </a:cubicBezTo>
                      <a:cubicBezTo>
                        <a:pt x="304210" y="115288"/>
                        <a:pt x="303968" y="114804"/>
                        <a:pt x="303847" y="114441"/>
                      </a:cubicBezTo>
                      <a:cubicBezTo>
                        <a:pt x="303605" y="114078"/>
                        <a:pt x="303242" y="113715"/>
                        <a:pt x="303000" y="113353"/>
                      </a:cubicBezTo>
                      <a:cubicBezTo>
                        <a:pt x="301791" y="111780"/>
                        <a:pt x="300581" y="110207"/>
                        <a:pt x="299251" y="108634"/>
                      </a:cubicBezTo>
                      <a:cubicBezTo>
                        <a:pt x="299130" y="108271"/>
                        <a:pt x="299009" y="107788"/>
                        <a:pt x="298888" y="107424"/>
                      </a:cubicBezTo>
                      <a:cubicBezTo>
                        <a:pt x="298646" y="107062"/>
                        <a:pt x="298404" y="106820"/>
                        <a:pt x="298162" y="106457"/>
                      </a:cubicBezTo>
                      <a:cubicBezTo>
                        <a:pt x="298162" y="106094"/>
                        <a:pt x="298162" y="105731"/>
                        <a:pt x="298162" y="105247"/>
                      </a:cubicBezTo>
                      <a:cubicBezTo>
                        <a:pt x="297800" y="104884"/>
                        <a:pt x="297558" y="104400"/>
                        <a:pt x="297195" y="104037"/>
                      </a:cubicBezTo>
                      <a:cubicBezTo>
                        <a:pt x="296953" y="103795"/>
                        <a:pt x="296953" y="103433"/>
                        <a:pt x="296953" y="103070"/>
                      </a:cubicBezTo>
                      <a:cubicBezTo>
                        <a:pt x="296590" y="102585"/>
                        <a:pt x="296348" y="102102"/>
                        <a:pt x="295985" y="101739"/>
                      </a:cubicBezTo>
                      <a:lnTo>
                        <a:pt x="295985" y="101739"/>
                      </a:lnTo>
                      <a:cubicBezTo>
                        <a:pt x="295623" y="101739"/>
                        <a:pt x="295260" y="101618"/>
                        <a:pt x="294897" y="101497"/>
                      </a:cubicBezTo>
                      <a:cubicBezTo>
                        <a:pt x="294897" y="101255"/>
                        <a:pt x="294897" y="100892"/>
                        <a:pt x="295139" y="100650"/>
                      </a:cubicBezTo>
                      <a:cubicBezTo>
                        <a:pt x="294292" y="99077"/>
                        <a:pt x="293325" y="97505"/>
                        <a:pt x="292478" y="95932"/>
                      </a:cubicBezTo>
                      <a:cubicBezTo>
                        <a:pt x="291389" y="95569"/>
                        <a:pt x="291269" y="94602"/>
                        <a:pt x="291148" y="93755"/>
                      </a:cubicBezTo>
                      <a:cubicBezTo>
                        <a:pt x="288487" y="89883"/>
                        <a:pt x="285826" y="86012"/>
                        <a:pt x="283286" y="82020"/>
                      </a:cubicBezTo>
                      <a:cubicBezTo>
                        <a:pt x="282682" y="81052"/>
                        <a:pt x="282440" y="79964"/>
                        <a:pt x="281956" y="78875"/>
                      </a:cubicBezTo>
                      <a:cubicBezTo>
                        <a:pt x="281593" y="78391"/>
                        <a:pt x="281230" y="77907"/>
                        <a:pt x="280988" y="77423"/>
                      </a:cubicBezTo>
                      <a:lnTo>
                        <a:pt x="280988" y="77423"/>
                      </a:lnTo>
                      <a:cubicBezTo>
                        <a:pt x="280746" y="77060"/>
                        <a:pt x="280384" y="76697"/>
                        <a:pt x="280142" y="76335"/>
                      </a:cubicBezTo>
                      <a:cubicBezTo>
                        <a:pt x="279295" y="75246"/>
                        <a:pt x="278328" y="74036"/>
                        <a:pt x="277481" y="72947"/>
                      </a:cubicBezTo>
                      <a:cubicBezTo>
                        <a:pt x="276755" y="71374"/>
                        <a:pt x="275909" y="69802"/>
                        <a:pt x="275183" y="68108"/>
                      </a:cubicBezTo>
                      <a:cubicBezTo>
                        <a:pt x="274941" y="67745"/>
                        <a:pt x="274578" y="67383"/>
                        <a:pt x="274336" y="67019"/>
                      </a:cubicBezTo>
                      <a:cubicBezTo>
                        <a:pt x="274336" y="66657"/>
                        <a:pt x="274094" y="66293"/>
                        <a:pt x="273973" y="65931"/>
                      </a:cubicBezTo>
                      <a:cubicBezTo>
                        <a:pt x="273611" y="65931"/>
                        <a:pt x="273248" y="65931"/>
                        <a:pt x="273006" y="65810"/>
                      </a:cubicBezTo>
                      <a:cubicBezTo>
                        <a:pt x="273006" y="65447"/>
                        <a:pt x="273006" y="65084"/>
                        <a:pt x="273006" y="64721"/>
                      </a:cubicBezTo>
                      <a:cubicBezTo>
                        <a:pt x="272764" y="64479"/>
                        <a:pt x="272643" y="64116"/>
                        <a:pt x="272643" y="63753"/>
                      </a:cubicBezTo>
                      <a:cubicBezTo>
                        <a:pt x="271313" y="62906"/>
                        <a:pt x="270345" y="61818"/>
                        <a:pt x="270345" y="60124"/>
                      </a:cubicBezTo>
                      <a:lnTo>
                        <a:pt x="270345" y="60124"/>
                      </a:lnTo>
                      <a:cubicBezTo>
                        <a:pt x="269982" y="59761"/>
                        <a:pt x="269740" y="59277"/>
                        <a:pt x="269378" y="58914"/>
                      </a:cubicBezTo>
                      <a:cubicBezTo>
                        <a:pt x="267442" y="56253"/>
                        <a:pt x="265386" y="53471"/>
                        <a:pt x="263451" y="50809"/>
                      </a:cubicBezTo>
                      <a:cubicBezTo>
                        <a:pt x="263451" y="50446"/>
                        <a:pt x="263451" y="50083"/>
                        <a:pt x="263451" y="49599"/>
                      </a:cubicBezTo>
                      <a:cubicBezTo>
                        <a:pt x="263209" y="49237"/>
                        <a:pt x="262847" y="48752"/>
                        <a:pt x="262605" y="48389"/>
                      </a:cubicBezTo>
                      <a:lnTo>
                        <a:pt x="262605" y="48147"/>
                      </a:lnTo>
                      <a:cubicBezTo>
                        <a:pt x="262000" y="47906"/>
                        <a:pt x="261637" y="47542"/>
                        <a:pt x="261153" y="47301"/>
                      </a:cubicBezTo>
                      <a:cubicBezTo>
                        <a:pt x="261153" y="46938"/>
                        <a:pt x="261153" y="46575"/>
                        <a:pt x="261153" y="46091"/>
                      </a:cubicBezTo>
                      <a:lnTo>
                        <a:pt x="261153" y="46091"/>
                      </a:lnTo>
                      <a:cubicBezTo>
                        <a:pt x="260911" y="45728"/>
                        <a:pt x="260549" y="45365"/>
                        <a:pt x="260307" y="45002"/>
                      </a:cubicBezTo>
                      <a:cubicBezTo>
                        <a:pt x="259460" y="44155"/>
                        <a:pt x="258613" y="43308"/>
                        <a:pt x="257767" y="42462"/>
                      </a:cubicBezTo>
                      <a:lnTo>
                        <a:pt x="257767" y="42462"/>
                      </a:lnTo>
                      <a:cubicBezTo>
                        <a:pt x="257404" y="40042"/>
                        <a:pt x="255348" y="38833"/>
                        <a:pt x="254139" y="36897"/>
                      </a:cubicBezTo>
                      <a:cubicBezTo>
                        <a:pt x="251720" y="33873"/>
                        <a:pt x="249301" y="30848"/>
                        <a:pt x="246882" y="27824"/>
                      </a:cubicBezTo>
                      <a:cubicBezTo>
                        <a:pt x="246156" y="26977"/>
                        <a:pt x="245551" y="26130"/>
                        <a:pt x="244826" y="25162"/>
                      </a:cubicBezTo>
                      <a:cubicBezTo>
                        <a:pt x="244463" y="24800"/>
                        <a:pt x="244100" y="24437"/>
                        <a:pt x="243737" y="24074"/>
                      </a:cubicBezTo>
                      <a:lnTo>
                        <a:pt x="243737" y="24074"/>
                      </a:lnTo>
                      <a:cubicBezTo>
                        <a:pt x="243374" y="23590"/>
                        <a:pt x="243012" y="23227"/>
                        <a:pt x="242649" y="22864"/>
                      </a:cubicBezTo>
                      <a:cubicBezTo>
                        <a:pt x="238416" y="19477"/>
                        <a:pt x="234062" y="15969"/>
                        <a:pt x="229829" y="12581"/>
                      </a:cubicBezTo>
                      <a:cubicBezTo>
                        <a:pt x="228861" y="12097"/>
                        <a:pt x="227773" y="11735"/>
                        <a:pt x="226805" y="11130"/>
                      </a:cubicBezTo>
                      <a:cubicBezTo>
                        <a:pt x="225233" y="10162"/>
                        <a:pt x="223781" y="8952"/>
                        <a:pt x="221725" y="8831"/>
                      </a:cubicBezTo>
                      <a:cubicBezTo>
                        <a:pt x="221362" y="7742"/>
                        <a:pt x="220395" y="7742"/>
                        <a:pt x="219427" y="7621"/>
                      </a:cubicBezTo>
                      <a:cubicBezTo>
                        <a:pt x="218943" y="6532"/>
                        <a:pt x="217976" y="6532"/>
                        <a:pt x="217008" y="6654"/>
                      </a:cubicBezTo>
                      <a:cubicBezTo>
                        <a:pt x="216283" y="5081"/>
                        <a:pt x="214831" y="5444"/>
                        <a:pt x="213622" y="5444"/>
                      </a:cubicBezTo>
                      <a:lnTo>
                        <a:pt x="213622" y="5444"/>
                      </a:lnTo>
                      <a:cubicBezTo>
                        <a:pt x="213138" y="4355"/>
                        <a:pt x="212292" y="4355"/>
                        <a:pt x="211324" y="4476"/>
                      </a:cubicBezTo>
                      <a:cubicBezTo>
                        <a:pt x="210840" y="4113"/>
                        <a:pt x="210356" y="3629"/>
                        <a:pt x="209873" y="3267"/>
                      </a:cubicBezTo>
                      <a:lnTo>
                        <a:pt x="209389" y="3267"/>
                      </a:lnTo>
                      <a:cubicBezTo>
                        <a:pt x="209389" y="3267"/>
                        <a:pt x="209026" y="3267"/>
                        <a:pt x="209026" y="3267"/>
                      </a:cubicBezTo>
                      <a:cubicBezTo>
                        <a:pt x="207817" y="3267"/>
                        <a:pt x="206728" y="3267"/>
                        <a:pt x="205519" y="3267"/>
                      </a:cubicBezTo>
                      <a:cubicBezTo>
                        <a:pt x="205519" y="2903"/>
                        <a:pt x="205519" y="2541"/>
                        <a:pt x="205277" y="2298"/>
                      </a:cubicBezTo>
                      <a:cubicBezTo>
                        <a:pt x="204188" y="2298"/>
                        <a:pt x="203100" y="2298"/>
                        <a:pt x="202011" y="2298"/>
                      </a:cubicBezTo>
                      <a:cubicBezTo>
                        <a:pt x="200923" y="2298"/>
                        <a:pt x="199834" y="2057"/>
                        <a:pt x="198746" y="1936"/>
                      </a:cubicBezTo>
                      <a:cubicBezTo>
                        <a:pt x="196932" y="605"/>
                        <a:pt x="195117" y="363"/>
                        <a:pt x="193303" y="1936"/>
                      </a:cubicBezTo>
                      <a:cubicBezTo>
                        <a:pt x="193061" y="1936"/>
                        <a:pt x="192819" y="1936"/>
                        <a:pt x="192699" y="1694"/>
                      </a:cubicBezTo>
                      <a:cubicBezTo>
                        <a:pt x="192094" y="1210"/>
                        <a:pt x="191610" y="726"/>
                        <a:pt x="190643" y="0"/>
                      </a:cubicBezTo>
                      <a:lnTo>
                        <a:pt x="151335" y="0"/>
                      </a:lnTo>
                      <a:cubicBezTo>
                        <a:pt x="151093" y="242"/>
                        <a:pt x="150852" y="605"/>
                        <a:pt x="150489" y="726"/>
                      </a:cubicBezTo>
                      <a:cubicBezTo>
                        <a:pt x="147949" y="1210"/>
                        <a:pt x="145409" y="1572"/>
                        <a:pt x="142869" y="1936"/>
                      </a:cubicBezTo>
                      <a:cubicBezTo>
                        <a:pt x="141781" y="1936"/>
                        <a:pt x="140692" y="2177"/>
                        <a:pt x="139604" y="2298"/>
                      </a:cubicBezTo>
                      <a:cubicBezTo>
                        <a:pt x="138394" y="3992"/>
                        <a:pt x="136459" y="3145"/>
                        <a:pt x="134887" y="3629"/>
                      </a:cubicBezTo>
                      <a:cubicBezTo>
                        <a:pt x="134040" y="4839"/>
                        <a:pt x="132710" y="4476"/>
                        <a:pt x="131500" y="4597"/>
                      </a:cubicBezTo>
                      <a:cubicBezTo>
                        <a:pt x="130654" y="6049"/>
                        <a:pt x="129202" y="5565"/>
                        <a:pt x="127993" y="5928"/>
                      </a:cubicBezTo>
                      <a:cubicBezTo>
                        <a:pt x="126300" y="7137"/>
                        <a:pt x="124244" y="7621"/>
                        <a:pt x="122309" y="8105"/>
                      </a:cubicBezTo>
                      <a:cubicBezTo>
                        <a:pt x="121825" y="8347"/>
                        <a:pt x="121462" y="8710"/>
                        <a:pt x="120978" y="8952"/>
                      </a:cubicBezTo>
                      <a:cubicBezTo>
                        <a:pt x="120615" y="9194"/>
                        <a:pt x="120253" y="9315"/>
                        <a:pt x="119890" y="9194"/>
                      </a:cubicBezTo>
                      <a:cubicBezTo>
                        <a:pt x="119527" y="9557"/>
                        <a:pt x="119043" y="9799"/>
                        <a:pt x="118680" y="10162"/>
                      </a:cubicBezTo>
                      <a:cubicBezTo>
                        <a:pt x="118438" y="10404"/>
                        <a:pt x="118076" y="10525"/>
                        <a:pt x="117713" y="10525"/>
                      </a:cubicBezTo>
                      <a:cubicBezTo>
                        <a:pt x="116866" y="11855"/>
                        <a:pt x="115778" y="12823"/>
                        <a:pt x="114084" y="12823"/>
                      </a:cubicBezTo>
                      <a:cubicBezTo>
                        <a:pt x="114084" y="12823"/>
                        <a:pt x="114084" y="12823"/>
                        <a:pt x="114084" y="12823"/>
                      </a:cubicBezTo>
                      <a:cubicBezTo>
                        <a:pt x="113721" y="13186"/>
                        <a:pt x="113238" y="13549"/>
                        <a:pt x="112875" y="13912"/>
                      </a:cubicBezTo>
                      <a:lnTo>
                        <a:pt x="112875" y="13912"/>
                      </a:lnTo>
                      <a:cubicBezTo>
                        <a:pt x="112512" y="14275"/>
                        <a:pt x="112149" y="14638"/>
                        <a:pt x="111665" y="15001"/>
                      </a:cubicBezTo>
                      <a:lnTo>
                        <a:pt x="111665" y="15001"/>
                      </a:lnTo>
                      <a:cubicBezTo>
                        <a:pt x="111303" y="15364"/>
                        <a:pt x="110940" y="15727"/>
                        <a:pt x="110698" y="15969"/>
                      </a:cubicBezTo>
                      <a:cubicBezTo>
                        <a:pt x="109972" y="16453"/>
                        <a:pt x="109247" y="16936"/>
                        <a:pt x="108521" y="17420"/>
                      </a:cubicBezTo>
                      <a:cubicBezTo>
                        <a:pt x="108158" y="17783"/>
                        <a:pt x="107674" y="18146"/>
                        <a:pt x="107312" y="18509"/>
                      </a:cubicBezTo>
                      <a:lnTo>
                        <a:pt x="107312" y="18509"/>
                      </a:lnTo>
                      <a:cubicBezTo>
                        <a:pt x="106949" y="18872"/>
                        <a:pt x="106465" y="19235"/>
                        <a:pt x="106102" y="19477"/>
                      </a:cubicBezTo>
                      <a:lnTo>
                        <a:pt x="106102" y="19477"/>
                      </a:lnTo>
                      <a:cubicBezTo>
                        <a:pt x="105739" y="19961"/>
                        <a:pt x="105376" y="20323"/>
                        <a:pt x="105014" y="20687"/>
                      </a:cubicBezTo>
                      <a:lnTo>
                        <a:pt x="105014" y="20687"/>
                      </a:lnTo>
                      <a:cubicBezTo>
                        <a:pt x="104651" y="21170"/>
                        <a:pt x="104288" y="21413"/>
                        <a:pt x="103925" y="21775"/>
                      </a:cubicBezTo>
                      <a:lnTo>
                        <a:pt x="103804" y="21775"/>
                      </a:lnTo>
                      <a:cubicBezTo>
                        <a:pt x="103441" y="22259"/>
                        <a:pt x="103078" y="22622"/>
                        <a:pt x="102716" y="22985"/>
                      </a:cubicBezTo>
                      <a:lnTo>
                        <a:pt x="102716" y="22985"/>
                      </a:lnTo>
                      <a:cubicBezTo>
                        <a:pt x="102353" y="23469"/>
                        <a:pt x="101990" y="23832"/>
                        <a:pt x="101748" y="24316"/>
                      </a:cubicBezTo>
                      <a:cubicBezTo>
                        <a:pt x="100660" y="25526"/>
                        <a:pt x="99571" y="26735"/>
                        <a:pt x="98482" y="27945"/>
                      </a:cubicBezTo>
                      <a:cubicBezTo>
                        <a:pt x="98241" y="28792"/>
                        <a:pt x="98241" y="29881"/>
                        <a:pt x="97031" y="30001"/>
                      </a:cubicBezTo>
                      <a:cubicBezTo>
                        <a:pt x="96668" y="30486"/>
                        <a:pt x="96306" y="30848"/>
                        <a:pt x="95943" y="31332"/>
                      </a:cubicBezTo>
                      <a:cubicBezTo>
                        <a:pt x="95580" y="31816"/>
                        <a:pt x="95217" y="32179"/>
                        <a:pt x="94854" y="32663"/>
                      </a:cubicBezTo>
                      <a:cubicBezTo>
                        <a:pt x="94491" y="33026"/>
                        <a:pt x="94128" y="33389"/>
                        <a:pt x="93887" y="33752"/>
                      </a:cubicBezTo>
                      <a:cubicBezTo>
                        <a:pt x="93645" y="34599"/>
                        <a:pt x="93645" y="35687"/>
                        <a:pt x="92435" y="35808"/>
                      </a:cubicBezTo>
                      <a:lnTo>
                        <a:pt x="92435" y="35808"/>
                      </a:lnTo>
                      <a:cubicBezTo>
                        <a:pt x="92072" y="36292"/>
                        <a:pt x="91831" y="36655"/>
                        <a:pt x="91468" y="37139"/>
                      </a:cubicBezTo>
                      <a:lnTo>
                        <a:pt x="91468" y="37139"/>
                      </a:lnTo>
                      <a:cubicBezTo>
                        <a:pt x="91105" y="37623"/>
                        <a:pt x="90863" y="37986"/>
                        <a:pt x="90500" y="38469"/>
                      </a:cubicBezTo>
                      <a:cubicBezTo>
                        <a:pt x="90500" y="38469"/>
                        <a:pt x="90500" y="38469"/>
                        <a:pt x="90500" y="38469"/>
                      </a:cubicBezTo>
                      <a:cubicBezTo>
                        <a:pt x="90137" y="38833"/>
                        <a:pt x="89774" y="39316"/>
                        <a:pt x="89412" y="39679"/>
                      </a:cubicBezTo>
                      <a:cubicBezTo>
                        <a:pt x="89412" y="39679"/>
                        <a:pt x="89412" y="39679"/>
                        <a:pt x="89412" y="39679"/>
                      </a:cubicBezTo>
                      <a:cubicBezTo>
                        <a:pt x="89412" y="40647"/>
                        <a:pt x="89412" y="41615"/>
                        <a:pt x="88202" y="41978"/>
                      </a:cubicBezTo>
                      <a:cubicBezTo>
                        <a:pt x="88202" y="41978"/>
                        <a:pt x="88202" y="41978"/>
                        <a:pt x="88202" y="41978"/>
                      </a:cubicBezTo>
                      <a:cubicBezTo>
                        <a:pt x="87839" y="42462"/>
                        <a:pt x="87477" y="42946"/>
                        <a:pt x="87114" y="43429"/>
                      </a:cubicBezTo>
                      <a:lnTo>
                        <a:pt x="87114" y="43429"/>
                      </a:lnTo>
                      <a:cubicBezTo>
                        <a:pt x="87114" y="43672"/>
                        <a:pt x="87114" y="44034"/>
                        <a:pt x="86872" y="44277"/>
                      </a:cubicBezTo>
                      <a:cubicBezTo>
                        <a:pt x="86509" y="44760"/>
                        <a:pt x="86146" y="45123"/>
                        <a:pt x="85783" y="45607"/>
                      </a:cubicBezTo>
                      <a:cubicBezTo>
                        <a:pt x="85058" y="46696"/>
                        <a:pt x="84211" y="47906"/>
                        <a:pt x="83485" y="48994"/>
                      </a:cubicBezTo>
                      <a:cubicBezTo>
                        <a:pt x="81429" y="52261"/>
                        <a:pt x="79494" y="55527"/>
                        <a:pt x="77438" y="58672"/>
                      </a:cubicBezTo>
                      <a:cubicBezTo>
                        <a:pt x="72358" y="66536"/>
                        <a:pt x="67279" y="74399"/>
                        <a:pt x="62078" y="82262"/>
                      </a:cubicBezTo>
                      <a:cubicBezTo>
                        <a:pt x="56636" y="90609"/>
                        <a:pt x="50951" y="98715"/>
                        <a:pt x="45751" y="107183"/>
                      </a:cubicBezTo>
                      <a:cubicBezTo>
                        <a:pt x="35228" y="124119"/>
                        <a:pt x="24585" y="140934"/>
                        <a:pt x="13579" y="157508"/>
                      </a:cubicBezTo>
                      <a:cubicBezTo>
                        <a:pt x="9830" y="163193"/>
                        <a:pt x="5718" y="168879"/>
                        <a:pt x="2815" y="175170"/>
                      </a:cubicBezTo>
                      <a:cubicBezTo>
                        <a:pt x="880" y="179283"/>
                        <a:pt x="-208" y="183396"/>
                        <a:pt x="33" y="187872"/>
                      </a:cubicBezTo>
                      <a:cubicBezTo>
                        <a:pt x="275" y="192348"/>
                        <a:pt x="1969" y="195977"/>
                        <a:pt x="5113" y="199123"/>
                      </a:cubicBezTo>
                      <a:cubicBezTo>
                        <a:pt x="8016" y="202147"/>
                        <a:pt x="11523" y="203236"/>
                        <a:pt x="15635" y="202994"/>
                      </a:cubicBezTo>
                      <a:cubicBezTo>
                        <a:pt x="15998" y="202994"/>
                        <a:pt x="16361" y="202994"/>
                        <a:pt x="16845" y="202994"/>
                      </a:cubicBezTo>
                      <a:cubicBezTo>
                        <a:pt x="22045" y="203357"/>
                        <a:pt x="26278" y="201059"/>
                        <a:pt x="29423" y="197066"/>
                      </a:cubicBezTo>
                      <a:cubicBezTo>
                        <a:pt x="33898" y="191381"/>
                        <a:pt x="38373" y="185574"/>
                        <a:pt x="42485" y="179525"/>
                      </a:cubicBezTo>
                      <a:cubicBezTo>
                        <a:pt x="51072" y="166823"/>
                        <a:pt x="59175" y="153758"/>
                        <a:pt x="67762" y="141055"/>
                      </a:cubicBezTo>
                      <a:cubicBezTo>
                        <a:pt x="76229" y="128474"/>
                        <a:pt x="84332" y="115651"/>
                        <a:pt x="92193" y="102707"/>
                      </a:cubicBezTo>
                      <a:cubicBezTo>
                        <a:pt x="96668" y="95085"/>
                        <a:pt x="101264" y="87585"/>
                        <a:pt x="105860" y="80085"/>
                      </a:cubicBezTo>
                      <a:cubicBezTo>
                        <a:pt x="107674" y="77181"/>
                        <a:pt x="109126" y="73915"/>
                        <a:pt x="112754" y="71737"/>
                      </a:cubicBezTo>
                      <a:cubicBezTo>
                        <a:pt x="113843" y="71858"/>
                        <a:pt x="115294" y="72100"/>
                        <a:pt x="116745" y="72342"/>
                      </a:cubicBezTo>
                      <a:cubicBezTo>
                        <a:pt x="116866" y="72342"/>
                        <a:pt x="116987" y="72584"/>
                        <a:pt x="117108" y="72826"/>
                      </a:cubicBezTo>
                      <a:cubicBezTo>
                        <a:pt x="117108" y="75487"/>
                        <a:pt x="117592" y="78270"/>
                        <a:pt x="117108" y="80810"/>
                      </a:cubicBezTo>
                      <a:cubicBezTo>
                        <a:pt x="116261" y="84682"/>
                        <a:pt x="116382" y="88432"/>
                        <a:pt x="116382" y="92303"/>
                      </a:cubicBezTo>
                      <a:cubicBezTo>
                        <a:pt x="116382" y="99077"/>
                        <a:pt x="116382" y="105852"/>
                        <a:pt x="116382" y="112506"/>
                      </a:cubicBezTo>
                      <a:cubicBezTo>
                        <a:pt x="116382" y="198760"/>
                        <a:pt x="116382" y="285014"/>
                        <a:pt x="116382" y="371268"/>
                      </a:cubicBezTo>
                      <a:cubicBezTo>
                        <a:pt x="116382" y="395342"/>
                        <a:pt x="116382" y="419537"/>
                        <a:pt x="116382" y="443611"/>
                      </a:cubicBezTo>
                      <a:cubicBezTo>
                        <a:pt x="116382" y="450022"/>
                        <a:pt x="117592" y="455829"/>
                        <a:pt x="122671" y="460305"/>
                      </a:cubicBezTo>
                      <a:cubicBezTo>
                        <a:pt x="122913" y="460547"/>
                        <a:pt x="123034" y="461031"/>
                        <a:pt x="123155" y="461273"/>
                      </a:cubicBezTo>
                      <a:cubicBezTo>
                        <a:pt x="124365" y="461515"/>
                        <a:pt x="125090" y="462362"/>
                        <a:pt x="125574" y="463450"/>
                      </a:cubicBezTo>
                      <a:cubicBezTo>
                        <a:pt x="125816" y="463934"/>
                        <a:pt x="126300" y="464176"/>
                        <a:pt x="126663" y="464539"/>
                      </a:cubicBezTo>
                      <a:cubicBezTo>
                        <a:pt x="127025" y="464902"/>
                        <a:pt x="127509" y="465265"/>
                        <a:pt x="127872" y="465507"/>
                      </a:cubicBezTo>
                      <a:cubicBezTo>
                        <a:pt x="127872" y="465507"/>
                        <a:pt x="127872" y="465507"/>
                        <a:pt x="127872" y="465507"/>
                      </a:cubicBezTo>
                      <a:cubicBezTo>
                        <a:pt x="128356" y="465870"/>
                        <a:pt x="128719" y="466233"/>
                        <a:pt x="129202" y="466716"/>
                      </a:cubicBezTo>
                      <a:cubicBezTo>
                        <a:pt x="129565" y="466716"/>
                        <a:pt x="129807" y="466716"/>
                        <a:pt x="130170" y="466716"/>
                      </a:cubicBezTo>
                      <a:cubicBezTo>
                        <a:pt x="131984" y="466837"/>
                        <a:pt x="133919" y="466837"/>
                        <a:pt x="135734" y="467201"/>
                      </a:cubicBezTo>
                      <a:cubicBezTo>
                        <a:pt x="143111" y="468773"/>
                        <a:pt x="149400" y="466716"/>
                        <a:pt x="154964" y="461999"/>
                      </a:cubicBezTo>
                      <a:cubicBezTo>
                        <a:pt x="156536" y="460668"/>
                        <a:pt x="158592" y="459821"/>
                        <a:pt x="159076" y="457402"/>
                      </a:cubicBezTo>
                      <a:cubicBezTo>
                        <a:pt x="159076" y="456434"/>
                        <a:pt x="159076" y="455466"/>
                        <a:pt x="160043" y="454982"/>
                      </a:cubicBezTo>
                      <a:cubicBezTo>
                        <a:pt x="160164" y="450506"/>
                        <a:pt x="160406" y="446151"/>
                        <a:pt x="160406" y="441675"/>
                      </a:cubicBezTo>
                      <a:cubicBezTo>
                        <a:pt x="160406" y="376591"/>
                        <a:pt x="160406" y="311628"/>
                        <a:pt x="160406" y="246544"/>
                      </a:cubicBezTo>
                      <a:cubicBezTo>
                        <a:pt x="160406" y="243278"/>
                        <a:pt x="161132" y="240133"/>
                        <a:pt x="161858" y="236625"/>
                      </a:cubicBezTo>
                      <a:cubicBezTo>
                        <a:pt x="162825" y="235536"/>
                        <a:pt x="164035" y="234326"/>
                        <a:pt x="165002" y="233237"/>
                      </a:cubicBezTo>
                      <a:cubicBezTo>
                        <a:pt x="168389" y="231786"/>
                        <a:pt x="171533" y="231302"/>
                        <a:pt x="174799" y="231302"/>
                      </a:cubicBezTo>
                      <a:cubicBezTo>
                        <a:pt x="179636" y="231302"/>
                        <a:pt x="184716" y="234326"/>
                        <a:pt x="184595" y="240980"/>
                      </a:cubicBezTo>
                      <a:cubicBezTo>
                        <a:pt x="184474" y="250295"/>
                        <a:pt x="184595" y="259489"/>
                        <a:pt x="184595" y="268804"/>
                      </a:cubicBezTo>
                      <a:cubicBezTo>
                        <a:pt x="184595" y="304491"/>
                        <a:pt x="184716" y="340178"/>
                        <a:pt x="184837" y="375866"/>
                      </a:cubicBezTo>
                      <a:cubicBezTo>
                        <a:pt x="186288" y="392076"/>
                        <a:pt x="185442" y="408165"/>
                        <a:pt x="185684" y="424376"/>
                      </a:cubicBezTo>
                      <a:cubicBezTo>
                        <a:pt x="185684" y="433449"/>
                        <a:pt x="185684" y="442522"/>
                        <a:pt x="185684" y="451595"/>
                      </a:cubicBezTo>
                      <a:cubicBezTo>
                        <a:pt x="185805" y="451837"/>
                        <a:pt x="185926" y="452200"/>
                        <a:pt x="185684" y="452442"/>
                      </a:cubicBezTo>
                      <a:cubicBezTo>
                        <a:pt x="187014" y="453409"/>
                        <a:pt x="186772" y="454861"/>
                        <a:pt x="186772" y="456192"/>
                      </a:cubicBezTo>
                      <a:cubicBezTo>
                        <a:pt x="186893" y="456434"/>
                        <a:pt x="186893" y="456676"/>
                        <a:pt x="186772" y="457038"/>
                      </a:cubicBezTo>
                      <a:cubicBezTo>
                        <a:pt x="188103" y="457402"/>
                        <a:pt x="189191" y="458128"/>
                        <a:pt x="188949" y="459700"/>
                      </a:cubicBezTo>
                      <a:cubicBezTo>
                        <a:pt x="194392" y="466596"/>
                        <a:pt x="201648" y="468168"/>
                        <a:pt x="209994" y="467080"/>
                      </a:cubicBezTo>
                      <a:cubicBezTo>
                        <a:pt x="211082" y="466959"/>
                        <a:pt x="212171" y="466837"/>
                        <a:pt x="213259" y="466716"/>
                      </a:cubicBezTo>
                      <a:cubicBezTo>
                        <a:pt x="214106" y="466475"/>
                        <a:pt x="214831" y="466112"/>
                        <a:pt x="215678" y="465870"/>
                      </a:cubicBezTo>
                      <a:cubicBezTo>
                        <a:pt x="215920" y="466233"/>
                        <a:pt x="216041" y="466354"/>
                        <a:pt x="216162" y="466475"/>
                      </a:cubicBezTo>
                      <a:cubicBezTo>
                        <a:pt x="216041" y="466475"/>
                        <a:pt x="215799" y="466233"/>
                        <a:pt x="215678" y="465870"/>
                      </a:cubicBezTo>
                      <a:cubicBezTo>
                        <a:pt x="216041" y="465870"/>
                        <a:pt x="216404" y="465628"/>
                        <a:pt x="216767" y="465507"/>
                      </a:cubicBezTo>
                      <a:lnTo>
                        <a:pt x="216767" y="465507"/>
                      </a:lnTo>
                      <a:cubicBezTo>
                        <a:pt x="217129" y="465144"/>
                        <a:pt x="217492" y="464902"/>
                        <a:pt x="217855" y="464660"/>
                      </a:cubicBezTo>
                      <a:cubicBezTo>
                        <a:pt x="218218" y="464660"/>
                        <a:pt x="218702" y="464418"/>
                        <a:pt x="219065" y="464297"/>
                      </a:cubicBezTo>
                      <a:cubicBezTo>
                        <a:pt x="219427" y="463208"/>
                        <a:pt x="220395" y="463087"/>
                        <a:pt x="221362" y="463087"/>
                      </a:cubicBezTo>
                      <a:cubicBezTo>
                        <a:pt x="221362" y="463087"/>
                        <a:pt x="221362" y="463087"/>
                        <a:pt x="221362" y="463087"/>
                      </a:cubicBezTo>
                      <a:cubicBezTo>
                        <a:pt x="221725" y="462724"/>
                        <a:pt x="222088" y="462362"/>
                        <a:pt x="222572" y="461877"/>
                      </a:cubicBezTo>
                      <a:cubicBezTo>
                        <a:pt x="223660" y="460668"/>
                        <a:pt x="224749" y="459579"/>
                        <a:pt x="225717" y="458369"/>
                      </a:cubicBezTo>
                      <a:cubicBezTo>
                        <a:pt x="225958" y="457523"/>
                        <a:pt x="226079" y="456434"/>
                        <a:pt x="227168" y="456071"/>
                      </a:cubicBezTo>
                      <a:cubicBezTo>
                        <a:pt x="228740" y="450506"/>
                        <a:pt x="229829" y="444941"/>
                        <a:pt x="229345" y="439135"/>
                      </a:cubicBezTo>
                      <a:cubicBezTo>
                        <a:pt x="229345" y="437804"/>
                        <a:pt x="229103" y="436473"/>
                        <a:pt x="228861" y="435143"/>
                      </a:cubicBezTo>
                      <a:cubicBezTo>
                        <a:pt x="228377" y="432118"/>
                        <a:pt x="228256" y="429094"/>
                        <a:pt x="228861" y="425949"/>
                      </a:cubicBezTo>
                      <a:cubicBezTo>
                        <a:pt x="229103" y="424860"/>
                        <a:pt x="229345" y="423650"/>
                        <a:pt x="229224" y="422561"/>
                      </a:cubicBezTo>
                      <a:cubicBezTo>
                        <a:pt x="229103" y="420505"/>
                        <a:pt x="228498" y="418448"/>
                        <a:pt x="228498" y="416271"/>
                      </a:cubicBezTo>
                      <a:cubicBezTo>
                        <a:pt x="228498" y="414456"/>
                        <a:pt x="229103" y="412641"/>
                        <a:pt x="228498" y="410706"/>
                      </a:cubicBezTo>
                      <a:cubicBezTo>
                        <a:pt x="228014" y="409133"/>
                        <a:pt x="228014" y="407198"/>
                        <a:pt x="228498" y="405504"/>
                      </a:cubicBezTo>
                      <a:cubicBezTo>
                        <a:pt x="229587" y="401633"/>
                        <a:pt x="229224" y="397882"/>
                        <a:pt x="229224" y="394012"/>
                      </a:cubicBezTo>
                      <a:cubicBezTo>
                        <a:pt x="229224" y="297112"/>
                        <a:pt x="229224" y="200212"/>
                        <a:pt x="229345" y="103311"/>
                      </a:cubicBezTo>
                      <a:cubicBezTo>
                        <a:pt x="229345" y="97747"/>
                        <a:pt x="229345" y="92182"/>
                        <a:pt x="229466" y="86496"/>
                      </a:cubicBezTo>
                      <a:cubicBezTo>
                        <a:pt x="229466" y="84561"/>
                        <a:pt x="229466" y="82625"/>
                        <a:pt x="229345" y="80690"/>
                      </a:cubicBezTo>
                      <a:cubicBezTo>
                        <a:pt x="229345" y="80326"/>
                        <a:pt x="229345" y="79843"/>
                        <a:pt x="229345" y="79480"/>
                      </a:cubicBezTo>
                      <a:cubicBezTo>
                        <a:pt x="229103" y="78996"/>
                        <a:pt x="228740" y="78391"/>
                        <a:pt x="228619" y="77907"/>
                      </a:cubicBezTo>
                      <a:cubicBezTo>
                        <a:pt x="228135" y="76213"/>
                        <a:pt x="228135" y="74520"/>
                        <a:pt x="229466" y="72947"/>
                      </a:cubicBezTo>
                      <a:cubicBezTo>
                        <a:pt x="230675" y="71374"/>
                        <a:pt x="232247" y="71012"/>
                        <a:pt x="234424" y="71374"/>
                      </a:cubicBezTo>
                      <a:cubicBezTo>
                        <a:pt x="236360" y="72584"/>
                        <a:pt x="237811" y="74520"/>
                        <a:pt x="239141" y="76697"/>
                      </a:cubicBezTo>
                      <a:cubicBezTo>
                        <a:pt x="245189" y="87343"/>
                        <a:pt x="251236" y="97989"/>
                        <a:pt x="257525" y="108514"/>
                      </a:cubicBezTo>
                      <a:cubicBezTo>
                        <a:pt x="261395" y="115046"/>
                        <a:pt x="265628" y="121579"/>
                        <a:pt x="269619" y="127990"/>
                      </a:cubicBezTo>
                      <a:cubicBezTo>
                        <a:pt x="277844" y="141177"/>
                        <a:pt x="286068" y="154241"/>
                        <a:pt x="294413" y="167306"/>
                      </a:cubicBezTo>
                      <a:cubicBezTo>
                        <a:pt x="298162" y="173235"/>
                        <a:pt x="302154" y="179162"/>
                        <a:pt x="306024" y="185090"/>
                      </a:cubicBezTo>
                      <a:cubicBezTo>
                        <a:pt x="307959" y="188114"/>
                        <a:pt x="309773" y="191260"/>
                        <a:pt x="311587" y="194405"/>
                      </a:cubicBezTo>
                      <a:cubicBezTo>
                        <a:pt x="312071" y="195251"/>
                        <a:pt x="312434" y="196099"/>
                        <a:pt x="313039" y="196824"/>
                      </a:cubicBezTo>
                      <a:cubicBezTo>
                        <a:pt x="313764" y="197792"/>
                        <a:pt x="314611" y="198518"/>
                        <a:pt x="314490" y="198518"/>
                      </a:cubicBezTo>
                      <a:cubicBezTo>
                        <a:pt x="317756" y="200212"/>
                        <a:pt x="319932" y="201300"/>
                        <a:pt x="322110" y="202389"/>
                      </a:cubicBezTo>
                      <a:cubicBezTo>
                        <a:pt x="322351" y="202389"/>
                        <a:pt x="322472" y="202389"/>
                        <a:pt x="322714" y="202389"/>
                      </a:cubicBezTo>
                      <a:cubicBezTo>
                        <a:pt x="328399" y="204203"/>
                        <a:pt x="333115" y="202268"/>
                        <a:pt x="337228" y="198276"/>
                      </a:cubicBezTo>
                      <a:cubicBezTo>
                        <a:pt x="338679" y="196824"/>
                        <a:pt x="340251" y="195373"/>
                        <a:pt x="341703" y="193921"/>
                      </a:cubicBezTo>
                      <a:cubicBezTo>
                        <a:pt x="342307" y="192106"/>
                        <a:pt x="342912" y="190171"/>
                        <a:pt x="343396" y="188356"/>
                      </a:cubicBezTo>
                      <a:cubicBezTo>
                        <a:pt x="343033" y="187630"/>
                        <a:pt x="343396" y="187388"/>
                        <a:pt x="344000" y="187147"/>
                      </a:cubicBezTo>
                      <a:cubicBezTo>
                        <a:pt x="344000" y="185452"/>
                        <a:pt x="344000" y="183880"/>
                        <a:pt x="343759" y="182187"/>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sp>
            <p:nvSpPr>
              <p:cNvPr id="1052" name="Google Shape;1052;p37"/>
              <p:cNvSpPr/>
              <p:nvPr/>
            </p:nvSpPr>
            <p:spPr>
              <a:xfrm>
                <a:off x="6118298" y="5178681"/>
                <a:ext cx="112964" cy="166509"/>
              </a:xfrm>
              <a:custGeom>
                <a:avLst/>
                <a:gdLst/>
                <a:ahLst/>
                <a:cxnLst/>
                <a:rect l="l" t="t" r="r" b="b"/>
                <a:pathLst>
                  <a:path w="112964" h="166509" extrusionOk="0">
                    <a:moveTo>
                      <a:pt x="112796" y="164970"/>
                    </a:moveTo>
                    <a:cubicBezTo>
                      <a:pt x="80625" y="117548"/>
                      <a:pt x="48454" y="70126"/>
                      <a:pt x="16283" y="22583"/>
                    </a:cubicBezTo>
                    <a:cubicBezTo>
                      <a:pt x="11807" y="16051"/>
                      <a:pt x="7333" y="9397"/>
                      <a:pt x="2858" y="2865"/>
                    </a:cubicBezTo>
                    <a:cubicBezTo>
                      <a:pt x="-1617" y="-3668"/>
                      <a:pt x="318" y="2865"/>
                      <a:pt x="1043" y="3953"/>
                    </a:cubicBezTo>
                    <a:cubicBezTo>
                      <a:pt x="33215" y="51375"/>
                      <a:pt x="65386" y="98797"/>
                      <a:pt x="97557" y="146339"/>
                    </a:cubicBezTo>
                    <a:cubicBezTo>
                      <a:pt x="102032" y="152872"/>
                      <a:pt x="106507" y="159526"/>
                      <a:pt x="110982" y="166058"/>
                    </a:cubicBezTo>
                    <a:cubicBezTo>
                      <a:pt x="111708" y="167147"/>
                      <a:pt x="113522" y="166058"/>
                      <a:pt x="112796" y="164970"/>
                    </a:cubicBezTo>
                    <a:lnTo>
                      <a:pt x="112796" y="164970"/>
                    </a:ln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1053" name="Google Shape;1053;p37"/>
              <p:cNvSpPr/>
              <p:nvPr/>
            </p:nvSpPr>
            <p:spPr>
              <a:xfrm>
                <a:off x="5905238" y="5180732"/>
                <a:ext cx="113887" cy="165833"/>
              </a:xfrm>
              <a:custGeom>
                <a:avLst/>
                <a:gdLst/>
                <a:ahLst/>
                <a:cxnLst/>
                <a:rect l="l" t="t" r="r" b="b"/>
                <a:pathLst>
                  <a:path w="113887" h="165833" extrusionOk="0">
                    <a:moveTo>
                      <a:pt x="3539" y="163403"/>
                    </a:moveTo>
                    <a:cubicBezTo>
                      <a:pt x="35831" y="115981"/>
                      <a:pt x="68002" y="68559"/>
                      <a:pt x="100295" y="21259"/>
                    </a:cubicBezTo>
                    <a:cubicBezTo>
                      <a:pt x="104770" y="14726"/>
                      <a:pt x="109244" y="8073"/>
                      <a:pt x="113720" y="1540"/>
                    </a:cubicBezTo>
                    <a:cubicBezTo>
                      <a:pt x="114445" y="451"/>
                      <a:pt x="112631" y="-638"/>
                      <a:pt x="111905" y="451"/>
                    </a:cubicBezTo>
                    <a:cubicBezTo>
                      <a:pt x="79613" y="47873"/>
                      <a:pt x="47442" y="95294"/>
                      <a:pt x="15150" y="142595"/>
                    </a:cubicBezTo>
                    <a:cubicBezTo>
                      <a:pt x="10674" y="149128"/>
                      <a:pt x="6200" y="155781"/>
                      <a:pt x="1725" y="162314"/>
                    </a:cubicBezTo>
                    <a:cubicBezTo>
                      <a:pt x="-2750" y="168847"/>
                      <a:pt x="2813" y="164491"/>
                      <a:pt x="3539" y="163403"/>
                    </a:cubicBezTo>
                    <a:lnTo>
                      <a:pt x="3539" y="163403"/>
                    </a:ln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1054" name="Google Shape;1054;p37"/>
              <p:cNvSpPr/>
              <p:nvPr/>
            </p:nvSpPr>
            <p:spPr>
              <a:xfrm>
                <a:off x="5772351" y="5318470"/>
                <a:ext cx="143451" cy="42337"/>
              </a:xfrm>
              <a:custGeom>
                <a:avLst/>
                <a:gdLst/>
                <a:ahLst/>
                <a:cxnLst/>
                <a:rect l="l" t="t" r="r" b="b"/>
                <a:pathLst>
                  <a:path w="143451" h="42337" extrusionOk="0">
                    <a:moveTo>
                      <a:pt x="38339" y="26996"/>
                    </a:moveTo>
                    <a:cubicBezTo>
                      <a:pt x="39549" y="26391"/>
                      <a:pt x="40879" y="26632"/>
                      <a:pt x="42089" y="26996"/>
                    </a:cubicBezTo>
                    <a:cubicBezTo>
                      <a:pt x="50313" y="28568"/>
                      <a:pt x="58537" y="30020"/>
                      <a:pt x="66761" y="31593"/>
                    </a:cubicBezTo>
                    <a:cubicBezTo>
                      <a:pt x="81880" y="34375"/>
                      <a:pt x="96877" y="37157"/>
                      <a:pt x="111995" y="39940"/>
                    </a:cubicBezTo>
                    <a:cubicBezTo>
                      <a:pt x="112358" y="39940"/>
                      <a:pt x="112600" y="39940"/>
                      <a:pt x="112963" y="40061"/>
                    </a:cubicBezTo>
                    <a:cubicBezTo>
                      <a:pt x="112963" y="40061"/>
                      <a:pt x="112963" y="40061"/>
                      <a:pt x="112963" y="40061"/>
                    </a:cubicBezTo>
                    <a:cubicBezTo>
                      <a:pt x="114898" y="40303"/>
                      <a:pt x="116954" y="40666"/>
                      <a:pt x="118889" y="40908"/>
                    </a:cubicBezTo>
                    <a:cubicBezTo>
                      <a:pt x="119614" y="40908"/>
                      <a:pt x="120461" y="40908"/>
                      <a:pt x="121187" y="41149"/>
                    </a:cubicBezTo>
                    <a:cubicBezTo>
                      <a:pt x="122275" y="41270"/>
                      <a:pt x="123364" y="41513"/>
                      <a:pt x="124573" y="41633"/>
                    </a:cubicBezTo>
                    <a:cubicBezTo>
                      <a:pt x="125178" y="41633"/>
                      <a:pt x="125904" y="41633"/>
                      <a:pt x="126508" y="41633"/>
                    </a:cubicBezTo>
                    <a:cubicBezTo>
                      <a:pt x="127476" y="41633"/>
                      <a:pt x="128443" y="41754"/>
                      <a:pt x="129290" y="41875"/>
                    </a:cubicBezTo>
                    <a:cubicBezTo>
                      <a:pt x="129653" y="41875"/>
                      <a:pt x="130137" y="41996"/>
                      <a:pt x="130500" y="41996"/>
                    </a:cubicBezTo>
                    <a:cubicBezTo>
                      <a:pt x="131225" y="41996"/>
                      <a:pt x="131951" y="41996"/>
                      <a:pt x="132556" y="42238"/>
                    </a:cubicBezTo>
                    <a:cubicBezTo>
                      <a:pt x="135700" y="42722"/>
                      <a:pt x="138361" y="41392"/>
                      <a:pt x="140659" y="39456"/>
                    </a:cubicBezTo>
                    <a:cubicBezTo>
                      <a:pt x="141143" y="39093"/>
                      <a:pt x="141505" y="38609"/>
                      <a:pt x="141868" y="38125"/>
                    </a:cubicBezTo>
                    <a:lnTo>
                      <a:pt x="141263" y="37520"/>
                    </a:lnTo>
                    <a:cubicBezTo>
                      <a:pt x="142715" y="35827"/>
                      <a:pt x="143561" y="33891"/>
                      <a:pt x="143441" y="31471"/>
                    </a:cubicBezTo>
                    <a:cubicBezTo>
                      <a:pt x="143199" y="28689"/>
                      <a:pt x="142231" y="26391"/>
                      <a:pt x="140175" y="24455"/>
                    </a:cubicBezTo>
                    <a:cubicBezTo>
                      <a:pt x="138119" y="22519"/>
                      <a:pt x="135700" y="21310"/>
                      <a:pt x="133039" y="20584"/>
                    </a:cubicBezTo>
                    <a:cubicBezTo>
                      <a:pt x="128806" y="19374"/>
                      <a:pt x="124573" y="19011"/>
                      <a:pt x="120219" y="18407"/>
                    </a:cubicBezTo>
                    <a:cubicBezTo>
                      <a:pt x="119856" y="18407"/>
                      <a:pt x="119493" y="18407"/>
                      <a:pt x="119131" y="18285"/>
                    </a:cubicBezTo>
                    <a:lnTo>
                      <a:pt x="117921" y="17197"/>
                    </a:lnTo>
                    <a:cubicBezTo>
                      <a:pt x="117921" y="17318"/>
                      <a:pt x="117921" y="17438"/>
                      <a:pt x="117921" y="17559"/>
                    </a:cubicBezTo>
                    <a:cubicBezTo>
                      <a:pt x="117679" y="17802"/>
                      <a:pt x="117558" y="17802"/>
                      <a:pt x="117316" y="18043"/>
                    </a:cubicBezTo>
                    <a:cubicBezTo>
                      <a:pt x="114293" y="17681"/>
                      <a:pt x="111269" y="17197"/>
                      <a:pt x="108246" y="16713"/>
                    </a:cubicBezTo>
                    <a:lnTo>
                      <a:pt x="108246" y="16713"/>
                    </a:lnTo>
                    <a:cubicBezTo>
                      <a:pt x="107399" y="16471"/>
                      <a:pt x="106552" y="16350"/>
                      <a:pt x="105706" y="16108"/>
                    </a:cubicBezTo>
                    <a:cubicBezTo>
                      <a:pt x="96514" y="14414"/>
                      <a:pt x="87443" y="12842"/>
                      <a:pt x="78251" y="11027"/>
                    </a:cubicBezTo>
                    <a:cubicBezTo>
                      <a:pt x="67003" y="8850"/>
                      <a:pt x="55876" y="6551"/>
                      <a:pt x="44629" y="4373"/>
                    </a:cubicBezTo>
                    <a:cubicBezTo>
                      <a:pt x="39791" y="3406"/>
                      <a:pt x="34953" y="2438"/>
                      <a:pt x="30115" y="1591"/>
                    </a:cubicBezTo>
                    <a:cubicBezTo>
                      <a:pt x="23584" y="502"/>
                      <a:pt x="17053" y="-344"/>
                      <a:pt x="10401" y="139"/>
                    </a:cubicBezTo>
                    <a:cubicBezTo>
                      <a:pt x="7499" y="382"/>
                      <a:pt x="4596" y="744"/>
                      <a:pt x="1693" y="1107"/>
                    </a:cubicBezTo>
                    <a:cubicBezTo>
                      <a:pt x="1088" y="1349"/>
                      <a:pt x="605" y="1591"/>
                      <a:pt x="0" y="1712"/>
                    </a:cubicBezTo>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grpSp>
          <p:nvGrpSpPr>
            <p:cNvPr id="1055" name="Google Shape;1055;p37"/>
            <p:cNvGrpSpPr/>
            <p:nvPr/>
          </p:nvGrpSpPr>
          <p:grpSpPr>
            <a:xfrm>
              <a:off x="6615687" y="5133568"/>
              <a:ext cx="269367" cy="473526"/>
              <a:chOff x="6615687" y="5133568"/>
              <a:chExt cx="269367" cy="473526"/>
            </a:xfrm>
          </p:grpSpPr>
          <p:sp>
            <p:nvSpPr>
              <p:cNvPr id="1056" name="Google Shape;1056;p37"/>
              <p:cNvSpPr/>
              <p:nvPr/>
            </p:nvSpPr>
            <p:spPr>
              <a:xfrm>
                <a:off x="6713721" y="5133568"/>
                <a:ext cx="78482" cy="78705"/>
              </a:xfrm>
              <a:custGeom>
                <a:avLst/>
                <a:gdLst/>
                <a:ahLst/>
                <a:cxnLst/>
                <a:rect l="l" t="t" r="r" b="b"/>
                <a:pathLst>
                  <a:path w="78482" h="78705" extrusionOk="0">
                    <a:moveTo>
                      <a:pt x="5386" y="60680"/>
                    </a:moveTo>
                    <a:cubicBezTo>
                      <a:pt x="12642" y="72293"/>
                      <a:pt x="23044" y="78463"/>
                      <a:pt x="36831" y="78463"/>
                    </a:cubicBezTo>
                    <a:cubicBezTo>
                      <a:pt x="37315" y="78463"/>
                      <a:pt x="37678" y="78463"/>
                      <a:pt x="38162" y="78463"/>
                    </a:cubicBezTo>
                    <a:cubicBezTo>
                      <a:pt x="38162" y="78463"/>
                      <a:pt x="38162" y="78705"/>
                      <a:pt x="38162" y="78705"/>
                    </a:cubicBezTo>
                    <a:cubicBezTo>
                      <a:pt x="41306" y="78342"/>
                      <a:pt x="44451" y="78100"/>
                      <a:pt x="47595" y="77616"/>
                    </a:cubicBezTo>
                    <a:cubicBezTo>
                      <a:pt x="54368" y="76648"/>
                      <a:pt x="60174" y="73624"/>
                      <a:pt x="65253" y="69269"/>
                    </a:cubicBezTo>
                    <a:cubicBezTo>
                      <a:pt x="71784" y="63583"/>
                      <a:pt x="75171" y="56204"/>
                      <a:pt x="77348" y="48098"/>
                    </a:cubicBezTo>
                    <a:cubicBezTo>
                      <a:pt x="78799" y="42292"/>
                      <a:pt x="78920" y="36485"/>
                      <a:pt x="77348" y="30678"/>
                    </a:cubicBezTo>
                    <a:cubicBezTo>
                      <a:pt x="75655" y="24508"/>
                      <a:pt x="72752" y="18823"/>
                      <a:pt x="68761" y="13984"/>
                    </a:cubicBezTo>
                    <a:cubicBezTo>
                      <a:pt x="63439" y="7452"/>
                      <a:pt x="56545" y="3338"/>
                      <a:pt x="48442" y="1282"/>
                    </a:cubicBezTo>
                    <a:cubicBezTo>
                      <a:pt x="43362" y="-49"/>
                      <a:pt x="38162" y="-291"/>
                      <a:pt x="32840" y="314"/>
                    </a:cubicBezTo>
                    <a:cubicBezTo>
                      <a:pt x="24253" y="1403"/>
                      <a:pt x="17480" y="6121"/>
                      <a:pt x="11070" y="11322"/>
                    </a:cubicBezTo>
                    <a:cubicBezTo>
                      <a:pt x="6837" y="16525"/>
                      <a:pt x="3571" y="22210"/>
                      <a:pt x="1274" y="28380"/>
                    </a:cubicBezTo>
                    <a:cubicBezTo>
                      <a:pt x="911" y="29227"/>
                      <a:pt x="790" y="30073"/>
                      <a:pt x="669" y="31042"/>
                    </a:cubicBezTo>
                    <a:cubicBezTo>
                      <a:pt x="-420" y="35759"/>
                      <a:pt x="64" y="40598"/>
                      <a:pt x="427" y="45316"/>
                    </a:cubicBezTo>
                    <a:cubicBezTo>
                      <a:pt x="790" y="50881"/>
                      <a:pt x="2725" y="55962"/>
                      <a:pt x="5628" y="60559"/>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1057" name="Google Shape;1057;p37"/>
              <p:cNvSpPr/>
              <p:nvPr/>
            </p:nvSpPr>
            <p:spPr>
              <a:xfrm>
                <a:off x="6615687" y="5225467"/>
                <a:ext cx="269367" cy="381627"/>
              </a:xfrm>
              <a:custGeom>
                <a:avLst/>
                <a:gdLst/>
                <a:ahLst/>
                <a:cxnLst/>
                <a:rect l="l" t="t" r="r" b="b"/>
                <a:pathLst>
                  <a:path w="269367" h="381627" extrusionOk="0">
                    <a:moveTo>
                      <a:pt x="266937" y="153871"/>
                    </a:moveTo>
                    <a:cubicBezTo>
                      <a:pt x="264518" y="148790"/>
                      <a:pt x="261373" y="144314"/>
                      <a:pt x="258350" y="139717"/>
                    </a:cubicBezTo>
                    <a:cubicBezTo>
                      <a:pt x="258108" y="139355"/>
                      <a:pt x="257866" y="138991"/>
                      <a:pt x="257624" y="138629"/>
                    </a:cubicBezTo>
                    <a:lnTo>
                      <a:pt x="257624" y="136451"/>
                    </a:lnTo>
                    <a:cubicBezTo>
                      <a:pt x="257624" y="136572"/>
                      <a:pt x="257382" y="136814"/>
                      <a:pt x="257261" y="136935"/>
                    </a:cubicBezTo>
                    <a:cubicBezTo>
                      <a:pt x="256898" y="136935"/>
                      <a:pt x="256656" y="136814"/>
                      <a:pt x="256294" y="136693"/>
                    </a:cubicBezTo>
                    <a:cubicBezTo>
                      <a:pt x="254117" y="133426"/>
                      <a:pt x="252060" y="130161"/>
                      <a:pt x="250004" y="126894"/>
                    </a:cubicBezTo>
                    <a:lnTo>
                      <a:pt x="250004" y="126894"/>
                    </a:lnTo>
                    <a:cubicBezTo>
                      <a:pt x="249400" y="125805"/>
                      <a:pt x="248916" y="124838"/>
                      <a:pt x="248311" y="123870"/>
                    </a:cubicBezTo>
                    <a:cubicBezTo>
                      <a:pt x="242264" y="113587"/>
                      <a:pt x="236096" y="103425"/>
                      <a:pt x="230169" y="93142"/>
                    </a:cubicBezTo>
                    <a:cubicBezTo>
                      <a:pt x="222792" y="80561"/>
                      <a:pt x="215656" y="67859"/>
                      <a:pt x="208399" y="55278"/>
                    </a:cubicBezTo>
                    <a:cubicBezTo>
                      <a:pt x="205255" y="49834"/>
                      <a:pt x="202231" y="44269"/>
                      <a:pt x="198845" y="38946"/>
                    </a:cubicBezTo>
                    <a:cubicBezTo>
                      <a:pt x="194370" y="31809"/>
                      <a:pt x="189774" y="24792"/>
                      <a:pt x="183727" y="18744"/>
                    </a:cubicBezTo>
                    <a:cubicBezTo>
                      <a:pt x="181066" y="16082"/>
                      <a:pt x="178163" y="13662"/>
                      <a:pt x="175502" y="11122"/>
                    </a:cubicBezTo>
                    <a:cubicBezTo>
                      <a:pt x="174898" y="10759"/>
                      <a:pt x="174172" y="10397"/>
                      <a:pt x="173567" y="10033"/>
                    </a:cubicBezTo>
                    <a:cubicBezTo>
                      <a:pt x="169092" y="7251"/>
                      <a:pt x="164375" y="4953"/>
                      <a:pt x="159296" y="3380"/>
                    </a:cubicBezTo>
                    <a:cubicBezTo>
                      <a:pt x="148532" y="-128"/>
                      <a:pt x="137526" y="-612"/>
                      <a:pt x="126278" y="598"/>
                    </a:cubicBezTo>
                    <a:cubicBezTo>
                      <a:pt x="121198" y="1202"/>
                      <a:pt x="116239" y="2049"/>
                      <a:pt x="111160" y="2896"/>
                    </a:cubicBezTo>
                    <a:cubicBezTo>
                      <a:pt x="110555" y="3259"/>
                      <a:pt x="109829" y="3622"/>
                      <a:pt x="109225" y="3864"/>
                    </a:cubicBezTo>
                    <a:cubicBezTo>
                      <a:pt x="105112" y="5315"/>
                      <a:pt x="101242" y="7130"/>
                      <a:pt x="97493" y="9549"/>
                    </a:cubicBezTo>
                    <a:cubicBezTo>
                      <a:pt x="89027" y="14872"/>
                      <a:pt x="82496" y="22010"/>
                      <a:pt x="76811" y="30115"/>
                    </a:cubicBezTo>
                    <a:cubicBezTo>
                      <a:pt x="68103" y="42455"/>
                      <a:pt x="60484" y="55398"/>
                      <a:pt x="52985" y="68343"/>
                    </a:cubicBezTo>
                    <a:cubicBezTo>
                      <a:pt x="48752" y="75601"/>
                      <a:pt x="44640" y="82981"/>
                      <a:pt x="40165" y="90118"/>
                    </a:cubicBezTo>
                    <a:cubicBezTo>
                      <a:pt x="36416" y="96167"/>
                      <a:pt x="32908" y="102215"/>
                      <a:pt x="29522" y="108385"/>
                    </a:cubicBezTo>
                    <a:cubicBezTo>
                      <a:pt x="27103" y="112740"/>
                      <a:pt x="24563" y="116974"/>
                      <a:pt x="22023" y="121209"/>
                    </a:cubicBezTo>
                    <a:cubicBezTo>
                      <a:pt x="19000" y="126048"/>
                      <a:pt x="15976" y="130765"/>
                      <a:pt x="12953" y="135483"/>
                    </a:cubicBezTo>
                    <a:cubicBezTo>
                      <a:pt x="12590" y="135483"/>
                      <a:pt x="12469" y="135725"/>
                      <a:pt x="11985" y="135725"/>
                    </a:cubicBezTo>
                    <a:cubicBezTo>
                      <a:pt x="11985" y="135604"/>
                      <a:pt x="11743" y="135483"/>
                      <a:pt x="11622" y="135241"/>
                    </a:cubicBezTo>
                    <a:lnTo>
                      <a:pt x="11622" y="137419"/>
                    </a:lnTo>
                    <a:cubicBezTo>
                      <a:pt x="11380" y="137782"/>
                      <a:pt x="11138" y="138145"/>
                      <a:pt x="10896" y="138508"/>
                    </a:cubicBezTo>
                    <a:cubicBezTo>
                      <a:pt x="7873" y="143104"/>
                      <a:pt x="4607" y="147581"/>
                      <a:pt x="2309" y="152662"/>
                    </a:cubicBezTo>
                    <a:cubicBezTo>
                      <a:pt x="737" y="155928"/>
                      <a:pt x="-110" y="159194"/>
                      <a:pt x="11" y="162823"/>
                    </a:cubicBezTo>
                    <a:cubicBezTo>
                      <a:pt x="132" y="166453"/>
                      <a:pt x="1584" y="169356"/>
                      <a:pt x="4003" y="171896"/>
                    </a:cubicBezTo>
                    <a:cubicBezTo>
                      <a:pt x="6180" y="174074"/>
                      <a:pt x="8720" y="174921"/>
                      <a:pt x="11622" y="174800"/>
                    </a:cubicBezTo>
                    <a:lnTo>
                      <a:pt x="11622" y="175888"/>
                    </a:lnTo>
                    <a:cubicBezTo>
                      <a:pt x="12348" y="175888"/>
                      <a:pt x="13073" y="175888"/>
                      <a:pt x="13920" y="175888"/>
                    </a:cubicBezTo>
                    <a:cubicBezTo>
                      <a:pt x="17790" y="175405"/>
                      <a:pt x="21177" y="173953"/>
                      <a:pt x="23475" y="170445"/>
                    </a:cubicBezTo>
                    <a:cubicBezTo>
                      <a:pt x="23959" y="169719"/>
                      <a:pt x="24563" y="168993"/>
                      <a:pt x="25047" y="168267"/>
                    </a:cubicBezTo>
                    <a:cubicBezTo>
                      <a:pt x="25289" y="167783"/>
                      <a:pt x="25652" y="167420"/>
                      <a:pt x="25894" y="166936"/>
                    </a:cubicBezTo>
                    <a:cubicBezTo>
                      <a:pt x="28675" y="163428"/>
                      <a:pt x="31336" y="159920"/>
                      <a:pt x="33876" y="156170"/>
                    </a:cubicBezTo>
                    <a:cubicBezTo>
                      <a:pt x="35327" y="154113"/>
                      <a:pt x="36658" y="151936"/>
                      <a:pt x="38109" y="149758"/>
                    </a:cubicBezTo>
                    <a:cubicBezTo>
                      <a:pt x="38109" y="149274"/>
                      <a:pt x="37988" y="148911"/>
                      <a:pt x="37867" y="148428"/>
                    </a:cubicBezTo>
                    <a:cubicBezTo>
                      <a:pt x="38956" y="146855"/>
                      <a:pt x="40044" y="145161"/>
                      <a:pt x="41012" y="143589"/>
                    </a:cubicBezTo>
                    <a:cubicBezTo>
                      <a:pt x="49720" y="129313"/>
                      <a:pt x="58307" y="115039"/>
                      <a:pt x="66894" y="100643"/>
                    </a:cubicBezTo>
                    <a:cubicBezTo>
                      <a:pt x="72216" y="91570"/>
                      <a:pt x="77416" y="82376"/>
                      <a:pt x="82738" y="73303"/>
                    </a:cubicBezTo>
                    <a:cubicBezTo>
                      <a:pt x="83342" y="72214"/>
                      <a:pt x="83947" y="71246"/>
                      <a:pt x="84673" y="70279"/>
                    </a:cubicBezTo>
                    <a:cubicBezTo>
                      <a:pt x="86971" y="66891"/>
                      <a:pt x="90357" y="67012"/>
                      <a:pt x="93018" y="68705"/>
                    </a:cubicBezTo>
                    <a:cubicBezTo>
                      <a:pt x="94469" y="69553"/>
                      <a:pt x="95679" y="70641"/>
                      <a:pt x="96767" y="71488"/>
                    </a:cubicBezTo>
                    <a:cubicBezTo>
                      <a:pt x="96767" y="72214"/>
                      <a:pt x="96767" y="72698"/>
                      <a:pt x="96767" y="73061"/>
                    </a:cubicBezTo>
                    <a:cubicBezTo>
                      <a:pt x="96405" y="74392"/>
                      <a:pt x="95921" y="75601"/>
                      <a:pt x="95437" y="76811"/>
                    </a:cubicBezTo>
                    <a:cubicBezTo>
                      <a:pt x="93986" y="80319"/>
                      <a:pt x="92292" y="83707"/>
                      <a:pt x="90962" y="87215"/>
                    </a:cubicBezTo>
                    <a:cubicBezTo>
                      <a:pt x="87092" y="97619"/>
                      <a:pt x="83463" y="108143"/>
                      <a:pt x="79835" y="118668"/>
                    </a:cubicBezTo>
                    <a:cubicBezTo>
                      <a:pt x="76449" y="128587"/>
                      <a:pt x="73304" y="138629"/>
                      <a:pt x="69918" y="148669"/>
                    </a:cubicBezTo>
                    <a:cubicBezTo>
                      <a:pt x="64838" y="163791"/>
                      <a:pt x="59758" y="178913"/>
                      <a:pt x="54679" y="194034"/>
                    </a:cubicBezTo>
                    <a:cubicBezTo>
                      <a:pt x="49720" y="208915"/>
                      <a:pt x="44761" y="223673"/>
                      <a:pt x="39923" y="238553"/>
                    </a:cubicBezTo>
                    <a:cubicBezTo>
                      <a:pt x="39077" y="241093"/>
                      <a:pt x="38109" y="243634"/>
                      <a:pt x="37383" y="246295"/>
                    </a:cubicBezTo>
                    <a:cubicBezTo>
                      <a:pt x="37021" y="247505"/>
                      <a:pt x="36416" y="248956"/>
                      <a:pt x="37383" y="250166"/>
                    </a:cubicBezTo>
                    <a:cubicBezTo>
                      <a:pt x="37746" y="250166"/>
                      <a:pt x="37988" y="250408"/>
                      <a:pt x="38230" y="250408"/>
                    </a:cubicBezTo>
                    <a:cubicBezTo>
                      <a:pt x="56493" y="250408"/>
                      <a:pt x="74755" y="250408"/>
                      <a:pt x="92897" y="250408"/>
                    </a:cubicBezTo>
                    <a:cubicBezTo>
                      <a:pt x="94711" y="250408"/>
                      <a:pt x="96525" y="250408"/>
                      <a:pt x="98219" y="250892"/>
                    </a:cubicBezTo>
                    <a:cubicBezTo>
                      <a:pt x="99428" y="252949"/>
                      <a:pt x="98944" y="255126"/>
                      <a:pt x="98944" y="257183"/>
                    </a:cubicBezTo>
                    <a:cubicBezTo>
                      <a:pt x="98944" y="260086"/>
                      <a:pt x="98702" y="262868"/>
                      <a:pt x="98702" y="265772"/>
                    </a:cubicBezTo>
                    <a:cubicBezTo>
                      <a:pt x="98702" y="298072"/>
                      <a:pt x="98702" y="330372"/>
                      <a:pt x="98461" y="362551"/>
                    </a:cubicBezTo>
                    <a:cubicBezTo>
                      <a:pt x="98461" y="367027"/>
                      <a:pt x="99065" y="371261"/>
                      <a:pt x="101363" y="375132"/>
                    </a:cubicBezTo>
                    <a:cubicBezTo>
                      <a:pt x="101605" y="375374"/>
                      <a:pt x="101847" y="375737"/>
                      <a:pt x="102089" y="375979"/>
                    </a:cubicBezTo>
                    <a:cubicBezTo>
                      <a:pt x="102331" y="376342"/>
                      <a:pt x="102694" y="376705"/>
                      <a:pt x="102936" y="376947"/>
                    </a:cubicBezTo>
                    <a:cubicBezTo>
                      <a:pt x="103298" y="377310"/>
                      <a:pt x="103540" y="377673"/>
                      <a:pt x="103903" y="377914"/>
                    </a:cubicBezTo>
                    <a:cubicBezTo>
                      <a:pt x="104508" y="378519"/>
                      <a:pt x="105112" y="379003"/>
                      <a:pt x="105838" y="379608"/>
                    </a:cubicBezTo>
                    <a:lnTo>
                      <a:pt x="105838" y="379608"/>
                    </a:lnTo>
                    <a:cubicBezTo>
                      <a:pt x="108862" y="381060"/>
                      <a:pt x="112006" y="381907"/>
                      <a:pt x="115393" y="381544"/>
                    </a:cubicBezTo>
                    <a:cubicBezTo>
                      <a:pt x="123012" y="380818"/>
                      <a:pt x="129060" y="374527"/>
                      <a:pt x="129301" y="366906"/>
                    </a:cubicBezTo>
                    <a:cubicBezTo>
                      <a:pt x="129301" y="364002"/>
                      <a:pt x="129301" y="361220"/>
                      <a:pt x="129301" y="358317"/>
                    </a:cubicBezTo>
                    <a:cubicBezTo>
                      <a:pt x="129301" y="322993"/>
                      <a:pt x="129301" y="287547"/>
                      <a:pt x="129181" y="252223"/>
                    </a:cubicBezTo>
                    <a:cubicBezTo>
                      <a:pt x="129181" y="251618"/>
                      <a:pt x="129181" y="251134"/>
                      <a:pt x="129301" y="250650"/>
                    </a:cubicBezTo>
                    <a:cubicBezTo>
                      <a:pt x="129785" y="250408"/>
                      <a:pt x="130027" y="250166"/>
                      <a:pt x="130269" y="250287"/>
                    </a:cubicBezTo>
                    <a:cubicBezTo>
                      <a:pt x="132930" y="250287"/>
                      <a:pt x="135712" y="250408"/>
                      <a:pt x="138372" y="250529"/>
                    </a:cubicBezTo>
                    <a:cubicBezTo>
                      <a:pt x="138977" y="250529"/>
                      <a:pt x="139582" y="250529"/>
                      <a:pt x="140186" y="250529"/>
                    </a:cubicBezTo>
                    <a:cubicBezTo>
                      <a:pt x="142605" y="250408"/>
                      <a:pt x="142847" y="250529"/>
                      <a:pt x="142726" y="252949"/>
                    </a:cubicBezTo>
                    <a:cubicBezTo>
                      <a:pt x="142726" y="254280"/>
                      <a:pt x="142847" y="255610"/>
                      <a:pt x="142847" y="256941"/>
                    </a:cubicBezTo>
                    <a:cubicBezTo>
                      <a:pt x="142847" y="291177"/>
                      <a:pt x="142847" y="325533"/>
                      <a:pt x="142847" y="359768"/>
                    </a:cubicBezTo>
                    <a:cubicBezTo>
                      <a:pt x="142847" y="363640"/>
                      <a:pt x="142605" y="367632"/>
                      <a:pt x="143694" y="371382"/>
                    </a:cubicBezTo>
                    <a:cubicBezTo>
                      <a:pt x="144903" y="374164"/>
                      <a:pt x="146234" y="376826"/>
                      <a:pt x="148411" y="379003"/>
                    </a:cubicBezTo>
                    <a:cubicBezTo>
                      <a:pt x="150467" y="379971"/>
                      <a:pt x="152523" y="380818"/>
                      <a:pt x="154821" y="381181"/>
                    </a:cubicBezTo>
                    <a:cubicBezTo>
                      <a:pt x="159901" y="381786"/>
                      <a:pt x="164255" y="380213"/>
                      <a:pt x="168125" y="376826"/>
                    </a:cubicBezTo>
                    <a:cubicBezTo>
                      <a:pt x="171390" y="373923"/>
                      <a:pt x="172600" y="370051"/>
                      <a:pt x="172721" y="365938"/>
                    </a:cubicBezTo>
                    <a:cubicBezTo>
                      <a:pt x="172842" y="363277"/>
                      <a:pt x="172721" y="360494"/>
                      <a:pt x="172721" y="357833"/>
                    </a:cubicBezTo>
                    <a:cubicBezTo>
                      <a:pt x="172479" y="322750"/>
                      <a:pt x="172237" y="287668"/>
                      <a:pt x="171995" y="252586"/>
                    </a:cubicBezTo>
                    <a:cubicBezTo>
                      <a:pt x="171995" y="251981"/>
                      <a:pt x="171995" y="251376"/>
                      <a:pt x="171995" y="250529"/>
                    </a:cubicBezTo>
                    <a:cubicBezTo>
                      <a:pt x="172842" y="250408"/>
                      <a:pt x="173567" y="250166"/>
                      <a:pt x="174172" y="250166"/>
                    </a:cubicBezTo>
                    <a:cubicBezTo>
                      <a:pt x="192072" y="250166"/>
                      <a:pt x="209972" y="250166"/>
                      <a:pt x="227992" y="250046"/>
                    </a:cubicBezTo>
                    <a:cubicBezTo>
                      <a:pt x="228234" y="250046"/>
                      <a:pt x="228597" y="250046"/>
                      <a:pt x="228839" y="250166"/>
                    </a:cubicBezTo>
                    <a:cubicBezTo>
                      <a:pt x="229686" y="249803"/>
                      <a:pt x="229686" y="249077"/>
                      <a:pt x="229807" y="248351"/>
                    </a:cubicBezTo>
                    <a:cubicBezTo>
                      <a:pt x="228234" y="243150"/>
                      <a:pt x="226783" y="237948"/>
                      <a:pt x="225211" y="232746"/>
                    </a:cubicBezTo>
                    <a:cubicBezTo>
                      <a:pt x="219768" y="215205"/>
                      <a:pt x="214326" y="197785"/>
                      <a:pt x="208762" y="180244"/>
                    </a:cubicBezTo>
                    <a:cubicBezTo>
                      <a:pt x="204287" y="165727"/>
                      <a:pt x="199812" y="151210"/>
                      <a:pt x="195095" y="136814"/>
                    </a:cubicBezTo>
                    <a:cubicBezTo>
                      <a:pt x="193402" y="131491"/>
                      <a:pt x="191467" y="126289"/>
                      <a:pt x="189774" y="120966"/>
                    </a:cubicBezTo>
                    <a:cubicBezTo>
                      <a:pt x="186871" y="111893"/>
                      <a:pt x="183969" y="102941"/>
                      <a:pt x="180945" y="93989"/>
                    </a:cubicBezTo>
                    <a:cubicBezTo>
                      <a:pt x="178889" y="87699"/>
                      <a:pt x="176591" y="81529"/>
                      <a:pt x="173688" y="75480"/>
                    </a:cubicBezTo>
                    <a:cubicBezTo>
                      <a:pt x="172842" y="73666"/>
                      <a:pt x="172237" y="71851"/>
                      <a:pt x="172963" y="69915"/>
                    </a:cubicBezTo>
                    <a:cubicBezTo>
                      <a:pt x="175466" y="68621"/>
                      <a:pt x="178163" y="68101"/>
                      <a:pt x="181066" y="68343"/>
                    </a:cubicBezTo>
                    <a:cubicBezTo>
                      <a:pt x="182638" y="69069"/>
                      <a:pt x="183485" y="70520"/>
                      <a:pt x="184331" y="71972"/>
                    </a:cubicBezTo>
                    <a:cubicBezTo>
                      <a:pt x="189774" y="81166"/>
                      <a:pt x="195216" y="90360"/>
                      <a:pt x="200659" y="99554"/>
                    </a:cubicBezTo>
                    <a:cubicBezTo>
                      <a:pt x="210576" y="116370"/>
                      <a:pt x="220494" y="133306"/>
                      <a:pt x="230532" y="150000"/>
                    </a:cubicBezTo>
                    <a:cubicBezTo>
                      <a:pt x="230774" y="150363"/>
                      <a:pt x="231016" y="150605"/>
                      <a:pt x="231137" y="150968"/>
                    </a:cubicBezTo>
                    <a:cubicBezTo>
                      <a:pt x="231137" y="150968"/>
                      <a:pt x="231137" y="151089"/>
                      <a:pt x="231137" y="151210"/>
                    </a:cubicBezTo>
                    <a:cubicBezTo>
                      <a:pt x="232588" y="153387"/>
                      <a:pt x="233919" y="155444"/>
                      <a:pt x="235370" y="157621"/>
                    </a:cubicBezTo>
                    <a:cubicBezTo>
                      <a:pt x="235975" y="158468"/>
                      <a:pt x="236580" y="159194"/>
                      <a:pt x="237184" y="160041"/>
                    </a:cubicBezTo>
                    <a:cubicBezTo>
                      <a:pt x="238031" y="161250"/>
                      <a:pt x="238757" y="162460"/>
                      <a:pt x="239603" y="163670"/>
                    </a:cubicBezTo>
                    <a:cubicBezTo>
                      <a:pt x="240087" y="164396"/>
                      <a:pt x="240692" y="164880"/>
                      <a:pt x="241296" y="165484"/>
                    </a:cubicBezTo>
                    <a:cubicBezTo>
                      <a:pt x="242022" y="166453"/>
                      <a:pt x="242748" y="167420"/>
                      <a:pt x="243473" y="168388"/>
                    </a:cubicBezTo>
                    <a:cubicBezTo>
                      <a:pt x="243715" y="168872"/>
                      <a:pt x="244078" y="169235"/>
                      <a:pt x="244320" y="169719"/>
                    </a:cubicBezTo>
                    <a:cubicBezTo>
                      <a:pt x="244804" y="170445"/>
                      <a:pt x="245408" y="171170"/>
                      <a:pt x="245892" y="171896"/>
                    </a:cubicBezTo>
                    <a:cubicBezTo>
                      <a:pt x="248190" y="175283"/>
                      <a:pt x="251456" y="176735"/>
                      <a:pt x="255447" y="177340"/>
                    </a:cubicBezTo>
                    <a:cubicBezTo>
                      <a:pt x="256173" y="177340"/>
                      <a:pt x="257019" y="177461"/>
                      <a:pt x="257745" y="177340"/>
                    </a:cubicBezTo>
                    <a:lnTo>
                      <a:pt x="257745" y="176252"/>
                    </a:lnTo>
                    <a:cubicBezTo>
                      <a:pt x="260648" y="176252"/>
                      <a:pt x="263187" y="175526"/>
                      <a:pt x="265364" y="173348"/>
                    </a:cubicBezTo>
                    <a:cubicBezTo>
                      <a:pt x="267783" y="170808"/>
                      <a:pt x="269235" y="167904"/>
                      <a:pt x="269356" y="164275"/>
                    </a:cubicBezTo>
                    <a:cubicBezTo>
                      <a:pt x="269477" y="160646"/>
                      <a:pt x="268630" y="157380"/>
                      <a:pt x="267058" y="154113"/>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grpSp>
          <p:nvGrpSpPr>
            <p:cNvPr id="1058" name="Google Shape;1058;p37"/>
            <p:cNvGrpSpPr/>
            <p:nvPr/>
          </p:nvGrpSpPr>
          <p:grpSpPr>
            <a:xfrm>
              <a:off x="6890349" y="5271792"/>
              <a:ext cx="197760" cy="335077"/>
              <a:chOff x="6890349" y="5271792"/>
              <a:chExt cx="197760" cy="335077"/>
            </a:xfrm>
          </p:grpSpPr>
          <p:sp>
            <p:nvSpPr>
              <p:cNvPr id="1059" name="Google Shape;1059;p37"/>
              <p:cNvSpPr/>
              <p:nvPr/>
            </p:nvSpPr>
            <p:spPr>
              <a:xfrm>
                <a:off x="6962085" y="5271792"/>
                <a:ext cx="56360" cy="58309"/>
              </a:xfrm>
              <a:custGeom>
                <a:avLst/>
                <a:gdLst/>
                <a:ahLst/>
                <a:cxnLst/>
                <a:rect l="l" t="t" r="r" b="b"/>
                <a:pathLst>
                  <a:path w="56360" h="58309" extrusionOk="0">
                    <a:moveTo>
                      <a:pt x="44024" y="52866"/>
                    </a:moveTo>
                    <a:cubicBezTo>
                      <a:pt x="44145" y="52866"/>
                      <a:pt x="44266" y="52745"/>
                      <a:pt x="44508" y="52745"/>
                    </a:cubicBezTo>
                    <a:cubicBezTo>
                      <a:pt x="47289" y="50084"/>
                      <a:pt x="49950" y="47180"/>
                      <a:pt x="51885" y="43914"/>
                    </a:cubicBezTo>
                    <a:cubicBezTo>
                      <a:pt x="52490" y="42946"/>
                      <a:pt x="52974" y="41978"/>
                      <a:pt x="53337" y="41011"/>
                    </a:cubicBezTo>
                    <a:cubicBezTo>
                      <a:pt x="54183" y="38954"/>
                      <a:pt x="55030" y="36776"/>
                      <a:pt x="55877" y="34720"/>
                    </a:cubicBezTo>
                    <a:lnTo>
                      <a:pt x="55877" y="34720"/>
                    </a:lnTo>
                    <a:cubicBezTo>
                      <a:pt x="55877" y="34357"/>
                      <a:pt x="55877" y="33994"/>
                      <a:pt x="55877" y="33510"/>
                    </a:cubicBezTo>
                    <a:cubicBezTo>
                      <a:pt x="55877" y="33268"/>
                      <a:pt x="55877" y="33026"/>
                      <a:pt x="55877" y="32905"/>
                    </a:cubicBezTo>
                    <a:cubicBezTo>
                      <a:pt x="55756" y="31938"/>
                      <a:pt x="55877" y="31090"/>
                      <a:pt x="56360" y="30243"/>
                    </a:cubicBezTo>
                    <a:cubicBezTo>
                      <a:pt x="56360" y="28429"/>
                      <a:pt x="56360" y="26735"/>
                      <a:pt x="56360" y="24921"/>
                    </a:cubicBezTo>
                    <a:cubicBezTo>
                      <a:pt x="56360" y="24679"/>
                      <a:pt x="56118" y="24437"/>
                      <a:pt x="56118" y="24195"/>
                    </a:cubicBezTo>
                    <a:cubicBezTo>
                      <a:pt x="56118" y="23590"/>
                      <a:pt x="55877" y="22865"/>
                      <a:pt x="55877" y="22260"/>
                    </a:cubicBezTo>
                    <a:cubicBezTo>
                      <a:pt x="55877" y="21896"/>
                      <a:pt x="55877" y="21534"/>
                      <a:pt x="55877" y="21170"/>
                    </a:cubicBezTo>
                    <a:cubicBezTo>
                      <a:pt x="55756" y="20808"/>
                      <a:pt x="55514" y="20566"/>
                      <a:pt x="55393" y="20203"/>
                    </a:cubicBezTo>
                    <a:cubicBezTo>
                      <a:pt x="55393" y="20082"/>
                      <a:pt x="55272" y="19840"/>
                      <a:pt x="55393" y="19598"/>
                    </a:cubicBezTo>
                    <a:cubicBezTo>
                      <a:pt x="54788" y="19235"/>
                      <a:pt x="54788" y="18751"/>
                      <a:pt x="54788" y="18146"/>
                    </a:cubicBezTo>
                    <a:cubicBezTo>
                      <a:pt x="54788" y="18146"/>
                      <a:pt x="54788" y="18146"/>
                      <a:pt x="54788" y="18146"/>
                    </a:cubicBezTo>
                    <a:cubicBezTo>
                      <a:pt x="53579" y="16090"/>
                      <a:pt x="52369" y="14033"/>
                      <a:pt x="51160" y="12097"/>
                    </a:cubicBezTo>
                    <a:cubicBezTo>
                      <a:pt x="49829" y="9799"/>
                      <a:pt x="48015" y="7984"/>
                      <a:pt x="46080" y="6291"/>
                    </a:cubicBezTo>
                    <a:cubicBezTo>
                      <a:pt x="45838" y="6049"/>
                      <a:pt x="45717" y="5807"/>
                      <a:pt x="45475" y="5565"/>
                    </a:cubicBezTo>
                    <a:cubicBezTo>
                      <a:pt x="41000" y="2541"/>
                      <a:pt x="36163" y="484"/>
                      <a:pt x="30720" y="0"/>
                    </a:cubicBezTo>
                    <a:cubicBezTo>
                      <a:pt x="29148" y="0"/>
                      <a:pt x="27696" y="0"/>
                      <a:pt x="26124" y="0"/>
                    </a:cubicBezTo>
                    <a:lnTo>
                      <a:pt x="26124" y="0"/>
                    </a:lnTo>
                    <a:cubicBezTo>
                      <a:pt x="25640" y="0"/>
                      <a:pt x="25157" y="0"/>
                      <a:pt x="24673" y="0"/>
                    </a:cubicBezTo>
                    <a:cubicBezTo>
                      <a:pt x="24068" y="0"/>
                      <a:pt x="23342" y="0"/>
                      <a:pt x="22738" y="121"/>
                    </a:cubicBezTo>
                    <a:cubicBezTo>
                      <a:pt x="22375" y="121"/>
                      <a:pt x="22012" y="121"/>
                      <a:pt x="21528" y="121"/>
                    </a:cubicBezTo>
                    <a:cubicBezTo>
                      <a:pt x="21165" y="605"/>
                      <a:pt x="20561" y="726"/>
                      <a:pt x="20077" y="726"/>
                    </a:cubicBezTo>
                    <a:lnTo>
                      <a:pt x="19835" y="726"/>
                    </a:lnTo>
                    <a:cubicBezTo>
                      <a:pt x="19835" y="726"/>
                      <a:pt x="19593" y="726"/>
                      <a:pt x="19593" y="726"/>
                    </a:cubicBezTo>
                    <a:cubicBezTo>
                      <a:pt x="19351" y="847"/>
                      <a:pt x="19109" y="1089"/>
                      <a:pt x="18746" y="1210"/>
                    </a:cubicBezTo>
                    <a:cubicBezTo>
                      <a:pt x="18263" y="1210"/>
                      <a:pt x="17900" y="1331"/>
                      <a:pt x="17416" y="1452"/>
                    </a:cubicBezTo>
                    <a:cubicBezTo>
                      <a:pt x="17174" y="2057"/>
                      <a:pt x="16570" y="2057"/>
                      <a:pt x="16086" y="2057"/>
                    </a:cubicBezTo>
                    <a:lnTo>
                      <a:pt x="16086" y="2057"/>
                    </a:lnTo>
                    <a:cubicBezTo>
                      <a:pt x="14876" y="2904"/>
                      <a:pt x="13667" y="3871"/>
                      <a:pt x="12094" y="4114"/>
                    </a:cubicBezTo>
                    <a:lnTo>
                      <a:pt x="12094" y="4114"/>
                    </a:lnTo>
                    <a:cubicBezTo>
                      <a:pt x="11853" y="4355"/>
                      <a:pt x="11611" y="4476"/>
                      <a:pt x="11369" y="4718"/>
                    </a:cubicBezTo>
                    <a:lnTo>
                      <a:pt x="11369" y="4718"/>
                    </a:lnTo>
                    <a:cubicBezTo>
                      <a:pt x="11127" y="4960"/>
                      <a:pt x="10885" y="5081"/>
                      <a:pt x="10643" y="5323"/>
                    </a:cubicBezTo>
                    <a:lnTo>
                      <a:pt x="10643" y="5323"/>
                    </a:lnTo>
                    <a:cubicBezTo>
                      <a:pt x="10522" y="6049"/>
                      <a:pt x="9918" y="6049"/>
                      <a:pt x="9434" y="6170"/>
                    </a:cubicBezTo>
                    <a:cubicBezTo>
                      <a:pt x="9434" y="6170"/>
                      <a:pt x="9434" y="6170"/>
                      <a:pt x="9434" y="6170"/>
                    </a:cubicBezTo>
                    <a:cubicBezTo>
                      <a:pt x="9192" y="6412"/>
                      <a:pt x="8950" y="6654"/>
                      <a:pt x="8708" y="6775"/>
                    </a:cubicBezTo>
                    <a:lnTo>
                      <a:pt x="8708" y="6775"/>
                    </a:lnTo>
                    <a:cubicBezTo>
                      <a:pt x="8466" y="7017"/>
                      <a:pt x="8224" y="7138"/>
                      <a:pt x="7982" y="7380"/>
                    </a:cubicBezTo>
                    <a:lnTo>
                      <a:pt x="7982" y="7380"/>
                    </a:lnTo>
                    <a:cubicBezTo>
                      <a:pt x="7740" y="7622"/>
                      <a:pt x="7499" y="7863"/>
                      <a:pt x="7378" y="8105"/>
                    </a:cubicBezTo>
                    <a:lnTo>
                      <a:pt x="7378" y="8105"/>
                    </a:lnTo>
                    <a:cubicBezTo>
                      <a:pt x="7136" y="8348"/>
                      <a:pt x="6894" y="8589"/>
                      <a:pt x="6773" y="8831"/>
                    </a:cubicBezTo>
                    <a:lnTo>
                      <a:pt x="6773" y="8831"/>
                    </a:lnTo>
                    <a:cubicBezTo>
                      <a:pt x="6531" y="9073"/>
                      <a:pt x="6289" y="9315"/>
                      <a:pt x="6168" y="9557"/>
                    </a:cubicBezTo>
                    <a:lnTo>
                      <a:pt x="6168" y="9557"/>
                    </a:lnTo>
                    <a:cubicBezTo>
                      <a:pt x="5926" y="9799"/>
                      <a:pt x="5805" y="10041"/>
                      <a:pt x="5563" y="10283"/>
                    </a:cubicBezTo>
                    <a:cubicBezTo>
                      <a:pt x="5563" y="10283"/>
                      <a:pt x="5563" y="10283"/>
                      <a:pt x="5563" y="10283"/>
                    </a:cubicBezTo>
                    <a:cubicBezTo>
                      <a:pt x="5563" y="10888"/>
                      <a:pt x="5563" y="11372"/>
                      <a:pt x="4838" y="11493"/>
                    </a:cubicBezTo>
                    <a:lnTo>
                      <a:pt x="4838" y="11493"/>
                    </a:lnTo>
                    <a:cubicBezTo>
                      <a:pt x="4596" y="11856"/>
                      <a:pt x="4475" y="12097"/>
                      <a:pt x="4233" y="12340"/>
                    </a:cubicBezTo>
                    <a:cubicBezTo>
                      <a:pt x="3991" y="12702"/>
                      <a:pt x="3749" y="13187"/>
                      <a:pt x="3507" y="13549"/>
                    </a:cubicBezTo>
                    <a:cubicBezTo>
                      <a:pt x="3507" y="14033"/>
                      <a:pt x="3507" y="14638"/>
                      <a:pt x="2903" y="14880"/>
                    </a:cubicBezTo>
                    <a:lnTo>
                      <a:pt x="2903" y="14880"/>
                    </a:lnTo>
                    <a:cubicBezTo>
                      <a:pt x="2661" y="15243"/>
                      <a:pt x="2540" y="15485"/>
                      <a:pt x="2298" y="15727"/>
                    </a:cubicBezTo>
                    <a:cubicBezTo>
                      <a:pt x="2298" y="15969"/>
                      <a:pt x="2298" y="16090"/>
                      <a:pt x="2298" y="16211"/>
                    </a:cubicBezTo>
                    <a:cubicBezTo>
                      <a:pt x="2298" y="16816"/>
                      <a:pt x="2298" y="17300"/>
                      <a:pt x="1693" y="17541"/>
                    </a:cubicBezTo>
                    <a:lnTo>
                      <a:pt x="1693" y="17541"/>
                    </a:lnTo>
                    <a:cubicBezTo>
                      <a:pt x="1451" y="18751"/>
                      <a:pt x="1209" y="19961"/>
                      <a:pt x="484" y="21050"/>
                    </a:cubicBezTo>
                    <a:cubicBezTo>
                      <a:pt x="484" y="21291"/>
                      <a:pt x="484" y="21413"/>
                      <a:pt x="484" y="21655"/>
                    </a:cubicBezTo>
                    <a:cubicBezTo>
                      <a:pt x="484" y="22622"/>
                      <a:pt x="484" y="23590"/>
                      <a:pt x="484" y="24679"/>
                    </a:cubicBezTo>
                    <a:cubicBezTo>
                      <a:pt x="484" y="25042"/>
                      <a:pt x="121" y="25404"/>
                      <a:pt x="0" y="25889"/>
                    </a:cubicBezTo>
                    <a:cubicBezTo>
                      <a:pt x="0" y="27340"/>
                      <a:pt x="0" y="28913"/>
                      <a:pt x="0" y="30365"/>
                    </a:cubicBezTo>
                    <a:cubicBezTo>
                      <a:pt x="0" y="30848"/>
                      <a:pt x="0" y="31212"/>
                      <a:pt x="0" y="31695"/>
                    </a:cubicBezTo>
                    <a:cubicBezTo>
                      <a:pt x="0" y="32542"/>
                      <a:pt x="0" y="33268"/>
                      <a:pt x="121" y="34115"/>
                    </a:cubicBezTo>
                    <a:cubicBezTo>
                      <a:pt x="726" y="34478"/>
                      <a:pt x="726" y="35082"/>
                      <a:pt x="605" y="35687"/>
                    </a:cubicBezTo>
                    <a:cubicBezTo>
                      <a:pt x="605" y="36051"/>
                      <a:pt x="605" y="36534"/>
                      <a:pt x="605" y="36897"/>
                    </a:cubicBezTo>
                    <a:cubicBezTo>
                      <a:pt x="1330" y="37381"/>
                      <a:pt x="1209" y="38228"/>
                      <a:pt x="1330" y="38954"/>
                    </a:cubicBezTo>
                    <a:cubicBezTo>
                      <a:pt x="2177" y="40647"/>
                      <a:pt x="3024" y="42220"/>
                      <a:pt x="3749" y="43914"/>
                    </a:cubicBezTo>
                    <a:cubicBezTo>
                      <a:pt x="4596" y="46091"/>
                      <a:pt x="5805" y="48027"/>
                      <a:pt x="7620" y="49479"/>
                    </a:cubicBezTo>
                    <a:cubicBezTo>
                      <a:pt x="7861" y="49720"/>
                      <a:pt x="8103" y="49963"/>
                      <a:pt x="8345" y="50204"/>
                    </a:cubicBezTo>
                    <a:cubicBezTo>
                      <a:pt x="10401" y="52987"/>
                      <a:pt x="13304" y="54438"/>
                      <a:pt x="16448" y="55648"/>
                    </a:cubicBezTo>
                    <a:cubicBezTo>
                      <a:pt x="17053" y="55890"/>
                      <a:pt x="17658" y="56253"/>
                      <a:pt x="18263" y="56495"/>
                    </a:cubicBezTo>
                    <a:cubicBezTo>
                      <a:pt x="19351" y="56858"/>
                      <a:pt x="20561" y="57463"/>
                      <a:pt x="21649" y="57584"/>
                    </a:cubicBezTo>
                    <a:cubicBezTo>
                      <a:pt x="24431" y="57947"/>
                      <a:pt x="27092" y="58067"/>
                      <a:pt x="29873" y="58310"/>
                    </a:cubicBezTo>
                    <a:cubicBezTo>
                      <a:pt x="30236" y="58067"/>
                      <a:pt x="30599" y="57826"/>
                      <a:pt x="30962" y="57826"/>
                    </a:cubicBezTo>
                    <a:cubicBezTo>
                      <a:pt x="32171" y="57826"/>
                      <a:pt x="33502" y="57826"/>
                      <a:pt x="34711" y="57705"/>
                    </a:cubicBezTo>
                    <a:cubicBezTo>
                      <a:pt x="34832" y="57705"/>
                      <a:pt x="35074" y="57705"/>
                      <a:pt x="35195" y="57705"/>
                    </a:cubicBezTo>
                    <a:cubicBezTo>
                      <a:pt x="35800" y="56979"/>
                      <a:pt x="36525" y="57100"/>
                      <a:pt x="37372" y="57100"/>
                    </a:cubicBezTo>
                    <a:cubicBezTo>
                      <a:pt x="37856" y="56253"/>
                      <a:pt x="38581" y="56495"/>
                      <a:pt x="39307" y="56374"/>
                    </a:cubicBezTo>
                    <a:cubicBezTo>
                      <a:pt x="39307" y="56374"/>
                      <a:pt x="39307" y="56374"/>
                      <a:pt x="39307" y="56374"/>
                    </a:cubicBezTo>
                    <a:cubicBezTo>
                      <a:pt x="39549" y="56253"/>
                      <a:pt x="39791" y="56011"/>
                      <a:pt x="40033" y="55890"/>
                    </a:cubicBezTo>
                    <a:cubicBezTo>
                      <a:pt x="40154" y="55890"/>
                      <a:pt x="40396" y="55769"/>
                      <a:pt x="40637" y="55769"/>
                    </a:cubicBezTo>
                    <a:cubicBezTo>
                      <a:pt x="41726" y="55043"/>
                      <a:pt x="42694" y="53954"/>
                      <a:pt x="44024" y="53833"/>
                    </a:cubicBezTo>
                    <a:cubicBezTo>
                      <a:pt x="44024" y="53833"/>
                      <a:pt x="44024" y="53833"/>
                      <a:pt x="44024" y="53833"/>
                    </a:cubicBezTo>
                    <a:cubicBezTo>
                      <a:pt x="44266" y="53592"/>
                      <a:pt x="44508" y="53471"/>
                      <a:pt x="44750" y="53228"/>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1060" name="Google Shape;1060;p37"/>
              <p:cNvSpPr/>
              <p:nvPr/>
            </p:nvSpPr>
            <p:spPr>
              <a:xfrm>
                <a:off x="6890349" y="5337239"/>
                <a:ext cx="197760" cy="269630"/>
              </a:xfrm>
              <a:custGeom>
                <a:avLst/>
                <a:gdLst/>
                <a:ahLst/>
                <a:cxnLst/>
                <a:rect l="l" t="t" r="r" b="b"/>
                <a:pathLst>
                  <a:path w="197760" h="269630" extrusionOk="0">
                    <a:moveTo>
                      <a:pt x="197639" y="105247"/>
                    </a:moveTo>
                    <a:cubicBezTo>
                      <a:pt x="197639" y="104884"/>
                      <a:pt x="197276" y="104521"/>
                      <a:pt x="197034" y="104280"/>
                    </a:cubicBezTo>
                    <a:cubicBezTo>
                      <a:pt x="197034" y="104037"/>
                      <a:pt x="197034" y="103796"/>
                      <a:pt x="196913" y="103554"/>
                    </a:cubicBezTo>
                    <a:cubicBezTo>
                      <a:pt x="196792" y="103311"/>
                      <a:pt x="196551" y="103070"/>
                      <a:pt x="196430" y="102828"/>
                    </a:cubicBezTo>
                    <a:cubicBezTo>
                      <a:pt x="196430" y="101981"/>
                      <a:pt x="196067" y="101497"/>
                      <a:pt x="195704" y="100892"/>
                    </a:cubicBezTo>
                    <a:cubicBezTo>
                      <a:pt x="195462" y="100650"/>
                      <a:pt x="195341" y="100408"/>
                      <a:pt x="195099" y="100287"/>
                    </a:cubicBezTo>
                    <a:lnTo>
                      <a:pt x="195099" y="100287"/>
                    </a:lnTo>
                    <a:cubicBezTo>
                      <a:pt x="194857" y="98594"/>
                      <a:pt x="193648" y="97263"/>
                      <a:pt x="193043" y="95690"/>
                    </a:cubicBezTo>
                    <a:cubicBezTo>
                      <a:pt x="192922" y="95448"/>
                      <a:pt x="192680" y="95207"/>
                      <a:pt x="192559" y="94964"/>
                    </a:cubicBezTo>
                    <a:cubicBezTo>
                      <a:pt x="192438" y="94843"/>
                      <a:pt x="192318" y="94602"/>
                      <a:pt x="192438" y="94360"/>
                    </a:cubicBezTo>
                    <a:cubicBezTo>
                      <a:pt x="192318" y="94118"/>
                      <a:pt x="192076" y="93876"/>
                      <a:pt x="191955" y="93634"/>
                    </a:cubicBezTo>
                    <a:cubicBezTo>
                      <a:pt x="191834" y="93513"/>
                      <a:pt x="191713" y="93271"/>
                      <a:pt x="191834" y="93029"/>
                    </a:cubicBezTo>
                    <a:cubicBezTo>
                      <a:pt x="191592" y="93029"/>
                      <a:pt x="191471" y="93029"/>
                      <a:pt x="191229" y="92908"/>
                    </a:cubicBezTo>
                    <a:cubicBezTo>
                      <a:pt x="191229" y="92666"/>
                      <a:pt x="191229" y="92424"/>
                      <a:pt x="191229" y="92303"/>
                    </a:cubicBezTo>
                    <a:lnTo>
                      <a:pt x="191229" y="92303"/>
                    </a:lnTo>
                    <a:cubicBezTo>
                      <a:pt x="191108" y="92303"/>
                      <a:pt x="190866" y="92303"/>
                      <a:pt x="190745" y="92303"/>
                    </a:cubicBezTo>
                    <a:cubicBezTo>
                      <a:pt x="190745" y="91940"/>
                      <a:pt x="190624" y="91456"/>
                      <a:pt x="190503" y="91094"/>
                    </a:cubicBezTo>
                    <a:cubicBezTo>
                      <a:pt x="190020" y="90368"/>
                      <a:pt x="189657" y="89763"/>
                      <a:pt x="189173" y="89037"/>
                    </a:cubicBezTo>
                    <a:cubicBezTo>
                      <a:pt x="189052" y="88795"/>
                      <a:pt x="188810" y="88674"/>
                      <a:pt x="188689" y="88432"/>
                    </a:cubicBezTo>
                    <a:cubicBezTo>
                      <a:pt x="188568" y="88311"/>
                      <a:pt x="188447" y="88069"/>
                      <a:pt x="188447" y="87827"/>
                    </a:cubicBezTo>
                    <a:cubicBezTo>
                      <a:pt x="188205" y="87585"/>
                      <a:pt x="188085" y="87343"/>
                      <a:pt x="187843" y="86980"/>
                    </a:cubicBezTo>
                    <a:cubicBezTo>
                      <a:pt x="187359" y="86255"/>
                      <a:pt x="186996" y="85650"/>
                      <a:pt x="186512" y="84924"/>
                    </a:cubicBezTo>
                    <a:cubicBezTo>
                      <a:pt x="186391" y="84682"/>
                      <a:pt x="186149" y="84440"/>
                      <a:pt x="186028" y="84319"/>
                    </a:cubicBezTo>
                    <a:cubicBezTo>
                      <a:pt x="185907" y="84198"/>
                      <a:pt x="185787" y="83956"/>
                      <a:pt x="185907" y="83714"/>
                    </a:cubicBezTo>
                    <a:cubicBezTo>
                      <a:pt x="185666" y="83472"/>
                      <a:pt x="185545" y="83230"/>
                      <a:pt x="185303" y="82867"/>
                    </a:cubicBezTo>
                    <a:cubicBezTo>
                      <a:pt x="183972" y="81536"/>
                      <a:pt x="183489" y="79843"/>
                      <a:pt x="182521" y="78270"/>
                    </a:cubicBezTo>
                    <a:cubicBezTo>
                      <a:pt x="182279" y="78028"/>
                      <a:pt x="182158" y="77786"/>
                      <a:pt x="181916" y="77544"/>
                    </a:cubicBezTo>
                    <a:cubicBezTo>
                      <a:pt x="181795" y="77423"/>
                      <a:pt x="181795" y="77182"/>
                      <a:pt x="181795" y="76939"/>
                    </a:cubicBezTo>
                    <a:cubicBezTo>
                      <a:pt x="181553" y="76697"/>
                      <a:pt x="181433" y="76456"/>
                      <a:pt x="181191" y="76092"/>
                    </a:cubicBezTo>
                    <a:lnTo>
                      <a:pt x="181191" y="76092"/>
                    </a:lnTo>
                    <a:cubicBezTo>
                      <a:pt x="181070" y="75851"/>
                      <a:pt x="180828" y="75609"/>
                      <a:pt x="180707" y="75487"/>
                    </a:cubicBezTo>
                    <a:cubicBezTo>
                      <a:pt x="179135" y="72826"/>
                      <a:pt x="177441" y="70165"/>
                      <a:pt x="175869" y="67383"/>
                    </a:cubicBezTo>
                    <a:cubicBezTo>
                      <a:pt x="175748" y="67140"/>
                      <a:pt x="175506" y="67019"/>
                      <a:pt x="175385" y="66778"/>
                    </a:cubicBezTo>
                    <a:cubicBezTo>
                      <a:pt x="175385" y="66536"/>
                      <a:pt x="175264" y="66294"/>
                      <a:pt x="175143" y="66052"/>
                    </a:cubicBezTo>
                    <a:cubicBezTo>
                      <a:pt x="175022" y="65810"/>
                      <a:pt x="174781" y="65568"/>
                      <a:pt x="174660" y="65447"/>
                    </a:cubicBezTo>
                    <a:cubicBezTo>
                      <a:pt x="173934" y="64600"/>
                      <a:pt x="173208" y="63632"/>
                      <a:pt x="172483" y="62785"/>
                    </a:cubicBezTo>
                    <a:cubicBezTo>
                      <a:pt x="172483" y="62544"/>
                      <a:pt x="172362" y="62301"/>
                      <a:pt x="172241" y="62060"/>
                    </a:cubicBezTo>
                    <a:cubicBezTo>
                      <a:pt x="172120" y="61818"/>
                      <a:pt x="171999" y="61697"/>
                      <a:pt x="171757" y="61455"/>
                    </a:cubicBezTo>
                    <a:cubicBezTo>
                      <a:pt x="171757" y="61213"/>
                      <a:pt x="171757" y="60971"/>
                      <a:pt x="171757" y="60729"/>
                    </a:cubicBezTo>
                    <a:cubicBezTo>
                      <a:pt x="171515" y="60487"/>
                      <a:pt x="171394" y="60245"/>
                      <a:pt x="171152" y="60003"/>
                    </a:cubicBezTo>
                    <a:cubicBezTo>
                      <a:pt x="171031" y="59882"/>
                      <a:pt x="171031" y="59640"/>
                      <a:pt x="171031" y="59398"/>
                    </a:cubicBezTo>
                    <a:cubicBezTo>
                      <a:pt x="170789" y="59156"/>
                      <a:pt x="170668" y="58914"/>
                      <a:pt x="170426" y="58551"/>
                    </a:cubicBezTo>
                    <a:lnTo>
                      <a:pt x="170426" y="58551"/>
                    </a:lnTo>
                    <a:cubicBezTo>
                      <a:pt x="170185" y="58551"/>
                      <a:pt x="170064" y="58551"/>
                      <a:pt x="169822" y="58431"/>
                    </a:cubicBezTo>
                    <a:cubicBezTo>
                      <a:pt x="169822" y="58310"/>
                      <a:pt x="169822" y="58067"/>
                      <a:pt x="169822" y="57946"/>
                    </a:cubicBezTo>
                    <a:cubicBezTo>
                      <a:pt x="169338" y="57100"/>
                      <a:pt x="168854" y="56132"/>
                      <a:pt x="168250" y="55285"/>
                    </a:cubicBezTo>
                    <a:cubicBezTo>
                      <a:pt x="167645" y="55043"/>
                      <a:pt x="167524" y="54559"/>
                      <a:pt x="167524" y="53954"/>
                    </a:cubicBezTo>
                    <a:cubicBezTo>
                      <a:pt x="165952" y="51656"/>
                      <a:pt x="164500" y="49478"/>
                      <a:pt x="163049" y="47180"/>
                    </a:cubicBezTo>
                    <a:cubicBezTo>
                      <a:pt x="162686" y="46696"/>
                      <a:pt x="162565" y="45970"/>
                      <a:pt x="162323" y="45365"/>
                    </a:cubicBezTo>
                    <a:cubicBezTo>
                      <a:pt x="162081" y="45124"/>
                      <a:pt x="161960" y="44760"/>
                      <a:pt x="161718" y="44519"/>
                    </a:cubicBezTo>
                    <a:lnTo>
                      <a:pt x="161718" y="44519"/>
                    </a:lnTo>
                    <a:cubicBezTo>
                      <a:pt x="161598" y="44277"/>
                      <a:pt x="161356" y="44034"/>
                      <a:pt x="161235" y="43914"/>
                    </a:cubicBezTo>
                    <a:cubicBezTo>
                      <a:pt x="160751" y="43309"/>
                      <a:pt x="160267" y="42583"/>
                      <a:pt x="159662" y="41978"/>
                    </a:cubicBezTo>
                    <a:cubicBezTo>
                      <a:pt x="159179" y="41010"/>
                      <a:pt x="158816" y="40164"/>
                      <a:pt x="158332" y="39195"/>
                    </a:cubicBezTo>
                    <a:cubicBezTo>
                      <a:pt x="158211" y="38954"/>
                      <a:pt x="157969" y="38833"/>
                      <a:pt x="157848" y="38590"/>
                    </a:cubicBezTo>
                    <a:cubicBezTo>
                      <a:pt x="157848" y="38349"/>
                      <a:pt x="157727" y="38107"/>
                      <a:pt x="157606" y="37986"/>
                    </a:cubicBezTo>
                    <a:cubicBezTo>
                      <a:pt x="157364" y="37986"/>
                      <a:pt x="157244" y="37986"/>
                      <a:pt x="157002" y="37986"/>
                    </a:cubicBezTo>
                    <a:cubicBezTo>
                      <a:pt x="157002" y="37744"/>
                      <a:pt x="157002" y="37623"/>
                      <a:pt x="157002" y="37381"/>
                    </a:cubicBezTo>
                    <a:cubicBezTo>
                      <a:pt x="156881" y="37260"/>
                      <a:pt x="156760" y="37018"/>
                      <a:pt x="156760" y="36897"/>
                    </a:cubicBezTo>
                    <a:cubicBezTo>
                      <a:pt x="155913" y="36413"/>
                      <a:pt x="155429" y="35808"/>
                      <a:pt x="155429" y="34720"/>
                    </a:cubicBezTo>
                    <a:lnTo>
                      <a:pt x="155429" y="34720"/>
                    </a:lnTo>
                    <a:cubicBezTo>
                      <a:pt x="155187" y="34478"/>
                      <a:pt x="155067" y="34236"/>
                      <a:pt x="154825" y="33994"/>
                    </a:cubicBezTo>
                    <a:cubicBezTo>
                      <a:pt x="153736" y="32421"/>
                      <a:pt x="152527" y="30848"/>
                      <a:pt x="151438" y="29276"/>
                    </a:cubicBezTo>
                    <a:cubicBezTo>
                      <a:pt x="151438" y="29034"/>
                      <a:pt x="151438" y="28792"/>
                      <a:pt x="151438" y="28550"/>
                    </a:cubicBezTo>
                    <a:cubicBezTo>
                      <a:pt x="151317" y="28308"/>
                      <a:pt x="151075" y="28066"/>
                      <a:pt x="150954" y="27824"/>
                    </a:cubicBezTo>
                    <a:lnTo>
                      <a:pt x="150954" y="27824"/>
                    </a:lnTo>
                    <a:cubicBezTo>
                      <a:pt x="150713" y="27461"/>
                      <a:pt x="150471" y="27340"/>
                      <a:pt x="150229" y="27219"/>
                    </a:cubicBezTo>
                    <a:cubicBezTo>
                      <a:pt x="150229" y="26977"/>
                      <a:pt x="150229" y="26735"/>
                      <a:pt x="150229" y="26493"/>
                    </a:cubicBezTo>
                    <a:lnTo>
                      <a:pt x="150229" y="26493"/>
                    </a:lnTo>
                    <a:cubicBezTo>
                      <a:pt x="150108" y="26252"/>
                      <a:pt x="149866" y="26009"/>
                      <a:pt x="149745" y="25888"/>
                    </a:cubicBezTo>
                    <a:cubicBezTo>
                      <a:pt x="149261" y="25404"/>
                      <a:pt x="148777" y="24921"/>
                      <a:pt x="148294" y="24437"/>
                    </a:cubicBezTo>
                    <a:lnTo>
                      <a:pt x="148294" y="24437"/>
                    </a:lnTo>
                    <a:cubicBezTo>
                      <a:pt x="148173" y="22985"/>
                      <a:pt x="146842" y="22259"/>
                      <a:pt x="146237" y="21291"/>
                    </a:cubicBezTo>
                    <a:cubicBezTo>
                      <a:pt x="144907" y="19477"/>
                      <a:pt x="143456" y="17783"/>
                      <a:pt x="142125" y="15969"/>
                    </a:cubicBezTo>
                    <a:cubicBezTo>
                      <a:pt x="141763" y="15485"/>
                      <a:pt x="141400" y="15001"/>
                      <a:pt x="140916" y="14517"/>
                    </a:cubicBezTo>
                    <a:cubicBezTo>
                      <a:pt x="140674" y="14275"/>
                      <a:pt x="140553" y="14033"/>
                      <a:pt x="140311" y="13912"/>
                    </a:cubicBezTo>
                    <a:lnTo>
                      <a:pt x="140311" y="13912"/>
                    </a:lnTo>
                    <a:cubicBezTo>
                      <a:pt x="140069" y="13670"/>
                      <a:pt x="139948" y="13428"/>
                      <a:pt x="139707" y="13186"/>
                    </a:cubicBezTo>
                    <a:cubicBezTo>
                      <a:pt x="137288" y="11251"/>
                      <a:pt x="134748" y="9194"/>
                      <a:pt x="132329" y="7258"/>
                    </a:cubicBezTo>
                    <a:cubicBezTo>
                      <a:pt x="131724" y="7017"/>
                      <a:pt x="131119" y="6775"/>
                      <a:pt x="130636" y="6412"/>
                    </a:cubicBezTo>
                    <a:cubicBezTo>
                      <a:pt x="129668" y="5928"/>
                      <a:pt x="128942" y="5081"/>
                      <a:pt x="127733" y="5081"/>
                    </a:cubicBezTo>
                    <a:cubicBezTo>
                      <a:pt x="127491" y="4476"/>
                      <a:pt x="127007" y="4476"/>
                      <a:pt x="126403" y="4355"/>
                    </a:cubicBezTo>
                    <a:cubicBezTo>
                      <a:pt x="126161" y="3750"/>
                      <a:pt x="125556" y="3750"/>
                      <a:pt x="125072" y="3750"/>
                    </a:cubicBezTo>
                    <a:cubicBezTo>
                      <a:pt x="124588" y="2903"/>
                      <a:pt x="123863" y="3145"/>
                      <a:pt x="123137" y="3024"/>
                    </a:cubicBezTo>
                    <a:lnTo>
                      <a:pt x="123137" y="3024"/>
                    </a:lnTo>
                    <a:cubicBezTo>
                      <a:pt x="122895" y="2419"/>
                      <a:pt x="122411" y="2419"/>
                      <a:pt x="121807" y="2541"/>
                    </a:cubicBezTo>
                    <a:cubicBezTo>
                      <a:pt x="121565" y="2298"/>
                      <a:pt x="121202" y="2057"/>
                      <a:pt x="120960" y="1815"/>
                    </a:cubicBezTo>
                    <a:lnTo>
                      <a:pt x="120718" y="1815"/>
                    </a:lnTo>
                    <a:cubicBezTo>
                      <a:pt x="120718" y="1815"/>
                      <a:pt x="120476" y="1815"/>
                      <a:pt x="120476" y="1815"/>
                    </a:cubicBezTo>
                    <a:cubicBezTo>
                      <a:pt x="119751" y="1815"/>
                      <a:pt x="119146" y="1815"/>
                      <a:pt x="118420" y="1815"/>
                    </a:cubicBezTo>
                    <a:cubicBezTo>
                      <a:pt x="118420" y="1573"/>
                      <a:pt x="118420" y="1452"/>
                      <a:pt x="118299" y="1210"/>
                    </a:cubicBezTo>
                    <a:cubicBezTo>
                      <a:pt x="117695" y="1210"/>
                      <a:pt x="117090" y="1210"/>
                      <a:pt x="116485" y="1210"/>
                    </a:cubicBezTo>
                    <a:cubicBezTo>
                      <a:pt x="115880" y="1210"/>
                      <a:pt x="115276" y="1210"/>
                      <a:pt x="114550" y="1089"/>
                    </a:cubicBezTo>
                    <a:cubicBezTo>
                      <a:pt x="113461" y="363"/>
                      <a:pt x="112494" y="121"/>
                      <a:pt x="111405" y="1089"/>
                    </a:cubicBezTo>
                    <a:cubicBezTo>
                      <a:pt x="111285" y="1089"/>
                      <a:pt x="111163" y="1089"/>
                      <a:pt x="111043" y="968"/>
                    </a:cubicBezTo>
                    <a:cubicBezTo>
                      <a:pt x="110680" y="726"/>
                      <a:pt x="110438" y="363"/>
                      <a:pt x="109833" y="0"/>
                    </a:cubicBezTo>
                    <a:lnTo>
                      <a:pt x="87216" y="0"/>
                    </a:lnTo>
                    <a:cubicBezTo>
                      <a:pt x="87096" y="121"/>
                      <a:pt x="86854" y="363"/>
                      <a:pt x="86733" y="363"/>
                    </a:cubicBezTo>
                    <a:cubicBezTo>
                      <a:pt x="85281" y="605"/>
                      <a:pt x="83830" y="847"/>
                      <a:pt x="82379" y="1089"/>
                    </a:cubicBezTo>
                    <a:cubicBezTo>
                      <a:pt x="81774" y="1089"/>
                      <a:pt x="81169" y="1210"/>
                      <a:pt x="80565" y="1331"/>
                    </a:cubicBezTo>
                    <a:cubicBezTo>
                      <a:pt x="79839" y="2298"/>
                      <a:pt x="78750" y="1815"/>
                      <a:pt x="77783" y="2057"/>
                    </a:cubicBezTo>
                    <a:cubicBezTo>
                      <a:pt x="77299" y="2783"/>
                      <a:pt x="76452" y="2541"/>
                      <a:pt x="75848" y="2662"/>
                    </a:cubicBezTo>
                    <a:cubicBezTo>
                      <a:pt x="75364" y="3508"/>
                      <a:pt x="74517" y="3267"/>
                      <a:pt x="73792" y="3388"/>
                    </a:cubicBezTo>
                    <a:cubicBezTo>
                      <a:pt x="72824" y="4113"/>
                      <a:pt x="71615" y="4355"/>
                      <a:pt x="70526" y="4597"/>
                    </a:cubicBezTo>
                    <a:cubicBezTo>
                      <a:pt x="70284" y="4718"/>
                      <a:pt x="70042" y="4960"/>
                      <a:pt x="69800" y="5081"/>
                    </a:cubicBezTo>
                    <a:cubicBezTo>
                      <a:pt x="69559" y="5202"/>
                      <a:pt x="69438" y="5323"/>
                      <a:pt x="69196" y="5202"/>
                    </a:cubicBezTo>
                    <a:cubicBezTo>
                      <a:pt x="68954" y="5323"/>
                      <a:pt x="68712" y="5565"/>
                      <a:pt x="68470" y="5686"/>
                    </a:cubicBezTo>
                    <a:cubicBezTo>
                      <a:pt x="68349" y="5807"/>
                      <a:pt x="68107" y="5928"/>
                      <a:pt x="67865" y="5807"/>
                    </a:cubicBezTo>
                    <a:cubicBezTo>
                      <a:pt x="67382" y="6654"/>
                      <a:pt x="66777" y="7137"/>
                      <a:pt x="65809" y="7137"/>
                    </a:cubicBezTo>
                    <a:cubicBezTo>
                      <a:pt x="65809" y="7137"/>
                      <a:pt x="65809" y="7137"/>
                      <a:pt x="65809" y="7137"/>
                    </a:cubicBezTo>
                    <a:cubicBezTo>
                      <a:pt x="65567" y="7380"/>
                      <a:pt x="65325" y="7501"/>
                      <a:pt x="65084" y="7742"/>
                    </a:cubicBezTo>
                    <a:lnTo>
                      <a:pt x="65084" y="7742"/>
                    </a:lnTo>
                    <a:cubicBezTo>
                      <a:pt x="64842" y="7984"/>
                      <a:pt x="64600" y="8105"/>
                      <a:pt x="64358" y="8347"/>
                    </a:cubicBezTo>
                    <a:lnTo>
                      <a:pt x="64358" y="8347"/>
                    </a:lnTo>
                    <a:cubicBezTo>
                      <a:pt x="64116" y="8589"/>
                      <a:pt x="63995" y="8710"/>
                      <a:pt x="63753" y="8952"/>
                    </a:cubicBezTo>
                    <a:cubicBezTo>
                      <a:pt x="63269" y="9194"/>
                      <a:pt x="62907" y="9557"/>
                      <a:pt x="62423" y="9799"/>
                    </a:cubicBezTo>
                    <a:cubicBezTo>
                      <a:pt x="62181" y="10041"/>
                      <a:pt x="61939" y="10283"/>
                      <a:pt x="61697" y="10404"/>
                    </a:cubicBezTo>
                    <a:lnTo>
                      <a:pt x="61697" y="10404"/>
                    </a:lnTo>
                    <a:cubicBezTo>
                      <a:pt x="61455" y="10646"/>
                      <a:pt x="61213" y="10767"/>
                      <a:pt x="60971" y="11009"/>
                    </a:cubicBezTo>
                    <a:lnTo>
                      <a:pt x="60971" y="11009"/>
                    </a:lnTo>
                    <a:cubicBezTo>
                      <a:pt x="60730" y="11251"/>
                      <a:pt x="60609" y="11493"/>
                      <a:pt x="60367" y="11735"/>
                    </a:cubicBezTo>
                    <a:lnTo>
                      <a:pt x="60367" y="11735"/>
                    </a:lnTo>
                    <a:cubicBezTo>
                      <a:pt x="60125" y="11976"/>
                      <a:pt x="60004" y="12218"/>
                      <a:pt x="59762" y="12340"/>
                    </a:cubicBezTo>
                    <a:lnTo>
                      <a:pt x="59762" y="12340"/>
                    </a:lnTo>
                    <a:cubicBezTo>
                      <a:pt x="59520" y="12581"/>
                      <a:pt x="59399" y="12823"/>
                      <a:pt x="59157" y="13066"/>
                    </a:cubicBezTo>
                    <a:lnTo>
                      <a:pt x="59157" y="13066"/>
                    </a:lnTo>
                    <a:cubicBezTo>
                      <a:pt x="58915" y="13307"/>
                      <a:pt x="58794" y="13549"/>
                      <a:pt x="58552" y="13791"/>
                    </a:cubicBezTo>
                    <a:cubicBezTo>
                      <a:pt x="57948" y="14517"/>
                      <a:pt x="57343" y="15122"/>
                      <a:pt x="56617" y="15848"/>
                    </a:cubicBezTo>
                    <a:cubicBezTo>
                      <a:pt x="56617" y="16331"/>
                      <a:pt x="56496" y="16936"/>
                      <a:pt x="55771" y="17057"/>
                    </a:cubicBezTo>
                    <a:cubicBezTo>
                      <a:pt x="55529" y="17300"/>
                      <a:pt x="55287" y="17541"/>
                      <a:pt x="55166" y="17783"/>
                    </a:cubicBezTo>
                    <a:cubicBezTo>
                      <a:pt x="54924" y="18025"/>
                      <a:pt x="54803" y="18267"/>
                      <a:pt x="54561" y="18509"/>
                    </a:cubicBezTo>
                    <a:cubicBezTo>
                      <a:pt x="54319" y="18751"/>
                      <a:pt x="54198" y="18872"/>
                      <a:pt x="53957" y="19114"/>
                    </a:cubicBezTo>
                    <a:cubicBezTo>
                      <a:pt x="53836" y="19598"/>
                      <a:pt x="53836" y="20203"/>
                      <a:pt x="53110" y="20324"/>
                    </a:cubicBezTo>
                    <a:lnTo>
                      <a:pt x="53110" y="20324"/>
                    </a:lnTo>
                    <a:cubicBezTo>
                      <a:pt x="52868" y="20566"/>
                      <a:pt x="52747" y="20808"/>
                      <a:pt x="52505" y="21049"/>
                    </a:cubicBezTo>
                    <a:lnTo>
                      <a:pt x="52505" y="21049"/>
                    </a:lnTo>
                    <a:cubicBezTo>
                      <a:pt x="52263" y="21291"/>
                      <a:pt x="52142" y="21534"/>
                      <a:pt x="51901" y="21775"/>
                    </a:cubicBezTo>
                    <a:cubicBezTo>
                      <a:pt x="51901" y="21775"/>
                      <a:pt x="51901" y="21775"/>
                      <a:pt x="51901" y="21775"/>
                    </a:cubicBezTo>
                    <a:cubicBezTo>
                      <a:pt x="51659" y="22017"/>
                      <a:pt x="51417" y="22259"/>
                      <a:pt x="51296" y="22501"/>
                    </a:cubicBezTo>
                    <a:cubicBezTo>
                      <a:pt x="51296" y="22501"/>
                      <a:pt x="51296" y="22501"/>
                      <a:pt x="51296" y="22501"/>
                    </a:cubicBezTo>
                    <a:cubicBezTo>
                      <a:pt x="51296" y="23106"/>
                      <a:pt x="51296" y="23590"/>
                      <a:pt x="50570" y="23832"/>
                    </a:cubicBezTo>
                    <a:cubicBezTo>
                      <a:pt x="50570" y="23832"/>
                      <a:pt x="50570" y="23832"/>
                      <a:pt x="50570" y="23832"/>
                    </a:cubicBezTo>
                    <a:cubicBezTo>
                      <a:pt x="50328" y="24074"/>
                      <a:pt x="50207" y="24437"/>
                      <a:pt x="49965" y="24679"/>
                    </a:cubicBezTo>
                    <a:lnTo>
                      <a:pt x="49965" y="24679"/>
                    </a:lnTo>
                    <a:cubicBezTo>
                      <a:pt x="49965" y="24800"/>
                      <a:pt x="49965" y="25042"/>
                      <a:pt x="49965" y="25163"/>
                    </a:cubicBezTo>
                    <a:cubicBezTo>
                      <a:pt x="49724" y="25404"/>
                      <a:pt x="49603" y="25647"/>
                      <a:pt x="49361" y="25888"/>
                    </a:cubicBezTo>
                    <a:cubicBezTo>
                      <a:pt x="48877" y="26493"/>
                      <a:pt x="48514" y="27219"/>
                      <a:pt x="48030" y="27824"/>
                    </a:cubicBezTo>
                    <a:cubicBezTo>
                      <a:pt x="46821" y="29639"/>
                      <a:pt x="45732" y="31574"/>
                      <a:pt x="44523" y="33389"/>
                    </a:cubicBezTo>
                    <a:cubicBezTo>
                      <a:pt x="41620" y="37986"/>
                      <a:pt x="38597" y="42462"/>
                      <a:pt x="35694" y="46938"/>
                    </a:cubicBezTo>
                    <a:cubicBezTo>
                      <a:pt x="32549" y="51777"/>
                      <a:pt x="29284" y="56495"/>
                      <a:pt x="26260" y="61334"/>
                    </a:cubicBezTo>
                    <a:cubicBezTo>
                      <a:pt x="20213" y="71012"/>
                      <a:pt x="14045" y="80811"/>
                      <a:pt x="7756" y="90368"/>
                    </a:cubicBezTo>
                    <a:cubicBezTo>
                      <a:pt x="5579" y="93634"/>
                      <a:pt x="3281" y="96900"/>
                      <a:pt x="1587" y="100529"/>
                    </a:cubicBezTo>
                    <a:cubicBezTo>
                      <a:pt x="499" y="102828"/>
                      <a:pt x="-106" y="105247"/>
                      <a:pt x="15" y="107909"/>
                    </a:cubicBezTo>
                    <a:cubicBezTo>
                      <a:pt x="15" y="110570"/>
                      <a:pt x="1104" y="112627"/>
                      <a:pt x="2918" y="114441"/>
                    </a:cubicBezTo>
                    <a:cubicBezTo>
                      <a:pt x="4611" y="116135"/>
                      <a:pt x="6667" y="116740"/>
                      <a:pt x="8965" y="116619"/>
                    </a:cubicBezTo>
                    <a:cubicBezTo>
                      <a:pt x="9207" y="116619"/>
                      <a:pt x="9449" y="116619"/>
                      <a:pt x="9691" y="116619"/>
                    </a:cubicBezTo>
                    <a:cubicBezTo>
                      <a:pt x="12714" y="116861"/>
                      <a:pt x="15133" y="115530"/>
                      <a:pt x="16948" y="113232"/>
                    </a:cubicBezTo>
                    <a:cubicBezTo>
                      <a:pt x="19487" y="109965"/>
                      <a:pt x="22148" y="106578"/>
                      <a:pt x="24446" y="103070"/>
                    </a:cubicBezTo>
                    <a:cubicBezTo>
                      <a:pt x="29405" y="95690"/>
                      <a:pt x="34122" y="88190"/>
                      <a:pt x="38959" y="80931"/>
                    </a:cubicBezTo>
                    <a:cubicBezTo>
                      <a:pt x="43797" y="73673"/>
                      <a:pt x="48514" y="66294"/>
                      <a:pt x="52989" y="58793"/>
                    </a:cubicBezTo>
                    <a:cubicBezTo>
                      <a:pt x="55650" y="54438"/>
                      <a:pt x="58190" y="50083"/>
                      <a:pt x="60850" y="45728"/>
                    </a:cubicBezTo>
                    <a:cubicBezTo>
                      <a:pt x="61939" y="44034"/>
                      <a:pt x="62665" y="42220"/>
                      <a:pt x="64842" y="41010"/>
                    </a:cubicBezTo>
                    <a:cubicBezTo>
                      <a:pt x="65446" y="41010"/>
                      <a:pt x="66293" y="41252"/>
                      <a:pt x="67140" y="41373"/>
                    </a:cubicBezTo>
                    <a:cubicBezTo>
                      <a:pt x="67140" y="41373"/>
                      <a:pt x="67261" y="41494"/>
                      <a:pt x="67382" y="41615"/>
                    </a:cubicBezTo>
                    <a:cubicBezTo>
                      <a:pt x="67382" y="43188"/>
                      <a:pt x="67623" y="44760"/>
                      <a:pt x="67382" y="46212"/>
                    </a:cubicBezTo>
                    <a:cubicBezTo>
                      <a:pt x="66898" y="48389"/>
                      <a:pt x="67019" y="50567"/>
                      <a:pt x="66898" y="52866"/>
                    </a:cubicBezTo>
                    <a:cubicBezTo>
                      <a:pt x="66898" y="56737"/>
                      <a:pt x="66898" y="60608"/>
                      <a:pt x="66898" y="64600"/>
                    </a:cubicBezTo>
                    <a:cubicBezTo>
                      <a:pt x="66898" y="114320"/>
                      <a:pt x="66898" y="164040"/>
                      <a:pt x="66898" y="213761"/>
                    </a:cubicBezTo>
                    <a:cubicBezTo>
                      <a:pt x="66898" y="227673"/>
                      <a:pt x="66898" y="241585"/>
                      <a:pt x="66898" y="255497"/>
                    </a:cubicBezTo>
                    <a:cubicBezTo>
                      <a:pt x="66898" y="259126"/>
                      <a:pt x="67623" y="262513"/>
                      <a:pt x="70526" y="265054"/>
                    </a:cubicBezTo>
                    <a:cubicBezTo>
                      <a:pt x="70647" y="265175"/>
                      <a:pt x="70768" y="265416"/>
                      <a:pt x="70768" y="265658"/>
                    </a:cubicBezTo>
                    <a:cubicBezTo>
                      <a:pt x="71494" y="265780"/>
                      <a:pt x="71856" y="266263"/>
                      <a:pt x="72098" y="266989"/>
                    </a:cubicBezTo>
                    <a:cubicBezTo>
                      <a:pt x="72219" y="267231"/>
                      <a:pt x="72582" y="267473"/>
                      <a:pt x="72703" y="267594"/>
                    </a:cubicBezTo>
                    <a:cubicBezTo>
                      <a:pt x="72945" y="267836"/>
                      <a:pt x="73187" y="267957"/>
                      <a:pt x="73429" y="268199"/>
                    </a:cubicBezTo>
                    <a:cubicBezTo>
                      <a:pt x="73429" y="268199"/>
                      <a:pt x="73429" y="268199"/>
                      <a:pt x="73429" y="268199"/>
                    </a:cubicBezTo>
                    <a:cubicBezTo>
                      <a:pt x="73671" y="268441"/>
                      <a:pt x="73913" y="268683"/>
                      <a:pt x="74154" y="268925"/>
                    </a:cubicBezTo>
                    <a:cubicBezTo>
                      <a:pt x="74275" y="268925"/>
                      <a:pt x="74517" y="268925"/>
                      <a:pt x="74638" y="268925"/>
                    </a:cubicBezTo>
                    <a:cubicBezTo>
                      <a:pt x="75727" y="268925"/>
                      <a:pt x="76815" y="268925"/>
                      <a:pt x="77904" y="269288"/>
                    </a:cubicBezTo>
                    <a:cubicBezTo>
                      <a:pt x="82137" y="270255"/>
                      <a:pt x="85765" y="269045"/>
                      <a:pt x="88910" y="266263"/>
                    </a:cubicBezTo>
                    <a:cubicBezTo>
                      <a:pt x="89756" y="265537"/>
                      <a:pt x="91087" y="264932"/>
                      <a:pt x="91208" y="263602"/>
                    </a:cubicBezTo>
                    <a:cubicBezTo>
                      <a:pt x="91208" y="263118"/>
                      <a:pt x="91208" y="262513"/>
                      <a:pt x="91812" y="262271"/>
                    </a:cubicBezTo>
                    <a:cubicBezTo>
                      <a:pt x="91812" y="259731"/>
                      <a:pt x="92054" y="257190"/>
                      <a:pt x="92054" y="254650"/>
                    </a:cubicBezTo>
                    <a:cubicBezTo>
                      <a:pt x="92054" y="217148"/>
                      <a:pt x="92054" y="179646"/>
                      <a:pt x="92054" y="142265"/>
                    </a:cubicBezTo>
                    <a:cubicBezTo>
                      <a:pt x="92054" y="140330"/>
                      <a:pt x="92417" y="138515"/>
                      <a:pt x="92901" y="136579"/>
                    </a:cubicBezTo>
                    <a:cubicBezTo>
                      <a:pt x="93506" y="135974"/>
                      <a:pt x="94110" y="135249"/>
                      <a:pt x="94715" y="134644"/>
                    </a:cubicBezTo>
                    <a:cubicBezTo>
                      <a:pt x="96650" y="133797"/>
                      <a:pt x="98464" y="133555"/>
                      <a:pt x="100400" y="133555"/>
                    </a:cubicBezTo>
                    <a:cubicBezTo>
                      <a:pt x="103181" y="133555"/>
                      <a:pt x="106084" y="135369"/>
                      <a:pt x="106084" y="139120"/>
                    </a:cubicBezTo>
                    <a:cubicBezTo>
                      <a:pt x="106084" y="144443"/>
                      <a:pt x="106084" y="149766"/>
                      <a:pt x="106084" y="155089"/>
                    </a:cubicBezTo>
                    <a:cubicBezTo>
                      <a:pt x="106084" y="175654"/>
                      <a:pt x="106084" y="196220"/>
                      <a:pt x="106084" y="216785"/>
                    </a:cubicBezTo>
                    <a:cubicBezTo>
                      <a:pt x="106930" y="226100"/>
                      <a:pt x="106447" y="235415"/>
                      <a:pt x="106568" y="244730"/>
                    </a:cubicBezTo>
                    <a:cubicBezTo>
                      <a:pt x="106568" y="249932"/>
                      <a:pt x="106568" y="255133"/>
                      <a:pt x="106568" y="260457"/>
                    </a:cubicBezTo>
                    <a:cubicBezTo>
                      <a:pt x="106568" y="260577"/>
                      <a:pt x="106689" y="260819"/>
                      <a:pt x="106568" y="260941"/>
                    </a:cubicBezTo>
                    <a:cubicBezTo>
                      <a:pt x="107414" y="261545"/>
                      <a:pt x="107172" y="262271"/>
                      <a:pt x="107172" y="263118"/>
                    </a:cubicBezTo>
                    <a:cubicBezTo>
                      <a:pt x="107172" y="263239"/>
                      <a:pt x="107172" y="263360"/>
                      <a:pt x="107172" y="263602"/>
                    </a:cubicBezTo>
                    <a:cubicBezTo>
                      <a:pt x="108019" y="263844"/>
                      <a:pt x="108503" y="264206"/>
                      <a:pt x="108382" y="265175"/>
                    </a:cubicBezTo>
                    <a:cubicBezTo>
                      <a:pt x="111526" y="269167"/>
                      <a:pt x="115759" y="270135"/>
                      <a:pt x="120476" y="269409"/>
                    </a:cubicBezTo>
                    <a:cubicBezTo>
                      <a:pt x="121081" y="269409"/>
                      <a:pt x="121807" y="269288"/>
                      <a:pt x="122411" y="269167"/>
                    </a:cubicBezTo>
                    <a:cubicBezTo>
                      <a:pt x="122895" y="269045"/>
                      <a:pt x="123379" y="268804"/>
                      <a:pt x="123742" y="268683"/>
                    </a:cubicBezTo>
                    <a:cubicBezTo>
                      <a:pt x="123863" y="268925"/>
                      <a:pt x="123984" y="268925"/>
                      <a:pt x="124105" y="269045"/>
                    </a:cubicBezTo>
                    <a:cubicBezTo>
                      <a:pt x="124105" y="269045"/>
                      <a:pt x="123984" y="269045"/>
                      <a:pt x="123742" y="268683"/>
                    </a:cubicBezTo>
                    <a:cubicBezTo>
                      <a:pt x="123984" y="268683"/>
                      <a:pt x="124105" y="268562"/>
                      <a:pt x="124346" y="268441"/>
                    </a:cubicBezTo>
                    <a:lnTo>
                      <a:pt x="124346" y="268441"/>
                    </a:lnTo>
                    <a:cubicBezTo>
                      <a:pt x="124588" y="268320"/>
                      <a:pt x="124709" y="268078"/>
                      <a:pt x="124951" y="267957"/>
                    </a:cubicBezTo>
                    <a:cubicBezTo>
                      <a:pt x="125193" y="267957"/>
                      <a:pt x="125435" y="267836"/>
                      <a:pt x="125677" y="267715"/>
                    </a:cubicBezTo>
                    <a:cubicBezTo>
                      <a:pt x="125919" y="267110"/>
                      <a:pt x="126403" y="266989"/>
                      <a:pt x="127007" y="266989"/>
                    </a:cubicBezTo>
                    <a:cubicBezTo>
                      <a:pt x="127007" y="266989"/>
                      <a:pt x="127007" y="266989"/>
                      <a:pt x="127007" y="266989"/>
                    </a:cubicBezTo>
                    <a:cubicBezTo>
                      <a:pt x="127249" y="266747"/>
                      <a:pt x="127491" y="266505"/>
                      <a:pt x="127733" y="266263"/>
                    </a:cubicBezTo>
                    <a:cubicBezTo>
                      <a:pt x="128338" y="265658"/>
                      <a:pt x="128942" y="264932"/>
                      <a:pt x="129547" y="264328"/>
                    </a:cubicBezTo>
                    <a:cubicBezTo>
                      <a:pt x="129668" y="263844"/>
                      <a:pt x="129668" y="263239"/>
                      <a:pt x="130394" y="262997"/>
                    </a:cubicBezTo>
                    <a:cubicBezTo>
                      <a:pt x="131240" y="259852"/>
                      <a:pt x="131966" y="256585"/>
                      <a:pt x="131603" y="253198"/>
                    </a:cubicBezTo>
                    <a:cubicBezTo>
                      <a:pt x="131603" y="252472"/>
                      <a:pt x="131482" y="251625"/>
                      <a:pt x="131361" y="250899"/>
                    </a:cubicBezTo>
                    <a:cubicBezTo>
                      <a:pt x="131119" y="249085"/>
                      <a:pt x="130998" y="247391"/>
                      <a:pt x="131361" y="245577"/>
                    </a:cubicBezTo>
                    <a:cubicBezTo>
                      <a:pt x="131482" y="244972"/>
                      <a:pt x="131603" y="244246"/>
                      <a:pt x="131603" y="243641"/>
                    </a:cubicBezTo>
                    <a:cubicBezTo>
                      <a:pt x="131603" y="242431"/>
                      <a:pt x="131240" y="241221"/>
                      <a:pt x="131240" y="240012"/>
                    </a:cubicBezTo>
                    <a:cubicBezTo>
                      <a:pt x="131240" y="238923"/>
                      <a:pt x="131603" y="237956"/>
                      <a:pt x="131240" y="236746"/>
                    </a:cubicBezTo>
                    <a:cubicBezTo>
                      <a:pt x="130998" y="235778"/>
                      <a:pt x="130998" y="234689"/>
                      <a:pt x="131240" y="233721"/>
                    </a:cubicBezTo>
                    <a:cubicBezTo>
                      <a:pt x="131845" y="231544"/>
                      <a:pt x="131603" y="229366"/>
                      <a:pt x="131603" y="227068"/>
                    </a:cubicBezTo>
                    <a:cubicBezTo>
                      <a:pt x="131603" y="171178"/>
                      <a:pt x="131603" y="115409"/>
                      <a:pt x="131603" y="59519"/>
                    </a:cubicBezTo>
                    <a:cubicBezTo>
                      <a:pt x="131603" y="56253"/>
                      <a:pt x="131603" y="53107"/>
                      <a:pt x="131603" y="49841"/>
                    </a:cubicBezTo>
                    <a:cubicBezTo>
                      <a:pt x="131603" y="48753"/>
                      <a:pt x="131603" y="47664"/>
                      <a:pt x="131603" y="46454"/>
                    </a:cubicBezTo>
                    <a:cubicBezTo>
                      <a:pt x="131603" y="46212"/>
                      <a:pt x="131603" y="45970"/>
                      <a:pt x="131603" y="45728"/>
                    </a:cubicBezTo>
                    <a:cubicBezTo>
                      <a:pt x="131482" y="45365"/>
                      <a:pt x="131240" y="45124"/>
                      <a:pt x="131240" y="44760"/>
                    </a:cubicBezTo>
                    <a:cubicBezTo>
                      <a:pt x="130998" y="43793"/>
                      <a:pt x="130998" y="42825"/>
                      <a:pt x="131724" y="41978"/>
                    </a:cubicBezTo>
                    <a:cubicBezTo>
                      <a:pt x="132450" y="41131"/>
                      <a:pt x="133296" y="40889"/>
                      <a:pt x="134627" y="41010"/>
                    </a:cubicBezTo>
                    <a:cubicBezTo>
                      <a:pt x="135715" y="41736"/>
                      <a:pt x="136562" y="42825"/>
                      <a:pt x="137288" y="44034"/>
                    </a:cubicBezTo>
                    <a:cubicBezTo>
                      <a:pt x="140795" y="50204"/>
                      <a:pt x="144302" y="56253"/>
                      <a:pt x="147931" y="62423"/>
                    </a:cubicBezTo>
                    <a:cubicBezTo>
                      <a:pt x="150229" y="66173"/>
                      <a:pt x="152527" y="69923"/>
                      <a:pt x="154946" y="73673"/>
                    </a:cubicBezTo>
                    <a:cubicBezTo>
                      <a:pt x="159662" y="81295"/>
                      <a:pt x="164500" y="88795"/>
                      <a:pt x="169217" y="96416"/>
                    </a:cubicBezTo>
                    <a:cubicBezTo>
                      <a:pt x="171394" y="99803"/>
                      <a:pt x="173692" y="103191"/>
                      <a:pt x="175869" y="106699"/>
                    </a:cubicBezTo>
                    <a:cubicBezTo>
                      <a:pt x="176957" y="108393"/>
                      <a:pt x="178046" y="110207"/>
                      <a:pt x="179014" y="112022"/>
                    </a:cubicBezTo>
                    <a:cubicBezTo>
                      <a:pt x="179255" y="112506"/>
                      <a:pt x="179497" y="112989"/>
                      <a:pt x="179860" y="113474"/>
                    </a:cubicBezTo>
                    <a:cubicBezTo>
                      <a:pt x="180223" y="113957"/>
                      <a:pt x="180707" y="114441"/>
                      <a:pt x="180707" y="114441"/>
                    </a:cubicBezTo>
                    <a:cubicBezTo>
                      <a:pt x="182642" y="115409"/>
                      <a:pt x="183851" y="116014"/>
                      <a:pt x="185061" y="116740"/>
                    </a:cubicBezTo>
                    <a:cubicBezTo>
                      <a:pt x="185061" y="116740"/>
                      <a:pt x="185303" y="116740"/>
                      <a:pt x="185424" y="116740"/>
                    </a:cubicBezTo>
                    <a:cubicBezTo>
                      <a:pt x="188689" y="117828"/>
                      <a:pt x="191471" y="116740"/>
                      <a:pt x="193769" y="114320"/>
                    </a:cubicBezTo>
                    <a:cubicBezTo>
                      <a:pt x="194615" y="113474"/>
                      <a:pt x="195462" y="112627"/>
                      <a:pt x="196430" y="111780"/>
                    </a:cubicBezTo>
                    <a:cubicBezTo>
                      <a:pt x="196792" y="110691"/>
                      <a:pt x="197155" y="109602"/>
                      <a:pt x="197397" y="108514"/>
                    </a:cubicBezTo>
                    <a:cubicBezTo>
                      <a:pt x="197155" y="108150"/>
                      <a:pt x="197397" y="107909"/>
                      <a:pt x="197760" y="107788"/>
                    </a:cubicBezTo>
                    <a:cubicBezTo>
                      <a:pt x="197760" y="106820"/>
                      <a:pt x="197760" y="105852"/>
                      <a:pt x="197760" y="104884"/>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grpSp>
      <p:sp>
        <p:nvSpPr>
          <p:cNvPr id="1061" name="Google Shape;1061;p37"/>
          <p:cNvSpPr txBox="1"/>
          <p:nvPr/>
        </p:nvSpPr>
        <p:spPr>
          <a:xfrm>
            <a:off x="420195" y="8405306"/>
            <a:ext cx="6612300" cy="21216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3745D"/>
              </a:buClr>
              <a:buSzPts val="1400"/>
              <a:buFont typeface="Arial"/>
              <a:buNone/>
            </a:pPr>
            <a:r>
              <a:rPr lang="en-GB" sz="1300" b="1" i="0" u="none" strike="noStrike" cap="none">
                <a:solidFill>
                  <a:srgbClr val="50B4D9"/>
                </a:solidFill>
                <a:latin typeface="Calibri"/>
                <a:ea typeface="Calibri"/>
                <a:cs typeface="Calibri"/>
                <a:sym typeface="Calibri"/>
              </a:rPr>
              <a:t>Explorer le rôle de l’alimentation dans l’intégration</a:t>
            </a:r>
            <a:endParaRPr sz="1300" b="1" i="0" u="none" strike="noStrike" cap="none">
              <a:solidFill>
                <a:srgbClr val="50B4D9"/>
              </a:solidFill>
              <a:latin typeface="Calibri"/>
              <a:ea typeface="Calibri"/>
              <a:cs typeface="Calibri"/>
              <a:sym typeface="Calibri"/>
            </a:endParaRPr>
          </a:p>
          <a:p>
            <a:pPr marL="0" marR="0" lvl="0" indent="0" algn="l" rtl="0">
              <a:lnSpc>
                <a:spcPct val="97391"/>
              </a:lnSpc>
              <a:spcBef>
                <a:spcPts val="0"/>
              </a:spcBef>
              <a:spcAft>
                <a:spcPts val="0"/>
              </a:spcAft>
              <a:buClr>
                <a:srgbClr val="F3745D"/>
              </a:buClr>
              <a:buSzPts val="1150"/>
              <a:buFont typeface="Arial"/>
              <a:buNone/>
            </a:pPr>
            <a:endParaRPr sz="1050" b="0" i="0" u="none" strike="noStrike" cap="none">
              <a:solidFill>
                <a:srgbClr val="123240"/>
              </a:solidFill>
              <a:latin typeface="Calibri"/>
              <a:ea typeface="Calibri"/>
              <a:cs typeface="Calibri"/>
              <a:sym typeface="Calibri"/>
            </a:endParaRPr>
          </a:p>
          <a:p>
            <a:pPr marL="0" marR="0" lvl="0" indent="0" algn="l" rtl="0">
              <a:lnSpc>
                <a:spcPct val="97391"/>
              </a:lnSpc>
              <a:spcBef>
                <a:spcPts val="0"/>
              </a:spcBef>
              <a:spcAft>
                <a:spcPts val="0"/>
              </a:spcAft>
              <a:buClr>
                <a:srgbClr val="F3745D"/>
              </a:buClr>
              <a:buSzPts val="1150"/>
              <a:buFont typeface="Arial"/>
              <a:buNone/>
            </a:pPr>
            <a:r>
              <a:rPr lang="en-GB" sz="1050" b="0" i="0" u="none" strike="noStrike" cap="none">
                <a:solidFill>
                  <a:srgbClr val="123240"/>
                </a:solidFill>
                <a:latin typeface="Calibri"/>
                <a:ea typeface="Calibri"/>
                <a:cs typeface="Calibri"/>
                <a:sym typeface="Calibri"/>
              </a:rPr>
              <a:t>Rien ne nous unit plus que la nourriture. Nous avons tous besoin de manger et la plupart d’entre nous aiment découvrir de nouvelles saveurs et de nouveaux aliments. S’asseoir à table offre plus qu’un simple repas : c’est l’occasion de nouer des liens. En partageant les différents plats, nous partageons également les épreuves et les tribulations de notre journée. Manger avec d’autres personnes ouvre des conversations, nous aide à découvrir des points communs et offre une occasion inestimable d’en apprendre davantage sur la culture et la vie des autres.</a:t>
            </a:r>
            <a:endParaRPr sz="1050" b="0" i="0" u="none" strike="noStrike" cap="none">
              <a:solidFill>
                <a:srgbClr val="123240"/>
              </a:solidFill>
              <a:latin typeface="Calibri"/>
              <a:ea typeface="Calibri"/>
              <a:cs typeface="Calibri"/>
              <a:sym typeface="Calibri"/>
            </a:endParaRPr>
          </a:p>
          <a:p>
            <a:pPr marL="0" marR="0" lvl="0" indent="0" algn="l" rtl="0">
              <a:lnSpc>
                <a:spcPct val="97391"/>
              </a:lnSpc>
              <a:spcBef>
                <a:spcPts val="0"/>
              </a:spcBef>
              <a:spcAft>
                <a:spcPts val="0"/>
              </a:spcAft>
              <a:buClr>
                <a:srgbClr val="F3745D"/>
              </a:buClr>
              <a:buSzPts val="1150"/>
              <a:buFont typeface="Arial"/>
              <a:buNone/>
            </a:pPr>
            <a:endParaRPr sz="1050" b="0" i="0" u="none" strike="noStrike" cap="none">
              <a:solidFill>
                <a:srgbClr val="123240"/>
              </a:solidFill>
              <a:latin typeface="Calibri"/>
              <a:ea typeface="Calibri"/>
              <a:cs typeface="Calibri"/>
              <a:sym typeface="Calibri"/>
            </a:endParaRPr>
          </a:p>
          <a:p>
            <a:pPr marL="0" marR="0" lvl="0" indent="0" algn="l" rtl="0">
              <a:lnSpc>
                <a:spcPct val="97391"/>
              </a:lnSpc>
              <a:spcBef>
                <a:spcPts val="0"/>
              </a:spcBef>
              <a:spcAft>
                <a:spcPts val="0"/>
              </a:spcAft>
              <a:buClr>
                <a:srgbClr val="F3745D"/>
              </a:buClr>
              <a:buSzPts val="1150"/>
              <a:buFont typeface="Arial"/>
              <a:buNone/>
            </a:pPr>
            <a:r>
              <a:rPr lang="en-GB" sz="1050" b="0" i="0" u="none" strike="noStrike" cap="none">
                <a:solidFill>
                  <a:srgbClr val="123240"/>
                </a:solidFill>
                <a:latin typeface="Calibri"/>
                <a:ea typeface="Calibri"/>
                <a:cs typeface="Calibri"/>
                <a:sym typeface="Calibri"/>
              </a:rPr>
              <a:t>Dans le cadre d’ACTIN, lorsque nos participants migrants et réfugiés découvrent des ingrédients locaux et essaient de nouvelles recettes, ils ont la possibilité de mettre en pratique leurs compétences linguistiques et d’explorer les coutumes locales dans un cadre naturel et agréable. Le type d’expériences culinaires partagées que nous abordons dans les pages qui suivent contribue à faire tomber les barrières, à favoriser les amitiés et à approfondir l’intégration dans la communauté.</a:t>
            </a:r>
            <a:endParaRPr sz="1050" b="0" i="0" u="none" strike="noStrike" cap="none">
              <a:solidFill>
                <a:srgbClr val="123240"/>
              </a:solidFill>
              <a:latin typeface="Calibri"/>
              <a:ea typeface="Calibri"/>
              <a:cs typeface="Calibri"/>
              <a:sym typeface="Calibri"/>
            </a:endParaRPr>
          </a:p>
        </p:txBody>
      </p:sp>
      <p:sp>
        <p:nvSpPr>
          <p:cNvPr id="1062" name="Google Shape;1062;p37"/>
          <p:cNvSpPr txBox="1"/>
          <p:nvPr/>
        </p:nvSpPr>
        <p:spPr>
          <a:xfrm>
            <a:off x="-12192" y="770022"/>
            <a:ext cx="3441300" cy="523500"/>
          </a:xfrm>
          <a:prstGeom prst="rect">
            <a:avLst/>
          </a:prstGeom>
          <a:solidFill>
            <a:srgbClr val="F3745D"/>
          </a:solidFill>
          <a:ln>
            <a:noFill/>
          </a:ln>
        </p:spPr>
        <p:txBody>
          <a:bodyPr spcFirstLastPara="1" wrap="square" lIns="91425" tIns="45700" rIns="91425" bIns="45700" anchor="b" anchorCtr="0">
            <a:noAutofit/>
          </a:bodyPr>
          <a:lstStyle/>
          <a:p>
            <a:pPr marL="365125" marR="0" lvl="0" indent="0" algn="l" rtl="0">
              <a:lnSpc>
                <a:spcPct val="142400"/>
              </a:lnSpc>
              <a:spcBef>
                <a:spcPts val="0"/>
              </a:spcBef>
              <a:spcAft>
                <a:spcPts val="0"/>
              </a:spcAft>
              <a:buClr>
                <a:schemeClr val="lt1"/>
              </a:buClr>
              <a:buSzPts val="2500"/>
              <a:buFont typeface="Arial"/>
              <a:buNone/>
            </a:pPr>
            <a:r>
              <a:rPr lang="en-GB" sz="2500" b="1" i="0" u="none" strike="noStrike" cap="none">
                <a:solidFill>
                  <a:schemeClr val="lt1"/>
                </a:solidFill>
                <a:latin typeface="Calibri"/>
                <a:ea typeface="Calibri"/>
                <a:cs typeface="Calibri"/>
                <a:sym typeface="Calibri"/>
              </a:rPr>
              <a:t>3.3 Alimentation et </a:t>
            </a:r>
            <a:r>
              <a:rPr lang="en-GB" sz="2500" b="1">
                <a:solidFill>
                  <a:schemeClr val="lt1"/>
                </a:solidFill>
                <a:latin typeface="Calibri"/>
                <a:ea typeface="Calibri"/>
                <a:cs typeface="Calibri"/>
                <a:sym typeface="Calibri"/>
              </a:rPr>
              <a:t>N</a:t>
            </a:r>
            <a:r>
              <a:rPr lang="en-GB" sz="2500" b="1" i="0" u="none" strike="noStrike" cap="none">
                <a:solidFill>
                  <a:schemeClr val="lt1"/>
                </a:solidFill>
                <a:latin typeface="Calibri"/>
                <a:ea typeface="Calibri"/>
                <a:cs typeface="Calibri"/>
                <a:sym typeface="Calibri"/>
              </a:rPr>
              <a:t>utrition</a:t>
            </a:r>
            <a:endParaRPr sz="1400" b="0" i="0" u="none" strike="noStrike" cap="none">
              <a:solidFill>
                <a:srgbClr val="000000"/>
              </a:solidFill>
              <a:latin typeface="Arial"/>
              <a:ea typeface="Arial"/>
              <a:cs typeface="Arial"/>
              <a:sym typeface="Arial"/>
            </a:endParaRPr>
          </a:p>
        </p:txBody>
      </p:sp>
      <p:sp>
        <p:nvSpPr>
          <p:cNvPr id="1063" name="Google Shape;1063;p37"/>
          <p:cNvSpPr txBox="1"/>
          <p:nvPr/>
        </p:nvSpPr>
        <p:spPr>
          <a:xfrm>
            <a:off x="456328" y="5756921"/>
            <a:ext cx="3039900" cy="798600"/>
          </a:xfrm>
          <a:prstGeom prst="rect">
            <a:avLst/>
          </a:prstGeom>
          <a:noFill/>
          <a:ln>
            <a:noFill/>
          </a:ln>
        </p:spPr>
        <p:txBody>
          <a:bodyPr spcFirstLastPara="1" wrap="square" lIns="91425" tIns="45700" rIns="91425" bIns="45700" anchor="t" anchorCtr="0">
            <a:noAutofit/>
          </a:bodyPr>
          <a:lstStyle/>
          <a:p>
            <a:pPr marL="0" marR="0" lvl="0" indent="0" algn="l" rtl="0">
              <a:lnSpc>
                <a:spcPct val="94166"/>
              </a:lnSpc>
              <a:spcBef>
                <a:spcPts val="0"/>
              </a:spcBef>
              <a:spcAft>
                <a:spcPts val="0"/>
              </a:spcAft>
              <a:buClr>
                <a:srgbClr val="F3745D"/>
              </a:buClr>
              <a:buSzPts val="2400"/>
              <a:buFont typeface="Arial"/>
              <a:buNone/>
            </a:pPr>
            <a:r>
              <a:rPr lang="en-GB" sz="2200" b="1" i="0" u="none" strike="noStrike" cap="none">
                <a:solidFill>
                  <a:srgbClr val="F3745D"/>
                </a:solidFill>
                <a:latin typeface="Calibri"/>
                <a:ea typeface="Calibri"/>
                <a:cs typeface="Calibri"/>
                <a:sym typeface="Calibri"/>
              </a:rPr>
              <a:t>Pourquoi l'alimentation et la nutrition pour l'intégration : apprentissage des langues et sensibilisation culturelle</a:t>
            </a:r>
            <a:endParaRPr sz="2200" b="1" i="0" u="none" strike="noStrike" cap="none">
              <a:solidFill>
                <a:srgbClr val="F3745D"/>
              </a:solidFill>
              <a:latin typeface="Calibri"/>
              <a:ea typeface="Calibri"/>
              <a:cs typeface="Calibri"/>
              <a:sym typeface="Calibri"/>
            </a:endParaRPr>
          </a:p>
          <a:p>
            <a:pPr marL="0" marR="0" lvl="0" indent="0" algn="l" rtl="0">
              <a:lnSpc>
                <a:spcPct val="94166"/>
              </a:lnSpc>
              <a:spcBef>
                <a:spcPts val="0"/>
              </a:spcBef>
              <a:spcAft>
                <a:spcPts val="0"/>
              </a:spcAft>
              <a:buClr>
                <a:srgbClr val="0C2D45"/>
              </a:buClr>
              <a:buSzPts val="2400"/>
              <a:buFont typeface="Arial"/>
              <a:buNone/>
            </a:pPr>
            <a:endParaRPr sz="2400" b="1" i="0" u="none" strike="noStrike" cap="none">
              <a:solidFill>
                <a:srgbClr val="F3745D"/>
              </a:solidFill>
              <a:latin typeface="Calibri"/>
              <a:ea typeface="Calibri"/>
              <a:cs typeface="Calibri"/>
              <a:sym typeface="Calibri"/>
            </a:endParaRPr>
          </a:p>
          <a:p>
            <a:pPr marL="0" marR="0" lvl="0" indent="0" algn="l" rtl="0">
              <a:lnSpc>
                <a:spcPct val="125555"/>
              </a:lnSpc>
              <a:spcBef>
                <a:spcPts val="0"/>
              </a:spcBef>
              <a:spcAft>
                <a:spcPts val="0"/>
              </a:spcAft>
              <a:buClr>
                <a:srgbClr val="0C2D45"/>
              </a:buClr>
              <a:buSzPts val="1800"/>
              <a:buFont typeface="Arial"/>
              <a:buNone/>
            </a:pPr>
            <a:endParaRPr sz="1800" b="1" i="0" u="none" strike="noStrike" cap="none">
              <a:solidFill>
                <a:srgbClr val="F3745D"/>
              </a:solidFill>
              <a:latin typeface="Calibri"/>
              <a:ea typeface="Calibri"/>
              <a:cs typeface="Calibri"/>
              <a:sym typeface="Calibri"/>
            </a:endParaRPr>
          </a:p>
        </p:txBody>
      </p:sp>
      <p:sp>
        <p:nvSpPr>
          <p:cNvPr id="1064" name="Google Shape;1064;p37"/>
          <p:cNvSpPr txBox="1"/>
          <p:nvPr/>
        </p:nvSpPr>
        <p:spPr>
          <a:xfrm>
            <a:off x="3583173" y="5756921"/>
            <a:ext cx="3414600" cy="1904400"/>
          </a:xfrm>
          <a:prstGeom prst="rect">
            <a:avLst/>
          </a:prstGeom>
          <a:noFill/>
          <a:ln>
            <a:noFill/>
          </a:ln>
        </p:spPr>
        <p:txBody>
          <a:bodyPr spcFirstLastPara="1" wrap="square" lIns="91425" tIns="45700" rIns="91425" bIns="45700" anchor="t" anchorCtr="0">
            <a:noAutofit/>
          </a:bodyPr>
          <a:lstStyle/>
          <a:p>
            <a:pPr marL="0" marR="0" lvl="0" indent="0" algn="l" rtl="0">
              <a:lnSpc>
                <a:spcPct val="104000"/>
              </a:lnSpc>
              <a:spcBef>
                <a:spcPts val="0"/>
              </a:spcBef>
              <a:spcAft>
                <a:spcPts val="0"/>
              </a:spcAft>
              <a:buClr>
                <a:srgbClr val="123240"/>
              </a:buClr>
              <a:buSzPts val="1500"/>
              <a:buFont typeface="Arial"/>
              <a:buNone/>
            </a:pPr>
            <a:r>
              <a:rPr lang="en-GB" sz="1300" b="0" i="1" u="none" strike="noStrike" cap="none">
                <a:solidFill>
                  <a:srgbClr val="123240"/>
                </a:solidFill>
                <a:latin typeface="Calibri"/>
                <a:ea typeface="Calibri"/>
                <a:cs typeface="Calibri"/>
                <a:sym typeface="Calibri"/>
              </a:rPr>
              <a:t>La nourriture est un langage universel qui transcende les barrières culturelles et linguistiques, ce qui en fait un outil exceptionnel d’intégration, d’apprentissage des langues et de sensibilisation culturelle. L’intégration de l’alimentation et de la nutrition dans les programmes visant à aider les migrants et les réfugiés peut considérablement améliorer leur efficacité en favorisant les liens sociaux, en facilitant la communication et en enrichissant la compréhension culturelle.</a:t>
            </a:r>
            <a:endParaRPr sz="1200" b="0" i="0" u="none" strike="noStrike" cap="none">
              <a:solidFill>
                <a:srgbClr val="000000"/>
              </a:solidFill>
              <a:latin typeface="Arial"/>
              <a:ea typeface="Arial"/>
              <a:cs typeface="Arial"/>
              <a:sym typeface="Arial"/>
            </a:endParaRPr>
          </a:p>
          <a:p>
            <a:pPr marL="0" marR="0" lvl="0" indent="0" algn="l" rtl="0">
              <a:lnSpc>
                <a:spcPct val="104000"/>
              </a:lnSpc>
              <a:spcBef>
                <a:spcPts val="0"/>
              </a:spcBef>
              <a:spcAft>
                <a:spcPts val="0"/>
              </a:spcAft>
              <a:buClr>
                <a:srgbClr val="0C2D45"/>
              </a:buClr>
              <a:buSzPts val="1500"/>
              <a:buFont typeface="Arial"/>
              <a:buNone/>
            </a:pPr>
            <a:endParaRPr sz="1500" b="0" i="1" u="none" strike="noStrike" cap="none">
              <a:solidFill>
                <a:srgbClr val="123240"/>
              </a:solidFill>
              <a:latin typeface="Calibri"/>
              <a:ea typeface="Calibri"/>
              <a:cs typeface="Calibri"/>
              <a:sym typeface="Calibri"/>
            </a:endParaRPr>
          </a:p>
        </p:txBody>
      </p:sp>
      <p:cxnSp>
        <p:nvCxnSpPr>
          <p:cNvPr id="1065" name="Google Shape;1065;p37"/>
          <p:cNvCxnSpPr/>
          <p:nvPr/>
        </p:nvCxnSpPr>
        <p:spPr>
          <a:xfrm>
            <a:off x="-12192" y="5944861"/>
            <a:ext cx="438000" cy="0"/>
          </a:xfrm>
          <a:prstGeom prst="straightConnector1">
            <a:avLst/>
          </a:prstGeom>
          <a:noFill/>
          <a:ln w="28575" cap="flat" cmpd="sng">
            <a:solidFill>
              <a:srgbClr val="50B4D9"/>
            </a:solidFill>
            <a:prstDash val="solid"/>
            <a:miter lim="800000"/>
            <a:headEnd type="none" w="sm" len="sm"/>
            <a:tailEnd type="none" w="sm" len="sm"/>
          </a:ln>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69"/>
        <p:cNvGrpSpPr/>
        <p:nvPr/>
      </p:nvGrpSpPr>
      <p:grpSpPr>
        <a:xfrm>
          <a:off x="0" y="0"/>
          <a:ext cx="0" cy="0"/>
          <a:chOff x="0" y="0"/>
          <a:chExt cx="0" cy="0"/>
        </a:xfrm>
      </p:grpSpPr>
      <p:sp>
        <p:nvSpPr>
          <p:cNvPr id="1070" name="Google Shape;1070;p38"/>
          <p:cNvSpPr/>
          <p:nvPr/>
        </p:nvSpPr>
        <p:spPr>
          <a:xfrm>
            <a:off x="0" y="2498651"/>
            <a:ext cx="7559700" cy="3455700"/>
          </a:xfrm>
          <a:prstGeom prst="rect">
            <a:avLst/>
          </a:prstGeom>
          <a:solidFill>
            <a:srgbClr val="F3745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83"/>
              <a:buFont typeface="Arial"/>
              <a:buNone/>
            </a:pPr>
            <a:endParaRPr sz="1283" b="0" i="0" u="none" strike="noStrike" cap="none">
              <a:solidFill>
                <a:schemeClr val="lt1"/>
              </a:solidFill>
              <a:latin typeface="Century Schoolbook"/>
              <a:ea typeface="Century Schoolbook"/>
              <a:cs typeface="Century Schoolbook"/>
              <a:sym typeface="Century Schoolbook"/>
            </a:endParaRPr>
          </a:p>
        </p:txBody>
      </p:sp>
      <p:sp>
        <p:nvSpPr>
          <p:cNvPr id="1071" name="Google Shape;1071;p38"/>
          <p:cNvSpPr txBox="1">
            <a:spLocks noGrp="1"/>
          </p:cNvSpPr>
          <p:nvPr>
            <p:ph type="sldNum" idx="12"/>
          </p:nvPr>
        </p:nvSpPr>
        <p:spPr>
          <a:xfrm>
            <a:off x="7134555" y="10316301"/>
            <a:ext cx="357600" cy="266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800"/>
              <a:buNone/>
            </a:pPr>
            <a:fld id="{00000000-1234-1234-1234-123412341234}" type="slidenum">
              <a:rPr lang="en-GB"/>
              <a:t>24</a:t>
            </a:fld>
            <a:endParaRPr/>
          </a:p>
        </p:txBody>
      </p:sp>
      <p:sp>
        <p:nvSpPr>
          <p:cNvPr id="1072" name="Google Shape;1072;p38"/>
          <p:cNvSpPr txBox="1"/>
          <p:nvPr/>
        </p:nvSpPr>
        <p:spPr>
          <a:xfrm>
            <a:off x="663769" y="1947184"/>
            <a:ext cx="6331200" cy="1379100"/>
          </a:xfrm>
          <a:prstGeom prst="rect">
            <a:avLst/>
          </a:prstGeom>
          <a:noFill/>
          <a:ln>
            <a:noFill/>
          </a:ln>
        </p:spPr>
        <p:txBody>
          <a:bodyPr spcFirstLastPara="1" wrap="square" lIns="91425" tIns="45700" rIns="91425" bIns="45700" anchor="t" anchorCtr="0">
            <a:noAutofit/>
          </a:bodyPr>
          <a:lstStyle/>
          <a:p>
            <a:pPr marL="0" marR="0" lvl="0" indent="0" algn="l" rtl="0">
              <a:lnSpc>
                <a:spcPct val="97391"/>
              </a:lnSpc>
              <a:spcBef>
                <a:spcPts val="0"/>
              </a:spcBef>
              <a:spcAft>
                <a:spcPts val="0"/>
              </a:spcAft>
              <a:buClr>
                <a:srgbClr val="F3745D"/>
              </a:buClr>
              <a:buSzPts val="1150"/>
              <a:buFont typeface="Arial"/>
              <a:buNone/>
            </a:pPr>
            <a:endParaRPr sz="1150" b="0" i="0" u="none" strike="noStrike" cap="none">
              <a:solidFill>
                <a:srgbClr val="123240"/>
              </a:solidFill>
              <a:latin typeface="Calibri"/>
              <a:ea typeface="Calibri"/>
              <a:cs typeface="Calibri"/>
              <a:sym typeface="Calibri"/>
            </a:endParaRPr>
          </a:p>
        </p:txBody>
      </p:sp>
      <p:sp>
        <p:nvSpPr>
          <p:cNvPr id="1073" name="Google Shape;1073;p38"/>
          <p:cNvSpPr txBox="1"/>
          <p:nvPr/>
        </p:nvSpPr>
        <p:spPr>
          <a:xfrm>
            <a:off x="627319" y="2626243"/>
            <a:ext cx="4274400" cy="2946900"/>
          </a:xfrm>
          <a:prstGeom prst="rect">
            <a:avLst/>
          </a:prstGeom>
          <a:noFill/>
          <a:ln>
            <a:noFill/>
          </a:ln>
        </p:spPr>
        <p:txBody>
          <a:bodyPr spcFirstLastPara="1" wrap="square" lIns="91425" tIns="45700" rIns="91425" bIns="45700" anchor="t" anchorCtr="0">
            <a:spAutoFit/>
          </a:bodyPr>
          <a:lstStyle/>
          <a:p>
            <a:pPr marL="0" marR="0" lvl="0" indent="0" algn="l" rtl="0">
              <a:lnSpc>
                <a:spcPct val="88000"/>
              </a:lnSpc>
              <a:spcBef>
                <a:spcPts val="0"/>
              </a:spcBef>
              <a:spcAft>
                <a:spcPts val="0"/>
              </a:spcAft>
              <a:buClr>
                <a:srgbClr val="000000"/>
              </a:buClr>
              <a:buSzPts val="1250"/>
              <a:buFont typeface="Arial"/>
              <a:buNone/>
            </a:pPr>
            <a:r>
              <a:rPr lang="en-GB" sz="1050" b="0" i="0" u="none" strike="noStrike" cap="none">
                <a:solidFill>
                  <a:schemeClr val="lt1"/>
                </a:solidFill>
                <a:latin typeface="Calibri"/>
                <a:ea typeface="Calibri"/>
                <a:cs typeface="Calibri"/>
                <a:sym typeface="Calibri"/>
              </a:rPr>
              <a:t>Sligo Global Kitchen – </a:t>
            </a:r>
            <a:r>
              <a:rPr lang="en-GB" sz="1050">
                <a:solidFill>
                  <a:schemeClr val="lt1"/>
                </a:solidFill>
                <a:latin typeface="Calibri"/>
                <a:ea typeface="Calibri"/>
                <a:cs typeface="Calibri"/>
                <a:sym typeface="Calibri"/>
              </a:rPr>
              <a:t>Irlande </a:t>
            </a:r>
            <a:r>
              <a:rPr lang="en-GB" sz="950">
                <a:solidFill>
                  <a:schemeClr val="lt1"/>
                </a:solidFill>
                <a:latin typeface="Calibri"/>
                <a:ea typeface="Calibri"/>
                <a:cs typeface="Calibri"/>
                <a:sym typeface="Calibri"/>
              </a:rPr>
              <a:t>à</a:t>
            </a:r>
            <a:r>
              <a:rPr lang="en-GB" sz="1050">
                <a:solidFill>
                  <a:schemeClr val="lt1"/>
                </a:solidFill>
                <a:latin typeface="Calibri"/>
                <a:ea typeface="Calibri"/>
                <a:cs typeface="Calibri"/>
                <a:sym typeface="Calibri"/>
              </a:rPr>
              <a:t> </a:t>
            </a:r>
            <a:r>
              <a:rPr lang="en-GB" sz="950" b="0" i="0" u="none" strike="noStrike" cap="none">
                <a:solidFill>
                  <a:schemeClr val="lt1"/>
                </a:solidFill>
                <a:latin typeface="Calibri"/>
                <a:ea typeface="Calibri"/>
                <a:cs typeface="Calibri"/>
                <a:sym typeface="Calibri"/>
              </a:rPr>
              <a:t>commencé comme un projet artistique soutenu par The Model, un centre d'art contemporain à Sligo, en Irlande. Il a été lancé pour créer un espace où les personnes vivant dans des logements sociaux peuvent cuisiner, manger et socialiser avec la communauté locale.</a:t>
            </a:r>
            <a:endParaRPr sz="1200" b="0" i="0" u="none" strike="noStrike" cap="none">
              <a:solidFill>
                <a:srgbClr val="000000"/>
              </a:solidFill>
              <a:latin typeface="Arial"/>
              <a:ea typeface="Arial"/>
              <a:cs typeface="Arial"/>
              <a:sym typeface="Arial"/>
            </a:endParaRPr>
          </a:p>
          <a:p>
            <a:pPr marL="0" marR="0" lvl="0" indent="0" algn="l" rtl="0">
              <a:lnSpc>
                <a:spcPct val="95652"/>
              </a:lnSpc>
              <a:spcBef>
                <a:spcPts val="0"/>
              </a:spcBef>
              <a:spcAft>
                <a:spcPts val="0"/>
              </a:spcAft>
              <a:buClr>
                <a:srgbClr val="000000"/>
              </a:buClr>
              <a:buSzPts val="1150"/>
              <a:buFont typeface="Arial"/>
              <a:buNone/>
            </a:pPr>
            <a:endParaRPr sz="950" b="0" i="0" u="none" strike="noStrike" cap="none">
              <a:solidFill>
                <a:schemeClr val="lt1"/>
              </a:solidFill>
              <a:latin typeface="Calibri"/>
              <a:ea typeface="Calibri"/>
              <a:cs typeface="Calibri"/>
              <a:sym typeface="Calibri"/>
            </a:endParaRPr>
          </a:p>
          <a:p>
            <a:pPr marL="0" marR="0" lvl="0" indent="0" algn="l" rtl="0">
              <a:lnSpc>
                <a:spcPct val="95652"/>
              </a:lnSpc>
              <a:spcBef>
                <a:spcPts val="0"/>
              </a:spcBef>
              <a:spcAft>
                <a:spcPts val="0"/>
              </a:spcAft>
              <a:buClr>
                <a:srgbClr val="000000"/>
              </a:buClr>
              <a:buSzPts val="1150"/>
              <a:buFont typeface="Arial"/>
              <a:buNone/>
            </a:pPr>
            <a:r>
              <a:rPr lang="en-GB" sz="950" b="1" i="0" u="none" strike="noStrike" cap="none">
                <a:solidFill>
                  <a:schemeClr val="lt1"/>
                </a:solidFill>
                <a:latin typeface="Calibri"/>
                <a:ea typeface="Calibri"/>
                <a:cs typeface="Calibri"/>
                <a:sym typeface="Calibri"/>
              </a:rPr>
              <a:t>Éléments clés</a:t>
            </a:r>
            <a:endParaRPr sz="1200" b="0" i="0" u="none" strike="noStrike" cap="none">
              <a:solidFill>
                <a:srgbClr val="000000"/>
              </a:solidFill>
              <a:latin typeface="Arial"/>
              <a:ea typeface="Arial"/>
              <a:cs typeface="Arial"/>
              <a:sym typeface="Arial"/>
            </a:endParaRPr>
          </a:p>
          <a:p>
            <a:pPr marL="0" marR="0" lvl="0" indent="0" algn="l" rtl="0">
              <a:lnSpc>
                <a:spcPct val="95652"/>
              </a:lnSpc>
              <a:spcBef>
                <a:spcPts val="0"/>
              </a:spcBef>
              <a:spcAft>
                <a:spcPts val="0"/>
              </a:spcAft>
              <a:buClr>
                <a:srgbClr val="000000"/>
              </a:buClr>
              <a:buSzPts val="1150"/>
              <a:buFont typeface="Arial"/>
              <a:buNone/>
            </a:pPr>
            <a:r>
              <a:rPr lang="en-GB" sz="950" b="0" i="0" u="none" strike="noStrike" cap="none">
                <a:solidFill>
                  <a:schemeClr val="lt1"/>
                </a:solidFill>
                <a:latin typeface="Calibri"/>
                <a:ea typeface="Calibri"/>
                <a:cs typeface="Calibri"/>
                <a:sym typeface="Calibri"/>
              </a:rPr>
              <a:t>Engagement communautaire : SGK organise régulièrement des repas ouverts au public, où chacun peut venir déguster une gamme variée de plats, favorisant ainsi un plus grand esprit communautaire et des échanges culturels.</a:t>
            </a:r>
            <a:endParaRPr sz="1200" b="0" i="0" u="none" strike="noStrike" cap="none">
              <a:solidFill>
                <a:srgbClr val="000000"/>
              </a:solidFill>
              <a:latin typeface="Arial"/>
              <a:ea typeface="Arial"/>
              <a:cs typeface="Arial"/>
              <a:sym typeface="Arial"/>
            </a:endParaRPr>
          </a:p>
          <a:p>
            <a:pPr marL="0" marR="0" lvl="0" indent="0" algn="l" rtl="0">
              <a:lnSpc>
                <a:spcPct val="95652"/>
              </a:lnSpc>
              <a:spcBef>
                <a:spcPts val="0"/>
              </a:spcBef>
              <a:spcAft>
                <a:spcPts val="0"/>
              </a:spcAft>
              <a:buClr>
                <a:srgbClr val="000000"/>
              </a:buClr>
              <a:buSzPts val="1150"/>
              <a:buFont typeface="Arial"/>
              <a:buNone/>
            </a:pPr>
            <a:r>
              <a:rPr lang="en-GB" sz="950" b="0" i="0" u="none" strike="noStrike" cap="none">
                <a:solidFill>
                  <a:schemeClr val="lt1"/>
                </a:solidFill>
                <a:latin typeface="Calibri"/>
                <a:ea typeface="Calibri"/>
                <a:cs typeface="Calibri"/>
                <a:sym typeface="Calibri"/>
              </a:rPr>
              <a:t>Autonomisation par la participation : les participants dirigent à tour de rôle des séances de cuisine, mettant en valeur des plats de leur pays d'origine, ce qui leur donne du pouvoir en valorisant leurs connaissances culturelles et leurs compétences culinaires.</a:t>
            </a:r>
            <a:endParaRPr sz="1200" b="0" i="0" u="none" strike="noStrike" cap="none">
              <a:solidFill>
                <a:srgbClr val="000000"/>
              </a:solidFill>
              <a:latin typeface="Arial"/>
              <a:ea typeface="Arial"/>
              <a:cs typeface="Arial"/>
              <a:sym typeface="Arial"/>
            </a:endParaRPr>
          </a:p>
          <a:p>
            <a:pPr marL="0" marR="0" lvl="0" indent="0" algn="l" rtl="0">
              <a:lnSpc>
                <a:spcPct val="95652"/>
              </a:lnSpc>
              <a:spcBef>
                <a:spcPts val="0"/>
              </a:spcBef>
              <a:spcAft>
                <a:spcPts val="0"/>
              </a:spcAft>
              <a:buClr>
                <a:srgbClr val="000000"/>
              </a:buClr>
              <a:buSzPts val="1150"/>
              <a:buFont typeface="Arial"/>
              <a:buNone/>
            </a:pPr>
            <a:endParaRPr sz="950" b="0" i="0" u="none" strike="noStrike" cap="none">
              <a:solidFill>
                <a:schemeClr val="lt1"/>
              </a:solidFill>
              <a:latin typeface="Calibri"/>
              <a:ea typeface="Calibri"/>
              <a:cs typeface="Calibri"/>
              <a:sym typeface="Calibri"/>
            </a:endParaRPr>
          </a:p>
          <a:p>
            <a:pPr marL="0" marR="0" lvl="0" indent="0" algn="l" rtl="0">
              <a:lnSpc>
                <a:spcPct val="95652"/>
              </a:lnSpc>
              <a:spcBef>
                <a:spcPts val="0"/>
              </a:spcBef>
              <a:spcAft>
                <a:spcPts val="0"/>
              </a:spcAft>
              <a:buClr>
                <a:srgbClr val="000000"/>
              </a:buClr>
              <a:buSzPts val="1150"/>
              <a:buFont typeface="Arial"/>
              <a:buNone/>
            </a:pPr>
            <a:r>
              <a:rPr lang="en-GB" sz="950" b="1" i="0" u="none" strike="noStrike" cap="none">
                <a:solidFill>
                  <a:schemeClr val="lt1"/>
                </a:solidFill>
                <a:latin typeface="Calibri"/>
                <a:ea typeface="Calibri"/>
                <a:cs typeface="Calibri"/>
                <a:sym typeface="Calibri"/>
              </a:rPr>
              <a:t>Impact:</a:t>
            </a:r>
            <a:r>
              <a:rPr lang="en-GB" sz="950" b="0" i="0" u="none" strike="noStrike" cap="none">
                <a:solidFill>
                  <a:schemeClr val="lt1"/>
                </a:solidFill>
                <a:latin typeface="Calibri"/>
                <a:ea typeface="Calibri"/>
                <a:cs typeface="Calibri"/>
                <a:sym typeface="Calibri"/>
              </a:rPr>
              <a:t>SGK est devenue une initiative communautaire dynamique, où des personnes d'horizons culturels très différents se réunissent pour partager leurs plats traditionnels avec les locaux et d'autres migrants. Cela a contribué à réduire l'isolement s</a:t>
            </a:r>
            <a:r>
              <a:rPr lang="en-GB" sz="1150" b="0" i="0" u="none" strike="noStrike" cap="none">
                <a:solidFill>
                  <a:schemeClr val="lt1"/>
                </a:solidFill>
                <a:latin typeface="Calibri"/>
                <a:ea typeface="Calibri"/>
                <a:cs typeface="Calibri"/>
                <a:sym typeface="Calibri"/>
              </a:rPr>
              <a:t>ocial souvent vécu par les personnes directement prises en charge tout en enrichissant le paysage culturel de la communauté locale.</a:t>
            </a:r>
            <a:endParaRPr sz="1400" b="0" i="0" u="none" strike="noStrike" cap="none">
              <a:solidFill>
                <a:srgbClr val="000000"/>
              </a:solidFill>
              <a:latin typeface="Arial"/>
              <a:ea typeface="Arial"/>
              <a:cs typeface="Arial"/>
              <a:sym typeface="Arial"/>
            </a:endParaRPr>
          </a:p>
        </p:txBody>
      </p:sp>
      <p:pic>
        <p:nvPicPr>
          <p:cNvPr id="1074" name="Google Shape;1074;p38" descr="May be an image of 5 people"/>
          <p:cNvPicPr preferRelativeResize="0"/>
          <p:nvPr/>
        </p:nvPicPr>
        <p:blipFill rotWithShape="1">
          <a:blip r:embed="rId3">
            <a:alphaModFix/>
          </a:blip>
          <a:srcRect t="99" b="89"/>
          <a:stretch/>
        </p:blipFill>
        <p:spPr>
          <a:xfrm>
            <a:off x="5103628" y="2647508"/>
            <a:ext cx="2034736" cy="2381692"/>
          </a:xfrm>
          <a:prstGeom prst="rect">
            <a:avLst/>
          </a:prstGeom>
          <a:noFill/>
          <a:ln>
            <a:noFill/>
          </a:ln>
        </p:spPr>
      </p:pic>
      <p:sp>
        <p:nvSpPr>
          <p:cNvPr id="1075" name="Google Shape;1075;p38"/>
          <p:cNvSpPr txBox="1"/>
          <p:nvPr/>
        </p:nvSpPr>
        <p:spPr>
          <a:xfrm>
            <a:off x="3489788" y="5331117"/>
            <a:ext cx="37779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1" i="0" u="sng" strike="noStrike" cap="none">
                <a:solidFill>
                  <a:schemeClr val="hlink"/>
                </a:solidFill>
                <a:latin typeface="Calibri"/>
                <a:ea typeface="Calibri"/>
                <a:cs typeface="Calibri"/>
                <a:sym typeface="Calibri"/>
                <a:hlinkClick r:id="rId4"/>
              </a:rPr>
              <a:t>www.facebook.com/foodsies/</a:t>
            </a:r>
            <a:r>
              <a:rPr lang="en-GB" sz="1100" b="1" i="0" u="none" strike="noStrike" cap="none">
                <a:solidFill>
                  <a:schemeClr val="lt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1076" name="Google Shape;1076;p38"/>
          <p:cNvSpPr txBox="1"/>
          <p:nvPr/>
        </p:nvSpPr>
        <p:spPr>
          <a:xfrm>
            <a:off x="678242" y="833353"/>
            <a:ext cx="6474900" cy="1064700"/>
          </a:xfrm>
          <a:prstGeom prst="rect">
            <a:avLst/>
          </a:prstGeom>
          <a:noFill/>
          <a:ln>
            <a:noFill/>
          </a:ln>
        </p:spPr>
        <p:txBody>
          <a:bodyPr spcFirstLastPara="1" wrap="square" lIns="91425" tIns="45700" rIns="91425" bIns="45700" anchor="t" anchorCtr="0">
            <a:noAutofit/>
          </a:bodyPr>
          <a:lstStyle/>
          <a:p>
            <a:pPr marL="0" marR="0" lvl="0" indent="0" algn="l" rtl="0">
              <a:lnSpc>
                <a:spcPct val="95000"/>
              </a:lnSpc>
              <a:spcBef>
                <a:spcPts val="0"/>
              </a:spcBef>
              <a:spcAft>
                <a:spcPts val="0"/>
              </a:spcAft>
              <a:buClr>
                <a:srgbClr val="0C2D45"/>
              </a:buClr>
              <a:buSzPts val="1200"/>
              <a:buFont typeface="Arial"/>
              <a:buNone/>
            </a:pPr>
            <a:r>
              <a:rPr lang="en-GB" sz="1100" b="0" i="0" u="none" strike="noStrike" cap="none">
                <a:solidFill>
                  <a:srgbClr val="0C2D45"/>
                </a:solidFill>
                <a:latin typeface="Calibri"/>
                <a:ea typeface="Calibri"/>
                <a:cs typeface="Calibri"/>
                <a:sym typeface="Calibri"/>
              </a:rPr>
              <a:t>La série Cook and Talk d'ACTIN Global Cuisine propose une initiative culinaire attrayante conçue pour célébrer les diverses traditions culinaires apportées aux communautés par les migrants et les réfugiés du monde entier. Cette série invite les participants à cuisiner ensemble, à partager des repas et à s'engager dans des conversations significatives sur la nourriture, la culture et les histoires personnelles.</a:t>
            </a:r>
            <a:endParaRPr sz="1200">
              <a:solidFill>
                <a:srgbClr val="0C2D45"/>
              </a:solidFill>
              <a:latin typeface="Calibri"/>
              <a:ea typeface="Calibri"/>
              <a:cs typeface="Calibri"/>
              <a:sym typeface="Calibri"/>
            </a:endParaRPr>
          </a:p>
          <a:p>
            <a:pPr marL="0" marR="0" lvl="0" indent="0" algn="l" rtl="0">
              <a:lnSpc>
                <a:spcPct val="95000"/>
              </a:lnSpc>
              <a:spcBef>
                <a:spcPts val="0"/>
              </a:spcBef>
              <a:spcAft>
                <a:spcPts val="0"/>
              </a:spcAft>
              <a:buClr>
                <a:srgbClr val="0C2D45"/>
              </a:buClr>
              <a:buSzPts val="1200"/>
              <a:buFont typeface="Arial"/>
              <a:buNone/>
            </a:pPr>
            <a:endParaRPr sz="1200">
              <a:solidFill>
                <a:srgbClr val="0C2D45"/>
              </a:solidFill>
              <a:latin typeface="Calibri"/>
              <a:ea typeface="Calibri"/>
              <a:cs typeface="Calibri"/>
              <a:sym typeface="Calibri"/>
            </a:endParaRPr>
          </a:p>
          <a:p>
            <a:pPr marL="0" marR="0" lvl="0" indent="0" algn="l" rtl="0">
              <a:lnSpc>
                <a:spcPct val="95000"/>
              </a:lnSpc>
              <a:spcBef>
                <a:spcPts val="0"/>
              </a:spcBef>
              <a:spcAft>
                <a:spcPts val="0"/>
              </a:spcAft>
              <a:buClr>
                <a:srgbClr val="0C2D45"/>
              </a:buClr>
              <a:buSzPts val="1200"/>
              <a:buFont typeface="Arial"/>
              <a:buNone/>
            </a:pPr>
            <a:r>
              <a:rPr lang="en-GB" sz="1000" b="0" i="0" u="none" strike="noStrike" cap="none">
                <a:solidFill>
                  <a:srgbClr val="0C2D45"/>
                </a:solidFill>
                <a:latin typeface="Calibri"/>
                <a:ea typeface="Calibri"/>
                <a:cs typeface="Calibri"/>
                <a:sym typeface="Calibri"/>
              </a:rPr>
              <a:t>Chaque séance pourrait être axée sur des plats de différents pays, offrant ainsi une plateforme d’échange culturel et de compréhension mutuelle à travers le langage universel de la nourriture. En cuisinant et en discutant, les participants non seulement améliorent leurs compétences culinaires, mais approfondissent également leur appréciation des cultures du monde, favorisant ainsi un sentiment de communauté et d’inclusion. Pour vous inspirer, voici quelques initiatives de bonnes pratiques dans ce domaine.</a:t>
            </a:r>
            <a:endParaRPr sz="1200" b="0" i="0" u="none" strike="noStrike" cap="none">
              <a:solidFill>
                <a:srgbClr val="000000"/>
              </a:solidFill>
              <a:latin typeface="Arial"/>
              <a:ea typeface="Arial"/>
              <a:cs typeface="Arial"/>
              <a:sym typeface="Arial"/>
            </a:endParaRPr>
          </a:p>
          <a:p>
            <a:pPr marL="0" marR="0" lvl="0" indent="0" algn="l" rtl="0">
              <a:lnSpc>
                <a:spcPct val="95000"/>
              </a:lnSpc>
              <a:spcBef>
                <a:spcPts val="0"/>
              </a:spcBef>
              <a:spcAft>
                <a:spcPts val="0"/>
              </a:spcAft>
              <a:buClr>
                <a:srgbClr val="0C2D45"/>
              </a:buClr>
              <a:buSzPts val="1200"/>
              <a:buFont typeface="Arial"/>
              <a:buNone/>
            </a:pPr>
            <a:endParaRPr sz="1200" b="0" i="0" u="none" strike="noStrike" cap="none">
              <a:solidFill>
                <a:srgbClr val="0C2D45"/>
              </a:solidFill>
              <a:latin typeface="Calibri"/>
              <a:ea typeface="Calibri"/>
              <a:cs typeface="Calibri"/>
              <a:sym typeface="Calibri"/>
            </a:endParaRPr>
          </a:p>
        </p:txBody>
      </p:sp>
      <p:grpSp>
        <p:nvGrpSpPr>
          <p:cNvPr id="1077" name="Google Shape;1077;p38"/>
          <p:cNvGrpSpPr/>
          <p:nvPr/>
        </p:nvGrpSpPr>
        <p:grpSpPr>
          <a:xfrm>
            <a:off x="0" y="491719"/>
            <a:ext cx="7048500" cy="375600"/>
            <a:chOff x="279400" y="7969291"/>
            <a:chExt cx="7048500" cy="375600"/>
          </a:xfrm>
        </p:grpSpPr>
        <p:cxnSp>
          <p:nvCxnSpPr>
            <p:cNvPr id="1078" name="Google Shape;1078;p38"/>
            <p:cNvCxnSpPr/>
            <p:nvPr/>
          </p:nvCxnSpPr>
          <p:spPr>
            <a:xfrm>
              <a:off x="279400" y="8172742"/>
              <a:ext cx="7048500" cy="0"/>
            </a:xfrm>
            <a:prstGeom prst="straightConnector1">
              <a:avLst/>
            </a:prstGeom>
            <a:noFill/>
            <a:ln w="9525" cap="flat" cmpd="sng">
              <a:solidFill>
                <a:srgbClr val="50B4D9"/>
              </a:solidFill>
              <a:prstDash val="solid"/>
              <a:miter lim="800000"/>
              <a:headEnd type="none" w="sm" len="sm"/>
              <a:tailEnd type="none" w="sm" len="sm"/>
            </a:ln>
          </p:spPr>
        </p:cxnSp>
        <p:sp>
          <p:nvSpPr>
            <p:cNvPr id="1079" name="Google Shape;1079;p38"/>
            <p:cNvSpPr/>
            <p:nvPr/>
          </p:nvSpPr>
          <p:spPr>
            <a:xfrm>
              <a:off x="477399" y="7969291"/>
              <a:ext cx="375600" cy="375600"/>
            </a:xfrm>
            <a:prstGeom prst="ellipse">
              <a:avLst/>
            </a:prstGeom>
            <a:solidFill>
              <a:srgbClr val="F3745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83"/>
                <a:buFont typeface="Arial"/>
                <a:buNone/>
              </a:pPr>
              <a:endParaRPr sz="1283" b="0" i="0" u="none" strike="noStrike" cap="none">
                <a:solidFill>
                  <a:srgbClr val="F3745D"/>
                </a:solidFill>
                <a:latin typeface="Century Schoolbook"/>
                <a:ea typeface="Century Schoolbook"/>
                <a:cs typeface="Century Schoolbook"/>
                <a:sym typeface="Century Schoolbook"/>
              </a:endParaRPr>
            </a:p>
          </p:txBody>
        </p:sp>
        <p:sp>
          <p:nvSpPr>
            <p:cNvPr id="1080" name="Google Shape;1080;p38"/>
            <p:cNvSpPr txBox="1"/>
            <p:nvPr/>
          </p:nvSpPr>
          <p:spPr>
            <a:xfrm>
              <a:off x="447104" y="7990007"/>
              <a:ext cx="449400" cy="351000"/>
            </a:xfrm>
            <a:prstGeom prst="rect">
              <a:avLst/>
            </a:prstGeom>
            <a:noFill/>
            <a:ln>
              <a:noFill/>
            </a:ln>
          </p:spPr>
          <p:txBody>
            <a:bodyPr spcFirstLastPara="1" wrap="square" lIns="91425" tIns="45700" rIns="91425" bIns="45700" anchor="b" anchorCtr="0">
              <a:noAutofit/>
            </a:bodyPr>
            <a:lstStyle/>
            <a:p>
              <a:pPr marL="0" marR="0" lvl="0" indent="0" algn="ctr" rtl="0">
                <a:lnSpc>
                  <a:spcPct val="86000"/>
                </a:lnSpc>
                <a:spcBef>
                  <a:spcPts val="0"/>
                </a:spcBef>
                <a:spcAft>
                  <a:spcPts val="0"/>
                </a:spcAft>
                <a:buClr>
                  <a:schemeClr val="lt1"/>
                </a:buClr>
                <a:buSzPts val="2000"/>
                <a:buFont typeface="Arial"/>
                <a:buNone/>
              </a:pPr>
              <a:r>
                <a:rPr lang="en-GB" sz="2000" b="1" i="0" u="none" strike="noStrike" cap="none">
                  <a:solidFill>
                    <a:schemeClr val="lt1"/>
                  </a:solidFill>
                  <a:latin typeface="Calibri"/>
                  <a:ea typeface="Calibri"/>
                  <a:cs typeface="Calibri"/>
                  <a:sym typeface="Calibri"/>
                </a:rPr>
                <a:t>01</a:t>
              </a:r>
              <a:endParaRPr sz="2000" b="0" i="0" u="none" strike="noStrike" cap="none">
                <a:solidFill>
                  <a:schemeClr val="lt1"/>
                </a:solidFill>
                <a:latin typeface="Calibri"/>
                <a:ea typeface="Calibri"/>
                <a:cs typeface="Calibri"/>
                <a:sym typeface="Calibri"/>
              </a:endParaRPr>
            </a:p>
          </p:txBody>
        </p:sp>
      </p:grpSp>
      <p:sp>
        <p:nvSpPr>
          <p:cNvPr id="1081" name="Google Shape;1081;p38"/>
          <p:cNvSpPr txBox="1"/>
          <p:nvPr/>
        </p:nvSpPr>
        <p:spPr>
          <a:xfrm>
            <a:off x="684350" y="558250"/>
            <a:ext cx="6713700" cy="2751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50B4D9"/>
              </a:buClr>
              <a:buSzPts val="1700"/>
              <a:buFont typeface="Arial"/>
              <a:buNone/>
            </a:pPr>
            <a:r>
              <a:rPr lang="en-GB" sz="1700" b="1" i="0" u="none" strike="noStrike" cap="none">
                <a:solidFill>
                  <a:srgbClr val="50B4D9"/>
                </a:solidFill>
                <a:latin typeface="Calibri"/>
                <a:ea typeface="Calibri"/>
                <a:cs typeface="Calibri"/>
                <a:sym typeface="Calibri"/>
              </a:rPr>
              <a:t>Série de conférences et de discussions sur la cuisine mondiale d'ACTIN</a:t>
            </a:r>
            <a:endParaRPr sz="1300" b="1" i="0" u="none" strike="noStrike" cap="none">
              <a:solidFill>
                <a:srgbClr val="50B4D9"/>
              </a:solidFill>
              <a:latin typeface="Calibri"/>
              <a:ea typeface="Calibri"/>
              <a:cs typeface="Calibri"/>
              <a:sym typeface="Calibri"/>
            </a:endParaRPr>
          </a:p>
          <a:p>
            <a:pPr marL="0" marR="0" lvl="0" indent="0" algn="l" rtl="0">
              <a:lnSpc>
                <a:spcPct val="80000"/>
              </a:lnSpc>
              <a:spcBef>
                <a:spcPts val="0"/>
              </a:spcBef>
              <a:spcAft>
                <a:spcPts val="0"/>
              </a:spcAft>
              <a:buClr>
                <a:srgbClr val="0C2D45"/>
              </a:buClr>
              <a:buSzPts val="1700"/>
              <a:buFont typeface="Arial"/>
              <a:buNone/>
            </a:pPr>
            <a:endParaRPr sz="1700" b="1" i="0" u="none" strike="noStrike" cap="none">
              <a:solidFill>
                <a:srgbClr val="50B4D9"/>
              </a:solidFill>
              <a:latin typeface="Calibri"/>
              <a:ea typeface="Calibri"/>
              <a:cs typeface="Calibri"/>
              <a:sym typeface="Calibri"/>
            </a:endParaRPr>
          </a:p>
        </p:txBody>
      </p:sp>
      <p:sp>
        <p:nvSpPr>
          <p:cNvPr id="1082" name="Google Shape;1082;p38"/>
          <p:cNvSpPr txBox="1"/>
          <p:nvPr/>
        </p:nvSpPr>
        <p:spPr>
          <a:xfrm>
            <a:off x="617323" y="8093608"/>
            <a:ext cx="6474900" cy="106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3745D"/>
              </a:buClr>
              <a:buSzPts val="1300"/>
              <a:buFont typeface="Arial"/>
              <a:buNone/>
            </a:pPr>
            <a:r>
              <a:rPr lang="en-GB" sz="1200" b="1" i="0" u="none" strike="noStrike" cap="none">
                <a:solidFill>
                  <a:srgbClr val="F3745D"/>
                </a:solidFill>
                <a:latin typeface="Calibri"/>
                <a:ea typeface="Calibri"/>
                <a:cs typeface="Calibri"/>
                <a:sym typeface="Calibri"/>
              </a:rPr>
              <a:t>Ateliers d'échanges culturels :</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C2D45"/>
              </a:buClr>
              <a:buSzPts val="1150"/>
              <a:buFont typeface="Arial"/>
              <a:buNone/>
            </a:pPr>
            <a:r>
              <a:rPr lang="en-GB" sz="1050" b="0" i="0" u="none" strike="noStrike" cap="none">
                <a:solidFill>
                  <a:srgbClr val="0C2D45"/>
                </a:solidFill>
                <a:latin typeface="Calibri"/>
                <a:ea typeface="Calibri"/>
                <a:cs typeface="Calibri"/>
                <a:sym typeface="Calibri"/>
              </a:rPr>
              <a:t>L'événement comprend des ateliers de cuisine où les participants s'enseignent mutuellement comment préparer des plats de leurs pays d'origine, facilitant ainsi l'échange de traditions et d'histoires culinaires.</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C2D45"/>
              </a:buClr>
              <a:buSzPts val="1150"/>
              <a:buFont typeface="Arial"/>
              <a:buNone/>
            </a:pPr>
            <a:br>
              <a:rPr lang="en-GB" sz="1050" b="0" i="0" u="none" strike="noStrike" cap="none">
                <a:solidFill>
                  <a:srgbClr val="0C2D45"/>
                </a:solidFill>
                <a:latin typeface="Calibri"/>
                <a:ea typeface="Calibri"/>
                <a:cs typeface="Calibri"/>
                <a:sym typeface="Calibri"/>
              </a:rPr>
            </a:br>
            <a:r>
              <a:rPr lang="en-GB" sz="1200" b="1" i="0" u="none" strike="noStrike" cap="none">
                <a:solidFill>
                  <a:srgbClr val="F3745D"/>
                </a:solidFill>
                <a:latin typeface="Calibri"/>
                <a:ea typeface="Calibri"/>
                <a:cs typeface="Calibri"/>
                <a:sym typeface="Calibri"/>
              </a:rPr>
              <a:t>Intégration communautaire :</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C2D45"/>
              </a:buClr>
              <a:buSzPts val="1150"/>
              <a:buFont typeface="Arial"/>
              <a:buNone/>
            </a:pPr>
            <a:r>
              <a:rPr lang="en-GB" sz="1050" b="0" i="0" u="none" strike="noStrike" cap="none">
                <a:solidFill>
                  <a:srgbClr val="0C2D45"/>
                </a:solidFill>
                <a:latin typeface="Calibri"/>
                <a:ea typeface="Calibri"/>
                <a:cs typeface="Calibri"/>
                <a:sym typeface="Calibri"/>
              </a:rPr>
              <a:t>En impliquant à la fois les locaux et les migrants, le Kitchen Symposium renforce la cohésion sociale et aide les nouveaux arrivants à se sentir accueillis au sein de la communauté.</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C2D45"/>
              </a:buClr>
              <a:buSzPts val="1150"/>
              <a:buFont typeface="Arial"/>
              <a:buNone/>
            </a:pPr>
            <a:endParaRPr sz="1050" b="0" i="0" u="none" strike="noStrike" cap="none">
              <a:solidFill>
                <a:srgbClr val="0C2D45"/>
              </a:solidFill>
              <a:latin typeface="Calibri"/>
              <a:ea typeface="Calibri"/>
              <a:cs typeface="Calibri"/>
              <a:sym typeface="Calibri"/>
            </a:endParaRPr>
          </a:p>
          <a:p>
            <a:pPr marL="0" marR="0" lvl="0" indent="0" algn="l" rtl="0">
              <a:lnSpc>
                <a:spcPct val="100000"/>
              </a:lnSpc>
              <a:spcBef>
                <a:spcPts val="0"/>
              </a:spcBef>
              <a:spcAft>
                <a:spcPts val="0"/>
              </a:spcAft>
              <a:buClr>
                <a:srgbClr val="0C2D45"/>
              </a:buClr>
              <a:buSzPts val="1150"/>
              <a:buFont typeface="Arial"/>
              <a:buNone/>
            </a:pPr>
            <a:endParaRPr sz="1050" b="0" i="0" u="none" strike="noStrike" cap="none">
              <a:solidFill>
                <a:srgbClr val="0C2D45"/>
              </a:solidFill>
              <a:latin typeface="Calibri"/>
              <a:ea typeface="Calibri"/>
              <a:cs typeface="Calibri"/>
              <a:sym typeface="Calibri"/>
            </a:endParaRPr>
          </a:p>
          <a:p>
            <a:pPr marL="0" marR="0" lvl="0" indent="0" algn="l" rtl="0">
              <a:lnSpc>
                <a:spcPct val="100000"/>
              </a:lnSpc>
              <a:spcBef>
                <a:spcPts val="0"/>
              </a:spcBef>
              <a:spcAft>
                <a:spcPts val="0"/>
              </a:spcAft>
              <a:buClr>
                <a:srgbClr val="F3745D"/>
              </a:buClr>
              <a:buSzPts val="1300"/>
              <a:buFont typeface="Arial"/>
              <a:buNone/>
            </a:pPr>
            <a:r>
              <a:rPr lang="en-GB" sz="1200" b="1" i="0" u="none" strike="noStrike" cap="none">
                <a:solidFill>
                  <a:srgbClr val="F3745D"/>
                </a:solidFill>
                <a:latin typeface="Calibri"/>
                <a:ea typeface="Calibri"/>
                <a:cs typeface="Calibri"/>
                <a:sym typeface="Calibri"/>
              </a:rPr>
              <a:t>Événements et célébrations publiques :</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C2D45"/>
              </a:buClr>
              <a:buSzPts val="1150"/>
              <a:buFont typeface="Arial"/>
              <a:buNone/>
            </a:pPr>
            <a:r>
              <a:rPr lang="en-GB" sz="1050" b="0" i="0" u="none" strike="noStrike" cap="none">
                <a:solidFill>
                  <a:srgbClr val="0C2D45"/>
                </a:solidFill>
                <a:latin typeface="Calibri"/>
                <a:ea typeface="Calibri"/>
                <a:cs typeface="Calibri"/>
                <a:sym typeface="Calibri"/>
              </a:rPr>
              <a:t>Le symposium s'est terminé par des festins publics mettant en valeur les plats multiculturels préparés lors des ateliers, attirant ainsi l'attention du public et des médias sur l'impact positif de ces interactions culturelles. L'événement était ouvert au public, tandis que les participants ont eu l'occasion de déguster des spécialités de Syrie, d'Irak, de Sierra Leone, de Grèce, ainsi qu'une recette de la communauté juive des Romaniotes de Ioannina.</a:t>
            </a:r>
            <a:r>
              <a:rPr lang="en-GB" sz="1050" b="0" i="0" u="sng" strike="noStrike" cap="none">
                <a:solidFill>
                  <a:schemeClr val="hlink"/>
                </a:solidFill>
                <a:latin typeface="Calibri"/>
                <a:ea typeface="Calibri"/>
                <a:cs typeface="Calibri"/>
                <a:sym typeface="Calibri"/>
                <a:hlinkClick r:id="rId5"/>
              </a:rPr>
              <a:t> </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3745D"/>
              </a:buClr>
              <a:buSzPts val="1000"/>
              <a:buFont typeface="Arial"/>
              <a:buNone/>
            </a:pPr>
            <a:r>
              <a:rPr lang="en-GB" sz="900" b="0" i="0" u="sng" strike="noStrike" cap="none">
                <a:solidFill>
                  <a:schemeClr val="hlink"/>
                </a:solidFill>
                <a:latin typeface="Calibri"/>
                <a:ea typeface="Calibri"/>
                <a:cs typeface="Calibri"/>
                <a:sym typeface="Calibri"/>
                <a:hlinkClick r:id="rId5"/>
              </a:rPr>
              <a:t>Food Unites : Célébration de la cuisine multiculturelle au Symposium de cuisine d'Ioannina - EPIC-UP (epicamif.eu)</a:t>
            </a:r>
            <a:endParaRPr sz="900" b="0" i="0" u="none" strike="noStrike" cap="none">
              <a:solidFill>
                <a:srgbClr val="F3745D"/>
              </a:solidFill>
              <a:latin typeface="Calibri"/>
              <a:ea typeface="Calibri"/>
              <a:cs typeface="Calibri"/>
              <a:sym typeface="Calibri"/>
            </a:endParaRPr>
          </a:p>
          <a:p>
            <a:pPr marL="0" marR="0" lvl="0" indent="0" algn="l" rtl="0">
              <a:lnSpc>
                <a:spcPct val="100000"/>
              </a:lnSpc>
              <a:spcBef>
                <a:spcPts val="0"/>
              </a:spcBef>
              <a:spcAft>
                <a:spcPts val="0"/>
              </a:spcAft>
              <a:buClr>
                <a:srgbClr val="0C2D45"/>
              </a:buClr>
              <a:buSzPts val="1150"/>
              <a:buFont typeface="Arial"/>
              <a:buNone/>
            </a:pPr>
            <a:endParaRPr sz="1050" b="0" i="0" u="none" strike="noStrike" cap="none">
              <a:solidFill>
                <a:srgbClr val="0C2D45"/>
              </a:solidFill>
              <a:latin typeface="Calibri"/>
              <a:ea typeface="Calibri"/>
              <a:cs typeface="Calibri"/>
              <a:sym typeface="Calibri"/>
            </a:endParaRPr>
          </a:p>
        </p:txBody>
      </p:sp>
      <p:sp>
        <p:nvSpPr>
          <p:cNvPr id="1083" name="Google Shape;1083;p38"/>
          <p:cNvSpPr txBox="1"/>
          <p:nvPr/>
        </p:nvSpPr>
        <p:spPr>
          <a:xfrm>
            <a:off x="603397" y="7846828"/>
            <a:ext cx="6042000" cy="252300"/>
          </a:xfrm>
          <a:prstGeom prst="rect">
            <a:avLst/>
          </a:prstGeom>
          <a:noFill/>
          <a:ln>
            <a:noFill/>
          </a:ln>
        </p:spPr>
        <p:txBody>
          <a:bodyPr spcFirstLastPara="1" wrap="square" lIns="91425" tIns="45700" rIns="91425" bIns="45700" anchor="t" anchorCtr="0">
            <a:spAutoFit/>
          </a:bodyPr>
          <a:lstStyle/>
          <a:p>
            <a:pPr marL="0" marR="0" lvl="0" indent="0" algn="l" rtl="0">
              <a:lnSpc>
                <a:spcPct val="71250"/>
              </a:lnSpc>
              <a:spcBef>
                <a:spcPts val="0"/>
              </a:spcBef>
              <a:spcAft>
                <a:spcPts val="0"/>
              </a:spcAft>
              <a:buClr>
                <a:srgbClr val="000000"/>
              </a:buClr>
              <a:buSzPts val="1600"/>
              <a:buFont typeface="Arial"/>
              <a:buNone/>
            </a:pPr>
            <a:r>
              <a:rPr lang="en-GB" sz="1600" b="1" i="0" u="none" strike="noStrike" cap="none">
                <a:solidFill>
                  <a:schemeClr val="lt1"/>
                </a:solidFill>
                <a:highlight>
                  <a:srgbClr val="50B4D9"/>
                </a:highlight>
                <a:latin typeface="Calibri"/>
                <a:ea typeface="Calibri"/>
                <a:cs typeface="Calibri"/>
                <a:sym typeface="Calibri"/>
              </a:rPr>
              <a:t>Points forts</a:t>
            </a:r>
            <a:r>
              <a:rPr lang="en-GB" sz="1600" b="1" i="0" u="none" strike="noStrike" cap="none">
                <a:solidFill>
                  <a:srgbClr val="50B4D9"/>
                </a:solidFill>
                <a:highlight>
                  <a:srgbClr val="50B4D9"/>
                </a:highlight>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1084" name="Google Shape;1084;p38"/>
          <p:cNvSpPr/>
          <p:nvPr/>
        </p:nvSpPr>
        <p:spPr>
          <a:xfrm>
            <a:off x="3413051" y="5592726"/>
            <a:ext cx="3476700" cy="2062800"/>
          </a:xfrm>
          <a:prstGeom prst="rect">
            <a:avLst/>
          </a:prstGeom>
          <a:solidFill>
            <a:srgbClr val="50B4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83"/>
              <a:buFont typeface="Arial"/>
              <a:buNone/>
            </a:pPr>
            <a:endParaRPr sz="1283" b="0" i="0" u="none" strike="noStrike" cap="none">
              <a:solidFill>
                <a:schemeClr val="lt1"/>
              </a:solidFill>
              <a:latin typeface="Century Schoolbook"/>
              <a:ea typeface="Century Schoolbook"/>
              <a:cs typeface="Century Schoolbook"/>
              <a:sym typeface="Century Schoolbook"/>
            </a:endParaRPr>
          </a:p>
        </p:txBody>
      </p:sp>
      <p:pic>
        <p:nvPicPr>
          <p:cNvPr id="1085" name="Google Shape;1085;p38"/>
          <p:cNvPicPr preferRelativeResize="0"/>
          <p:nvPr/>
        </p:nvPicPr>
        <p:blipFill rotWithShape="1">
          <a:blip r:embed="rId6">
            <a:alphaModFix/>
          </a:blip>
          <a:srcRect l="108" r="98"/>
          <a:stretch/>
        </p:blipFill>
        <p:spPr>
          <a:xfrm>
            <a:off x="678257" y="5723404"/>
            <a:ext cx="2880061" cy="1623694"/>
          </a:xfrm>
          <a:prstGeom prst="rect">
            <a:avLst/>
          </a:prstGeom>
          <a:noFill/>
          <a:ln>
            <a:noFill/>
          </a:ln>
        </p:spPr>
      </p:pic>
      <p:sp>
        <p:nvSpPr>
          <p:cNvPr id="1086" name="Google Shape;1086;p38"/>
          <p:cNvSpPr txBox="1"/>
          <p:nvPr/>
        </p:nvSpPr>
        <p:spPr>
          <a:xfrm>
            <a:off x="3785190" y="5750594"/>
            <a:ext cx="2987700" cy="1583700"/>
          </a:xfrm>
          <a:prstGeom prst="rect">
            <a:avLst/>
          </a:prstGeom>
          <a:noFill/>
          <a:ln>
            <a:noFill/>
          </a:ln>
        </p:spPr>
        <p:txBody>
          <a:bodyPr spcFirstLastPara="1" wrap="square" lIns="91425" tIns="45700" rIns="91425" bIns="45700" anchor="t" anchorCtr="0">
            <a:spAutoFit/>
          </a:bodyPr>
          <a:lstStyle/>
          <a:p>
            <a:pPr marL="0" marR="0" lvl="0" indent="0" algn="l" rtl="0">
              <a:lnSpc>
                <a:spcPct val="88854"/>
              </a:lnSpc>
              <a:spcBef>
                <a:spcPts val="0"/>
              </a:spcBef>
              <a:spcAft>
                <a:spcPts val="0"/>
              </a:spcAft>
              <a:buClr>
                <a:srgbClr val="000000"/>
              </a:buClr>
              <a:buSzPts val="1283"/>
              <a:buFont typeface="Arial"/>
              <a:buNone/>
            </a:pPr>
            <a:r>
              <a:rPr lang="en-GB" sz="983" b="1" i="0" u="none" strike="noStrike" cap="none">
                <a:solidFill>
                  <a:schemeClr val="lt1"/>
                </a:solidFill>
                <a:latin typeface="Calibri"/>
                <a:ea typeface="Calibri"/>
                <a:cs typeface="Calibri"/>
                <a:sym typeface="Calibri"/>
              </a:rPr>
              <a:t>« MMM… Cuisine multiculturelle : Mélanger les saveurs – Associer les nations dans la cuisine d</a:t>
            </a:r>
            <a:r>
              <a:rPr lang="en-GB" sz="983" b="1">
                <a:solidFill>
                  <a:schemeClr val="lt1"/>
                </a:solidFill>
                <a:latin typeface="Calibri"/>
                <a:ea typeface="Calibri"/>
                <a:cs typeface="Calibri"/>
                <a:sym typeface="Calibri"/>
              </a:rPr>
              <a:t>e L</a:t>
            </a:r>
            <a:r>
              <a:rPr lang="en-GB" sz="983" b="1" i="0" u="none" strike="noStrike" cap="none">
                <a:solidFill>
                  <a:schemeClr val="lt1"/>
                </a:solidFill>
                <a:latin typeface="Calibri"/>
                <a:ea typeface="Calibri"/>
                <a:cs typeface="Calibri"/>
                <a:sym typeface="Calibri"/>
              </a:rPr>
              <a:t>oannina - Grèce</a:t>
            </a:r>
            <a:endParaRPr sz="1100" b="0" i="0" u="none" strike="noStrike" cap="none">
              <a:solidFill>
                <a:srgbClr val="000000"/>
              </a:solidFill>
              <a:latin typeface="Arial"/>
              <a:ea typeface="Arial"/>
              <a:cs typeface="Arial"/>
              <a:sym typeface="Arial"/>
            </a:endParaRPr>
          </a:p>
          <a:p>
            <a:pPr marL="0" marR="0" lvl="0" indent="0" algn="l" rtl="0">
              <a:lnSpc>
                <a:spcPct val="88854"/>
              </a:lnSpc>
              <a:spcBef>
                <a:spcPts val="0"/>
              </a:spcBef>
              <a:spcAft>
                <a:spcPts val="0"/>
              </a:spcAft>
              <a:buClr>
                <a:srgbClr val="000000"/>
              </a:buClr>
              <a:buSzPts val="1283"/>
              <a:buFont typeface="Arial"/>
              <a:buNone/>
            </a:pPr>
            <a:endParaRPr sz="983" b="1" i="0" u="none" strike="noStrike" cap="none">
              <a:solidFill>
                <a:schemeClr val="lt1"/>
              </a:solidFill>
              <a:latin typeface="Calibri"/>
              <a:ea typeface="Calibri"/>
              <a:cs typeface="Calibri"/>
              <a:sym typeface="Calibri"/>
            </a:endParaRPr>
          </a:p>
          <a:p>
            <a:pPr marL="0" lvl="0" indent="0" algn="l" rtl="0">
              <a:lnSpc>
                <a:spcPct val="99130"/>
              </a:lnSpc>
              <a:spcBef>
                <a:spcPts val="0"/>
              </a:spcBef>
              <a:spcAft>
                <a:spcPts val="0"/>
              </a:spcAft>
              <a:buClr>
                <a:srgbClr val="000000"/>
              </a:buClr>
              <a:buSzPts val="1150"/>
              <a:buFont typeface="Arial"/>
              <a:buNone/>
            </a:pPr>
            <a:r>
              <a:rPr lang="en-GB" sz="850">
                <a:solidFill>
                  <a:schemeClr val="lt1"/>
                </a:solidFill>
                <a:latin typeface="Calibri"/>
                <a:ea typeface="Calibri"/>
                <a:cs typeface="Calibri"/>
                <a:sym typeface="Calibri"/>
              </a:rPr>
              <a:t>Le Symposium de la cuisine de Loannina « MMM… cuisine multiculturelle : mélanger les saveurs – faire correspondre les nations » est un événement culinaire dynamique qui se déroule à Ioannina, en Grèce, et qui célèbre la cuisine multiculturelle et le renforcement de la communauté. Cette initiative a été conçue</a:t>
            </a:r>
            <a:r>
              <a:rPr lang="en-GB" sz="1150">
                <a:solidFill>
                  <a:schemeClr val="lt1"/>
                </a:solidFill>
                <a:latin typeface="Calibri"/>
                <a:ea typeface="Calibri"/>
                <a:cs typeface="Calibri"/>
                <a:sym typeface="Calibri"/>
              </a:rPr>
              <a:t> </a:t>
            </a:r>
            <a:r>
              <a:rPr lang="en-GB" sz="850">
                <a:solidFill>
                  <a:schemeClr val="lt1"/>
                </a:solidFill>
                <a:latin typeface="Calibri"/>
                <a:ea typeface="Calibri"/>
                <a:cs typeface="Calibri"/>
                <a:sym typeface="Calibri"/>
              </a:rPr>
              <a:t>pour combler les clivages culturels et favoriser l'unité grâce à l'expérience partagée de la cuisine et de la nourriture.</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90"/>
        <p:cNvGrpSpPr/>
        <p:nvPr/>
      </p:nvGrpSpPr>
      <p:grpSpPr>
        <a:xfrm>
          <a:off x="0" y="0"/>
          <a:ext cx="0" cy="0"/>
          <a:chOff x="0" y="0"/>
          <a:chExt cx="0" cy="0"/>
        </a:xfrm>
      </p:grpSpPr>
      <p:sp>
        <p:nvSpPr>
          <p:cNvPr id="1091" name="Google Shape;1091;p39"/>
          <p:cNvSpPr/>
          <p:nvPr/>
        </p:nvSpPr>
        <p:spPr>
          <a:xfrm>
            <a:off x="0" y="6655980"/>
            <a:ext cx="7559700" cy="3561900"/>
          </a:xfrm>
          <a:prstGeom prst="rect">
            <a:avLst/>
          </a:prstGeom>
          <a:solidFill>
            <a:srgbClr val="50B4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83"/>
              <a:buFont typeface="Arial"/>
              <a:buNone/>
            </a:pPr>
            <a:endParaRPr sz="1283" b="0" i="0" u="none" strike="noStrike" cap="none">
              <a:solidFill>
                <a:schemeClr val="lt1"/>
              </a:solidFill>
              <a:latin typeface="Century Schoolbook"/>
              <a:ea typeface="Century Schoolbook"/>
              <a:cs typeface="Century Schoolbook"/>
              <a:sym typeface="Century Schoolbook"/>
            </a:endParaRPr>
          </a:p>
        </p:txBody>
      </p:sp>
      <p:sp>
        <p:nvSpPr>
          <p:cNvPr id="1092" name="Google Shape;1092;p39"/>
          <p:cNvSpPr/>
          <p:nvPr/>
        </p:nvSpPr>
        <p:spPr>
          <a:xfrm>
            <a:off x="588336" y="6425609"/>
            <a:ext cx="6471600" cy="35157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83"/>
              <a:buFont typeface="Arial"/>
              <a:buNone/>
            </a:pPr>
            <a:endParaRPr sz="1283" b="0" i="0" u="none" strike="noStrike" cap="none">
              <a:solidFill>
                <a:schemeClr val="lt1"/>
              </a:solidFill>
              <a:latin typeface="Century Schoolbook"/>
              <a:ea typeface="Century Schoolbook"/>
              <a:cs typeface="Century Schoolbook"/>
              <a:sym typeface="Century Schoolbook"/>
            </a:endParaRPr>
          </a:p>
        </p:txBody>
      </p:sp>
      <p:sp>
        <p:nvSpPr>
          <p:cNvPr id="1093" name="Google Shape;1093;p39"/>
          <p:cNvSpPr txBox="1">
            <a:spLocks noGrp="1"/>
          </p:cNvSpPr>
          <p:nvPr>
            <p:ph type="sldNum" idx="12"/>
          </p:nvPr>
        </p:nvSpPr>
        <p:spPr>
          <a:xfrm>
            <a:off x="7134555" y="10316301"/>
            <a:ext cx="357600" cy="266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800"/>
              <a:buNone/>
            </a:pPr>
            <a:fld id="{00000000-1234-1234-1234-123412341234}" type="slidenum">
              <a:rPr lang="en-GB"/>
              <a:t>25</a:t>
            </a:fld>
            <a:endParaRPr/>
          </a:p>
        </p:txBody>
      </p:sp>
      <p:sp>
        <p:nvSpPr>
          <p:cNvPr id="1094" name="Google Shape;1094;p39"/>
          <p:cNvSpPr txBox="1"/>
          <p:nvPr/>
        </p:nvSpPr>
        <p:spPr>
          <a:xfrm>
            <a:off x="663769" y="1947184"/>
            <a:ext cx="6331200" cy="1379100"/>
          </a:xfrm>
          <a:prstGeom prst="rect">
            <a:avLst/>
          </a:prstGeom>
          <a:noFill/>
          <a:ln>
            <a:noFill/>
          </a:ln>
        </p:spPr>
        <p:txBody>
          <a:bodyPr spcFirstLastPara="1" wrap="square" lIns="91425" tIns="45700" rIns="91425" bIns="45700" anchor="t" anchorCtr="0">
            <a:noAutofit/>
          </a:bodyPr>
          <a:lstStyle/>
          <a:p>
            <a:pPr marL="0" marR="0" lvl="0" indent="0" algn="l" rtl="0">
              <a:lnSpc>
                <a:spcPct val="97391"/>
              </a:lnSpc>
              <a:spcBef>
                <a:spcPts val="0"/>
              </a:spcBef>
              <a:spcAft>
                <a:spcPts val="0"/>
              </a:spcAft>
              <a:buClr>
                <a:srgbClr val="F3745D"/>
              </a:buClr>
              <a:buSzPts val="1150"/>
              <a:buFont typeface="Arial"/>
              <a:buNone/>
            </a:pPr>
            <a:endParaRPr sz="1150" b="0" i="0" u="none" strike="noStrike" cap="none">
              <a:solidFill>
                <a:srgbClr val="123240"/>
              </a:solidFill>
              <a:latin typeface="Calibri"/>
              <a:ea typeface="Calibri"/>
              <a:cs typeface="Calibri"/>
              <a:sym typeface="Calibri"/>
            </a:endParaRPr>
          </a:p>
        </p:txBody>
      </p:sp>
      <p:graphicFrame>
        <p:nvGraphicFramePr>
          <p:cNvPr id="1095" name="Google Shape;1095;p39"/>
          <p:cNvGraphicFramePr/>
          <p:nvPr/>
        </p:nvGraphicFramePr>
        <p:xfrm>
          <a:off x="674402" y="6471661"/>
          <a:ext cx="3000000" cy="3000000"/>
        </p:xfrm>
        <a:graphic>
          <a:graphicData uri="http://schemas.openxmlformats.org/drawingml/2006/table">
            <a:tbl>
              <a:tblPr firstRow="1" firstCol="1" bandRow="1">
                <a:noFill/>
                <a:tableStyleId>{614424C0-E9AD-42AE-B871-55224A230B82}</a:tableStyleId>
              </a:tblPr>
              <a:tblGrid>
                <a:gridCol w="762900">
                  <a:extLst>
                    <a:ext uri="{9D8B030D-6E8A-4147-A177-3AD203B41FA5}">
                      <a16:colId xmlns:a16="http://schemas.microsoft.com/office/drawing/2014/main" val="20000"/>
                    </a:ext>
                  </a:extLst>
                </a:gridCol>
                <a:gridCol w="1988125">
                  <a:extLst>
                    <a:ext uri="{9D8B030D-6E8A-4147-A177-3AD203B41FA5}">
                      <a16:colId xmlns:a16="http://schemas.microsoft.com/office/drawing/2014/main" val="20001"/>
                    </a:ext>
                  </a:extLst>
                </a:gridCol>
                <a:gridCol w="3580175">
                  <a:extLst>
                    <a:ext uri="{9D8B030D-6E8A-4147-A177-3AD203B41FA5}">
                      <a16:colId xmlns:a16="http://schemas.microsoft.com/office/drawing/2014/main" val="20002"/>
                    </a:ext>
                  </a:extLst>
                </a:gridCol>
              </a:tblGrid>
              <a:tr h="0">
                <a:tc>
                  <a:txBody>
                    <a:bodyPr/>
                    <a:lstStyle/>
                    <a:p>
                      <a:pPr marL="0" marR="0" lvl="0" indent="0" algn="l" rtl="0">
                        <a:lnSpc>
                          <a:spcPct val="107000"/>
                        </a:lnSpc>
                        <a:spcBef>
                          <a:spcPts val="0"/>
                        </a:spcBef>
                        <a:spcAft>
                          <a:spcPts val="0"/>
                        </a:spcAft>
                        <a:buClr>
                          <a:srgbClr val="000000"/>
                        </a:buClr>
                        <a:buSzPts val="1150"/>
                        <a:buFont typeface="Arial"/>
                        <a:buNone/>
                      </a:pPr>
                      <a:r>
                        <a:rPr lang="en-GB" sz="1150" u="none" strike="noStrike" cap="none">
                          <a:latin typeface="Calibri"/>
                          <a:ea typeface="Calibri"/>
                          <a:cs typeface="Calibri"/>
                          <a:sym typeface="Calibri"/>
                        </a:rPr>
                        <a:t>Temps</a:t>
                      </a:r>
                      <a:endParaRPr sz="1400" u="none" strike="noStrike" cap="none"/>
                    </a:p>
                  </a:txBody>
                  <a:tcPr marL="81525" marR="81525" marT="81525" marB="815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3745D"/>
                    </a:solidFill>
                  </a:tcPr>
                </a:tc>
                <a:tc>
                  <a:txBody>
                    <a:bodyPr/>
                    <a:lstStyle/>
                    <a:p>
                      <a:pPr marL="0" marR="0" lvl="0" indent="0" algn="l" rtl="0">
                        <a:lnSpc>
                          <a:spcPct val="107000"/>
                        </a:lnSpc>
                        <a:spcBef>
                          <a:spcPts val="0"/>
                        </a:spcBef>
                        <a:spcAft>
                          <a:spcPts val="0"/>
                        </a:spcAft>
                        <a:buClr>
                          <a:srgbClr val="000000"/>
                        </a:buClr>
                        <a:buSzPts val="1150"/>
                        <a:buFont typeface="Arial"/>
                        <a:buNone/>
                      </a:pPr>
                      <a:r>
                        <a:rPr lang="en-GB" sz="1150" u="none" strike="noStrike" cap="none">
                          <a:latin typeface="Calibri"/>
                          <a:ea typeface="Calibri"/>
                          <a:cs typeface="Calibri"/>
                          <a:sym typeface="Calibri"/>
                        </a:rPr>
                        <a:t>Activité</a:t>
                      </a:r>
                      <a:endParaRPr sz="1400" u="none" strike="noStrike" cap="none"/>
                    </a:p>
                  </a:txBody>
                  <a:tcPr marL="81525" marR="81525" marT="81525" marB="815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3745D"/>
                    </a:solidFill>
                  </a:tcPr>
                </a:tc>
                <a:tc>
                  <a:txBody>
                    <a:bodyPr/>
                    <a:lstStyle/>
                    <a:p>
                      <a:pPr marL="0" marR="0" lvl="0" indent="0" algn="l" rtl="0">
                        <a:lnSpc>
                          <a:spcPct val="107000"/>
                        </a:lnSpc>
                        <a:spcBef>
                          <a:spcPts val="0"/>
                        </a:spcBef>
                        <a:spcAft>
                          <a:spcPts val="0"/>
                        </a:spcAft>
                        <a:buClr>
                          <a:srgbClr val="000000"/>
                        </a:buClr>
                        <a:buSzPts val="1150"/>
                        <a:buFont typeface="Arial"/>
                        <a:buNone/>
                      </a:pPr>
                      <a:r>
                        <a:rPr lang="en-GB" sz="1150" u="none" strike="noStrike" cap="none">
                          <a:latin typeface="Calibri"/>
                          <a:ea typeface="Calibri"/>
                          <a:cs typeface="Calibri"/>
                          <a:sym typeface="Calibri"/>
                        </a:rPr>
                        <a:t>Description</a:t>
                      </a:r>
                      <a:endParaRPr sz="1400" u="none" strike="noStrike" cap="none"/>
                    </a:p>
                  </a:txBody>
                  <a:tcPr marL="81525" marR="81525" marT="81525" marB="815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3745D"/>
                    </a:solidFill>
                  </a:tcPr>
                </a:tc>
                <a:extLst>
                  <a:ext uri="{0D108BD9-81ED-4DB2-BD59-A6C34878D82A}">
                    <a16:rowId xmlns:a16="http://schemas.microsoft.com/office/drawing/2014/main" val="10000"/>
                  </a:ext>
                </a:extLst>
              </a:tr>
              <a:tr h="728675">
                <a:tc>
                  <a:txBody>
                    <a:bodyPr/>
                    <a:lstStyle/>
                    <a:p>
                      <a:pPr marL="0" marR="0" lvl="0" indent="0" algn="l" rtl="0">
                        <a:lnSpc>
                          <a:spcPct val="107000"/>
                        </a:lnSpc>
                        <a:spcBef>
                          <a:spcPts val="0"/>
                        </a:spcBef>
                        <a:spcAft>
                          <a:spcPts val="0"/>
                        </a:spcAft>
                        <a:buClr>
                          <a:srgbClr val="000000"/>
                        </a:buClr>
                        <a:buSzPts val="1150"/>
                        <a:buFont typeface="Arial"/>
                        <a:buNone/>
                      </a:pPr>
                      <a:r>
                        <a:rPr lang="en-GB" sz="1150" u="none" strike="noStrike" cap="none">
                          <a:solidFill>
                            <a:srgbClr val="0C2D45"/>
                          </a:solidFill>
                          <a:latin typeface="Calibri"/>
                          <a:ea typeface="Calibri"/>
                          <a:cs typeface="Calibri"/>
                          <a:sym typeface="Calibri"/>
                        </a:rPr>
                        <a:t>30 minutes</a:t>
                      </a:r>
                      <a:endParaRPr sz="1400" u="none" strike="noStrike" cap="none"/>
                    </a:p>
                  </a:txBody>
                  <a:tcPr marL="81525" marR="81525" marT="81525" marB="815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0B4D9">
                        <a:alpha val="40392"/>
                      </a:srgbClr>
                    </a:solidFill>
                  </a:tcPr>
                </a:tc>
                <a:tc>
                  <a:txBody>
                    <a:bodyPr/>
                    <a:lstStyle/>
                    <a:p>
                      <a:pPr marL="0" marR="0" lvl="0" indent="0" algn="l" rtl="0">
                        <a:lnSpc>
                          <a:spcPct val="107000"/>
                        </a:lnSpc>
                        <a:spcBef>
                          <a:spcPts val="0"/>
                        </a:spcBef>
                        <a:spcAft>
                          <a:spcPts val="0"/>
                        </a:spcAft>
                        <a:buClr>
                          <a:srgbClr val="000000"/>
                        </a:buClr>
                        <a:buSzPts val="1150"/>
                        <a:buFont typeface="Arial"/>
                        <a:buNone/>
                      </a:pPr>
                      <a:r>
                        <a:rPr lang="en-GB" sz="1150" u="none" strike="noStrike" cap="none">
                          <a:solidFill>
                            <a:srgbClr val="0C2D45"/>
                          </a:solidFill>
                          <a:latin typeface="Calibri"/>
                          <a:ea typeface="Calibri"/>
                          <a:cs typeface="Calibri"/>
                          <a:sym typeface="Calibri"/>
                        </a:rPr>
                        <a:t>Introduction et configuration</a:t>
                      </a:r>
                      <a:endParaRPr sz="1400" u="none" strike="noStrike" cap="none"/>
                    </a:p>
                  </a:txBody>
                  <a:tcPr marL="81525" marR="81525" marT="81525" marB="815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0B4D9">
                        <a:alpha val="40392"/>
                      </a:srgbClr>
                    </a:solidFill>
                  </a:tcPr>
                </a:tc>
                <a:tc>
                  <a:txBody>
                    <a:bodyPr/>
                    <a:lstStyle/>
                    <a:p>
                      <a:pPr marL="0" marR="0" lvl="0" indent="0" algn="l" rtl="0">
                        <a:lnSpc>
                          <a:spcPct val="107000"/>
                        </a:lnSpc>
                        <a:spcBef>
                          <a:spcPts val="0"/>
                        </a:spcBef>
                        <a:spcAft>
                          <a:spcPts val="0"/>
                        </a:spcAft>
                        <a:buClr>
                          <a:srgbClr val="000000"/>
                        </a:buClr>
                        <a:buSzPts val="1150"/>
                        <a:buFont typeface="Arial"/>
                        <a:buNone/>
                      </a:pPr>
                      <a:r>
                        <a:rPr lang="en-GB" sz="1150" u="none" strike="noStrike" cap="none">
                          <a:solidFill>
                            <a:srgbClr val="0C2D45"/>
                          </a:solidFill>
                          <a:latin typeface="Calibri"/>
                          <a:ea typeface="Calibri"/>
                          <a:cs typeface="Calibri"/>
                          <a:sym typeface="Calibri"/>
                        </a:rPr>
                        <a:t>Les participants présentent leurs recettes et partagent la signification culturelle ou les histoires personnelles qui leur sont associées.</a:t>
                      </a:r>
                      <a:endParaRPr sz="1400" u="none" strike="noStrike" cap="none"/>
                    </a:p>
                  </a:txBody>
                  <a:tcPr marL="81525" marR="81525" marT="81525" marB="815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0B4D9">
                        <a:alpha val="40392"/>
                      </a:srgbClr>
                    </a:solidFill>
                  </a:tcPr>
                </a:tc>
                <a:extLst>
                  <a:ext uri="{0D108BD9-81ED-4DB2-BD59-A6C34878D82A}">
                    <a16:rowId xmlns:a16="http://schemas.microsoft.com/office/drawing/2014/main" val="10001"/>
                  </a:ext>
                </a:extLst>
              </a:tr>
              <a:tr h="728675">
                <a:tc>
                  <a:txBody>
                    <a:bodyPr/>
                    <a:lstStyle/>
                    <a:p>
                      <a:pPr marL="0" marR="0" lvl="0" indent="0" algn="l" rtl="0">
                        <a:lnSpc>
                          <a:spcPct val="107000"/>
                        </a:lnSpc>
                        <a:spcBef>
                          <a:spcPts val="0"/>
                        </a:spcBef>
                        <a:spcAft>
                          <a:spcPts val="0"/>
                        </a:spcAft>
                        <a:buClr>
                          <a:srgbClr val="000000"/>
                        </a:buClr>
                        <a:buSzPts val="1150"/>
                        <a:buFont typeface="Arial"/>
                        <a:buNone/>
                      </a:pPr>
                      <a:r>
                        <a:rPr lang="en-GB" sz="1150" u="none" strike="noStrike" cap="none">
                          <a:solidFill>
                            <a:srgbClr val="0C2D45"/>
                          </a:solidFill>
                          <a:latin typeface="Calibri"/>
                          <a:ea typeface="Calibri"/>
                          <a:cs typeface="Calibri"/>
                          <a:sym typeface="Calibri"/>
                        </a:rPr>
                        <a:t>2 heures</a:t>
                      </a:r>
                      <a:endParaRPr sz="1400" u="none" strike="noStrike" cap="none"/>
                    </a:p>
                  </a:txBody>
                  <a:tcPr marL="81525" marR="81525" marT="81525" marB="815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7000"/>
                        </a:lnSpc>
                        <a:spcBef>
                          <a:spcPts val="0"/>
                        </a:spcBef>
                        <a:spcAft>
                          <a:spcPts val="0"/>
                        </a:spcAft>
                        <a:buClr>
                          <a:srgbClr val="000000"/>
                        </a:buClr>
                        <a:buSzPts val="1150"/>
                        <a:buFont typeface="Arial"/>
                        <a:buNone/>
                      </a:pPr>
                      <a:r>
                        <a:rPr lang="en-GB" sz="1150" u="none" strike="noStrike" cap="none">
                          <a:solidFill>
                            <a:srgbClr val="0C2D45"/>
                          </a:solidFill>
                          <a:latin typeface="Calibri"/>
                          <a:ea typeface="Calibri"/>
                          <a:cs typeface="Calibri"/>
                          <a:sym typeface="Calibri"/>
                        </a:rPr>
                        <a:t>Séance de cuisine</a:t>
                      </a:r>
                      <a:endParaRPr sz="1400" u="none" strike="noStrike" cap="none"/>
                    </a:p>
                  </a:txBody>
                  <a:tcPr marL="81525" marR="81525" marT="81525" marB="815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7000"/>
                        </a:lnSpc>
                        <a:spcBef>
                          <a:spcPts val="0"/>
                        </a:spcBef>
                        <a:spcAft>
                          <a:spcPts val="0"/>
                        </a:spcAft>
                        <a:buClr>
                          <a:srgbClr val="000000"/>
                        </a:buClr>
                        <a:buSzPts val="1150"/>
                        <a:buFont typeface="Arial"/>
                        <a:buNone/>
                      </a:pPr>
                      <a:r>
                        <a:rPr lang="en-GB" sz="1150" u="none" strike="noStrike" cap="none">
                          <a:solidFill>
                            <a:srgbClr val="0C2D45"/>
                          </a:solidFill>
                          <a:latin typeface="Calibri"/>
                          <a:ea typeface="Calibri"/>
                          <a:cs typeface="Calibri"/>
                          <a:sym typeface="Calibri"/>
                        </a:rPr>
                        <a:t>Les participants cuisinent leurs plats en petits groupes, s'entraident et apprennent les uns des autres, animés par un chef ou un hôte compétent.</a:t>
                      </a:r>
                      <a:endParaRPr sz="1400" u="none" strike="noStrike" cap="none"/>
                    </a:p>
                  </a:txBody>
                  <a:tcPr marL="81525" marR="81525" marT="81525" marB="815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728675">
                <a:tc>
                  <a:txBody>
                    <a:bodyPr/>
                    <a:lstStyle/>
                    <a:p>
                      <a:pPr marL="0" marR="0" lvl="0" indent="0" algn="l" rtl="0">
                        <a:lnSpc>
                          <a:spcPct val="107000"/>
                        </a:lnSpc>
                        <a:spcBef>
                          <a:spcPts val="0"/>
                        </a:spcBef>
                        <a:spcAft>
                          <a:spcPts val="0"/>
                        </a:spcAft>
                        <a:buClr>
                          <a:srgbClr val="000000"/>
                        </a:buClr>
                        <a:buSzPts val="1150"/>
                        <a:buFont typeface="Arial"/>
                        <a:buNone/>
                      </a:pPr>
                      <a:r>
                        <a:rPr lang="en-GB" sz="1150" u="none" strike="noStrike" cap="none">
                          <a:solidFill>
                            <a:srgbClr val="0C2D45"/>
                          </a:solidFill>
                          <a:latin typeface="Calibri"/>
                          <a:ea typeface="Calibri"/>
                          <a:cs typeface="Calibri"/>
                          <a:sym typeface="Calibri"/>
                        </a:rPr>
                        <a:t>30 minutes</a:t>
                      </a:r>
                      <a:endParaRPr sz="1400" u="none" strike="noStrike" cap="none"/>
                    </a:p>
                  </a:txBody>
                  <a:tcPr marL="81525" marR="81525" marT="81525" marB="815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0B4D9">
                        <a:alpha val="40392"/>
                      </a:srgbClr>
                    </a:solidFill>
                  </a:tcPr>
                </a:tc>
                <a:tc>
                  <a:txBody>
                    <a:bodyPr/>
                    <a:lstStyle/>
                    <a:p>
                      <a:pPr marL="0" marR="0" lvl="0" indent="0" algn="l" rtl="0">
                        <a:lnSpc>
                          <a:spcPct val="107000"/>
                        </a:lnSpc>
                        <a:spcBef>
                          <a:spcPts val="0"/>
                        </a:spcBef>
                        <a:spcAft>
                          <a:spcPts val="0"/>
                        </a:spcAft>
                        <a:buClr>
                          <a:srgbClr val="000000"/>
                        </a:buClr>
                        <a:buSzPts val="1150"/>
                        <a:buFont typeface="Arial"/>
                        <a:buNone/>
                      </a:pPr>
                      <a:r>
                        <a:rPr lang="en-GB" sz="1150" u="none" strike="noStrike" cap="none">
                          <a:solidFill>
                            <a:srgbClr val="0C2D45"/>
                          </a:solidFill>
                          <a:latin typeface="Calibri"/>
                          <a:ea typeface="Calibri"/>
                          <a:cs typeface="Calibri"/>
                          <a:sym typeface="Calibri"/>
                        </a:rPr>
                        <a:t>Partage de repas et discussion</a:t>
                      </a:r>
                      <a:endParaRPr sz="1400" u="none" strike="noStrike" cap="none"/>
                    </a:p>
                  </a:txBody>
                  <a:tcPr marL="81525" marR="81525" marT="81525" marB="815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0B4D9">
                        <a:alpha val="40392"/>
                      </a:srgbClr>
                    </a:solidFill>
                  </a:tcPr>
                </a:tc>
                <a:tc>
                  <a:txBody>
                    <a:bodyPr/>
                    <a:lstStyle/>
                    <a:p>
                      <a:pPr marL="0" marR="0" lvl="0" indent="0" algn="l" rtl="0">
                        <a:lnSpc>
                          <a:spcPct val="107000"/>
                        </a:lnSpc>
                        <a:spcBef>
                          <a:spcPts val="0"/>
                        </a:spcBef>
                        <a:spcAft>
                          <a:spcPts val="0"/>
                        </a:spcAft>
                        <a:buClr>
                          <a:srgbClr val="000000"/>
                        </a:buClr>
                        <a:buSzPts val="1150"/>
                        <a:buFont typeface="Arial"/>
                        <a:buNone/>
                      </a:pPr>
                      <a:r>
                        <a:rPr lang="en-GB" sz="1150" u="none" strike="noStrike" cap="none">
                          <a:solidFill>
                            <a:srgbClr val="0C2D45"/>
                          </a:solidFill>
                          <a:latin typeface="Calibri"/>
                          <a:ea typeface="Calibri"/>
                          <a:cs typeface="Calibri"/>
                          <a:sym typeface="Calibri"/>
                        </a:rPr>
                        <a:t>Tout le monde s’assoit ensemble pour déguster les repas préparés, discuter des saveurs, des ingrédients et des techniques de cuisson utilisées.</a:t>
                      </a:r>
                      <a:endParaRPr sz="1400" u="none" strike="noStrike" cap="none"/>
                    </a:p>
                  </a:txBody>
                  <a:tcPr marL="81525" marR="81525" marT="81525" marB="815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0B4D9">
                        <a:alpha val="40392"/>
                      </a:srgbClr>
                    </a:solidFill>
                  </a:tcPr>
                </a:tc>
                <a:extLst>
                  <a:ext uri="{0D108BD9-81ED-4DB2-BD59-A6C34878D82A}">
                    <a16:rowId xmlns:a16="http://schemas.microsoft.com/office/drawing/2014/main" val="10003"/>
                  </a:ext>
                </a:extLst>
              </a:tr>
              <a:tr h="908050">
                <a:tc>
                  <a:txBody>
                    <a:bodyPr/>
                    <a:lstStyle/>
                    <a:p>
                      <a:pPr marL="0" marR="0" lvl="0" indent="0" algn="l" rtl="0">
                        <a:lnSpc>
                          <a:spcPct val="107000"/>
                        </a:lnSpc>
                        <a:spcBef>
                          <a:spcPts val="0"/>
                        </a:spcBef>
                        <a:spcAft>
                          <a:spcPts val="0"/>
                        </a:spcAft>
                        <a:buClr>
                          <a:srgbClr val="000000"/>
                        </a:buClr>
                        <a:buSzPts val="1150"/>
                        <a:buFont typeface="Arial"/>
                        <a:buNone/>
                      </a:pPr>
                      <a:r>
                        <a:rPr lang="en-GB" sz="1150" u="none" strike="noStrike" cap="none">
                          <a:solidFill>
                            <a:srgbClr val="0C2D45"/>
                          </a:solidFill>
                          <a:latin typeface="Calibri"/>
                          <a:ea typeface="Calibri"/>
                          <a:cs typeface="Calibri"/>
                          <a:sym typeface="Calibri"/>
                        </a:rPr>
                        <a:t>30 minutes</a:t>
                      </a:r>
                      <a:endParaRPr sz="1400" u="none" strike="noStrike" cap="none"/>
                    </a:p>
                  </a:txBody>
                  <a:tcPr marL="81525" marR="81525" marT="81525" marB="815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7000"/>
                        </a:lnSpc>
                        <a:spcBef>
                          <a:spcPts val="0"/>
                        </a:spcBef>
                        <a:spcAft>
                          <a:spcPts val="0"/>
                        </a:spcAft>
                        <a:buClr>
                          <a:srgbClr val="000000"/>
                        </a:buClr>
                        <a:buSzPts val="1150"/>
                        <a:buFont typeface="Arial"/>
                        <a:buNone/>
                      </a:pPr>
                      <a:r>
                        <a:rPr lang="en-GB" sz="1150" u="none" strike="noStrike" cap="none">
                          <a:solidFill>
                            <a:srgbClr val="0C2D45"/>
                          </a:solidFill>
                          <a:latin typeface="Calibri"/>
                          <a:ea typeface="Calibri"/>
                          <a:cs typeface="Calibri"/>
                          <a:sym typeface="Calibri"/>
                        </a:rPr>
                        <a:t>Réflexion et rétroaction</a:t>
                      </a:r>
                      <a:endParaRPr sz="1400" u="none" strike="noStrike" cap="none"/>
                    </a:p>
                  </a:txBody>
                  <a:tcPr marL="81525" marR="81525" marT="81525" marB="815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7000"/>
                        </a:lnSpc>
                        <a:spcBef>
                          <a:spcPts val="0"/>
                        </a:spcBef>
                        <a:spcAft>
                          <a:spcPts val="0"/>
                        </a:spcAft>
                        <a:buClr>
                          <a:srgbClr val="000000"/>
                        </a:buClr>
                        <a:buSzPts val="1150"/>
                        <a:buFont typeface="Arial"/>
                        <a:buNone/>
                      </a:pPr>
                      <a:r>
                        <a:rPr lang="en-GB" sz="1150" u="none" strike="noStrike" cap="none">
                          <a:solidFill>
                            <a:srgbClr val="0C2D45"/>
                          </a:solidFill>
                          <a:latin typeface="Calibri"/>
                          <a:ea typeface="Calibri"/>
                          <a:cs typeface="Calibri"/>
                          <a:sym typeface="Calibri"/>
                        </a:rPr>
                        <a:t>Les participants réfléchissent à ce qu’ils ont appris, échangent leurs commentaires et discutent de la manière dont l’expérience a affecté leur compréhension des différentes cultures.</a:t>
                      </a:r>
                      <a:endParaRPr sz="1400" u="none" strike="noStrike" cap="none"/>
                    </a:p>
                  </a:txBody>
                  <a:tcPr marL="81525" marR="81525" marT="81525" marB="815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bl>
          </a:graphicData>
        </a:graphic>
      </p:graphicFrame>
      <p:sp>
        <p:nvSpPr>
          <p:cNvPr id="1096" name="Google Shape;1096;p39"/>
          <p:cNvSpPr txBox="1"/>
          <p:nvPr/>
        </p:nvSpPr>
        <p:spPr>
          <a:xfrm>
            <a:off x="677575" y="1263963"/>
            <a:ext cx="6474900" cy="1064700"/>
          </a:xfrm>
          <a:prstGeom prst="rect">
            <a:avLst/>
          </a:prstGeom>
          <a:noFill/>
          <a:ln>
            <a:noFill/>
          </a:ln>
        </p:spPr>
        <p:txBody>
          <a:bodyPr spcFirstLastPara="1" wrap="square" lIns="91425" tIns="45700" rIns="91425" bIns="45700" anchor="t" anchorCtr="0">
            <a:noAutofit/>
          </a:bodyPr>
          <a:lstStyle/>
          <a:p>
            <a:pPr marL="0" marR="0" lvl="0" indent="0" algn="l" rtl="0">
              <a:lnSpc>
                <a:spcPct val="95000"/>
              </a:lnSpc>
              <a:spcBef>
                <a:spcPts val="0"/>
              </a:spcBef>
              <a:spcAft>
                <a:spcPts val="0"/>
              </a:spcAft>
              <a:buClr>
                <a:srgbClr val="0C2D45"/>
              </a:buClr>
              <a:buSzPts val="1200"/>
              <a:buFont typeface="Arial"/>
              <a:buNone/>
            </a:pPr>
            <a:r>
              <a:rPr lang="en-GB" sz="1200" b="0" i="0" u="none" strike="noStrike" cap="none">
                <a:solidFill>
                  <a:srgbClr val="0C2D45"/>
                </a:solidFill>
                <a:latin typeface="Calibri"/>
                <a:ea typeface="Calibri"/>
                <a:cs typeface="Calibri"/>
                <a:sym typeface="Calibri"/>
              </a:rPr>
              <a:t>L’échange de recettes du patrimoine d’ACTIN est une façon dynamique, éducative et agréable de favoriser l’intégration et de célébrer la riche mosaïque de nourriture et de cultures au sein d’une communauté. Il offre une plate-forme de narration, d’apprentissage et de connexion, ce qui en fait un ajout précieux à toute initiative d’intégration culturelle. L’échange de recettes du patrimoine d’ACTIN est une activité conçue pour célébrer la diversité culturelle et favoriser l’intégration communautaire par le partage de recettes traditionnelles. Les participants sont encouragés à apporter des recettes de leurs origines culturelles, à les préparer ensemble et à partager les histoires derrière ces plats. Cette activité aide les participants à en apprendre davantage sur les différentes cuisines, les techniques de cuisson et le contexte historique de divers plats. Cette activité convient à tous les groupes d’âge, mais est particulièrement intéressante pour les familles, les amateurs de cuisine et les personnes intéressées par l’histoire culturelle.</a:t>
            </a:r>
            <a:endParaRPr sz="1400" b="0" i="0" u="none" strike="noStrike" cap="none">
              <a:solidFill>
                <a:srgbClr val="000000"/>
              </a:solidFill>
              <a:latin typeface="Arial"/>
              <a:ea typeface="Arial"/>
              <a:cs typeface="Arial"/>
              <a:sym typeface="Arial"/>
            </a:endParaRPr>
          </a:p>
        </p:txBody>
      </p:sp>
      <p:grpSp>
        <p:nvGrpSpPr>
          <p:cNvPr id="1097" name="Google Shape;1097;p39"/>
          <p:cNvGrpSpPr/>
          <p:nvPr/>
        </p:nvGrpSpPr>
        <p:grpSpPr>
          <a:xfrm>
            <a:off x="0" y="683106"/>
            <a:ext cx="7048500" cy="375600"/>
            <a:chOff x="279400" y="7969291"/>
            <a:chExt cx="7048500" cy="375600"/>
          </a:xfrm>
        </p:grpSpPr>
        <p:cxnSp>
          <p:nvCxnSpPr>
            <p:cNvPr id="1098" name="Google Shape;1098;p39"/>
            <p:cNvCxnSpPr/>
            <p:nvPr/>
          </p:nvCxnSpPr>
          <p:spPr>
            <a:xfrm>
              <a:off x="279400" y="8172742"/>
              <a:ext cx="7048500" cy="0"/>
            </a:xfrm>
            <a:prstGeom prst="straightConnector1">
              <a:avLst/>
            </a:prstGeom>
            <a:noFill/>
            <a:ln w="9525" cap="flat" cmpd="sng">
              <a:solidFill>
                <a:srgbClr val="50B4D9"/>
              </a:solidFill>
              <a:prstDash val="solid"/>
              <a:miter lim="800000"/>
              <a:headEnd type="none" w="sm" len="sm"/>
              <a:tailEnd type="none" w="sm" len="sm"/>
            </a:ln>
          </p:spPr>
        </p:cxnSp>
        <p:sp>
          <p:nvSpPr>
            <p:cNvPr id="1099" name="Google Shape;1099;p39"/>
            <p:cNvSpPr/>
            <p:nvPr/>
          </p:nvSpPr>
          <p:spPr>
            <a:xfrm>
              <a:off x="477399" y="7969291"/>
              <a:ext cx="375600" cy="375600"/>
            </a:xfrm>
            <a:prstGeom prst="ellipse">
              <a:avLst/>
            </a:prstGeom>
            <a:solidFill>
              <a:srgbClr val="F3745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83"/>
                <a:buFont typeface="Arial"/>
                <a:buNone/>
              </a:pPr>
              <a:endParaRPr sz="1283" b="0" i="0" u="none" strike="noStrike" cap="none">
                <a:solidFill>
                  <a:srgbClr val="F3745D"/>
                </a:solidFill>
                <a:latin typeface="Century Schoolbook"/>
                <a:ea typeface="Century Schoolbook"/>
                <a:cs typeface="Century Schoolbook"/>
                <a:sym typeface="Century Schoolbook"/>
              </a:endParaRPr>
            </a:p>
          </p:txBody>
        </p:sp>
        <p:sp>
          <p:nvSpPr>
            <p:cNvPr id="1100" name="Google Shape;1100;p39"/>
            <p:cNvSpPr txBox="1"/>
            <p:nvPr/>
          </p:nvSpPr>
          <p:spPr>
            <a:xfrm>
              <a:off x="447104" y="7990007"/>
              <a:ext cx="449400" cy="351000"/>
            </a:xfrm>
            <a:prstGeom prst="rect">
              <a:avLst/>
            </a:prstGeom>
            <a:noFill/>
            <a:ln>
              <a:noFill/>
            </a:ln>
          </p:spPr>
          <p:txBody>
            <a:bodyPr spcFirstLastPara="1" wrap="square" lIns="91425" tIns="45700" rIns="91425" bIns="45700" anchor="b" anchorCtr="0">
              <a:noAutofit/>
            </a:bodyPr>
            <a:lstStyle/>
            <a:p>
              <a:pPr marL="0" marR="0" lvl="0" indent="0" algn="ctr" rtl="0">
                <a:lnSpc>
                  <a:spcPct val="86000"/>
                </a:lnSpc>
                <a:spcBef>
                  <a:spcPts val="0"/>
                </a:spcBef>
                <a:spcAft>
                  <a:spcPts val="0"/>
                </a:spcAft>
                <a:buClr>
                  <a:schemeClr val="lt1"/>
                </a:buClr>
                <a:buSzPts val="2000"/>
                <a:buFont typeface="Arial"/>
                <a:buNone/>
              </a:pPr>
              <a:r>
                <a:rPr lang="en-GB" sz="2000" b="1" i="0" u="none" strike="noStrike" cap="none">
                  <a:solidFill>
                    <a:schemeClr val="lt1"/>
                  </a:solidFill>
                  <a:latin typeface="Calibri"/>
                  <a:ea typeface="Calibri"/>
                  <a:cs typeface="Calibri"/>
                  <a:sym typeface="Calibri"/>
                </a:rPr>
                <a:t>02</a:t>
              </a:r>
              <a:endParaRPr sz="2000" b="0" i="0" u="none" strike="noStrike" cap="none">
                <a:solidFill>
                  <a:schemeClr val="lt1"/>
                </a:solidFill>
                <a:latin typeface="Calibri"/>
                <a:ea typeface="Calibri"/>
                <a:cs typeface="Calibri"/>
                <a:sym typeface="Calibri"/>
              </a:endParaRPr>
            </a:p>
          </p:txBody>
        </p:sp>
      </p:grpSp>
      <p:sp>
        <p:nvSpPr>
          <p:cNvPr id="1101" name="Google Shape;1101;p39"/>
          <p:cNvSpPr txBox="1"/>
          <p:nvPr/>
        </p:nvSpPr>
        <p:spPr>
          <a:xfrm>
            <a:off x="684349" y="749650"/>
            <a:ext cx="5538000" cy="2751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50B4D9"/>
              </a:buClr>
              <a:buSzPts val="1700"/>
              <a:buFont typeface="Arial"/>
              <a:buNone/>
            </a:pPr>
            <a:r>
              <a:rPr lang="en-GB" sz="1700" b="1" i="0" u="none" strike="noStrike" cap="none">
                <a:solidFill>
                  <a:srgbClr val="50B4D9"/>
                </a:solidFill>
                <a:latin typeface="Calibri"/>
                <a:ea typeface="Calibri"/>
                <a:cs typeface="Calibri"/>
                <a:sym typeface="Calibri"/>
              </a:rPr>
              <a:t>Échange de recettes du patrimoine ACTIN</a:t>
            </a:r>
            <a:endParaRPr sz="1400" b="0" i="0" u="none" strike="noStrike" cap="none">
              <a:solidFill>
                <a:srgbClr val="000000"/>
              </a:solidFill>
              <a:latin typeface="Arial"/>
              <a:ea typeface="Arial"/>
              <a:cs typeface="Arial"/>
              <a:sym typeface="Arial"/>
            </a:endParaRPr>
          </a:p>
          <a:p>
            <a:pPr marL="0" marR="0" lvl="0" indent="0" algn="l" rtl="0">
              <a:lnSpc>
                <a:spcPct val="80000"/>
              </a:lnSpc>
              <a:spcBef>
                <a:spcPts val="0"/>
              </a:spcBef>
              <a:spcAft>
                <a:spcPts val="0"/>
              </a:spcAft>
              <a:buClr>
                <a:srgbClr val="0C2D45"/>
              </a:buClr>
              <a:buSzPts val="1700"/>
              <a:buFont typeface="Arial"/>
              <a:buNone/>
            </a:pPr>
            <a:endParaRPr sz="1700" b="1" i="0" u="none" strike="noStrike" cap="none">
              <a:solidFill>
                <a:srgbClr val="50B4D9"/>
              </a:solidFill>
              <a:latin typeface="Calibri"/>
              <a:ea typeface="Calibri"/>
              <a:cs typeface="Calibri"/>
              <a:sym typeface="Calibri"/>
            </a:endParaRPr>
          </a:p>
        </p:txBody>
      </p:sp>
      <p:sp>
        <p:nvSpPr>
          <p:cNvPr id="1102" name="Google Shape;1102;p39"/>
          <p:cNvSpPr txBox="1"/>
          <p:nvPr/>
        </p:nvSpPr>
        <p:spPr>
          <a:xfrm>
            <a:off x="732863" y="3268317"/>
            <a:ext cx="6516000" cy="2448000"/>
          </a:xfrm>
          <a:prstGeom prst="rect">
            <a:avLst/>
          </a:prstGeom>
          <a:noFill/>
          <a:ln>
            <a:noFill/>
          </a:ln>
        </p:spPr>
        <p:txBody>
          <a:bodyPr spcFirstLastPara="1" wrap="square" lIns="91425" tIns="45700" rIns="91425" bIns="45700" anchor="t" anchorCtr="0">
            <a:noAutofit/>
          </a:bodyPr>
          <a:lstStyle/>
          <a:p>
            <a:pPr marL="0" marR="0" lvl="0" indent="0" algn="l" rtl="0">
              <a:lnSpc>
                <a:spcPct val="87692"/>
              </a:lnSpc>
              <a:spcBef>
                <a:spcPts val="0"/>
              </a:spcBef>
              <a:spcAft>
                <a:spcPts val="0"/>
              </a:spcAft>
              <a:buClr>
                <a:srgbClr val="F3745D"/>
              </a:buClr>
              <a:buSzPts val="1300"/>
              <a:buFont typeface="Arial"/>
              <a:buNone/>
            </a:pPr>
            <a:r>
              <a:rPr lang="en-GB" sz="1100" b="1" i="0" u="none" strike="noStrike" cap="none">
                <a:solidFill>
                  <a:srgbClr val="F3745D"/>
                </a:solidFill>
                <a:latin typeface="Calibri"/>
                <a:ea typeface="Calibri"/>
                <a:cs typeface="Calibri"/>
                <a:sym typeface="Calibri"/>
              </a:rPr>
              <a:t>Objectifs</a:t>
            </a:r>
            <a:endParaRPr sz="1100" b="1" i="0" u="none" strike="noStrike" cap="none">
              <a:solidFill>
                <a:srgbClr val="F3745D"/>
              </a:solidFill>
              <a:latin typeface="Calibri"/>
              <a:ea typeface="Calibri"/>
              <a:cs typeface="Calibri"/>
              <a:sym typeface="Calibri"/>
            </a:endParaRPr>
          </a:p>
          <a:p>
            <a:pPr marL="0" marR="0" lvl="0" indent="0" algn="l" rtl="0">
              <a:lnSpc>
                <a:spcPct val="99130"/>
              </a:lnSpc>
              <a:spcBef>
                <a:spcPts val="0"/>
              </a:spcBef>
              <a:spcAft>
                <a:spcPts val="0"/>
              </a:spcAft>
              <a:buClr>
                <a:srgbClr val="0C2D45"/>
              </a:buClr>
              <a:buSzPts val="1150"/>
              <a:buFont typeface="Arial"/>
              <a:buNone/>
            </a:pPr>
            <a:r>
              <a:rPr lang="en-GB" sz="950" b="1" i="0" u="none" strike="noStrike" cap="none">
                <a:solidFill>
                  <a:srgbClr val="0C2D45"/>
                </a:solidFill>
                <a:latin typeface="Calibri"/>
                <a:ea typeface="Calibri"/>
                <a:cs typeface="Calibri"/>
                <a:sym typeface="Calibri"/>
              </a:rPr>
              <a:t>Appréciation culturelle :</a:t>
            </a:r>
            <a:r>
              <a:rPr lang="en-GB" sz="950" b="0" i="0" u="none" strike="noStrike" cap="none">
                <a:solidFill>
                  <a:srgbClr val="0C2D45"/>
                </a:solidFill>
                <a:latin typeface="Calibri"/>
                <a:ea typeface="Calibri"/>
                <a:cs typeface="Calibri"/>
                <a:sym typeface="Calibri"/>
              </a:rPr>
              <a:t>Améliorer la compréhension et l’appréciation des différentes cultures à travers leurs traditions culinaires.</a:t>
            </a:r>
            <a:endParaRPr sz="1200" b="0" i="0" u="none" strike="noStrike" cap="none">
              <a:solidFill>
                <a:srgbClr val="000000"/>
              </a:solidFill>
              <a:latin typeface="Arial"/>
              <a:ea typeface="Arial"/>
              <a:cs typeface="Arial"/>
              <a:sym typeface="Arial"/>
            </a:endParaRPr>
          </a:p>
          <a:p>
            <a:pPr marL="0" marR="0" lvl="0" indent="0" algn="l" rtl="0">
              <a:lnSpc>
                <a:spcPct val="99130"/>
              </a:lnSpc>
              <a:spcBef>
                <a:spcPts val="0"/>
              </a:spcBef>
              <a:spcAft>
                <a:spcPts val="0"/>
              </a:spcAft>
              <a:buClr>
                <a:srgbClr val="0C2D45"/>
              </a:buClr>
              <a:buSzPts val="1150"/>
              <a:buFont typeface="Arial"/>
              <a:buNone/>
            </a:pPr>
            <a:r>
              <a:rPr lang="en-GB" sz="950" b="1" i="0" u="none" strike="noStrike" cap="none">
                <a:solidFill>
                  <a:srgbClr val="0C2D45"/>
                </a:solidFill>
                <a:latin typeface="Calibri"/>
                <a:ea typeface="Calibri"/>
                <a:cs typeface="Calibri"/>
                <a:sym typeface="Calibri"/>
              </a:rPr>
              <a:t>Pratique de la langue :</a:t>
            </a:r>
            <a:r>
              <a:rPr lang="en-GB" sz="950" b="0" i="0" u="none" strike="noStrike" cap="none">
                <a:solidFill>
                  <a:srgbClr val="0C2D45"/>
                </a:solidFill>
                <a:latin typeface="Calibri"/>
                <a:ea typeface="Calibri"/>
                <a:cs typeface="Calibri"/>
                <a:sym typeface="Calibri"/>
              </a:rPr>
              <a:t>Améliorez vos compétences linguistiques en expliquant des recettes, des termes de cuisine et des histoires liées à la nourriture dans une nouvelle langue.</a:t>
            </a:r>
            <a:endParaRPr sz="1200" b="0" i="0" u="none" strike="noStrike" cap="none">
              <a:solidFill>
                <a:srgbClr val="000000"/>
              </a:solidFill>
              <a:latin typeface="Arial"/>
              <a:ea typeface="Arial"/>
              <a:cs typeface="Arial"/>
              <a:sym typeface="Arial"/>
            </a:endParaRPr>
          </a:p>
          <a:p>
            <a:pPr marL="0" marR="0" lvl="0" indent="0" algn="l" rtl="0">
              <a:lnSpc>
                <a:spcPct val="99130"/>
              </a:lnSpc>
              <a:spcBef>
                <a:spcPts val="0"/>
              </a:spcBef>
              <a:spcAft>
                <a:spcPts val="0"/>
              </a:spcAft>
              <a:buClr>
                <a:srgbClr val="0C2D45"/>
              </a:buClr>
              <a:buSzPts val="1150"/>
              <a:buFont typeface="Arial"/>
              <a:buNone/>
            </a:pPr>
            <a:r>
              <a:rPr lang="en-GB" sz="950" b="0" i="0" u="none" strike="noStrike" cap="none">
                <a:solidFill>
                  <a:srgbClr val="0C2D45"/>
                </a:solidFill>
                <a:latin typeface="Calibri"/>
                <a:ea typeface="Calibri"/>
                <a:cs typeface="Calibri"/>
                <a:sym typeface="Calibri"/>
              </a:rPr>
              <a:t>Intégration sociale : Favoriser les liens et les amitiés entre les divers membres de la communauté grâce à des expériences culinaires partagées.</a:t>
            </a:r>
            <a:endParaRPr sz="1200" b="0" i="0" u="none" strike="noStrike" cap="none">
              <a:solidFill>
                <a:srgbClr val="000000"/>
              </a:solidFill>
              <a:latin typeface="Arial"/>
              <a:ea typeface="Arial"/>
              <a:cs typeface="Arial"/>
              <a:sym typeface="Arial"/>
            </a:endParaRPr>
          </a:p>
          <a:p>
            <a:pPr marL="0" marR="0" lvl="0" indent="0" algn="l" rtl="0">
              <a:lnSpc>
                <a:spcPct val="99130"/>
              </a:lnSpc>
              <a:spcBef>
                <a:spcPts val="0"/>
              </a:spcBef>
              <a:spcAft>
                <a:spcPts val="0"/>
              </a:spcAft>
              <a:buClr>
                <a:srgbClr val="0C2D45"/>
              </a:buClr>
              <a:buSzPts val="1150"/>
              <a:buFont typeface="Arial"/>
              <a:buNone/>
            </a:pPr>
            <a:r>
              <a:rPr lang="en-GB" sz="950" b="1" i="0" u="none" strike="noStrike" cap="none">
                <a:solidFill>
                  <a:srgbClr val="0C2D45"/>
                </a:solidFill>
                <a:latin typeface="Calibri"/>
                <a:ea typeface="Calibri"/>
                <a:cs typeface="Calibri"/>
                <a:sym typeface="Calibri"/>
              </a:rPr>
              <a:t>Possibilités éducatives : </a:t>
            </a:r>
            <a:r>
              <a:rPr lang="en-GB" sz="950" b="0" i="0" u="none" strike="noStrike" cap="none">
                <a:solidFill>
                  <a:srgbClr val="0C2D45"/>
                </a:solidFill>
                <a:latin typeface="Calibri"/>
                <a:ea typeface="Calibri"/>
                <a:cs typeface="Calibri"/>
                <a:sym typeface="Calibri"/>
              </a:rPr>
              <a:t>Enseignez les informations nutritionnelles, les techniques de cuisine et les pratiques de manipulation sécuritaire des aliments</a:t>
            </a:r>
            <a:r>
              <a:rPr lang="en-GB" sz="950">
                <a:solidFill>
                  <a:srgbClr val="0C2D45"/>
                </a:solidFill>
                <a:latin typeface="Calibri"/>
                <a:ea typeface="Calibri"/>
                <a:cs typeface="Calibri"/>
                <a:sym typeface="Calibri"/>
              </a:rPr>
              <a:t>.</a:t>
            </a:r>
            <a:endParaRPr sz="950" b="0" i="0" u="none" strike="noStrike" cap="none">
              <a:solidFill>
                <a:srgbClr val="0C2D45"/>
              </a:solidFill>
              <a:latin typeface="Calibri"/>
              <a:ea typeface="Calibri"/>
              <a:cs typeface="Calibri"/>
              <a:sym typeface="Calibri"/>
            </a:endParaRPr>
          </a:p>
          <a:p>
            <a:pPr marL="0" marR="0" lvl="0" indent="0" algn="l" rtl="0">
              <a:lnSpc>
                <a:spcPct val="99130"/>
              </a:lnSpc>
              <a:spcBef>
                <a:spcPts val="0"/>
              </a:spcBef>
              <a:spcAft>
                <a:spcPts val="0"/>
              </a:spcAft>
              <a:buClr>
                <a:srgbClr val="0C2D45"/>
              </a:buClr>
              <a:buSzPts val="1150"/>
              <a:buFont typeface="Arial"/>
              <a:buNone/>
            </a:pPr>
            <a:endParaRPr sz="950" b="0" i="0" u="none" strike="noStrike" cap="none">
              <a:solidFill>
                <a:srgbClr val="0C2D45"/>
              </a:solidFill>
              <a:latin typeface="Calibri"/>
              <a:ea typeface="Calibri"/>
              <a:cs typeface="Calibri"/>
              <a:sym typeface="Calibri"/>
            </a:endParaRPr>
          </a:p>
          <a:p>
            <a:pPr marL="0" marR="0" lvl="0" indent="0" algn="l" rtl="0">
              <a:lnSpc>
                <a:spcPct val="87692"/>
              </a:lnSpc>
              <a:spcBef>
                <a:spcPts val="0"/>
              </a:spcBef>
              <a:spcAft>
                <a:spcPts val="0"/>
              </a:spcAft>
              <a:buClr>
                <a:srgbClr val="F3745D"/>
              </a:buClr>
              <a:buSzPts val="1300"/>
              <a:buFont typeface="Arial"/>
              <a:buNone/>
            </a:pPr>
            <a:r>
              <a:rPr lang="en-GB" sz="1100" b="1" i="0" u="none" strike="noStrike" cap="none">
                <a:solidFill>
                  <a:srgbClr val="F3745D"/>
                </a:solidFill>
                <a:latin typeface="Calibri"/>
                <a:ea typeface="Calibri"/>
                <a:cs typeface="Calibri"/>
                <a:sym typeface="Calibri"/>
              </a:rPr>
              <a:t>Matériel nécessaire</a:t>
            </a:r>
            <a:endParaRPr sz="1200" b="0" i="0" u="none" strike="noStrike" cap="none">
              <a:solidFill>
                <a:srgbClr val="000000"/>
              </a:solidFill>
              <a:latin typeface="Arial"/>
              <a:ea typeface="Arial"/>
              <a:cs typeface="Arial"/>
              <a:sym typeface="Arial"/>
            </a:endParaRPr>
          </a:p>
          <a:p>
            <a:pPr marL="171450" marR="0" lvl="0" indent="-158750" algn="l" rtl="0">
              <a:lnSpc>
                <a:spcPct val="99130"/>
              </a:lnSpc>
              <a:spcBef>
                <a:spcPts val="0"/>
              </a:spcBef>
              <a:spcAft>
                <a:spcPts val="0"/>
              </a:spcAft>
              <a:buClr>
                <a:srgbClr val="F3745D"/>
              </a:buClr>
              <a:buSzPts val="950"/>
              <a:buFont typeface="Arial"/>
              <a:buChar char="•"/>
            </a:pPr>
            <a:r>
              <a:rPr lang="en-GB" sz="950" b="0" i="0" u="none" strike="noStrike" cap="none">
                <a:solidFill>
                  <a:srgbClr val="0C2D45"/>
                </a:solidFill>
                <a:latin typeface="Calibri"/>
                <a:ea typeface="Calibri"/>
                <a:cs typeface="Calibri"/>
                <a:sym typeface="Calibri"/>
              </a:rPr>
              <a:t>Espace cuisine adéquat pour cuisiner et manger.</a:t>
            </a:r>
            <a:br>
              <a:rPr lang="en-GB" sz="950" b="0" i="0" u="none" strike="noStrike" cap="none">
                <a:solidFill>
                  <a:srgbClr val="0C2D45"/>
                </a:solidFill>
                <a:latin typeface="Calibri"/>
                <a:ea typeface="Calibri"/>
                <a:cs typeface="Calibri"/>
                <a:sym typeface="Calibri"/>
              </a:rPr>
            </a:br>
            <a:r>
              <a:rPr lang="en-GB" sz="950" b="0" i="0" u="none" strike="noStrike" cap="none">
                <a:solidFill>
                  <a:srgbClr val="0C2D45"/>
                </a:solidFill>
                <a:latin typeface="Calibri"/>
                <a:ea typeface="Calibri"/>
                <a:cs typeface="Calibri"/>
                <a:sym typeface="Calibri"/>
              </a:rPr>
              <a:t>Ustensiles et équipements de cuisine.</a:t>
            </a:r>
            <a:endParaRPr sz="1200" b="0" i="0" u="none" strike="noStrike" cap="none">
              <a:solidFill>
                <a:srgbClr val="000000"/>
              </a:solidFill>
              <a:latin typeface="Arial"/>
              <a:ea typeface="Arial"/>
              <a:cs typeface="Arial"/>
              <a:sym typeface="Arial"/>
            </a:endParaRPr>
          </a:p>
          <a:p>
            <a:pPr marL="171450" marR="0" lvl="0" indent="-158750" algn="l" rtl="0">
              <a:lnSpc>
                <a:spcPct val="99130"/>
              </a:lnSpc>
              <a:spcBef>
                <a:spcPts val="0"/>
              </a:spcBef>
              <a:spcAft>
                <a:spcPts val="0"/>
              </a:spcAft>
              <a:buClr>
                <a:srgbClr val="F3745D"/>
              </a:buClr>
              <a:buSzPts val="950"/>
              <a:buFont typeface="Arial"/>
              <a:buChar char="•"/>
            </a:pPr>
            <a:r>
              <a:rPr lang="en-GB" sz="950" b="0" i="0" u="none" strike="noStrike" cap="none">
                <a:solidFill>
                  <a:srgbClr val="0C2D45"/>
                </a:solidFill>
                <a:latin typeface="Calibri"/>
                <a:ea typeface="Calibri"/>
                <a:cs typeface="Calibri"/>
                <a:sym typeface="Calibri"/>
              </a:rPr>
              <a:t>Ingrédients pour les recettes (les participants peuvent apporter des éléments spécifiques si nécessaire).</a:t>
            </a:r>
            <a:endParaRPr sz="1200" b="0" i="0" u="none" strike="noStrike" cap="none">
              <a:solidFill>
                <a:srgbClr val="000000"/>
              </a:solidFill>
              <a:latin typeface="Arial"/>
              <a:ea typeface="Arial"/>
              <a:cs typeface="Arial"/>
              <a:sym typeface="Arial"/>
            </a:endParaRPr>
          </a:p>
          <a:p>
            <a:pPr marL="171450" marR="0" lvl="0" indent="-158750" algn="l" rtl="0">
              <a:lnSpc>
                <a:spcPct val="99130"/>
              </a:lnSpc>
              <a:spcBef>
                <a:spcPts val="0"/>
              </a:spcBef>
              <a:spcAft>
                <a:spcPts val="0"/>
              </a:spcAft>
              <a:buClr>
                <a:srgbClr val="F3745D"/>
              </a:buClr>
              <a:buSzPts val="950"/>
              <a:buFont typeface="Arial"/>
              <a:buChar char="•"/>
            </a:pPr>
            <a:r>
              <a:rPr lang="en-GB" sz="950" b="0" i="0" u="none" strike="noStrike" cap="none">
                <a:solidFill>
                  <a:srgbClr val="0C2D45"/>
                </a:solidFill>
                <a:latin typeface="Calibri"/>
                <a:ea typeface="Calibri"/>
                <a:cs typeface="Calibri"/>
                <a:sym typeface="Calibri"/>
              </a:rPr>
              <a:t>Fiches de recettes imprimées (voir page suivante) ou plateforme numérique pour partager et documenter les recettes.</a:t>
            </a:r>
            <a:br>
              <a:rPr lang="en-GB" sz="950" b="0" i="0" u="none" strike="noStrike" cap="none">
                <a:solidFill>
                  <a:srgbClr val="0C2D45"/>
                </a:solidFill>
                <a:latin typeface="Calibri"/>
                <a:ea typeface="Calibri"/>
                <a:cs typeface="Calibri"/>
                <a:sym typeface="Calibri"/>
              </a:rPr>
            </a:br>
            <a:endParaRPr sz="950" b="0" i="0" u="none" strike="noStrike" cap="none">
              <a:solidFill>
                <a:srgbClr val="0C2D45"/>
              </a:solidFill>
              <a:latin typeface="Calibri"/>
              <a:ea typeface="Calibri"/>
              <a:cs typeface="Calibri"/>
              <a:sym typeface="Calibri"/>
            </a:endParaRPr>
          </a:p>
          <a:p>
            <a:pPr marL="0" marR="0" lvl="0" indent="0" algn="l" rtl="0">
              <a:lnSpc>
                <a:spcPct val="87692"/>
              </a:lnSpc>
              <a:spcBef>
                <a:spcPts val="0"/>
              </a:spcBef>
              <a:spcAft>
                <a:spcPts val="0"/>
              </a:spcAft>
              <a:buClr>
                <a:srgbClr val="F3745D"/>
              </a:buClr>
              <a:buSzPts val="1300"/>
              <a:buFont typeface="Arial"/>
              <a:buNone/>
            </a:pPr>
            <a:r>
              <a:rPr lang="en-GB" sz="1100" b="1" i="0" u="none" strike="noStrike" cap="none">
                <a:solidFill>
                  <a:srgbClr val="F3745D"/>
                </a:solidFill>
                <a:latin typeface="Calibri"/>
                <a:ea typeface="Calibri"/>
                <a:cs typeface="Calibri"/>
                <a:sym typeface="Calibri"/>
              </a:rPr>
              <a:t>Lieu</a:t>
            </a:r>
            <a:endParaRPr sz="1200" b="0" i="0" u="none" strike="noStrike" cap="none">
              <a:solidFill>
                <a:srgbClr val="000000"/>
              </a:solidFill>
              <a:latin typeface="Arial"/>
              <a:ea typeface="Arial"/>
              <a:cs typeface="Arial"/>
              <a:sym typeface="Arial"/>
            </a:endParaRPr>
          </a:p>
          <a:p>
            <a:pPr marL="0" marR="0" lvl="0" indent="0" algn="l" rtl="0">
              <a:lnSpc>
                <a:spcPct val="99130"/>
              </a:lnSpc>
              <a:spcBef>
                <a:spcPts val="0"/>
              </a:spcBef>
              <a:spcAft>
                <a:spcPts val="0"/>
              </a:spcAft>
              <a:buClr>
                <a:srgbClr val="0C2D45"/>
              </a:buClr>
              <a:buSzPts val="1150"/>
              <a:buFont typeface="Arial"/>
              <a:buNone/>
            </a:pPr>
            <a:r>
              <a:rPr lang="en-GB" sz="950" b="0" i="0" u="none" strike="noStrike" cap="none">
                <a:solidFill>
                  <a:srgbClr val="0C2D45"/>
                </a:solidFill>
                <a:latin typeface="Calibri"/>
                <a:ea typeface="Calibri"/>
                <a:cs typeface="Calibri"/>
                <a:sym typeface="Calibri"/>
              </a:rPr>
              <a:t>Une cuisine de centre communautaire, une salle de classe d’économie domestique ou tout autre espace approprié doté d’installations de cuisine.</a:t>
            </a:r>
            <a:endParaRPr sz="1200" b="0" i="0" u="none" strike="noStrike" cap="none">
              <a:solidFill>
                <a:srgbClr val="000000"/>
              </a:solidFill>
              <a:latin typeface="Arial"/>
              <a:ea typeface="Arial"/>
              <a:cs typeface="Arial"/>
              <a:sym typeface="Arial"/>
            </a:endParaRPr>
          </a:p>
          <a:p>
            <a:pPr marL="0" marR="0" lvl="0" indent="0" algn="l" rtl="0">
              <a:lnSpc>
                <a:spcPct val="99130"/>
              </a:lnSpc>
              <a:spcBef>
                <a:spcPts val="0"/>
              </a:spcBef>
              <a:spcAft>
                <a:spcPts val="0"/>
              </a:spcAft>
              <a:buClr>
                <a:srgbClr val="0C2D45"/>
              </a:buClr>
              <a:buSzPts val="1150"/>
              <a:buFont typeface="Arial"/>
              <a:buNone/>
            </a:pPr>
            <a:endParaRPr sz="950" b="0" i="0" u="none" strike="noStrike" cap="none">
              <a:solidFill>
                <a:srgbClr val="0C2D45"/>
              </a:solidFill>
              <a:latin typeface="Calibri"/>
              <a:ea typeface="Calibri"/>
              <a:cs typeface="Calibri"/>
              <a:sym typeface="Calibri"/>
            </a:endParaRPr>
          </a:p>
          <a:p>
            <a:pPr marL="0" marR="0" lvl="0" indent="0" algn="l" rtl="0">
              <a:lnSpc>
                <a:spcPct val="87692"/>
              </a:lnSpc>
              <a:spcBef>
                <a:spcPts val="0"/>
              </a:spcBef>
              <a:spcAft>
                <a:spcPts val="0"/>
              </a:spcAft>
              <a:buClr>
                <a:srgbClr val="F3745D"/>
              </a:buClr>
              <a:buSzPts val="1300"/>
              <a:buFont typeface="Arial"/>
              <a:buNone/>
            </a:pPr>
            <a:r>
              <a:rPr lang="en-GB" sz="1100" b="1" i="0" u="none" strike="noStrike" cap="none">
                <a:solidFill>
                  <a:srgbClr val="F3745D"/>
                </a:solidFill>
                <a:latin typeface="Calibri"/>
                <a:ea typeface="Calibri"/>
                <a:cs typeface="Calibri"/>
                <a:sym typeface="Calibri"/>
              </a:rPr>
              <a:t>Durée</a:t>
            </a:r>
            <a:endParaRPr sz="1200" b="0" i="0" u="none" strike="noStrike" cap="none">
              <a:solidFill>
                <a:srgbClr val="000000"/>
              </a:solidFill>
              <a:latin typeface="Arial"/>
              <a:ea typeface="Arial"/>
              <a:cs typeface="Arial"/>
              <a:sym typeface="Arial"/>
            </a:endParaRPr>
          </a:p>
          <a:p>
            <a:pPr marL="0" marR="0" lvl="0" indent="0" algn="l" rtl="0">
              <a:lnSpc>
                <a:spcPct val="99130"/>
              </a:lnSpc>
              <a:spcBef>
                <a:spcPts val="0"/>
              </a:spcBef>
              <a:spcAft>
                <a:spcPts val="0"/>
              </a:spcAft>
              <a:buClr>
                <a:srgbClr val="0C2D45"/>
              </a:buClr>
              <a:buSzPts val="1150"/>
              <a:buFont typeface="Arial"/>
              <a:buNone/>
            </a:pPr>
            <a:r>
              <a:rPr lang="en-GB" sz="950" b="0" i="0" u="none" strike="noStrike" cap="none">
                <a:solidFill>
                  <a:srgbClr val="0C2D45"/>
                </a:solidFill>
                <a:latin typeface="Calibri"/>
                <a:ea typeface="Calibri"/>
                <a:cs typeface="Calibri"/>
                <a:sym typeface="Calibri"/>
              </a:rPr>
              <a:t>Environ 3 à 4 heures, laissant du temps pour cuisiner, manger et discuter.</a:t>
            </a:r>
            <a:endParaRPr sz="1200" b="0" i="0" u="none" strike="noStrike" cap="none">
              <a:solidFill>
                <a:srgbClr val="000000"/>
              </a:solidFill>
              <a:latin typeface="Arial"/>
              <a:ea typeface="Arial"/>
              <a:cs typeface="Arial"/>
              <a:sym typeface="Arial"/>
            </a:endParaRPr>
          </a:p>
          <a:p>
            <a:pPr marL="0" marR="0" lvl="0" indent="0" algn="l" rtl="0">
              <a:lnSpc>
                <a:spcPct val="99130"/>
              </a:lnSpc>
              <a:spcBef>
                <a:spcPts val="0"/>
              </a:spcBef>
              <a:spcAft>
                <a:spcPts val="0"/>
              </a:spcAft>
              <a:buClr>
                <a:srgbClr val="0C2D45"/>
              </a:buClr>
              <a:buSzPts val="1150"/>
              <a:buFont typeface="Arial"/>
              <a:buNone/>
            </a:pPr>
            <a:endParaRPr sz="950" b="0" i="0" u="none" strike="noStrike" cap="none">
              <a:solidFill>
                <a:srgbClr val="0C2D45"/>
              </a:solidFill>
              <a:latin typeface="Calibri"/>
              <a:ea typeface="Calibri"/>
              <a:cs typeface="Calibri"/>
              <a:sym typeface="Calibri"/>
            </a:endParaRPr>
          </a:p>
          <a:p>
            <a:pPr marL="0" marR="0" lvl="0" indent="0" algn="l" rtl="0">
              <a:lnSpc>
                <a:spcPct val="99130"/>
              </a:lnSpc>
              <a:spcBef>
                <a:spcPts val="0"/>
              </a:spcBef>
              <a:spcAft>
                <a:spcPts val="0"/>
              </a:spcAft>
              <a:buClr>
                <a:srgbClr val="0C2D45"/>
              </a:buClr>
              <a:buSzPts val="1150"/>
              <a:buFont typeface="Arial"/>
              <a:buNone/>
            </a:pPr>
            <a:endParaRPr sz="950" b="0" i="0" u="none" strike="noStrike" cap="none">
              <a:solidFill>
                <a:srgbClr val="0C2D45"/>
              </a:solidFill>
              <a:latin typeface="Calibri"/>
              <a:ea typeface="Calibri"/>
              <a:cs typeface="Calibri"/>
              <a:sym typeface="Calibri"/>
            </a:endParaRPr>
          </a:p>
          <a:p>
            <a:pPr marL="0" marR="0" lvl="0" indent="0" algn="l" rtl="0">
              <a:lnSpc>
                <a:spcPct val="99130"/>
              </a:lnSpc>
              <a:spcBef>
                <a:spcPts val="0"/>
              </a:spcBef>
              <a:spcAft>
                <a:spcPts val="0"/>
              </a:spcAft>
              <a:buClr>
                <a:srgbClr val="0C2D45"/>
              </a:buClr>
              <a:buSzPts val="1150"/>
              <a:buFont typeface="Arial"/>
              <a:buNone/>
            </a:pPr>
            <a:endParaRPr sz="950" b="0" i="0" u="none" strike="noStrike" cap="none">
              <a:solidFill>
                <a:srgbClr val="0C2D45"/>
              </a:solidFill>
              <a:latin typeface="Calibri"/>
              <a:ea typeface="Calibri"/>
              <a:cs typeface="Calibri"/>
              <a:sym typeface="Calibri"/>
            </a:endParaRPr>
          </a:p>
          <a:p>
            <a:pPr marL="0" marR="0" lvl="0" indent="0" algn="l" rtl="0">
              <a:lnSpc>
                <a:spcPct val="99130"/>
              </a:lnSpc>
              <a:spcBef>
                <a:spcPts val="0"/>
              </a:spcBef>
              <a:spcAft>
                <a:spcPts val="0"/>
              </a:spcAft>
              <a:buClr>
                <a:srgbClr val="0C2D45"/>
              </a:buClr>
              <a:buSzPts val="1150"/>
              <a:buFont typeface="Arial"/>
              <a:buNone/>
            </a:pPr>
            <a:endParaRPr sz="950" b="0" i="0" u="none" strike="noStrike" cap="none">
              <a:solidFill>
                <a:srgbClr val="0C2D45"/>
              </a:solidFill>
              <a:latin typeface="Calibri"/>
              <a:ea typeface="Calibri"/>
              <a:cs typeface="Calibri"/>
              <a:sym typeface="Calibri"/>
            </a:endParaRPr>
          </a:p>
          <a:p>
            <a:pPr marL="0" marR="0" lvl="0" indent="0" algn="l" rtl="0">
              <a:lnSpc>
                <a:spcPct val="99130"/>
              </a:lnSpc>
              <a:spcBef>
                <a:spcPts val="0"/>
              </a:spcBef>
              <a:spcAft>
                <a:spcPts val="0"/>
              </a:spcAft>
              <a:buClr>
                <a:srgbClr val="0C2D45"/>
              </a:buClr>
              <a:buSzPts val="1150"/>
              <a:buFont typeface="Arial"/>
              <a:buNone/>
            </a:pPr>
            <a:endParaRPr sz="950" b="0" i="0" u="none" strike="noStrike" cap="none">
              <a:solidFill>
                <a:srgbClr val="0C2D45"/>
              </a:solidFill>
              <a:latin typeface="Calibri"/>
              <a:ea typeface="Calibri"/>
              <a:cs typeface="Calibri"/>
              <a:sym typeface="Calibri"/>
            </a:endParaRPr>
          </a:p>
          <a:p>
            <a:pPr marL="0" marR="0" lvl="0" indent="0" algn="l" rtl="0">
              <a:lnSpc>
                <a:spcPct val="99130"/>
              </a:lnSpc>
              <a:spcBef>
                <a:spcPts val="0"/>
              </a:spcBef>
              <a:spcAft>
                <a:spcPts val="0"/>
              </a:spcAft>
              <a:buClr>
                <a:srgbClr val="0C2D45"/>
              </a:buClr>
              <a:buSzPts val="1150"/>
              <a:buFont typeface="Arial"/>
              <a:buNone/>
            </a:pPr>
            <a:endParaRPr sz="950" b="0" i="0" u="none" strike="noStrike" cap="none">
              <a:solidFill>
                <a:srgbClr val="0C2D45"/>
              </a:solidFill>
              <a:latin typeface="Calibri"/>
              <a:ea typeface="Calibri"/>
              <a:cs typeface="Calibri"/>
              <a:sym typeface="Calibri"/>
            </a:endParaRPr>
          </a:p>
          <a:p>
            <a:pPr marL="0" marR="0" lvl="0" indent="0" algn="l" rtl="0">
              <a:lnSpc>
                <a:spcPct val="99130"/>
              </a:lnSpc>
              <a:spcBef>
                <a:spcPts val="0"/>
              </a:spcBef>
              <a:spcAft>
                <a:spcPts val="0"/>
              </a:spcAft>
              <a:buClr>
                <a:srgbClr val="0C2D45"/>
              </a:buClr>
              <a:buSzPts val="1150"/>
              <a:buFont typeface="Arial"/>
              <a:buNone/>
            </a:pPr>
            <a:endParaRPr sz="950" b="0" i="0" u="none" strike="noStrike" cap="none">
              <a:solidFill>
                <a:srgbClr val="0C2D45"/>
              </a:solidFill>
              <a:latin typeface="Calibri"/>
              <a:ea typeface="Calibri"/>
              <a:cs typeface="Calibri"/>
              <a:sym typeface="Calibri"/>
            </a:endParaRPr>
          </a:p>
          <a:p>
            <a:pPr marL="0" marR="0" lvl="0" indent="0" algn="l" rtl="0">
              <a:lnSpc>
                <a:spcPct val="99130"/>
              </a:lnSpc>
              <a:spcBef>
                <a:spcPts val="0"/>
              </a:spcBef>
              <a:spcAft>
                <a:spcPts val="0"/>
              </a:spcAft>
              <a:buClr>
                <a:srgbClr val="0C2D45"/>
              </a:buClr>
              <a:buSzPts val="1150"/>
              <a:buFont typeface="Arial"/>
              <a:buNone/>
            </a:pPr>
            <a:endParaRPr sz="950" b="0" i="0" u="none" strike="noStrike" cap="none">
              <a:solidFill>
                <a:srgbClr val="0C2D45"/>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06"/>
        <p:cNvGrpSpPr/>
        <p:nvPr/>
      </p:nvGrpSpPr>
      <p:grpSpPr>
        <a:xfrm>
          <a:off x="0" y="0"/>
          <a:ext cx="0" cy="0"/>
          <a:chOff x="0" y="0"/>
          <a:chExt cx="0" cy="0"/>
        </a:xfrm>
      </p:grpSpPr>
      <p:sp>
        <p:nvSpPr>
          <p:cNvPr id="1107" name="Google Shape;1107;p40"/>
          <p:cNvSpPr txBox="1">
            <a:spLocks noGrp="1"/>
          </p:cNvSpPr>
          <p:nvPr>
            <p:ph type="sldNum" idx="12"/>
          </p:nvPr>
        </p:nvSpPr>
        <p:spPr>
          <a:xfrm>
            <a:off x="7134555" y="10316301"/>
            <a:ext cx="357600" cy="266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800"/>
              <a:buNone/>
            </a:pPr>
            <a:fld id="{00000000-1234-1234-1234-123412341234}" type="slidenum">
              <a:rPr lang="en-GB"/>
              <a:t>26</a:t>
            </a:fld>
            <a:endParaRPr/>
          </a:p>
        </p:txBody>
      </p:sp>
      <p:grpSp>
        <p:nvGrpSpPr>
          <p:cNvPr id="1108" name="Google Shape;1108;p40"/>
          <p:cNvGrpSpPr/>
          <p:nvPr/>
        </p:nvGrpSpPr>
        <p:grpSpPr>
          <a:xfrm>
            <a:off x="-1933553" y="-706234"/>
            <a:ext cx="10345137" cy="12265439"/>
            <a:chOff x="-1933553" y="-706234"/>
            <a:chExt cx="10345137" cy="12265439"/>
          </a:xfrm>
        </p:grpSpPr>
        <p:sp>
          <p:nvSpPr>
            <p:cNvPr id="1109" name="Google Shape;1109;p40"/>
            <p:cNvSpPr/>
            <p:nvPr/>
          </p:nvSpPr>
          <p:spPr>
            <a:xfrm rot="9914075">
              <a:off x="-1706616" y="-382494"/>
              <a:ext cx="2818580" cy="2146069"/>
            </a:xfrm>
            <a:custGeom>
              <a:avLst/>
              <a:gdLst/>
              <a:ahLst/>
              <a:cxnLst/>
              <a:rect l="l" t="t" r="r" b="b"/>
              <a:pathLst>
                <a:path w="2817057" h="2144910" extrusionOk="0">
                  <a:moveTo>
                    <a:pt x="359958" y="1788248"/>
                  </a:moveTo>
                  <a:cubicBezTo>
                    <a:pt x="324668" y="1855262"/>
                    <a:pt x="299965" y="1922275"/>
                    <a:pt x="289378" y="1996342"/>
                  </a:cubicBezTo>
                  <a:cubicBezTo>
                    <a:pt x="278791" y="2056302"/>
                    <a:pt x="264675" y="2119788"/>
                    <a:pt x="197624" y="2140950"/>
                  </a:cubicBezTo>
                  <a:cubicBezTo>
                    <a:pt x="141160" y="2155058"/>
                    <a:pt x="81167" y="2130369"/>
                    <a:pt x="45877" y="2084518"/>
                  </a:cubicBezTo>
                  <a:cubicBezTo>
                    <a:pt x="10587" y="2038667"/>
                    <a:pt x="0" y="1978707"/>
                    <a:pt x="0" y="1922275"/>
                  </a:cubicBezTo>
                  <a:cubicBezTo>
                    <a:pt x="3529" y="1823518"/>
                    <a:pt x="49406" y="1731816"/>
                    <a:pt x="95283" y="1647167"/>
                  </a:cubicBezTo>
                  <a:cubicBezTo>
                    <a:pt x="130573" y="1576627"/>
                    <a:pt x="169392" y="1502560"/>
                    <a:pt x="165863" y="1424965"/>
                  </a:cubicBezTo>
                  <a:cubicBezTo>
                    <a:pt x="162334" y="1319155"/>
                    <a:pt x="84696" y="1234506"/>
                    <a:pt x="49406" y="1132223"/>
                  </a:cubicBezTo>
                  <a:cubicBezTo>
                    <a:pt x="3529" y="987615"/>
                    <a:pt x="56464" y="825372"/>
                    <a:pt x="148218" y="701926"/>
                  </a:cubicBezTo>
                  <a:cubicBezTo>
                    <a:pt x="239972" y="578481"/>
                    <a:pt x="363487" y="486778"/>
                    <a:pt x="476415" y="384494"/>
                  </a:cubicBezTo>
                  <a:cubicBezTo>
                    <a:pt x="571698" y="299846"/>
                    <a:pt x="663452" y="208143"/>
                    <a:pt x="772850" y="141130"/>
                  </a:cubicBezTo>
                  <a:cubicBezTo>
                    <a:pt x="1033996" y="-28167"/>
                    <a:pt x="1386896" y="-45802"/>
                    <a:pt x="1669215" y="91752"/>
                  </a:cubicBezTo>
                  <a:cubicBezTo>
                    <a:pt x="1863310" y="186981"/>
                    <a:pt x="2029174" y="356278"/>
                    <a:pt x="2240913" y="402129"/>
                  </a:cubicBezTo>
                  <a:cubicBezTo>
                    <a:pt x="2350312" y="426819"/>
                    <a:pt x="2466769" y="412710"/>
                    <a:pt x="2579697" y="437400"/>
                  </a:cubicBezTo>
                  <a:cubicBezTo>
                    <a:pt x="2689096" y="462089"/>
                    <a:pt x="2805553" y="536156"/>
                    <a:pt x="2816139" y="649021"/>
                  </a:cubicBezTo>
                  <a:cubicBezTo>
                    <a:pt x="2819669" y="687818"/>
                    <a:pt x="2812611" y="723088"/>
                    <a:pt x="2802024" y="761885"/>
                  </a:cubicBezTo>
                  <a:cubicBezTo>
                    <a:pt x="2787908" y="821845"/>
                    <a:pt x="2773792" y="885331"/>
                    <a:pt x="2724386" y="920601"/>
                  </a:cubicBezTo>
                  <a:cubicBezTo>
                    <a:pt x="2678509" y="955872"/>
                    <a:pt x="2614987" y="952344"/>
                    <a:pt x="2554994" y="948818"/>
                  </a:cubicBezTo>
                  <a:cubicBezTo>
                    <a:pt x="2371486" y="934709"/>
                    <a:pt x="2184449" y="920601"/>
                    <a:pt x="2007999" y="969979"/>
                  </a:cubicBezTo>
                  <a:cubicBezTo>
                    <a:pt x="1884484" y="1005250"/>
                    <a:pt x="1768027" y="1068736"/>
                    <a:pt x="1640984" y="1093425"/>
                  </a:cubicBezTo>
                  <a:cubicBezTo>
                    <a:pt x="1464534" y="1128695"/>
                    <a:pt x="1259852" y="1093425"/>
                    <a:pt x="1129279" y="1220398"/>
                  </a:cubicBezTo>
                  <a:cubicBezTo>
                    <a:pt x="1083402" y="1262722"/>
                    <a:pt x="1051641" y="1322681"/>
                    <a:pt x="1005764" y="1368533"/>
                  </a:cubicBezTo>
                  <a:cubicBezTo>
                    <a:pt x="921068" y="1449654"/>
                    <a:pt x="794024" y="1463762"/>
                    <a:pt x="684625" y="1506086"/>
                  </a:cubicBezTo>
                  <a:cubicBezTo>
                    <a:pt x="546995" y="1558992"/>
                    <a:pt x="434067" y="1664802"/>
                    <a:pt x="359958" y="1791775"/>
                  </a:cubicBezTo>
                  <a:close/>
                </a:path>
              </a:pathLst>
            </a:custGeom>
            <a:solidFill>
              <a:srgbClr val="F9EDD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1110" name="Google Shape;1110;p40"/>
            <p:cNvSpPr/>
            <p:nvPr/>
          </p:nvSpPr>
          <p:spPr>
            <a:xfrm>
              <a:off x="4761310" y="-171450"/>
              <a:ext cx="3388094" cy="1238969"/>
            </a:xfrm>
            <a:custGeom>
              <a:avLst/>
              <a:gdLst/>
              <a:ahLst/>
              <a:cxnLst/>
              <a:rect l="l" t="t" r="r" b="b"/>
              <a:pathLst>
                <a:path w="3388094" h="1238969" extrusionOk="0">
                  <a:moveTo>
                    <a:pt x="96475" y="88055"/>
                  </a:moveTo>
                  <a:cubicBezTo>
                    <a:pt x="96475" y="88055"/>
                    <a:pt x="96475" y="88055"/>
                    <a:pt x="96475" y="88055"/>
                  </a:cubicBezTo>
                  <a:cubicBezTo>
                    <a:pt x="96475" y="88055"/>
                    <a:pt x="96475" y="88055"/>
                    <a:pt x="96475" y="88055"/>
                  </a:cubicBezTo>
                  <a:lnTo>
                    <a:pt x="96475" y="88055"/>
                  </a:lnTo>
                  <a:close/>
                  <a:moveTo>
                    <a:pt x="2531483" y="687648"/>
                  </a:moveTo>
                  <a:cubicBezTo>
                    <a:pt x="2552657" y="694702"/>
                    <a:pt x="2559715" y="694702"/>
                    <a:pt x="2570302" y="691175"/>
                  </a:cubicBezTo>
                  <a:cubicBezTo>
                    <a:pt x="2552657" y="680594"/>
                    <a:pt x="2545599" y="680594"/>
                    <a:pt x="2531483" y="687648"/>
                  </a:cubicBezTo>
                  <a:close/>
                  <a:moveTo>
                    <a:pt x="1388088" y="250298"/>
                  </a:moveTo>
                  <a:cubicBezTo>
                    <a:pt x="1384559" y="250298"/>
                    <a:pt x="1381030" y="250298"/>
                    <a:pt x="1377501" y="250298"/>
                  </a:cubicBezTo>
                  <a:cubicBezTo>
                    <a:pt x="1377501" y="250298"/>
                    <a:pt x="1377501" y="250298"/>
                    <a:pt x="1377501" y="250298"/>
                  </a:cubicBezTo>
                  <a:cubicBezTo>
                    <a:pt x="1381030" y="250298"/>
                    <a:pt x="1384559" y="250298"/>
                    <a:pt x="1388088" y="250298"/>
                  </a:cubicBezTo>
                  <a:cubicBezTo>
                    <a:pt x="1388088" y="250298"/>
                    <a:pt x="1388088" y="250298"/>
                    <a:pt x="1388088" y="250298"/>
                  </a:cubicBezTo>
                  <a:close/>
                  <a:moveTo>
                    <a:pt x="664643" y="550095"/>
                  </a:moveTo>
                  <a:cubicBezTo>
                    <a:pt x="661115" y="550095"/>
                    <a:pt x="657585" y="550095"/>
                    <a:pt x="654057" y="557149"/>
                  </a:cubicBezTo>
                  <a:cubicBezTo>
                    <a:pt x="654057" y="557149"/>
                    <a:pt x="661115" y="557149"/>
                    <a:pt x="664643" y="553621"/>
                  </a:cubicBezTo>
                  <a:cubicBezTo>
                    <a:pt x="664643" y="553621"/>
                    <a:pt x="664643" y="553621"/>
                    <a:pt x="664643" y="553621"/>
                  </a:cubicBezTo>
                  <a:cubicBezTo>
                    <a:pt x="671702" y="553621"/>
                    <a:pt x="675230" y="550095"/>
                    <a:pt x="682288" y="546567"/>
                  </a:cubicBezTo>
                  <a:cubicBezTo>
                    <a:pt x="675230" y="546567"/>
                    <a:pt x="671702" y="546567"/>
                    <a:pt x="664643" y="553621"/>
                  </a:cubicBezTo>
                  <a:close/>
                  <a:moveTo>
                    <a:pt x="2524425" y="719391"/>
                  </a:moveTo>
                  <a:cubicBezTo>
                    <a:pt x="2524425" y="719391"/>
                    <a:pt x="2524425" y="719391"/>
                    <a:pt x="2524425" y="719391"/>
                  </a:cubicBezTo>
                  <a:cubicBezTo>
                    <a:pt x="2524425" y="719391"/>
                    <a:pt x="2524425" y="719391"/>
                    <a:pt x="2524425" y="719391"/>
                  </a:cubicBezTo>
                  <a:cubicBezTo>
                    <a:pt x="2524425" y="719391"/>
                    <a:pt x="2524425" y="719391"/>
                    <a:pt x="2524425" y="719391"/>
                  </a:cubicBezTo>
                  <a:cubicBezTo>
                    <a:pt x="2524425" y="719391"/>
                    <a:pt x="2524425" y="719391"/>
                    <a:pt x="2524425" y="719391"/>
                  </a:cubicBezTo>
                  <a:close/>
                  <a:moveTo>
                    <a:pt x="2093887" y="465446"/>
                  </a:moveTo>
                  <a:cubicBezTo>
                    <a:pt x="2093887" y="465446"/>
                    <a:pt x="2093887" y="465446"/>
                    <a:pt x="2093887" y="465446"/>
                  </a:cubicBezTo>
                  <a:cubicBezTo>
                    <a:pt x="2093887" y="465446"/>
                    <a:pt x="2093887" y="465446"/>
                    <a:pt x="2093887" y="465446"/>
                  </a:cubicBezTo>
                  <a:cubicBezTo>
                    <a:pt x="2093887" y="465446"/>
                    <a:pt x="2093887" y="465446"/>
                    <a:pt x="2093887" y="465446"/>
                  </a:cubicBezTo>
                  <a:close/>
                  <a:moveTo>
                    <a:pt x="742282" y="42203"/>
                  </a:moveTo>
                  <a:cubicBezTo>
                    <a:pt x="717578" y="59838"/>
                    <a:pt x="706992" y="73947"/>
                    <a:pt x="699933" y="95109"/>
                  </a:cubicBezTo>
                  <a:cubicBezTo>
                    <a:pt x="703463" y="91582"/>
                    <a:pt x="706992" y="88055"/>
                    <a:pt x="710520" y="84527"/>
                  </a:cubicBezTo>
                  <a:cubicBezTo>
                    <a:pt x="721107" y="73947"/>
                    <a:pt x="731695" y="63366"/>
                    <a:pt x="738752" y="49257"/>
                  </a:cubicBezTo>
                  <a:cubicBezTo>
                    <a:pt x="738752" y="49257"/>
                    <a:pt x="738752" y="45731"/>
                    <a:pt x="738752" y="42203"/>
                  </a:cubicBezTo>
                  <a:close/>
                  <a:moveTo>
                    <a:pt x="2111532" y="472500"/>
                  </a:moveTo>
                  <a:cubicBezTo>
                    <a:pt x="2111532" y="472500"/>
                    <a:pt x="2111532" y="472500"/>
                    <a:pt x="2111532" y="472500"/>
                  </a:cubicBezTo>
                  <a:cubicBezTo>
                    <a:pt x="2111532" y="472500"/>
                    <a:pt x="2111532" y="472500"/>
                    <a:pt x="2111532" y="472500"/>
                  </a:cubicBezTo>
                  <a:cubicBezTo>
                    <a:pt x="2111532" y="472500"/>
                    <a:pt x="2111532" y="472500"/>
                    <a:pt x="2111532" y="472500"/>
                  </a:cubicBezTo>
                  <a:cubicBezTo>
                    <a:pt x="2111532" y="472500"/>
                    <a:pt x="2111532" y="472500"/>
                    <a:pt x="2111532" y="472500"/>
                  </a:cubicBezTo>
                  <a:cubicBezTo>
                    <a:pt x="2111532" y="472500"/>
                    <a:pt x="2111532" y="472500"/>
                    <a:pt x="2111532" y="472500"/>
                  </a:cubicBezTo>
                  <a:close/>
                  <a:moveTo>
                    <a:pt x="731695" y="70420"/>
                  </a:moveTo>
                  <a:lnTo>
                    <a:pt x="731695" y="70420"/>
                  </a:lnTo>
                  <a:cubicBezTo>
                    <a:pt x="731695" y="70420"/>
                    <a:pt x="731695" y="70420"/>
                    <a:pt x="731695" y="70420"/>
                  </a:cubicBezTo>
                  <a:cubicBezTo>
                    <a:pt x="731695" y="70420"/>
                    <a:pt x="731695" y="70420"/>
                    <a:pt x="731695" y="70420"/>
                  </a:cubicBezTo>
                  <a:cubicBezTo>
                    <a:pt x="731695" y="70420"/>
                    <a:pt x="731695" y="70420"/>
                    <a:pt x="731695" y="66892"/>
                  </a:cubicBezTo>
                  <a:cubicBezTo>
                    <a:pt x="745810" y="56312"/>
                    <a:pt x="749340" y="56312"/>
                    <a:pt x="752868" y="38677"/>
                  </a:cubicBezTo>
                  <a:cubicBezTo>
                    <a:pt x="742282" y="45731"/>
                    <a:pt x="731695" y="52785"/>
                    <a:pt x="731695" y="63366"/>
                  </a:cubicBezTo>
                  <a:close/>
                  <a:moveTo>
                    <a:pt x="1313979" y="200919"/>
                  </a:moveTo>
                  <a:cubicBezTo>
                    <a:pt x="1306921" y="200919"/>
                    <a:pt x="1299863" y="197393"/>
                    <a:pt x="1292805" y="200919"/>
                  </a:cubicBezTo>
                  <a:cubicBezTo>
                    <a:pt x="1303392" y="204446"/>
                    <a:pt x="1313979" y="207973"/>
                    <a:pt x="1324566" y="211500"/>
                  </a:cubicBezTo>
                  <a:cubicBezTo>
                    <a:pt x="1356327" y="222082"/>
                    <a:pt x="1391617" y="232663"/>
                    <a:pt x="1423378" y="243243"/>
                  </a:cubicBezTo>
                  <a:cubicBezTo>
                    <a:pt x="1433965" y="243243"/>
                    <a:pt x="1441023" y="250298"/>
                    <a:pt x="1451610" y="246771"/>
                  </a:cubicBezTo>
                  <a:cubicBezTo>
                    <a:pt x="1444552" y="246771"/>
                    <a:pt x="1433965" y="239717"/>
                    <a:pt x="1426907" y="236189"/>
                  </a:cubicBezTo>
                  <a:cubicBezTo>
                    <a:pt x="1388088" y="222082"/>
                    <a:pt x="1352798" y="211500"/>
                    <a:pt x="1313979" y="197393"/>
                  </a:cubicBezTo>
                  <a:close/>
                  <a:moveTo>
                    <a:pt x="2467961" y="641797"/>
                  </a:moveTo>
                  <a:lnTo>
                    <a:pt x="2467961" y="641797"/>
                  </a:lnTo>
                  <a:cubicBezTo>
                    <a:pt x="2467961" y="641797"/>
                    <a:pt x="2467961" y="641797"/>
                    <a:pt x="2467961" y="641797"/>
                  </a:cubicBezTo>
                  <a:cubicBezTo>
                    <a:pt x="2467961" y="641797"/>
                    <a:pt x="2467961" y="641797"/>
                    <a:pt x="2467961" y="641797"/>
                  </a:cubicBezTo>
                  <a:close/>
                  <a:moveTo>
                    <a:pt x="2467961" y="641797"/>
                  </a:moveTo>
                  <a:cubicBezTo>
                    <a:pt x="2460903" y="641797"/>
                    <a:pt x="2453845" y="641797"/>
                    <a:pt x="2450316" y="652378"/>
                  </a:cubicBezTo>
                  <a:cubicBezTo>
                    <a:pt x="2450316" y="652378"/>
                    <a:pt x="2450316" y="652378"/>
                    <a:pt x="2450316" y="652378"/>
                  </a:cubicBezTo>
                  <a:cubicBezTo>
                    <a:pt x="2457374" y="652378"/>
                    <a:pt x="2464432" y="652378"/>
                    <a:pt x="2467961" y="641797"/>
                  </a:cubicBezTo>
                  <a:close/>
                  <a:moveTo>
                    <a:pt x="2482077" y="631216"/>
                  </a:moveTo>
                  <a:cubicBezTo>
                    <a:pt x="2475019" y="631216"/>
                    <a:pt x="2471490" y="631216"/>
                    <a:pt x="2467961" y="641797"/>
                  </a:cubicBezTo>
                  <a:cubicBezTo>
                    <a:pt x="2475019" y="641797"/>
                    <a:pt x="2478548" y="641797"/>
                    <a:pt x="2482077" y="631216"/>
                  </a:cubicBezTo>
                  <a:close/>
                  <a:moveTo>
                    <a:pt x="2499722" y="617108"/>
                  </a:moveTo>
                  <a:cubicBezTo>
                    <a:pt x="2499722" y="617108"/>
                    <a:pt x="2496193" y="624162"/>
                    <a:pt x="2492664" y="624162"/>
                  </a:cubicBezTo>
                  <a:cubicBezTo>
                    <a:pt x="2492664" y="624162"/>
                    <a:pt x="2496193" y="624162"/>
                    <a:pt x="2499722" y="624162"/>
                  </a:cubicBezTo>
                  <a:cubicBezTo>
                    <a:pt x="2506780" y="613581"/>
                    <a:pt x="2513838" y="613581"/>
                    <a:pt x="2527954" y="617108"/>
                  </a:cubicBezTo>
                  <a:cubicBezTo>
                    <a:pt x="2549128" y="624162"/>
                    <a:pt x="2573831" y="631216"/>
                    <a:pt x="2598534" y="634743"/>
                  </a:cubicBezTo>
                  <a:cubicBezTo>
                    <a:pt x="2602063" y="634743"/>
                    <a:pt x="2609121" y="634743"/>
                    <a:pt x="2612650" y="634743"/>
                  </a:cubicBezTo>
                  <a:cubicBezTo>
                    <a:pt x="2612650" y="634743"/>
                    <a:pt x="2619707" y="634743"/>
                    <a:pt x="2626766" y="634743"/>
                  </a:cubicBezTo>
                  <a:cubicBezTo>
                    <a:pt x="2595005" y="624162"/>
                    <a:pt x="2566773" y="617108"/>
                    <a:pt x="2542070" y="610054"/>
                  </a:cubicBezTo>
                  <a:cubicBezTo>
                    <a:pt x="2520896" y="603000"/>
                    <a:pt x="2503251" y="599473"/>
                    <a:pt x="2482077" y="592419"/>
                  </a:cubicBezTo>
                  <a:cubicBezTo>
                    <a:pt x="2467961" y="588891"/>
                    <a:pt x="2453845" y="585365"/>
                    <a:pt x="2436200" y="585365"/>
                  </a:cubicBezTo>
                  <a:cubicBezTo>
                    <a:pt x="2443258" y="588891"/>
                    <a:pt x="2446787" y="592419"/>
                    <a:pt x="2446787" y="592419"/>
                  </a:cubicBezTo>
                  <a:cubicBezTo>
                    <a:pt x="2464432" y="599473"/>
                    <a:pt x="2485606" y="603000"/>
                    <a:pt x="2503251" y="610054"/>
                  </a:cubicBezTo>
                  <a:cubicBezTo>
                    <a:pt x="2503251" y="610054"/>
                    <a:pt x="2503251" y="610054"/>
                    <a:pt x="2503251" y="610054"/>
                  </a:cubicBezTo>
                  <a:close/>
                  <a:moveTo>
                    <a:pt x="2499722" y="631216"/>
                  </a:moveTo>
                  <a:cubicBezTo>
                    <a:pt x="2499722" y="631216"/>
                    <a:pt x="2499722" y="631216"/>
                    <a:pt x="2499722" y="631216"/>
                  </a:cubicBezTo>
                  <a:cubicBezTo>
                    <a:pt x="2499722" y="631216"/>
                    <a:pt x="2499722" y="631216"/>
                    <a:pt x="2499722" y="631216"/>
                  </a:cubicBezTo>
                  <a:cubicBezTo>
                    <a:pt x="2499722" y="631216"/>
                    <a:pt x="2499722" y="631216"/>
                    <a:pt x="2499722" y="631216"/>
                  </a:cubicBezTo>
                  <a:cubicBezTo>
                    <a:pt x="2499722" y="631216"/>
                    <a:pt x="2499722" y="631216"/>
                    <a:pt x="2499722" y="631216"/>
                  </a:cubicBezTo>
                  <a:cubicBezTo>
                    <a:pt x="2499722" y="631216"/>
                    <a:pt x="2499722" y="631216"/>
                    <a:pt x="2499722" y="631216"/>
                  </a:cubicBezTo>
                  <a:close/>
                  <a:moveTo>
                    <a:pt x="2467961" y="641797"/>
                  </a:moveTo>
                  <a:cubicBezTo>
                    <a:pt x="2467961" y="641797"/>
                    <a:pt x="2467961" y="641797"/>
                    <a:pt x="2467961" y="641797"/>
                  </a:cubicBezTo>
                  <a:cubicBezTo>
                    <a:pt x="2467961" y="641797"/>
                    <a:pt x="2467961" y="641797"/>
                    <a:pt x="2467961" y="641797"/>
                  </a:cubicBezTo>
                  <a:lnTo>
                    <a:pt x="2467961" y="641797"/>
                  </a:lnTo>
                  <a:close/>
                  <a:moveTo>
                    <a:pt x="2090358" y="465446"/>
                  </a:moveTo>
                  <a:cubicBezTo>
                    <a:pt x="2090358" y="465446"/>
                    <a:pt x="2090358" y="465446"/>
                    <a:pt x="2090358" y="465446"/>
                  </a:cubicBezTo>
                  <a:lnTo>
                    <a:pt x="2090358" y="465446"/>
                  </a:lnTo>
                  <a:cubicBezTo>
                    <a:pt x="2090358" y="465446"/>
                    <a:pt x="2090358" y="465446"/>
                    <a:pt x="2090358" y="465446"/>
                  </a:cubicBezTo>
                  <a:close/>
                  <a:moveTo>
                    <a:pt x="2559715" y="645324"/>
                  </a:moveTo>
                  <a:cubicBezTo>
                    <a:pt x="2542070" y="638270"/>
                    <a:pt x="2524425" y="631216"/>
                    <a:pt x="2503251" y="631216"/>
                  </a:cubicBezTo>
                  <a:cubicBezTo>
                    <a:pt x="2531483" y="645324"/>
                    <a:pt x="2563244" y="652378"/>
                    <a:pt x="2591476" y="659432"/>
                  </a:cubicBezTo>
                  <a:cubicBezTo>
                    <a:pt x="2580889" y="652378"/>
                    <a:pt x="2570302" y="648851"/>
                    <a:pt x="2559715" y="645324"/>
                  </a:cubicBezTo>
                  <a:close/>
                  <a:moveTo>
                    <a:pt x="2365620" y="1114418"/>
                  </a:moveTo>
                  <a:lnTo>
                    <a:pt x="2365620" y="1114418"/>
                  </a:lnTo>
                  <a:cubicBezTo>
                    <a:pt x="2365620" y="1114418"/>
                    <a:pt x="2365620" y="1114418"/>
                    <a:pt x="2365620" y="1114418"/>
                  </a:cubicBezTo>
                  <a:close/>
                  <a:moveTo>
                    <a:pt x="2005662" y="430176"/>
                  </a:moveTo>
                  <a:cubicBezTo>
                    <a:pt x="2005662" y="430176"/>
                    <a:pt x="1998604" y="430176"/>
                    <a:pt x="1991546" y="430176"/>
                  </a:cubicBezTo>
                  <a:cubicBezTo>
                    <a:pt x="2023307" y="440757"/>
                    <a:pt x="2048011" y="451338"/>
                    <a:pt x="2076242" y="461919"/>
                  </a:cubicBezTo>
                  <a:cubicBezTo>
                    <a:pt x="2083301" y="461919"/>
                    <a:pt x="2090358" y="461919"/>
                    <a:pt x="2093887" y="465446"/>
                  </a:cubicBezTo>
                  <a:cubicBezTo>
                    <a:pt x="2093887" y="465446"/>
                    <a:pt x="2093887" y="461919"/>
                    <a:pt x="2093887" y="461919"/>
                  </a:cubicBezTo>
                  <a:cubicBezTo>
                    <a:pt x="2065656" y="451338"/>
                    <a:pt x="2037423" y="440757"/>
                    <a:pt x="2009191" y="430176"/>
                  </a:cubicBezTo>
                  <a:close/>
                  <a:moveTo>
                    <a:pt x="1779807" y="370216"/>
                  </a:moveTo>
                  <a:cubicBezTo>
                    <a:pt x="1779807" y="370216"/>
                    <a:pt x="1779807" y="370216"/>
                    <a:pt x="1779807" y="370216"/>
                  </a:cubicBezTo>
                  <a:cubicBezTo>
                    <a:pt x="1779807" y="370216"/>
                    <a:pt x="1776277" y="370216"/>
                    <a:pt x="1772749" y="373744"/>
                  </a:cubicBezTo>
                  <a:cubicBezTo>
                    <a:pt x="1772749" y="373744"/>
                    <a:pt x="1772749" y="373744"/>
                    <a:pt x="1772749" y="373744"/>
                  </a:cubicBezTo>
                  <a:cubicBezTo>
                    <a:pt x="1772749" y="373744"/>
                    <a:pt x="1776277" y="373744"/>
                    <a:pt x="1779807" y="373744"/>
                  </a:cubicBezTo>
                  <a:close/>
                  <a:moveTo>
                    <a:pt x="110591" y="84527"/>
                  </a:moveTo>
                  <a:cubicBezTo>
                    <a:pt x="107062" y="84527"/>
                    <a:pt x="103533" y="84527"/>
                    <a:pt x="100004" y="84527"/>
                  </a:cubicBezTo>
                  <a:cubicBezTo>
                    <a:pt x="103533" y="84527"/>
                    <a:pt x="107062" y="84527"/>
                    <a:pt x="110591" y="84527"/>
                  </a:cubicBezTo>
                  <a:close/>
                  <a:moveTo>
                    <a:pt x="2365620" y="1114418"/>
                  </a:moveTo>
                  <a:cubicBezTo>
                    <a:pt x="2365620" y="1114418"/>
                    <a:pt x="2365620" y="1114418"/>
                    <a:pt x="2365620" y="1114418"/>
                  </a:cubicBezTo>
                  <a:cubicBezTo>
                    <a:pt x="2365620" y="1114418"/>
                    <a:pt x="2365620" y="1114418"/>
                    <a:pt x="2365620" y="1114418"/>
                  </a:cubicBezTo>
                  <a:close/>
                  <a:moveTo>
                    <a:pt x="1769219" y="945121"/>
                  </a:moveTo>
                  <a:cubicBezTo>
                    <a:pt x="1769219" y="945121"/>
                    <a:pt x="1769219" y="945121"/>
                    <a:pt x="1769219" y="945121"/>
                  </a:cubicBezTo>
                  <a:cubicBezTo>
                    <a:pt x="1769219" y="945121"/>
                    <a:pt x="1769219" y="945121"/>
                    <a:pt x="1769219" y="945121"/>
                  </a:cubicBezTo>
                  <a:cubicBezTo>
                    <a:pt x="1769219" y="945121"/>
                    <a:pt x="1769219" y="945121"/>
                    <a:pt x="1769219" y="945121"/>
                  </a:cubicBezTo>
                  <a:close/>
                  <a:moveTo>
                    <a:pt x="47069" y="126852"/>
                  </a:moveTo>
                  <a:lnTo>
                    <a:pt x="47069" y="126852"/>
                  </a:lnTo>
                  <a:cubicBezTo>
                    <a:pt x="47069" y="126852"/>
                    <a:pt x="47069" y="126852"/>
                    <a:pt x="47069" y="126852"/>
                  </a:cubicBezTo>
                  <a:lnTo>
                    <a:pt x="47069" y="126852"/>
                  </a:lnTo>
                  <a:close/>
                  <a:moveTo>
                    <a:pt x="128236" y="88055"/>
                  </a:moveTo>
                  <a:cubicBezTo>
                    <a:pt x="128236" y="88055"/>
                    <a:pt x="128236" y="88055"/>
                    <a:pt x="128236" y="88055"/>
                  </a:cubicBezTo>
                  <a:cubicBezTo>
                    <a:pt x="128236" y="88055"/>
                    <a:pt x="128236" y="88055"/>
                    <a:pt x="128236" y="88055"/>
                  </a:cubicBezTo>
                  <a:cubicBezTo>
                    <a:pt x="128236" y="88055"/>
                    <a:pt x="128236" y="88055"/>
                    <a:pt x="128236" y="88055"/>
                  </a:cubicBezTo>
                  <a:close/>
                  <a:moveTo>
                    <a:pt x="96475" y="88055"/>
                  </a:moveTo>
                  <a:cubicBezTo>
                    <a:pt x="96475" y="88055"/>
                    <a:pt x="96475" y="88055"/>
                    <a:pt x="96475" y="88055"/>
                  </a:cubicBezTo>
                  <a:cubicBezTo>
                    <a:pt x="96475" y="88055"/>
                    <a:pt x="96475" y="88055"/>
                    <a:pt x="92946" y="88055"/>
                  </a:cubicBezTo>
                  <a:cubicBezTo>
                    <a:pt x="92946" y="88055"/>
                    <a:pt x="92946" y="88055"/>
                    <a:pt x="96475" y="88055"/>
                  </a:cubicBezTo>
                  <a:close/>
                  <a:moveTo>
                    <a:pt x="121178" y="73947"/>
                  </a:moveTo>
                  <a:cubicBezTo>
                    <a:pt x="128236" y="73947"/>
                    <a:pt x="135294" y="73947"/>
                    <a:pt x="142352" y="73947"/>
                  </a:cubicBezTo>
                  <a:cubicBezTo>
                    <a:pt x="149410" y="73947"/>
                    <a:pt x="156468" y="73947"/>
                    <a:pt x="167055" y="73947"/>
                  </a:cubicBezTo>
                  <a:cubicBezTo>
                    <a:pt x="138823" y="70420"/>
                    <a:pt x="117649" y="66892"/>
                    <a:pt x="92946" y="70420"/>
                  </a:cubicBezTo>
                  <a:cubicBezTo>
                    <a:pt x="85888" y="70420"/>
                    <a:pt x="78830" y="70420"/>
                    <a:pt x="71772" y="81001"/>
                  </a:cubicBezTo>
                  <a:cubicBezTo>
                    <a:pt x="82359" y="81001"/>
                    <a:pt x="89417" y="81001"/>
                    <a:pt x="96475" y="81001"/>
                  </a:cubicBezTo>
                  <a:cubicBezTo>
                    <a:pt x="103533" y="81001"/>
                    <a:pt x="110591" y="81001"/>
                    <a:pt x="117649" y="81001"/>
                  </a:cubicBezTo>
                  <a:close/>
                  <a:moveTo>
                    <a:pt x="1762162" y="931012"/>
                  </a:moveTo>
                  <a:cubicBezTo>
                    <a:pt x="1730401" y="892215"/>
                    <a:pt x="1695111" y="856945"/>
                    <a:pt x="1652762" y="828729"/>
                  </a:cubicBezTo>
                  <a:cubicBezTo>
                    <a:pt x="1582183" y="786405"/>
                    <a:pt x="1508074" y="758189"/>
                    <a:pt x="1426907" y="754661"/>
                  </a:cubicBezTo>
                  <a:cubicBezTo>
                    <a:pt x="1395146" y="754661"/>
                    <a:pt x="1359856" y="754661"/>
                    <a:pt x="1328095" y="761716"/>
                  </a:cubicBezTo>
                  <a:cubicBezTo>
                    <a:pt x="1317508" y="761716"/>
                    <a:pt x="1306921" y="765242"/>
                    <a:pt x="1296334" y="772296"/>
                  </a:cubicBezTo>
                  <a:cubicBezTo>
                    <a:pt x="1310450" y="772296"/>
                    <a:pt x="1324566" y="772296"/>
                    <a:pt x="1335153" y="768770"/>
                  </a:cubicBezTo>
                  <a:cubicBezTo>
                    <a:pt x="1405733" y="758189"/>
                    <a:pt x="1476313" y="761716"/>
                    <a:pt x="1543364" y="786405"/>
                  </a:cubicBezTo>
                  <a:cubicBezTo>
                    <a:pt x="1621002" y="811094"/>
                    <a:pt x="1688052" y="853418"/>
                    <a:pt x="1740987" y="913377"/>
                  </a:cubicBezTo>
                  <a:cubicBezTo>
                    <a:pt x="1748046" y="923958"/>
                    <a:pt x="1758632" y="931012"/>
                    <a:pt x="1765691" y="941593"/>
                  </a:cubicBezTo>
                  <a:cubicBezTo>
                    <a:pt x="1765691" y="934540"/>
                    <a:pt x="1765691" y="931012"/>
                    <a:pt x="1758632" y="927486"/>
                  </a:cubicBezTo>
                  <a:close/>
                  <a:moveTo>
                    <a:pt x="604650" y="451338"/>
                  </a:moveTo>
                  <a:cubicBezTo>
                    <a:pt x="604650" y="451338"/>
                    <a:pt x="604650" y="447811"/>
                    <a:pt x="604650" y="444284"/>
                  </a:cubicBezTo>
                  <a:cubicBezTo>
                    <a:pt x="604650" y="444284"/>
                    <a:pt x="604650" y="447811"/>
                    <a:pt x="604650" y="451338"/>
                  </a:cubicBezTo>
                  <a:lnTo>
                    <a:pt x="604650" y="451338"/>
                  </a:lnTo>
                  <a:close/>
                  <a:moveTo>
                    <a:pt x="2136236" y="483081"/>
                  </a:moveTo>
                  <a:cubicBezTo>
                    <a:pt x="2125648" y="479554"/>
                    <a:pt x="2118591" y="476027"/>
                    <a:pt x="2111532" y="472500"/>
                  </a:cubicBezTo>
                  <a:cubicBezTo>
                    <a:pt x="2115061" y="479554"/>
                    <a:pt x="2122119" y="483081"/>
                    <a:pt x="2136236" y="483081"/>
                  </a:cubicBezTo>
                  <a:close/>
                  <a:moveTo>
                    <a:pt x="2086829" y="483081"/>
                  </a:moveTo>
                  <a:cubicBezTo>
                    <a:pt x="2086829" y="483081"/>
                    <a:pt x="2093887" y="483081"/>
                    <a:pt x="2097416" y="483081"/>
                  </a:cubicBezTo>
                  <a:cubicBezTo>
                    <a:pt x="2097416" y="483081"/>
                    <a:pt x="2097416" y="483081"/>
                    <a:pt x="2097416" y="483081"/>
                  </a:cubicBezTo>
                  <a:cubicBezTo>
                    <a:pt x="2097416" y="483081"/>
                    <a:pt x="2090358" y="483081"/>
                    <a:pt x="2086829" y="483081"/>
                  </a:cubicBezTo>
                  <a:cubicBezTo>
                    <a:pt x="2086829" y="483081"/>
                    <a:pt x="2086829" y="483081"/>
                    <a:pt x="2086829" y="483081"/>
                  </a:cubicBezTo>
                  <a:close/>
                  <a:moveTo>
                    <a:pt x="2111532" y="472500"/>
                  </a:moveTo>
                  <a:cubicBezTo>
                    <a:pt x="2104474" y="468973"/>
                    <a:pt x="2100946" y="465446"/>
                    <a:pt x="2093887" y="465446"/>
                  </a:cubicBezTo>
                  <a:cubicBezTo>
                    <a:pt x="2097416" y="472500"/>
                    <a:pt x="2104474" y="472500"/>
                    <a:pt x="2111532" y="472500"/>
                  </a:cubicBezTo>
                  <a:close/>
                  <a:moveTo>
                    <a:pt x="1356327" y="239717"/>
                  </a:moveTo>
                  <a:lnTo>
                    <a:pt x="1356327" y="239717"/>
                  </a:lnTo>
                  <a:cubicBezTo>
                    <a:pt x="1356327" y="239717"/>
                    <a:pt x="1356327" y="239717"/>
                    <a:pt x="1356327" y="239717"/>
                  </a:cubicBezTo>
                  <a:lnTo>
                    <a:pt x="1356327" y="239717"/>
                  </a:lnTo>
                  <a:close/>
                  <a:moveTo>
                    <a:pt x="2040952" y="465446"/>
                  </a:moveTo>
                  <a:cubicBezTo>
                    <a:pt x="2040952" y="465446"/>
                    <a:pt x="2044481" y="465446"/>
                    <a:pt x="2048011" y="465446"/>
                  </a:cubicBezTo>
                  <a:cubicBezTo>
                    <a:pt x="2048011" y="465446"/>
                    <a:pt x="2048011" y="465446"/>
                    <a:pt x="2048011" y="465446"/>
                  </a:cubicBezTo>
                  <a:cubicBezTo>
                    <a:pt x="2048011" y="465446"/>
                    <a:pt x="2044481" y="465446"/>
                    <a:pt x="2040952" y="465446"/>
                  </a:cubicBezTo>
                  <a:cubicBezTo>
                    <a:pt x="2040952" y="465446"/>
                    <a:pt x="2040952" y="465446"/>
                    <a:pt x="2040952" y="465446"/>
                  </a:cubicBezTo>
                  <a:close/>
                  <a:moveTo>
                    <a:pt x="2062126" y="472500"/>
                  </a:moveTo>
                  <a:cubicBezTo>
                    <a:pt x="2062126" y="472500"/>
                    <a:pt x="2069184" y="472500"/>
                    <a:pt x="2069184" y="472500"/>
                  </a:cubicBezTo>
                  <a:cubicBezTo>
                    <a:pt x="2069184" y="472500"/>
                    <a:pt x="2069184" y="472500"/>
                    <a:pt x="2069184" y="472500"/>
                  </a:cubicBezTo>
                  <a:cubicBezTo>
                    <a:pt x="2069184" y="472500"/>
                    <a:pt x="2062126" y="472500"/>
                    <a:pt x="2062126" y="472500"/>
                  </a:cubicBezTo>
                  <a:lnTo>
                    <a:pt x="2062126" y="472500"/>
                  </a:lnTo>
                  <a:close/>
                  <a:moveTo>
                    <a:pt x="1137529" y="151541"/>
                  </a:moveTo>
                  <a:cubicBezTo>
                    <a:pt x="1137529" y="144487"/>
                    <a:pt x="1130471" y="144487"/>
                    <a:pt x="1123413" y="144487"/>
                  </a:cubicBezTo>
                  <a:cubicBezTo>
                    <a:pt x="1091652" y="137433"/>
                    <a:pt x="1063420" y="126852"/>
                    <a:pt x="1031659" y="119798"/>
                  </a:cubicBezTo>
                  <a:cubicBezTo>
                    <a:pt x="1021072" y="119798"/>
                    <a:pt x="1010485" y="116271"/>
                    <a:pt x="999898" y="112744"/>
                  </a:cubicBezTo>
                  <a:cubicBezTo>
                    <a:pt x="999898" y="112744"/>
                    <a:pt x="992840" y="112744"/>
                    <a:pt x="989311" y="112744"/>
                  </a:cubicBezTo>
                  <a:cubicBezTo>
                    <a:pt x="989311" y="112744"/>
                    <a:pt x="989311" y="112744"/>
                    <a:pt x="989311" y="112744"/>
                  </a:cubicBezTo>
                  <a:cubicBezTo>
                    <a:pt x="1038717" y="123325"/>
                    <a:pt x="1088123" y="137433"/>
                    <a:pt x="1134000" y="148014"/>
                  </a:cubicBezTo>
                  <a:lnTo>
                    <a:pt x="1134000" y="148014"/>
                  </a:lnTo>
                  <a:close/>
                  <a:moveTo>
                    <a:pt x="1141058" y="155068"/>
                  </a:moveTo>
                  <a:cubicBezTo>
                    <a:pt x="1141058" y="155068"/>
                    <a:pt x="1141058" y="155068"/>
                    <a:pt x="1141058" y="155068"/>
                  </a:cubicBezTo>
                  <a:cubicBezTo>
                    <a:pt x="1141058" y="155068"/>
                    <a:pt x="1141058" y="155068"/>
                    <a:pt x="1141058" y="155068"/>
                  </a:cubicBezTo>
                  <a:cubicBezTo>
                    <a:pt x="1141058" y="155068"/>
                    <a:pt x="1141058" y="155068"/>
                    <a:pt x="1137529" y="155068"/>
                  </a:cubicBezTo>
                  <a:cubicBezTo>
                    <a:pt x="1137529" y="155068"/>
                    <a:pt x="1137529" y="155068"/>
                    <a:pt x="1137529" y="155068"/>
                  </a:cubicBezTo>
                  <a:cubicBezTo>
                    <a:pt x="1137529" y="155068"/>
                    <a:pt x="1137529" y="155068"/>
                    <a:pt x="1141058" y="155068"/>
                  </a:cubicBezTo>
                  <a:close/>
                  <a:moveTo>
                    <a:pt x="2538541" y="662959"/>
                  </a:moveTo>
                  <a:cubicBezTo>
                    <a:pt x="2549128" y="670013"/>
                    <a:pt x="2559715" y="670013"/>
                    <a:pt x="2573831" y="666486"/>
                  </a:cubicBezTo>
                  <a:cubicBezTo>
                    <a:pt x="2563244" y="666486"/>
                    <a:pt x="2552657" y="659432"/>
                    <a:pt x="2542070" y="655905"/>
                  </a:cubicBezTo>
                  <a:cubicBezTo>
                    <a:pt x="2542070" y="655905"/>
                    <a:pt x="2542070" y="655905"/>
                    <a:pt x="2542070" y="659432"/>
                  </a:cubicBezTo>
                  <a:close/>
                  <a:moveTo>
                    <a:pt x="3212580" y="1065039"/>
                  </a:moveTo>
                  <a:cubicBezTo>
                    <a:pt x="3209050" y="1065039"/>
                    <a:pt x="3201992" y="1065039"/>
                    <a:pt x="3198464" y="1065039"/>
                  </a:cubicBezTo>
                  <a:cubicBezTo>
                    <a:pt x="3198464" y="1065039"/>
                    <a:pt x="3198464" y="1065039"/>
                    <a:pt x="3198464" y="1065039"/>
                  </a:cubicBezTo>
                  <a:lnTo>
                    <a:pt x="3198464" y="1065039"/>
                  </a:lnTo>
                  <a:cubicBezTo>
                    <a:pt x="3198464" y="1065039"/>
                    <a:pt x="3198464" y="1065039"/>
                    <a:pt x="3198464" y="1065039"/>
                  </a:cubicBezTo>
                  <a:cubicBezTo>
                    <a:pt x="3198464" y="1065039"/>
                    <a:pt x="3198464" y="1065039"/>
                    <a:pt x="3198464" y="1065039"/>
                  </a:cubicBezTo>
                  <a:cubicBezTo>
                    <a:pt x="3198464" y="1065039"/>
                    <a:pt x="3198464" y="1065039"/>
                    <a:pt x="3198464" y="1065039"/>
                  </a:cubicBezTo>
                  <a:cubicBezTo>
                    <a:pt x="3201992" y="1065039"/>
                    <a:pt x="3209050" y="1068566"/>
                    <a:pt x="3212580" y="1065039"/>
                  </a:cubicBezTo>
                  <a:close/>
                  <a:moveTo>
                    <a:pt x="3226695" y="1061513"/>
                  </a:moveTo>
                  <a:cubicBezTo>
                    <a:pt x="3226695" y="1061513"/>
                    <a:pt x="3226695" y="1061513"/>
                    <a:pt x="3226695" y="1061513"/>
                  </a:cubicBezTo>
                  <a:cubicBezTo>
                    <a:pt x="3226695" y="1061513"/>
                    <a:pt x="3226695" y="1061513"/>
                    <a:pt x="3226695" y="1061513"/>
                  </a:cubicBezTo>
                  <a:cubicBezTo>
                    <a:pt x="3226695" y="1061513"/>
                    <a:pt x="3226695" y="1061513"/>
                    <a:pt x="3226695" y="1061513"/>
                  </a:cubicBezTo>
                  <a:close/>
                  <a:moveTo>
                    <a:pt x="3156115" y="1089728"/>
                  </a:moveTo>
                  <a:cubicBezTo>
                    <a:pt x="3163174" y="1089728"/>
                    <a:pt x="3163174" y="1086202"/>
                    <a:pt x="3170231" y="1082674"/>
                  </a:cubicBezTo>
                  <a:cubicBezTo>
                    <a:pt x="3163174" y="1082674"/>
                    <a:pt x="3159645" y="1082674"/>
                    <a:pt x="3156115" y="1089728"/>
                  </a:cubicBezTo>
                  <a:close/>
                  <a:moveTo>
                    <a:pt x="3223166" y="1061513"/>
                  </a:moveTo>
                  <a:cubicBezTo>
                    <a:pt x="3223166" y="1061513"/>
                    <a:pt x="3223166" y="1061513"/>
                    <a:pt x="3223166" y="1061513"/>
                  </a:cubicBezTo>
                  <a:cubicBezTo>
                    <a:pt x="3223166" y="1061513"/>
                    <a:pt x="3223166" y="1061513"/>
                    <a:pt x="3223166" y="1061513"/>
                  </a:cubicBezTo>
                  <a:cubicBezTo>
                    <a:pt x="3223166" y="1061513"/>
                    <a:pt x="3223166" y="1061513"/>
                    <a:pt x="3223166" y="1061513"/>
                  </a:cubicBezTo>
                  <a:close/>
                  <a:moveTo>
                    <a:pt x="3187876" y="1075620"/>
                  </a:moveTo>
                  <a:cubicBezTo>
                    <a:pt x="3187876" y="1075620"/>
                    <a:pt x="3187876" y="1075620"/>
                    <a:pt x="3187876" y="1075620"/>
                  </a:cubicBezTo>
                  <a:cubicBezTo>
                    <a:pt x="3187876" y="1075620"/>
                    <a:pt x="3187876" y="1075620"/>
                    <a:pt x="3187876" y="1075620"/>
                  </a:cubicBezTo>
                  <a:cubicBezTo>
                    <a:pt x="3187876" y="1075620"/>
                    <a:pt x="3187876" y="1075620"/>
                    <a:pt x="3187876" y="1075620"/>
                  </a:cubicBezTo>
                  <a:cubicBezTo>
                    <a:pt x="3187876" y="1075620"/>
                    <a:pt x="3187876" y="1075620"/>
                    <a:pt x="3187876" y="1075620"/>
                  </a:cubicBezTo>
                  <a:lnTo>
                    <a:pt x="3187876" y="1075620"/>
                  </a:lnTo>
                  <a:close/>
                  <a:moveTo>
                    <a:pt x="3184347" y="1075620"/>
                  </a:moveTo>
                  <a:cubicBezTo>
                    <a:pt x="3184347" y="1075620"/>
                    <a:pt x="3184347" y="1075620"/>
                    <a:pt x="3184347" y="1075620"/>
                  </a:cubicBezTo>
                  <a:cubicBezTo>
                    <a:pt x="3184347" y="1075620"/>
                    <a:pt x="3184347" y="1075620"/>
                    <a:pt x="3184347" y="1075620"/>
                  </a:cubicBezTo>
                  <a:cubicBezTo>
                    <a:pt x="3184347" y="1075620"/>
                    <a:pt x="3184347" y="1075620"/>
                    <a:pt x="3184347" y="1075620"/>
                  </a:cubicBezTo>
                  <a:cubicBezTo>
                    <a:pt x="3184347" y="1075620"/>
                    <a:pt x="3184347" y="1075620"/>
                    <a:pt x="3184347" y="1075620"/>
                  </a:cubicBezTo>
                  <a:close/>
                  <a:moveTo>
                    <a:pt x="3198464" y="1065039"/>
                  </a:moveTo>
                  <a:cubicBezTo>
                    <a:pt x="3198464" y="1065039"/>
                    <a:pt x="3191405" y="1065039"/>
                    <a:pt x="3187876" y="1072093"/>
                  </a:cubicBezTo>
                  <a:cubicBezTo>
                    <a:pt x="3187876" y="1072093"/>
                    <a:pt x="3187876" y="1072093"/>
                    <a:pt x="3187876" y="1075620"/>
                  </a:cubicBezTo>
                  <a:cubicBezTo>
                    <a:pt x="3187876" y="1075620"/>
                    <a:pt x="3191405" y="1075620"/>
                    <a:pt x="3194935" y="1075620"/>
                  </a:cubicBezTo>
                  <a:cubicBezTo>
                    <a:pt x="3194935" y="1075620"/>
                    <a:pt x="3198464" y="1072093"/>
                    <a:pt x="3194935" y="1068566"/>
                  </a:cubicBezTo>
                  <a:close/>
                  <a:moveTo>
                    <a:pt x="3212580" y="1065039"/>
                  </a:moveTo>
                  <a:cubicBezTo>
                    <a:pt x="3212580" y="1065039"/>
                    <a:pt x="3212580" y="1065039"/>
                    <a:pt x="3212580" y="1065039"/>
                  </a:cubicBezTo>
                  <a:cubicBezTo>
                    <a:pt x="3212580" y="1065039"/>
                    <a:pt x="3212580" y="1065039"/>
                    <a:pt x="3212580" y="1065039"/>
                  </a:cubicBezTo>
                  <a:lnTo>
                    <a:pt x="3212580" y="1065039"/>
                  </a:lnTo>
                  <a:close/>
                  <a:moveTo>
                    <a:pt x="3254927" y="1061513"/>
                  </a:moveTo>
                  <a:cubicBezTo>
                    <a:pt x="3254927" y="1061513"/>
                    <a:pt x="3254927" y="1061513"/>
                    <a:pt x="3254927" y="1061513"/>
                  </a:cubicBezTo>
                  <a:cubicBezTo>
                    <a:pt x="3254927" y="1061513"/>
                    <a:pt x="3254927" y="1061513"/>
                    <a:pt x="3251399" y="1061513"/>
                  </a:cubicBezTo>
                  <a:cubicBezTo>
                    <a:pt x="3251399" y="1061513"/>
                    <a:pt x="3251399" y="1061513"/>
                    <a:pt x="3251399" y="1061513"/>
                  </a:cubicBezTo>
                  <a:cubicBezTo>
                    <a:pt x="3251399" y="1061513"/>
                    <a:pt x="3251399" y="1061513"/>
                    <a:pt x="3254927" y="1061513"/>
                  </a:cubicBezTo>
                  <a:close/>
                  <a:moveTo>
                    <a:pt x="3230225" y="1061513"/>
                  </a:moveTo>
                  <a:cubicBezTo>
                    <a:pt x="3230225" y="1061513"/>
                    <a:pt x="3230225" y="1061513"/>
                    <a:pt x="3226695" y="1061513"/>
                  </a:cubicBezTo>
                  <a:cubicBezTo>
                    <a:pt x="3226695" y="1061513"/>
                    <a:pt x="3230225" y="1061513"/>
                    <a:pt x="3233754" y="1061513"/>
                  </a:cubicBezTo>
                  <a:cubicBezTo>
                    <a:pt x="3233754" y="1061513"/>
                    <a:pt x="3233754" y="1061513"/>
                    <a:pt x="3233754" y="1061513"/>
                  </a:cubicBezTo>
                  <a:close/>
                  <a:moveTo>
                    <a:pt x="3216109" y="1065039"/>
                  </a:moveTo>
                  <a:cubicBezTo>
                    <a:pt x="3216109" y="1065039"/>
                    <a:pt x="3223166" y="1065039"/>
                    <a:pt x="3223166" y="1065039"/>
                  </a:cubicBezTo>
                  <a:cubicBezTo>
                    <a:pt x="3223166" y="1065039"/>
                    <a:pt x="3216109" y="1065039"/>
                    <a:pt x="3216109" y="1065039"/>
                  </a:cubicBezTo>
                  <a:close/>
                  <a:moveTo>
                    <a:pt x="3212580" y="1065039"/>
                  </a:moveTo>
                  <a:cubicBezTo>
                    <a:pt x="3212580" y="1065039"/>
                    <a:pt x="3212580" y="1065039"/>
                    <a:pt x="3212580" y="1065039"/>
                  </a:cubicBezTo>
                  <a:cubicBezTo>
                    <a:pt x="3212580" y="1065039"/>
                    <a:pt x="3212580" y="1065039"/>
                    <a:pt x="3212580" y="1065039"/>
                  </a:cubicBezTo>
                  <a:cubicBezTo>
                    <a:pt x="3212580" y="1065039"/>
                    <a:pt x="3212580" y="1065039"/>
                    <a:pt x="3212580" y="1065039"/>
                  </a:cubicBezTo>
                  <a:close/>
                  <a:moveTo>
                    <a:pt x="1635118" y="349054"/>
                  </a:moveTo>
                  <a:lnTo>
                    <a:pt x="1635118" y="349054"/>
                  </a:lnTo>
                  <a:cubicBezTo>
                    <a:pt x="1644540" y="344363"/>
                    <a:pt x="1651598" y="339637"/>
                    <a:pt x="1656292" y="334946"/>
                  </a:cubicBezTo>
                  <a:cubicBezTo>
                    <a:pt x="1645705" y="338473"/>
                    <a:pt x="1638647" y="342000"/>
                    <a:pt x="1635118" y="349054"/>
                  </a:cubicBezTo>
                  <a:cubicBezTo>
                    <a:pt x="1631589" y="349054"/>
                    <a:pt x="1628060" y="349054"/>
                    <a:pt x="1621002" y="352581"/>
                  </a:cubicBezTo>
                  <a:cubicBezTo>
                    <a:pt x="1564538" y="384324"/>
                    <a:pt x="1504545" y="394905"/>
                    <a:pt x="1441023" y="398433"/>
                  </a:cubicBezTo>
                  <a:cubicBezTo>
                    <a:pt x="1391617" y="398433"/>
                    <a:pt x="1342211" y="401959"/>
                    <a:pt x="1296334" y="405487"/>
                  </a:cubicBezTo>
                  <a:cubicBezTo>
                    <a:pt x="1250457" y="405487"/>
                    <a:pt x="1208109" y="416068"/>
                    <a:pt x="1165761" y="430176"/>
                  </a:cubicBezTo>
                  <a:cubicBezTo>
                    <a:pt x="1074007" y="461919"/>
                    <a:pt x="1010485" y="521878"/>
                    <a:pt x="978724" y="613581"/>
                  </a:cubicBezTo>
                  <a:cubicBezTo>
                    <a:pt x="978724" y="624162"/>
                    <a:pt x="975195" y="631216"/>
                    <a:pt x="971666" y="641797"/>
                  </a:cubicBezTo>
                  <a:cubicBezTo>
                    <a:pt x="971666" y="641797"/>
                    <a:pt x="971666" y="645324"/>
                    <a:pt x="971666" y="648851"/>
                  </a:cubicBezTo>
                  <a:cubicBezTo>
                    <a:pt x="971666" y="648851"/>
                    <a:pt x="971666" y="648851"/>
                    <a:pt x="971666" y="648851"/>
                  </a:cubicBezTo>
                  <a:cubicBezTo>
                    <a:pt x="975195" y="638270"/>
                    <a:pt x="978724" y="627689"/>
                    <a:pt x="982253" y="620635"/>
                  </a:cubicBezTo>
                  <a:cubicBezTo>
                    <a:pt x="999898" y="567730"/>
                    <a:pt x="1028130" y="525405"/>
                    <a:pt x="1074007" y="490135"/>
                  </a:cubicBezTo>
                  <a:cubicBezTo>
                    <a:pt x="1109297" y="461919"/>
                    <a:pt x="1148116" y="444284"/>
                    <a:pt x="1190464" y="433703"/>
                  </a:cubicBezTo>
                  <a:cubicBezTo>
                    <a:pt x="1229283" y="423122"/>
                    <a:pt x="1268102" y="419594"/>
                    <a:pt x="1306921" y="416068"/>
                  </a:cubicBezTo>
                  <a:cubicBezTo>
                    <a:pt x="1352798" y="416068"/>
                    <a:pt x="1402204" y="409014"/>
                    <a:pt x="1448081" y="405487"/>
                  </a:cubicBezTo>
                  <a:cubicBezTo>
                    <a:pt x="1504545" y="401959"/>
                    <a:pt x="1557480" y="387851"/>
                    <a:pt x="1610415" y="359635"/>
                  </a:cubicBezTo>
                  <a:cubicBezTo>
                    <a:pt x="1617473" y="359635"/>
                    <a:pt x="1621002" y="352581"/>
                    <a:pt x="1628060" y="349054"/>
                  </a:cubicBezTo>
                  <a:close/>
                  <a:moveTo>
                    <a:pt x="3332565" y="1096783"/>
                  </a:moveTo>
                  <a:cubicBezTo>
                    <a:pt x="3332565" y="1096783"/>
                    <a:pt x="3332565" y="1096783"/>
                    <a:pt x="3332565" y="1096783"/>
                  </a:cubicBezTo>
                  <a:cubicBezTo>
                    <a:pt x="3332565" y="1096783"/>
                    <a:pt x="3332565" y="1096783"/>
                    <a:pt x="3332565" y="1096783"/>
                  </a:cubicBezTo>
                  <a:cubicBezTo>
                    <a:pt x="3332565" y="1096783"/>
                    <a:pt x="3332565" y="1096783"/>
                    <a:pt x="3332565" y="1096783"/>
                  </a:cubicBezTo>
                  <a:close/>
                  <a:moveTo>
                    <a:pt x="3332565" y="1096783"/>
                  </a:moveTo>
                  <a:cubicBezTo>
                    <a:pt x="3332565" y="1096783"/>
                    <a:pt x="3332565" y="1096783"/>
                    <a:pt x="3332565" y="1096783"/>
                  </a:cubicBezTo>
                  <a:lnTo>
                    <a:pt x="3332565" y="1096783"/>
                  </a:lnTo>
                  <a:cubicBezTo>
                    <a:pt x="3332565" y="1096783"/>
                    <a:pt x="3332565" y="1096783"/>
                    <a:pt x="3332565" y="1096783"/>
                  </a:cubicBezTo>
                  <a:close/>
                  <a:moveTo>
                    <a:pt x="3329036" y="1188485"/>
                  </a:moveTo>
                  <a:cubicBezTo>
                    <a:pt x="3329036" y="1188485"/>
                    <a:pt x="3329036" y="1188485"/>
                    <a:pt x="3329036" y="1188485"/>
                  </a:cubicBezTo>
                  <a:cubicBezTo>
                    <a:pt x="3329036" y="1188485"/>
                    <a:pt x="3329036" y="1188485"/>
                    <a:pt x="3329036" y="1188485"/>
                  </a:cubicBezTo>
                  <a:cubicBezTo>
                    <a:pt x="3329036" y="1188485"/>
                    <a:pt x="3329036" y="1188485"/>
                    <a:pt x="3329036" y="1184958"/>
                  </a:cubicBezTo>
                  <a:cubicBezTo>
                    <a:pt x="3329036" y="1184958"/>
                    <a:pt x="3329036" y="1184958"/>
                    <a:pt x="3329036" y="1188485"/>
                  </a:cubicBezTo>
                  <a:close/>
                  <a:moveTo>
                    <a:pt x="3332565" y="1100309"/>
                  </a:moveTo>
                  <a:cubicBezTo>
                    <a:pt x="3332565" y="1103837"/>
                    <a:pt x="3336095" y="1110891"/>
                    <a:pt x="3343152" y="1110891"/>
                  </a:cubicBezTo>
                  <a:cubicBezTo>
                    <a:pt x="3339624" y="1107363"/>
                    <a:pt x="3339624" y="1100309"/>
                    <a:pt x="3332565" y="1100309"/>
                  </a:cubicBezTo>
                  <a:close/>
                  <a:moveTo>
                    <a:pt x="3276101" y="1156742"/>
                  </a:moveTo>
                  <a:cubicBezTo>
                    <a:pt x="3293746" y="1163796"/>
                    <a:pt x="3307862" y="1167323"/>
                    <a:pt x="3325507" y="1167323"/>
                  </a:cubicBezTo>
                  <a:cubicBezTo>
                    <a:pt x="3325507" y="1167323"/>
                    <a:pt x="3325507" y="1167323"/>
                    <a:pt x="3332565" y="1163796"/>
                  </a:cubicBezTo>
                  <a:cubicBezTo>
                    <a:pt x="3311391" y="1160269"/>
                    <a:pt x="3293746" y="1153215"/>
                    <a:pt x="3276101" y="1160269"/>
                  </a:cubicBezTo>
                  <a:close/>
                  <a:moveTo>
                    <a:pt x="3269044" y="1079148"/>
                  </a:moveTo>
                  <a:cubicBezTo>
                    <a:pt x="3269044" y="1079148"/>
                    <a:pt x="3269044" y="1079148"/>
                    <a:pt x="3269044" y="1079148"/>
                  </a:cubicBezTo>
                  <a:cubicBezTo>
                    <a:pt x="3269044" y="1079148"/>
                    <a:pt x="3269044" y="1079148"/>
                    <a:pt x="3269044" y="1079148"/>
                  </a:cubicBezTo>
                  <a:cubicBezTo>
                    <a:pt x="3269044" y="1079148"/>
                    <a:pt x="3269044" y="1079148"/>
                    <a:pt x="3269044" y="1079148"/>
                  </a:cubicBezTo>
                  <a:cubicBezTo>
                    <a:pt x="3269044" y="1079148"/>
                    <a:pt x="3269044" y="1079148"/>
                    <a:pt x="3269044" y="1079148"/>
                  </a:cubicBezTo>
                  <a:cubicBezTo>
                    <a:pt x="3269044" y="1079148"/>
                    <a:pt x="3269044" y="1079148"/>
                    <a:pt x="3269044" y="1079148"/>
                  </a:cubicBezTo>
                  <a:close/>
                  <a:moveTo>
                    <a:pt x="3325507" y="1086202"/>
                  </a:moveTo>
                  <a:cubicBezTo>
                    <a:pt x="3318450" y="1079148"/>
                    <a:pt x="3311391" y="1072093"/>
                    <a:pt x="3300805" y="1068566"/>
                  </a:cubicBezTo>
                  <a:cubicBezTo>
                    <a:pt x="3300805" y="1068566"/>
                    <a:pt x="3300805" y="1068566"/>
                    <a:pt x="3304334" y="1065039"/>
                  </a:cubicBezTo>
                  <a:cubicBezTo>
                    <a:pt x="3293746" y="1065039"/>
                    <a:pt x="3283160" y="1057985"/>
                    <a:pt x="3272572" y="1057985"/>
                  </a:cubicBezTo>
                  <a:cubicBezTo>
                    <a:pt x="3286689" y="1068566"/>
                    <a:pt x="3300805" y="1075620"/>
                    <a:pt x="3314920" y="1086202"/>
                  </a:cubicBezTo>
                  <a:cubicBezTo>
                    <a:pt x="3321979" y="1089728"/>
                    <a:pt x="3325507" y="1093255"/>
                    <a:pt x="3332565" y="1096783"/>
                  </a:cubicBezTo>
                  <a:cubicBezTo>
                    <a:pt x="3332565" y="1089728"/>
                    <a:pt x="3329036" y="1089728"/>
                    <a:pt x="3325507" y="1086202"/>
                  </a:cubicBezTo>
                  <a:close/>
                  <a:moveTo>
                    <a:pt x="3053775" y="1156742"/>
                  </a:moveTo>
                  <a:cubicBezTo>
                    <a:pt x="3053775" y="1156742"/>
                    <a:pt x="3053775" y="1156742"/>
                    <a:pt x="3053775" y="1156742"/>
                  </a:cubicBezTo>
                  <a:cubicBezTo>
                    <a:pt x="3053775" y="1156742"/>
                    <a:pt x="3053775" y="1156742"/>
                    <a:pt x="3053775" y="1156742"/>
                  </a:cubicBezTo>
                  <a:cubicBezTo>
                    <a:pt x="3053775" y="1156742"/>
                    <a:pt x="3053775" y="1156742"/>
                    <a:pt x="3053775" y="1156742"/>
                  </a:cubicBezTo>
                  <a:close/>
                  <a:moveTo>
                    <a:pt x="3053775" y="1156742"/>
                  </a:moveTo>
                  <a:cubicBezTo>
                    <a:pt x="3053775" y="1156742"/>
                    <a:pt x="3053775" y="1156742"/>
                    <a:pt x="3053775" y="1156742"/>
                  </a:cubicBezTo>
                  <a:cubicBezTo>
                    <a:pt x="3053775" y="1156742"/>
                    <a:pt x="3053775" y="1156742"/>
                    <a:pt x="3053775" y="1156742"/>
                  </a:cubicBezTo>
                  <a:lnTo>
                    <a:pt x="3053775" y="1156742"/>
                  </a:lnTo>
                  <a:close/>
                  <a:moveTo>
                    <a:pt x="3191405" y="1181431"/>
                  </a:moveTo>
                  <a:cubicBezTo>
                    <a:pt x="3180819" y="1184958"/>
                    <a:pt x="3170231" y="1188485"/>
                    <a:pt x="3159645" y="1181431"/>
                  </a:cubicBezTo>
                  <a:cubicBezTo>
                    <a:pt x="3138470" y="1177904"/>
                    <a:pt x="3120825" y="1170850"/>
                    <a:pt x="3099651" y="1167323"/>
                  </a:cubicBezTo>
                  <a:cubicBezTo>
                    <a:pt x="3085536" y="1163796"/>
                    <a:pt x="3067891" y="1156742"/>
                    <a:pt x="3053775" y="1153215"/>
                  </a:cubicBezTo>
                  <a:cubicBezTo>
                    <a:pt x="3053775" y="1153215"/>
                    <a:pt x="3053775" y="1156742"/>
                    <a:pt x="3053775" y="1156742"/>
                  </a:cubicBezTo>
                  <a:cubicBezTo>
                    <a:pt x="3064361" y="1160269"/>
                    <a:pt x="3071420" y="1163796"/>
                    <a:pt x="3082006" y="1167323"/>
                  </a:cubicBezTo>
                  <a:cubicBezTo>
                    <a:pt x="3092594" y="1170850"/>
                    <a:pt x="3103180" y="1174377"/>
                    <a:pt x="3117296" y="1181431"/>
                  </a:cubicBezTo>
                  <a:cubicBezTo>
                    <a:pt x="3127884" y="1184958"/>
                    <a:pt x="3142000" y="1184958"/>
                    <a:pt x="3152586" y="1192012"/>
                  </a:cubicBezTo>
                  <a:cubicBezTo>
                    <a:pt x="3163174" y="1199066"/>
                    <a:pt x="3177290" y="1192012"/>
                    <a:pt x="3187876" y="1195539"/>
                  </a:cubicBezTo>
                  <a:cubicBezTo>
                    <a:pt x="3201992" y="1195539"/>
                    <a:pt x="3216109" y="1195539"/>
                    <a:pt x="3230225" y="1195539"/>
                  </a:cubicBezTo>
                  <a:cubicBezTo>
                    <a:pt x="3244340" y="1195539"/>
                    <a:pt x="3258456" y="1195539"/>
                    <a:pt x="3272572" y="1195539"/>
                  </a:cubicBezTo>
                  <a:cubicBezTo>
                    <a:pt x="3279630" y="1195539"/>
                    <a:pt x="3286689" y="1195539"/>
                    <a:pt x="3293746" y="1184958"/>
                  </a:cubicBezTo>
                  <a:cubicBezTo>
                    <a:pt x="3261985" y="1184958"/>
                    <a:pt x="3230225" y="1188485"/>
                    <a:pt x="3198464" y="1184958"/>
                  </a:cubicBezTo>
                  <a:cubicBezTo>
                    <a:pt x="3198464" y="1184958"/>
                    <a:pt x="3198464" y="1184958"/>
                    <a:pt x="3198464" y="1181431"/>
                  </a:cubicBezTo>
                  <a:cubicBezTo>
                    <a:pt x="3223166" y="1174377"/>
                    <a:pt x="3247870" y="1167323"/>
                    <a:pt x="3272572" y="1170850"/>
                  </a:cubicBezTo>
                  <a:cubicBezTo>
                    <a:pt x="3290217" y="1170850"/>
                    <a:pt x="3304334" y="1170850"/>
                    <a:pt x="3321979" y="1174377"/>
                  </a:cubicBezTo>
                  <a:cubicBezTo>
                    <a:pt x="3314920" y="1167323"/>
                    <a:pt x="3304334" y="1163796"/>
                    <a:pt x="3297275" y="1163796"/>
                  </a:cubicBezTo>
                  <a:cubicBezTo>
                    <a:pt x="3258456" y="1156742"/>
                    <a:pt x="3223166" y="1160269"/>
                    <a:pt x="3187876" y="1174377"/>
                  </a:cubicBezTo>
                  <a:close/>
                  <a:moveTo>
                    <a:pt x="3329036" y="1181431"/>
                  </a:moveTo>
                  <a:cubicBezTo>
                    <a:pt x="3329036" y="1181431"/>
                    <a:pt x="3329036" y="1181431"/>
                    <a:pt x="3329036" y="1181431"/>
                  </a:cubicBezTo>
                  <a:cubicBezTo>
                    <a:pt x="3329036" y="1181431"/>
                    <a:pt x="3329036" y="1181431"/>
                    <a:pt x="3329036" y="1181431"/>
                  </a:cubicBezTo>
                  <a:cubicBezTo>
                    <a:pt x="3329036" y="1181431"/>
                    <a:pt x="3329036" y="1181431"/>
                    <a:pt x="3329036" y="1181431"/>
                  </a:cubicBezTo>
                  <a:cubicBezTo>
                    <a:pt x="3329036" y="1181431"/>
                    <a:pt x="3329036" y="1181431"/>
                    <a:pt x="3329036" y="1181431"/>
                  </a:cubicBezTo>
                  <a:lnTo>
                    <a:pt x="3329036" y="1181431"/>
                  </a:lnTo>
                  <a:close/>
                  <a:moveTo>
                    <a:pt x="3039659" y="1156742"/>
                  </a:moveTo>
                  <a:cubicBezTo>
                    <a:pt x="3043187" y="1156742"/>
                    <a:pt x="3050246" y="1156742"/>
                    <a:pt x="3053775" y="1156742"/>
                  </a:cubicBezTo>
                  <a:cubicBezTo>
                    <a:pt x="3053775" y="1156742"/>
                    <a:pt x="3046716" y="1153215"/>
                    <a:pt x="3039659" y="1156742"/>
                  </a:cubicBezTo>
                  <a:close/>
                  <a:moveTo>
                    <a:pt x="3367855" y="1206120"/>
                  </a:moveTo>
                  <a:cubicBezTo>
                    <a:pt x="3350210" y="1220228"/>
                    <a:pt x="3329036" y="1230809"/>
                    <a:pt x="3304334" y="1234336"/>
                  </a:cubicBezTo>
                  <a:cubicBezTo>
                    <a:pt x="3244340" y="1241390"/>
                    <a:pt x="3184347" y="1241390"/>
                    <a:pt x="3124355" y="1227282"/>
                  </a:cubicBezTo>
                  <a:cubicBezTo>
                    <a:pt x="3096122" y="1220228"/>
                    <a:pt x="3071420" y="1209647"/>
                    <a:pt x="3046716" y="1199066"/>
                  </a:cubicBezTo>
                  <a:cubicBezTo>
                    <a:pt x="2976136" y="1170850"/>
                    <a:pt x="2909086" y="1139107"/>
                    <a:pt x="2838506" y="1110891"/>
                  </a:cubicBezTo>
                  <a:cubicBezTo>
                    <a:pt x="2799687" y="1093255"/>
                    <a:pt x="2760867" y="1082674"/>
                    <a:pt x="2718520" y="1075620"/>
                  </a:cubicBezTo>
                  <a:cubicBezTo>
                    <a:pt x="2707932" y="1075620"/>
                    <a:pt x="2693817" y="1072093"/>
                    <a:pt x="2679701" y="1075620"/>
                  </a:cubicBezTo>
                  <a:cubicBezTo>
                    <a:pt x="2669114" y="1093255"/>
                    <a:pt x="2662056" y="1114418"/>
                    <a:pt x="2651469" y="1132053"/>
                  </a:cubicBezTo>
                  <a:cubicBezTo>
                    <a:pt x="2644411" y="1146161"/>
                    <a:pt x="2637352" y="1156742"/>
                    <a:pt x="2630295" y="1170850"/>
                  </a:cubicBezTo>
                  <a:cubicBezTo>
                    <a:pt x="2623237" y="1181431"/>
                    <a:pt x="2616179" y="1192012"/>
                    <a:pt x="2605592" y="1199066"/>
                  </a:cubicBezTo>
                  <a:cubicBezTo>
                    <a:pt x="2584418" y="1220228"/>
                    <a:pt x="2556186" y="1227282"/>
                    <a:pt x="2524425" y="1220228"/>
                  </a:cubicBezTo>
                  <a:cubicBezTo>
                    <a:pt x="2471490" y="1206120"/>
                    <a:pt x="2418555" y="1195539"/>
                    <a:pt x="2365620" y="1181431"/>
                  </a:cubicBezTo>
                  <a:cubicBezTo>
                    <a:pt x="2355033" y="1181431"/>
                    <a:pt x="2347975" y="1174377"/>
                    <a:pt x="2337388" y="1170850"/>
                  </a:cubicBezTo>
                  <a:cubicBezTo>
                    <a:pt x="2277395" y="1149688"/>
                    <a:pt x="2217402" y="1124998"/>
                    <a:pt x="2157410" y="1103837"/>
                  </a:cubicBezTo>
                  <a:cubicBezTo>
                    <a:pt x="2111532" y="1086202"/>
                    <a:pt x="2062126" y="1072093"/>
                    <a:pt x="2012721" y="1054458"/>
                  </a:cubicBezTo>
                  <a:cubicBezTo>
                    <a:pt x="1935082" y="1029769"/>
                    <a:pt x="1860974" y="1005080"/>
                    <a:pt x="1786864" y="976864"/>
                  </a:cubicBezTo>
                  <a:cubicBezTo>
                    <a:pt x="1695111" y="941593"/>
                    <a:pt x="1603357" y="906323"/>
                    <a:pt x="1508074" y="874580"/>
                  </a:cubicBezTo>
                  <a:cubicBezTo>
                    <a:pt x="1451610" y="853418"/>
                    <a:pt x="1398675" y="835783"/>
                    <a:pt x="1342211" y="818148"/>
                  </a:cubicBezTo>
                  <a:cubicBezTo>
                    <a:pt x="1275160" y="796986"/>
                    <a:pt x="1211638" y="775824"/>
                    <a:pt x="1144587" y="754661"/>
                  </a:cubicBezTo>
                  <a:cubicBezTo>
                    <a:pt x="1098710" y="740553"/>
                    <a:pt x="1056362" y="722918"/>
                    <a:pt x="1010485" y="708810"/>
                  </a:cubicBezTo>
                  <a:cubicBezTo>
                    <a:pt x="954022" y="691175"/>
                    <a:pt x="897557" y="670013"/>
                    <a:pt x="841093" y="652378"/>
                  </a:cubicBezTo>
                  <a:cubicBezTo>
                    <a:pt x="802275" y="638270"/>
                    <a:pt x="766985" y="627689"/>
                    <a:pt x="728165" y="613581"/>
                  </a:cubicBezTo>
                  <a:cubicBezTo>
                    <a:pt x="685818" y="599473"/>
                    <a:pt x="646998" y="588891"/>
                    <a:pt x="604650" y="574784"/>
                  </a:cubicBezTo>
                  <a:cubicBezTo>
                    <a:pt x="594063" y="574784"/>
                    <a:pt x="579948" y="567730"/>
                    <a:pt x="569361" y="564202"/>
                  </a:cubicBezTo>
                  <a:cubicBezTo>
                    <a:pt x="562303" y="564202"/>
                    <a:pt x="555245" y="557149"/>
                    <a:pt x="555245" y="550095"/>
                  </a:cubicBezTo>
                  <a:cubicBezTo>
                    <a:pt x="551716" y="539513"/>
                    <a:pt x="544658" y="528932"/>
                    <a:pt x="544658" y="514824"/>
                  </a:cubicBezTo>
                  <a:cubicBezTo>
                    <a:pt x="537600" y="486608"/>
                    <a:pt x="534071" y="458392"/>
                    <a:pt x="537600" y="426649"/>
                  </a:cubicBezTo>
                  <a:cubicBezTo>
                    <a:pt x="537600" y="398433"/>
                    <a:pt x="541128" y="373744"/>
                    <a:pt x="544658" y="345527"/>
                  </a:cubicBezTo>
                  <a:cubicBezTo>
                    <a:pt x="544658" y="338473"/>
                    <a:pt x="544658" y="331419"/>
                    <a:pt x="544658" y="324365"/>
                  </a:cubicBezTo>
                  <a:cubicBezTo>
                    <a:pt x="523483" y="313784"/>
                    <a:pt x="498781" y="310257"/>
                    <a:pt x="477607" y="306730"/>
                  </a:cubicBezTo>
                  <a:cubicBezTo>
                    <a:pt x="431730" y="296149"/>
                    <a:pt x="382324" y="285568"/>
                    <a:pt x="336447" y="274987"/>
                  </a:cubicBezTo>
                  <a:cubicBezTo>
                    <a:pt x="329389" y="274987"/>
                    <a:pt x="322331" y="271460"/>
                    <a:pt x="315273" y="271460"/>
                  </a:cubicBezTo>
                  <a:cubicBezTo>
                    <a:pt x="262338" y="260878"/>
                    <a:pt x="209403" y="246771"/>
                    <a:pt x="156468" y="232663"/>
                  </a:cubicBezTo>
                  <a:cubicBezTo>
                    <a:pt x="124707" y="222082"/>
                    <a:pt x="92946" y="211500"/>
                    <a:pt x="61185" y="193865"/>
                  </a:cubicBezTo>
                  <a:cubicBezTo>
                    <a:pt x="47069" y="186811"/>
                    <a:pt x="36482" y="176230"/>
                    <a:pt x="22366" y="165649"/>
                  </a:cubicBezTo>
                  <a:cubicBezTo>
                    <a:pt x="1192" y="144487"/>
                    <a:pt x="-2337" y="119798"/>
                    <a:pt x="1192" y="95109"/>
                  </a:cubicBezTo>
                  <a:cubicBezTo>
                    <a:pt x="1192" y="77474"/>
                    <a:pt x="15308" y="66892"/>
                    <a:pt x="29424" y="56312"/>
                  </a:cubicBezTo>
                  <a:cubicBezTo>
                    <a:pt x="54127" y="38677"/>
                    <a:pt x="82359" y="31622"/>
                    <a:pt x="114120" y="31622"/>
                  </a:cubicBezTo>
                  <a:cubicBezTo>
                    <a:pt x="159997" y="31622"/>
                    <a:pt x="205874" y="42203"/>
                    <a:pt x="251751" y="52785"/>
                  </a:cubicBezTo>
                  <a:cubicBezTo>
                    <a:pt x="311744" y="63366"/>
                    <a:pt x="364679" y="88055"/>
                    <a:pt x="421143" y="112744"/>
                  </a:cubicBezTo>
                  <a:cubicBezTo>
                    <a:pt x="474078" y="133906"/>
                    <a:pt x="527013" y="155068"/>
                    <a:pt x="579948" y="176230"/>
                  </a:cubicBezTo>
                  <a:cubicBezTo>
                    <a:pt x="579948" y="176230"/>
                    <a:pt x="579948" y="176230"/>
                    <a:pt x="587006" y="176230"/>
                  </a:cubicBezTo>
                  <a:cubicBezTo>
                    <a:pt x="587006" y="176230"/>
                    <a:pt x="590535" y="169176"/>
                    <a:pt x="594063" y="165649"/>
                  </a:cubicBezTo>
                  <a:cubicBezTo>
                    <a:pt x="594063" y="158595"/>
                    <a:pt x="601122" y="155068"/>
                    <a:pt x="601122" y="148014"/>
                  </a:cubicBezTo>
                  <a:cubicBezTo>
                    <a:pt x="618767" y="109217"/>
                    <a:pt x="643470" y="77474"/>
                    <a:pt x="671702" y="49257"/>
                  </a:cubicBezTo>
                  <a:cubicBezTo>
                    <a:pt x="682288" y="38677"/>
                    <a:pt x="696405" y="28095"/>
                    <a:pt x="706992" y="17514"/>
                  </a:cubicBezTo>
                  <a:cubicBezTo>
                    <a:pt x="728165" y="-121"/>
                    <a:pt x="749340" y="-3648"/>
                    <a:pt x="774042" y="3406"/>
                  </a:cubicBezTo>
                  <a:cubicBezTo>
                    <a:pt x="816390" y="17514"/>
                    <a:pt x="862267" y="28095"/>
                    <a:pt x="908144" y="42203"/>
                  </a:cubicBezTo>
                  <a:cubicBezTo>
                    <a:pt x="950492" y="52785"/>
                    <a:pt x="989311" y="66892"/>
                    <a:pt x="1031659" y="77474"/>
                  </a:cubicBezTo>
                  <a:cubicBezTo>
                    <a:pt x="1052833" y="84527"/>
                    <a:pt x="1074007" y="88055"/>
                    <a:pt x="1095181" y="95109"/>
                  </a:cubicBezTo>
                  <a:cubicBezTo>
                    <a:pt x="1148116" y="109217"/>
                    <a:pt x="1201051" y="126852"/>
                    <a:pt x="1253986" y="144487"/>
                  </a:cubicBezTo>
                  <a:cubicBezTo>
                    <a:pt x="1342211" y="172703"/>
                    <a:pt x="1430436" y="204446"/>
                    <a:pt x="1518661" y="236189"/>
                  </a:cubicBezTo>
                  <a:cubicBezTo>
                    <a:pt x="1561009" y="250298"/>
                    <a:pt x="1606886" y="264406"/>
                    <a:pt x="1649234" y="282041"/>
                  </a:cubicBezTo>
                  <a:cubicBezTo>
                    <a:pt x="1716285" y="306730"/>
                    <a:pt x="1783336" y="327892"/>
                    <a:pt x="1850387" y="349054"/>
                  </a:cubicBezTo>
                  <a:cubicBezTo>
                    <a:pt x="1931554" y="377270"/>
                    <a:pt x="2012721" y="401959"/>
                    <a:pt x="2093887" y="426649"/>
                  </a:cubicBezTo>
                  <a:cubicBezTo>
                    <a:pt x="2146822" y="444284"/>
                    <a:pt x="2199757" y="461919"/>
                    <a:pt x="2256221" y="479554"/>
                  </a:cubicBezTo>
                  <a:cubicBezTo>
                    <a:pt x="2309156" y="497189"/>
                    <a:pt x="2365620" y="511297"/>
                    <a:pt x="2418555" y="528932"/>
                  </a:cubicBezTo>
                  <a:cubicBezTo>
                    <a:pt x="2499722" y="553621"/>
                    <a:pt x="2577360" y="581838"/>
                    <a:pt x="2658527" y="610054"/>
                  </a:cubicBezTo>
                  <a:cubicBezTo>
                    <a:pt x="2665585" y="610054"/>
                    <a:pt x="2676172" y="617108"/>
                    <a:pt x="2683230" y="620635"/>
                  </a:cubicBezTo>
                  <a:cubicBezTo>
                    <a:pt x="2693817" y="627689"/>
                    <a:pt x="2707932" y="631216"/>
                    <a:pt x="2714991" y="645324"/>
                  </a:cubicBezTo>
                  <a:cubicBezTo>
                    <a:pt x="2714991" y="645324"/>
                    <a:pt x="2714991" y="645324"/>
                    <a:pt x="2714991" y="645324"/>
                  </a:cubicBezTo>
                  <a:cubicBezTo>
                    <a:pt x="2736165" y="655905"/>
                    <a:pt x="2743222" y="677067"/>
                    <a:pt x="2750281" y="698229"/>
                  </a:cubicBezTo>
                  <a:cubicBezTo>
                    <a:pt x="2760867" y="726446"/>
                    <a:pt x="2764397" y="758189"/>
                    <a:pt x="2760867" y="789932"/>
                  </a:cubicBezTo>
                  <a:cubicBezTo>
                    <a:pt x="2760867" y="814621"/>
                    <a:pt x="2760867" y="839310"/>
                    <a:pt x="2750281" y="863999"/>
                  </a:cubicBezTo>
                  <a:cubicBezTo>
                    <a:pt x="2750281" y="871053"/>
                    <a:pt x="2750281" y="874580"/>
                    <a:pt x="2750281" y="881634"/>
                  </a:cubicBezTo>
                  <a:cubicBezTo>
                    <a:pt x="2757339" y="892215"/>
                    <a:pt x="2771455" y="895742"/>
                    <a:pt x="2782042" y="899269"/>
                  </a:cubicBezTo>
                  <a:cubicBezTo>
                    <a:pt x="2852622" y="927486"/>
                    <a:pt x="2923201" y="945121"/>
                    <a:pt x="2997311" y="952175"/>
                  </a:cubicBezTo>
                  <a:cubicBezTo>
                    <a:pt x="3053775" y="959229"/>
                    <a:pt x="3110239" y="966283"/>
                    <a:pt x="3166702" y="976864"/>
                  </a:cubicBezTo>
                  <a:cubicBezTo>
                    <a:pt x="3205521" y="983918"/>
                    <a:pt x="3244340" y="998026"/>
                    <a:pt x="3283160" y="1015661"/>
                  </a:cubicBezTo>
                  <a:cubicBezTo>
                    <a:pt x="3297275" y="1022715"/>
                    <a:pt x="3307862" y="1029769"/>
                    <a:pt x="3321979" y="1036823"/>
                  </a:cubicBezTo>
                  <a:cubicBezTo>
                    <a:pt x="3357269" y="1057985"/>
                    <a:pt x="3374914" y="1093255"/>
                    <a:pt x="3385500" y="1132053"/>
                  </a:cubicBezTo>
                  <a:cubicBezTo>
                    <a:pt x="3392559" y="1160269"/>
                    <a:pt x="3385500" y="1184958"/>
                    <a:pt x="3360797" y="1206120"/>
                  </a:cubicBezTo>
                  <a:close/>
                  <a:moveTo>
                    <a:pt x="2856151" y="952175"/>
                  </a:moveTo>
                  <a:cubicBezTo>
                    <a:pt x="2856151" y="952175"/>
                    <a:pt x="2856151" y="952175"/>
                    <a:pt x="2856151" y="952175"/>
                  </a:cubicBezTo>
                  <a:cubicBezTo>
                    <a:pt x="2856151" y="952175"/>
                    <a:pt x="2856151" y="952175"/>
                    <a:pt x="2856151" y="952175"/>
                  </a:cubicBezTo>
                  <a:cubicBezTo>
                    <a:pt x="2863209" y="952175"/>
                    <a:pt x="2863209" y="959229"/>
                    <a:pt x="2866737" y="962756"/>
                  </a:cubicBezTo>
                  <a:cubicBezTo>
                    <a:pt x="2898499" y="1012134"/>
                    <a:pt x="2951434" y="1033296"/>
                    <a:pt x="3007897" y="1015661"/>
                  </a:cubicBezTo>
                  <a:cubicBezTo>
                    <a:pt x="3039659" y="1005080"/>
                    <a:pt x="3071420" y="994499"/>
                    <a:pt x="3106710" y="987445"/>
                  </a:cubicBezTo>
                  <a:cubicBezTo>
                    <a:pt x="3099651" y="987445"/>
                    <a:pt x="3092594" y="983918"/>
                    <a:pt x="3082006" y="980391"/>
                  </a:cubicBezTo>
                  <a:cubicBezTo>
                    <a:pt x="3046716" y="976864"/>
                    <a:pt x="3014956" y="973337"/>
                    <a:pt x="2979666" y="966283"/>
                  </a:cubicBezTo>
                  <a:cubicBezTo>
                    <a:pt x="2940846" y="959229"/>
                    <a:pt x="2905556" y="952175"/>
                    <a:pt x="2866737" y="941593"/>
                  </a:cubicBezTo>
                  <a:cubicBezTo>
                    <a:pt x="2859680" y="941593"/>
                    <a:pt x="2859680" y="941593"/>
                    <a:pt x="2856151" y="945121"/>
                  </a:cubicBezTo>
                  <a:cubicBezTo>
                    <a:pt x="2856151" y="945121"/>
                    <a:pt x="2856151" y="945121"/>
                    <a:pt x="2856151" y="945121"/>
                  </a:cubicBezTo>
                  <a:close/>
                  <a:moveTo>
                    <a:pt x="826977" y="38677"/>
                  </a:moveTo>
                  <a:cubicBezTo>
                    <a:pt x="830507" y="49257"/>
                    <a:pt x="837564" y="59838"/>
                    <a:pt x="841093" y="70420"/>
                  </a:cubicBezTo>
                  <a:cubicBezTo>
                    <a:pt x="851680" y="102163"/>
                    <a:pt x="872854" y="126852"/>
                    <a:pt x="897557" y="151541"/>
                  </a:cubicBezTo>
                  <a:cubicBezTo>
                    <a:pt x="950492" y="200919"/>
                    <a:pt x="1014014" y="243243"/>
                    <a:pt x="1081065" y="271460"/>
                  </a:cubicBezTo>
                  <a:cubicBezTo>
                    <a:pt x="1134000" y="292622"/>
                    <a:pt x="1186935" y="306730"/>
                    <a:pt x="1246928" y="299676"/>
                  </a:cubicBezTo>
                  <a:cubicBezTo>
                    <a:pt x="1278689" y="299676"/>
                    <a:pt x="1306921" y="289095"/>
                    <a:pt x="1335153" y="282041"/>
                  </a:cubicBezTo>
                  <a:cubicBezTo>
                    <a:pt x="1345740" y="278514"/>
                    <a:pt x="1356327" y="274987"/>
                    <a:pt x="1370443" y="271460"/>
                  </a:cubicBezTo>
                  <a:cubicBezTo>
                    <a:pt x="1381030" y="271460"/>
                    <a:pt x="1391617" y="267933"/>
                    <a:pt x="1402204" y="260878"/>
                  </a:cubicBezTo>
                  <a:cubicBezTo>
                    <a:pt x="1412791" y="253825"/>
                    <a:pt x="1426907" y="260878"/>
                    <a:pt x="1437494" y="253825"/>
                  </a:cubicBezTo>
                  <a:cubicBezTo>
                    <a:pt x="1444552" y="253825"/>
                    <a:pt x="1448081" y="250298"/>
                    <a:pt x="1455139" y="246771"/>
                  </a:cubicBezTo>
                  <a:cubicBezTo>
                    <a:pt x="1455139" y="246771"/>
                    <a:pt x="1455139" y="246771"/>
                    <a:pt x="1455139" y="246771"/>
                  </a:cubicBezTo>
                  <a:cubicBezTo>
                    <a:pt x="1455139" y="246771"/>
                    <a:pt x="1455139" y="246771"/>
                    <a:pt x="1455139" y="246771"/>
                  </a:cubicBezTo>
                  <a:cubicBezTo>
                    <a:pt x="1455139" y="246771"/>
                    <a:pt x="1455139" y="246771"/>
                    <a:pt x="1455139" y="246771"/>
                  </a:cubicBezTo>
                  <a:cubicBezTo>
                    <a:pt x="1455139" y="246771"/>
                    <a:pt x="1455139" y="246771"/>
                    <a:pt x="1455139" y="246771"/>
                  </a:cubicBezTo>
                  <a:cubicBezTo>
                    <a:pt x="1455139" y="246771"/>
                    <a:pt x="1455139" y="246771"/>
                    <a:pt x="1455139" y="246771"/>
                  </a:cubicBezTo>
                  <a:cubicBezTo>
                    <a:pt x="1455139" y="246771"/>
                    <a:pt x="1455139" y="246771"/>
                    <a:pt x="1455139" y="246771"/>
                  </a:cubicBezTo>
                  <a:cubicBezTo>
                    <a:pt x="1455139" y="246771"/>
                    <a:pt x="1455139" y="246771"/>
                    <a:pt x="1455139" y="246771"/>
                  </a:cubicBezTo>
                  <a:cubicBezTo>
                    <a:pt x="1455139" y="246771"/>
                    <a:pt x="1455139" y="246771"/>
                    <a:pt x="1455139" y="246771"/>
                  </a:cubicBezTo>
                  <a:cubicBezTo>
                    <a:pt x="1472784" y="250298"/>
                    <a:pt x="1490429" y="250298"/>
                    <a:pt x="1508074" y="246771"/>
                  </a:cubicBezTo>
                  <a:cubicBezTo>
                    <a:pt x="1504545" y="246771"/>
                    <a:pt x="1501016" y="246771"/>
                    <a:pt x="1501016" y="243243"/>
                  </a:cubicBezTo>
                  <a:cubicBezTo>
                    <a:pt x="1465726" y="229136"/>
                    <a:pt x="1433965" y="218554"/>
                    <a:pt x="1398675" y="204446"/>
                  </a:cubicBezTo>
                  <a:cubicBezTo>
                    <a:pt x="1342211" y="183284"/>
                    <a:pt x="1285747" y="165649"/>
                    <a:pt x="1229283" y="148014"/>
                  </a:cubicBezTo>
                  <a:cubicBezTo>
                    <a:pt x="1172819" y="130379"/>
                    <a:pt x="1116355" y="116271"/>
                    <a:pt x="1063420" y="98636"/>
                  </a:cubicBezTo>
                  <a:cubicBezTo>
                    <a:pt x="1038717" y="91582"/>
                    <a:pt x="1017543" y="84527"/>
                    <a:pt x="992840" y="77474"/>
                  </a:cubicBezTo>
                  <a:cubicBezTo>
                    <a:pt x="946963" y="63366"/>
                    <a:pt x="901087" y="52785"/>
                    <a:pt x="855209" y="38677"/>
                  </a:cubicBezTo>
                  <a:cubicBezTo>
                    <a:pt x="848152" y="38677"/>
                    <a:pt x="844622" y="35149"/>
                    <a:pt x="834035" y="38677"/>
                  </a:cubicBezTo>
                  <a:close/>
                  <a:moveTo>
                    <a:pt x="251751" y="77474"/>
                  </a:moveTo>
                  <a:cubicBezTo>
                    <a:pt x="251751" y="77474"/>
                    <a:pt x="251751" y="84527"/>
                    <a:pt x="251751" y="84527"/>
                  </a:cubicBezTo>
                  <a:cubicBezTo>
                    <a:pt x="265867" y="105690"/>
                    <a:pt x="283512" y="126852"/>
                    <a:pt x="304686" y="148014"/>
                  </a:cubicBezTo>
                  <a:cubicBezTo>
                    <a:pt x="315273" y="158595"/>
                    <a:pt x="329389" y="165649"/>
                    <a:pt x="343505" y="169176"/>
                  </a:cubicBezTo>
                  <a:cubicBezTo>
                    <a:pt x="389382" y="179757"/>
                    <a:pt x="435259" y="179757"/>
                    <a:pt x="481136" y="162122"/>
                  </a:cubicBezTo>
                  <a:cubicBezTo>
                    <a:pt x="481136" y="162122"/>
                    <a:pt x="484665" y="162122"/>
                    <a:pt x="488193" y="158595"/>
                  </a:cubicBezTo>
                  <a:cubicBezTo>
                    <a:pt x="477607" y="151541"/>
                    <a:pt x="467020" y="158595"/>
                    <a:pt x="459962" y="158595"/>
                  </a:cubicBezTo>
                  <a:cubicBezTo>
                    <a:pt x="459962" y="158595"/>
                    <a:pt x="459962" y="158595"/>
                    <a:pt x="459962" y="158595"/>
                  </a:cubicBezTo>
                  <a:cubicBezTo>
                    <a:pt x="459962" y="158595"/>
                    <a:pt x="459962" y="158595"/>
                    <a:pt x="459962" y="158595"/>
                  </a:cubicBezTo>
                  <a:cubicBezTo>
                    <a:pt x="459962" y="158595"/>
                    <a:pt x="459962" y="158595"/>
                    <a:pt x="459962" y="158595"/>
                  </a:cubicBezTo>
                  <a:cubicBezTo>
                    <a:pt x="459962" y="158595"/>
                    <a:pt x="467020" y="158595"/>
                    <a:pt x="467020" y="151541"/>
                  </a:cubicBezTo>
                  <a:cubicBezTo>
                    <a:pt x="456433" y="148014"/>
                    <a:pt x="445846" y="140960"/>
                    <a:pt x="431730" y="137433"/>
                  </a:cubicBezTo>
                  <a:cubicBezTo>
                    <a:pt x="399969" y="123325"/>
                    <a:pt x="368208" y="112744"/>
                    <a:pt x="336447" y="98636"/>
                  </a:cubicBezTo>
                  <a:cubicBezTo>
                    <a:pt x="332918" y="98636"/>
                    <a:pt x="325860" y="95109"/>
                    <a:pt x="322331" y="98636"/>
                  </a:cubicBezTo>
                  <a:cubicBezTo>
                    <a:pt x="329389" y="119798"/>
                    <a:pt x="343505" y="137433"/>
                    <a:pt x="364679" y="148014"/>
                  </a:cubicBezTo>
                  <a:cubicBezTo>
                    <a:pt x="385853" y="158595"/>
                    <a:pt x="410556" y="162122"/>
                    <a:pt x="435259" y="162122"/>
                  </a:cubicBezTo>
                  <a:cubicBezTo>
                    <a:pt x="445846" y="162122"/>
                    <a:pt x="452903" y="162122"/>
                    <a:pt x="459962" y="162122"/>
                  </a:cubicBezTo>
                  <a:cubicBezTo>
                    <a:pt x="459962" y="162122"/>
                    <a:pt x="459962" y="162122"/>
                    <a:pt x="459962" y="162122"/>
                  </a:cubicBezTo>
                  <a:cubicBezTo>
                    <a:pt x="456433" y="162122"/>
                    <a:pt x="452903" y="165649"/>
                    <a:pt x="449375" y="165649"/>
                  </a:cubicBezTo>
                  <a:cubicBezTo>
                    <a:pt x="424672" y="169176"/>
                    <a:pt x="396440" y="165649"/>
                    <a:pt x="371737" y="162122"/>
                  </a:cubicBezTo>
                  <a:cubicBezTo>
                    <a:pt x="347034" y="155068"/>
                    <a:pt x="329389" y="140960"/>
                    <a:pt x="318802" y="119798"/>
                  </a:cubicBezTo>
                  <a:cubicBezTo>
                    <a:pt x="308215" y="98636"/>
                    <a:pt x="294099" y="84527"/>
                    <a:pt x="269396" y="84527"/>
                  </a:cubicBezTo>
                  <a:cubicBezTo>
                    <a:pt x="262338" y="84527"/>
                    <a:pt x="258809" y="81001"/>
                    <a:pt x="251751" y="84527"/>
                  </a:cubicBezTo>
                  <a:cubicBezTo>
                    <a:pt x="251751" y="84527"/>
                    <a:pt x="251751" y="84527"/>
                    <a:pt x="251751" y="84527"/>
                  </a:cubicBezTo>
                  <a:close/>
                  <a:moveTo>
                    <a:pt x="332918" y="246771"/>
                  </a:moveTo>
                  <a:cubicBezTo>
                    <a:pt x="318802" y="246771"/>
                    <a:pt x="308215" y="246771"/>
                    <a:pt x="294099" y="239717"/>
                  </a:cubicBezTo>
                  <a:cubicBezTo>
                    <a:pt x="287041" y="239717"/>
                    <a:pt x="283512" y="232663"/>
                    <a:pt x="283512" y="225608"/>
                  </a:cubicBezTo>
                  <a:lnTo>
                    <a:pt x="283512" y="225608"/>
                  </a:lnTo>
                  <a:cubicBezTo>
                    <a:pt x="279983" y="222082"/>
                    <a:pt x="272925" y="218554"/>
                    <a:pt x="269396" y="211500"/>
                  </a:cubicBezTo>
                  <a:cubicBezTo>
                    <a:pt x="244693" y="190338"/>
                    <a:pt x="219990" y="172703"/>
                    <a:pt x="188229" y="162122"/>
                  </a:cubicBezTo>
                  <a:cubicBezTo>
                    <a:pt x="156468" y="151541"/>
                    <a:pt x="128236" y="155068"/>
                    <a:pt x="96475" y="162122"/>
                  </a:cubicBezTo>
                  <a:cubicBezTo>
                    <a:pt x="96475" y="169176"/>
                    <a:pt x="96475" y="169176"/>
                    <a:pt x="103533" y="172703"/>
                  </a:cubicBezTo>
                  <a:cubicBezTo>
                    <a:pt x="128236" y="190338"/>
                    <a:pt x="152939" y="197393"/>
                    <a:pt x="181171" y="204446"/>
                  </a:cubicBezTo>
                  <a:cubicBezTo>
                    <a:pt x="195287" y="207973"/>
                    <a:pt x="212932" y="215028"/>
                    <a:pt x="227048" y="222082"/>
                  </a:cubicBezTo>
                  <a:cubicBezTo>
                    <a:pt x="227048" y="222082"/>
                    <a:pt x="219990" y="222082"/>
                    <a:pt x="216461" y="222082"/>
                  </a:cubicBezTo>
                  <a:cubicBezTo>
                    <a:pt x="195287" y="215028"/>
                    <a:pt x="170584" y="211500"/>
                    <a:pt x="149410" y="204446"/>
                  </a:cubicBezTo>
                  <a:cubicBezTo>
                    <a:pt x="128236" y="197393"/>
                    <a:pt x="107062" y="186811"/>
                    <a:pt x="85888" y="172703"/>
                  </a:cubicBezTo>
                  <a:cubicBezTo>
                    <a:pt x="85888" y="172703"/>
                    <a:pt x="78830" y="172703"/>
                    <a:pt x="75301" y="169176"/>
                  </a:cubicBezTo>
                  <a:cubicBezTo>
                    <a:pt x="75301" y="169176"/>
                    <a:pt x="75301" y="162122"/>
                    <a:pt x="75301" y="162122"/>
                  </a:cubicBezTo>
                  <a:cubicBezTo>
                    <a:pt x="85888" y="162122"/>
                    <a:pt x="92946" y="158595"/>
                    <a:pt x="103533" y="155068"/>
                  </a:cubicBezTo>
                  <a:cubicBezTo>
                    <a:pt x="145881" y="144487"/>
                    <a:pt x="188229" y="148014"/>
                    <a:pt x="227048" y="169176"/>
                  </a:cubicBezTo>
                  <a:cubicBezTo>
                    <a:pt x="244693" y="179757"/>
                    <a:pt x="258809" y="190338"/>
                    <a:pt x="272925" y="204446"/>
                  </a:cubicBezTo>
                  <a:cubicBezTo>
                    <a:pt x="279983" y="211500"/>
                    <a:pt x="283512" y="215028"/>
                    <a:pt x="287041" y="225608"/>
                  </a:cubicBezTo>
                  <a:cubicBezTo>
                    <a:pt x="287041" y="225608"/>
                    <a:pt x="287041" y="225608"/>
                    <a:pt x="287041" y="225608"/>
                  </a:cubicBezTo>
                  <a:cubicBezTo>
                    <a:pt x="287041" y="225608"/>
                    <a:pt x="290570" y="229136"/>
                    <a:pt x="294099" y="232663"/>
                  </a:cubicBezTo>
                  <a:cubicBezTo>
                    <a:pt x="297628" y="236189"/>
                    <a:pt x="304686" y="239717"/>
                    <a:pt x="308215" y="232663"/>
                  </a:cubicBezTo>
                  <a:cubicBezTo>
                    <a:pt x="297628" y="179757"/>
                    <a:pt x="262338" y="140960"/>
                    <a:pt x="212932" y="119798"/>
                  </a:cubicBezTo>
                  <a:cubicBezTo>
                    <a:pt x="167055" y="102163"/>
                    <a:pt x="121178" y="98636"/>
                    <a:pt x="75301" y="109217"/>
                  </a:cubicBezTo>
                  <a:cubicBezTo>
                    <a:pt x="71772" y="109217"/>
                    <a:pt x="68243" y="109217"/>
                    <a:pt x="57656" y="112744"/>
                  </a:cubicBezTo>
                  <a:cubicBezTo>
                    <a:pt x="61185" y="109217"/>
                    <a:pt x="64714" y="105690"/>
                    <a:pt x="64714" y="105690"/>
                  </a:cubicBezTo>
                  <a:cubicBezTo>
                    <a:pt x="71772" y="105690"/>
                    <a:pt x="75301" y="102163"/>
                    <a:pt x="82359" y="102163"/>
                  </a:cubicBezTo>
                  <a:cubicBezTo>
                    <a:pt x="128236" y="91582"/>
                    <a:pt x="174113" y="98636"/>
                    <a:pt x="216461" y="112744"/>
                  </a:cubicBezTo>
                  <a:cubicBezTo>
                    <a:pt x="258809" y="126852"/>
                    <a:pt x="287041" y="158595"/>
                    <a:pt x="304686" y="197393"/>
                  </a:cubicBezTo>
                  <a:cubicBezTo>
                    <a:pt x="311744" y="207973"/>
                    <a:pt x="311744" y="222082"/>
                    <a:pt x="318802" y="236189"/>
                  </a:cubicBezTo>
                  <a:lnTo>
                    <a:pt x="339976" y="236189"/>
                  </a:lnTo>
                  <a:cubicBezTo>
                    <a:pt x="396440" y="197393"/>
                    <a:pt x="459962" y="186811"/>
                    <a:pt x="527013" y="190338"/>
                  </a:cubicBezTo>
                  <a:cubicBezTo>
                    <a:pt x="527013" y="190338"/>
                    <a:pt x="527013" y="186811"/>
                    <a:pt x="530542" y="183284"/>
                  </a:cubicBezTo>
                  <a:cubicBezTo>
                    <a:pt x="541128" y="183284"/>
                    <a:pt x="548187" y="190338"/>
                    <a:pt x="555245" y="190338"/>
                  </a:cubicBezTo>
                  <a:cubicBezTo>
                    <a:pt x="562303" y="190338"/>
                    <a:pt x="569361" y="193865"/>
                    <a:pt x="576418" y="193865"/>
                  </a:cubicBezTo>
                  <a:cubicBezTo>
                    <a:pt x="583477" y="193865"/>
                    <a:pt x="583477" y="190338"/>
                    <a:pt x="583477" y="183284"/>
                  </a:cubicBezTo>
                  <a:cubicBezTo>
                    <a:pt x="572890" y="183284"/>
                    <a:pt x="565832" y="176230"/>
                    <a:pt x="555245" y="172703"/>
                  </a:cubicBezTo>
                  <a:cubicBezTo>
                    <a:pt x="541128" y="169176"/>
                    <a:pt x="527013" y="162122"/>
                    <a:pt x="512897" y="158595"/>
                  </a:cubicBezTo>
                  <a:cubicBezTo>
                    <a:pt x="505838" y="158595"/>
                    <a:pt x="498781" y="158595"/>
                    <a:pt x="491723" y="158595"/>
                  </a:cubicBezTo>
                  <a:cubicBezTo>
                    <a:pt x="449375" y="179757"/>
                    <a:pt x="403498" y="179757"/>
                    <a:pt x="357621" y="172703"/>
                  </a:cubicBezTo>
                  <a:cubicBezTo>
                    <a:pt x="325860" y="169176"/>
                    <a:pt x="301157" y="155068"/>
                    <a:pt x="283512" y="130379"/>
                  </a:cubicBezTo>
                  <a:cubicBezTo>
                    <a:pt x="265867" y="109217"/>
                    <a:pt x="248222" y="88055"/>
                    <a:pt x="237635" y="59838"/>
                  </a:cubicBezTo>
                  <a:lnTo>
                    <a:pt x="209403" y="59838"/>
                  </a:lnTo>
                  <a:cubicBezTo>
                    <a:pt x="177642" y="49257"/>
                    <a:pt x="145881" y="45731"/>
                    <a:pt x="114120" y="45731"/>
                  </a:cubicBezTo>
                  <a:cubicBezTo>
                    <a:pt x="89417" y="45731"/>
                    <a:pt x="68243" y="52785"/>
                    <a:pt x="47069" y="66892"/>
                  </a:cubicBezTo>
                  <a:cubicBezTo>
                    <a:pt x="29424" y="77474"/>
                    <a:pt x="25895" y="95109"/>
                    <a:pt x="29424" y="112744"/>
                  </a:cubicBezTo>
                  <a:cubicBezTo>
                    <a:pt x="29424" y="133906"/>
                    <a:pt x="43540" y="148014"/>
                    <a:pt x="61185" y="158595"/>
                  </a:cubicBezTo>
                  <a:cubicBezTo>
                    <a:pt x="64714" y="158595"/>
                    <a:pt x="71772" y="158595"/>
                    <a:pt x="75301" y="158595"/>
                  </a:cubicBezTo>
                  <a:cubicBezTo>
                    <a:pt x="71772" y="162122"/>
                    <a:pt x="71772" y="165649"/>
                    <a:pt x="75301" y="169176"/>
                  </a:cubicBezTo>
                  <a:cubicBezTo>
                    <a:pt x="100004" y="183284"/>
                    <a:pt x="124707" y="197393"/>
                    <a:pt x="149410" y="204446"/>
                  </a:cubicBezTo>
                  <a:cubicBezTo>
                    <a:pt x="202345" y="222082"/>
                    <a:pt x="251751" y="236189"/>
                    <a:pt x="308215" y="246771"/>
                  </a:cubicBezTo>
                  <a:cubicBezTo>
                    <a:pt x="311744" y="246771"/>
                    <a:pt x="318802" y="246771"/>
                    <a:pt x="322331" y="246771"/>
                  </a:cubicBezTo>
                  <a:cubicBezTo>
                    <a:pt x="329389" y="246771"/>
                    <a:pt x="329389" y="243243"/>
                    <a:pt x="329389" y="232663"/>
                  </a:cubicBezTo>
                  <a:close/>
                  <a:moveTo>
                    <a:pt x="558773" y="204446"/>
                  </a:moveTo>
                  <a:cubicBezTo>
                    <a:pt x="558773" y="204446"/>
                    <a:pt x="558773" y="204446"/>
                    <a:pt x="558773" y="204446"/>
                  </a:cubicBezTo>
                  <a:cubicBezTo>
                    <a:pt x="565832" y="204446"/>
                    <a:pt x="572890" y="211500"/>
                    <a:pt x="579948" y="211500"/>
                  </a:cubicBezTo>
                  <a:cubicBezTo>
                    <a:pt x="579948" y="211500"/>
                    <a:pt x="579948" y="211500"/>
                    <a:pt x="587006" y="204446"/>
                  </a:cubicBezTo>
                  <a:lnTo>
                    <a:pt x="562303" y="204446"/>
                  </a:lnTo>
                  <a:close/>
                  <a:moveTo>
                    <a:pt x="431730" y="271460"/>
                  </a:moveTo>
                  <a:cubicBezTo>
                    <a:pt x="463491" y="250298"/>
                    <a:pt x="498781" y="239717"/>
                    <a:pt x="534071" y="236189"/>
                  </a:cubicBezTo>
                  <a:cubicBezTo>
                    <a:pt x="544658" y="236189"/>
                    <a:pt x="558773" y="236189"/>
                    <a:pt x="569361" y="236189"/>
                  </a:cubicBezTo>
                  <a:cubicBezTo>
                    <a:pt x="576418" y="236189"/>
                    <a:pt x="579948" y="232663"/>
                    <a:pt x="576418" y="225608"/>
                  </a:cubicBezTo>
                  <a:cubicBezTo>
                    <a:pt x="565832" y="222082"/>
                    <a:pt x="551716" y="218554"/>
                    <a:pt x="541128" y="211500"/>
                  </a:cubicBezTo>
                  <a:cubicBezTo>
                    <a:pt x="530542" y="207973"/>
                    <a:pt x="519955" y="204446"/>
                    <a:pt x="509368" y="204446"/>
                  </a:cubicBezTo>
                  <a:cubicBezTo>
                    <a:pt x="467020" y="204446"/>
                    <a:pt x="428201" y="211500"/>
                    <a:pt x="389382" y="229136"/>
                  </a:cubicBezTo>
                  <a:cubicBezTo>
                    <a:pt x="378795" y="232663"/>
                    <a:pt x="368208" y="239717"/>
                    <a:pt x="357621" y="246771"/>
                  </a:cubicBezTo>
                  <a:cubicBezTo>
                    <a:pt x="357621" y="246771"/>
                    <a:pt x="361150" y="250298"/>
                    <a:pt x="361150" y="250298"/>
                  </a:cubicBezTo>
                  <a:cubicBezTo>
                    <a:pt x="354092" y="250298"/>
                    <a:pt x="350563" y="250298"/>
                    <a:pt x="343505" y="250298"/>
                  </a:cubicBezTo>
                  <a:cubicBezTo>
                    <a:pt x="339976" y="250298"/>
                    <a:pt x="332918" y="253825"/>
                    <a:pt x="336447" y="264406"/>
                  </a:cubicBezTo>
                  <a:cubicBezTo>
                    <a:pt x="357621" y="267933"/>
                    <a:pt x="382324" y="274987"/>
                    <a:pt x="403498" y="278514"/>
                  </a:cubicBezTo>
                  <a:cubicBezTo>
                    <a:pt x="410556" y="278514"/>
                    <a:pt x="417614" y="278514"/>
                    <a:pt x="424672" y="274987"/>
                  </a:cubicBezTo>
                  <a:close/>
                  <a:moveTo>
                    <a:pt x="495252" y="278514"/>
                  </a:moveTo>
                  <a:cubicBezTo>
                    <a:pt x="502310" y="278514"/>
                    <a:pt x="505838" y="278514"/>
                    <a:pt x="505838" y="278514"/>
                  </a:cubicBezTo>
                  <a:cubicBezTo>
                    <a:pt x="519955" y="282041"/>
                    <a:pt x="530542" y="285568"/>
                    <a:pt x="544658" y="289095"/>
                  </a:cubicBezTo>
                  <a:cubicBezTo>
                    <a:pt x="548187" y="289095"/>
                    <a:pt x="551716" y="289095"/>
                    <a:pt x="555245" y="289095"/>
                  </a:cubicBezTo>
                  <a:cubicBezTo>
                    <a:pt x="544658" y="282041"/>
                    <a:pt x="530542" y="285568"/>
                    <a:pt x="523483" y="271460"/>
                  </a:cubicBezTo>
                  <a:cubicBezTo>
                    <a:pt x="537600" y="271460"/>
                    <a:pt x="544658" y="278514"/>
                    <a:pt x="558773" y="278514"/>
                  </a:cubicBezTo>
                  <a:cubicBezTo>
                    <a:pt x="558773" y="278514"/>
                    <a:pt x="558773" y="271460"/>
                    <a:pt x="558773" y="271460"/>
                  </a:cubicBezTo>
                  <a:cubicBezTo>
                    <a:pt x="555245" y="271460"/>
                    <a:pt x="548187" y="267933"/>
                    <a:pt x="541128" y="260878"/>
                  </a:cubicBezTo>
                  <a:cubicBezTo>
                    <a:pt x="551716" y="260878"/>
                    <a:pt x="558773" y="260878"/>
                    <a:pt x="565832" y="260878"/>
                  </a:cubicBezTo>
                  <a:cubicBezTo>
                    <a:pt x="565832" y="253825"/>
                    <a:pt x="572890" y="246771"/>
                    <a:pt x="565832" y="236189"/>
                  </a:cubicBezTo>
                  <a:cubicBezTo>
                    <a:pt x="516426" y="236189"/>
                    <a:pt x="474078" y="250298"/>
                    <a:pt x="431730" y="271460"/>
                  </a:cubicBezTo>
                  <a:cubicBezTo>
                    <a:pt x="431730" y="271460"/>
                    <a:pt x="424672" y="271460"/>
                    <a:pt x="428201" y="278514"/>
                  </a:cubicBezTo>
                  <a:cubicBezTo>
                    <a:pt x="463491" y="289095"/>
                    <a:pt x="505838" y="289095"/>
                    <a:pt x="541128" y="303203"/>
                  </a:cubicBezTo>
                  <a:cubicBezTo>
                    <a:pt x="541128" y="303203"/>
                    <a:pt x="541128" y="303203"/>
                    <a:pt x="544658" y="303203"/>
                  </a:cubicBezTo>
                  <a:cubicBezTo>
                    <a:pt x="544658" y="303203"/>
                    <a:pt x="544658" y="303203"/>
                    <a:pt x="548187" y="303203"/>
                  </a:cubicBezTo>
                  <a:cubicBezTo>
                    <a:pt x="527013" y="292622"/>
                    <a:pt x="505838" y="292622"/>
                    <a:pt x="488193" y="278514"/>
                  </a:cubicBezTo>
                  <a:close/>
                  <a:moveTo>
                    <a:pt x="1829212" y="969810"/>
                  </a:moveTo>
                  <a:cubicBezTo>
                    <a:pt x="1850387" y="948647"/>
                    <a:pt x="1850387" y="927486"/>
                    <a:pt x="1836271" y="902797"/>
                  </a:cubicBezTo>
                  <a:cubicBezTo>
                    <a:pt x="1836271" y="899269"/>
                    <a:pt x="1832742" y="892215"/>
                    <a:pt x="1829212" y="888688"/>
                  </a:cubicBezTo>
                  <a:cubicBezTo>
                    <a:pt x="1818626" y="871053"/>
                    <a:pt x="1800981" y="853418"/>
                    <a:pt x="1786864" y="839310"/>
                  </a:cubicBezTo>
                  <a:cubicBezTo>
                    <a:pt x="1758632" y="814621"/>
                    <a:pt x="1723342" y="796986"/>
                    <a:pt x="1688052" y="786405"/>
                  </a:cubicBezTo>
                  <a:cubicBezTo>
                    <a:pt x="1656292" y="772296"/>
                    <a:pt x="1621002" y="761716"/>
                    <a:pt x="1589241" y="747607"/>
                  </a:cubicBezTo>
                  <a:cubicBezTo>
                    <a:pt x="1536306" y="726446"/>
                    <a:pt x="1493958" y="691175"/>
                    <a:pt x="1465726" y="641797"/>
                  </a:cubicBezTo>
                  <a:cubicBezTo>
                    <a:pt x="1451610" y="617108"/>
                    <a:pt x="1430436" y="599473"/>
                    <a:pt x="1405733" y="585365"/>
                  </a:cubicBezTo>
                  <a:cubicBezTo>
                    <a:pt x="1381030" y="574784"/>
                    <a:pt x="1356327" y="567730"/>
                    <a:pt x="1328095" y="567730"/>
                  </a:cubicBezTo>
                  <a:cubicBezTo>
                    <a:pt x="1264573" y="567730"/>
                    <a:pt x="1211638" y="588891"/>
                    <a:pt x="1158703" y="620635"/>
                  </a:cubicBezTo>
                  <a:cubicBezTo>
                    <a:pt x="1126942" y="641797"/>
                    <a:pt x="1102239" y="666486"/>
                    <a:pt x="1084594" y="698229"/>
                  </a:cubicBezTo>
                  <a:cubicBezTo>
                    <a:pt x="1084594" y="701756"/>
                    <a:pt x="1077536" y="705283"/>
                    <a:pt x="1081065" y="712337"/>
                  </a:cubicBezTo>
                  <a:cubicBezTo>
                    <a:pt x="1081065" y="712337"/>
                    <a:pt x="1084594" y="712337"/>
                    <a:pt x="1088123" y="715864"/>
                  </a:cubicBezTo>
                  <a:cubicBezTo>
                    <a:pt x="1116355" y="726446"/>
                    <a:pt x="1144587" y="733500"/>
                    <a:pt x="1172819" y="744081"/>
                  </a:cubicBezTo>
                  <a:cubicBezTo>
                    <a:pt x="1239870" y="765242"/>
                    <a:pt x="1306921" y="782878"/>
                    <a:pt x="1370443" y="804040"/>
                  </a:cubicBezTo>
                  <a:cubicBezTo>
                    <a:pt x="1455139" y="832256"/>
                    <a:pt x="1536306" y="860472"/>
                    <a:pt x="1621002" y="892215"/>
                  </a:cubicBezTo>
                  <a:cubicBezTo>
                    <a:pt x="1666879" y="909851"/>
                    <a:pt x="1712756" y="923958"/>
                    <a:pt x="1755104" y="941593"/>
                  </a:cubicBezTo>
                  <a:cubicBezTo>
                    <a:pt x="1758632" y="941593"/>
                    <a:pt x="1762162" y="941593"/>
                    <a:pt x="1765691" y="941593"/>
                  </a:cubicBezTo>
                  <a:cubicBezTo>
                    <a:pt x="1779807" y="952175"/>
                    <a:pt x="1808039" y="962756"/>
                    <a:pt x="1829212" y="966283"/>
                  </a:cubicBezTo>
                  <a:close/>
                  <a:moveTo>
                    <a:pt x="1896264" y="994499"/>
                  </a:moveTo>
                  <a:cubicBezTo>
                    <a:pt x="1913909" y="969810"/>
                    <a:pt x="1931554" y="948647"/>
                    <a:pt x="1952727" y="931012"/>
                  </a:cubicBezTo>
                  <a:cubicBezTo>
                    <a:pt x="1977431" y="909851"/>
                    <a:pt x="2002134" y="892215"/>
                    <a:pt x="2030366" y="881634"/>
                  </a:cubicBezTo>
                  <a:cubicBezTo>
                    <a:pt x="2062126" y="871053"/>
                    <a:pt x="2093887" y="867526"/>
                    <a:pt x="2125648" y="881634"/>
                  </a:cubicBezTo>
                  <a:cubicBezTo>
                    <a:pt x="2160938" y="892215"/>
                    <a:pt x="2189171" y="916904"/>
                    <a:pt x="2217402" y="945121"/>
                  </a:cubicBezTo>
                  <a:cubicBezTo>
                    <a:pt x="2235047" y="966283"/>
                    <a:pt x="2252692" y="987445"/>
                    <a:pt x="2266808" y="1012134"/>
                  </a:cubicBezTo>
                  <a:cubicBezTo>
                    <a:pt x="2280925" y="1036823"/>
                    <a:pt x="2295040" y="1065039"/>
                    <a:pt x="2298570" y="1096783"/>
                  </a:cubicBezTo>
                  <a:cubicBezTo>
                    <a:pt x="2298570" y="1096783"/>
                    <a:pt x="2298570" y="1100309"/>
                    <a:pt x="2298570" y="1103837"/>
                  </a:cubicBezTo>
                  <a:cubicBezTo>
                    <a:pt x="2319743" y="1110891"/>
                    <a:pt x="2337388" y="1117945"/>
                    <a:pt x="2358562" y="1124998"/>
                  </a:cubicBezTo>
                  <a:cubicBezTo>
                    <a:pt x="2376207" y="1132053"/>
                    <a:pt x="2393852" y="1142634"/>
                    <a:pt x="2415026" y="1142634"/>
                  </a:cubicBezTo>
                  <a:cubicBezTo>
                    <a:pt x="2415026" y="1142634"/>
                    <a:pt x="2407968" y="1135580"/>
                    <a:pt x="2404440" y="1135580"/>
                  </a:cubicBezTo>
                  <a:cubicBezTo>
                    <a:pt x="2393852" y="1132053"/>
                    <a:pt x="2383265" y="1128526"/>
                    <a:pt x="2369150" y="1124998"/>
                  </a:cubicBezTo>
                  <a:cubicBezTo>
                    <a:pt x="2369150" y="1124998"/>
                    <a:pt x="2369150" y="1121472"/>
                    <a:pt x="2365620" y="1117945"/>
                  </a:cubicBezTo>
                  <a:lnTo>
                    <a:pt x="2365620" y="1117945"/>
                  </a:lnTo>
                  <a:cubicBezTo>
                    <a:pt x="2365620" y="1117945"/>
                    <a:pt x="2365620" y="1117945"/>
                    <a:pt x="2365620" y="1117945"/>
                  </a:cubicBezTo>
                  <a:cubicBezTo>
                    <a:pt x="2365620" y="1117945"/>
                    <a:pt x="2365620" y="1117945"/>
                    <a:pt x="2365620" y="1117945"/>
                  </a:cubicBezTo>
                  <a:cubicBezTo>
                    <a:pt x="2365620" y="1117945"/>
                    <a:pt x="2365620" y="1117945"/>
                    <a:pt x="2365620" y="1117945"/>
                  </a:cubicBezTo>
                  <a:lnTo>
                    <a:pt x="2365620" y="1117945"/>
                  </a:lnTo>
                  <a:cubicBezTo>
                    <a:pt x="2372678" y="1117945"/>
                    <a:pt x="2376207" y="1117945"/>
                    <a:pt x="2383265" y="1121472"/>
                  </a:cubicBezTo>
                  <a:cubicBezTo>
                    <a:pt x="2390323" y="1121472"/>
                    <a:pt x="2397381" y="1124998"/>
                    <a:pt x="2400910" y="1128526"/>
                  </a:cubicBezTo>
                  <a:cubicBezTo>
                    <a:pt x="2407968" y="1128526"/>
                    <a:pt x="2411497" y="1132053"/>
                    <a:pt x="2418555" y="1128526"/>
                  </a:cubicBezTo>
                  <a:cubicBezTo>
                    <a:pt x="2418555" y="1114418"/>
                    <a:pt x="2397381" y="1117945"/>
                    <a:pt x="2390323" y="1107363"/>
                  </a:cubicBezTo>
                  <a:cubicBezTo>
                    <a:pt x="2397381" y="1107363"/>
                    <a:pt x="2407968" y="1114418"/>
                    <a:pt x="2415026" y="1107363"/>
                  </a:cubicBezTo>
                  <a:cubicBezTo>
                    <a:pt x="2415026" y="1093255"/>
                    <a:pt x="2415026" y="1082674"/>
                    <a:pt x="2407968" y="1072093"/>
                  </a:cubicBezTo>
                  <a:cubicBezTo>
                    <a:pt x="2400910" y="1057985"/>
                    <a:pt x="2393852" y="1043877"/>
                    <a:pt x="2386795" y="1026242"/>
                  </a:cubicBezTo>
                  <a:cubicBezTo>
                    <a:pt x="2379736" y="1015661"/>
                    <a:pt x="2376207" y="1005080"/>
                    <a:pt x="2372678" y="990972"/>
                  </a:cubicBezTo>
                  <a:cubicBezTo>
                    <a:pt x="2372678" y="969810"/>
                    <a:pt x="2372678" y="952175"/>
                    <a:pt x="2386795" y="938067"/>
                  </a:cubicBezTo>
                  <a:cubicBezTo>
                    <a:pt x="2407968" y="916904"/>
                    <a:pt x="2432671" y="906323"/>
                    <a:pt x="2460903" y="899269"/>
                  </a:cubicBezTo>
                  <a:cubicBezTo>
                    <a:pt x="2460903" y="899269"/>
                    <a:pt x="2460903" y="899269"/>
                    <a:pt x="2460903" y="899269"/>
                  </a:cubicBezTo>
                  <a:cubicBezTo>
                    <a:pt x="2460903" y="895742"/>
                    <a:pt x="2467961" y="895742"/>
                    <a:pt x="2471490" y="899269"/>
                  </a:cubicBezTo>
                  <a:cubicBezTo>
                    <a:pt x="2471490" y="895742"/>
                    <a:pt x="2478548" y="899269"/>
                    <a:pt x="2482077" y="899269"/>
                  </a:cubicBezTo>
                  <a:cubicBezTo>
                    <a:pt x="2482077" y="899269"/>
                    <a:pt x="2482077" y="899269"/>
                    <a:pt x="2482077" y="899269"/>
                  </a:cubicBezTo>
                  <a:cubicBezTo>
                    <a:pt x="2492664" y="895742"/>
                    <a:pt x="2496193" y="885161"/>
                    <a:pt x="2499722" y="878107"/>
                  </a:cubicBezTo>
                  <a:cubicBezTo>
                    <a:pt x="2513838" y="839310"/>
                    <a:pt x="2531483" y="804040"/>
                    <a:pt x="2549128" y="768770"/>
                  </a:cubicBezTo>
                  <a:cubicBezTo>
                    <a:pt x="2566773" y="737026"/>
                    <a:pt x="2584418" y="708810"/>
                    <a:pt x="2609121" y="684121"/>
                  </a:cubicBezTo>
                  <a:cubicBezTo>
                    <a:pt x="2623237" y="670013"/>
                    <a:pt x="2640882" y="655905"/>
                    <a:pt x="2658527" y="648851"/>
                  </a:cubicBezTo>
                  <a:cubicBezTo>
                    <a:pt x="2658527" y="648851"/>
                    <a:pt x="2665585" y="648851"/>
                    <a:pt x="2662056" y="641797"/>
                  </a:cubicBezTo>
                  <a:cubicBezTo>
                    <a:pt x="2662056" y="641797"/>
                    <a:pt x="2662056" y="641797"/>
                    <a:pt x="2662056" y="641797"/>
                  </a:cubicBezTo>
                  <a:cubicBezTo>
                    <a:pt x="2630295" y="631216"/>
                    <a:pt x="2598534" y="617108"/>
                    <a:pt x="2563244" y="606527"/>
                  </a:cubicBezTo>
                  <a:cubicBezTo>
                    <a:pt x="2559715" y="606527"/>
                    <a:pt x="2552657" y="606527"/>
                    <a:pt x="2549128" y="606527"/>
                  </a:cubicBezTo>
                  <a:cubicBezTo>
                    <a:pt x="2549128" y="606527"/>
                    <a:pt x="2549128" y="606527"/>
                    <a:pt x="2549128" y="606527"/>
                  </a:cubicBezTo>
                  <a:cubicBezTo>
                    <a:pt x="2549128" y="606527"/>
                    <a:pt x="2549128" y="606527"/>
                    <a:pt x="2549128" y="606527"/>
                  </a:cubicBezTo>
                  <a:cubicBezTo>
                    <a:pt x="2549128" y="606527"/>
                    <a:pt x="2549128" y="606527"/>
                    <a:pt x="2549128" y="606527"/>
                  </a:cubicBezTo>
                  <a:cubicBezTo>
                    <a:pt x="2549128" y="606527"/>
                    <a:pt x="2549128" y="606527"/>
                    <a:pt x="2549128" y="606527"/>
                  </a:cubicBezTo>
                  <a:cubicBezTo>
                    <a:pt x="2549128" y="606527"/>
                    <a:pt x="2549128" y="606527"/>
                    <a:pt x="2549128" y="606527"/>
                  </a:cubicBezTo>
                  <a:cubicBezTo>
                    <a:pt x="2549128" y="606527"/>
                    <a:pt x="2549128" y="606527"/>
                    <a:pt x="2549128" y="606527"/>
                  </a:cubicBezTo>
                  <a:cubicBezTo>
                    <a:pt x="2549128" y="606527"/>
                    <a:pt x="2549128" y="606527"/>
                    <a:pt x="2549128" y="606527"/>
                  </a:cubicBezTo>
                  <a:cubicBezTo>
                    <a:pt x="2549128" y="606527"/>
                    <a:pt x="2549128" y="606527"/>
                    <a:pt x="2549128" y="606527"/>
                  </a:cubicBezTo>
                  <a:cubicBezTo>
                    <a:pt x="2549128" y="606527"/>
                    <a:pt x="2549128" y="606527"/>
                    <a:pt x="2549128" y="606527"/>
                  </a:cubicBezTo>
                  <a:cubicBezTo>
                    <a:pt x="2549128" y="606527"/>
                    <a:pt x="2549128" y="606527"/>
                    <a:pt x="2549128" y="606527"/>
                  </a:cubicBezTo>
                  <a:cubicBezTo>
                    <a:pt x="2549128" y="606527"/>
                    <a:pt x="2549128" y="606527"/>
                    <a:pt x="2549128" y="606527"/>
                  </a:cubicBezTo>
                  <a:cubicBezTo>
                    <a:pt x="2549128" y="606527"/>
                    <a:pt x="2549128" y="606527"/>
                    <a:pt x="2549128" y="606527"/>
                  </a:cubicBezTo>
                  <a:cubicBezTo>
                    <a:pt x="2545599" y="606527"/>
                    <a:pt x="2542070" y="603000"/>
                    <a:pt x="2538541" y="599473"/>
                  </a:cubicBezTo>
                  <a:cubicBezTo>
                    <a:pt x="2492664" y="585365"/>
                    <a:pt x="2446787" y="567730"/>
                    <a:pt x="2400910" y="553621"/>
                  </a:cubicBezTo>
                  <a:cubicBezTo>
                    <a:pt x="2351505" y="539513"/>
                    <a:pt x="2305627" y="521878"/>
                    <a:pt x="2256221" y="507770"/>
                  </a:cubicBezTo>
                  <a:cubicBezTo>
                    <a:pt x="2224460" y="497189"/>
                    <a:pt x="2192700" y="486608"/>
                    <a:pt x="2160938" y="476027"/>
                  </a:cubicBezTo>
                  <a:cubicBezTo>
                    <a:pt x="2097416" y="454865"/>
                    <a:pt x="2030366" y="433703"/>
                    <a:pt x="1966844" y="412540"/>
                  </a:cubicBezTo>
                  <a:cubicBezTo>
                    <a:pt x="1942141" y="405487"/>
                    <a:pt x="1938611" y="405487"/>
                    <a:pt x="1920966" y="423122"/>
                  </a:cubicBezTo>
                  <a:cubicBezTo>
                    <a:pt x="1920966" y="423122"/>
                    <a:pt x="1913909" y="426649"/>
                    <a:pt x="1913909" y="430176"/>
                  </a:cubicBezTo>
                  <a:cubicBezTo>
                    <a:pt x="1892734" y="454865"/>
                    <a:pt x="1882147" y="483081"/>
                    <a:pt x="1868032" y="511297"/>
                  </a:cubicBezTo>
                  <a:cubicBezTo>
                    <a:pt x="1868032" y="511297"/>
                    <a:pt x="1868032" y="518351"/>
                    <a:pt x="1868032" y="518351"/>
                  </a:cubicBezTo>
                  <a:cubicBezTo>
                    <a:pt x="1868032" y="535986"/>
                    <a:pt x="1871561" y="546567"/>
                    <a:pt x="1889206" y="550095"/>
                  </a:cubicBezTo>
                  <a:cubicBezTo>
                    <a:pt x="1903321" y="550095"/>
                    <a:pt x="1917437" y="553621"/>
                    <a:pt x="1928024" y="557149"/>
                  </a:cubicBezTo>
                  <a:cubicBezTo>
                    <a:pt x="1952727" y="557149"/>
                    <a:pt x="1980959" y="560675"/>
                    <a:pt x="2005662" y="564202"/>
                  </a:cubicBezTo>
                  <a:cubicBezTo>
                    <a:pt x="2033894" y="564202"/>
                    <a:pt x="2058597" y="574784"/>
                    <a:pt x="2083301" y="581838"/>
                  </a:cubicBezTo>
                  <a:cubicBezTo>
                    <a:pt x="2108003" y="592419"/>
                    <a:pt x="2132706" y="606527"/>
                    <a:pt x="2157410" y="620635"/>
                  </a:cubicBezTo>
                  <a:cubicBezTo>
                    <a:pt x="2175055" y="631216"/>
                    <a:pt x="2189171" y="641797"/>
                    <a:pt x="2206815" y="648851"/>
                  </a:cubicBezTo>
                  <a:cubicBezTo>
                    <a:pt x="2245635" y="673540"/>
                    <a:pt x="2287982" y="680594"/>
                    <a:pt x="2333860" y="680594"/>
                  </a:cubicBezTo>
                  <a:cubicBezTo>
                    <a:pt x="2365620" y="680594"/>
                    <a:pt x="2393852" y="670013"/>
                    <a:pt x="2422085" y="659432"/>
                  </a:cubicBezTo>
                  <a:cubicBezTo>
                    <a:pt x="2429142" y="659432"/>
                    <a:pt x="2436200" y="652378"/>
                    <a:pt x="2443258" y="652378"/>
                  </a:cubicBezTo>
                  <a:lnTo>
                    <a:pt x="2443258" y="652378"/>
                  </a:lnTo>
                  <a:cubicBezTo>
                    <a:pt x="2443258" y="652378"/>
                    <a:pt x="2443258" y="652378"/>
                    <a:pt x="2443258" y="652378"/>
                  </a:cubicBezTo>
                  <a:cubicBezTo>
                    <a:pt x="2397381" y="673540"/>
                    <a:pt x="2351505" y="684121"/>
                    <a:pt x="2302098" y="680594"/>
                  </a:cubicBezTo>
                  <a:cubicBezTo>
                    <a:pt x="2259750" y="680594"/>
                    <a:pt x="2217402" y="662959"/>
                    <a:pt x="2182112" y="638270"/>
                  </a:cubicBezTo>
                  <a:cubicBezTo>
                    <a:pt x="2160938" y="624162"/>
                    <a:pt x="2139765" y="613581"/>
                    <a:pt x="2122119" y="599473"/>
                  </a:cubicBezTo>
                  <a:cubicBezTo>
                    <a:pt x="2097416" y="585365"/>
                    <a:pt x="2072713" y="574784"/>
                    <a:pt x="2048011" y="571256"/>
                  </a:cubicBezTo>
                  <a:cubicBezTo>
                    <a:pt x="2016249" y="564202"/>
                    <a:pt x="1984489" y="560675"/>
                    <a:pt x="1952727" y="557149"/>
                  </a:cubicBezTo>
                  <a:cubicBezTo>
                    <a:pt x="1931554" y="557149"/>
                    <a:pt x="1910379" y="553621"/>
                    <a:pt x="1889206" y="550095"/>
                  </a:cubicBezTo>
                  <a:cubicBezTo>
                    <a:pt x="1860974" y="546567"/>
                    <a:pt x="1850387" y="518351"/>
                    <a:pt x="1860974" y="500716"/>
                  </a:cubicBezTo>
                  <a:cubicBezTo>
                    <a:pt x="1868032" y="486608"/>
                    <a:pt x="1875089" y="468973"/>
                    <a:pt x="1882147" y="454865"/>
                  </a:cubicBezTo>
                  <a:cubicBezTo>
                    <a:pt x="1892734" y="430176"/>
                    <a:pt x="1906851" y="409014"/>
                    <a:pt x="1928024" y="394905"/>
                  </a:cubicBezTo>
                  <a:cubicBezTo>
                    <a:pt x="1928024" y="394905"/>
                    <a:pt x="1928024" y="394905"/>
                    <a:pt x="1931554" y="387851"/>
                  </a:cubicBezTo>
                  <a:cubicBezTo>
                    <a:pt x="1924496" y="387851"/>
                    <a:pt x="1920966" y="384324"/>
                    <a:pt x="1917437" y="380797"/>
                  </a:cubicBezTo>
                  <a:cubicBezTo>
                    <a:pt x="1889206" y="370216"/>
                    <a:pt x="1857444" y="359635"/>
                    <a:pt x="1829212" y="352581"/>
                  </a:cubicBezTo>
                  <a:cubicBezTo>
                    <a:pt x="1822154" y="352581"/>
                    <a:pt x="1815097" y="352581"/>
                    <a:pt x="1808039" y="349054"/>
                  </a:cubicBezTo>
                  <a:cubicBezTo>
                    <a:pt x="1808039" y="349054"/>
                    <a:pt x="1804509" y="349054"/>
                    <a:pt x="1804509" y="349054"/>
                  </a:cubicBezTo>
                  <a:cubicBezTo>
                    <a:pt x="1804509" y="342000"/>
                    <a:pt x="1797452" y="342000"/>
                    <a:pt x="1790394" y="342000"/>
                  </a:cubicBezTo>
                  <a:cubicBezTo>
                    <a:pt x="1762162" y="331419"/>
                    <a:pt x="1737459" y="324365"/>
                    <a:pt x="1709227" y="313784"/>
                  </a:cubicBezTo>
                  <a:cubicBezTo>
                    <a:pt x="1702169" y="313784"/>
                    <a:pt x="1698640" y="306730"/>
                    <a:pt x="1688052" y="313784"/>
                  </a:cubicBezTo>
                  <a:cubicBezTo>
                    <a:pt x="1688052" y="313784"/>
                    <a:pt x="1688052" y="313784"/>
                    <a:pt x="1684524" y="313784"/>
                  </a:cubicBezTo>
                  <a:cubicBezTo>
                    <a:pt x="1680995" y="313784"/>
                    <a:pt x="1677466" y="306730"/>
                    <a:pt x="1670407" y="306730"/>
                  </a:cubicBezTo>
                  <a:cubicBezTo>
                    <a:pt x="1656292" y="299676"/>
                    <a:pt x="1642176" y="296149"/>
                    <a:pt x="1628060" y="292622"/>
                  </a:cubicBezTo>
                  <a:cubicBezTo>
                    <a:pt x="1592770" y="282041"/>
                    <a:pt x="1557480" y="267933"/>
                    <a:pt x="1518661" y="264406"/>
                  </a:cubicBezTo>
                  <a:cubicBezTo>
                    <a:pt x="1486900" y="264406"/>
                    <a:pt x="1455139" y="264406"/>
                    <a:pt x="1423378" y="267933"/>
                  </a:cubicBezTo>
                  <a:cubicBezTo>
                    <a:pt x="1412791" y="267933"/>
                    <a:pt x="1398675" y="274987"/>
                    <a:pt x="1388088" y="278514"/>
                  </a:cubicBezTo>
                  <a:cubicBezTo>
                    <a:pt x="1363385" y="285568"/>
                    <a:pt x="1338682" y="292622"/>
                    <a:pt x="1313979" y="299676"/>
                  </a:cubicBezTo>
                  <a:cubicBezTo>
                    <a:pt x="1236341" y="320838"/>
                    <a:pt x="1162232" y="320838"/>
                    <a:pt x="1088123" y="289095"/>
                  </a:cubicBezTo>
                  <a:cubicBezTo>
                    <a:pt x="1014014" y="260878"/>
                    <a:pt x="946963" y="215028"/>
                    <a:pt x="890499" y="162122"/>
                  </a:cubicBezTo>
                  <a:cubicBezTo>
                    <a:pt x="862267" y="137433"/>
                    <a:pt x="844622" y="109217"/>
                    <a:pt x="830507" y="73947"/>
                  </a:cubicBezTo>
                  <a:cubicBezTo>
                    <a:pt x="830507" y="70420"/>
                    <a:pt x="826977" y="63366"/>
                    <a:pt x="823448" y="59838"/>
                  </a:cubicBezTo>
                  <a:cubicBezTo>
                    <a:pt x="809332" y="28095"/>
                    <a:pt x="812862" y="35149"/>
                    <a:pt x="784630" y="21042"/>
                  </a:cubicBezTo>
                  <a:cubicBezTo>
                    <a:pt x="784630" y="21042"/>
                    <a:pt x="781100" y="21042"/>
                    <a:pt x="777572" y="21042"/>
                  </a:cubicBezTo>
                  <a:cubicBezTo>
                    <a:pt x="759927" y="13987"/>
                    <a:pt x="745810" y="13987"/>
                    <a:pt x="735223" y="28095"/>
                  </a:cubicBezTo>
                  <a:cubicBezTo>
                    <a:pt x="735223" y="28095"/>
                    <a:pt x="728165" y="35149"/>
                    <a:pt x="724637" y="38677"/>
                  </a:cubicBezTo>
                  <a:cubicBezTo>
                    <a:pt x="710520" y="52785"/>
                    <a:pt x="696405" y="66892"/>
                    <a:pt x="682288" y="81001"/>
                  </a:cubicBezTo>
                  <a:cubicBezTo>
                    <a:pt x="671702" y="91582"/>
                    <a:pt x="668173" y="105690"/>
                    <a:pt x="671702" y="119798"/>
                  </a:cubicBezTo>
                  <a:cubicBezTo>
                    <a:pt x="671702" y="133906"/>
                    <a:pt x="682288" y="148014"/>
                    <a:pt x="689347" y="162122"/>
                  </a:cubicBezTo>
                  <a:cubicBezTo>
                    <a:pt x="699933" y="179757"/>
                    <a:pt x="717578" y="197393"/>
                    <a:pt x="731695" y="211500"/>
                  </a:cubicBezTo>
                  <a:cubicBezTo>
                    <a:pt x="752868" y="229136"/>
                    <a:pt x="774042" y="250298"/>
                    <a:pt x="795217" y="267933"/>
                  </a:cubicBezTo>
                  <a:cubicBezTo>
                    <a:pt x="816390" y="285568"/>
                    <a:pt x="837564" y="306730"/>
                    <a:pt x="855209" y="327892"/>
                  </a:cubicBezTo>
                  <a:cubicBezTo>
                    <a:pt x="883442" y="363162"/>
                    <a:pt x="897557" y="401959"/>
                    <a:pt x="897557" y="447811"/>
                  </a:cubicBezTo>
                  <a:cubicBezTo>
                    <a:pt x="897557" y="490135"/>
                    <a:pt x="883442" y="525405"/>
                    <a:pt x="848152" y="550095"/>
                  </a:cubicBezTo>
                  <a:cubicBezTo>
                    <a:pt x="819920" y="571256"/>
                    <a:pt x="791687" y="581838"/>
                    <a:pt x="756397" y="585365"/>
                  </a:cubicBezTo>
                  <a:cubicBezTo>
                    <a:pt x="756397" y="585365"/>
                    <a:pt x="749340" y="585365"/>
                    <a:pt x="745810" y="585365"/>
                  </a:cubicBezTo>
                  <a:cubicBezTo>
                    <a:pt x="756397" y="578310"/>
                    <a:pt x="763455" y="578310"/>
                    <a:pt x="770513" y="574784"/>
                  </a:cubicBezTo>
                  <a:cubicBezTo>
                    <a:pt x="795217" y="567730"/>
                    <a:pt x="816390" y="557149"/>
                    <a:pt x="837564" y="543040"/>
                  </a:cubicBezTo>
                  <a:cubicBezTo>
                    <a:pt x="865797" y="521878"/>
                    <a:pt x="883442" y="493662"/>
                    <a:pt x="883442" y="458392"/>
                  </a:cubicBezTo>
                  <a:cubicBezTo>
                    <a:pt x="883442" y="416068"/>
                    <a:pt x="876383" y="377270"/>
                    <a:pt x="851680" y="345527"/>
                  </a:cubicBezTo>
                  <a:cubicBezTo>
                    <a:pt x="841093" y="327892"/>
                    <a:pt x="826977" y="313784"/>
                    <a:pt x="809332" y="296149"/>
                  </a:cubicBezTo>
                  <a:cubicBezTo>
                    <a:pt x="791687" y="278514"/>
                    <a:pt x="774042" y="260878"/>
                    <a:pt x="756397" y="246771"/>
                  </a:cubicBezTo>
                  <a:cubicBezTo>
                    <a:pt x="738752" y="229136"/>
                    <a:pt x="721107" y="211500"/>
                    <a:pt x="703463" y="193865"/>
                  </a:cubicBezTo>
                  <a:cubicBezTo>
                    <a:pt x="682288" y="169176"/>
                    <a:pt x="664643" y="140960"/>
                    <a:pt x="661115" y="105690"/>
                  </a:cubicBezTo>
                  <a:cubicBezTo>
                    <a:pt x="657585" y="109217"/>
                    <a:pt x="654057" y="112744"/>
                    <a:pt x="650528" y="116271"/>
                  </a:cubicBezTo>
                  <a:cubicBezTo>
                    <a:pt x="639940" y="133906"/>
                    <a:pt x="629353" y="148014"/>
                    <a:pt x="622295" y="165649"/>
                  </a:cubicBezTo>
                  <a:cubicBezTo>
                    <a:pt x="587006" y="232663"/>
                    <a:pt x="569361" y="306730"/>
                    <a:pt x="558773" y="380797"/>
                  </a:cubicBezTo>
                  <a:cubicBezTo>
                    <a:pt x="558773" y="387851"/>
                    <a:pt x="558773" y="394905"/>
                    <a:pt x="558773" y="401959"/>
                  </a:cubicBezTo>
                  <a:cubicBezTo>
                    <a:pt x="558773" y="412540"/>
                    <a:pt x="558773" y="416068"/>
                    <a:pt x="576418" y="416068"/>
                  </a:cubicBezTo>
                  <a:cubicBezTo>
                    <a:pt x="576418" y="401959"/>
                    <a:pt x="576418" y="387851"/>
                    <a:pt x="579948" y="377270"/>
                  </a:cubicBezTo>
                  <a:cubicBezTo>
                    <a:pt x="579948" y="373744"/>
                    <a:pt x="579948" y="370216"/>
                    <a:pt x="576418" y="366689"/>
                  </a:cubicBezTo>
                  <a:cubicBezTo>
                    <a:pt x="590535" y="352581"/>
                    <a:pt x="587006" y="327892"/>
                    <a:pt x="597593" y="306730"/>
                  </a:cubicBezTo>
                  <a:cubicBezTo>
                    <a:pt x="597593" y="324365"/>
                    <a:pt x="590535" y="342000"/>
                    <a:pt x="594063" y="356108"/>
                  </a:cubicBezTo>
                  <a:cubicBezTo>
                    <a:pt x="601122" y="356108"/>
                    <a:pt x="604650" y="356108"/>
                    <a:pt x="611708" y="356108"/>
                  </a:cubicBezTo>
                  <a:cubicBezTo>
                    <a:pt x="629353" y="356108"/>
                    <a:pt x="650528" y="356108"/>
                    <a:pt x="668173" y="366689"/>
                  </a:cubicBezTo>
                  <a:cubicBezTo>
                    <a:pt x="703463" y="384324"/>
                    <a:pt x="728165" y="409014"/>
                    <a:pt x="742282" y="447811"/>
                  </a:cubicBezTo>
                  <a:cubicBezTo>
                    <a:pt x="749340" y="472500"/>
                    <a:pt x="745810" y="493662"/>
                    <a:pt x="731695" y="511297"/>
                  </a:cubicBezTo>
                  <a:cubicBezTo>
                    <a:pt x="724637" y="521878"/>
                    <a:pt x="714050" y="532459"/>
                    <a:pt x="703463" y="539513"/>
                  </a:cubicBezTo>
                  <a:cubicBezTo>
                    <a:pt x="710520" y="532459"/>
                    <a:pt x="714050" y="525405"/>
                    <a:pt x="721107" y="518351"/>
                  </a:cubicBezTo>
                  <a:cubicBezTo>
                    <a:pt x="742282" y="493662"/>
                    <a:pt x="745810" y="468973"/>
                    <a:pt x="731695" y="437229"/>
                  </a:cubicBezTo>
                  <a:cubicBezTo>
                    <a:pt x="717578" y="405487"/>
                    <a:pt x="692875" y="384324"/>
                    <a:pt x="661115" y="373744"/>
                  </a:cubicBezTo>
                  <a:cubicBezTo>
                    <a:pt x="639940" y="363162"/>
                    <a:pt x="618767" y="363162"/>
                    <a:pt x="594063" y="366689"/>
                  </a:cubicBezTo>
                  <a:cubicBezTo>
                    <a:pt x="587006" y="384324"/>
                    <a:pt x="594063" y="401959"/>
                    <a:pt x="590535" y="416068"/>
                  </a:cubicBezTo>
                  <a:cubicBezTo>
                    <a:pt x="590535" y="419594"/>
                    <a:pt x="590535" y="419594"/>
                    <a:pt x="601122" y="423122"/>
                  </a:cubicBezTo>
                  <a:cubicBezTo>
                    <a:pt x="601122" y="419594"/>
                    <a:pt x="601122" y="412540"/>
                    <a:pt x="604650" y="409014"/>
                  </a:cubicBezTo>
                  <a:cubicBezTo>
                    <a:pt x="604650" y="409014"/>
                    <a:pt x="604650" y="409014"/>
                    <a:pt x="604650" y="409014"/>
                  </a:cubicBezTo>
                  <a:cubicBezTo>
                    <a:pt x="604650" y="420758"/>
                    <a:pt x="608180" y="432539"/>
                    <a:pt x="615238" y="444284"/>
                  </a:cubicBezTo>
                  <a:cubicBezTo>
                    <a:pt x="622295" y="454865"/>
                    <a:pt x="625825" y="465446"/>
                    <a:pt x="625825" y="476027"/>
                  </a:cubicBezTo>
                  <a:cubicBezTo>
                    <a:pt x="625825" y="493662"/>
                    <a:pt x="615238" y="507770"/>
                    <a:pt x="597593" y="514824"/>
                  </a:cubicBezTo>
                  <a:cubicBezTo>
                    <a:pt x="604650" y="507770"/>
                    <a:pt x="608180" y="500716"/>
                    <a:pt x="611708" y="493662"/>
                  </a:cubicBezTo>
                  <a:cubicBezTo>
                    <a:pt x="615238" y="486608"/>
                    <a:pt x="618767" y="476027"/>
                    <a:pt x="615238" y="468973"/>
                  </a:cubicBezTo>
                  <a:cubicBezTo>
                    <a:pt x="615238" y="461919"/>
                    <a:pt x="615238" y="454865"/>
                    <a:pt x="604650" y="451338"/>
                  </a:cubicBezTo>
                  <a:lnTo>
                    <a:pt x="604650" y="451338"/>
                  </a:lnTo>
                  <a:cubicBezTo>
                    <a:pt x="604650" y="451338"/>
                    <a:pt x="604650" y="451338"/>
                    <a:pt x="604650" y="451338"/>
                  </a:cubicBezTo>
                  <a:cubicBezTo>
                    <a:pt x="604650" y="451338"/>
                    <a:pt x="604650" y="451338"/>
                    <a:pt x="604650" y="451338"/>
                  </a:cubicBezTo>
                  <a:cubicBezTo>
                    <a:pt x="604650" y="451338"/>
                    <a:pt x="604650" y="451338"/>
                    <a:pt x="604650" y="451338"/>
                  </a:cubicBezTo>
                  <a:lnTo>
                    <a:pt x="604650" y="451338"/>
                  </a:lnTo>
                  <a:cubicBezTo>
                    <a:pt x="597593" y="451338"/>
                    <a:pt x="601122" y="440757"/>
                    <a:pt x="597593" y="437229"/>
                  </a:cubicBezTo>
                  <a:cubicBezTo>
                    <a:pt x="597593" y="437229"/>
                    <a:pt x="594063" y="433703"/>
                    <a:pt x="587006" y="430176"/>
                  </a:cubicBezTo>
                  <a:cubicBezTo>
                    <a:pt x="587006" y="447811"/>
                    <a:pt x="587006" y="458392"/>
                    <a:pt x="587006" y="472500"/>
                  </a:cubicBezTo>
                  <a:cubicBezTo>
                    <a:pt x="583477" y="468973"/>
                    <a:pt x="579948" y="461919"/>
                    <a:pt x="579948" y="458392"/>
                  </a:cubicBezTo>
                  <a:cubicBezTo>
                    <a:pt x="579948" y="447811"/>
                    <a:pt x="579948" y="440757"/>
                    <a:pt x="579948" y="430176"/>
                  </a:cubicBezTo>
                  <a:cubicBezTo>
                    <a:pt x="579948" y="419594"/>
                    <a:pt x="579948" y="419594"/>
                    <a:pt x="562303" y="416068"/>
                  </a:cubicBezTo>
                  <a:cubicBezTo>
                    <a:pt x="562303" y="416068"/>
                    <a:pt x="562303" y="419594"/>
                    <a:pt x="562303" y="423122"/>
                  </a:cubicBezTo>
                  <a:cubicBezTo>
                    <a:pt x="562303" y="458392"/>
                    <a:pt x="562303" y="490135"/>
                    <a:pt x="569361" y="521878"/>
                  </a:cubicBezTo>
                  <a:cubicBezTo>
                    <a:pt x="569361" y="528932"/>
                    <a:pt x="572890" y="535986"/>
                    <a:pt x="576418" y="539513"/>
                  </a:cubicBezTo>
                  <a:cubicBezTo>
                    <a:pt x="579948" y="550095"/>
                    <a:pt x="590535" y="557149"/>
                    <a:pt x="604650" y="560675"/>
                  </a:cubicBezTo>
                  <a:cubicBezTo>
                    <a:pt x="618767" y="560675"/>
                    <a:pt x="629353" y="564202"/>
                    <a:pt x="643470" y="560675"/>
                  </a:cubicBezTo>
                  <a:cubicBezTo>
                    <a:pt x="643470" y="560675"/>
                    <a:pt x="643470" y="560675"/>
                    <a:pt x="643470" y="560675"/>
                  </a:cubicBezTo>
                  <a:cubicBezTo>
                    <a:pt x="643470" y="564202"/>
                    <a:pt x="643470" y="567730"/>
                    <a:pt x="646998" y="571256"/>
                  </a:cubicBezTo>
                  <a:cubicBezTo>
                    <a:pt x="675230" y="578310"/>
                    <a:pt x="703463" y="588891"/>
                    <a:pt x="731695" y="595945"/>
                  </a:cubicBezTo>
                  <a:cubicBezTo>
                    <a:pt x="770513" y="610054"/>
                    <a:pt x="809332" y="620635"/>
                    <a:pt x="848152" y="634743"/>
                  </a:cubicBezTo>
                  <a:cubicBezTo>
                    <a:pt x="918732" y="659432"/>
                    <a:pt x="989311" y="684121"/>
                    <a:pt x="1059891" y="708810"/>
                  </a:cubicBezTo>
                  <a:cubicBezTo>
                    <a:pt x="1063420" y="708810"/>
                    <a:pt x="1070478" y="708810"/>
                    <a:pt x="1074007" y="708810"/>
                  </a:cubicBezTo>
                  <a:cubicBezTo>
                    <a:pt x="1091652" y="677067"/>
                    <a:pt x="1112826" y="648851"/>
                    <a:pt x="1141058" y="627689"/>
                  </a:cubicBezTo>
                  <a:cubicBezTo>
                    <a:pt x="1176348" y="599473"/>
                    <a:pt x="1218696" y="578310"/>
                    <a:pt x="1261044" y="567730"/>
                  </a:cubicBezTo>
                  <a:cubicBezTo>
                    <a:pt x="1299863" y="557149"/>
                    <a:pt x="1335153" y="553621"/>
                    <a:pt x="1373972" y="564202"/>
                  </a:cubicBezTo>
                  <a:cubicBezTo>
                    <a:pt x="1419849" y="574784"/>
                    <a:pt x="1455139" y="595945"/>
                    <a:pt x="1479842" y="638270"/>
                  </a:cubicBezTo>
                  <a:cubicBezTo>
                    <a:pt x="1493958" y="659432"/>
                    <a:pt x="1508074" y="680594"/>
                    <a:pt x="1529248" y="698229"/>
                  </a:cubicBezTo>
                  <a:cubicBezTo>
                    <a:pt x="1546893" y="712337"/>
                    <a:pt x="1564538" y="722918"/>
                    <a:pt x="1582183" y="733500"/>
                  </a:cubicBezTo>
                  <a:cubicBezTo>
                    <a:pt x="1613944" y="747607"/>
                    <a:pt x="1645705" y="758189"/>
                    <a:pt x="1677466" y="772296"/>
                  </a:cubicBezTo>
                  <a:cubicBezTo>
                    <a:pt x="1705697" y="782878"/>
                    <a:pt x="1733930" y="793459"/>
                    <a:pt x="1758632" y="807567"/>
                  </a:cubicBezTo>
                  <a:cubicBezTo>
                    <a:pt x="1790394" y="825202"/>
                    <a:pt x="1818626" y="849891"/>
                    <a:pt x="1839799" y="878107"/>
                  </a:cubicBezTo>
                  <a:cubicBezTo>
                    <a:pt x="1850387" y="892215"/>
                    <a:pt x="1857444" y="906323"/>
                    <a:pt x="1860974" y="923958"/>
                  </a:cubicBezTo>
                  <a:cubicBezTo>
                    <a:pt x="1860974" y="941593"/>
                    <a:pt x="1860974" y="959229"/>
                    <a:pt x="1846857" y="969810"/>
                  </a:cubicBezTo>
                  <a:cubicBezTo>
                    <a:pt x="1846857" y="969810"/>
                    <a:pt x="1846857" y="969810"/>
                    <a:pt x="1843329" y="973337"/>
                  </a:cubicBezTo>
                  <a:cubicBezTo>
                    <a:pt x="1857444" y="983918"/>
                    <a:pt x="1885677" y="994499"/>
                    <a:pt x="1903321" y="994499"/>
                  </a:cubicBezTo>
                  <a:close/>
                  <a:moveTo>
                    <a:pt x="2591476" y="751135"/>
                  </a:moveTo>
                  <a:cubicBezTo>
                    <a:pt x="2591476" y="747607"/>
                    <a:pt x="2591476" y="744081"/>
                    <a:pt x="2591476" y="740553"/>
                  </a:cubicBezTo>
                  <a:cubicBezTo>
                    <a:pt x="2602063" y="722918"/>
                    <a:pt x="2612650" y="705283"/>
                    <a:pt x="2630295" y="691175"/>
                  </a:cubicBezTo>
                  <a:cubicBezTo>
                    <a:pt x="2633824" y="691175"/>
                    <a:pt x="2637352" y="684121"/>
                    <a:pt x="2637352" y="677067"/>
                  </a:cubicBezTo>
                  <a:cubicBezTo>
                    <a:pt x="2616179" y="687648"/>
                    <a:pt x="2591476" y="719391"/>
                    <a:pt x="2570302" y="751135"/>
                  </a:cubicBezTo>
                  <a:cubicBezTo>
                    <a:pt x="2545599" y="793459"/>
                    <a:pt x="2538541" y="811094"/>
                    <a:pt x="2538541" y="825202"/>
                  </a:cubicBezTo>
                  <a:cubicBezTo>
                    <a:pt x="2559715" y="818148"/>
                    <a:pt x="2580889" y="807567"/>
                    <a:pt x="2598534" y="793459"/>
                  </a:cubicBezTo>
                  <a:cubicBezTo>
                    <a:pt x="2616179" y="779351"/>
                    <a:pt x="2626766" y="758189"/>
                    <a:pt x="2630295" y="737026"/>
                  </a:cubicBezTo>
                  <a:cubicBezTo>
                    <a:pt x="2623237" y="737026"/>
                    <a:pt x="2619707" y="744081"/>
                    <a:pt x="2616179" y="747607"/>
                  </a:cubicBezTo>
                  <a:cubicBezTo>
                    <a:pt x="2616179" y="740553"/>
                    <a:pt x="2616179" y="733500"/>
                    <a:pt x="2623237" y="726446"/>
                  </a:cubicBezTo>
                  <a:cubicBezTo>
                    <a:pt x="2623237" y="722918"/>
                    <a:pt x="2630295" y="715864"/>
                    <a:pt x="2633824" y="712337"/>
                  </a:cubicBezTo>
                  <a:cubicBezTo>
                    <a:pt x="2633824" y="712337"/>
                    <a:pt x="2633824" y="705283"/>
                    <a:pt x="2633824" y="698229"/>
                  </a:cubicBezTo>
                  <a:cubicBezTo>
                    <a:pt x="2623237" y="705283"/>
                    <a:pt x="2616179" y="715864"/>
                    <a:pt x="2612650" y="722918"/>
                  </a:cubicBezTo>
                  <a:cubicBezTo>
                    <a:pt x="2605592" y="729972"/>
                    <a:pt x="2602063" y="740553"/>
                    <a:pt x="2591476" y="747607"/>
                  </a:cubicBezTo>
                  <a:close/>
                  <a:moveTo>
                    <a:pt x="2485606" y="892215"/>
                  </a:moveTo>
                  <a:cubicBezTo>
                    <a:pt x="2485606" y="892215"/>
                    <a:pt x="2485606" y="892215"/>
                    <a:pt x="2485606" y="892215"/>
                  </a:cubicBezTo>
                  <a:lnTo>
                    <a:pt x="2485606" y="892215"/>
                  </a:lnTo>
                  <a:cubicBezTo>
                    <a:pt x="2485606" y="892215"/>
                    <a:pt x="2485606" y="892215"/>
                    <a:pt x="2485606" y="892215"/>
                  </a:cubicBezTo>
                  <a:close/>
                  <a:moveTo>
                    <a:pt x="2284453" y="1110891"/>
                  </a:moveTo>
                  <a:cubicBezTo>
                    <a:pt x="2277395" y="1110891"/>
                    <a:pt x="2273866" y="1103837"/>
                    <a:pt x="2263280" y="1100309"/>
                  </a:cubicBezTo>
                  <a:cubicBezTo>
                    <a:pt x="2270337" y="1100309"/>
                    <a:pt x="2277395" y="1100309"/>
                    <a:pt x="2280925" y="1100309"/>
                  </a:cubicBezTo>
                  <a:cubicBezTo>
                    <a:pt x="2280925" y="1082674"/>
                    <a:pt x="2277395" y="1068566"/>
                    <a:pt x="2270337" y="1057985"/>
                  </a:cubicBezTo>
                  <a:cubicBezTo>
                    <a:pt x="2252692" y="1015661"/>
                    <a:pt x="2231518" y="980391"/>
                    <a:pt x="2199757" y="948647"/>
                  </a:cubicBezTo>
                  <a:cubicBezTo>
                    <a:pt x="2185641" y="931012"/>
                    <a:pt x="2167996" y="916904"/>
                    <a:pt x="2146822" y="906323"/>
                  </a:cubicBezTo>
                  <a:cubicBezTo>
                    <a:pt x="2104474" y="885161"/>
                    <a:pt x="2062126" y="881634"/>
                    <a:pt x="2019778" y="902797"/>
                  </a:cubicBezTo>
                  <a:cubicBezTo>
                    <a:pt x="2009191" y="906323"/>
                    <a:pt x="2002134" y="913377"/>
                    <a:pt x="1991546" y="916904"/>
                  </a:cubicBezTo>
                  <a:cubicBezTo>
                    <a:pt x="1959786" y="938067"/>
                    <a:pt x="1931554" y="962756"/>
                    <a:pt x="1906851" y="990972"/>
                  </a:cubicBezTo>
                  <a:cubicBezTo>
                    <a:pt x="1906851" y="990972"/>
                    <a:pt x="1906851" y="994499"/>
                    <a:pt x="1903321" y="998026"/>
                  </a:cubicBezTo>
                  <a:cubicBezTo>
                    <a:pt x="1906851" y="998026"/>
                    <a:pt x="1910379" y="1001553"/>
                    <a:pt x="1913909" y="1005080"/>
                  </a:cubicBezTo>
                  <a:cubicBezTo>
                    <a:pt x="1931554" y="1012134"/>
                    <a:pt x="1949199" y="1015661"/>
                    <a:pt x="1966844" y="1022715"/>
                  </a:cubicBezTo>
                  <a:cubicBezTo>
                    <a:pt x="1977431" y="1026242"/>
                    <a:pt x="1984489" y="1022715"/>
                    <a:pt x="1995076" y="1022715"/>
                  </a:cubicBezTo>
                  <a:cubicBezTo>
                    <a:pt x="2002134" y="1019188"/>
                    <a:pt x="2009191" y="1015661"/>
                    <a:pt x="2016249" y="1012134"/>
                  </a:cubicBezTo>
                  <a:cubicBezTo>
                    <a:pt x="2086829" y="983918"/>
                    <a:pt x="2167996" y="1005080"/>
                    <a:pt x="2203286" y="1075620"/>
                  </a:cubicBezTo>
                  <a:cubicBezTo>
                    <a:pt x="2192700" y="1075620"/>
                    <a:pt x="2189171" y="1065039"/>
                    <a:pt x="2185641" y="1057985"/>
                  </a:cubicBezTo>
                  <a:cubicBezTo>
                    <a:pt x="2150351" y="1019188"/>
                    <a:pt x="2108003" y="1001553"/>
                    <a:pt x="2055068" y="1008607"/>
                  </a:cubicBezTo>
                  <a:cubicBezTo>
                    <a:pt x="2033894" y="1008607"/>
                    <a:pt x="2016249" y="1015661"/>
                    <a:pt x="1998604" y="1022715"/>
                  </a:cubicBezTo>
                  <a:cubicBezTo>
                    <a:pt x="1998604" y="1022715"/>
                    <a:pt x="1991546" y="1022715"/>
                    <a:pt x="1995076" y="1029769"/>
                  </a:cubicBezTo>
                  <a:cubicBezTo>
                    <a:pt x="1995076" y="1029769"/>
                    <a:pt x="1995076" y="1029769"/>
                    <a:pt x="1995076" y="1029769"/>
                  </a:cubicBezTo>
                  <a:cubicBezTo>
                    <a:pt x="2062126" y="1050931"/>
                    <a:pt x="2132706" y="1075620"/>
                    <a:pt x="2199757" y="1100309"/>
                  </a:cubicBezTo>
                  <a:cubicBezTo>
                    <a:pt x="2199757" y="1100309"/>
                    <a:pt x="2206815" y="1100309"/>
                    <a:pt x="2210345" y="1100309"/>
                  </a:cubicBezTo>
                  <a:cubicBezTo>
                    <a:pt x="2210345" y="1100309"/>
                    <a:pt x="2210345" y="1093255"/>
                    <a:pt x="2210345" y="1093255"/>
                  </a:cubicBezTo>
                  <a:cubicBezTo>
                    <a:pt x="2210345" y="1103837"/>
                    <a:pt x="2220931" y="1110891"/>
                    <a:pt x="2231518" y="1110891"/>
                  </a:cubicBezTo>
                  <a:cubicBezTo>
                    <a:pt x="2249163" y="1117945"/>
                    <a:pt x="2263280" y="1124998"/>
                    <a:pt x="2284453" y="1128526"/>
                  </a:cubicBezTo>
                  <a:cubicBezTo>
                    <a:pt x="2284453" y="1121472"/>
                    <a:pt x="2284453" y="1114418"/>
                    <a:pt x="2284453" y="1107363"/>
                  </a:cubicBezTo>
                  <a:close/>
                  <a:moveTo>
                    <a:pt x="2503251" y="1206120"/>
                  </a:moveTo>
                  <a:cubicBezTo>
                    <a:pt x="2503251" y="1206120"/>
                    <a:pt x="2503251" y="1202593"/>
                    <a:pt x="2503251" y="1199066"/>
                  </a:cubicBezTo>
                  <a:cubicBezTo>
                    <a:pt x="2478548" y="1163796"/>
                    <a:pt x="2471490" y="1124998"/>
                    <a:pt x="2467961" y="1082674"/>
                  </a:cubicBezTo>
                  <a:cubicBezTo>
                    <a:pt x="2467961" y="1036823"/>
                    <a:pt x="2467961" y="990972"/>
                    <a:pt x="2482077" y="945121"/>
                  </a:cubicBezTo>
                  <a:cubicBezTo>
                    <a:pt x="2485606" y="931012"/>
                    <a:pt x="2489135" y="913377"/>
                    <a:pt x="2492664" y="899269"/>
                  </a:cubicBezTo>
                  <a:cubicBezTo>
                    <a:pt x="2492664" y="895742"/>
                    <a:pt x="2492664" y="892215"/>
                    <a:pt x="2489135" y="892215"/>
                  </a:cubicBezTo>
                  <a:cubicBezTo>
                    <a:pt x="2489135" y="892215"/>
                    <a:pt x="2489135" y="892215"/>
                    <a:pt x="2489135" y="892215"/>
                  </a:cubicBezTo>
                  <a:cubicBezTo>
                    <a:pt x="2489135" y="895742"/>
                    <a:pt x="2482077" y="892215"/>
                    <a:pt x="2478548" y="892215"/>
                  </a:cubicBezTo>
                  <a:cubicBezTo>
                    <a:pt x="2478548" y="895742"/>
                    <a:pt x="2471490" y="895742"/>
                    <a:pt x="2467961" y="892215"/>
                  </a:cubicBezTo>
                  <a:cubicBezTo>
                    <a:pt x="2467961" y="899269"/>
                    <a:pt x="2457374" y="899269"/>
                    <a:pt x="2453845" y="899269"/>
                  </a:cubicBezTo>
                  <a:cubicBezTo>
                    <a:pt x="2439730" y="906323"/>
                    <a:pt x="2425613" y="913377"/>
                    <a:pt x="2415026" y="920432"/>
                  </a:cubicBezTo>
                  <a:cubicBezTo>
                    <a:pt x="2404440" y="927486"/>
                    <a:pt x="2397381" y="934540"/>
                    <a:pt x="2393852" y="945121"/>
                  </a:cubicBezTo>
                  <a:cubicBezTo>
                    <a:pt x="2386795" y="962756"/>
                    <a:pt x="2386795" y="976864"/>
                    <a:pt x="2393852" y="994499"/>
                  </a:cubicBezTo>
                  <a:cubicBezTo>
                    <a:pt x="2397381" y="1005080"/>
                    <a:pt x="2404440" y="1015661"/>
                    <a:pt x="2411497" y="1026242"/>
                  </a:cubicBezTo>
                  <a:cubicBezTo>
                    <a:pt x="2422085" y="1047404"/>
                    <a:pt x="2432671" y="1068566"/>
                    <a:pt x="2436200" y="1093255"/>
                  </a:cubicBezTo>
                  <a:cubicBezTo>
                    <a:pt x="2436200" y="1107363"/>
                    <a:pt x="2436200" y="1103837"/>
                    <a:pt x="2446787" y="1114418"/>
                  </a:cubicBezTo>
                  <a:cubicBezTo>
                    <a:pt x="2443258" y="1114418"/>
                    <a:pt x="2439730" y="1114418"/>
                    <a:pt x="2436200" y="1114418"/>
                  </a:cubicBezTo>
                  <a:cubicBezTo>
                    <a:pt x="2436200" y="1124998"/>
                    <a:pt x="2446787" y="1121472"/>
                    <a:pt x="2450316" y="1128526"/>
                  </a:cubicBezTo>
                  <a:cubicBezTo>
                    <a:pt x="2446787" y="1132053"/>
                    <a:pt x="2436200" y="1124998"/>
                    <a:pt x="2432671" y="1135580"/>
                  </a:cubicBezTo>
                  <a:cubicBezTo>
                    <a:pt x="2439730" y="1135580"/>
                    <a:pt x="2446787" y="1142634"/>
                    <a:pt x="2453845" y="1146161"/>
                  </a:cubicBezTo>
                  <a:cubicBezTo>
                    <a:pt x="2453845" y="1146161"/>
                    <a:pt x="2460903" y="1146161"/>
                    <a:pt x="2460903" y="1153215"/>
                  </a:cubicBezTo>
                  <a:lnTo>
                    <a:pt x="2429142" y="1153215"/>
                  </a:lnTo>
                  <a:cubicBezTo>
                    <a:pt x="2422085" y="1153215"/>
                    <a:pt x="2422085" y="1163796"/>
                    <a:pt x="2411497" y="1163796"/>
                  </a:cubicBezTo>
                  <a:lnTo>
                    <a:pt x="2411497" y="1142634"/>
                  </a:lnTo>
                  <a:cubicBezTo>
                    <a:pt x="2376207" y="1128526"/>
                    <a:pt x="2340917" y="1117945"/>
                    <a:pt x="2302098" y="1107363"/>
                  </a:cubicBezTo>
                  <a:lnTo>
                    <a:pt x="2302098" y="1128526"/>
                  </a:lnTo>
                  <a:cubicBezTo>
                    <a:pt x="2323272" y="1139107"/>
                    <a:pt x="2347975" y="1149688"/>
                    <a:pt x="2372678" y="1156742"/>
                  </a:cubicBezTo>
                  <a:cubicBezTo>
                    <a:pt x="2415026" y="1170850"/>
                    <a:pt x="2457374" y="1177904"/>
                    <a:pt x="2496193" y="1195539"/>
                  </a:cubicBezTo>
                  <a:cubicBezTo>
                    <a:pt x="2496193" y="1195539"/>
                    <a:pt x="2499722" y="1195539"/>
                    <a:pt x="2503251" y="1195539"/>
                  </a:cubicBezTo>
                  <a:close/>
                  <a:moveTo>
                    <a:pt x="2662056" y="1072093"/>
                  </a:moveTo>
                  <a:lnTo>
                    <a:pt x="2651469" y="1072093"/>
                  </a:lnTo>
                  <a:cubicBezTo>
                    <a:pt x="2640882" y="1089728"/>
                    <a:pt x="2637352" y="1110891"/>
                    <a:pt x="2623237" y="1128526"/>
                  </a:cubicBezTo>
                  <a:cubicBezTo>
                    <a:pt x="2623237" y="1121472"/>
                    <a:pt x="2623237" y="1117945"/>
                    <a:pt x="2626766" y="1110891"/>
                  </a:cubicBezTo>
                  <a:cubicBezTo>
                    <a:pt x="2630295" y="1096783"/>
                    <a:pt x="2637352" y="1086202"/>
                    <a:pt x="2644411" y="1072093"/>
                  </a:cubicBezTo>
                  <a:cubicBezTo>
                    <a:pt x="2644411" y="1072093"/>
                    <a:pt x="2644411" y="1065039"/>
                    <a:pt x="2644411" y="1065039"/>
                  </a:cubicBezTo>
                  <a:cubicBezTo>
                    <a:pt x="2637352" y="1065039"/>
                    <a:pt x="2633824" y="1065039"/>
                    <a:pt x="2630295" y="1065039"/>
                  </a:cubicBezTo>
                  <a:cubicBezTo>
                    <a:pt x="2626766" y="1072093"/>
                    <a:pt x="2623237" y="1079148"/>
                    <a:pt x="2616179" y="1086202"/>
                  </a:cubicBezTo>
                  <a:cubicBezTo>
                    <a:pt x="2616179" y="1082674"/>
                    <a:pt x="2619707" y="1075620"/>
                    <a:pt x="2616179" y="1072093"/>
                  </a:cubicBezTo>
                  <a:lnTo>
                    <a:pt x="2616179" y="1072093"/>
                  </a:lnTo>
                  <a:cubicBezTo>
                    <a:pt x="2616179" y="1065039"/>
                    <a:pt x="2626766" y="1065039"/>
                    <a:pt x="2623237" y="1057985"/>
                  </a:cubicBezTo>
                  <a:cubicBezTo>
                    <a:pt x="2623237" y="1054458"/>
                    <a:pt x="2616179" y="1047404"/>
                    <a:pt x="2612650" y="1043877"/>
                  </a:cubicBezTo>
                  <a:cubicBezTo>
                    <a:pt x="2605592" y="1029769"/>
                    <a:pt x="2598534" y="1015661"/>
                    <a:pt x="2602063" y="998026"/>
                  </a:cubicBezTo>
                  <a:cubicBezTo>
                    <a:pt x="2602063" y="976864"/>
                    <a:pt x="2605592" y="959229"/>
                    <a:pt x="2612650" y="941593"/>
                  </a:cubicBezTo>
                  <a:cubicBezTo>
                    <a:pt x="2616179" y="923958"/>
                    <a:pt x="2626766" y="906323"/>
                    <a:pt x="2637352" y="888688"/>
                  </a:cubicBezTo>
                  <a:cubicBezTo>
                    <a:pt x="2658527" y="860472"/>
                    <a:pt x="2686759" y="849891"/>
                    <a:pt x="2718520" y="856945"/>
                  </a:cubicBezTo>
                  <a:cubicBezTo>
                    <a:pt x="2718520" y="849891"/>
                    <a:pt x="2722049" y="839310"/>
                    <a:pt x="2725577" y="832256"/>
                  </a:cubicBezTo>
                  <a:cubicBezTo>
                    <a:pt x="2732636" y="839310"/>
                    <a:pt x="2732636" y="832256"/>
                    <a:pt x="2739694" y="832256"/>
                  </a:cubicBezTo>
                  <a:cubicBezTo>
                    <a:pt x="2739694" y="832256"/>
                    <a:pt x="2739694" y="839310"/>
                    <a:pt x="2739694" y="842837"/>
                  </a:cubicBezTo>
                  <a:cubicBezTo>
                    <a:pt x="2739694" y="849891"/>
                    <a:pt x="2739694" y="860472"/>
                    <a:pt x="2739694" y="867526"/>
                  </a:cubicBezTo>
                  <a:cubicBezTo>
                    <a:pt x="2739694" y="874580"/>
                    <a:pt x="2739694" y="878107"/>
                    <a:pt x="2743222" y="878107"/>
                  </a:cubicBezTo>
                  <a:cubicBezTo>
                    <a:pt x="2750281" y="878107"/>
                    <a:pt x="2750281" y="871053"/>
                    <a:pt x="2750281" y="867526"/>
                  </a:cubicBezTo>
                  <a:cubicBezTo>
                    <a:pt x="2750281" y="867526"/>
                    <a:pt x="2750281" y="863999"/>
                    <a:pt x="2750281" y="860472"/>
                  </a:cubicBezTo>
                  <a:cubicBezTo>
                    <a:pt x="2757339" y="821675"/>
                    <a:pt x="2757339" y="779351"/>
                    <a:pt x="2750281" y="740553"/>
                  </a:cubicBezTo>
                  <a:cubicBezTo>
                    <a:pt x="2750281" y="722918"/>
                    <a:pt x="2743222" y="705283"/>
                    <a:pt x="2736165" y="687648"/>
                  </a:cubicBezTo>
                  <a:cubicBezTo>
                    <a:pt x="2725577" y="655905"/>
                    <a:pt x="2683230" y="641797"/>
                    <a:pt x="2651469" y="659432"/>
                  </a:cubicBezTo>
                  <a:cubicBezTo>
                    <a:pt x="2644411" y="662959"/>
                    <a:pt x="2640882" y="670013"/>
                    <a:pt x="2640882" y="673540"/>
                  </a:cubicBezTo>
                  <a:cubicBezTo>
                    <a:pt x="2640882" y="680594"/>
                    <a:pt x="2637352" y="687648"/>
                    <a:pt x="2637352" y="694702"/>
                  </a:cubicBezTo>
                  <a:cubicBezTo>
                    <a:pt x="2637352" y="708810"/>
                    <a:pt x="2633824" y="722918"/>
                    <a:pt x="2630295" y="737026"/>
                  </a:cubicBezTo>
                  <a:cubicBezTo>
                    <a:pt x="2623237" y="768770"/>
                    <a:pt x="2605592" y="789932"/>
                    <a:pt x="2580889" y="807567"/>
                  </a:cubicBezTo>
                  <a:cubicBezTo>
                    <a:pt x="2566773" y="814621"/>
                    <a:pt x="2552657" y="821675"/>
                    <a:pt x="2538541" y="825202"/>
                  </a:cubicBezTo>
                  <a:cubicBezTo>
                    <a:pt x="2527954" y="825202"/>
                    <a:pt x="2524425" y="832256"/>
                    <a:pt x="2520896" y="839310"/>
                  </a:cubicBezTo>
                  <a:cubicBezTo>
                    <a:pt x="2510309" y="863999"/>
                    <a:pt x="2499722" y="892215"/>
                    <a:pt x="2492664" y="916904"/>
                  </a:cubicBezTo>
                  <a:cubicBezTo>
                    <a:pt x="2478548" y="966283"/>
                    <a:pt x="2467961" y="1012134"/>
                    <a:pt x="2471490" y="1065039"/>
                  </a:cubicBezTo>
                  <a:cubicBezTo>
                    <a:pt x="2471490" y="1086202"/>
                    <a:pt x="2471490" y="1103837"/>
                    <a:pt x="2478548" y="1121472"/>
                  </a:cubicBezTo>
                  <a:cubicBezTo>
                    <a:pt x="2478548" y="1139107"/>
                    <a:pt x="2489135" y="1160269"/>
                    <a:pt x="2499722" y="1174377"/>
                  </a:cubicBezTo>
                  <a:cubicBezTo>
                    <a:pt x="2517367" y="1202593"/>
                    <a:pt x="2552657" y="1209647"/>
                    <a:pt x="2580889" y="1192012"/>
                  </a:cubicBezTo>
                  <a:cubicBezTo>
                    <a:pt x="2595005" y="1184958"/>
                    <a:pt x="2605592" y="1174377"/>
                    <a:pt x="2612650" y="1160269"/>
                  </a:cubicBezTo>
                  <a:cubicBezTo>
                    <a:pt x="2630295" y="1132053"/>
                    <a:pt x="2644411" y="1100309"/>
                    <a:pt x="2658527" y="1068566"/>
                  </a:cubicBezTo>
                  <a:cubicBezTo>
                    <a:pt x="2658527" y="1068566"/>
                    <a:pt x="2658527" y="1068566"/>
                    <a:pt x="2658527" y="1068566"/>
                  </a:cubicBezTo>
                  <a:close/>
                  <a:moveTo>
                    <a:pt x="3378442" y="1146161"/>
                  </a:moveTo>
                  <a:cubicBezTo>
                    <a:pt x="3378442" y="1132053"/>
                    <a:pt x="3371384" y="1121472"/>
                    <a:pt x="3367855" y="1110891"/>
                  </a:cubicBezTo>
                  <a:cubicBezTo>
                    <a:pt x="3353739" y="1075620"/>
                    <a:pt x="3325507" y="1054458"/>
                    <a:pt x="3290217" y="1036823"/>
                  </a:cubicBezTo>
                  <a:cubicBezTo>
                    <a:pt x="3272572" y="1029769"/>
                    <a:pt x="3251399" y="1022715"/>
                    <a:pt x="3230225" y="1015661"/>
                  </a:cubicBezTo>
                  <a:cubicBezTo>
                    <a:pt x="3194935" y="1005080"/>
                    <a:pt x="3159645" y="998026"/>
                    <a:pt x="3124355" y="1001553"/>
                  </a:cubicBezTo>
                  <a:cubicBezTo>
                    <a:pt x="3099651" y="1001553"/>
                    <a:pt x="3074949" y="1008607"/>
                    <a:pt x="3050246" y="1015661"/>
                  </a:cubicBezTo>
                  <a:cubicBezTo>
                    <a:pt x="3032601" y="1019188"/>
                    <a:pt x="3014956" y="1026242"/>
                    <a:pt x="2997311" y="1029769"/>
                  </a:cubicBezTo>
                  <a:cubicBezTo>
                    <a:pt x="2944376" y="1040350"/>
                    <a:pt x="2902027" y="1019188"/>
                    <a:pt x="2870266" y="980391"/>
                  </a:cubicBezTo>
                  <a:cubicBezTo>
                    <a:pt x="2863209" y="973337"/>
                    <a:pt x="2863209" y="962756"/>
                    <a:pt x="2856151" y="955702"/>
                  </a:cubicBezTo>
                  <a:cubicBezTo>
                    <a:pt x="2852622" y="948647"/>
                    <a:pt x="2845564" y="945121"/>
                    <a:pt x="2838506" y="941593"/>
                  </a:cubicBezTo>
                  <a:cubicBezTo>
                    <a:pt x="2820861" y="934540"/>
                    <a:pt x="2799687" y="927486"/>
                    <a:pt x="2782042" y="916904"/>
                  </a:cubicBezTo>
                  <a:cubicBezTo>
                    <a:pt x="2778512" y="916904"/>
                    <a:pt x="2771455" y="916904"/>
                    <a:pt x="2767926" y="916904"/>
                  </a:cubicBezTo>
                  <a:cubicBezTo>
                    <a:pt x="2767926" y="916904"/>
                    <a:pt x="2767926" y="916904"/>
                    <a:pt x="2767926" y="916904"/>
                  </a:cubicBezTo>
                  <a:cubicBezTo>
                    <a:pt x="2767926" y="916904"/>
                    <a:pt x="2767926" y="916904"/>
                    <a:pt x="2767926" y="916904"/>
                  </a:cubicBezTo>
                  <a:cubicBezTo>
                    <a:pt x="2767926" y="916904"/>
                    <a:pt x="2767926" y="909851"/>
                    <a:pt x="2767926" y="909851"/>
                  </a:cubicBezTo>
                  <a:cubicBezTo>
                    <a:pt x="2750281" y="895742"/>
                    <a:pt x="2732636" y="885161"/>
                    <a:pt x="2714991" y="871053"/>
                  </a:cubicBezTo>
                  <a:cubicBezTo>
                    <a:pt x="2679701" y="878107"/>
                    <a:pt x="2658527" y="899269"/>
                    <a:pt x="2651469" y="923958"/>
                  </a:cubicBezTo>
                  <a:cubicBezTo>
                    <a:pt x="2669114" y="931012"/>
                    <a:pt x="2690287" y="938067"/>
                    <a:pt x="2711462" y="941593"/>
                  </a:cubicBezTo>
                  <a:cubicBezTo>
                    <a:pt x="2729107" y="941593"/>
                    <a:pt x="2743222" y="941593"/>
                    <a:pt x="2757339" y="931012"/>
                  </a:cubicBezTo>
                  <a:cubicBezTo>
                    <a:pt x="2764397" y="927486"/>
                    <a:pt x="2767926" y="923958"/>
                    <a:pt x="2774984" y="916904"/>
                  </a:cubicBezTo>
                  <a:lnTo>
                    <a:pt x="2774984" y="916904"/>
                  </a:lnTo>
                  <a:cubicBezTo>
                    <a:pt x="2774984" y="916904"/>
                    <a:pt x="2774984" y="916904"/>
                    <a:pt x="2774984" y="916904"/>
                  </a:cubicBezTo>
                  <a:cubicBezTo>
                    <a:pt x="2757339" y="941593"/>
                    <a:pt x="2732636" y="955702"/>
                    <a:pt x="2700875" y="948647"/>
                  </a:cubicBezTo>
                  <a:cubicBezTo>
                    <a:pt x="2686759" y="948647"/>
                    <a:pt x="2672642" y="941593"/>
                    <a:pt x="2658527" y="934540"/>
                  </a:cubicBezTo>
                  <a:cubicBezTo>
                    <a:pt x="2654997" y="934540"/>
                    <a:pt x="2651469" y="934540"/>
                    <a:pt x="2644411" y="931012"/>
                  </a:cubicBezTo>
                  <a:cubicBezTo>
                    <a:pt x="2630295" y="959229"/>
                    <a:pt x="2626766" y="983918"/>
                    <a:pt x="2626766" y="1012134"/>
                  </a:cubicBezTo>
                  <a:cubicBezTo>
                    <a:pt x="2626766" y="1022715"/>
                    <a:pt x="2630295" y="1033296"/>
                    <a:pt x="2637352" y="1040350"/>
                  </a:cubicBezTo>
                  <a:cubicBezTo>
                    <a:pt x="2640882" y="1047404"/>
                    <a:pt x="2647940" y="1050931"/>
                    <a:pt x="2651469" y="1054458"/>
                  </a:cubicBezTo>
                  <a:cubicBezTo>
                    <a:pt x="2669114" y="1054458"/>
                    <a:pt x="2683230" y="1054458"/>
                    <a:pt x="2697346" y="1057985"/>
                  </a:cubicBezTo>
                  <a:cubicBezTo>
                    <a:pt x="2711462" y="1057985"/>
                    <a:pt x="2722049" y="1057985"/>
                    <a:pt x="2732636" y="1047404"/>
                  </a:cubicBezTo>
                  <a:cubicBezTo>
                    <a:pt x="2732636" y="1047404"/>
                    <a:pt x="2732636" y="1047404"/>
                    <a:pt x="2732636" y="1047404"/>
                  </a:cubicBezTo>
                  <a:cubicBezTo>
                    <a:pt x="2729107" y="1043877"/>
                    <a:pt x="2722049" y="1047404"/>
                    <a:pt x="2718520" y="1036823"/>
                  </a:cubicBezTo>
                  <a:cubicBezTo>
                    <a:pt x="2725577" y="1036823"/>
                    <a:pt x="2729107" y="1036823"/>
                    <a:pt x="2736165" y="1036823"/>
                  </a:cubicBezTo>
                  <a:cubicBezTo>
                    <a:pt x="2746752" y="1036823"/>
                    <a:pt x="2753810" y="1036823"/>
                    <a:pt x="2764397" y="1036823"/>
                  </a:cubicBezTo>
                  <a:cubicBezTo>
                    <a:pt x="2796157" y="1036823"/>
                    <a:pt x="2824390" y="1043877"/>
                    <a:pt x="2849092" y="1057985"/>
                  </a:cubicBezTo>
                  <a:cubicBezTo>
                    <a:pt x="2863209" y="1065039"/>
                    <a:pt x="2877325" y="1072093"/>
                    <a:pt x="2891441" y="1079148"/>
                  </a:cubicBezTo>
                  <a:cubicBezTo>
                    <a:pt x="2894970" y="1079148"/>
                    <a:pt x="2898499" y="1086202"/>
                    <a:pt x="2905556" y="1086202"/>
                  </a:cubicBezTo>
                  <a:cubicBezTo>
                    <a:pt x="2905556" y="1086202"/>
                    <a:pt x="2902027" y="1089728"/>
                    <a:pt x="2898499" y="1093255"/>
                  </a:cubicBezTo>
                  <a:cubicBezTo>
                    <a:pt x="2916144" y="1100309"/>
                    <a:pt x="2930260" y="1107363"/>
                    <a:pt x="2947905" y="1110891"/>
                  </a:cubicBezTo>
                  <a:cubicBezTo>
                    <a:pt x="3007897" y="1128526"/>
                    <a:pt x="3050246" y="1135580"/>
                    <a:pt x="3124355" y="1100309"/>
                  </a:cubicBezTo>
                  <a:cubicBezTo>
                    <a:pt x="3131412" y="1096783"/>
                    <a:pt x="3142000" y="1089728"/>
                    <a:pt x="3152586" y="1086202"/>
                  </a:cubicBezTo>
                  <a:cubicBezTo>
                    <a:pt x="3152586" y="1086202"/>
                    <a:pt x="3152586" y="1089728"/>
                    <a:pt x="3152586" y="1089728"/>
                  </a:cubicBezTo>
                  <a:cubicBezTo>
                    <a:pt x="3113767" y="1114418"/>
                    <a:pt x="3071420" y="1132053"/>
                    <a:pt x="3022014" y="1132053"/>
                  </a:cubicBezTo>
                  <a:cubicBezTo>
                    <a:pt x="2983195" y="1132053"/>
                    <a:pt x="2944376" y="1124998"/>
                    <a:pt x="2912615" y="1103837"/>
                  </a:cubicBezTo>
                  <a:cubicBezTo>
                    <a:pt x="2909086" y="1103837"/>
                    <a:pt x="2905556" y="1096783"/>
                    <a:pt x="2902027" y="1093255"/>
                  </a:cubicBezTo>
                  <a:cubicBezTo>
                    <a:pt x="2902027" y="1093255"/>
                    <a:pt x="2902027" y="1093255"/>
                    <a:pt x="2902027" y="1093255"/>
                  </a:cubicBezTo>
                  <a:cubicBezTo>
                    <a:pt x="2884382" y="1079148"/>
                    <a:pt x="2863209" y="1072093"/>
                    <a:pt x="2842035" y="1065039"/>
                  </a:cubicBezTo>
                  <a:cubicBezTo>
                    <a:pt x="2831447" y="1065039"/>
                    <a:pt x="2824390" y="1057985"/>
                    <a:pt x="2813802" y="1054458"/>
                  </a:cubicBezTo>
                  <a:cubicBezTo>
                    <a:pt x="2813802" y="1054458"/>
                    <a:pt x="2813802" y="1054458"/>
                    <a:pt x="2813802" y="1054458"/>
                  </a:cubicBezTo>
                  <a:cubicBezTo>
                    <a:pt x="2813802" y="1054458"/>
                    <a:pt x="2813802" y="1054458"/>
                    <a:pt x="2813802" y="1054458"/>
                  </a:cubicBezTo>
                  <a:cubicBezTo>
                    <a:pt x="2806745" y="1054458"/>
                    <a:pt x="2803216" y="1054458"/>
                    <a:pt x="2799687" y="1050931"/>
                  </a:cubicBezTo>
                  <a:cubicBezTo>
                    <a:pt x="2778512" y="1047404"/>
                    <a:pt x="2760867" y="1050931"/>
                    <a:pt x="2739694" y="1054458"/>
                  </a:cubicBezTo>
                  <a:cubicBezTo>
                    <a:pt x="2739694" y="1054458"/>
                    <a:pt x="2736165" y="1057985"/>
                    <a:pt x="2729107" y="1061513"/>
                  </a:cubicBezTo>
                  <a:cubicBezTo>
                    <a:pt x="2736165" y="1061513"/>
                    <a:pt x="2739694" y="1061513"/>
                    <a:pt x="2743222" y="1065039"/>
                  </a:cubicBezTo>
                  <a:cubicBezTo>
                    <a:pt x="2778512" y="1072093"/>
                    <a:pt x="2813802" y="1082674"/>
                    <a:pt x="2845564" y="1096783"/>
                  </a:cubicBezTo>
                  <a:cubicBezTo>
                    <a:pt x="2898499" y="1121472"/>
                    <a:pt x="2951434" y="1142634"/>
                    <a:pt x="3007897" y="1167323"/>
                  </a:cubicBezTo>
                  <a:cubicBezTo>
                    <a:pt x="3039659" y="1181431"/>
                    <a:pt x="3074949" y="1195539"/>
                    <a:pt x="3106710" y="1206120"/>
                  </a:cubicBezTo>
                  <a:cubicBezTo>
                    <a:pt x="3142000" y="1220228"/>
                    <a:pt x="3180819" y="1223755"/>
                    <a:pt x="3219637" y="1223755"/>
                  </a:cubicBezTo>
                  <a:cubicBezTo>
                    <a:pt x="3244340" y="1223755"/>
                    <a:pt x="3272572" y="1223755"/>
                    <a:pt x="3297275" y="1220228"/>
                  </a:cubicBezTo>
                  <a:cubicBezTo>
                    <a:pt x="3321979" y="1220228"/>
                    <a:pt x="3343152" y="1209647"/>
                    <a:pt x="3360797" y="1192012"/>
                  </a:cubicBezTo>
                  <a:cubicBezTo>
                    <a:pt x="3374914" y="1177904"/>
                    <a:pt x="3378442" y="1163796"/>
                    <a:pt x="3374914" y="1146161"/>
                  </a:cubicBezTo>
                  <a:close/>
                  <a:moveTo>
                    <a:pt x="2729107" y="747607"/>
                  </a:moveTo>
                  <a:cubicBezTo>
                    <a:pt x="2729107" y="747607"/>
                    <a:pt x="2729107" y="747607"/>
                    <a:pt x="2729107" y="747607"/>
                  </a:cubicBezTo>
                  <a:cubicBezTo>
                    <a:pt x="2729107" y="747607"/>
                    <a:pt x="2729107" y="747607"/>
                    <a:pt x="2729107" y="747607"/>
                  </a:cubicBezTo>
                  <a:cubicBezTo>
                    <a:pt x="2729107" y="747607"/>
                    <a:pt x="2729107" y="747607"/>
                    <a:pt x="2729107" y="747607"/>
                  </a:cubicBezTo>
                  <a:close/>
                  <a:moveTo>
                    <a:pt x="2729107" y="747607"/>
                  </a:moveTo>
                  <a:cubicBezTo>
                    <a:pt x="2729107" y="747607"/>
                    <a:pt x="2729107" y="740553"/>
                    <a:pt x="2729107" y="737026"/>
                  </a:cubicBezTo>
                  <a:cubicBezTo>
                    <a:pt x="2729107" y="737026"/>
                    <a:pt x="2729107" y="744081"/>
                    <a:pt x="2729107" y="747607"/>
                  </a:cubicBezTo>
                  <a:close/>
                  <a:moveTo>
                    <a:pt x="2736165" y="768770"/>
                  </a:moveTo>
                  <a:cubicBezTo>
                    <a:pt x="2736165" y="758189"/>
                    <a:pt x="2736165" y="751135"/>
                    <a:pt x="2729107" y="747607"/>
                  </a:cubicBezTo>
                  <a:cubicBezTo>
                    <a:pt x="2729107" y="754661"/>
                    <a:pt x="2729107" y="758189"/>
                    <a:pt x="2736165" y="768770"/>
                  </a:cubicBezTo>
                  <a:close/>
                  <a:moveTo>
                    <a:pt x="2729107" y="751135"/>
                  </a:moveTo>
                  <a:cubicBezTo>
                    <a:pt x="2729107" y="751135"/>
                    <a:pt x="2729107" y="751135"/>
                    <a:pt x="2729107" y="751135"/>
                  </a:cubicBezTo>
                  <a:lnTo>
                    <a:pt x="2729107" y="751135"/>
                  </a:lnTo>
                  <a:cubicBezTo>
                    <a:pt x="2729107" y="751135"/>
                    <a:pt x="2729107" y="751135"/>
                    <a:pt x="2729107" y="751135"/>
                  </a:cubicBezTo>
                  <a:close/>
                  <a:moveTo>
                    <a:pt x="3286689" y="1089728"/>
                  </a:moveTo>
                  <a:cubicBezTo>
                    <a:pt x="3293746" y="1093255"/>
                    <a:pt x="3300805" y="1100309"/>
                    <a:pt x="3311391" y="1103837"/>
                  </a:cubicBezTo>
                  <a:cubicBezTo>
                    <a:pt x="3300805" y="1089728"/>
                    <a:pt x="3293746" y="1086202"/>
                    <a:pt x="3269044" y="1079148"/>
                  </a:cubicBezTo>
                  <a:cubicBezTo>
                    <a:pt x="3269044" y="1079148"/>
                    <a:pt x="3269044" y="1079148"/>
                    <a:pt x="3269044" y="1082674"/>
                  </a:cubicBezTo>
                  <a:cubicBezTo>
                    <a:pt x="3272572" y="1082674"/>
                    <a:pt x="3279630" y="1089728"/>
                    <a:pt x="3283160" y="1093255"/>
                  </a:cubicBezTo>
                  <a:close/>
                  <a:moveTo>
                    <a:pt x="2513838" y="1089728"/>
                  </a:moveTo>
                  <a:lnTo>
                    <a:pt x="2513838" y="1089728"/>
                  </a:lnTo>
                  <a:cubicBezTo>
                    <a:pt x="2513838" y="1089728"/>
                    <a:pt x="2513838" y="1089728"/>
                    <a:pt x="2513838" y="1089728"/>
                  </a:cubicBezTo>
                  <a:lnTo>
                    <a:pt x="2513838" y="1089728"/>
                  </a:lnTo>
                  <a:close/>
                  <a:moveTo>
                    <a:pt x="2616179" y="747607"/>
                  </a:moveTo>
                  <a:cubicBezTo>
                    <a:pt x="2616179" y="747607"/>
                    <a:pt x="2616179" y="747607"/>
                    <a:pt x="2616179" y="747607"/>
                  </a:cubicBezTo>
                  <a:cubicBezTo>
                    <a:pt x="2616179" y="747607"/>
                    <a:pt x="2616179" y="747607"/>
                    <a:pt x="2616179" y="747607"/>
                  </a:cubicBezTo>
                  <a:cubicBezTo>
                    <a:pt x="2616179" y="747607"/>
                    <a:pt x="2616179" y="747607"/>
                    <a:pt x="2616179" y="747607"/>
                  </a:cubicBezTo>
                  <a:close/>
                  <a:moveTo>
                    <a:pt x="2729107" y="737026"/>
                  </a:moveTo>
                  <a:cubicBezTo>
                    <a:pt x="2729107" y="737026"/>
                    <a:pt x="2729107" y="737026"/>
                    <a:pt x="2729107" y="737026"/>
                  </a:cubicBezTo>
                  <a:cubicBezTo>
                    <a:pt x="2729107" y="737026"/>
                    <a:pt x="2729107" y="737026"/>
                    <a:pt x="2729107" y="737026"/>
                  </a:cubicBezTo>
                  <a:cubicBezTo>
                    <a:pt x="2729107" y="737026"/>
                    <a:pt x="2729107" y="737026"/>
                    <a:pt x="2729107" y="737026"/>
                  </a:cubicBezTo>
                  <a:close/>
                  <a:moveTo>
                    <a:pt x="2503251" y="1139107"/>
                  </a:moveTo>
                  <a:cubicBezTo>
                    <a:pt x="2503251" y="1139107"/>
                    <a:pt x="2503251" y="1139107"/>
                    <a:pt x="2503251" y="1135580"/>
                  </a:cubicBezTo>
                  <a:lnTo>
                    <a:pt x="2503251" y="1135580"/>
                  </a:lnTo>
                  <a:cubicBezTo>
                    <a:pt x="2503251" y="1135580"/>
                    <a:pt x="2503251" y="1135580"/>
                    <a:pt x="2503251" y="1135580"/>
                  </a:cubicBezTo>
                  <a:cubicBezTo>
                    <a:pt x="2503251" y="1135580"/>
                    <a:pt x="2503251" y="1135580"/>
                    <a:pt x="2503251" y="1135580"/>
                  </a:cubicBezTo>
                  <a:cubicBezTo>
                    <a:pt x="2503251" y="1135580"/>
                    <a:pt x="2503251" y="1135580"/>
                    <a:pt x="2503251" y="1135580"/>
                  </a:cubicBezTo>
                  <a:close/>
                  <a:moveTo>
                    <a:pt x="2136236" y="765242"/>
                  </a:moveTo>
                  <a:cubicBezTo>
                    <a:pt x="2150351" y="775824"/>
                    <a:pt x="2167996" y="786405"/>
                    <a:pt x="2182112" y="793459"/>
                  </a:cubicBezTo>
                  <a:cubicBezTo>
                    <a:pt x="2224460" y="818148"/>
                    <a:pt x="2270337" y="828729"/>
                    <a:pt x="2316215" y="828729"/>
                  </a:cubicBezTo>
                  <a:cubicBezTo>
                    <a:pt x="2379736" y="828729"/>
                    <a:pt x="2439730" y="814621"/>
                    <a:pt x="2496193" y="789932"/>
                  </a:cubicBezTo>
                  <a:cubicBezTo>
                    <a:pt x="2503251" y="789932"/>
                    <a:pt x="2510309" y="782878"/>
                    <a:pt x="2517367" y="775824"/>
                  </a:cubicBezTo>
                  <a:cubicBezTo>
                    <a:pt x="2517367" y="775824"/>
                    <a:pt x="2520896" y="772296"/>
                    <a:pt x="2517367" y="768770"/>
                  </a:cubicBezTo>
                  <a:cubicBezTo>
                    <a:pt x="2510309" y="768770"/>
                    <a:pt x="2503251" y="775824"/>
                    <a:pt x="2496193" y="779351"/>
                  </a:cubicBezTo>
                  <a:cubicBezTo>
                    <a:pt x="2450316" y="800513"/>
                    <a:pt x="2404440" y="814621"/>
                    <a:pt x="2355033" y="818148"/>
                  </a:cubicBezTo>
                  <a:cubicBezTo>
                    <a:pt x="2284453" y="825202"/>
                    <a:pt x="2220931" y="811094"/>
                    <a:pt x="2164467" y="772296"/>
                  </a:cubicBezTo>
                  <a:cubicBezTo>
                    <a:pt x="2150351" y="761716"/>
                    <a:pt x="2132706" y="751135"/>
                    <a:pt x="2118591" y="740553"/>
                  </a:cubicBezTo>
                  <a:cubicBezTo>
                    <a:pt x="2079771" y="715864"/>
                    <a:pt x="2037423" y="701756"/>
                    <a:pt x="1991546" y="694702"/>
                  </a:cubicBezTo>
                  <a:cubicBezTo>
                    <a:pt x="1938611" y="687648"/>
                    <a:pt x="1885677" y="680594"/>
                    <a:pt x="1836271" y="677067"/>
                  </a:cubicBezTo>
                  <a:cubicBezTo>
                    <a:pt x="1786864" y="670013"/>
                    <a:pt x="1737459" y="659432"/>
                    <a:pt x="1691582" y="638270"/>
                  </a:cubicBezTo>
                  <a:cubicBezTo>
                    <a:pt x="1677466" y="631216"/>
                    <a:pt x="1659821" y="620635"/>
                    <a:pt x="1649234" y="610054"/>
                  </a:cubicBezTo>
                  <a:cubicBezTo>
                    <a:pt x="1638647" y="599473"/>
                    <a:pt x="1631589" y="585365"/>
                    <a:pt x="1628060" y="571256"/>
                  </a:cubicBezTo>
                  <a:cubicBezTo>
                    <a:pt x="1628060" y="553621"/>
                    <a:pt x="1628060" y="532459"/>
                    <a:pt x="1631589" y="514824"/>
                  </a:cubicBezTo>
                  <a:cubicBezTo>
                    <a:pt x="1638647" y="490135"/>
                    <a:pt x="1652762" y="468973"/>
                    <a:pt x="1673937" y="447811"/>
                  </a:cubicBezTo>
                  <a:cubicBezTo>
                    <a:pt x="1691582" y="430176"/>
                    <a:pt x="1712756" y="416068"/>
                    <a:pt x="1730401" y="398433"/>
                  </a:cubicBezTo>
                  <a:cubicBezTo>
                    <a:pt x="1737459" y="391379"/>
                    <a:pt x="1744517" y="387851"/>
                    <a:pt x="1755104" y="380797"/>
                  </a:cubicBezTo>
                  <a:cubicBezTo>
                    <a:pt x="1755104" y="380797"/>
                    <a:pt x="1755104" y="380797"/>
                    <a:pt x="1755104" y="377270"/>
                  </a:cubicBezTo>
                  <a:cubicBezTo>
                    <a:pt x="1716285" y="401959"/>
                    <a:pt x="1680995" y="426649"/>
                    <a:pt x="1652762" y="465446"/>
                  </a:cubicBezTo>
                  <a:cubicBezTo>
                    <a:pt x="1645705" y="472500"/>
                    <a:pt x="1638647" y="483081"/>
                    <a:pt x="1635118" y="493662"/>
                  </a:cubicBezTo>
                  <a:cubicBezTo>
                    <a:pt x="1621002" y="518351"/>
                    <a:pt x="1617473" y="543040"/>
                    <a:pt x="1621002" y="567730"/>
                  </a:cubicBezTo>
                  <a:cubicBezTo>
                    <a:pt x="1621002" y="588891"/>
                    <a:pt x="1631589" y="603000"/>
                    <a:pt x="1645705" y="617108"/>
                  </a:cubicBezTo>
                  <a:cubicBezTo>
                    <a:pt x="1659821" y="627689"/>
                    <a:pt x="1673937" y="638270"/>
                    <a:pt x="1688052" y="645324"/>
                  </a:cubicBezTo>
                  <a:cubicBezTo>
                    <a:pt x="1737459" y="670013"/>
                    <a:pt x="1790394" y="680594"/>
                    <a:pt x="1846857" y="687648"/>
                  </a:cubicBezTo>
                  <a:cubicBezTo>
                    <a:pt x="1885677" y="691175"/>
                    <a:pt x="1924496" y="694702"/>
                    <a:pt x="1966844" y="698229"/>
                  </a:cubicBezTo>
                  <a:cubicBezTo>
                    <a:pt x="2030366" y="705283"/>
                    <a:pt x="2086829" y="726446"/>
                    <a:pt x="2139765" y="761716"/>
                  </a:cubicBezTo>
                  <a:close/>
                  <a:moveTo>
                    <a:pt x="2729107" y="737026"/>
                  </a:moveTo>
                  <a:cubicBezTo>
                    <a:pt x="2729107" y="737026"/>
                    <a:pt x="2729107" y="737026"/>
                    <a:pt x="2729107" y="737026"/>
                  </a:cubicBezTo>
                  <a:cubicBezTo>
                    <a:pt x="2729107" y="737026"/>
                    <a:pt x="2729107" y="737026"/>
                    <a:pt x="2729107" y="737026"/>
                  </a:cubicBezTo>
                  <a:cubicBezTo>
                    <a:pt x="2729107" y="737026"/>
                    <a:pt x="2729107" y="737026"/>
                    <a:pt x="2729107" y="737026"/>
                  </a:cubicBezTo>
                  <a:close/>
                  <a:moveTo>
                    <a:pt x="2210345" y="1089728"/>
                  </a:moveTo>
                  <a:cubicBezTo>
                    <a:pt x="2210345" y="1082674"/>
                    <a:pt x="2203286" y="1079148"/>
                    <a:pt x="2203286" y="1072093"/>
                  </a:cubicBezTo>
                  <a:cubicBezTo>
                    <a:pt x="2203286" y="1079148"/>
                    <a:pt x="2203286" y="1086202"/>
                    <a:pt x="2210345" y="1089728"/>
                  </a:cubicBezTo>
                  <a:close/>
                  <a:moveTo>
                    <a:pt x="2714991" y="740553"/>
                  </a:moveTo>
                  <a:cubicBezTo>
                    <a:pt x="2714991" y="751135"/>
                    <a:pt x="2714991" y="754661"/>
                    <a:pt x="2714991" y="765242"/>
                  </a:cubicBezTo>
                  <a:cubicBezTo>
                    <a:pt x="2722049" y="754661"/>
                    <a:pt x="2714991" y="751135"/>
                    <a:pt x="2714991" y="740553"/>
                  </a:cubicBezTo>
                  <a:close/>
                  <a:moveTo>
                    <a:pt x="2633824" y="998026"/>
                  </a:moveTo>
                  <a:cubicBezTo>
                    <a:pt x="2633824" y="1008607"/>
                    <a:pt x="2633824" y="1019188"/>
                    <a:pt x="2640882" y="1029769"/>
                  </a:cubicBezTo>
                  <a:cubicBezTo>
                    <a:pt x="2640882" y="1029769"/>
                    <a:pt x="2644411" y="1036823"/>
                    <a:pt x="2647940" y="1029769"/>
                  </a:cubicBezTo>
                  <a:cubicBezTo>
                    <a:pt x="2637352" y="1008607"/>
                    <a:pt x="2640882" y="983918"/>
                    <a:pt x="2637352" y="962756"/>
                  </a:cubicBezTo>
                  <a:cubicBezTo>
                    <a:pt x="2637352" y="973337"/>
                    <a:pt x="2633824" y="983918"/>
                    <a:pt x="2633824" y="994499"/>
                  </a:cubicBezTo>
                  <a:close/>
                  <a:moveTo>
                    <a:pt x="2616179" y="1093255"/>
                  </a:moveTo>
                  <a:cubicBezTo>
                    <a:pt x="2616179" y="1093255"/>
                    <a:pt x="2616179" y="1093255"/>
                    <a:pt x="2616179" y="1093255"/>
                  </a:cubicBezTo>
                  <a:cubicBezTo>
                    <a:pt x="2616179" y="1093255"/>
                    <a:pt x="2616179" y="1093255"/>
                    <a:pt x="2616179" y="1093255"/>
                  </a:cubicBezTo>
                  <a:cubicBezTo>
                    <a:pt x="2616179" y="1093255"/>
                    <a:pt x="2616179" y="1093255"/>
                    <a:pt x="2616179" y="1096783"/>
                  </a:cubicBezTo>
                  <a:close/>
                  <a:moveTo>
                    <a:pt x="2654997" y="987445"/>
                  </a:moveTo>
                  <a:cubicBezTo>
                    <a:pt x="2647940" y="1005080"/>
                    <a:pt x="2647940" y="1015661"/>
                    <a:pt x="2658527" y="1026242"/>
                  </a:cubicBezTo>
                  <a:cubicBezTo>
                    <a:pt x="2658527" y="1019188"/>
                    <a:pt x="2658527" y="1012134"/>
                    <a:pt x="2658527" y="1008607"/>
                  </a:cubicBezTo>
                  <a:cubicBezTo>
                    <a:pt x="2658527" y="1001553"/>
                    <a:pt x="2658527" y="998026"/>
                    <a:pt x="2658527" y="987445"/>
                  </a:cubicBezTo>
                  <a:close/>
                  <a:moveTo>
                    <a:pt x="2669114" y="1026242"/>
                  </a:moveTo>
                  <a:cubicBezTo>
                    <a:pt x="2669114" y="1026242"/>
                    <a:pt x="2669114" y="1026242"/>
                    <a:pt x="2669114" y="1022715"/>
                  </a:cubicBezTo>
                  <a:cubicBezTo>
                    <a:pt x="2669114" y="1015661"/>
                    <a:pt x="2669114" y="1008607"/>
                    <a:pt x="2669114" y="1001553"/>
                  </a:cubicBezTo>
                  <a:cubicBezTo>
                    <a:pt x="2665585" y="1012134"/>
                    <a:pt x="2662056" y="1019188"/>
                    <a:pt x="2669114" y="1026242"/>
                  </a:cubicBezTo>
                  <a:close/>
                  <a:moveTo>
                    <a:pt x="2619707" y="1075620"/>
                  </a:moveTo>
                  <a:cubicBezTo>
                    <a:pt x="2619707" y="1075620"/>
                    <a:pt x="2619707" y="1075620"/>
                    <a:pt x="2619707" y="1075620"/>
                  </a:cubicBezTo>
                  <a:cubicBezTo>
                    <a:pt x="2619707" y="1075620"/>
                    <a:pt x="2619707" y="1075620"/>
                    <a:pt x="2619707" y="1075620"/>
                  </a:cubicBezTo>
                  <a:cubicBezTo>
                    <a:pt x="2619707" y="1075620"/>
                    <a:pt x="2619707" y="1075620"/>
                    <a:pt x="2619707" y="1075620"/>
                  </a:cubicBezTo>
                  <a:close/>
                  <a:moveTo>
                    <a:pt x="2686759" y="1036823"/>
                  </a:moveTo>
                  <a:cubicBezTo>
                    <a:pt x="2686759" y="1026242"/>
                    <a:pt x="2686759" y="1015661"/>
                    <a:pt x="2679701" y="1001553"/>
                  </a:cubicBezTo>
                  <a:cubicBezTo>
                    <a:pt x="2679701" y="1015661"/>
                    <a:pt x="2679701" y="1026242"/>
                    <a:pt x="2686759" y="1036823"/>
                  </a:cubicBezTo>
                  <a:close/>
                  <a:moveTo>
                    <a:pt x="2524425" y="1149688"/>
                  </a:moveTo>
                  <a:cubicBezTo>
                    <a:pt x="2524425" y="1149688"/>
                    <a:pt x="2524425" y="1149688"/>
                    <a:pt x="2524425" y="1149688"/>
                  </a:cubicBezTo>
                  <a:cubicBezTo>
                    <a:pt x="2524425" y="1149688"/>
                    <a:pt x="2524425" y="1149688"/>
                    <a:pt x="2524425" y="1149688"/>
                  </a:cubicBezTo>
                  <a:cubicBezTo>
                    <a:pt x="2524425" y="1149688"/>
                    <a:pt x="2524425" y="1149688"/>
                    <a:pt x="2524425" y="1149688"/>
                  </a:cubicBezTo>
                  <a:close/>
                  <a:moveTo>
                    <a:pt x="2609121" y="1075620"/>
                  </a:moveTo>
                  <a:cubicBezTo>
                    <a:pt x="2595005" y="1082674"/>
                    <a:pt x="2580889" y="1096783"/>
                    <a:pt x="2573831" y="1110891"/>
                  </a:cubicBezTo>
                  <a:cubicBezTo>
                    <a:pt x="2566773" y="1128526"/>
                    <a:pt x="2563244" y="1146161"/>
                    <a:pt x="2570302" y="1167323"/>
                  </a:cubicBezTo>
                  <a:cubicBezTo>
                    <a:pt x="2570302" y="1153215"/>
                    <a:pt x="2573831" y="1142634"/>
                    <a:pt x="2577360" y="1132053"/>
                  </a:cubicBezTo>
                  <a:cubicBezTo>
                    <a:pt x="2580889" y="1103837"/>
                    <a:pt x="2595005" y="1086202"/>
                    <a:pt x="2619707" y="1075620"/>
                  </a:cubicBezTo>
                  <a:cubicBezTo>
                    <a:pt x="2619707" y="1075620"/>
                    <a:pt x="2612650" y="1075620"/>
                    <a:pt x="2609121" y="1075620"/>
                  </a:cubicBezTo>
                  <a:close/>
                  <a:moveTo>
                    <a:pt x="2489135" y="1079148"/>
                  </a:moveTo>
                  <a:cubicBezTo>
                    <a:pt x="2489135" y="1093255"/>
                    <a:pt x="2492664" y="1110891"/>
                    <a:pt x="2496193" y="1124998"/>
                  </a:cubicBezTo>
                  <a:cubicBezTo>
                    <a:pt x="2496193" y="1128526"/>
                    <a:pt x="2496193" y="1135580"/>
                    <a:pt x="2503251" y="1135580"/>
                  </a:cubicBezTo>
                  <a:cubicBezTo>
                    <a:pt x="2503251" y="1124998"/>
                    <a:pt x="2503251" y="1114418"/>
                    <a:pt x="2499722" y="1103837"/>
                  </a:cubicBezTo>
                  <a:cubicBezTo>
                    <a:pt x="2496193" y="1072093"/>
                    <a:pt x="2492664" y="1036823"/>
                    <a:pt x="2499722" y="1005080"/>
                  </a:cubicBezTo>
                  <a:cubicBezTo>
                    <a:pt x="2499722" y="990972"/>
                    <a:pt x="2503251" y="976864"/>
                    <a:pt x="2506780" y="962756"/>
                  </a:cubicBezTo>
                  <a:cubicBezTo>
                    <a:pt x="2492664" y="998026"/>
                    <a:pt x="2485606" y="1036823"/>
                    <a:pt x="2489135" y="1075620"/>
                  </a:cubicBezTo>
                  <a:close/>
                  <a:moveTo>
                    <a:pt x="2524425" y="1142634"/>
                  </a:moveTo>
                  <a:cubicBezTo>
                    <a:pt x="2524425" y="1124998"/>
                    <a:pt x="2524425" y="1114418"/>
                    <a:pt x="2513838" y="1096783"/>
                  </a:cubicBezTo>
                  <a:cubicBezTo>
                    <a:pt x="2517367" y="1114418"/>
                    <a:pt x="2513838" y="1128526"/>
                    <a:pt x="2524425" y="1142634"/>
                  </a:cubicBezTo>
                  <a:close/>
                  <a:moveTo>
                    <a:pt x="2524425" y="1142634"/>
                  </a:moveTo>
                  <a:cubicBezTo>
                    <a:pt x="2524425" y="1142634"/>
                    <a:pt x="2524425" y="1142634"/>
                    <a:pt x="2524425" y="1142634"/>
                  </a:cubicBezTo>
                  <a:lnTo>
                    <a:pt x="2524425" y="1142634"/>
                  </a:lnTo>
                  <a:cubicBezTo>
                    <a:pt x="2524425" y="1142634"/>
                    <a:pt x="2524425" y="1142634"/>
                    <a:pt x="2524425" y="1142634"/>
                  </a:cubicBezTo>
                  <a:close/>
                  <a:moveTo>
                    <a:pt x="2524425" y="1146161"/>
                  </a:moveTo>
                  <a:cubicBezTo>
                    <a:pt x="2524425" y="1146161"/>
                    <a:pt x="2524425" y="1146161"/>
                    <a:pt x="2524425" y="1146161"/>
                  </a:cubicBezTo>
                  <a:cubicBezTo>
                    <a:pt x="2524425" y="1146161"/>
                    <a:pt x="2524425" y="1146161"/>
                    <a:pt x="2524425" y="1146161"/>
                  </a:cubicBezTo>
                  <a:cubicBezTo>
                    <a:pt x="2524425" y="1146161"/>
                    <a:pt x="2524425" y="1146161"/>
                    <a:pt x="2524425" y="1146161"/>
                  </a:cubicBezTo>
                  <a:close/>
                </a:path>
              </a:pathLst>
            </a:custGeom>
            <a:solidFill>
              <a:srgbClr val="F3745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1111" name="Google Shape;1111;p40"/>
            <p:cNvSpPr/>
            <p:nvPr/>
          </p:nvSpPr>
          <p:spPr>
            <a:xfrm>
              <a:off x="-720357" y="2209487"/>
              <a:ext cx="1440713" cy="1805229"/>
            </a:xfrm>
            <a:custGeom>
              <a:avLst/>
              <a:gdLst/>
              <a:ahLst/>
              <a:cxnLst/>
              <a:rect l="l" t="t" r="r" b="b"/>
              <a:pathLst>
                <a:path w="1440713" h="1805229" extrusionOk="0">
                  <a:moveTo>
                    <a:pt x="1435419" y="461434"/>
                  </a:moveTo>
                  <a:cubicBezTo>
                    <a:pt x="1431891" y="447327"/>
                    <a:pt x="1424833" y="429691"/>
                    <a:pt x="1421303" y="415584"/>
                  </a:cubicBezTo>
                  <a:cubicBezTo>
                    <a:pt x="1421303" y="408529"/>
                    <a:pt x="1414246" y="397949"/>
                    <a:pt x="1410717" y="390894"/>
                  </a:cubicBezTo>
                  <a:cubicBezTo>
                    <a:pt x="1410717" y="387367"/>
                    <a:pt x="1403658" y="380313"/>
                    <a:pt x="1403658" y="373259"/>
                  </a:cubicBezTo>
                  <a:cubicBezTo>
                    <a:pt x="1407188" y="373259"/>
                    <a:pt x="1410717" y="373259"/>
                    <a:pt x="1414246" y="369732"/>
                  </a:cubicBezTo>
                  <a:cubicBezTo>
                    <a:pt x="1424833" y="362678"/>
                    <a:pt x="1424833" y="359151"/>
                    <a:pt x="1421303" y="348570"/>
                  </a:cubicBezTo>
                  <a:cubicBezTo>
                    <a:pt x="1421303" y="341516"/>
                    <a:pt x="1421303" y="337989"/>
                    <a:pt x="1421303" y="334462"/>
                  </a:cubicBezTo>
                  <a:cubicBezTo>
                    <a:pt x="1428362" y="309773"/>
                    <a:pt x="1428362" y="285083"/>
                    <a:pt x="1428362" y="256868"/>
                  </a:cubicBezTo>
                  <a:cubicBezTo>
                    <a:pt x="1428362" y="242759"/>
                    <a:pt x="1421303" y="235705"/>
                    <a:pt x="1414246" y="228651"/>
                  </a:cubicBezTo>
                  <a:cubicBezTo>
                    <a:pt x="1403658" y="221597"/>
                    <a:pt x="1393072" y="218070"/>
                    <a:pt x="1382485" y="214543"/>
                  </a:cubicBezTo>
                  <a:cubicBezTo>
                    <a:pt x="1361311" y="207489"/>
                    <a:pt x="1336608" y="200435"/>
                    <a:pt x="1315434" y="196908"/>
                  </a:cubicBezTo>
                  <a:cubicBezTo>
                    <a:pt x="1290731" y="193381"/>
                    <a:pt x="1262499" y="186327"/>
                    <a:pt x="1237796" y="182800"/>
                  </a:cubicBezTo>
                  <a:cubicBezTo>
                    <a:pt x="1191919" y="175746"/>
                    <a:pt x="1142513" y="168692"/>
                    <a:pt x="1096636" y="161638"/>
                  </a:cubicBezTo>
                  <a:cubicBezTo>
                    <a:pt x="1078991" y="161638"/>
                    <a:pt x="1064875" y="154584"/>
                    <a:pt x="1047230" y="151057"/>
                  </a:cubicBezTo>
                  <a:cubicBezTo>
                    <a:pt x="1022527" y="140476"/>
                    <a:pt x="994295" y="133422"/>
                    <a:pt x="966063" y="126368"/>
                  </a:cubicBezTo>
                  <a:cubicBezTo>
                    <a:pt x="920186" y="115787"/>
                    <a:pt x="877838" y="101678"/>
                    <a:pt x="835490" y="84043"/>
                  </a:cubicBezTo>
                  <a:cubicBezTo>
                    <a:pt x="814316" y="76989"/>
                    <a:pt x="796671" y="69936"/>
                    <a:pt x="775497" y="62882"/>
                  </a:cubicBezTo>
                  <a:cubicBezTo>
                    <a:pt x="743736" y="52300"/>
                    <a:pt x="715504" y="41719"/>
                    <a:pt x="683743" y="31138"/>
                  </a:cubicBezTo>
                  <a:cubicBezTo>
                    <a:pt x="630808" y="13503"/>
                    <a:pt x="577873" y="-605"/>
                    <a:pt x="524938" y="2922"/>
                  </a:cubicBezTo>
                  <a:cubicBezTo>
                    <a:pt x="524938" y="2922"/>
                    <a:pt x="517880" y="2922"/>
                    <a:pt x="514351" y="2922"/>
                  </a:cubicBezTo>
                  <a:cubicBezTo>
                    <a:pt x="500235" y="-4132"/>
                    <a:pt x="489648" y="2922"/>
                    <a:pt x="479061" y="9976"/>
                  </a:cubicBezTo>
                  <a:cubicBezTo>
                    <a:pt x="475532" y="13503"/>
                    <a:pt x="472003" y="20557"/>
                    <a:pt x="464945" y="27611"/>
                  </a:cubicBezTo>
                  <a:cubicBezTo>
                    <a:pt x="457887" y="34665"/>
                    <a:pt x="454358" y="45246"/>
                    <a:pt x="450829" y="52300"/>
                  </a:cubicBezTo>
                  <a:cubicBezTo>
                    <a:pt x="436713" y="73462"/>
                    <a:pt x="426126" y="98152"/>
                    <a:pt x="412010" y="115787"/>
                  </a:cubicBezTo>
                  <a:cubicBezTo>
                    <a:pt x="412010" y="115787"/>
                    <a:pt x="408481" y="119314"/>
                    <a:pt x="408481" y="122841"/>
                  </a:cubicBezTo>
                  <a:cubicBezTo>
                    <a:pt x="397894" y="140476"/>
                    <a:pt x="390836" y="158111"/>
                    <a:pt x="387307" y="179273"/>
                  </a:cubicBezTo>
                  <a:cubicBezTo>
                    <a:pt x="387307" y="189854"/>
                    <a:pt x="383778" y="200435"/>
                    <a:pt x="376720" y="207489"/>
                  </a:cubicBezTo>
                  <a:cubicBezTo>
                    <a:pt x="362604" y="242759"/>
                    <a:pt x="348489" y="278030"/>
                    <a:pt x="330844" y="309773"/>
                  </a:cubicBezTo>
                  <a:cubicBezTo>
                    <a:pt x="302611" y="369732"/>
                    <a:pt x="281438" y="429691"/>
                    <a:pt x="260264" y="489651"/>
                  </a:cubicBezTo>
                  <a:cubicBezTo>
                    <a:pt x="242619" y="539029"/>
                    <a:pt x="232032" y="588407"/>
                    <a:pt x="221444" y="637785"/>
                  </a:cubicBezTo>
                  <a:cubicBezTo>
                    <a:pt x="207329" y="701272"/>
                    <a:pt x="186154" y="764758"/>
                    <a:pt x="168509" y="828245"/>
                  </a:cubicBezTo>
                  <a:cubicBezTo>
                    <a:pt x="161452" y="852934"/>
                    <a:pt x="150864" y="881150"/>
                    <a:pt x="143807" y="905839"/>
                  </a:cubicBezTo>
                  <a:cubicBezTo>
                    <a:pt x="136749" y="927002"/>
                    <a:pt x="133219" y="944637"/>
                    <a:pt x="126162" y="965799"/>
                  </a:cubicBezTo>
                  <a:cubicBezTo>
                    <a:pt x="119104" y="990487"/>
                    <a:pt x="112046" y="1018704"/>
                    <a:pt x="104988" y="1043393"/>
                  </a:cubicBezTo>
                  <a:cubicBezTo>
                    <a:pt x="94401" y="1085717"/>
                    <a:pt x="80285" y="1124515"/>
                    <a:pt x="69698" y="1166838"/>
                  </a:cubicBezTo>
                  <a:cubicBezTo>
                    <a:pt x="62640" y="1191528"/>
                    <a:pt x="55582" y="1212690"/>
                    <a:pt x="48524" y="1237379"/>
                  </a:cubicBezTo>
                  <a:cubicBezTo>
                    <a:pt x="37937" y="1276176"/>
                    <a:pt x="27350" y="1311447"/>
                    <a:pt x="20292" y="1350244"/>
                  </a:cubicBezTo>
                  <a:cubicBezTo>
                    <a:pt x="13234" y="1374932"/>
                    <a:pt x="9705" y="1399622"/>
                    <a:pt x="2647" y="1424312"/>
                  </a:cubicBezTo>
                  <a:cubicBezTo>
                    <a:pt x="-882" y="1449000"/>
                    <a:pt x="-882" y="1473690"/>
                    <a:pt x="2647" y="1501905"/>
                  </a:cubicBezTo>
                  <a:cubicBezTo>
                    <a:pt x="9705" y="1530122"/>
                    <a:pt x="20292" y="1554811"/>
                    <a:pt x="34408" y="1579500"/>
                  </a:cubicBezTo>
                  <a:cubicBezTo>
                    <a:pt x="44995" y="1600663"/>
                    <a:pt x="59111" y="1618298"/>
                    <a:pt x="80285" y="1628878"/>
                  </a:cubicBezTo>
                  <a:cubicBezTo>
                    <a:pt x="94401" y="1635933"/>
                    <a:pt x="112046" y="1646513"/>
                    <a:pt x="126162" y="1653568"/>
                  </a:cubicBezTo>
                  <a:cubicBezTo>
                    <a:pt x="126162" y="1653568"/>
                    <a:pt x="133219" y="1653568"/>
                    <a:pt x="136749" y="1653568"/>
                  </a:cubicBezTo>
                  <a:cubicBezTo>
                    <a:pt x="161452" y="1660621"/>
                    <a:pt x="186154" y="1667676"/>
                    <a:pt x="210858" y="1671203"/>
                  </a:cubicBezTo>
                  <a:cubicBezTo>
                    <a:pt x="224974" y="1671203"/>
                    <a:pt x="239089" y="1678256"/>
                    <a:pt x="253205" y="1681784"/>
                  </a:cubicBezTo>
                  <a:cubicBezTo>
                    <a:pt x="292024" y="1692364"/>
                    <a:pt x="334372" y="1699419"/>
                    <a:pt x="373191" y="1706473"/>
                  </a:cubicBezTo>
                  <a:cubicBezTo>
                    <a:pt x="415539" y="1709999"/>
                    <a:pt x="461416" y="1717054"/>
                    <a:pt x="503764" y="1724108"/>
                  </a:cubicBezTo>
                  <a:cubicBezTo>
                    <a:pt x="517880" y="1724108"/>
                    <a:pt x="531996" y="1731162"/>
                    <a:pt x="546112" y="1734689"/>
                  </a:cubicBezTo>
                  <a:cubicBezTo>
                    <a:pt x="595518" y="1741743"/>
                    <a:pt x="641395" y="1752324"/>
                    <a:pt x="690801" y="1759378"/>
                  </a:cubicBezTo>
                  <a:cubicBezTo>
                    <a:pt x="740207" y="1766432"/>
                    <a:pt x="789613" y="1773486"/>
                    <a:pt x="839019" y="1780540"/>
                  </a:cubicBezTo>
                  <a:cubicBezTo>
                    <a:pt x="870780" y="1784067"/>
                    <a:pt x="902541" y="1791121"/>
                    <a:pt x="930773" y="1794649"/>
                  </a:cubicBezTo>
                  <a:cubicBezTo>
                    <a:pt x="959005" y="1798175"/>
                    <a:pt x="983708" y="1801702"/>
                    <a:pt x="1011940" y="1805229"/>
                  </a:cubicBezTo>
                  <a:cubicBezTo>
                    <a:pt x="1022527" y="1805229"/>
                    <a:pt x="1029585" y="1805229"/>
                    <a:pt x="1040172" y="1801702"/>
                  </a:cubicBezTo>
                  <a:cubicBezTo>
                    <a:pt x="1047230" y="1801702"/>
                    <a:pt x="1054288" y="1794649"/>
                    <a:pt x="1054288" y="1787594"/>
                  </a:cubicBezTo>
                  <a:cubicBezTo>
                    <a:pt x="1054288" y="1787594"/>
                    <a:pt x="1054288" y="1784067"/>
                    <a:pt x="1054288" y="1784067"/>
                  </a:cubicBezTo>
                  <a:cubicBezTo>
                    <a:pt x="1064875" y="1773486"/>
                    <a:pt x="1068404" y="1762905"/>
                    <a:pt x="1071933" y="1748797"/>
                  </a:cubicBezTo>
                  <a:cubicBezTo>
                    <a:pt x="1075462" y="1734689"/>
                    <a:pt x="1078991" y="1720581"/>
                    <a:pt x="1082520" y="1702946"/>
                  </a:cubicBezTo>
                  <a:cubicBezTo>
                    <a:pt x="1096636" y="1650041"/>
                    <a:pt x="1110752" y="1600663"/>
                    <a:pt x="1128397" y="1551283"/>
                  </a:cubicBezTo>
                  <a:cubicBezTo>
                    <a:pt x="1142513" y="1505433"/>
                    <a:pt x="1160158" y="1459582"/>
                    <a:pt x="1174274" y="1410203"/>
                  </a:cubicBezTo>
                  <a:cubicBezTo>
                    <a:pt x="1181332" y="1385514"/>
                    <a:pt x="1188390" y="1357297"/>
                    <a:pt x="1198977" y="1329082"/>
                  </a:cubicBezTo>
                  <a:cubicBezTo>
                    <a:pt x="1213093" y="1283231"/>
                    <a:pt x="1227209" y="1237379"/>
                    <a:pt x="1237796" y="1191528"/>
                  </a:cubicBezTo>
                  <a:cubicBezTo>
                    <a:pt x="1241325" y="1173893"/>
                    <a:pt x="1248383" y="1156258"/>
                    <a:pt x="1251912" y="1142150"/>
                  </a:cubicBezTo>
                  <a:cubicBezTo>
                    <a:pt x="1262499" y="1096298"/>
                    <a:pt x="1276615" y="1053974"/>
                    <a:pt x="1287202" y="1008123"/>
                  </a:cubicBezTo>
                  <a:cubicBezTo>
                    <a:pt x="1294260" y="979907"/>
                    <a:pt x="1304847" y="951691"/>
                    <a:pt x="1311905" y="927002"/>
                  </a:cubicBezTo>
                  <a:cubicBezTo>
                    <a:pt x="1318963" y="905839"/>
                    <a:pt x="1322492" y="881150"/>
                    <a:pt x="1329550" y="859988"/>
                  </a:cubicBezTo>
                  <a:cubicBezTo>
                    <a:pt x="1336608" y="831772"/>
                    <a:pt x="1347195" y="807083"/>
                    <a:pt x="1357782" y="778866"/>
                  </a:cubicBezTo>
                  <a:cubicBezTo>
                    <a:pt x="1368368" y="754177"/>
                    <a:pt x="1375427" y="729488"/>
                    <a:pt x="1382485" y="704799"/>
                  </a:cubicBezTo>
                  <a:cubicBezTo>
                    <a:pt x="1393072" y="666002"/>
                    <a:pt x="1410717" y="627205"/>
                    <a:pt x="1417774" y="584880"/>
                  </a:cubicBezTo>
                  <a:cubicBezTo>
                    <a:pt x="1421303" y="563718"/>
                    <a:pt x="1428362" y="546083"/>
                    <a:pt x="1435419" y="528448"/>
                  </a:cubicBezTo>
                  <a:cubicBezTo>
                    <a:pt x="1442478" y="507286"/>
                    <a:pt x="1442478" y="482597"/>
                    <a:pt x="1435419" y="461434"/>
                  </a:cubicBezTo>
                  <a:close/>
                  <a:moveTo>
                    <a:pt x="510822" y="136949"/>
                  </a:moveTo>
                  <a:cubicBezTo>
                    <a:pt x="510822" y="129895"/>
                    <a:pt x="510822" y="126368"/>
                    <a:pt x="510822" y="119314"/>
                  </a:cubicBezTo>
                  <a:cubicBezTo>
                    <a:pt x="510822" y="115787"/>
                    <a:pt x="510822" y="108732"/>
                    <a:pt x="510822" y="101678"/>
                  </a:cubicBezTo>
                  <a:cubicBezTo>
                    <a:pt x="517880" y="101678"/>
                    <a:pt x="524938" y="101678"/>
                    <a:pt x="528467" y="101678"/>
                  </a:cubicBezTo>
                  <a:cubicBezTo>
                    <a:pt x="542583" y="101678"/>
                    <a:pt x="556699" y="105206"/>
                    <a:pt x="574344" y="108732"/>
                  </a:cubicBezTo>
                  <a:cubicBezTo>
                    <a:pt x="574344" y="108732"/>
                    <a:pt x="574344" y="108732"/>
                    <a:pt x="581402" y="108732"/>
                  </a:cubicBezTo>
                  <a:cubicBezTo>
                    <a:pt x="560228" y="98152"/>
                    <a:pt x="535525" y="101678"/>
                    <a:pt x="514351" y="94625"/>
                  </a:cubicBezTo>
                  <a:cubicBezTo>
                    <a:pt x="514351" y="87571"/>
                    <a:pt x="514351" y="84043"/>
                    <a:pt x="514351" y="76989"/>
                  </a:cubicBezTo>
                  <a:cubicBezTo>
                    <a:pt x="524938" y="76989"/>
                    <a:pt x="535525" y="80517"/>
                    <a:pt x="546112" y="84043"/>
                  </a:cubicBezTo>
                  <a:cubicBezTo>
                    <a:pt x="556699" y="84043"/>
                    <a:pt x="563757" y="91097"/>
                    <a:pt x="577873" y="84043"/>
                  </a:cubicBezTo>
                  <a:cubicBezTo>
                    <a:pt x="556699" y="76989"/>
                    <a:pt x="535525" y="73462"/>
                    <a:pt x="514351" y="69936"/>
                  </a:cubicBezTo>
                  <a:cubicBezTo>
                    <a:pt x="514351" y="62882"/>
                    <a:pt x="514351" y="59354"/>
                    <a:pt x="514351" y="55827"/>
                  </a:cubicBezTo>
                  <a:cubicBezTo>
                    <a:pt x="514351" y="55827"/>
                    <a:pt x="514351" y="55827"/>
                    <a:pt x="514351" y="52300"/>
                  </a:cubicBezTo>
                  <a:cubicBezTo>
                    <a:pt x="528467" y="52300"/>
                    <a:pt x="542583" y="52300"/>
                    <a:pt x="556699" y="55827"/>
                  </a:cubicBezTo>
                  <a:cubicBezTo>
                    <a:pt x="542583" y="48773"/>
                    <a:pt x="528467" y="48773"/>
                    <a:pt x="514351" y="45246"/>
                  </a:cubicBezTo>
                  <a:cubicBezTo>
                    <a:pt x="514351" y="31138"/>
                    <a:pt x="514351" y="17030"/>
                    <a:pt x="514351" y="2922"/>
                  </a:cubicBezTo>
                  <a:cubicBezTo>
                    <a:pt x="514351" y="2922"/>
                    <a:pt x="517880" y="2922"/>
                    <a:pt x="521409" y="2922"/>
                  </a:cubicBezTo>
                  <a:cubicBezTo>
                    <a:pt x="556699" y="2922"/>
                    <a:pt x="588460" y="9976"/>
                    <a:pt x="623750" y="24084"/>
                  </a:cubicBezTo>
                  <a:cubicBezTo>
                    <a:pt x="669627" y="41719"/>
                    <a:pt x="711975" y="55827"/>
                    <a:pt x="757852" y="73462"/>
                  </a:cubicBezTo>
                  <a:cubicBezTo>
                    <a:pt x="782555" y="84043"/>
                    <a:pt x="803729" y="91097"/>
                    <a:pt x="828432" y="101678"/>
                  </a:cubicBezTo>
                  <a:cubicBezTo>
                    <a:pt x="860193" y="115787"/>
                    <a:pt x="891954" y="122841"/>
                    <a:pt x="923715" y="133422"/>
                  </a:cubicBezTo>
                  <a:cubicBezTo>
                    <a:pt x="959005" y="144003"/>
                    <a:pt x="994295" y="151057"/>
                    <a:pt x="1029585" y="158111"/>
                  </a:cubicBezTo>
                  <a:cubicBezTo>
                    <a:pt x="1082520" y="168692"/>
                    <a:pt x="1131926" y="175746"/>
                    <a:pt x="1184861" y="186327"/>
                  </a:cubicBezTo>
                  <a:cubicBezTo>
                    <a:pt x="1216622" y="193381"/>
                    <a:pt x="1248383" y="196908"/>
                    <a:pt x="1283673" y="203962"/>
                  </a:cubicBezTo>
                  <a:cubicBezTo>
                    <a:pt x="1311905" y="211016"/>
                    <a:pt x="1336608" y="214543"/>
                    <a:pt x="1364840" y="225124"/>
                  </a:cubicBezTo>
                  <a:cubicBezTo>
                    <a:pt x="1375427" y="225124"/>
                    <a:pt x="1382485" y="232178"/>
                    <a:pt x="1389543" y="235705"/>
                  </a:cubicBezTo>
                  <a:cubicBezTo>
                    <a:pt x="1400129" y="239233"/>
                    <a:pt x="1403658" y="249813"/>
                    <a:pt x="1403658" y="260394"/>
                  </a:cubicBezTo>
                  <a:cubicBezTo>
                    <a:pt x="1403658" y="267448"/>
                    <a:pt x="1403658" y="274503"/>
                    <a:pt x="1403658" y="281557"/>
                  </a:cubicBezTo>
                  <a:cubicBezTo>
                    <a:pt x="1403658" y="299192"/>
                    <a:pt x="1403658" y="320354"/>
                    <a:pt x="1403658" y="337989"/>
                  </a:cubicBezTo>
                  <a:cubicBezTo>
                    <a:pt x="1403658" y="348570"/>
                    <a:pt x="1403658" y="352097"/>
                    <a:pt x="1393072" y="352097"/>
                  </a:cubicBezTo>
                  <a:cubicBezTo>
                    <a:pt x="1389543" y="352097"/>
                    <a:pt x="1386013" y="352097"/>
                    <a:pt x="1378956" y="352097"/>
                  </a:cubicBezTo>
                  <a:cubicBezTo>
                    <a:pt x="1354253" y="348570"/>
                    <a:pt x="1329550" y="341516"/>
                    <a:pt x="1304847" y="337989"/>
                  </a:cubicBezTo>
                  <a:cubicBezTo>
                    <a:pt x="1283673" y="334462"/>
                    <a:pt x="1262499" y="327408"/>
                    <a:pt x="1241325" y="323881"/>
                  </a:cubicBezTo>
                  <a:cubicBezTo>
                    <a:pt x="1213093" y="316827"/>
                    <a:pt x="1181332" y="309773"/>
                    <a:pt x="1153100" y="299192"/>
                  </a:cubicBezTo>
                  <a:cubicBezTo>
                    <a:pt x="1100165" y="285083"/>
                    <a:pt x="1043701" y="270976"/>
                    <a:pt x="990766" y="260394"/>
                  </a:cubicBezTo>
                  <a:cubicBezTo>
                    <a:pt x="951947" y="253340"/>
                    <a:pt x="909599" y="242759"/>
                    <a:pt x="870780" y="235705"/>
                  </a:cubicBezTo>
                  <a:cubicBezTo>
                    <a:pt x="853135" y="235705"/>
                    <a:pt x="839019" y="228651"/>
                    <a:pt x="821374" y="225124"/>
                  </a:cubicBezTo>
                  <a:cubicBezTo>
                    <a:pt x="803729" y="221597"/>
                    <a:pt x="782555" y="218070"/>
                    <a:pt x="764910" y="214543"/>
                  </a:cubicBezTo>
                  <a:cubicBezTo>
                    <a:pt x="733149" y="207489"/>
                    <a:pt x="701388" y="203962"/>
                    <a:pt x="669627" y="200435"/>
                  </a:cubicBezTo>
                  <a:cubicBezTo>
                    <a:pt x="634337" y="196908"/>
                    <a:pt x="599047" y="189854"/>
                    <a:pt x="563757" y="186327"/>
                  </a:cubicBezTo>
                  <a:cubicBezTo>
                    <a:pt x="546112" y="186327"/>
                    <a:pt x="528467" y="179273"/>
                    <a:pt x="510822" y="179273"/>
                  </a:cubicBezTo>
                  <a:cubicBezTo>
                    <a:pt x="503764" y="179273"/>
                    <a:pt x="496706" y="179273"/>
                    <a:pt x="489648" y="172219"/>
                  </a:cubicBezTo>
                  <a:cubicBezTo>
                    <a:pt x="489648" y="168692"/>
                    <a:pt x="496706" y="161638"/>
                    <a:pt x="496706" y="158111"/>
                  </a:cubicBezTo>
                  <a:cubicBezTo>
                    <a:pt x="503764" y="158111"/>
                    <a:pt x="507293" y="158111"/>
                    <a:pt x="514351" y="158111"/>
                  </a:cubicBezTo>
                  <a:cubicBezTo>
                    <a:pt x="539054" y="158111"/>
                    <a:pt x="560228" y="165165"/>
                    <a:pt x="584931" y="168692"/>
                  </a:cubicBezTo>
                  <a:cubicBezTo>
                    <a:pt x="591989" y="168692"/>
                    <a:pt x="595518" y="168692"/>
                    <a:pt x="602576" y="168692"/>
                  </a:cubicBezTo>
                  <a:cubicBezTo>
                    <a:pt x="567286" y="158111"/>
                    <a:pt x="535525" y="154584"/>
                    <a:pt x="500235" y="154584"/>
                  </a:cubicBezTo>
                  <a:cubicBezTo>
                    <a:pt x="500235" y="151057"/>
                    <a:pt x="500235" y="144003"/>
                    <a:pt x="500235" y="136949"/>
                  </a:cubicBezTo>
                  <a:cubicBezTo>
                    <a:pt x="500235" y="136949"/>
                    <a:pt x="507293" y="136949"/>
                    <a:pt x="510822" y="136949"/>
                  </a:cubicBezTo>
                  <a:cubicBezTo>
                    <a:pt x="524938" y="136949"/>
                    <a:pt x="542583" y="144003"/>
                    <a:pt x="556699" y="144003"/>
                  </a:cubicBezTo>
                  <a:cubicBezTo>
                    <a:pt x="567286" y="144003"/>
                    <a:pt x="577873" y="144003"/>
                    <a:pt x="588460" y="144003"/>
                  </a:cubicBezTo>
                  <a:cubicBezTo>
                    <a:pt x="556699" y="136949"/>
                    <a:pt x="528467" y="133422"/>
                    <a:pt x="500235" y="129895"/>
                  </a:cubicBezTo>
                  <a:close/>
                  <a:moveTo>
                    <a:pt x="1421303" y="535502"/>
                  </a:moveTo>
                  <a:cubicBezTo>
                    <a:pt x="1421303" y="553137"/>
                    <a:pt x="1414246" y="567245"/>
                    <a:pt x="1410717" y="581353"/>
                  </a:cubicBezTo>
                  <a:cubicBezTo>
                    <a:pt x="1410717" y="581353"/>
                    <a:pt x="1410717" y="588407"/>
                    <a:pt x="1410717" y="591935"/>
                  </a:cubicBezTo>
                  <a:cubicBezTo>
                    <a:pt x="1403658" y="609570"/>
                    <a:pt x="1400129" y="623678"/>
                    <a:pt x="1393072" y="641313"/>
                  </a:cubicBezTo>
                  <a:cubicBezTo>
                    <a:pt x="1382485" y="666002"/>
                    <a:pt x="1375427" y="690691"/>
                    <a:pt x="1368368" y="715380"/>
                  </a:cubicBezTo>
                  <a:cubicBezTo>
                    <a:pt x="1357782" y="743596"/>
                    <a:pt x="1347195" y="775340"/>
                    <a:pt x="1336608" y="803556"/>
                  </a:cubicBezTo>
                  <a:cubicBezTo>
                    <a:pt x="1326021" y="828245"/>
                    <a:pt x="1322492" y="852934"/>
                    <a:pt x="1315434" y="877623"/>
                  </a:cubicBezTo>
                  <a:cubicBezTo>
                    <a:pt x="1301318" y="927002"/>
                    <a:pt x="1287202" y="979907"/>
                    <a:pt x="1273086" y="1029285"/>
                  </a:cubicBezTo>
                  <a:cubicBezTo>
                    <a:pt x="1262499" y="1068082"/>
                    <a:pt x="1251912" y="1110406"/>
                    <a:pt x="1241325" y="1149203"/>
                  </a:cubicBezTo>
                  <a:cubicBezTo>
                    <a:pt x="1230738" y="1188001"/>
                    <a:pt x="1220151" y="1226798"/>
                    <a:pt x="1209564" y="1265596"/>
                  </a:cubicBezTo>
                  <a:cubicBezTo>
                    <a:pt x="1202506" y="1297339"/>
                    <a:pt x="1191919" y="1329082"/>
                    <a:pt x="1181332" y="1360825"/>
                  </a:cubicBezTo>
                  <a:cubicBezTo>
                    <a:pt x="1167216" y="1410203"/>
                    <a:pt x="1149571" y="1459582"/>
                    <a:pt x="1135455" y="1508960"/>
                  </a:cubicBezTo>
                  <a:cubicBezTo>
                    <a:pt x="1128397" y="1530122"/>
                    <a:pt x="1121339" y="1554811"/>
                    <a:pt x="1114281" y="1575973"/>
                  </a:cubicBezTo>
                  <a:cubicBezTo>
                    <a:pt x="1100165" y="1621824"/>
                    <a:pt x="1086049" y="1667676"/>
                    <a:pt x="1071933" y="1713527"/>
                  </a:cubicBezTo>
                  <a:cubicBezTo>
                    <a:pt x="1068404" y="1724108"/>
                    <a:pt x="1064875" y="1738216"/>
                    <a:pt x="1061346" y="1748797"/>
                  </a:cubicBezTo>
                  <a:cubicBezTo>
                    <a:pt x="1061346" y="1759378"/>
                    <a:pt x="1054288" y="1766432"/>
                    <a:pt x="1050759" y="1777014"/>
                  </a:cubicBezTo>
                  <a:cubicBezTo>
                    <a:pt x="1043701" y="1787594"/>
                    <a:pt x="1036643" y="1794649"/>
                    <a:pt x="1022527" y="1794649"/>
                  </a:cubicBezTo>
                  <a:cubicBezTo>
                    <a:pt x="1004882" y="1794649"/>
                    <a:pt x="987237" y="1794649"/>
                    <a:pt x="969592" y="1791121"/>
                  </a:cubicBezTo>
                  <a:cubicBezTo>
                    <a:pt x="909599" y="1784067"/>
                    <a:pt x="849606" y="1773486"/>
                    <a:pt x="786084" y="1766432"/>
                  </a:cubicBezTo>
                  <a:cubicBezTo>
                    <a:pt x="757852" y="1762905"/>
                    <a:pt x="729620" y="1759378"/>
                    <a:pt x="697859" y="1752324"/>
                  </a:cubicBezTo>
                  <a:cubicBezTo>
                    <a:pt x="651982" y="1745270"/>
                    <a:pt x="606105" y="1738216"/>
                    <a:pt x="560228" y="1731162"/>
                  </a:cubicBezTo>
                  <a:cubicBezTo>
                    <a:pt x="549641" y="1731162"/>
                    <a:pt x="542583" y="1727634"/>
                    <a:pt x="531996" y="1724108"/>
                  </a:cubicBezTo>
                  <a:cubicBezTo>
                    <a:pt x="510822" y="1720581"/>
                    <a:pt x="489648" y="1717054"/>
                    <a:pt x="468474" y="1713527"/>
                  </a:cubicBezTo>
                  <a:cubicBezTo>
                    <a:pt x="422597" y="1706473"/>
                    <a:pt x="376720" y="1702946"/>
                    <a:pt x="330844" y="1695891"/>
                  </a:cubicBezTo>
                  <a:cubicBezTo>
                    <a:pt x="313199" y="1695891"/>
                    <a:pt x="295554" y="1688838"/>
                    <a:pt x="277909" y="1681784"/>
                  </a:cubicBezTo>
                  <a:cubicBezTo>
                    <a:pt x="256734" y="1674729"/>
                    <a:pt x="232032" y="1671203"/>
                    <a:pt x="210858" y="1667676"/>
                  </a:cubicBezTo>
                  <a:cubicBezTo>
                    <a:pt x="210858" y="1667676"/>
                    <a:pt x="203799" y="1667676"/>
                    <a:pt x="200270" y="1667676"/>
                  </a:cubicBezTo>
                  <a:cubicBezTo>
                    <a:pt x="182626" y="1664149"/>
                    <a:pt x="164981" y="1660621"/>
                    <a:pt x="147336" y="1657094"/>
                  </a:cubicBezTo>
                  <a:cubicBezTo>
                    <a:pt x="122633" y="1650041"/>
                    <a:pt x="97930" y="1639459"/>
                    <a:pt x="80285" y="1625351"/>
                  </a:cubicBezTo>
                  <a:cubicBezTo>
                    <a:pt x="80285" y="1625351"/>
                    <a:pt x="80285" y="1625351"/>
                    <a:pt x="80285" y="1621824"/>
                  </a:cubicBezTo>
                  <a:cubicBezTo>
                    <a:pt x="66169" y="1600663"/>
                    <a:pt x="52053" y="1583027"/>
                    <a:pt x="41466" y="1558338"/>
                  </a:cubicBezTo>
                  <a:cubicBezTo>
                    <a:pt x="34408" y="1540703"/>
                    <a:pt x="27350" y="1526595"/>
                    <a:pt x="23821" y="1508960"/>
                  </a:cubicBezTo>
                  <a:cubicBezTo>
                    <a:pt x="20292" y="1498378"/>
                    <a:pt x="16763" y="1484270"/>
                    <a:pt x="20292" y="1470162"/>
                  </a:cubicBezTo>
                  <a:cubicBezTo>
                    <a:pt x="20292" y="1470162"/>
                    <a:pt x="27350" y="1470162"/>
                    <a:pt x="27350" y="1470162"/>
                  </a:cubicBezTo>
                  <a:cubicBezTo>
                    <a:pt x="41466" y="1477217"/>
                    <a:pt x="52053" y="1491325"/>
                    <a:pt x="59111" y="1505433"/>
                  </a:cubicBezTo>
                  <a:cubicBezTo>
                    <a:pt x="69698" y="1523068"/>
                    <a:pt x="76756" y="1544230"/>
                    <a:pt x="83814" y="1565392"/>
                  </a:cubicBezTo>
                  <a:cubicBezTo>
                    <a:pt x="83814" y="1568919"/>
                    <a:pt x="83814" y="1575973"/>
                    <a:pt x="90872" y="1575973"/>
                  </a:cubicBezTo>
                  <a:cubicBezTo>
                    <a:pt x="90872" y="1575973"/>
                    <a:pt x="90872" y="1575973"/>
                    <a:pt x="90872" y="1572446"/>
                  </a:cubicBezTo>
                  <a:cubicBezTo>
                    <a:pt x="83814" y="1547757"/>
                    <a:pt x="76756" y="1523068"/>
                    <a:pt x="62640" y="1498378"/>
                  </a:cubicBezTo>
                  <a:cubicBezTo>
                    <a:pt x="55582" y="1484270"/>
                    <a:pt x="44995" y="1473690"/>
                    <a:pt x="27350" y="1466635"/>
                  </a:cubicBezTo>
                  <a:cubicBezTo>
                    <a:pt x="20292" y="1466635"/>
                    <a:pt x="16763" y="1459582"/>
                    <a:pt x="20292" y="1452527"/>
                  </a:cubicBezTo>
                  <a:cubicBezTo>
                    <a:pt x="20292" y="1441947"/>
                    <a:pt x="20292" y="1431365"/>
                    <a:pt x="23821" y="1420784"/>
                  </a:cubicBezTo>
                  <a:cubicBezTo>
                    <a:pt x="34408" y="1381987"/>
                    <a:pt x="41466" y="1343189"/>
                    <a:pt x="52053" y="1304392"/>
                  </a:cubicBezTo>
                  <a:cubicBezTo>
                    <a:pt x="66169" y="1251487"/>
                    <a:pt x="83814" y="1195055"/>
                    <a:pt x="97930" y="1142150"/>
                  </a:cubicBezTo>
                  <a:cubicBezTo>
                    <a:pt x="104988" y="1113933"/>
                    <a:pt x="112046" y="1089245"/>
                    <a:pt x="122633" y="1061028"/>
                  </a:cubicBezTo>
                  <a:cubicBezTo>
                    <a:pt x="136749" y="1015177"/>
                    <a:pt x="147336" y="969325"/>
                    <a:pt x="161452" y="927002"/>
                  </a:cubicBezTo>
                  <a:cubicBezTo>
                    <a:pt x="168509" y="898785"/>
                    <a:pt x="179097" y="870569"/>
                    <a:pt x="186154" y="845880"/>
                  </a:cubicBezTo>
                  <a:cubicBezTo>
                    <a:pt x="196742" y="807083"/>
                    <a:pt x="210858" y="771812"/>
                    <a:pt x="217915" y="733015"/>
                  </a:cubicBezTo>
                  <a:cubicBezTo>
                    <a:pt x="228503" y="690691"/>
                    <a:pt x="239089" y="651894"/>
                    <a:pt x="249676" y="609570"/>
                  </a:cubicBezTo>
                  <a:cubicBezTo>
                    <a:pt x="260264" y="570772"/>
                    <a:pt x="267321" y="535502"/>
                    <a:pt x="281438" y="500232"/>
                  </a:cubicBezTo>
                  <a:cubicBezTo>
                    <a:pt x="288495" y="479070"/>
                    <a:pt x="295554" y="457908"/>
                    <a:pt x="302611" y="436745"/>
                  </a:cubicBezTo>
                  <a:cubicBezTo>
                    <a:pt x="316728" y="401475"/>
                    <a:pt x="330844" y="362678"/>
                    <a:pt x="348489" y="327408"/>
                  </a:cubicBezTo>
                  <a:cubicBezTo>
                    <a:pt x="362604" y="292138"/>
                    <a:pt x="380249" y="256868"/>
                    <a:pt x="387307" y="221597"/>
                  </a:cubicBezTo>
                  <a:cubicBezTo>
                    <a:pt x="387307" y="211016"/>
                    <a:pt x="390836" y="196908"/>
                    <a:pt x="394365" y="186327"/>
                  </a:cubicBezTo>
                  <a:cubicBezTo>
                    <a:pt x="397894" y="172219"/>
                    <a:pt x="401423" y="161638"/>
                    <a:pt x="408481" y="147530"/>
                  </a:cubicBezTo>
                  <a:cubicBezTo>
                    <a:pt x="408481" y="140476"/>
                    <a:pt x="412010" y="136949"/>
                    <a:pt x="419068" y="129895"/>
                  </a:cubicBezTo>
                  <a:cubicBezTo>
                    <a:pt x="429655" y="115787"/>
                    <a:pt x="440242" y="101678"/>
                    <a:pt x="447300" y="87571"/>
                  </a:cubicBezTo>
                  <a:cubicBezTo>
                    <a:pt x="457887" y="73462"/>
                    <a:pt x="464945" y="59354"/>
                    <a:pt x="475532" y="45246"/>
                  </a:cubicBezTo>
                  <a:cubicBezTo>
                    <a:pt x="475532" y="41719"/>
                    <a:pt x="482590" y="38192"/>
                    <a:pt x="486119" y="31138"/>
                  </a:cubicBezTo>
                  <a:cubicBezTo>
                    <a:pt x="486119" y="31138"/>
                    <a:pt x="489648" y="27611"/>
                    <a:pt x="493177" y="24084"/>
                  </a:cubicBezTo>
                  <a:cubicBezTo>
                    <a:pt x="496706" y="24084"/>
                    <a:pt x="503764" y="20557"/>
                    <a:pt x="507293" y="24084"/>
                  </a:cubicBezTo>
                  <a:cubicBezTo>
                    <a:pt x="514351" y="24084"/>
                    <a:pt x="514351" y="31138"/>
                    <a:pt x="514351" y="38192"/>
                  </a:cubicBezTo>
                  <a:cubicBezTo>
                    <a:pt x="514351" y="52300"/>
                    <a:pt x="514351" y="62882"/>
                    <a:pt x="510822" y="76989"/>
                  </a:cubicBezTo>
                  <a:cubicBezTo>
                    <a:pt x="507293" y="105206"/>
                    <a:pt x="500235" y="133422"/>
                    <a:pt x="493177" y="161638"/>
                  </a:cubicBezTo>
                  <a:cubicBezTo>
                    <a:pt x="493177" y="161638"/>
                    <a:pt x="489648" y="161638"/>
                    <a:pt x="489648" y="161638"/>
                  </a:cubicBezTo>
                  <a:cubicBezTo>
                    <a:pt x="482590" y="147530"/>
                    <a:pt x="482590" y="133422"/>
                    <a:pt x="489648" y="119314"/>
                  </a:cubicBezTo>
                  <a:cubicBezTo>
                    <a:pt x="489648" y="112260"/>
                    <a:pt x="493177" y="108732"/>
                    <a:pt x="496706" y="101678"/>
                  </a:cubicBezTo>
                  <a:cubicBezTo>
                    <a:pt x="496706" y="101678"/>
                    <a:pt x="496706" y="98152"/>
                    <a:pt x="496706" y="94625"/>
                  </a:cubicBezTo>
                  <a:cubicBezTo>
                    <a:pt x="472003" y="105206"/>
                    <a:pt x="461416" y="122841"/>
                    <a:pt x="464945" y="147530"/>
                  </a:cubicBezTo>
                  <a:cubicBezTo>
                    <a:pt x="464945" y="161638"/>
                    <a:pt x="472003" y="175746"/>
                    <a:pt x="482590" y="189854"/>
                  </a:cubicBezTo>
                  <a:cubicBezTo>
                    <a:pt x="486119" y="196908"/>
                    <a:pt x="489648" y="200435"/>
                    <a:pt x="500235" y="200435"/>
                  </a:cubicBezTo>
                  <a:cubicBezTo>
                    <a:pt x="500235" y="200435"/>
                    <a:pt x="500235" y="207489"/>
                    <a:pt x="500235" y="207489"/>
                  </a:cubicBezTo>
                  <a:cubicBezTo>
                    <a:pt x="493177" y="232178"/>
                    <a:pt x="493177" y="260394"/>
                    <a:pt x="486119" y="285083"/>
                  </a:cubicBezTo>
                  <a:cubicBezTo>
                    <a:pt x="482590" y="309773"/>
                    <a:pt x="475532" y="334462"/>
                    <a:pt x="472003" y="359151"/>
                  </a:cubicBezTo>
                  <a:cubicBezTo>
                    <a:pt x="464945" y="401475"/>
                    <a:pt x="454358" y="440273"/>
                    <a:pt x="447300" y="482597"/>
                  </a:cubicBezTo>
                  <a:cubicBezTo>
                    <a:pt x="440242" y="507286"/>
                    <a:pt x="436713" y="531975"/>
                    <a:pt x="429655" y="560191"/>
                  </a:cubicBezTo>
                  <a:cubicBezTo>
                    <a:pt x="419068" y="598989"/>
                    <a:pt x="408481" y="637785"/>
                    <a:pt x="397894" y="676583"/>
                  </a:cubicBezTo>
                  <a:cubicBezTo>
                    <a:pt x="390836" y="697745"/>
                    <a:pt x="387307" y="722434"/>
                    <a:pt x="380249" y="743596"/>
                  </a:cubicBezTo>
                  <a:cubicBezTo>
                    <a:pt x="380249" y="750651"/>
                    <a:pt x="380249" y="757704"/>
                    <a:pt x="376720" y="761231"/>
                  </a:cubicBezTo>
                  <a:cubicBezTo>
                    <a:pt x="369662" y="792975"/>
                    <a:pt x="359075" y="828245"/>
                    <a:pt x="352017" y="859988"/>
                  </a:cubicBezTo>
                  <a:cubicBezTo>
                    <a:pt x="341430" y="898785"/>
                    <a:pt x="330844" y="941109"/>
                    <a:pt x="316728" y="979907"/>
                  </a:cubicBezTo>
                  <a:cubicBezTo>
                    <a:pt x="313199" y="994015"/>
                    <a:pt x="309669" y="1008123"/>
                    <a:pt x="306140" y="1018704"/>
                  </a:cubicBezTo>
                  <a:cubicBezTo>
                    <a:pt x="292024" y="1057501"/>
                    <a:pt x="281438" y="1092771"/>
                    <a:pt x="267321" y="1131568"/>
                  </a:cubicBezTo>
                  <a:cubicBezTo>
                    <a:pt x="253205" y="1177420"/>
                    <a:pt x="235560" y="1219744"/>
                    <a:pt x="221444" y="1265596"/>
                  </a:cubicBezTo>
                  <a:cubicBezTo>
                    <a:pt x="210858" y="1293811"/>
                    <a:pt x="203799" y="1318501"/>
                    <a:pt x="193213" y="1346717"/>
                  </a:cubicBezTo>
                  <a:cubicBezTo>
                    <a:pt x="179097" y="1385514"/>
                    <a:pt x="168509" y="1427838"/>
                    <a:pt x="161452" y="1470162"/>
                  </a:cubicBezTo>
                  <a:cubicBezTo>
                    <a:pt x="157923" y="1498378"/>
                    <a:pt x="150864" y="1523068"/>
                    <a:pt x="143807" y="1551283"/>
                  </a:cubicBezTo>
                  <a:cubicBezTo>
                    <a:pt x="143807" y="1565392"/>
                    <a:pt x="136749" y="1575973"/>
                    <a:pt x="136749" y="1590081"/>
                  </a:cubicBezTo>
                  <a:cubicBezTo>
                    <a:pt x="136749" y="1586554"/>
                    <a:pt x="136749" y="1583027"/>
                    <a:pt x="136749" y="1579500"/>
                  </a:cubicBezTo>
                  <a:cubicBezTo>
                    <a:pt x="143807" y="1558338"/>
                    <a:pt x="147336" y="1540703"/>
                    <a:pt x="154394" y="1519540"/>
                  </a:cubicBezTo>
                  <a:cubicBezTo>
                    <a:pt x="157923" y="1498378"/>
                    <a:pt x="164981" y="1477217"/>
                    <a:pt x="168509" y="1456055"/>
                  </a:cubicBezTo>
                  <a:cubicBezTo>
                    <a:pt x="168509" y="1449000"/>
                    <a:pt x="168509" y="1441947"/>
                    <a:pt x="172039" y="1434892"/>
                  </a:cubicBezTo>
                  <a:cubicBezTo>
                    <a:pt x="182626" y="1396095"/>
                    <a:pt x="196742" y="1357297"/>
                    <a:pt x="210858" y="1318501"/>
                  </a:cubicBezTo>
                  <a:cubicBezTo>
                    <a:pt x="214387" y="1307919"/>
                    <a:pt x="221444" y="1293811"/>
                    <a:pt x="224974" y="1279704"/>
                  </a:cubicBezTo>
                  <a:cubicBezTo>
                    <a:pt x="235560" y="1240906"/>
                    <a:pt x="249676" y="1205636"/>
                    <a:pt x="263793" y="1166838"/>
                  </a:cubicBezTo>
                  <a:cubicBezTo>
                    <a:pt x="274379" y="1131568"/>
                    <a:pt x="288495" y="1096298"/>
                    <a:pt x="299083" y="1061028"/>
                  </a:cubicBezTo>
                  <a:cubicBezTo>
                    <a:pt x="306140" y="1046920"/>
                    <a:pt x="309669" y="1029285"/>
                    <a:pt x="313199" y="1015177"/>
                  </a:cubicBezTo>
                  <a:cubicBezTo>
                    <a:pt x="330844" y="958744"/>
                    <a:pt x="344959" y="902312"/>
                    <a:pt x="359075" y="845880"/>
                  </a:cubicBezTo>
                  <a:cubicBezTo>
                    <a:pt x="369662" y="800029"/>
                    <a:pt x="383778" y="750651"/>
                    <a:pt x="394365" y="704799"/>
                  </a:cubicBezTo>
                  <a:cubicBezTo>
                    <a:pt x="397894" y="683637"/>
                    <a:pt x="404952" y="666002"/>
                    <a:pt x="412010" y="644840"/>
                  </a:cubicBezTo>
                  <a:cubicBezTo>
                    <a:pt x="419068" y="613096"/>
                    <a:pt x="429655" y="584880"/>
                    <a:pt x="436713" y="553137"/>
                  </a:cubicBezTo>
                  <a:cubicBezTo>
                    <a:pt x="447300" y="514340"/>
                    <a:pt x="454358" y="475543"/>
                    <a:pt x="461416" y="440273"/>
                  </a:cubicBezTo>
                  <a:cubicBezTo>
                    <a:pt x="468474" y="408529"/>
                    <a:pt x="475532" y="376786"/>
                    <a:pt x="482590" y="345043"/>
                  </a:cubicBezTo>
                  <a:cubicBezTo>
                    <a:pt x="489648" y="306246"/>
                    <a:pt x="496706" y="270976"/>
                    <a:pt x="500235" y="232178"/>
                  </a:cubicBezTo>
                  <a:cubicBezTo>
                    <a:pt x="500235" y="225124"/>
                    <a:pt x="500235" y="214543"/>
                    <a:pt x="500235" y="207489"/>
                  </a:cubicBezTo>
                  <a:cubicBezTo>
                    <a:pt x="500235" y="207489"/>
                    <a:pt x="500235" y="200435"/>
                    <a:pt x="500235" y="196908"/>
                  </a:cubicBezTo>
                  <a:cubicBezTo>
                    <a:pt x="500235" y="196908"/>
                    <a:pt x="503764" y="196908"/>
                    <a:pt x="507293" y="196908"/>
                  </a:cubicBezTo>
                  <a:cubicBezTo>
                    <a:pt x="535525" y="203962"/>
                    <a:pt x="560228" y="207489"/>
                    <a:pt x="588460" y="214543"/>
                  </a:cubicBezTo>
                  <a:cubicBezTo>
                    <a:pt x="630808" y="225124"/>
                    <a:pt x="676685" y="228651"/>
                    <a:pt x="722562" y="235705"/>
                  </a:cubicBezTo>
                  <a:cubicBezTo>
                    <a:pt x="736678" y="235705"/>
                    <a:pt x="750794" y="239233"/>
                    <a:pt x="764910" y="242759"/>
                  </a:cubicBezTo>
                  <a:cubicBezTo>
                    <a:pt x="796671" y="249813"/>
                    <a:pt x="831961" y="256868"/>
                    <a:pt x="863722" y="263922"/>
                  </a:cubicBezTo>
                  <a:cubicBezTo>
                    <a:pt x="877838" y="263922"/>
                    <a:pt x="895483" y="270976"/>
                    <a:pt x="909599" y="274503"/>
                  </a:cubicBezTo>
                  <a:cubicBezTo>
                    <a:pt x="941360" y="281557"/>
                    <a:pt x="973121" y="288611"/>
                    <a:pt x="1004882" y="295665"/>
                  </a:cubicBezTo>
                  <a:cubicBezTo>
                    <a:pt x="1036643" y="302719"/>
                    <a:pt x="1071933" y="309773"/>
                    <a:pt x="1103694" y="316827"/>
                  </a:cubicBezTo>
                  <a:cubicBezTo>
                    <a:pt x="1135455" y="323881"/>
                    <a:pt x="1170745" y="334462"/>
                    <a:pt x="1202506" y="341516"/>
                  </a:cubicBezTo>
                  <a:cubicBezTo>
                    <a:pt x="1230738" y="348570"/>
                    <a:pt x="1255441" y="355624"/>
                    <a:pt x="1283673" y="362678"/>
                  </a:cubicBezTo>
                  <a:cubicBezTo>
                    <a:pt x="1308376" y="369732"/>
                    <a:pt x="1336608" y="373259"/>
                    <a:pt x="1361311" y="380313"/>
                  </a:cubicBezTo>
                  <a:cubicBezTo>
                    <a:pt x="1375427" y="380313"/>
                    <a:pt x="1389543" y="387367"/>
                    <a:pt x="1403658" y="387367"/>
                  </a:cubicBezTo>
                  <a:cubicBezTo>
                    <a:pt x="1414246" y="405002"/>
                    <a:pt x="1421303" y="426164"/>
                    <a:pt x="1424833" y="443799"/>
                  </a:cubicBezTo>
                  <a:cubicBezTo>
                    <a:pt x="1438948" y="500232"/>
                    <a:pt x="1435419" y="489651"/>
                    <a:pt x="1431891" y="546083"/>
                  </a:cubicBezTo>
                  <a:close/>
                  <a:moveTo>
                    <a:pt x="1230738" y="838826"/>
                  </a:moveTo>
                  <a:cubicBezTo>
                    <a:pt x="1230738" y="838826"/>
                    <a:pt x="1230738" y="838826"/>
                    <a:pt x="1234267" y="838826"/>
                  </a:cubicBezTo>
                  <a:cubicBezTo>
                    <a:pt x="1234267" y="838826"/>
                    <a:pt x="1230738" y="842353"/>
                    <a:pt x="1227209" y="842353"/>
                  </a:cubicBezTo>
                  <a:cubicBezTo>
                    <a:pt x="1202506" y="842353"/>
                    <a:pt x="1177803" y="842353"/>
                    <a:pt x="1153100" y="831772"/>
                  </a:cubicBezTo>
                  <a:cubicBezTo>
                    <a:pt x="1093107" y="817664"/>
                    <a:pt x="1033114" y="800029"/>
                    <a:pt x="976650" y="785921"/>
                  </a:cubicBezTo>
                  <a:cubicBezTo>
                    <a:pt x="930773" y="775340"/>
                    <a:pt x="888425" y="764758"/>
                    <a:pt x="842548" y="754177"/>
                  </a:cubicBezTo>
                  <a:cubicBezTo>
                    <a:pt x="800200" y="743596"/>
                    <a:pt x="757852" y="736542"/>
                    <a:pt x="711975" y="722434"/>
                  </a:cubicBezTo>
                  <a:cubicBezTo>
                    <a:pt x="697859" y="718907"/>
                    <a:pt x="680214" y="715380"/>
                    <a:pt x="666098" y="711853"/>
                  </a:cubicBezTo>
                  <a:cubicBezTo>
                    <a:pt x="662569" y="715380"/>
                    <a:pt x="659040" y="722434"/>
                    <a:pt x="659040" y="729488"/>
                  </a:cubicBezTo>
                  <a:cubicBezTo>
                    <a:pt x="651982" y="750651"/>
                    <a:pt x="648453" y="771812"/>
                    <a:pt x="641395" y="792975"/>
                  </a:cubicBezTo>
                  <a:cubicBezTo>
                    <a:pt x="627279" y="842353"/>
                    <a:pt x="616692" y="888204"/>
                    <a:pt x="602576" y="937582"/>
                  </a:cubicBezTo>
                  <a:cubicBezTo>
                    <a:pt x="591989" y="976380"/>
                    <a:pt x="584931" y="1018704"/>
                    <a:pt x="574344" y="1057501"/>
                  </a:cubicBezTo>
                  <a:cubicBezTo>
                    <a:pt x="574344" y="1064555"/>
                    <a:pt x="570815" y="1071610"/>
                    <a:pt x="567286" y="1078663"/>
                  </a:cubicBezTo>
                  <a:cubicBezTo>
                    <a:pt x="574344" y="1082190"/>
                    <a:pt x="581402" y="1085717"/>
                    <a:pt x="591989" y="1085717"/>
                  </a:cubicBezTo>
                  <a:cubicBezTo>
                    <a:pt x="616692" y="1085717"/>
                    <a:pt x="641395" y="1085717"/>
                    <a:pt x="666098" y="1085717"/>
                  </a:cubicBezTo>
                  <a:cubicBezTo>
                    <a:pt x="711975" y="1085717"/>
                    <a:pt x="761381" y="1089245"/>
                    <a:pt x="807258" y="1096298"/>
                  </a:cubicBezTo>
                  <a:cubicBezTo>
                    <a:pt x="846077" y="1103353"/>
                    <a:pt x="884896" y="1106880"/>
                    <a:pt x="923715" y="1113933"/>
                  </a:cubicBezTo>
                  <a:cubicBezTo>
                    <a:pt x="962534" y="1120988"/>
                    <a:pt x="1001353" y="1128041"/>
                    <a:pt x="1040172" y="1135096"/>
                  </a:cubicBezTo>
                  <a:cubicBezTo>
                    <a:pt x="1064875" y="1138623"/>
                    <a:pt x="1086049" y="1142150"/>
                    <a:pt x="1110752" y="1149203"/>
                  </a:cubicBezTo>
                  <a:cubicBezTo>
                    <a:pt x="1117810" y="1149203"/>
                    <a:pt x="1128397" y="1156258"/>
                    <a:pt x="1135455" y="1159785"/>
                  </a:cubicBezTo>
                  <a:cubicBezTo>
                    <a:pt x="1135455" y="1159785"/>
                    <a:pt x="1131926" y="1159785"/>
                    <a:pt x="1128397" y="1159785"/>
                  </a:cubicBezTo>
                  <a:cubicBezTo>
                    <a:pt x="1114281" y="1159785"/>
                    <a:pt x="1100165" y="1159785"/>
                    <a:pt x="1082520" y="1159785"/>
                  </a:cubicBezTo>
                  <a:cubicBezTo>
                    <a:pt x="1040172" y="1152731"/>
                    <a:pt x="1001353" y="1142150"/>
                    <a:pt x="959005" y="1135096"/>
                  </a:cubicBezTo>
                  <a:cubicBezTo>
                    <a:pt x="927244" y="1128041"/>
                    <a:pt x="899012" y="1124515"/>
                    <a:pt x="867251" y="1117460"/>
                  </a:cubicBezTo>
                  <a:cubicBezTo>
                    <a:pt x="807258" y="1106880"/>
                    <a:pt x="750794" y="1099825"/>
                    <a:pt x="690801" y="1092771"/>
                  </a:cubicBezTo>
                  <a:cubicBezTo>
                    <a:pt x="659040" y="1092771"/>
                    <a:pt x="627279" y="1089245"/>
                    <a:pt x="595518" y="1085717"/>
                  </a:cubicBezTo>
                  <a:cubicBezTo>
                    <a:pt x="584931" y="1085717"/>
                    <a:pt x="574344" y="1085717"/>
                    <a:pt x="563757" y="1082190"/>
                  </a:cubicBezTo>
                  <a:cubicBezTo>
                    <a:pt x="563757" y="1082190"/>
                    <a:pt x="556699" y="1082190"/>
                    <a:pt x="553170" y="1078663"/>
                  </a:cubicBezTo>
                  <a:cubicBezTo>
                    <a:pt x="556699" y="1032812"/>
                    <a:pt x="570815" y="990487"/>
                    <a:pt x="581402" y="944637"/>
                  </a:cubicBezTo>
                  <a:cubicBezTo>
                    <a:pt x="599047" y="884677"/>
                    <a:pt x="616692" y="824718"/>
                    <a:pt x="634337" y="764758"/>
                  </a:cubicBezTo>
                  <a:cubicBezTo>
                    <a:pt x="637866" y="747123"/>
                    <a:pt x="644924" y="729488"/>
                    <a:pt x="648453" y="715380"/>
                  </a:cubicBezTo>
                  <a:cubicBezTo>
                    <a:pt x="648453" y="711853"/>
                    <a:pt x="648453" y="704799"/>
                    <a:pt x="648453" y="697745"/>
                  </a:cubicBezTo>
                  <a:cubicBezTo>
                    <a:pt x="648453" y="697745"/>
                    <a:pt x="651982" y="697745"/>
                    <a:pt x="659040" y="697745"/>
                  </a:cubicBezTo>
                  <a:cubicBezTo>
                    <a:pt x="708446" y="711853"/>
                    <a:pt x="757852" y="722434"/>
                    <a:pt x="807258" y="729488"/>
                  </a:cubicBezTo>
                  <a:cubicBezTo>
                    <a:pt x="860193" y="740069"/>
                    <a:pt x="913128" y="750651"/>
                    <a:pt x="969592" y="761231"/>
                  </a:cubicBezTo>
                  <a:cubicBezTo>
                    <a:pt x="1018998" y="771812"/>
                    <a:pt x="1068404" y="785921"/>
                    <a:pt x="1117810" y="796501"/>
                  </a:cubicBezTo>
                  <a:cubicBezTo>
                    <a:pt x="1135455" y="800029"/>
                    <a:pt x="1153100" y="803556"/>
                    <a:pt x="1170745" y="810610"/>
                  </a:cubicBezTo>
                  <a:cubicBezTo>
                    <a:pt x="1188390" y="814136"/>
                    <a:pt x="1206035" y="821191"/>
                    <a:pt x="1220151" y="824718"/>
                  </a:cubicBezTo>
                  <a:close/>
                  <a:moveTo>
                    <a:pt x="1357782" y="486124"/>
                  </a:moveTo>
                  <a:cubicBezTo>
                    <a:pt x="1343666" y="486124"/>
                    <a:pt x="1333078" y="486124"/>
                    <a:pt x="1318963" y="482597"/>
                  </a:cubicBezTo>
                  <a:cubicBezTo>
                    <a:pt x="1283673" y="479070"/>
                    <a:pt x="1251912" y="472016"/>
                    <a:pt x="1216622" y="468489"/>
                  </a:cubicBezTo>
                  <a:cubicBezTo>
                    <a:pt x="1177803" y="461434"/>
                    <a:pt x="1135455" y="457908"/>
                    <a:pt x="1096636" y="450854"/>
                  </a:cubicBezTo>
                  <a:cubicBezTo>
                    <a:pt x="1033114" y="443799"/>
                    <a:pt x="969592" y="436745"/>
                    <a:pt x="906070" y="429691"/>
                  </a:cubicBezTo>
                  <a:cubicBezTo>
                    <a:pt x="842548" y="422638"/>
                    <a:pt x="779026" y="419110"/>
                    <a:pt x="715504" y="412056"/>
                  </a:cubicBezTo>
                  <a:cubicBezTo>
                    <a:pt x="694330" y="412056"/>
                    <a:pt x="673156" y="408529"/>
                    <a:pt x="648453" y="405002"/>
                  </a:cubicBezTo>
                  <a:cubicBezTo>
                    <a:pt x="648453" y="401475"/>
                    <a:pt x="655511" y="401475"/>
                    <a:pt x="659040" y="401475"/>
                  </a:cubicBezTo>
                  <a:cubicBezTo>
                    <a:pt x="676685" y="401475"/>
                    <a:pt x="690801" y="401475"/>
                    <a:pt x="708446" y="401475"/>
                  </a:cubicBezTo>
                  <a:cubicBezTo>
                    <a:pt x="789613" y="408529"/>
                    <a:pt x="870780" y="412056"/>
                    <a:pt x="951947" y="422638"/>
                  </a:cubicBezTo>
                  <a:cubicBezTo>
                    <a:pt x="1015469" y="429691"/>
                    <a:pt x="1078991" y="436745"/>
                    <a:pt x="1142513" y="443799"/>
                  </a:cubicBezTo>
                  <a:cubicBezTo>
                    <a:pt x="1184861" y="447327"/>
                    <a:pt x="1223680" y="454381"/>
                    <a:pt x="1266028" y="461434"/>
                  </a:cubicBezTo>
                  <a:cubicBezTo>
                    <a:pt x="1297789" y="464962"/>
                    <a:pt x="1326021" y="472016"/>
                    <a:pt x="1357782" y="482597"/>
                  </a:cubicBezTo>
                  <a:cubicBezTo>
                    <a:pt x="1357782" y="482597"/>
                    <a:pt x="1361311" y="482597"/>
                    <a:pt x="1364840" y="482597"/>
                  </a:cubicBezTo>
                  <a:cubicBezTo>
                    <a:pt x="1364840" y="482597"/>
                    <a:pt x="1364840" y="482597"/>
                    <a:pt x="1364840" y="482597"/>
                  </a:cubicBezTo>
                  <a:close/>
                  <a:moveTo>
                    <a:pt x="916657" y="919947"/>
                  </a:moveTo>
                  <a:cubicBezTo>
                    <a:pt x="913128" y="934055"/>
                    <a:pt x="906070" y="944637"/>
                    <a:pt x="906070" y="958744"/>
                  </a:cubicBezTo>
                  <a:cubicBezTo>
                    <a:pt x="906070" y="965799"/>
                    <a:pt x="906070" y="972852"/>
                    <a:pt x="906070" y="979907"/>
                  </a:cubicBezTo>
                  <a:cubicBezTo>
                    <a:pt x="906070" y="979907"/>
                    <a:pt x="906070" y="986960"/>
                    <a:pt x="909599" y="990487"/>
                  </a:cubicBezTo>
                  <a:cubicBezTo>
                    <a:pt x="909599" y="990487"/>
                    <a:pt x="916657" y="994015"/>
                    <a:pt x="920186" y="994015"/>
                  </a:cubicBezTo>
                  <a:cubicBezTo>
                    <a:pt x="927244" y="994015"/>
                    <a:pt x="934302" y="986960"/>
                    <a:pt x="941360" y="979907"/>
                  </a:cubicBezTo>
                  <a:cubicBezTo>
                    <a:pt x="951947" y="969325"/>
                    <a:pt x="959005" y="955217"/>
                    <a:pt x="962534" y="941109"/>
                  </a:cubicBezTo>
                  <a:cubicBezTo>
                    <a:pt x="962534" y="937582"/>
                    <a:pt x="962534" y="930528"/>
                    <a:pt x="966063" y="927002"/>
                  </a:cubicBezTo>
                  <a:cubicBezTo>
                    <a:pt x="966063" y="927002"/>
                    <a:pt x="966063" y="923474"/>
                    <a:pt x="969592" y="923474"/>
                  </a:cubicBezTo>
                  <a:cubicBezTo>
                    <a:pt x="976650" y="923474"/>
                    <a:pt x="987237" y="927002"/>
                    <a:pt x="990766" y="937582"/>
                  </a:cubicBezTo>
                  <a:cubicBezTo>
                    <a:pt x="990766" y="941109"/>
                    <a:pt x="990766" y="944637"/>
                    <a:pt x="990766" y="951691"/>
                  </a:cubicBezTo>
                  <a:cubicBezTo>
                    <a:pt x="990766" y="969325"/>
                    <a:pt x="990766" y="986960"/>
                    <a:pt x="994295" y="1004595"/>
                  </a:cubicBezTo>
                  <a:cubicBezTo>
                    <a:pt x="994295" y="1004595"/>
                    <a:pt x="994295" y="1011650"/>
                    <a:pt x="994295" y="1015177"/>
                  </a:cubicBezTo>
                  <a:cubicBezTo>
                    <a:pt x="990766" y="1015177"/>
                    <a:pt x="987237" y="1022230"/>
                    <a:pt x="980179" y="1022230"/>
                  </a:cubicBezTo>
                  <a:cubicBezTo>
                    <a:pt x="973121" y="1025758"/>
                    <a:pt x="966063" y="1022230"/>
                    <a:pt x="962534" y="1015177"/>
                  </a:cubicBezTo>
                  <a:cubicBezTo>
                    <a:pt x="962534" y="1015177"/>
                    <a:pt x="962534" y="1008123"/>
                    <a:pt x="959005" y="1004595"/>
                  </a:cubicBezTo>
                  <a:cubicBezTo>
                    <a:pt x="959005" y="1004595"/>
                    <a:pt x="959005" y="997542"/>
                    <a:pt x="959005" y="994015"/>
                  </a:cubicBezTo>
                  <a:cubicBezTo>
                    <a:pt x="959005" y="994015"/>
                    <a:pt x="951947" y="997542"/>
                    <a:pt x="951947" y="997542"/>
                  </a:cubicBezTo>
                  <a:cubicBezTo>
                    <a:pt x="944889" y="1001069"/>
                    <a:pt x="941360" y="1004595"/>
                    <a:pt x="934302" y="1008123"/>
                  </a:cubicBezTo>
                  <a:cubicBezTo>
                    <a:pt x="920186" y="1015177"/>
                    <a:pt x="902541" y="1008123"/>
                    <a:pt x="899012" y="994015"/>
                  </a:cubicBezTo>
                  <a:cubicBezTo>
                    <a:pt x="899012" y="986960"/>
                    <a:pt x="895483" y="979907"/>
                    <a:pt x="895483" y="972852"/>
                  </a:cubicBezTo>
                  <a:cubicBezTo>
                    <a:pt x="895483" y="955217"/>
                    <a:pt x="899012" y="937582"/>
                    <a:pt x="906070" y="919947"/>
                  </a:cubicBezTo>
                  <a:cubicBezTo>
                    <a:pt x="906070" y="916420"/>
                    <a:pt x="909599" y="909366"/>
                    <a:pt x="913128" y="905839"/>
                  </a:cubicBezTo>
                  <a:cubicBezTo>
                    <a:pt x="913128" y="905839"/>
                    <a:pt x="913128" y="905839"/>
                    <a:pt x="920186" y="905839"/>
                  </a:cubicBezTo>
                  <a:cubicBezTo>
                    <a:pt x="920186" y="912893"/>
                    <a:pt x="920186" y="912893"/>
                    <a:pt x="920186" y="916420"/>
                  </a:cubicBezTo>
                  <a:close/>
                  <a:moveTo>
                    <a:pt x="1001353" y="1046920"/>
                  </a:moveTo>
                  <a:cubicBezTo>
                    <a:pt x="1008411" y="1043393"/>
                    <a:pt x="1008411" y="1036339"/>
                    <a:pt x="1011940" y="1025758"/>
                  </a:cubicBezTo>
                  <a:cubicBezTo>
                    <a:pt x="1011940" y="1011650"/>
                    <a:pt x="1018998" y="1001069"/>
                    <a:pt x="1022527" y="986960"/>
                  </a:cubicBezTo>
                  <a:cubicBezTo>
                    <a:pt x="1022527" y="1001069"/>
                    <a:pt x="1033114" y="1015177"/>
                    <a:pt x="1043701" y="1022230"/>
                  </a:cubicBezTo>
                  <a:cubicBezTo>
                    <a:pt x="1050759" y="1029285"/>
                    <a:pt x="1061346" y="1036339"/>
                    <a:pt x="1068404" y="1039866"/>
                  </a:cubicBezTo>
                  <a:cubicBezTo>
                    <a:pt x="1075462" y="1043393"/>
                    <a:pt x="1082520" y="1046920"/>
                    <a:pt x="1089578" y="1039866"/>
                  </a:cubicBezTo>
                  <a:cubicBezTo>
                    <a:pt x="1096636" y="1039866"/>
                    <a:pt x="1096636" y="1032812"/>
                    <a:pt x="1096636" y="1025758"/>
                  </a:cubicBezTo>
                  <a:cubicBezTo>
                    <a:pt x="1096636" y="1018704"/>
                    <a:pt x="1089578" y="1015177"/>
                    <a:pt x="1086049" y="1011650"/>
                  </a:cubicBezTo>
                  <a:cubicBezTo>
                    <a:pt x="1075462" y="1004595"/>
                    <a:pt x="1068404" y="1001069"/>
                    <a:pt x="1057817" y="994015"/>
                  </a:cubicBezTo>
                  <a:cubicBezTo>
                    <a:pt x="1054288" y="994015"/>
                    <a:pt x="1050759" y="986960"/>
                    <a:pt x="1047230" y="983434"/>
                  </a:cubicBezTo>
                  <a:cubicBezTo>
                    <a:pt x="1043701" y="979907"/>
                    <a:pt x="1047230" y="972852"/>
                    <a:pt x="1047230" y="969325"/>
                  </a:cubicBezTo>
                  <a:cubicBezTo>
                    <a:pt x="1047230" y="969325"/>
                    <a:pt x="1054288" y="965799"/>
                    <a:pt x="1057817" y="962272"/>
                  </a:cubicBezTo>
                  <a:cubicBezTo>
                    <a:pt x="1064875" y="958744"/>
                    <a:pt x="1071933" y="951691"/>
                    <a:pt x="1078991" y="948163"/>
                  </a:cubicBezTo>
                  <a:cubicBezTo>
                    <a:pt x="1082520" y="948163"/>
                    <a:pt x="1086049" y="941109"/>
                    <a:pt x="1089578" y="937582"/>
                  </a:cubicBezTo>
                  <a:cubicBezTo>
                    <a:pt x="1096636" y="927002"/>
                    <a:pt x="1093107" y="919947"/>
                    <a:pt x="1082520" y="916420"/>
                  </a:cubicBezTo>
                  <a:cubicBezTo>
                    <a:pt x="1068404" y="909366"/>
                    <a:pt x="1054288" y="909366"/>
                    <a:pt x="1043701" y="912893"/>
                  </a:cubicBezTo>
                  <a:cubicBezTo>
                    <a:pt x="1036643" y="912893"/>
                    <a:pt x="1033114" y="919947"/>
                    <a:pt x="1033114" y="927002"/>
                  </a:cubicBezTo>
                  <a:cubicBezTo>
                    <a:pt x="1033114" y="930528"/>
                    <a:pt x="1033114" y="934055"/>
                    <a:pt x="1033114" y="937582"/>
                  </a:cubicBezTo>
                  <a:cubicBezTo>
                    <a:pt x="1026056" y="962272"/>
                    <a:pt x="1015469" y="986960"/>
                    <a:pt x="1008411" y="1008123"/>
                  </a:cubicBezTo>
                  <a:cubicBezTo>
                    <a:pt x="1008411" y="1015177"/>
                    <a:pt x="1004882" y="1018704"/>
                    <a:pt x="1001353" y="1025758"/>
                  </a:cubicBezTo>
                  <a:cubicBezTo>
                    <a:pt x="1001353" y="1029285"/>
                    <a:pt x="1001353" y="1036339"/>
                    <a:pt x="1001353" y="1039866"/>
                  </a:cubicBezTo>
                  <a:cubicBezTo>
                    <a:pt x="1001353" y="1039866"/>
                    <a:pt x="1004882" y="1039866"/>
                    <a:pt x="1008411" y="1039866"/>
                  </a:cubicBezTo>
                  <a:close/>
                  <a:moveTo>
                    <a:pt x="1033114" y="944637"/>
                  </a:moveTo>
                  <a:cubicBezTo>
                    <a:pt x="1033114" y="941109"/>
                    <a:pt x="1040172" y="937582"/>
                    <a:pt x="1036643" y="930528"/>
                  </a:cubicBezTo>
                  <a:cubicBezTo>
                    <a:pt x="1036643" y="930528"/>
                    <a:pt x="1036643" y="927002"/>
                    <a:pt x="1040172" y="927002"/>
                  </a:cubicBezTo>
                  <a:cubicBezTo>
                    <a:pt x="1050759" y="927002"/>
                    <a:pt x="1064875" y="927002"/>
                    <a:pt x="1075462" y="934055"/>
                  </a:cubicBezTo>
                  <a:cubicBezTo>
                    <a:pt x="1075462" y="934055"/>
                    <a:pt x="1075462" y="941109"/>
                    <a:pt x="1071933" y="941109"/>
                  </a:cubicBezTo>
                  <a:cubicBezTo>
                    <a:pt x="1064875" y="944637"/>
                    <a:pt x="1061346" y="948163"/>
                    <a:pt x="1054288" y="951691"/>
                  </a:cubicBezTo>
                  <a:cubicBezTo>
                    <a:pt x="1043701" y="958744"/>
                    <a:pt x="1033114" y="965799"/>
                    <a:pt x="1022527" y="969325"/>
                  </a:cubicBezTo>
                  <a:cubicBezTo>
                    <a:pt x="1022527" y="958744"/>
                    <a:pt x="1022527" y="951691"/>
                    <a:pt x="1029585" y="944637"/>
                  </a:cubicBezTo>
                  <a:close/>
                  <a:moveTo>
                    <a:pt x="701388" y="824718"/>
                  </a:moveTo>
                  <a:cubicBezTo>
                    <a:pt x="697859" y="835299"/>
                    <a:pt x="690801" y="867042"/>
                    <a:pt x="687272" y="888204"/>
                  </a:cubicBezTo>
                  <a:cubicBezTo>
                    <a:pt x="690801" y="888204"/>
                    <a:pt x="694330" y="888204"/>
                    <a:pt x="697859" y="888204"/>
                  </a:cubicBezTo>
                  <a:cubicBezTo>
                    <a:pt x="708446" y="888204"/>
                    <a:pt x="719033" y="881150"/>
                    <a:pt x="729620" y="881150"/>
                  </a:cubicBezTo>
                  <a:cubicBezTo>
                    <a:pt x="729620" y="881150"/>
                    <a:pt x="733149" y="881150"/>
                    <a:pt x="736678" y="881150"/>
                  </a:cubicBezTo>
                  <a:cubicBezTo>
                    <a:pt x="722562" y="898785"/>
                    <a:pt x="701388" y="898785"/>
                    <a:pt x="683743" y="902312"/>
                  </a:cubicBezTo>
                  <a:cubicBezTo>
                    <a:pt x="680214" y="912893"/>
                    <a:pt x="676685" y="923474"/>
                    <a:pt x="676685" y="937582"/>
                  </a:cubicBezTo>
                  <a:cubicBezTo>
                    <a:pt x="673156" y="958744"/>
                    <a:pt x="669627" y="979907"/>
                    <a:pt x="666098" y="997542"/>
                  </a:cubicBezTo>
                  <a:cubicBezTo>
                    <a:pt x="666098" y="1004595"/>
                    <a:pt x="662569" y="1011650"/>
                    <a:pt x="655511" y="1015177"/>
                  </a:cubicBezTo>
                  <a:cubicBezTo>
                    <a:pt x="651982" y="1015177"/>
                    <a:pt x="648453" y="1015177"/>
                    <a:pt x="644924" y="1011650"/>
                  </a:cubicBezTo>
                  <a:cubicBezTo>
                    <a:pt x="644924" y="1004595"/>
                    <a:pt x="644924" y="994015"/>
                    <a:pt x="648453" y="986960"/>
                  </a:cubicBezTo>
                  <a:cubicBezTo>
                    <a:pt x="651982" y="979907"/>
                    <a:pt x="655511" y="972852"/>
                    <a:pt x="655511" y="965799"/>
                  </a:cubicBezTo>
                  <a:cubicBezTo>
                    <a:pt x="659040" y="948163"/>
                    <a:pt x="662569" y="934055"/>
                    <a:pt x="669627" y="916420"/>
                  </a:cubicBezTo>
                  <a:cubicBezTo>
                    <a:pt x="669627" y="909366"/>
                    <a:pt x="673156" y="902312"/>
                    <a:pt x="669627" y="895258"/>
                  </a:cubicBezTo>
                  <a:cubicBezTo>
                    <a:pt x="676685" y="888204"/>
                    <a:pt x="680214" y="881150"/>
                    <a:pt x="683743" y="870569"/>
                  </a:cubicBezTo>
                  <a:cubicBezTo>
                    <a:pt x="683743" y="856461"/>
                    <a:pt x="690801" y="845880"/>
                    <a:pt x="694330" y="831772"/>
                  </a:cubicBezTo>
                  <a:cubicBezTo>
                    <a:pt x="694330" y="831772"/>
                    <a:pt x="694330" y="831772"/>
                    <a:pt x="690801" y="831772"/>
                  </a:cubicBezTo>
                  <a:cubicBezTo>
                    <a:pt x="687272" y="831772"/>
                    <a:pt x="687272" y="824718"/>
                    <a:pt x="690801" y="821191"/>
                  </a:cubicBezTo>
                  <a:cubicBezTo>
                    <a:pt x="690801" y="821191"/>
                    <a:pt x="697859" y="817664"/>
                    <a:pt x="701388" y="814136"/>
                  </a:cubicBezTo>
                  <a:cubicBezTo>
                    <a:pt x="701388" y="807083"/>
                    <a:pt x="704917" y="803556"/>
                    <a:pt x="708446" y="796501"/>
                  </a:cubicBezTo>
                  <a:cubicBezTo>
                    <a:pt x="711975" y="796501"/>
                    <a:pt x="711975" y="796501"/>
                    <a:pt x="711975" y="796501"/>
                  </a:cubicBezTo>
                  <a:cubicBezTo>
                    <a:pt x="711975" y="800029"/>
                    <a:pt x="711975" y="803556"/>
                    <a:pt x="711975" y="807083"/>
                  </a:cubicBezTo>
                  <a:cubicBezTo>
                    <a:pt x="726091" y="807083"/>
                    <a:pt x="736678" y="800029"/>
                    <a:pt x="750794" y="796501"/>
                  </a:cubicBezTo>
                  <a:cubicBezTo>
                    <a:pt x="754323" y="796501"/>
                    <a:pt x="757852" y="796501"/>
                    <a:pt x="761381" y="796501"/>
                  </a:cubicBezTo>
                  <a:cubicBezTo>
                    <a:pt x="761381" y="796501"/>
                    <a:pt x="764910" y="796501"/>
                    <a:pt x="768439" y="796501"/>
                  </a:cubicBezTo>
                  <a:cubicBezTo>
                    <a:pt x="768439" y="796501"/>
                    <a:pt x="771968" y="803556"/>
                    <a:pt x="768439" y="803556"/>
                  </a:cubicBezTo>
                  <a:cubicBezTo>
                    <a:pt x="764910" y="807083"/>
                    <a:pt x="757852" y="810610"/>
                    <a:pt x="754323" y="810610"/>
                  </a:cubicBezTo>
                  <a:cubicBezTo>
                    <a:pt x="743736" y="810610"/>
                    <a:pt x="733149" y="810610"/>
                    <a:pt x="722562" y="814136"/>
                  </a:cubicBezTo>
                  <a:cubicBezTo>
                    <a:pt x="715504" y="814136"/>
                    <a:pt x="711975" y="814136"/>
                    <a:pt x="704917" y="814136"/>
                  </a:cubicBezTo>
                  <a:close/>
                  <a:moveTo>
                    <a:pt x="1227209" y="849407"/>
                  </a:moveTo>
                  <a:cubicBezTo>
                    <a:pt x="1227209" y="849407"/>
                    <a:pt x="1227209" y="852934"/>
                    <a:pt x="1227209" y="856461"/>
                  </a:cubicBezTo>
                  <a:cubicBezTo>
                    <a:pt x="1198977" y="916420"/>
                    <a:pt x="1177803" y="976380"/>
                    <a:pt x="1160158" y="1039866"/>
                  </a:cubicBezTo>
                  <a:cubicBezTo>
                    <a:pt x="1153100" y="1061028"/>
                    <a:pt x="1149571" y="1082190"/>
                    <a:pt x="1149571" y="1103353"/>
                  </a:cubicBezTo>
                  <a:cubicBezTo>
                    <a:pt x="1149571" y="1113933"/>
                    <a:pt x="1149571" y="1128041"/>
                    <a:pt x="1153100" y="1138623"/>
                  </a:cubicBezTo>
                  <a:cubicBezTo>
                    <a:pt x="1153100" y="1142150"/>
                    <a:pt x="1156629" y="1145676"/>
                    <a:pt x="1153100" y="1149203"/>
                  </a:cubicBezTo>
                  <a:cubicBezTo>
                    <a:pt x="1153100" y="1156258"/>
                    <a:pt x="1146042" y="1159785"/>
                    <a:pt x="1138984" y="1159785"/>
                  </a:cubicBezTo>
                  <a:cubicBezTo>
                    <a:pt x="1131926" y="1156258"/>
                    <a:pt x="1131926" y="1149203"/>
                    <a:pt x="1131926" y="1142150"/>
                  </a:cubicBezTo>
                  <a:cubicBezTo>
                    <a:pt x="1131926" y="1124515"/>
                    <a:pt x="1131926" y="1103353"/>
                    <a:pt x="1131926" y="1085717"/>
                  </a:cubicBezTo>
                  <a:cubicBezTo>
                    <a:pt x="1138984" y="1050447"/>
                    <a:pt x="1149571" y="1018704"/>
                    <a:pt x="1160158" y="986960"/>
                  </a:cubicBezTo>
                  <a:cubicBezTo>
                    <a:pt x="1170745" y="965799"/>
                    <a:pt x="1177803" y="941109"/>
                    <a:pt x="1184861" y="919947"/>
                  </a:cubicBezTo>
                  <a:cubicBezTo>
                    <a:pt x="1195448" y="895258"/>
                    <a:pt x="1206035" y="874096"/>
                    <a:pt x="1216622" y="852934"/>
                  </a:cubicBezTo>
                  <a:cubicBezTo>
                    <a:pt x="1216622" y="852934"/>
                    <a:pt x="1216622" y="845880"/>
                    <a:pt x="1223680" y="849407"/>
                  </a:cubicBezTo>
                  <a:close/>
                  <a:moveTo>
                    <a:pt x="796671" y="979907"/>
                  </a:moveTo>
                  <a:cubicBezTo>
                    <a:pt x="796671" y="972852"/>
                    <a:pt x="796671" y="962272"/>
                    <a:pt x="796671" y="955217"/>
                  </a:cubicBezTo>
                  <a:cubicBezTo>
                    <a:pt x="803729" y="934055"/>
                    <a:pt x="814316" y="912893"/>
                    <a:pt x="828432" y="895258"/>
                  </a:cubicBezTo>
                  <a:cubicBezTo>
                    <a:pt x="828432" y="895258"/>
                    <a:pt x="831961" y="895258"/>
                    <a:pt x="835490" y="895258"/>
                  </a:cubicBezTo>
                  <a:cubicBezTo>
                    <a:pt x="835490" y="895258"/>
                    <a:pt x="835490" y="895258"/>
                    <a:pt x="835490" y="895258"/>
                  </a:cubicBezTo>
                  <a:cubicBezTo>
                    <a:pt x="835490" y="895258"/>
                    <a:pt x="835490" y="898785"/>
                    <a:pt x="831961" y="902312"/>
                  </a:cubicBezTo>
                  <a:cubicBezTo>
                    <a:pt x="821374" y="916420"/>
                    <a:pt x="814316" y="930528"/>
                    <a:pt x="810787" y="948163"/>
                  </a:cubicBezTo>
                  <a:cubicBezTo>
                    <a:pt x="810787" y="958744"/>
                    <a:pt x="807258" y="965799"/>
                    <a:pt x="810787" y="976380"/>
                  </a:cubicBezTo>
                  <a:cubicBezTo>
                    <a:pt x="810787" y="976380"/>
                    <a:pt x="817845" y="976380"/>
                    <a:pt x="817845" y="976380"/>
                  </a:cubicBezTo>
                  <a:cubicBezTo>
                    <a:pt x="831961" y="965799"/>
                    <a:pt x="839019" y="955217"/>
                    <a:pt x="842548" y="937582"/>
                  </a:cubicBezTo>
                  <a:cubicBezTo>
                    <a:pt x="842548" y="934055"/>
                    <a:pt x="842548" y="927002"/>
                    <a:pt x="842548" y="923474"/>
                  </a:cubicBezTo>
                  <a:cubicBezTo>
                    <a:pt x="842548" y="916420"/>
                    <a:pt x="842548" y="905839"/>
                    <a:pt x="842548" y="898785"/>
                  </a:cubicBezTo>
                  <a:cubicBezTo>
                    <a:pt x="853135" y="898785"/>
                    <a:pt x="856664" y="898785"/>
                    <a:pt x="863722" y="909366"/>
                  </a:cubicBezTo>
                  <a:cubicBezTo>
                    <a:pt x="863722" y="912893"/>
                    <a:pt x="867251" y="916420"/>
                    <a:pt x="867251" y="923474"/>
                  </a:cubicBezTo>
                  <a:cubicBezTo>
                    <a:pt x="867251" y="930528"/>
                    <a:pt x="867251" y="937582"/>
                    <a:pt x="867251" y="944637"/>
                  </a:cubicBezTo>
                  <a:cubicBezTo>
                    <a:pt x="860193" y="969325"/>
                    <a:pt x="846077" y="986960"/>
                    <a:pt x="828432" y="997542"/>
                  </a:cubicBezTo>
                  <a:cubicBezTo>
                    <a:pt x="828432" y="997542"/>
                    <a:pt x="824903" y="997542"/>
                    <a:pt x="821374" y="997542"/>
                  </a:cubicBezTo>
                  <a:cubicBezTo>
                    <a:pt x="810787" y="997542"/>
                    <a:pt x="803729" y="997542"/>
                    <a:pt x="800200" y="986960"/>
                  </a:cubicBezTo>
                  <a:close/>
                  <a:moveTo>
                    <a:pt x="747265" y="997542"/>
                  </a:moveTo>
                  <a:cubicBezTo>
                    <a:pt x="740207" y="990487"/>
                    <a:pt x="743736" y="983434"/>
                    <a:pt x="747265" y="976380"/>
                  </a:cubicBezTo>
                  <a:cubicBezTo>
                    <a:pt x="750794" y="962272"/>
                    <a:pt x="757852" y="948163"/>
                    <a:pt x="761381" y="934055"/>
                  </a:cubicBezTo>
                  <a:cubicBezTo>
                    <a:pt x="775497" y="895258"/>
                    <a:pt x="793142" y="852934"/>
                    <a:pt x="807258" y="814136"/>
                  </a:cubicBezTo>
                  <a:cubicBezTo>
                    <a:pt x="807258" y="814136"/>
                    <a:pt x="807258" y="807083"/>
                    <a:pt x="810787" y="803556"/>
                  </a:cubicBezTo>
                  <a:cubicBezTo>
                    <a:pt x="810787" y="803556"/>
                    <a:pt x="817845" y="803556"/>
                    <a:pt x="817845" y="803556"/>
                  </a:cubicBezTo>
                  <a:cubicBezTo>
                    <a:pt x="814316" y="814136"/>
                    <a:pt x="810787" y="821191"/>
                    <a:pt x="807258" y="831772"/>
                  </a:cubicBezTo>
                  <a:cubicBezTo>
                    <a:pt x="793142" y="870569"/>
                    <a:pt x="782555" y="912893"/>
                    <a:pt x="768439" y="951691"/>
                  </a:cubicBezTo>
                  <a:cubicBezTo>
                    <a:pt x="768439" y="958744"/>
                    <a:pt x="764910" y="969325"/>
                    <a:pt x="761381" y="976380"/>
                  </a:cubicBezTo>
                  <a:cubicBezTo>
                    <a:pt x="761381" y="983434"/>
                    <a:pt x="757852" y="986960"/>
                    <a:pt x="750794" y="994015"/>
                  </a:cubicBezTo>
                  <a:cubicBezTo>
                    <a:pt x="750794" y="994015"/>
                    <a:pt x="747265" y="994015"/>
                    <a:pt x="743736" y="994015"/>
                  </a:cubicBezTo>
                  <a:close/>
                  <a:moveTo>
                    <a:pt x="1153100" y="1350244"/>
                  </a:moveTo>
                  <a:cubicBezTo>
                    <a:pt x="1153100" y="1350244"/>
                    <a:pt x="1153100" y="1343189"/>
                    <a:pt x="1153100" y="1339662"/>
                  </a:cubicBezTo>
                  <a:cubicBezTo>
                    <a:pt x="1138984" y="1413730"/>
                    <a:pt x="1114281" y="1484270"/>
                    <a:pt x="1086049" y="1551283"/>
                  </a:cubicBezTo>
                  <a:cubicBezTo>
                    <a:pt x="1086049" y="1540703"/>
                    <a:pt x="1093107" y="1526595"/>
                    <a:pt x="1096636" y="1516013"/>
                  </a:cubicBezTo>
                  <a:cubicBezTo>
                    <a:pt x="1107223" y="1480743"/>
                    <a:pt x="1121339" y="1445473"/>
                    <a:pt x="1131926" y="1406676"/>
                  </a:cubicBezTo>
                  <a:cubicBezTo>
                    <a:pt x="1138984" y="1385514"/>
                    <a:pt x="1146042" y="1367879"/>
                    <a:pt x="1149571" y="1346717"/>
                  </a:cubicBezTo>
                  <a:close/>
                  <a:moveTo>
                    <a:pt x="94401" y="1300866"/>
                  </a:moveTo>
                  <a:cubicBezTo>
                    <a:pt x="94401" y="1293811"/>
                    <a:pt x="97930" y="1286757"/>
                    <a:pt x="101459" y="1279704"/>
                  </a:cubicBezTo>
                  <a:cubicBezTo>
                    <a:pt x="101459" y="1311447"/>
                    <a:pt x="66169" y="1445473"/>
                    <a:pt x="59111" y="1470162"/>
                  </a:cubicBezTo>
                  <a:cubicBezTo>
                    <a:pt x="59111" y="1463108"/>
                    <a:pt x="59111" y="1456055"/>
                    <a:pt x="59111" y="1449000"/>
                  </a:cubicBezTo>
                  <a:cubicBezTo>
                    <a:pt x="66169" y="1413730"/>
                    <a:pt x="76756" y="1378460"/>
                    <a:pt x="83814" y="1346717"/>
                  </a:cubicBezTo>
                  <a:cubicBezTo>
                    <a:pt x="83814" y="1332609"/>
                    <a:pt x="90872" y="1318501"/>
                    <a:pt x="94401" y="1304392"/>
                  </a:cubicBezTo>
                  <a:close/>
                  <a:moveTo>
                    <a:pt x="344959" y="944637"/>
                  </a:moveTo>
                  <a:cubicBezTo>
                    <a:pt x="348489" y="934055"/>
                    <a:pt x="352017" y="923474"/>
                    <a:pt x="355546" y="912893"/>
                  </a:cubicBezTo>
                  <a:cubicBezTo>
                    <a:pt x="334372" y="986960"/>
                    <a:pt x="309669" y="1061028"/>
                    <a:pt x="288495" y="1135096"/>
                  </a:cubicBezTo>
                  <a:cubicBezTo>
                    <a:pt x="288495" y="1128041"/>
                    <a:pt x="288495" y="1124515"/>
                    <a:pt x="288495" y="1117460"/>
                  </a:cubicBezTo>
                  <a:cubicBezTo>
                    <a:pt x="292024" y="1099825"/>
                    <a:pt x="295554" y="1085717"/>
                    <a:pt x="299083" y="1068082"/>
                  </a:cubicBezTo>
                  <a:cubicBezTo>
                    <a:pt x="309669" y="1025758"/>
                    <a:pt x="327314" y="983434"/>
                    <a:pt x="341430" y="941109"/>
                  </a:cubicBezTo>
                  <a:close/>
                  <a:moveTo>
                    <a:pt x="927244" y="461434"/>
                  </a:moveTo>
                  <a:cubicBezTo>
                    <a:pt x="927244" y="461434"/>
                    <a:pt x="927244" y="461434"/>
                    <a:pt x="927244" y="461434"/>
                  </a:cubicBezTo>
                  <a:cubicBezTo>
                    <a:pt x="927244" y="461434"/>
                    <a:pt x="927244" y="461434"/>
                    <a:pt x="927244" y="461434"/>
                  </a:cubicBezTo>
                  <a:lnTo>
                    <a:pt x="927244" y="461434"/>
                  </a:lnTo>
                  <a:close/>
                  <a:moveTo>
                    <a:pt x="1096636" y="468489"/>
                  </a:moveTo>
                  <a:cubicBezTo>
                    <a:pt x="1103694" y="468489"/>
                    <a:pt x="1107223" y="468489"/>
                    <a:pt x="1114281" y="468489"/>
                  </a:cubicBezTo>
                  <a:cubicBezTo>
                    <a:pt x="1114281" y="468489"/>
                    <a:pt x="1107223" y="468489"/>
                    <a:pt x="1107223" y="468489"/>
                  </a:cubicBezTo>
                  <a:cubicBezTo>
                    <a:pt x="1064875" y="468489"/>
                    <a:pt x="1026056" y="461434"/>
                    <a:pt x="983708" y="461434"/>
                  </a:cubicBezTo>
                  <a:cubicBezTo>
                    <a:pt x="969592" y="461434"/>
                    <a:pt x="955476" y="461434"/>
                    <a:pt x="937831" y="461434"/>
                  </a:cubicBezTo>
                  <a:cubicBezTo>
                    <a:pt x="937831" y="461434"/>
                    <a:pt x="930773" y="461434"/>
                    <a:pt x="927244" y="461434"/>
                  </a:cubicBezTo>
                  <a:cubicBezTo>
                    <a:pt x="930773" y="457908"/>
                    <a:pt x="934302" y="461434"/>
                    <a:pt x="941360" y="461434"/>
                  </a:cubicBezTo>
                  <a:cubicBezTo>
                    <a:pt x="966063" y="461434"/>
                    <a:pt x="987237" y="461434"/>
                    <a:pt x="1011940" y="461434"/>
                  </a:cubicBezTo>
                  <a:cubicBezTo>
                    <a:pt x="1040172" y="461434"/>
                    <a:pt x="1068404" y="464962"/>
                    <a:pt x="1096636" y="468489"/>
                  </a:cubicBezTo>
                  <a:close/>
                  <a:moveTo>
                    <a:pt x="1114281" y="472016"/>
                  </a:moveTo>
                  <a:lnTo>
                    <a:pt x="1114281" y="472016"/>
                  </a:lnTo>
                  <a:cubicBezTo>
                    <a:pt x="1114281" y="472016"/>
                    <a:pt x="1114281" y="472016"/>
                    <a:pt x="1114281" y="472016"/>
                  </a:cubicBezTo>
                  <a:cubicBezTo>
                    <a:pt x="1114281" y="472016"/>
                    <a:pt x="1114281" y="472016"/>
                    <a:pt x="1114281" y="472016"/>
                  </a:cubicBezTo>
                  <a:close/>
                  <a:moveTo>
                    <a:pt x="884896" y="1752324"/>
                  </a:moveTo>
                  <a:cubicBezTo>
                    <a:pt x="927244" y="1759378"/>
                    <a:pt x="969592" y="1762905"/>
                    <a:pt x="1015469" y="1769959"/>
                  </a:cubicBezTo>
                  <a:cubicBezTo>
                    <a:pt x="1004882" y="1773486"/>
                    <a:pt x="997824" y="1769959"/>
                    <a:pt x="990766" y="1769959"/>
                  </a:cubicBezTo>
                  <a:cubicBezTo>
                    <a:pt x="966063" y="1769959"/>
                    <a:pt x="941360" y="1766432"/>
                    <a:pt x="916657" y="1762905"/>
                  </a:cubicBezTo>
                  <a:cubicBezTo>
                    <a:pt x="906070" y="1762905"/>
                    <a:pt x="895483" y="1759378"/>
                    <a:pt x="881367" y="1755851"/>
                  </a:cubicBezTo>
                  <a:cubicBezTo>
                    <a:pt x="881367" y="1755851"/>
                    <a:pt x="877838" y="1755851"/>
                    <a:pt x="874309" y="1755851"/>
                  </a:cubicBezTo>
                  <a:cubicBezTo>
                    <a:pt x="874309" y="1755851"/>
                    <a:pt x="874309" y="1755851"/>
                    <a:pt x="874309" y="1755851"/>
                  </a:cubicBezTo>
                  <a:cubicBezTo>
                    <a:pt x="874309" y="1755851"/>
                    <a:pt x="877838" y="1755851"/>
                    <a:pt x="881367" y="1755851"/>
                  </a:cubicBezTo>
                  <a:close/>
                  <a:moveTo>
                    <a:pt x="161452" y="1519540"/>
                  </a:moveTo>
                  <a:cubicBezTo>
                    <a:pt x="161452" y="1526595"/>
                    <a:pt x="154394" y="1537176"/>
                    <a:pt x="154394" y="1544230"/>
                  </a:cubicBezTo>
                  <a:cubicBezTo>
                    <a:pt x="154394" y="1544230"/>
                    <a:pt x="154394" y="1551283"/>
                    <a:pt x="150864" y="1554811"/>
                  </a:cubicBezTo>
                  <a:cubicBezTo>
                    <a:pt x="150864" y="1551283"/>
                    <a:pt x="150864" y="1547757"/>
                    <a:pt x="150864" y="1547757"/>
                  </a:cubicBezTo>
                  <a:cubicBezTo>
                    <a:pt x="150864" y="1540703"/>
                    <a:pt x="150864" y="1537176"/>
                    <a:pt x="154394" y="1530122"/>
                  </a:cubicBezTo>
                  <a:cubicBezTo>
                    <a:pt x="161452" y="1512487"/>
                    <a:pt x="164981" y="1498378"/>
                    <a:pt x="172039" y="1480743"/>
                  </a:cubicBezTo>
                  <a:cubicBezTo>
                    <a:pt x="179097" y="1459582"/>
                    <a:pt x="186154" y="1441947"/>
                    <a:pt x="193213" y="1420784"/>
                  </a:cubicBezTo>
                  <a:cubicBezTo>
                    <a:pt x="193213" y="1420784"/>
                    <a:pt x="193213" y="1417257"/>
                    <a:pt x="196742" y="1413730"/>
                  </a:cubicBezTo>
                  <a:cubicBezTo>
                    <a:pt x="196742" y="1413730"/>
                    <a:pt x="196742" y="1417257"/>
                    <a:pt x="196742" y="1420784"/>
                  </a:cubicBezTo>
                  <a:cubicBezTo>
                    <a:pt x="189684" y="1452527"/>
                    <a:pt x="175568" y="1484270"/>
                    <a:pt x="168509" y="1516013"/>
                  </a:cubicBezTo>
                  <a:close/>
                  <a:moveTo>
                    <a:pt x="412010" y="1688838"/>
                  </a:moveTo>
                  <a:cubicBezTo>
                    <a:pt x="461416" y="1688838"/>
                    <a:pt x="560228" y="1702946"/>
                    <a:pt x="577873" y="1709999"/>
                  </a:cubicBezTo>
                  <a:cubicBezTo>
                    <a:pt x="560228" y="1709999"/>
                    <a:pt x="433184" y="1695891"/>
                    <a:pt x="412010" y="1688838"/>
                  </a:cubicBezTo>
                  <a:close/>
                  <a:moveTo>
                    <a:pt x="161452" y="1642986"/>
                  </a:moveTo>
                  <a:cubicBezTo>
                    <a:pt x="203799" y="1646513"/>
                    <a:pt x="242619" y="1653568"/>
                    <a:pt x="288495" y="1660621"/>
                  </a:cubicBezTo>
                  <a:cubicBezTo>
                    <a:pt x="267321" y="1664149"/>
                    <a:pt x="175568" y="1653568"/>
                    <a:pt x="154394" y="1646513"/>
                  </a:cubicBezTo>
                  <a:cubicBezTo>
                    <a:pt x="154394" y="1646513"/>
                    <a:pt x="154394" y="1646513"/>
                    <a:pt x="154394" y="1646513"/>
                  </a:cubicBezTo>
                  <a:cubicBezTo>
                    <a:pt x="154394" y="1646513"/>
                    <a:pt x="154394" y="1646513"/>
                    <a:pt x="157923" y="1646513"/>
                  </a:cubicBezTo>
                  <a:close/>
                  <a:moveTo>
                    <a:pt x="493177" y="390894"/>
                  </a:moveTo>
                  <a:cubicBezTo>
                    <a:pt x="493177" y="390894"/>
                    <a:pt x="493177" y="390894"/>
                    <a:pt x="493177" y="390894"/>
                  </a:cubicBezTo>
                  <a:cubicBezTo>
                    <a:pt x="493177" y="390894"/>
                    <a:pt x="493177" y="390894"/>
                    <a:pt x="493177" y="390894"/>
                  </a:cubicBezTo>
                  <a:lnTo>
                    <a:pt x="493177" y="390894"/>
                  </a:lnTo>
                  <a:close/>
                  <a:moveTo>
                    <a:pt x="468474" y="514340"/>
                  </a:moveTo>
                  <a:cubicBezTo>
                    <a:pt x="468474" y="517867"/>
                    <a:pt x="468474" y="521394"/>
                    <a:pt x="461416" y="524921"/>
                  </a:cubicBezTo>
                  <a:cubicBezTo>
                    <a:pt x="461416" y="517867"/>
                    <a:pt x="461416" y="507286"/>
                    <a:pt x="461416" y="500232"/>
                  </a:cubicBezTo>
                  <a:cubicBezTo>
                    <a:pt x="464945" y="479070"/>
                    <a:pt x="472003" y="457908"/>
                    <a:pt x="475532" y="436745"/>
                  </a:cubicBezTo>
                  <a:cubicBezTo>
                    <a:pt x="475532" y="426164"/>
                    <a:pt x="479061" y="415584"/>
                    <a:pt x="482590" y="405002"/>
                  </a:cubicBezTo>
                  <a:cubicBezTo>
                    <a:pt x="482590" y="397949"/>
                    <a:pt x="482590" y="394421"/>
                    <a:pt x="486119" y="387367"/>
                  </a:cubicBezTo>
                  <a:cubicBezTo>
                    <a:pt x="486119" y="387367"/>
                    <a:pt x="486119" y="390894"/>
                    <a:pt x="486119" y="394421"/>
                  </a:cubicBezTo>
                  <a:cubicBezTo>
                    <a:pt x="486119" y="408529"/>
                    <a:pt x="482590" y="426164"/>
                    <a:pt x="479061" y="440273"/>
                  </a:cubicBezTo>
                  <a:cubicBezTo>
                    <a:pt x="472003" y="464962"/>
                    <a:pt x="468474" y="486124"/>
                    <a:pt x="461416" y="510813"/>
                  </a:cubicBezTo>
                  <a:close/>
                  <a:moveTo>
                    <a:pt x="228503" y="701272"/>
                  </a:moveTo>
                  <a:cubicBezTo>
                    <a:pt x="228503" y="708326"/>
                    <a:pt x="221444" y="718907"/>
                    <a:pt x="221444" y="729488"/>
                  </a:cubicBezTo>
                  <a:cubicBezTo>
                    <a:pt x="221444" y="718907"/>
                    <a:pt x="270850" y="560191"/>
                    <a:pt x="281438" y="546083"/>
                  </a:cubicBezTo>
                  <a:cubicBezTo>
                    <a:pt x="281438" y="556664"/>
                    <a:pt x="274379" y="570772"/>
                    <a:pt x="270850" y="581353"/>
                  </a:cubicBezTo>
                  <a:cubicBezTo>
                    <a:pt x="256734" y="620150"/>
                    <a:pt x="242619" y="662475"/>
                    <a:pt x="232032" y="701272"/>
                  </a:cubicBezTo>
                  <a:close/>
                  <a:moveTo>
                    <a:pt x="126162" y="1057501"/>
                  </a:moveTo>
                  <a:cubicBezTo>
                    <a:pt x="115575" y="1089245"/>
                    <a:pt x="108517" y="1120988"/>
                    <a:pt x="97930" y="1149203"/>
                  </a:cubicBezTo>
                  <a:cubicBezTo>
                    <a:pt x="97930" y="1124515"/>
                    <a:pt x="112046" y="1082190"/>
                    <a:pt x="126162" y="1057501"/>
                  </a:cubicBezTo>
                  <a:close/>
                  <a:moveTo>
                    <a:pt x="1336608" y="711853"/>
                  </a:moveTo>
                  <a:cubicBezTo>
                    <a:pt x="1350723" y="676583"/>
                    <a:pt x="1364840" y="641313"/>
                    <a:pt x="1378956" y="602515"/>
                  </a:cubicBezTo>
                  <a:cubicBezTo>
                    <a:pt x="1378956" y="616624"/>
                    <a:pt x="1375427" y="623678"/>
                    <a:pt x="1371898" y="634259"/>
                  </a:cubicBezTo>
                  <a:cubicBezTo>
                    <a:pt x="1364840" y="655421"/>
                    <a:pt x="1357782" y="676583"/>
                    <a:pt x="1350723" y="697745"/>
                  </a:cubicBezTo>
                  <a:cubicBezTo>
                    <a:pt x="1350723" y="704799"/>
                    <a:pt x="1343666" y="708326"/>
                    <a:pt x="1340137" y="715380"/>
                  </a:cubicBezTo>
                  <a:cubicBezTo>
                    <a:pt x="1340137" y="715380"/>
                    <a:pt x="1340137" y="715380"/>
                    <a:pt x="1340137" y="715380"/>
                  </a:cubicBezTo>
                  <a:close/>
                  <a:moveTo>
                    <a:pt x="253205" y="1639459"/>
                  </a:moveTo>
                  <a:cubicBezTo>
                    <a:pt x="228503" y="1635933"/>
                    <a:pt x="200270" y="1632406"/>
                    <a:pt x="175568" y="1628878"/>
                  </a:cubicBezTo>
                  <a:cubicBezTo>
                    <a:pt x="175568" y="1628878"/>
                    <a:pt x="172039" y="1628878"/>
                    <a:pt x="168509" y="1628878"/>
                  </a:cubicBezTo>
                  <a:cubicBezTo>
                    <a:pt x="189684" y="1628878"/>
                    <a:pt x="239089" y="1635933"/>
                    <a:pt x="256734" y="1642986"/>
                  </a:cubicBezTo>
                  <a:close/>
                  <a:moveTo>
                    <a:pt x="397894" y="203962"/>
                  </a:moveTo>
                  <a:cubicBezTo>
                    <a:pt x="390836" y="228651"/>
                    <a:pt x="380249" y="253340"/>
                    <a:pt x="369662" y="274503"/>
                  </a:cubicBezTo>
                  <a:cubicBezTo>
                    <a:pt x="373191" y="246287"/>
                    <a:pt x="387307" y="218070"/>
                    <a:pt x="401423" y="189854"/>
                  </a:cubicBezTo>
                  <a:cubicBezTo>
                    <a:pt x="401423" y="193381"/>
                    <a:pt x="401423" y="196908"/>
                    <a:pt x="401423" y="200435"/>
                  </a:cubicBezTo>
                  <a:close/>
                  <a:moveTo>
                    <a:pt x="1326021" y="454381"/>
                  </a:moveTo>
                  <a:cubicBezTo>
                    <a:pt x="1350723" y="454381"/>
                    <a:pt x="1378956" y="457908"/>
                    <a:pt x="1403658" y="464962"/>
                  </a:cubicBezTo>
                  <a:cubicBezTo>
                    <a:pt x="1396601" y="464962"/>
                    <a:pt x="1389543" y="464962"/>
                    <a:pt x="1382485" y="464962"/>
                  </a:cubicBezTo>
                  <a:cubicBezTo>
                    <a:pt x="1375427" y="464962"/>
                    <a:pt x="1368368" y="464962"/>
                    <a:pt x="1361311" y="464962"/>
                  </a:cubicBezTo>
                  <a:cubicBezTo>
                    <a:pt x="1354253" y="464962"/>
                    <a:pt x="1347195" y="464962"/>
                    <a:pt x="1343666" y="464962"/>
                  </a:cubicBezTo>
                  <a:cubicBezTo>
                    <a:pt x="1336608" y="464962"/>
                    <a:pt x="1329550" y="464962"/>
                    <a:pt x="1322492" y="457908"/>
                  </a:cubicBezTo>
                  <a:close/>
                  <a:moveTo>
                    <a:pt x="1008411" y="1752324"/>
                  </a:moveTo>
                  <a:cubicBezTo>
                    <a:pt x="983708" y="1752324"/>
                    <a:pt x="962534" y="1752324"/>
                    <a:pt x="937831" y="1745270"/>
                  </a:cubicBezTo>
                  <a:cubicBezTo>
                    <a:pt x="951947" y="1741743"/>
                    <a:pt x="962534" y="1745270"/>
                    <a:pt x="976650" y="1745270"/>
                  </a:cubicBezTo>
                  <a:cubicBezTo>
                    <a:pt x="987237" y="1745270"/>
                    <a:pt x="1001353" y="1745270"/>
                    <a:pt x="1011940" y="1752324"/>
                  </a:cubicBezTo>
                  <a:close/>
                  <a:moveTo>
                    <a:pt x="514351" y="422638"/>
                  </a:moveTo>
                  <a:cubicBezTo>
                    <a:pt x="514351" y="450854"/>
                    <a:pt x="507293" y="475543"/>
                    <a:pt x="500235" y="500232"/>
                  </a:cubicBezTo>
                  <a:cubicBezTo>
                    <a:pt x="500235" y="493178"/>
                    <a:pt x="500235" y="489651"/>
                    <a:pt x="500235" y="482597"/>
                  </a:cubicBezTo>
                  <a:cubicBezTo>
                    <a:pt x="503764" y="461434"/>
                    <a:pt x="507293" y="440273"/>
                    <a:pt x="510822" y="415584"/>
                  </a:cubicBezTo>
                  <a:cubicBezTo>
                    <a:pt x="510822" y="415584"/>
                    <a:pt x="510822" y="419110"/>
                    <a:pt x="510822" y="419110"/>
                  </a:cubicBezTo>
                  <a:close/>
                  <a:moveTo>
                    <a:pt x="1022527" y="1734689"/>
                  </a:moveTo>
                  <a:cubicBezTo>
                    <a:pt x="1022527" y="1734689"/>
                    <a:pt x="1018998" y="1738216"/>
                    <a:pt x="1018998" y="1738216"/>
                  </a:cubicBezTo>
                  <a:cubicBezTo>
                    <a:pt x="1001353" y="1738216"/>
                    <a:pt x="983708" y="1734689"/>
                    <a:pt x="966063" y="1731162"/>
                  </a:cubicBezTo>
                  <a:cubicBezTo>
                    <a:pt x="966063" y="1731162"/>
                    <a:pt x="962534" y="1731162"/>
                    <a:pt x="959005" y="1731162"/>
                  </a:cubicBezTo>
                  <a:cubicBezTo>
                    <a:pt x="980179" y="1731162"/>
                    <a:pt x="1001353" y="1731162"/>
                    <a:pt x="1022527" y="1738216"/>
                  </a:cubicBezTo>
                  <a:close/>
                  <a:moveTo>
                    <a:pt x="443771" y="299192"/>
                  </a:moveTo>
                  <a:cubicBezTo>
                    <a:pt x="450829" y="263922"/>
                    <a:pt x="461416" y="242759"/>
                    <a:pt x="468474" y="232178"/>
                  </a:cubicBezTo>
                  <a:cubicBezTo>
                    <a:pt x="468474" y="246287"/>
                    <a:pt x="454358" y="278030"/>
                    <a:pt x="443771" y="299192"/>
                  </a:cubicBezTo>
                  <a:close/>
                  <a:moveTo>
                    <a:pt x="1114281" y="1396095"/>
                  </a:moveTo>
                  <a:cubicBezTo>
                    <a:pt x="1107223" y="1424312"/>
                    <a:pt x="1103694" y="1452527"/>
                    <a:pt x="1093107" y="1480743"/>
                  </a:cubicBezTo>
                  <a:cubicBezTo>
                    <a:pt x="1096636" y="1452527"/>
                    <a:pt x="1103694" y="1424312"/>
                    <a:pt x="1114281" y="1396095"/>
                  </a:cubicBezTo>
                  <a:close/>
                  <a:moveTo>
                    <a:pt x="436713" y="108732"/>
                  </a:moveTo>
                  <a:cubicBezTo>
                    <a:pt x="436713" y="108732"/>
                    <a:pt x="433184" y="115787"/>
                    <a:pt x="429655" y="119314"/>
                  </a:cubicBezTo>
                  <a:cubicBezTo>
                    <a:pt x="429655" y="105206"/>
                    <a:pt x="447300" y="80517"/>
                    <a:pt x="464945" y="66408"/>
                  </a:cubicBezTo>
                  <a:cubicBezTo>
                    <a:pt x="457887" y="84043"/>
                    <a:pt x="447300" y="98152"/>
                    <a:pt x="440242" y="112260"/>
                  </a:cubicBezTo>
                  <a:close/>
                  <a:moveTo>
                    <a:pt x="172039" y="1611243"/>
                  </a:moveTo>
                  <a:cubicBezTo>
                    <a:pt x="189684" y="1611243"/>
                    <a:pt x="214387" y="1614770"/>
                    <a:pt x="228503" y="1621824"/>
                  </a:cubicBezTo>
                  <a:cubicBezTo>
                    <a:pt x="224974" y="1621824"/>
                    <a:pt x="224974" y="1621824"/>
                    <a:pt x="210858" y="1621824"/>
                  </a:cubicBezTo>
                  <a:cubicBezTo>
                    <a:pt x="203799" y="1621824"/>
                    <a:pt x="196742" y="1621824"/>
                    <a:pt x="189684" y="1618298"/>
                  </a:cubicBezTo>
                  <a:cubicBezTo>
                    <a:pt x="182626" y="1618298"/>
                    <a:pt x="179097" y="1618298"/>
                    <a:pt x="172039" y="1611243"/>
                  </a:cubicBezTo>
                  <a:close/>
                  <a:moveTo>
                    <a:pt x="1026056" y="1724108"/>
                  </a:moveTo>
                  <a:cubicBezTo>
                    <a:pt x="1008411" y="1724108"/>
                    <a:pt x="990766" y="1724108"/>
                    <a:pt x="969592" y="1717054"/>
                  </a:cubicBezTo>
                  <a:cubicBezTo>
                    <a:pt x="990766" y="1717054"/>
                    <a:pt x="1015469" y="1717054"/>
                    <a:pt x="1026056" y="1724108"/>
                  </a:cubicBezTo>
                  <a:close/>
                  <a:moveTo>
                    <a:pt x="1364840" y="422638"/>
                  </a:moveTo>
                  <a:cubicBezTo>
                    <a:pt x="1375427" y="422638"/>
                    <a:pt x="1386013" y="426164"/>
                    <a:pt x="1396601" y="433219"/>
                  </a:cubicBezTo>
                  <a:cubicBezTo>
                    <a:pt x="1375427" y="433219"/>
                    <a:pt x="1357782" y="426164"/>
                    <a:pt x="1336608" y="422638"/>
                  </a:cubicBezTo>
                  <a:cubicBezTo>
                    <a:pt x="1343666" y="422638"/>
                    <a:pt x="1343666" y="422638"/>
                    <a:pt x="1364840" y="422638"/>
                  </a:cubicBezTo>
                  <a:close/>
                  <a:moveTo>
                    <a:pt x="1382485" y="408529"/>
                  </a:moveTo>
                  <a:cubicBezTo>
                    <a:pt x="1361311" y="408529"/>
                    <a:pt x="1347195" y="401475"/>
                    <a:pt x="1329550" y="397949"/>
                  </a:cubicBezTo>
                  <a:cubicBezTo>
                    <a:pt x="1340137" y="397949"/>
                    <a:pt x="1340137" y="397949"/>
                    <a:pt x="1354253" y="397949"/>
                  </a:cubicBezTo>
                  <a:cubicBezTo>
                    <a:pt x="1361311" y="397949"/>
                    <a:pt x="1371898" y="397949"/>
                    <a:pt x="1382485" y="408529"/>
                  </a:cubicBezTo>
                  <a:close/>
                  <a:moveTo>
                    <a:pt x="387307" y="263922"/>
                  </a:moveTo>
                  <a:cubicBezTo>
                    <a:pt x="390836" y="246287"/>
                    <a:pt x="397894" y="228651"/>
                    <a:pt x="408481" y="214543"/>
                  </a:cubicBezTo>
                  <a:cubicBezTo>
                    <a:pt x="408481" y="214543"/>
                    <a:pt x="408481" y="214543"/>
                    <a:pt x="408481" y="214543"/>
                  </a:cubicBezTo>
                  <a:cubicBezTo>
                    <a:pt x="401423" y="232178"/>
                    <a:pt x="397894" y="246287"/>
                    <a:pt x="387307" y="260394"/>
                  </a:cubicBezTo>
                  <a:close/>
                  <a:moveTo>
                    <a:pt x="179097" y="1505433"/>
                  </a:moveTo>
                  <a:cubicBezTo>
                    <a:pt x="182626" y="1494852"/>
                    <a:pt x="189684" y="1484270"/>
                    <a:pt x="193213" y="1470162"/>
                  </a:cubicBezTo>
                  <a:cubicBezTo>
                    <a:pt x="193213" y="1470162"/>
                    <a:pt x="193213" y="1470162"/>
                    <a:pt x="196742" y="1470162"/>
                  </a:cubicBezTo>
                  <a:cubicBezTo>
                    <a:pt x="193213" y="1484270"/>
                    <a:pt x="186154" y="1498378"/>
                    <a:pt x="182626" y="1512487"/>
                  </a:cubicBezTo>
                  <a:cubicBezTo>
                    <a:pt x="182626" y="1512487"/>
                    <a:pt x="182626" y="1512487"/>
                    <a:pt x="182626" y="1512487"/>
                  </a:cubicBezTo>
                  <a:cubicBezTo>
                    <a:pt x="182626" y="1512487"/>
                    <a:pt x="182626" y="1508960"/>
                    <a:pt x="182626" y="1505433"/>
                  </a:cubicBezTo>
                  <a:close/>
                  <a:moveTo>
                    <a:pt x="196742" y="1466635"/>
                  </a:moveTo>
                  <a:cubicBezTo>
                    <a:pt x="196742" y="1466635"/>
                    <a:pt x="196742" y="1466635"/>
                    <a:pt x="196742" y="1466635"/>
                  </a:cubicBezTo>
                  <a:lnTo>
                    <a:pt x="196742" y="1466635"/>
                  </a:lnTo>
                  <a:cubicBezTo>
                    <a:pt x="196742" y="1466635"/>
                    <a:pt x="196742" y="1466635"/>
                    <a:pt x="196742" y="1466635"/>
                  </a:cubicBezTo>
                  <a:close/>
                  <a:moveTo>
                    <a:pt x="1382485" y="447327"/>
                  </a:moveTo>
                  <a:cubicBezTo>
                    <a:pt x="1382485" y="447327"/>
                    <a:pt x="1382485" y="447327"/>
                    <a:pt x="1382485" y="447327"/>
                  </a:cubicBezTo>
                  <a:cubicBezTo>
                    <a:pt x="1375427" y="447327"/>
                    <a:pt x="1368368" y="447327"/>
                    <a:pt x="1364840" y="447327"/>
                  </a:cubicBezTo>
                  <a:cubicBezTo>
                    <a:pt x="1357782" y="447327"/>
                    <a:pt x="1347195" y="447327"/>
                    <a:pt x="1340137" y="440273"/>
                  </a:cubicBezTo>
                  <a:cubicBezTo>
                    <a:pt x="1357782" y="440273"/>
                    <a:pt x="1371898" y="440273"/>
                    <a:pt x="1389543" y="447327"/>
                  </a:cubicBezTo>
                  <a:close/>
                  <a:moveTo>
                    <a:pt x="1382485" y="447327"/>
                  </a:moveTo>
                  <a:cubicBezTo>
                    <a:pt x="1382485" y="447327"/>
                    <a:pt x="1382485" y="447327"/>
                    <a:pt x="1382485" y="447327"/>
                  </a:cubicBezTo>
                  <a:cubicBezTo>
                    <a:pt x="1382485" y="447327"/>
                    <a:pt x="1382485" y="447327"/>
                    <a:pt x="1382485" y="447327"/>
                  </a:cubicBezTo>
                  <a:cubicBezTo>
                    <a:pt x="1382485" y="447327"/>
                    <a:pt x="1382485" y="447327"/>
                    <a:pt x="1382485" y="447327"/>
                  </a:cubicBezTo>
                  <a:cubicBezTo>
                    <a:pt x="1382485" y="447327"/>
                    <a:pt x="1382485" y="447327"/>
                    <a:pt x="1382485" y="447327"/>
                  </a:cubicBezTo>
                  <a:lnTo>
                    <a:pt x="1382485" y="447327"/>
                  </a:lnTo>
                  <a:close/>
                  <a:moveTo>
                    <a:pt x="136749" y="1068082"/>
                  </a:moveTo>
                  <a:cubicBezTo>
                    <a:pt x="136749" y="1082190"/>
                    <a:pt x="129691" y="1096298"/>
                    <a:pt x="122633" y="1117460"/>
                  </a:cubicBezTo>
                  <a:cubicBezTo>
                    <a:pt x="122633" y="1099825"/>
                    <a:pt x="129691" y="1085717"/>
                    <a:pt x="136749" y="1068082"/>
                  </a:cubicBezTo>
                  <a:close/>
                  <a:moveTo>
                    <a:pt x="186154" y="867042"/>
                  </a:moveTo>
                  <a:cubicBezTo>
                    <a:pt x="186154" y="881150"/>
                    <a:pt x="179097" y="895258"/>
                    <a:pt x="175568" y="905839"/>
                  </a:cubicBezTo>
                  <a:cubicBezTo>
                    <a:pt x="175568" y="891731"/>
                    <a:pt x="182626" y="877623"/>
                    <a:pt x="186154" y="867042"/>
                  </a:cubicBezTo>
                  <a:close/>
                  <a:moveTo>
                    <a:pt x="214387" y="1480743"/>
                  </a:moveTo>
                  <a:cubicBezTo>
                    <a:pt x="214387" y="1494852"/>
                    <a:pt x="207329" y="1505433"/>
                    <a:pt x="203799" y="1519540"/>
                  </a:cubicBezTo>
                  <a:cubicBezTo>
                    <a:pt x="207329" y="1505433"/>
                    <a:pt x="210858" y="1494852"/>
                    <a:pt x="214387" y="1480743"/>
                  </a:cubicBezTo>
                  <a:close/>
                  <a:moveTo>
                    <a:pt x="447300" y="108732"/>
                  </a:moveTo>
                  <a:cubicBezTo>
                    <a:pt x="447300" y="98152"/>
                    <a:pt x="457887" y="87571"/>
                    <a:pt x="464945" y="80517"/>
                  </a:cubicBezTo>
                  <a:cubicBezTo>
                    <a:pt x="464945" y="91097"/>
                    <a:pt x="454358" y="101678"/>
                    <a:pt x="447300" y="108732"/>
                  </a:cubicBezTo>
                  <a:close/>
                  <a:moveTo>
                    <a:pt x="341430" y="1029285"/>
                  </a:moveTo>
                  <a:cubicBezTo>
                    <a:pt x="341430" y="1029285"/>
                    <a:pt x="341430" y="1029285"/>
                    <a:pt x="341430" y="1029285"/>
                  </a:cubicBezTo>
                  <a:cubicBezTo>
                    <a:pt x="341430" y="1032812"/>
                    <a:pt x="341430" y="1036339"/>
                    <a:pt x="337901" y="1039866"/>
                  </a:cubicBezTo>
                  <a:cubicBezTo>
                    <a:pt x="337901" y="1039866"/>
                    <a:pt x="337901" y="1039866"/>
                    <a:pt x="337901" y="1039866"/>
                  </a:cubicBezTo>
                  <a:cubicBezTo>
                    <a:pt x="337901" y="1036339"/>
                    <a:pt x="337901" y="1032812"/>
                    <a:pt x="341430" y="1029285"/>
                  </a:cubicBezTo>
                  <a:close/>
                  <a:moveTo>
                    <a:pt x="1093107" y="1498378"/>
                  </a:moveTo>
                  <a:cubicBezTo>
                    <a:pt x="1093107" y="1501905"/>
                    <a:pt x="1093107" y="1505433"/>
                    <a:pt x="1089578" y="1512487"/>
                  </a:cubicBezTo>
                  <a:cubicBezTo>
                    <a:pt x="1089578" y="1512487"/>
                    <a:pt x="1089578" y="1512487"/>
                    <a:pt x="1089578" y="1512487"/>
                  </a:cubicBezTo>
                  <a:cubicBezTo>
                    <a:pt x="1089578" y="1508960"/>
                    <a:pt x="1089578" y="1505433"/>
                    <a:pt x="1093107" y="1498378"/>
                  </a:cubicBezTo>
                  <a:cubicBezTo>
                    <a:pt x="1093107" y="1498378"/>
                    <a:pt x="1093107" y="1498378"/>
                    <a:pt x="1093107" y="1498378"/>
                  </a:cubicBezTo>
                  <a:close/>
                  <a:moveTo>
                    <a:pt x="927244" y="461434"/>
                  </a:moveTo>
                  <a:cubicBezTo>
                    <a:pt x="923715" y="464962"/>
                    <a:pt x="916657" y="461434"/>
                    <a:pt x="909599" y="461434"/>
                  </a:cubicBezTo>
                  <a:cubicBezTo>
                    <a:pt x="916657" y="457908"/>
                    <a:pt x="920186" y="457908"/>
                    <a:pt x="927244" y="461434"/>
                  </a:cubicBezTo>
                  <a:close/>
                  <a:moveTo>
                    <a:pt x="927244" y="461434"/>
                  </a:moveTo>
                  <a:cubicBezTo>
                    <a:pt x="927244" y="461434"/>
                    <a:pt x="927244" y="461434"/>
                    <a:pt x="927244" y="461434"/>
                  </a:cubicBezTo>
                  <a:cubicBezTo>
                    <a:pt x="927244" y="461434"/>
                    <a:pt x="927244" y="461434"/>
                    <a:pt x="927244" y="461434"/>
                  </a:cubicBezTo>
                  <a:cubicBezTo>
                    <a:pt x="927244" y="461434"/>
                    <a:pt x="927244" y="461434"/>
                    <a:pt x="927244" y="461434"/>
                  </a:cubicBezTo>
                  <a:close/>
                  <a:moveTo>
                    <a:pt x="210858" y="761231"/>
                  </a:moveTo>
                  <a:cubicBezTo>
                    <a:pt x="210858" y="761231"/>
                    <a:pt x="210858" y="764758"/>
                    <a:pt x="210858" y="768286"/>
                  </a:cubicBezTo>
                  <a:cubicBezTo>
                    <a:pt x="210858" y="768286"/>
                    <a:pt x="210858" y="764758"/>
                    <a:pt x="210858" y="761231"/>
                  </a:cubicBezTo>
                  <a:cubicBezTo>
                    <a:pt x="210858" y="761231"/>
                    <a:pt x="210858" y="761231"/>
                    <a:pt x="210858" y="761231"/>
                  </a:cubicBezTo>
                  <a:close/>
                  <a:moveTo>
                    <a:pt x="496706" y="380313"/>
                  </a:moveTo>
                  <a:cubicBezTo>
                    <a:pt x="496706" y="380313"/>
                    <a:pt x="496706" y="387367"/>
                    <a:pt x="496706" y="390894"/>
                  </a:cubicBezTo>
                  <a:cubicBezTo>
                    <a:pt x="496706" y="387367"/>
                    <a:pt x="496706" y="383840"/>
                    <a:pt x="496706" y="380313"/>
                  </a:cubicBezTo>
                  <a:close/>
                  <a:moveTo>
                    <a:pt x="493177" y="390894"/>
                  </a:moveTo>
                  <a:cubicBezTo>
                    <a:pt x="493177" y="390894"/>
                    <a:pt x="493177" y="390894"/>
                    <a:pt x="493177" y="390894"/>
                  </a:cubicBezTo>
                  <a:cubicBezTo>
                    <a:pt x="493177" y="390894"/>
                    <a:pt x="493177" y="390894"/>
                    <a:pt x="493177" y="390894"/>
                  </a:cubicBezTo>
                  <a:cubicBezTo>
                    <a:pt x="493177" y="390894"/>
                    <a:pt x="493177" y="390894"/>
                    <a:pt x="493177" y="390894"/>
                  </a:cubicBezTo>
                  <a:close/>
                  <a:moveTo>
                    <a:pt x="200270" y="1466635"/>
                  </a:moveTo>
                  <a:cubicBezTo>
                    <a:pt x="200270" y="1466635"/>
                    <a:pt x="200270" y="1466635"/>
                    <a:pt x="200270" y="1466635"/>
                  </a:cubicBezTo>
                  <a:cubicBezTo>
                    <a:pt x="200270" y="1466635"/>
                    <a:pt x="200270" y="1466635"/>
                    <a:pt x="200270" y="1466635"/>
                  </a:cubicBezTo>
                  <a:cubicBezTo>
                    <a:pt x="200270" y="1466635"/>
                    <a:pt x="200270" y="1466635"/>
                    <a:pt x="200270" y="1466635"/>
                  </a:cubicBezTo>
                  <a:close/>
                  <a:moveTo>
                    <a:pt x="200270" y="1466635"/>
                  </a:moveTo>
                  <a:cubicBezTo>
                    <a:pt x="200270" y="1463108"/>
                    <a:pt x="200270" y="1459582"/>
                    <a:pt x="200270" y="1456055"/>
                  </a:cubicBezTo>
                  <a:cubicBezTo>
                    <a:pt x="200270" y="1459582"/>
                    <a:pt x="200270" y="1463108"/>
                    <a:pt x="200270" y="1466635"/>
                  </a:cubicBezTo>
                  <a:close/>
                  <a:moveTo>
                    <a:pt x="588460" y="1706473"/>
                  </a:moveTo>
                  <a:cubicBezTo>
                    <a:pt x="588460" y="1706473"/>
                    <a:pt x="591989" y="1706473"/>
                    <a:pt x="595518" y="1706473"/>
                  </a:cubicBezTo>
                  <a:cubicBezTo>
                    <a:pt x="595518" y="1706473"/>
                    <a:pt x="595518" y="1706473"/>
                    <a:pt x="595518" y="1706473"/>
                  </a:cubicBezTo>
                  <a:cubicBezTo>
                    <a:pt x="595518" y="1706473"/>
                    <a:pt x="591989" y="1706473"/>
                    <a:pt x="588460" y="1706473"/>
                  </a:cubicBezTo>
                  <a:cubicBezTo>
                    <a:pt x="588460" y="1706473"/>
                    <a:pt x="588460" y="1706473"/>
                    <a:pt x="588460" y="1706473"/>
                  </a:cubicBezTo>
                  <a:close/>
                  <a:moveTo>
                    <a:pt x="1114281" y="472016"/>
                  </a:moveTo>
                  <a:cubicBezTo>
                    <a:pt x="1114281" y="472016"/>
                    <a:pt x="1114281" y="472016"/>
                    <a:pt x="1114281" y="472016"/>
                  </a:cubicBezTo>
                  <a:cubicBezTo>
                    <a:pt x="1114281" y="472016"/>
                    <a:pt x="1114281" y="472016"/>
                    <a:pt x="1114281" y="472016"/>
                  </a:cubicBezTo>
                  <a:cubicBezTo>
                    <a:pt x="1114281" y="472016"/>
                    <a:pt x="1114281" y="472016"/>
                    <a:pt x="1114281" y="472016"/>
                  </a:cubicBezTo>
                  <a:close/>
                  <a:moveTo>
                    <a:pt x="1121339" y="475543"/>
                  </a:moveTo>
                  <a:cubicBezTo>
                    <a:pt x="1121339" y="475543"/>
                    <a:pt x="1117810" y="475543"/>
                    <a:pt x="1114281" y="475543"/>
                  </a:cubicBezTo>
                  <a:cubicBezTo>
                    <a:pt x="1114281" y="475543"/>
                    <a:pt x="1117810" y="475543"/>
                    <a:pt x="1121339" y="475543"/>
                  </a:cubicBezTo>
                  <a:cubicBezTo>
                    <a:pt x="1121339" y="475543"/>
                    <a:pt x="1121339" y="475543"/>
                    <a:pt x="1121339" y="475543"/>
                  </a:cubicBezTo>
                  <a:close/>
                  <a:moveTo>
                    <a:pt x="401423" y="1685311"/>
                  </a:moveTo>
                  <a:cubicBezTo>
                    <a:pt x="401423" y="1685311"/>
                    <a:pt x="401423" y="1685311"/>
                    <a:pt x="401423" y="1685311"/>
                  </a:cubicBezTo>
                  <a:cubicBezTo>
                    <a:pt x="401423" y="1685311"/>
                    <a:pt x="401423" y="1685311"/>
                    <a:pt x="401423" y="1685311"/>
                  </a:cubicBezTo>
                  <a:cubicBezTo>
                    <a:pt x="401423" y="1685311"/>
                    <a:pt x="401423" y="1685311"/>
                    <a:pt x="401423" y="1685311"/>
                  </a:cubicBezTo>
                  <a:cubicBezTo>
                    <a:pt x="401423" y="1685311"/>
                    <a:pt x="401423" y="1685311"/>
                    <a:pt x="401423" y="1685311"/>
                  </a:cubicBezTo>
                  <a:close/>
                  <a:moveTo>
                    <a:pt x="1382485" y="447327"/>
                  </a:moveTo>
                  <a:cubicBezTo>
                    <a:pt x="1382485" y="447327"/>
                    <a:pt x="1386013" y="447327"/>
                    <a:pt x="1389543" y="447327"/>
                  </a:cubicBezTo>
                  <a:cubicBezTo>
                    <a:pt x="1389543" y="447327"/>
                    <a:pt x="1386013" y="447327"/>
                    <a:pt x="1382485" y="447327"/>
                  </a:cubicBezTo>
                  <a:close/>
                  <a:moveTo>
                    <a:pt x="80285" y="1572446"/>
                  </a:moveTo>
                  <a:cubicBezTo>
                    <a:pt x="80285" y="1572446"/>
                    <a:pt x="80285" y="1572446"/>
                    <a:pt x="80285" y="1572446"/>
                  </a:cubicBezTo>
                  <a:cubicBezTo>
                    <a:pt x="80285" y="1572446"/>
                    <a:pt x="80285" y="1572446"/>
                    <a:pt x="80285" y="1572446"/>
                  </a:cubicBezTo>
                  <a:cubicBezTo>
                    <a:pt x="80285" y="1572446"/>
                    <a:pt x="80285" y="1572446"/>
                    <a:pt x="80285" y="1572446"/>
                  </a:cubicBezTo>
                  <a:close/>
                  <a:moveTo>
                    <a:pt x="80285" y="1572446"/>
                  </a:moveTo>
                  <a:cubicBezTo>
                    <a:pt x="80285" y="1572446"/>
                    <a:pt x="80285" y="1572446"/>
                    <a:pt x="80285" y="1572446"/>
                  </a:cubicBezTo>
                  <a:cubicBezTo>
                    <a:pt x="80285" y="1572446"/>
                    <a:pt x="80285" y="1572446"/>
                    <a:pt x="80285" y="1572446"/>
                  </a:cubicBezTo>
                  <a:cubicBezTo>
                    <a:pt x="80285" y="1572446"/>
                    <a:pt x="80285" y="1572446"/>
                    <a:pt x="80285" y="1572446"/>
                  </a:cubicBezTo>
                  <a:close/>
                  <a:moveTo>
                    <a:pt x="694330" y="76989"/>
                  </a:moveTo>
                  <a:cubicBezTo>
                    <a:pt x="680214" y="69936"/>
                    <a:pt x="662569" y="59354"/>
                    <a:pt x="648453" y="52300"/>
                  </a:cubicBezTo>
                  <a:cubicBezTo>
                    <a:pt x="662569" y="52300"/>
                    <a:pt x="676685" y="59354"/>
                    <a:pt x="687272" y="66408"/>
                  </a:cubicBezTo>
                  <a:cubicBezTo>
                    <a:pt x="729620" y="91097"/>
                    <a:pt x="775497" y="108732"/>
                    <a:pt x="821374" y="122841"/>
                  </a:cubicBezTo>
                  <a:cubicBezTo>
                    <a:pt x="835490" y="126368"/>
                    <a:pt x="849606" y="133422"/>
                    <a:pt x="863722" y="140476"/>
                  </a:cubicBezTo>
                  <a:cubicBezTo>
                    <a:pt x="863722" y="140476"/>
                    <a:pt x="863722" y="140476"/>
                    <a:pt x="863722" y="140476"/>
                  </a:cubicBezTo>
                  <a:cubicBezTo>
                    <a:pt x="863722" y="140476"/>
                    <a:pt x="860193" y="140476"/>
                    <a:pt x="856664" y="140476"/>
                  </a:cubicBezTo>
                  <a:cubicBezTo>
                    <a:pt x="831961" y="133422"/>
                    <a:pt x="810787" y="126368"/>
                    <a:pt x="786084" y="115787"/>
                  </a:cubicBezTo>
                  <a:cubicBezTo>
                    <a:pt x="775497" y="112260"/>
                    <a:pt x="761381" y="105206"/>
                    <a:pt x="750794" y="101678"/>
                  </a:cubicBezTo>
                  <a:cubicBezTo>
                    <a:pt x="729620" y="91097"/>
                    <a:pt x="711975" y="84043"/>
                    <a:pt x="690801" y="73462"/>
                  </a:cubicBezTo>
                  <a:close/>
                  <a:moveTo>
                    <a:pt x="1318963" y="302719"/>
                  </a:moveTo>
                  <a:cubicBezTo>
                    <a:pt x="1311905" y="302719"/>
                    <a:pt x="1304847" y="302719"/>
                    <a:pt x="1297789" y="292138"/>
                  </a:cubicBezTo>
                  <a:cubicBezTo>
                    <a:pt x="1326021" y="295665"/>
                    <a:pt x="1350723" y="302719"/>
                    <a:pt x="1375427" y="313300"/>
                  </a:cubicBezTo>
                  <a:cubicBezTo>
                    <a:pt x="1354253" y="313300"/>
                    <a:pt x="1336608" y="306246"/>
                    <a:pt x="1318963" y="299192"/>
                  </a:cubicBezTo>
                  <a:close/>
                  <a:moveTo>
                    <a:pt x="1378956" y="334462"/>
                  </a:moveTo>
                  <a:cubicBezTo>
                    <a:pt x="1347195" y="334462"/>
                    <a:pt x="1315434" y="323881"/>
                    <a:pt x="1280144" y="313300"/>
                  </a:cubicBezTo>
                  <a:cubicBezTo>
                    <a:pt x="1287202" y="313300"/>
                    <a:pt x="1290731" y="313300"/>
                    <a:pt x="1297789" y="313300"/>
                  </a:cubicBezTo>
                  <a:cubicBezTo>
                    <a:pt x="1318963" y="316827"/>
                    <a:pt x="1336608" y="323881"/>
                    <a:pt x="1357782" y="327408"/>
                  </a:cubicBezTo>
                  <a:cubicBezTo>
                    <a:pt x="1364840" y="327408"/>
                    <a:pt x="1371898" y="327408"/>
                    <a:pt x="1378956" y="330935"/>
                  </a:cubicBezTo>
                  <a:close/>
                  <a:moveTo>
                    <a:pt x="888425" y="211016"/>
                  </a:moveTo>
                  <a:lnTo>
                    <a:pt x="888425" y="211016"/>
                  </a:lnTo>
                  <a:cubicBezTo>
                    <a:pt x="888425" y="211016"/>
                    <a:pt x="888425" y="211016"/>
                    <a:pt x="888425" y="211016"/>
                  </a:cubicBezTo>
                  <a:cubicBezTo>
                    <a:pt x="888425" y="211016"/>
                    <a:pt x="888425" y="211016"/>
                    <a:pt x="888425" y="211016"/>
                  </a:cubicBezTo>
                  <a:close/>
                  <a:moveTo>
                    <a:pt x="860193" y="207489"/>
                  </a:moveTo>
                  <a:cubicBezTo>
                    <a:pt x="870780" y="207489"/>
                    <a:pt x="877838" y="207489"/>
                    <a:pt x="888425" y="211016"/>
                  </a:cubicBezTo>
                  <a:cubicBezTo>
                    <a:pt x="888425" y="211016"/>
                    <a:pt x="888425" y="211016"/>
                    <a:pt x="888425" y="211016"/>
                  </a:cubicBezTo>
                  <a:cubicBezTo>
                    <a:pt x="863722" y="211016"/>
                    <a:pt x="839019" y="207489"/>
                    <a:pt x="814316" y="200435"/>
                  </a:cubicBezTo>
                  <a:cubicBezTo>
                    <a:pt x="814316" y="200435"/>
                    <a:pt x="814316" y="200435"/>
                    <a:pt x="807258" y="196908"/>
                  </a:cubicBezTo>
                  <a:cubicBezTo>
                    <a:pt x="828432" y="196908"/>
                    <a:pt x="842548" y="203962"/>
                    <a:pt x="860193" y="203962"/>
                  </a:cubicBezTo>
                  <a:close/>
                  <a:moveTo>
                    <a:pt x="531996" y="119314"/>
                  </a:moveTo>
                  <a:cubicBezTo>
                    <a:pt x="549641" y="119314"/>
                    <a:pt x="567286" y="122841"/>
                    <a:pt x="584931" y="129895"/>
                  </a:cubicBezTo>
                  <a:cubicBezTo>
                    <a:pt x="563757" y="129895"/>
                    <a:pt x="542583" y="126368"/>
                    <a:pt x="521409" y="119314"/>
                  </a:cubicBezTo>
                  <a:cubicBezTo>
                    <a:pt x="524938" y="119314"/>
                    <a:pt x="528467" y="119314"/>
                    <a:pt x="531996" y="119314"/>
                  </a:cubicBezTo>
                  <a:close/>
                  <a:moveTo>
                    <a:pt x="1382485" y="288611"/>
                  </a:moveTo>
                  <a:cubicBezTo>
                    <a:pt x="1364840" y="285083"/>
                    <a:pt x="1343666" y="278030"/>
                    <a:pt x="1322492" y="274503"/>
                  </a:cubicBezTo>
                  <a:cubicBezTo>
                    <a:pt x="1340137" y="274503"/>
                    <a:pt x="1361311" y="274503"/>
                    <a:pt x="1382485" y="288611"/>
                  </a:cubicBezTo>
                  <a:close/>
                  <a:moveTo>
                    <a:pt x="828432" y="179273"/>
                  </a:moveTo>
                  <a:cubicBezTo>
                    <a:pt x="842548" y="179273"/>
                    <a:pt x="856664" y="179273"/>
                    <a:pt x="870780" y="186327"/>
                  </a:cubicBezTo>
                  <a:cubicBezTo>
                    <a:pt x="870780" y="186327"/>
                    <a:pt x="870780" y="186327"/>
                    <a:pt x="877838" y="186327"/>
                  </a:cubicBezTo>
                  <a:cubicBezTo>
                    <a:pt x="860193" y="186327"/>
                    <a:pt x="842548" y="186327"/>
                    <a:pt x="824903" y="179273"/>
                  </a:cubicBezTo>
                  <a:cubicBezTo>
                    <a:pt x="824903" y="179273"/>
                    <a:pt x="824903" y="179273"/>
                    <a:pt x="824903" y="179273"/>
                  </a:cubicBezTo>
                  <a:close/>
                  <a:moveTo>
                    <a:pt x="824903" y="182800"/>
                  </a:moveTo>
                  <a:cubicBezTo>
                    <a:pt x="824903" y="182800"/>
                    <a:pt x="824903" y="182800"/>
                    <a:pt x="824903" y="182800"/>
                  </a:cubicBezTo>
                  <a:cubicBezTo>
                    <a:pt x="824903" y="182800"/>
                    <a:pt x="824903" y="182800"/>
                    <a:pt x="824903" y="182800"/>
                  </a:cubicBezTo>
                  <a:lnTo>
                    <a:pt x="824903" y="182800"/>
                  </a:lnTo>
                  <a:close/>
                  <a:moveTo>
                    <a:pt x="1375427" y="302719"/>
                  </a:moveTo>
                  <a:cubicBezTo>
                    <a:pt x="1357782" y="302719"/>
                    <a:pt x="1340137" y="295665"/>
                    <a:pt x="1322492" y="288611"/>
                  </a:cubicBezTo>
                  <a:cubicBezTo>
                    <a:pt x="1340137" y="288611"/>
                    <a:pt x="1357782" y="295665"/>
                    <a:pt x="1375427" y="302719"/>
                  </a:cubicBezTo>
                  <a:close/>
                  <a:moveTo>
                    <a:pt x="591989" y="31138"/>
                  </a:moveTo>
                  <a:cubicBezTo>
                    <a:pt x="581402" y="31138"/>
                    <a:pt x="567286" y="31138"/>
                    <a:pt x="556699" y="31138"/>
                  </a:cubicBezTo>
                  <a:cubicBezTo>
                    <a:pt x="567286" y="31138"/>
                    <a:pt x="581402" y="31138"/>
                    <a:pt x="591989" y="31138"/>
                  </a:cubicBezTo>
                  <a:close/>
                  <a:moveTo>
                    <a:pt x="556699" y="27611"/>
                  </a:moveTo>
                  <a:cubicBezTo>
                    <a:pt x="556699" y="27611"/>
                    <a:pt x="556699" y="27611"/>
                    <a:pt x="556699" y="27611"/>
                  </a:cubicBezTo>
                  <a:cubicBezTo>
                    <a:pt x="556699" y="27611"/>
                    <a:pt x="556699" y="27611"/>
                    <a:pt x="556699" y="27611"/>
                  </a:cubicBezTo>
                  <a:lnTo>
                    <a:pt x="556699" y="27611"/>
                  </a:lnTo>
                  <a:close/>
                  <a:moveTo>
                    <a:pt x="899012" y="214543"/>
                  </a:moveTo>
                  <a:cubicBezTo>
                    <a:pt x="899012" y="214543"/>
                    <a:pt x="899012" y="214543"/>
                    <a:pt x="899012" y="214543"/>
                  </a:cubicBezTo>
                  <a:cubicBezTo>
                    <a:pt x="899012" y="214543"/>
                    <a:pt x="899012" y="214543"/>
                    <a:pt x="899012" y="214543"/>
                  </a:cubicBezTo>
                  <a:lnTo>
                    <a:pt x="899012" y="214543"/>
                  </a:lnTo>
                  <a:close/>
                  <a:moveTo>
                    <a:pt x="888425" y="211016"/>
                  </a:moveTo>
                  <a:cubicBezTo>
                    <a:pt x="891954" y="211016"/>
                    <a:pt x="895483" y="211016"/>
                    <a:pt x="899012" y="211016"/>
                  </a:cubicBezTo>
                  <a:cubicBezTo>
                    <a:pt x="895483" y="211016"/>
                    <a:pt x="891954" y="211016"/>
                    <a:pt x="888425" y="211016"/>
                  </a:cubicBezTo>
                  <a:close/>
                  <a:moveTo>
                    <a:pt x="888425" y="211016"/>
                  </a:moveTo>
                  <a:cubicBezTo>
                    <a:pt x="888425" y="211016"/>
                    <a:pt x="888425" y="211016"/>
                    <a:pt x="888425" y="211016"/>
                  </a:cubicBezTo>
                  <a:cubicBezTo>
                    <a:pt x="888425" y="211016"/>
                    <a:pt x="888425" y="211016"/>
                    <a:pt x="888425" y="211016"/>
                  </a:cubicBezTo>
                  <a:cubicBezTo>
                    <a:pt x="888425" y="211016"/>
                    <a:pt x="888425" y="211016"/>
                    <a:pt x="888425" y="211016"/>
                  </a:cubicBezTo>
                  <a:close/>
                  <a:moveTo>
                    <a:pt x="821374" y="182800"/>
                  </a:moveTo>
                  <a:cubicBezTo>
                    <a:pt x="821374" y="182800"/>
                    <a:pt x="821374" y="182800"/>
                    <a:pt x="821374" y="182800"/>
                  </a:cubicBezTo>
                  <a:cubicBezTo>
                    <a:pt x="821374" y="182800"/>
                    <a:pt x="821374" y="182800"/>
                    <a:pt x="821374" y="182800"/>
                  </a:cubicBezTo>
                  <a:cubicBezTo>
                    <a:pt x="821374" y="182800"/>
                    <a:pt x="821374" y="182800"/>
                    <a:pt x="821374" y="182800"/>
                  </a:cubicBezTo>
                  <a:close/>
                  <a:moveTo>
                    <a:pt x="814316" y="179273"/>
                  </a:moveTo>
                  <a:cubicBezTo>
                    <a:pt x="814316" y="179273"/>
                    <a:pt x="817845" y="179273"/>
                    <a:pt x="821374" y="179273"/>
                  </a:cubicBezTo>
                  <a:cubicBezTo>
                    <a:pt x="821374" y="179273"/>
                    <a:pt x="817845" y="179273"/>
                    <a:pt x="814316" y="179273"/>
                  </a:cubicBezTo>
                  <a:cubicBezTo>
                    <a:pt x="814316" y="179273"/>
                    <a:pt x="814316" y="179273"/>
                    <a:pt x="814316" y="179273"/>
                  </a:cubicBezTo>
                  <a:close/>
                  <a:moveTo>
                    <a:pt x="902541" y="211016"/>
                  </a:moveTo>
                  <a:cubicBezTo>
                    <a:pt x="902541" y="211016"/>
                    <a:pt x="902541" y="211016"/>
                    <a:pt x="902541" y="211016"/>
                  </a:cubicBezTo>
                  <a:cubicBezTo>
                    <a:pt x="902541" y="211016"/>
                    <a:pt x="902541" y="211016"/>
                    <a:pt x="902541" y="211016"/>
                  </a:cubicBezTo>
                  <a:cubicBezTo>
                    <a:pt x="902541" y="211016"/>
                    <a:pt x="902541" y="211016"/>
                    <a:pt x="902541" y="211016"/>
                  </a:cubicBezTo>
                  <a:close/>
                  <a:moveTo>
                    <a:pt x="906070" y="214543"/>
                  </a:moveTo>
                  <a:cubicBezTo>
                    <a:pt x="906070" y="214543"/>
                    <a:pt x="902541" y="214543"/>
                    <a:pt x="899012" y="214543"/>
                  </a:cubicBezTo>
                  <a:cubicBezTo>
                    <a:pt x="899012" y="214543"/>
                    <a:pt x="902541" y="214543"/>
                    <a:pt x="906070" y="214543"/>
                  </a:cubicBezTo>
                  <a:close/>
                  <a:moveTo>
                    <a:pt x="539054" y="27611"/>
                  </a:moveTo>
                  <a:cubicBezTo>
                    <a:pt x="539054" y="27611"/>
                    <a:pt x="539054" y="27611"/>
                    <a:pt x="539054" y="27611"/>
                  </a:cubicBezTo>
                  <a:cubicBezTo>
                    <a:pt x="539054" y="27611"/>
                    <a:pt x="539054" y="27611"/>
                    <a:pt x="539054" y="27611"/>
                  </a:cubicBezTo>
                  <a:cubicBezTo>
                    <a:pt x="539054" y="27611"/>
                    <a:pt x="539054" y="27611"/>
                    <a:pt x="539054" y="27611"/>
                  </a:cubicBezTo>
                  <a:cubicBezTo>
                    <a:pt x="539054" y="27611"/>
                    <a:pt x="539054" y="27611"/>
                    <a:pt x="539054" y="27611"/>
                  </a:cubicBezTo>
                  <a:cubicBezTo>
                    <a:pt x="539054" y="27611"/>
                    <a:pt x="539054" y="27611"/>
                    <a:pt x="539054" y="27611"/>
                  </a:cubicBezTo>
                  <a:lnTo>
                    <a:pt x="539054" y="27611"/>
                  </a:lnTo>
                  <a:close/>
                  <a:moveTo>
                    <a:pt x="539054" y="27611"/>
                  </a:moveTo>
                  <a:cubicBezTo>
                    <a:pt x="539054" y="27611"/>
                    <a:pt x="539054" y="27611"/>
                    <a:pt x="539054" y="27611"/>
                  </a:cubicBezTo>
                  <a:cubicBezTo>
                    <a:pt x="539054" y="27611"/>
                    <a:pt x="539054" y="27611"/>
                    <a:pt x="539054" y="27611"/>
                  </a:cubicBezTo>
                  <a:cubicBezTo>
                    <a:pt x="539054" y="27611"/>
                    <a:pt x="539054" y="27611"/>
                    <a:pt x="539054" y="27611"/>
                  </a:cubicBezTo>
                  <a:close/>
                  <a:moveTo>
                    <a:pt x="553170" y="27611"/>
                  </a:moveTo>
                  <a:cubicBezTo>
                    <a:pt x="553170" y="27611"/>
                    <a:pt x="553170" y="27611"/>
                    <a:pt x="553170" y="27611"/>
                  </a:cubicBezTo>
                  <a:cubicBezTo>
                    <a:pt x="553170" y="27611"/>
                    <a:pt x="553170" y="27611"/>
                    <a:pt x="553170" y="27611"/>
                  </a:cubicBezTo>
                  <a:cubicBezTo>
                    <a:pt x="553170" y="27611"/>
                    <a:pt x="553170" y="27611"/>
                    <a:pt x="553170" y="27611"/>
                  </a:cubicBezTo>
                  <a:cubicBezTo>
                    <a:pt x="553170" y="27611"/>
                    <a:pt x="553170" y="27611"/>
                    <a:pt x="553170" y="27611"/>
                  </a:cubicBezTo>
                  <a:close/>
                  <a:moveTo>
                    <a:pt x="556699" y="27611"/>
                  </a:moveTo>
                  <a:cubicBezTo>
                    <a:pt x="556699" y="27611"/>
                    <a:pt x="556699" y="27611"/>
                    <a:pt x="556699" y="27611"/>
                  </a:cubicBezTo>
                  <a:cubicBezTo>
                    <a:pt x="556699" y="27611"/>
                    <a:pt x="556699" y="27611"/>
                    <a:pt x="556699" y="27611"/>
                  </a:cubicBezTo>
                  <a:cubicBezTo>
                    <a:pt x="556699" y="27611"/>
                    <a:pt x="556699" y="27611"/>
                    <a:pt x="556699" y="27611"/>
                  </a:cubicBezTo>
                  <a:close/>
                </a:path>
              </a:pathLst>
            </a:custGeom>
            <a:solidFill>
              <a:srgbClr val="F3745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1112" name="Google Shape;1112;p40"/>
            <p:cNvSpPr/>
            <p:nvPr/>
          </p:nvSpPr>
          <p:spPr>
            <a:xfrm>
              <a:off x="2406985" y="10106847"/>
              <a:ext cx="3222969" cy="1452358"/>
            </a:xfrm>
            <a:custGeom>
              <a:avLst/>
              <a:gdLst/>
              <a:ahLst/>
              <a:cxnLst/>
              <a:rect l="l" t="t" r="r" b="b"/>
              <a:pathLst>
                <a:path w="3222969" h="1452358" extrusionOk="0">
                  <a:moveTo>
                    <a:pt x="19200" y="789090"/>
                  </a:moveTo>
                  <a:cubicBezTo>
                    <a:pt x="72135" y="669171"/>
                    <a:pt x="216824" y="616265"/>
                    <a:pt x="350926" y="609212"/>
                  </a:cubicBezTo>
                  <a:cubicBezTo>
                    <a:pt x="481499" y="598630"/>
                    <a:pt x="619130" y="619793"/>
                    <a:pt x="746174" y="577469"/>
                  </a:cubicBezTo>
                  <a:cubicBezTo>
                    <a:pt x="943797" y="510455"/>
                    <a:pt x="1063783" y="316469"/>
                    <a:pt x="1226117" y="185970"/>
                  </a:cubicBezTo>
                  <a:cubicBezTo>
                    <a:pt x="1476676" y="-22124"/>
                    <a:pt x="1861336" y="-67976"/>
                    <a:pt x="2133070" y="111902"/>
                  </a:cubicBezTo>
                  <a:cubicBezTo>
                    <a:pt x="2196591" y="154227"/>
                    <a:pt x="2256585" y="207132"/>
                    <a:pt x="2320106" y="252983"/>
                  </a:cubicBezTo>
                  <a:cubicBezTo>
                    <a:pt x="2482440" y="365848"/>
                    <a:pt x="2683593" y="418753"/>
                    <a:pt x="2881216" y="397591"/>
                  </a:cubicBezTo>
                  <a:cubicBezTo>
                    <a:pt x="2958855" y="390536"/>
                    <a:pt x="3036493" y="372901"/>
                    <a:pt x="3110601" y="394064"/>
                  </a:cubicBezTo>
                  <a:cubicBezTo>
                    <a:pt x="3184710" y="415226"/>
                    <a:pt x="3248233" y="499874"/>
                    <a:pt x="3212943" y="566887"/>
                  </a:cubicBezTo>
                  <a:cubicBezTo>
                    <a:pt x="3181181" y="633901"/>
                    <a:pt x="3078840" y="648009"/>
                    <a:pt x="3050609" y="718550"/>
                  </a:cubicBezTo>
                  <a:cubicBezTo>
                    <a:pt x="3025906" y="782036"/>
                    <a:pt x="3071783" y="845522"/>
                    <a:pt x="3085899" y="912536"/>
                  </a:cubicBezTo>
                  <a:cubicBezTo>
                    <a:pt x="3100015" y="983076"/>
                    <a:pt x="3068254" y="1057143"/>
                    <a:pt x="3032964" y="1120630"/>
                  </a:cubicBezTo>
                  <a:cubicBezTo>
                    <a:pt x="3011790" y="1155900"/>
                    <a:pt x="2990616" y="1191170"/>
                    <a:pt x="2962384" y="1215859"/>
                  </a:cubicBezTo>
                  <a:cubicBezTo>
                    <a:pt x="2877688" y="1286399"/>
                    <a:pt x="2754173" y="1272291"/>
                    <a:pt x="2644774" y="1251129"/>
                  </a:cubicBezTo>
                  <a:cubicBezTo>
                    <a:pt x="2545962" y="1233494"/>
                    <a:pt x="2447150" y="1215859"/>
                    <a:pt x="2344810" y="1198224"/>
                  </a:cubicBezTo>
                  <a:cubicBezTo>
                    <a:pt x="2235410" y="1177063"/>
                    <a:pt x="2118953" y="1159427"/>
                    <a:pt x="2013083" y="1198224"/>
                  </a:cubicBezTo>
                  <a:cubicBezTo>
                    <a:pt x="1949561" y="1226441"/>
                    <a:pt x="1896626" y="1272291"/>
                    <a:pt x="1836634" y="1314616"/>
                  </a:cubicBezTo>
                  <a:cubicBezTo>
                    <a:pt x="1695474" y="1409845"/>
                    <a:pt x="1522553" y="1455697"/>
                    <a:pt x="1349632" y="1452170"/>
                  </a:cubicBezTo>
                  <a:cubicBezTo>
                    <a:pt x="1176711" y="1452170"/>
                    <a:pt x="1003791" y="1399264"/>
                    <a:pt x="837927" y="1346359"/>
                  </a:cubicBezTo>
                  <a:cubicBezTo>
                    <a:pt x="626188" y="1279346"/>
                    <a:pt x="407390" y="1215859"/>
                    <a:pt x="202708" y="1131211"/>
                  </a:cubicBezTo>
                  <a:cubicBezTo>
                    <a:pt x="72135" y="1078305"/>
                    <a:pt x="-47851" y="947806"/>
                    <a:pt x="19200" y="796144"/>
                  </a:cubicBezTo>
                  <a:close/>
                </a:path>
              </a:pathLst>
            </a:custGeom>
            <a:solidFill>
              <a:srgbClr val="F9EDD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1113" name="Google Shape;1113;p40"/>
            <p:cNvSpPr/>
            <p:nvPr/>
          </p:nvSpPr>
          <p:spPr>
            <a:xfrm>
              <a:off x="6112202" y="1865442"/>
              <a:ext cx="1576061" cy="1668280"/>
            </a:xfrm>
            <a:custGeom>
              <a:avLst/>
              <a:gdLst/>
              <a:ahLst/>
              <a:cxnLst/>
              <a:rect l="l" t="t" r="r" b="b"/>
              <a:pathLst>
                <a:path w="1576061" h="1668280" extrusionOk="0">
                  <a:moveTo>
                    <a:pt x="685855" y="1364957"/>
                  </a:moveTo>
                  <a:cubicBezTo>
                    <a:pt x="685855" y="1361429"/>
                    <a:pt x="685855" y="1357903"/>
                    <a:pt x="689384" y="1354376"/>
                  </a:cubicBezTo>
                  <a:cubicBezTo>
                    <a:pt x="689384" y="1347322"/>
                    <a:pt x="682326" y="1343794"/>
                    <a:pt x="678797" y="1336740"/>
                  </a:cubicBezTo>
                  <a:cubicBezTo>
                    <a:pt x="678797" y="1336740"/>
                    <a:pt x="678797" y="1333213"/>
                    <a:pt x="682326" y="1333213"/>
                  </a:cubicBezTo>
                  <a:cubicBezTo>
                    <a:pt x="682326" y="1333213"/>
                    <a:pt x="689384" y="1333213"/>
                    <a:pt x="692912" y="1333213"/>
                  </a:cubicBezTo>
                  <a:cubicBezTo>
                    <a:pt x="692912" y="1343794"/>
                    <a:pt x="692912" y="1350848"/>
                    <a:pt x="703500" y="1354376"/>
                  </a:cubicBezTo>
                  <a:cubicBezTo>
                    <a:pt x="703500" y="1361429"/>
                    <a:pt x="699971" y="1364957"/>
                    <a:pt x="692912" y="1368483"/>
                  </a:cubicBezTo>
                  <a:cubicBezTo>
                    <a:pt x="692912" y="1368483"/>
                    <a:pt x="689384" y="1368483"/>
                    <a:pt x="685855" y="1368483"/>
                  </a:cubicBezTo>
                  <a:close/>
                  <a:moveTo>
                    <a:pt x="696442" y="1058106"/>
                  </a:moveTo>
                  <a:cubicBezTo>
                    <a:pt x="696442" y="1054579"/>
                    <a:pt x="692912" y="1051052"/>
                    <a:pt x="689384" y="1043998"/>
                  </a:cubicBezTo>
                  <a:cubicBezTo>
                    <a:pt x="689384" y="1043998"/>
                    <a:pt x="689384" y="1043998"/>
                    <a:pt x="689384" y="1043998"/>
                  </a:cubicBezTo>
                  <a:cubicBezTo>
                    <a:pt x="689384" y="1048688"/>
                    <a:pt x="689384" y="1056942"/>
                    <a:pt x="689384" y="1068687"/>
                  </a:cubicBezTo>
                  <a:cubicBezTo>
                    <a:pt x="696442" y="1065160"/>
                    <a:pt x="696442" y="1061633"/>
                    <a:pt x="696442" y="1058106"/>
                  </a:cubicBezTo>
                  <a:close/>
                  <a:moveTo>
                    <a:pt x="579985" y="1121592"/>
                  </a:moveTo>
                  <a:cubicBezTo>
                    <a:pt x="587042" y="1111011"/>
                    <a:pt x="590572" y="1103957"/>
                    <a:pt x="597630" y="1093376"/>
                  </a:cubicBezTo>
                  <a:cubicBezTo>
                    <a:pt x="608217" y="1068687"/>
                    <a:pt x="625862" y="1051052"/>
                    <a:pt x="643507" y="1036944"/>
                  </a:cubicBezTo>
                  <a:cubicBezTo>
                    <a:pt x="661152" y="1022836"/>
                    <a:pt x="678797" y="1012255"/>
                    <a:pt x="699971" y="1001673"/>
                  </a:cubicBezTo>
                  <a:cubicBezTo>
                    <a:pt x="714087" y="994620"/>
                    <a:pt x="724674" y="987566"/>
                    <a:pt x="738790" y="987566"/>
                  </a:cubicBezTo>
                  <a:cubicBezTo>
                    <a:pt x="742319" y="987566"/>
                    <a:pt x="745847" y="980511"/>
                    <a:pt x="749377" y="987566"/>
                  </a:cubicBezTo>
                  <a:cubicBezTo>
                    <a:pt x="749377" y="987566"/>
                    <a:pt x="756435" y="987566"/>
                    <a:pt x="759964" y="984038"/>
                  </a:cubicBezTo>
                  <a:cubicBezTo>
                    <a:pt x="759964" y="984038"/>
                    <a:pt x="767022" y="984038"/>
                    <a:pt x="767022" y="984038"/>
                  </a:cubicBezTo>
                  <a:cubicBezTo>
                    <a:pt x="767022" y="984038"/>
                    <a:pt x="767022" y="984038"/>
                    <a:pt x="767022" y="980511"/>
                  </a:cubicBezTo>
                  <a:cubicBezTo>
                    <a:pt x="767022" y="980511"/>
                    <a:pt x="767022" y="980511"/>
                    <a:pt x="763492" y="980511"/>
                  </a:cubicBezTo>
                  <a:cubicBezTo>
                    <a:pt x="763492" y="980511"/>
                    <a:pt x="759964" y="980511"/>
                    <a:pt x="756435" y="980511"/>
                  </a:cubicBezTo>
                  <a:cubicBezTo>
                    <a:pt x="752906" y="980511"/>
                    <a:pt x="749377" y="980511"/>
                    <a:pt x="745847" y="976984"/>
                  </a:cubicBezTo>
                  <a:cubicBezTo>
                    <a:pt x="745847" y="981675"/>
                    <a:pt x="742319" y="982874"/>
                    <a:pt x="735261" y="980511"/>
                  </a:cubicBezTo>
                  <a:cubicBezTo>
                    <a:pt x="735261" y="980511"/>
                    <a:pt x="731732" y="984038"/>
                    <a:pt x="728202" y="984038"/>
                  </a:cubicBezTo>
                  <a:cubicBezTo>
                    <a:pt x="728202" y="984038"/>
                    <a:pt x="721145" y="984038"/>
                    <a:pt x="721145" y="984038"/>
                  </a:cubicBezTo>
                  <a:cubicBezTo>
                    <a:pt x="721145" y="984038"/>
                    <a:pt x="717616" y="984038"/>
                    <a:pt x="714087" y="984038"/>
                  </a:cubicBezTo>
                  <a:cubicBezTo>
                    <a:pt x="714087" y="984038"/>
                    <a:pt x="710557" y="976984"/>
                    <a:pt x="703500" y="976984"/>
                  </a:cubicBezTo>
                  <a:cubicBezTo>
                    <a:pt x="703500" y="980511"/>
                    <a:pt x="703500" y="984038"/>
                    <a:pt x="707029" y="987566"/>
                  </a:cubicBezTo>
                  <a:cubicBezTo>
                    <a:pt x="703500" y="991092"/>
                    <a:pt x="699971" y="994620"/>
                    <a:pt x="696442" y="991092"/>
                  </a:cubicBezTo>
                  <a:cubicBezTo>
                    <a:pt x="689384" y="991092"/>
                    <a:pt x="692912" y="998146"/>
                    <a:pt x="685855" y="998146"/>
                  </a:cubicBezTo>
                  <a:cubicBezTo>
                    <a:pt x="678797" y="1001673"/>
                    <a:pt x="668210" y="1005201"/>
                    <a:pt x="661152" y="1012255"/>
                  </a:cubicBezTo>
                  <a:cubicBezTo>
                    <a:pt x="661152" y="1012255"/>
                    <a:pt x="657622" y="1012255"/>
                    <a:pt x="654094" y="1012255"/>
                  </a:cubicBezTo>
                  <a:cubicBezTo>
                    <a:pt x="654094" y="1008727"/>
                    <a:pt x="650565" y="1005201"/>
                    <a:pt x="647036" y="1001673"/>
                  </a:cubicBezTo>
                  <a:cubicBezTo>
                    <a:pt x="647036" y="1001673"/>
                    <a:pt x="647036" y="994620"/>
                    <a:pt x="639977" y="994620"/>
                  </a:cubicBezTo>
                  <a:cubicBezTo>
                    <a:pt x="639977" y="1005201"/>
                    <a:pt x="639977" y="1008727"/>
                    <a:pt x="647036" y="1019309"/>
                  </a:cubicBezTo>
                  <a:cubicBezTo>
                    <a:pt x="647036" y="1019309"/>
                    <a:pt x="639977" y="1026363"/>
                    <a:pt x="636449" y="1026363"/>
                  </a:cubicBezTo>
                  <a:cubicBezTo>
                    <a:pt x="618804" y="1036944"/>
                    <a:pt x="618804" y="1040471"/>
                    <a:pt x="608217" y="1054579"/>
                  </a:cubicBezTo>
                  <a:cubicBezTo>
                    <a:pt x="608217" y="1054579"/>
                    <a:pt x="608217" y="1054579"/>
                    <a:pt x="608217" y="1054579"/>
                  </a:cubicBezTo>
                  <a:cubicBezTo>
                    <a:pt x="601159" y="1054579"/>
                    <a:pt x="597630" y="1051052"/>
                    <a:pt x="590572" y="1051052"/>
                  </a:cubicBezTo>
                  <a:cubicBezTo>
                    <a:pt x="597630" y="1054579"/>
                    <a:pt x="601159" y="1058106"/>
                    <a:pt x="604687" y="1061633"/>
                  </a:cubicBezTo>
                  <a:cubicBezTo>
                    <a:pt x="601159" y="1061633"/>
                    <a:pt x="597630" y="1065160"/>
                    <a:pt x="594101" y="1068687"/>
                  </a:cubicBezTo>
                  <a:cubicBezTo>
                    <a:pt x="594101" y="1072214"/>
                    <a:pt x="594101" y="1079268"/>
                    <a:pt x="590572" y="1079268"/>
                  </a:cubicBezTo>
                  <a:cubicBezTo>
                    <a:pt x="590572" y="1079268"/>
                    <a:pt x="590572" y="1079268"/>
                    <a:pt x="590572" y="1079268"/>
                  </a:cubicBezTo>
                  <a:cubicBezTo>
                    <a:pt x="590572" y="1086322"/>
                    <a:pt x="587042" y="1089849"/>
                    <a:pt x="587042" y="1093376"/>
                  </a:cubicBezTo>
                  <a:cubicBezTo>
                    <a:pt x="587042" y="1100430"/>
                    <a:pt x="587042" y="1103957"/>
                    <a:pt x="579985" y="1111011"/>
                  </a:cubicBezTo>
                  <a:cubicBezTo>
                    <a:pt x="572927" y="1103957"/>
                    <a:pt x="565869" y="1100430"/>
                    <a:pt x="551753" y="1100430"/>
                  </a:cubicBezTo>
                  <a:cubicBezTo>
                    <a:pt x="558811" y="1111011"/>
                    <a:pt x="569398" y="1114538"/>
                    <a:pt x="579985" y="1118065"/>
                  </a:cubicBezTo>
                  <a:close/>
                  <a:moveTo>
                    <a:pt x="636449" y="969931"/>
                  </a:moveTo>
                  <a:cubicBezTo>
                    <a:pt x="629391" y="976984"/>
                    <a:pt x="625862" y="976984"/>
                    <a:pt x="629391" y="987566"/>
                  </a:cubicBezTo>
                  <a:cubicBezTo>
                    <a:pt x="632920" y="984038"/>
                    <a:pt x="632920" y="976984"/>
                    <a:pt x="636449" y="969931"/>
                  </a:cubicBezTo>
                  <a:close/>
                  <a:moveTo>
                    <a:pt x="530579" y="1245038"/>
                  </a:moveTo>
                  <a:cubicBezTo>
                    <a:pt x="530579" y="1245038"/>
                    <a:pt x="530579" y="1237984"/>
                    <a:pt x="530579" y="1237984"/>
                  </a:cubicBezTo>
                  <a:cubicBezTo>
                    <a:pt x="530579" y="1237984"/>
                    <a:pt x="523521" y="1237984"/>
                    <a:pt x="523521" y="1237984"/>
                  </a:cubicBezTo>
                  <a:cubicBezTo>
                    <a:pt x="523521" y="1237984"/>
                    <a:pt x="519992" y="1237984"/>
                    <a:pt x="516463" y="1241511"/>
                  </a:cubicBezTo>
                  <a:cubicBezTo>
                    <a:pt x="516463" y="1252092"/>
                    <a:pt x="516463" y="1259146"/>
                    <a:pt x="516463" y="1266200"/>
                  </a:cubicBezTo>
                  <a:cubicBezTo>
                    <a:pt x="516463" y="1273254"/>
                    <a:pt x="519992" y="1276781"/>
                    <a:pt x="523521" y="1273254"/>
                  </a:cubicBezTo>
                  <a:cubicBezTo>
                    <a:pt x="527050" y="1273254"/>
                    <a:pt x="530579" y="1269727"/>
                    <a:pt x="530579" y="1262673"/>
                  </a:cubicBezTo>
                  <a:cubicBezTo>
                    <a:pt x="530579" y="1262673"/>
                    <a:pt x="530579" y="1259146"/>
                    <a:pt x="530579" y="1255619"/>
                  </a:cubicBezTo>
                  <a:cubicBezTo>
                    <a:pt x="530579" y="1252092"/>
                    <a:pt x="530579" y="1245038"/>
                    <a:pt x="530579" y="1241511"/>
                  </a:cubicBezTo>
                  <a:close/>
                  <a:moveTo>
                    <a:pt x="534108" y="1093376"/>
                  </a:moveTo>
                  <a:cubicBezTo>
                    <a:pt x="534108" y="1093376"/>
                    <a:pt x="527050" y="1093376"/>
                    <a:pt x="523521" y="1096903"/>
                  </a:cubicBezTo>
                  <a:cubicBezTo>
                    <a:pt x="523521" y="1096903"/>
                    <a:pt x="523521" y="1096903"/>
                    <a:pt x="523521" y="1093376"/>
                  </a:cubicBezTo>
                  <a:cubicBezTo>
                    <a:pt x="523521" y="1093376"/>
                    <a:pt x="523521" y="1093376"/>
                    <a:pt x="523521" y="1086322"/>
                  </a:cubicBezTo>
                  <a:cubicBezTo>
                    <a:pt x="519992" y="1086322"/>
                    <a:pt x="516463" y="1089849"/>
                    <a:pt x="516463" y="1093376"/>
                  </a:cubicBezTo>
                  <a:cubicBezTo>
                    <a:pt x="516463" y="1096903"/>
                    <a:pt x="516463" y="1103957"/>
                    <a:pt x="519992" y="1103957"/>
                  </a:cubicBezTo>
                  <a:cubicBezTo>
                    <a:pt x="519992" y="1103957"/>
                    <a:pt x="519992" y="1103957"/>
                    <a:pt x="519992" y="1103957"/>
                  </a:cubicBezTo>
                  <a:cubicBezTo>
                    <a:pt x="519992" y="1111011"/>
                    <a:pt x="512934" y="1114538"/>
                    <a:pt x="519992" y="1125119"/>
                  </a:cubicBezTo>
                  <a:cubicBezTo>
                    <a:pt x="530579" y="1118065"/>
                    <a:pt x="534108" y="1107484"/>
                    <a:pt x="534108" y="1096903"/>
                  </a:cubicBezTo>
                  <a:cubicBezTo>
                    <a:pt x="534108" y="1096903"/>
                    <a:pt x="534108" y="1089849"/>
                    <a:pt x="527050" y="1089849"/>
                  </a:cubicBezTo>
                  <a:close/>
                  <a:moveTo>
                    <a:pt x="657622" y="1061633"/>
                  </a:moveTo>
                  <a:cubicBezTo>
                    <a:pt x="657622" y="1065160"/>
                    <a:pt x="657622" y="1068687"/>
                    <a:pt x="664681" y="1068687"/>
                  </a:cubicBezTo>
                  <a:cubicBezTo>
                    <a:pt x="664681" y="1068687"/>
                    <a:pt x="664681" y="1068687"/>
                    <a:pt x="668210" y="1068687"/>
                  </a:cubicBezTo>
                  <a:cubicBezTo>
                    <a:pt x="668210" y="1068687"/>
                    <a:pt x="668210" y="1068687"/>
                    <a:pt x="668210" y="1065160"/>
                  </a:cubicBezTo>
                  <a:cubicBezTo>
                    <a:pt x="668210" y="1065160"/>
                    <a:pt x="664681" y="1058106"/>
                    <a:pt x="661152" y="1054579"/>
                  </a:cubicBezTo>
                  <a:cubicBezTo>
                    <a:pt x="661152" y="1054579"/>
                    <a:pt x="661152" y="1047525"/>
                    <a:pt x="664681" y="1040471"/>
                  </a:cubicBezTo>
                  <a:cubicBezTo>
                    <a:pt x="654094" y="1047525"/>
                    <a:pt x="654094" y="1054579"/>
                    <a:pt x="654094" y="1061633"/>
                  </a:cubicBezTo>
                  <a:close/>
                  <a:moveTo>
                    <a:pt x="576456" y="1146282"/>
                  </a:moveTo>
                  <a:cubicBezTo>
                    <a:pt x="572927" y="1146282"/>
                    <a:pt x="569398" y="1146282"/>
                    <a:pt x="569398" y="1146282"/>
                  </a:cubicBezTo>
                  <a:cubicBezTo>
                    <a:pt x="569398" y="1146282"/>
                    <a:pt x="569398" y="1149808"/>
                    <a:pt x="569398" y="1153335"/>
                  </a:cubicBezTo>
                  <a:cubicBezTo>
                    <a:pt x="565869" y="1153335"/>
                    <a:pt x="562340" y="1153335"/>
                    <a:pt x="558811" y="1153335"/>
                  </a:cubicBezTo>
                  <a:cubicBezTo>
                    <a:pt x="558811" y="1153335"/>
                    <a:pt x="558811" y="1153335"/>
                    <a:pt x="558811" y="1153335"/>
                  </a:cubicBezTo>
                  <a:cubicBezTo>
                    <a:pt x="558811" y="1153335"/>
                    <a:pt x="565869" y="1153335"/>
                    <a:pt x="565869" y="1160389"/>
                  </a:cubicBezTo>
                  <a:cubicBezTo>
                    <a:pt x="565869" y="1163917"/>
                    <a:pt x="562340" y="1167443"/>
                    <a:pt x="558811" y="1167443"/>
                  </a:cubicBezTo>
                  <a:cubicBezTo>
                    <a:pt x="555282" y="1167443"/>
                    <a:pt x="551753" y="1167443"/>
                    <a:pt x="544695" y="1167443"/>
                  </a:cubicBezTo>
                  <a:cubicBezTo>
                    <a:pt x="544695" y="1167443"/>
                    <a:pt x="544695" y="1167443"/>
                    <a:pt x="537637" y="1170971"/>
                  </a:cubicBezTo>
                  <a:cubicBezTo>
                    <a:pt x="548224" y="1170971"/>
                    <a:pt x="555282" y="1170971"/>
                    <a:pt x="562340" y="1170971"/>
                  </a:cubicBezTo>
                  <a:cubicBezTo>
                    <a:pt x="562340" y="1170971"/>
                    <a:pt x="562340" y="1170971"/>
                    <a:pt x="562340" y="1170971"/>
                  </a:cubicBezTo>
                  <a:cubicBezTo>
                    <a:pt x="562340" y="1170971"/>
                    <a:pt x="562340" y="1170971"/>
                    <a:pt x="562340" y="1170971"/>
                  </a:cubicBezTo>
                  <a:cubicBezTo>
                    <a:pt x="562340" y="1170971"/>
                    <a:pt x="562340" y="1170971"/>
                    <a:pt x="562340" y="1170971"/>
                  </a:cubicBezTo>
                  <a:cubicBezTo>
                    <a:pt x="569398" y="1178025"/>
                    <a:pt x="569398" y="1178025"/>
                    <a:pt x="562340" y="1185078"/>
                  </a:cubicBezTo>
                  <a:cubicBezTo>
                    <a:pt x="562340" y="1185078"/>
                    <a:pt x="562340" y="1185078"/>
                    <a:pt x="562340" y="1185078"/>
                  </a:cubicBezTo>
                  <a:cubicBezTo>
                    <a:pt x="562340" y="1185078"/>
                    <a:pt x="562340" y="1185078"/>
                    <a:pt x="565869" y="1188606"/>
                  </a:cubicBezTo>
                  <a:cubicBezTo>
                    <a:pt x="565869" y="1188606"/>
                    <a:pt x="558811" y="1188606"/>
                    <a:pt x="558811" y="1195660"/>
                  </a:cubicBezTo>
                  <a:cubicBezTo>
                    <a:pt x="558811" y="1195660"/>
                    <a:pt x="562340" y="1195660"/>
                    <a:pt x="565869" y="1195660"/>
                  </a:cubicBezTo>
                  <a:cubicBezTo>
                    <a:pt x="565869" y="1199187"/>
                    <a:pt x="569398" y="1206241"/>
                    <a:pt x="565869" y="1209767"/>
                  </a:cubicBezTo>
                  <a:cubicBezTo>
                    <a:pt x="558811" y="1213295"/>
                    <a:pt x="551753" y="1209767"/>
                    <a:pt x="544695" y="1213295"/>
                  </a:cubicBezTo>
                  <a:cubicBezTo>
                    <a:pt x="544695" y="1216822"/>
                    <a:pt x="551753" y="1216822"/>
                    <a:pt x="555282" y="1216822"/>
                  </a:cubicBezTo>
                  <a:cubicBezTo>
                    <a:pt x="558811" y="1216822"/>
                    <a:pt x="565869" y="1216822"/>
                    <a:pt x="572927" y="1216822"/>
                  </a:cubicBezTo>
                  <a:cubicBezTo>
                    <a:pt x="572927" y="1220349"/>
                    <a:pt x="572927" y="1227403"/>
                    <a:pt x="572927" y="1230930"/>
                  </a:cubicBezTo>
                  <a:cubicBezTo>
                    <a:pt x="572927" y="1237984"/>
                    <a:pt x="579985" y="1241511"/>
                    <a:pt x="576456" y="1245038"/>
                  </a:cubicBezTo>
                  <a:cubicBezTo>
                    <a:pt x="579985" y="1248565"/>
                    <a:pt x="583514" y="1252092"/>
                    <a:pt x="587042" y="1255619"/>
                  </a:cubicBezTo>
                  <a:cubicBezTo>
                    <a:pt x="587042" y="1248565"/>
                    <a:pt x="587042" y="1241511"/>
                    <a:pt x="579985" y="1234457"/>
                  </a:cubicBezTo>
                  <a:cubicBezTo>
                    <a:pt x="565869" y="1195660"/>
                    <a:pt x="565869" y="1153335"/>
                    <a:pt x="576456" y="1114538"/>
                  </a:cubicBezTo>
                  <a:close/>
                  <a:moveTo>
                    <a:pt x="587042" y="1287362"/>
                  </a:moveTo>
                  <a:cubicBezTo>
                    <a:pt x="587042" y="1287362"/>
                    <a:pt x="587042" y="1287362"/>
                    <a:pt x="587042" y="1287362"/>
                  </a:cubicBezTo>
                  <a:cubicBezTo>
                    <a:pt x="587042" y="1287362"/>
                    <a:pt x="587042" y="1287362"/>
                    <a:pt x="587042" y="1287362"/>
                  </a:cubicBezTo>
                  <a:cubicBezTo>
                    <a:pt x="587042" y="1287362"/>
                    <a:pt x="587042" y="1287362"/>
                    <a:pt x="587042" y="1287362"/>
                  </a:cubicBezTo>
                  <a:cubicBezTo>
                    <a:pt x="587042" y="1287362"/>
                    <a:pt x="587042" y="1287362"/>
                    <a:pt x="587042" y="1287362"/>
                  </a:cubicBezTo>
                  <a:lnTo>
                    <a:pt x="587042" y="1287362"/>
                  </a:lnTo>
                  <a:close/>
                  <a:moveTo>
                    <a:pt x="639977" y="980511"/>
                  </a:moveTo>
                  <a:cubicBezTo>
                    <a:pt x="639977" y="976984"/>
                    <a:pt x="639977" y="973457"/>
                    <a:pt x="643507" y="966403"/>
                  </a:cubicBezTo>
                  <a:cubicBezTo>
                    <a:pt x="643507" y="966403"/>
                    <a:pt x="650565" y="966403"/>
                    <a:pt x="650565" y="966403"/>
                  </a:cubicBezTo>
                  <a:cubicBezTo>
                    <a:pt x="657622" y="966403"/>
                    <a:pt x="661152" y="969931"/>
                    <a:pt x="657622" y="976984"/>
                  </a:cubicBezTo>
                  <a:cubicBezTo>
                    <a:pt x="657622" y="976984"/>
                    <a:pt x="654094" y="980511"/>
                    <a:pt x="650565" y="984038"/>
                  </a:cubicBezTo>
                  <a:cubicBezTo>
                    <a:pt x="650565" y="984038"/>
                    <a:pt x="643507" y="987566"/>
                    <a:pt x="643507" y="984038"/>
                  </a:cubicBezTo>
                  <a:cubicBezTo>
                    <a:pt x="643507" y="984038"/>
                    <a:pt x="639977" y="980511"/>
                    <a:pt x="639977" y="976984"/>
                  </a:cubicBezTo>
                  <a:close/>
                  <a:moveTo>
                    <a:pt x="647036" y="976984"/>
                  </a:moveTo>
                  <a:cubicBezTo>
                    <a:pt x="647036" y="976984"/>
                    <a:pt x="647036" y="976984"/>
                    <a:pt x="647036" y="976984"/>
                  </a:cubicBezTo>
                  <a:cubicBezTo>
                    <a:pt x="647036" y="976984"/>
                    <a:pt x="647036" y="976984"/>
                    <a:pt x="647036" y="976984"/>
                  </a:cubicBezTo>
                  <a:cubicBezTo>
                    <a:pt x="647036" y="976984"/>
                    <a:pt x="647036" y="976984"/>
                    <a:pt x="643507" y="973457"/>
                  </a:cubicBezTo>
                  <a:cubicBezTo>
                    <a:pt x="643507" y="973457"/>
                    <a:pt x="643507" y="976984"/>
                    <a:pt x="643507" y="980511"/>
                  </a:cubicBezTo>
                  <a:close/>
                  <a:moveTo>
                    <a:pt x="622332" y="1269727"/>
                  </a:moveTo>
                  <a:cubicBezTo>
                    <a:pt x="622332" y="1269727"/>
                    <a:pt x="622332" y="1269727"/>
                    <a:pt x="622332" y="1269727"/>
                  </a:cubicBezTo>
                  <a:cubicBezTo>
                    <a:pt x="622332" y="1269727"/>
                    <a:pt x="622332" y="1269727"/>
                    <a:pt x="622332" y="1269727"/>
                  </a:cubicBezTo>
                  <a:cubicBezTo>
                    <a:pt x="622332" y="1269727"/>
                    <a:pt x="622332" y="1269727"/>
                    <a:pt x="622332" y="1269727"/>
                  </a:cubicBezTo>
                  <a:cubicBezTo>
                    <a:pt x="622332" y="1269727"/>
                    <a:pt x="622332" y="1269727"/>
                    <a:pt x="622332" y="1269727"/>
                  </a:cubicBezTo>
                  <a:close/>
                  <a:moveTo>
                    <a:pt x="639977" y="1273254"/>
                  </a:moveTo>
                  <a:cubicBezTo>
                    <a:pt x="647036" y="1266200"/>
                    <a:pt x="647036" y="1262673"/>
                    <a:pt x="639977" y="1255619"/>
                  </a:cubicBezTo>
                  <a:cubicBezTo>
                    <a:pt x="636449" y="1252092"/>
                    <a:pt x="632920" y="1248565"/>
                    <a:pt x="632920" y="1241511"/>
                  </a:cubicBezTo>
                  <a:cubicBezTo>
                    <a:pt x="622332" y="1248565"/>
                    <a:pt x="622332" y="1252092"/>
                    <a:pt x="625862" y="1255619"/>
                  </a:cubicBezTo>
                  <a:cubicBezTo>
                    <a:pt x="629391" y="1259146"/>
                    <a:pt x="632920" y="1266200"/>
                    <a:pt x="632920" y="1273254"/>
                  </a:cubicBezTo>
                  <a:cubicBezTo>
                    <a:pt x="632920" y="1273254"/>
                    <a:pt x="632920" y="1273254"/>
                    <a:pt x="636449" y="1273254"/>
                  </a:cubicBezTo>
                  <a:close/>
                  <a:moveTo>
                    <a:pt x="615275" y="1269727"/>
                  </a:moveTo>
                  <a:cubicBezTo>
                    <a:pt x="615275" y="1266200"/>
                    <a:pt x="615275" y="1262673"/>
                    <a:pt x="615275" y="1255619"/>
                  </a:cubicBezTo>
                  <a:cubicBezTo>
                    <a:pt x="615275" y="1255619"/>
                    <a:pt x="615275" y="1255619"/>
                    <a:pt x="615275" y="1255619"/>
                  </a:cubicBezTo>
                  <a:cubicBezTo>
                    <a:pt x="615275" y="1255619"/>
                    <a:pt x="611746" y="1255619"/>
                    <a:pt x="608217" y="1255619"/>
                  </a:cubicBezTo>
                  <a:cubicBezTo>
                    <a:pt x="608217" y="1255619"/>
                    <a:pt x="608217" y="1259146"/>
                    <a:pt x="608217" y="1262673"/>
                  </a:cubicBezTo>
                  <a:cubicBezTo>
                    <a:pt x="608217" y="1262673"/>
                    <a:pt x="608217" y="1262673"/>
                    <a:pt x="608217" y="1266200"/>
                  </a:cubicBezTo>
                  <a:cubicBezTo>
                    <a:pt x="608217" y="1273254"/>
                    <a:pt x="608217" y="1276781"/>
                    <a:pt x="608217" y="1287362"/>
                  </a:cubicBezTo>
                  <a:cubicBezTo>
                    <a:pt x="615275" y="1287362"/>
                    <a:pt x="615275" y="1280308"/>
                    <a:pt x="615275" y="1273254"/>
                  </a:cubicBezTo>
                  <a:close/>
                  <a:moveTo>
                    <a:pt x="615275" y="1153335"/>
                  </a:moveTo>
                  <a:cubicBezTo>
                    <a:pt x="615275" y="1153335"/>
                    <a:pt x="615275" y="1153335"/>
                    <a:pt x="615275" y="1153335"/>
                  </a:cubicBezTo>
                  <a:cubicBezTo>
                    <a:pt x="615275" y="1153335"/>
                    <a:pt x="611746" y="1153335"/>
                    <a:pt x="608217" y="1153335"/>
                  </a:cubicBezTo>
                  <a:cubicBezTo>
                    <a:pt x="608217" y="1153335"/>
                    <a:pt x="608217" y="1153335"/>
                    <a:pt x="608217" y="1149808"/>
                  </a:cubicBezTo>
                  <a:cubicBezTo>
                    <a:pt x="608217" y="1146282"/>
                    <a:pt x="608217" y="1142754"/>
                    <a:pt x="608217" y="1135700"/>
                  </a:cubicBezTo>
                  <a:cubicBezTo>
                    <a:pt x="608217" y="1135700"/>
                    <a:pt x="608217" y="1135700"/>
                    <a:pt x="608217" y="1135700"/>
                  </a:cubicBezTo>
                  <a:cubicBezTo>
                    <a:pt x="608217" y="1135700"/>
                    <a:pt x="608217" y="1135700"/>
                    <a:pt x="608217" y="1142754"/>
                  </a:cubicBezTo>
                  <a:cubicBezTo>
                    <a:pt x="608217" y="1149808"/>
                    <a:pt x="608217" y="1153335"/>
                    <a:pt x="611746" y="1160389"/>
                  </a:cubicBezTo>
                  <a:cubicBezTo>
                    <a:pt x="611746" y="1160389"/>
                    <a:pt x="618804" y="1163917"/>
                    <a:pt x="622332" y="1167443"/>
                  </a:cubicBezTo>
                  <a:cubicBezTo>
                    <a:pt x="622332" y="1160389"/>
                    <a:pt x="622332" y="1153335"/>
                    <a:pt x="618804" y="1149808"/>
                  </a:cubicBezTo>
                  <a:close/>
                  <a:moveTo>
                    <a:pt x="781137" y="945241"/>
                  </a:moveTo>
                  <a:cubicBezTo>
                    <a:pt x="777609" y="941714"/>
                    <a:pt x="774080" y="934660"/>
                    <a:pt x="774080" y="927606"/>
                  </a:cubicBezTo>
                  <a:cubicBezTo>
                    <a:pt x="774080" y="927606"/>
                    <a:pt x="774080" y="927606"/>
                    <a:pt x="774080" y="924079"/>
                  </a:cubicBezTo>
                  <a:cubicBezTo>
                    <a:pt x="774080" y="924079"/>
                    <a:pt x="774080" y="917025"/>
                    <a:pt x="781137" y="917025"/>
                  </a:cubicBezTo>
                  <a:cubicBezTo>
                    <a:pt x="784667" y="917025"/>
                    <a:pt x="788196" y="917025"/>
                    <a:pt x="791725" y="920552"/>
                  </a:cubicBezTo>
                  <a:cubicBezTo>
                    <a:pt x="795254" y="927606"/>
                    <a:pt x="791725" y="938187"/>
                    <a:pt x="788196" y="945241"/>
                  </a:cubicBezTo>
                  <a:cubicBezTo>
                    <a:pt x="788196" y="945241"/>
                    <a:pt x="781137" y="945241"/>
                    <a:pt x="781137" y="945241"/>
                  </a:cubicBezTo>
                  <a:close/>
                  <a:moveTo>
                    <a:pt x="781137" y="934660"/>
                  </a:moveTo>
                  <a:cubicBezTo>
                    <a:pt x="781137" y="934660"/>
                    <a:pt x="781137" y="934660"/>
                    <a:pt x="781137" y="934660"/>
                  </a:cubicBezTo>
                  <a:cubicBezTo>
                    <a:pt x="781137" y="934660"/>
                    <a:pt x="781137" y="934660"/>
                    <a:pt x="781137" y="934660"/>
                  </a:cubicBezTo>
                  <a:cubicBezTo>
                    <a:pt x="781137" y="934660"/>
                    <a:pt x="781137" y="934660"/>
                    <a:pt x="781137" y="934660"/>
                  </a:cubicBezTo>
                  <a:cubicBezTo>
                    <a:pt x="781137" y="934660"/>
                    <a:pt x="781137" y="924079"/>
                    <a:pt x="781137" y="920552"/>
                  </a:cubicBezTo>
                  <a:cubicBezTo>
                    <a:pt x="781137" y="920552"/>
                    <a:pt x="781137" y="920552"/>
                    <a:pt x="777609" y="920552"/>
                  </a:cubicBezTo>
                  <a:cubicBezTo>
                    <a:pt x="777609" y="920552"/>
                    <a:pt x="777609" y="927606"/>
                    <a:pt x="777609" y="931133"/>
                  </a:cubicBezTo>
                  <a:close/>
                  <a:moveTo>
                    <a:pt x="989349" y="1287362"/>
                  </a:moveTo>
                  <a:cubicBezTo>
                    <a:pt x="989349" y="1287362"/>
                    <a:pt x="989349" y="1287362"/>
                    <a:pt x="989349" y="1287362"/>
                  </a:cubicBezTo>
                  <a:lnTo>
                    <a:pt x="989349" y="1287362"/>
                  </a:lnTo>
                  <a:cubicBezTo>
                    <a:pt x="989349" y="1287362"/>
                    <a:pt x="989349" y="1287362"/>
                    <a:pt x="989349" y="1287362"/>
                  </a:cubicBezTo>
                  <a:cubicBezTo>
                    <a:pt x="989349" y="1287362"/>
                    <a:pt x="989349" y="1287362"/>
                    <a:pt x="989349" y="1287362"/>
                  </a:cubicBezTo>
                  <a:cubicBezTo>
                    <a:pt x="989349" y="1287362"/>
                    <a:pt x="989349" y="1287362"/>
                    <a:pt x="989349" y="1287362"/>
                  </a:cubicBezTo>
                  <a:close/>
                  <a:moveTo>
                    <a:pt x="1006994" y="1167443"/>
                  </a:moveTo>
                  <a:cubicBezTo>
                    <a:pt x="1006994" y="1167443"/>
                    <a:pt x="1006994" y="1163917"/>
                    <a:pt x="1010522" y="1160389"/>
                  </a:cubicBezTo>
                  <a:cubicBezTo>
                    <a:pt x="1010522" y="1160389"/>
                    <a:pt x="1010522" y="1160389"/>
                    <a:pt x="1010522" y="1156862"/>
                  </a:cubicBezTo>
                  <a:cubicBezTo>
                    <a:pt x="1006994" y="1156862"/>
                    <a:pt x="1003465" y="1156862"/>
                    <a:pt x="999936" y="1156862"/>
                  </a:cubicBezTo>
                  <a:cubicBezTo>
                    <a:pt x="999936" y="1146282"/>
                    <a:pt x="999936" y="1146282"/>
                    <a:pt x="992877" y="1149808"/>
                  </a:cubicBezTo>
                  <a:cubicBezTo>
                    <a:pt x="992877" y="1156862"/>
                    <a:pt x="992877" y="1163917"/>
                    <a:pt x="996406" y="1174497"/>
                  </a:cubicBezTo>
                  <a:cubicBezTo>
                    <a:pt x="996406" y="1174497"/>
                    <a:pt x="996406" y="1178025"/>
                    <a:pt x="996406" y="1181552"/>
                  </a:cubicBezTo>
                  <a:cubicBezTo>
                    <a:pt x="999936" y="1213295"/>
                    <a:pt x="996406" y="1241511"/>
                    <a:pt x="985820" y="1269727"/>
                  </a:cubicBezTo>
                  <a:cubicBezTo>
                    <a:pt x="985820" y="1276781"/>
                    <a:pt x="982291" y="1283835"/>
                    <a:pt x="982291" y="1290889"/>
                  </a:cubicBezTo>
                  <a:cubicBezTo>
                    <a:pt x="982291" y="1287362"/>
                    <a:pt x="989349" y="1283835"/>
                    <a:pt x="992877" y="1280308"/>
                  </a:cubicBezTo>
                  <a:cubicBezTo>
                    <a:pt x="992877" y="1280308"/>
                    <a:pt x="992877" y="1273254"/>
                    <a:pt x="992877" y="1269727"/>
                  </a:cubicBezTo>
                  <a:cubicBezTo>
                    <a:pt x="992877" y="1269727"/>
                    <a:pt x="996406" y="1269727"/>
                    <a:pt x="992877" y="1262673"/>
                  </a:cubicBezTo>
                  <a:cubicBezTo>
                    <a:pt x="992877" y="1255619"/>
                    <a:pt x="992877" y="1252092"/>
                    <a:pt x="992877" y="1245038"/>
                  </a:cubicBezTo>
                  <a:cubicBezTo>
                    <a:pt x="999936" y="1245038"/>
                    <a:pt x="1010522" y="1248565"/>
                    <a:pt x="1017581" y="1237984"/>
                  </a:cubicBezTo>
                  <a:cubicBezTo>
                    <a:pt x="1010522" y="1237984"/>
                    <a:pt x="1003465" y="1237984"/>
                    <a:pt x="992877" y="1237984"/>
                  </a:cubicBezTo>
                  <a:cubicBezTo>
                    <a:pt x="992877" y="1230930"/>
                    <a:pt x="992877" y="1227403"/>
                    <a:pt x="992877" y="1223876"/>
                  </a:cubicBezTo>
                  <a:cubicBezTo>
                    <a:pt x="992877" y="1220349"/>
                    <a:pt x="999936" y="1223876"/>
                    <a:pt x="999936" y="1216822"/>
                  </a:cubicBezTo>
                  <a:cubicBezTo>
                    <a:pt x="999936" y="1216822"/>
                    <a:pt x="996406" y="1216822"/>
                    <a:pt x="992877" y="1213295"/>
                  </a:cubicBezTo>
                  <a:cubicBezTo>
                    <a:pt x="992877" y="1213295"/>
                    <a:pt x="992877" y="1213295"/>
                    <a:pt x="992877" y="1213295"/>
                  </a:cubicBezTo>
                  <a:cubicBezTo>
                    <a:pt x="992877" y="1213295"/>
                    <a:pt x="992877" y="1213295"/>
                    <a:pt x="992877" y="1213295"/>
                  </a:cubicBezTo>
                  <a:cubicBezTo>
                    <a:pt x="992877" y="1213295"/>
                    <a:pt x="989349" y="1206241"/>
                    <a:pt x="989349" y="1202714"/>
                  </a:cubicBezTo>
                  <a:cubicBezTo>
                    <a:pt x="989349" y="1199187"/>
                    <a:pt x="992877" y="1199187"/>
                    <a:pt x="992877" y="1195660"/>
                  </a:cubicBezTo>
                  <a:cubicBezTo>
                    <a:pt x="992877" y="1195660"/>
                    <a:pt x="985820" y="1195660"/>
                    <a:pt x="992877" y="1188606"/>
                  </a:cubicBezTo>
                  <a:cubicBezTo>
                    <a:pt x="999936" y="1188606"/>
                    <a:pt x="1006994" y="1188606"/>
                    <a:pt x="1017581" y="1188606"/>
                  </a:cubicBezTo>
                  <a:cubicBezTo>
                    <a:pt x="1017581" y="1188606"/>
                    <a:pt x="1014051" y="1188606"/>
                    <a:pt x="1010522" y="1185078"/>
                  </a:cubicBezTo>
                  <a:cubicBezTo>
                    <a:pt x="1006994" y="1185078"/>
                    <a:pt x="999936" y="1185078"/>
                    <a:pt x="996406" y="1185078"/>
                  </a:cubicBezTo>
                  <a:cubicBezTo>
                    <a:pt x="996406" y="1185078"/>
                    <a:pt x="989349" y="1185078"/>
                    <a:pt x="989349" y="1178025"/>
                  </a:cubicBezTo>
                  <a:close/>
                  <a:moveTo>
                    <a:pt x="929356" y="962876"/>
                  </a:moveTo>
                  <a:cubicBezTo>
                    <a:pt x="929356" y="962876"/>
                    <a:pt x="929356" y="962876"/>
                    <a:pt x="929356" y="962876"/>
                  </a:cubicBezTo>
                  <a:cubicBezTo>
                    <a:pt x="929356" y="962876"/>
                    <a:pt x="929356" y="962876"/>
                    <a:pt x="929356" y="962876"/>
                  </a:cubicBezTo>
                  <a:cubicBezTo>
                    <a:pt x="929356" y="962876"/>
                    <a:pt x="929356" y="962876"/>
                    <a:pt x="929356" y="962876"/>
                  </a:cubicBezTo>
                  <a:cubicBezTo>
                    <a:pt x="929356" y="962876"/>
                    <a:pt x="929356" y="962876"/>
                    <a:pt x="929356" y="962876"/>
                  </a:cubicBezTo>
                  <a:close/>
                  <a:moveTo>
                    <a:pt x="1017581" y="1075741"/>
                  </a:moveTo>
                  <a:cubicBezTo>
                    <a:pt x="1017581" y="1075741"/>
                    <a:pt x="1024639" y="1075741"/>
                    <a:pt x="1024639" y="1072214"/>
                  </a:cubicBezTo>
                  <a:cubicBezTo>
                    <a:pt x="1024639" y="1072214"/>
                    <a:pt x="1021110" y="1068687"/>
                    <a:pt x="1017581" y="1065160"/>
                  </a:cubicBezTo>
                  <a:cubicBezTo>
                    <a:pt x="1017581" y="1065160"/>
                    <a:pt x="1017581" y="1065160"/>
                    <a:pt x="1017581" y="1061633"/>
                  </a:cubicBezTo>
                  <a:cubicBezTo>
                    <a:pt x="1017581" y="1061633"/>
                    <a:pt x="1017581" y="1058106"/>
                    <a:pt x="1017581" y="1054579"/>
                  </a:cubicBezTo>
                  <a:cubicBezTo>
                    <a:pt x="1017581" y="1054579"/>
                    <a:pt x="1010522" y="1054579"/>
                    <a:pt x="1010522" y="1054579"/>
                  </a:cubicBezTo>
                  <a:cubicBezTo>
                    <a:pt x="1010522" y="1054579"/>
                    <a:pt x="1006994" y="1061633"/>
                    <a:pt x="1003465" y="1065160"/>
                  </a:cubicBezTo>
                  <a:cubicBezTo>
                    <a:pt x="1003465" y="1065160"/>
                    <a:pt x="1003465" y="1072214"/>
                    <a:pt x="1003465" y="1075741"/>
                  </a:cubicBezTo>
                  <a:cubicBezTo>
                    <a:pt x="1003465" y="1075741"/>
                    <a:pt x="1010522" y="1075741"/>
                    <a:pt x="1010522" y="1075741"/>
                  </a:cubicBezTo>
                  <a:close/>
                  <a:moveTo>
                    <a:pt x="594101" y="1290889"/>
                  </a:moveTo>
                  <a:cubicBezTo>
                    <a:pt x="594101" y="1290889"/>
                    <a:pt x="587042" y="1290889"/>
                    <a:pt x="583514" y="1290889"/>
                  </a:cubicBezTo>
                  <a:cubicBezTo>
                    <a:pt x="583514" y="1290889"/>
                    <a:pt x="579985" y="1297943"/>
                    <a:pt x="576456" y="1297943"/>
                  </a:cubicBezTo>
                  <a:cubicBezTo>
                    <a:pt x="572927" y="1297943"/>
                    <a:pt x="565869" y="1301470"/>
                    <a:pt x="565869" y="1308524"/>
                  </a:cubicBezTo>
                  <a:cubicBezTo>
                    <a:pt x="579985" y="1308524"/>
                    <a:pt x="587042" y="1301470"/>
                    <a:pt x="594101" y="1290889"/>
                  </a:cubicBezTo>
                  <a:close/>
                  <a:moveTo>
                    <a:pt x="982291" y="1259146"/>
                  </a:moveTo>
                  <a:cubicBezTo>
                    <a:pt x="982291" y="1252092"/>
                    <a:pt x="982291" y="1245038"/>
                    <a:pt x="978761" y="1237984"/>
                  </a:cubicBezTo>
                  <a:cubicBezTo>
                    <a:pt x="978761" y="1237984"/>
                    <a:pt x="971704" y="1241511"/>
                    <a:pt x="971704" y="1245038"/>
                  </a:cubicBezTo>
                  <a:cubicBezTo>
                    <a:pt x="971704" y="1252092"/>
                    <a:pt x="971704" y="1255619"/>
                    <a:pt x="971704" y="1262673"/>
                  </a:cubicBezTo>
                  <a:cubicBezTo>
                    <a:pt x="978761" y="1262673"/>
                    <a:pt x="978761" y="1262673"/>
                    <a:pt x="982291" y="1262673"/>
                  </a:cubicBezTo>
                  <a:close/>
                  <a:moveTo>
                    <a:pt x="968175" y="1255619"/>
                  </a:moveTo>
                  <a:cubicBezTo>
                    <a:pt x="968175" y="1255619"/>
                    <a:pt x="968175" y="1255619"/>
                    <a:pt x="968175" y="1255619"/>
                  </a:cubicBezTo>
                  <a:cubicBezTo>
                    <a:pt x="968175" y="1255619"/>
                    <a:pt x="968175" y="1255619"/>
                    <a:pt x="968175" y="1255619"/>
                  </a:cubicBezTo>
                  <a:cubicBezTo>
                    <a:pt x="968175" y="1255619"/>
                    <a:pt x="968175" y="1255619"/>
                    <a:pt x="968175" y="1255619"/>
                  </a:cubicBezTo>
                  <a:cubicBezTo>
                    <a:pt x="968175" y="1255619"/>
                    <a:pt x="968175" y="1255619"/>
                    <a:pt x="968175" y="1255619"/>
                  </a:cubicBezTo>
                  <a:close/>
                  <a:moveTo>
                    <a:pt x="999936" y="1347322"/>
                  </a:moveTo>
                  <a:cubicBezTo>
                    <a:pt x="989349" y="1354376"/>
                    <a:pt x="985820" y="1357903"/>
                    <a:pt x="978761" y="1368483"/>
                  </a:cubicBezTo>
                  <a:cubicBezTo>
                    <a:pt x="978761" y="1368483"/>
                    <a:pt x="978761" y="1375538"/>
                    <a:pt x="978761" y="1379065"/>
                  </a:cubicBezTo>
                  <a:cubicBezTo>
                    <a:pt x="978761" y="1379065"/>
                    <a:pt x="982291" y="1386118"/>
                    <a:pt x="985820" y="1386118"/>
                  </a:cubicBezTo>
                  <a:cubicBezTo>
                    <a:pt x="992877" y="1382592"/>
                    <a:pt x="992877" y="1375538"/>
                    <a:pt x="989349" y="1368483"/>
                  </a:cubicBezTo>
                  <a:cubicBezTo>
                    <a:pt x="989349" y="1368483"/>
                    <a:pt x="989349" y="1368483"/>
                    <a:pt x="989349" y="1368483"/>
                  </a:cubicBezTo>
                  <a:cubicBezTo>
                    <a:pt x="989349" y="1368483"/>
                    <a:pt x="989349" y="1368483"/>
                    <a:pt x="982291" y="1368483"/>
                  </a:cubicBezTo>
                  <a:cubicBezTo>
                    <a:pt x="982291" y="1361429"/>
                    <a:pt x="985820" y="1361429"/>
                    <a:pt x="989349" y="1357903"/>
                  </a:cubicBezTo>
                  <a:cubicBezTo>
                    <a:pt x="989349" y="1357903"/>
                    <a:pt x="996406" y="1350848"/>
                    <a:pt x="996406" y="1343794"/>
                  </a:cubicBezTo>
                  <a:close/>
                  <a:moveTo>
                    <a:pt x="1045812" y="1234457"/>
                  </a:moveTo>
                  <a:cubicBezTo>
                    <a:pt x="1045812" y="1234457"/>
                    <a:pt x="1049341" y="1234457"/>
                    <a:pt x="1052871" y="1234457"/>
                  </a:cubicBezTo>
                  <a:cubicBezTo>
                    <a:pt x="1059929" y="1234457"/>
                    <a:pt x="1063457" y="1227403"/>
                    <a:pt x="1063457" y="1223876"/>
                  </a:cubicBezTo>
                  <a:cubicBezTo>
                    <a:pt x="1063457" y="1216822"/>
                    <a:pt x="1059929" y="1209767"/>
                    <a:pt x="1056400" y="1206241"/>
                  </a:cubicBezTo>
                  <a:cubicBezTo>
                    <a:pt x="1052871" y="1206241"/>
                    <a:pt x="1049341" y="1206241"/>
                    <a:pt x="1045812" y="1206241"/>
                  </a:cubicBezTo>
                  <a:cubicBezTo>
                    <a:pt x="1050507" y="1215658"/>
                    <a:pt x="1050507" y="1225039"/>
                    <a:pt x="1045812" y="1234457"/>
                  </a:cubicBezTo>
                  <a:close/>
                  <a:moveTo>
                    <a:pt x="999936" y="1304997"/>
                  </a:moveTo>
                  <a:cubicBezTo>
                    <a:pt x="999936" y="1304997"/>
                    <a:pt x="1003465" y="1304997"/>
                    <a:pt x="1006994" y="1304997"/>
                  </a:cubicBezTo>
                  <a:cubicBezTo>
                    <a:pt x="1006994" y="1301470"/>
                    <a:pt x="999936" y="1297943"/>
                    <a:pt x="996406" y="1294416"/>
                  </a:cubicBezTo>
                  <a:cubicBezTo>
                    <a:pt x="996406" y="1294416"/>
                    <a:pt x="992877" y="1290889"/>
                    <a:pt x="989349" y="1287362"/>
                  </a:cubicBezTo>
                  <a:cubicBezTo>
                    <a:pt x="989349" y="1287362"/>
                    <a:pt x="982291" y="1287362"/>
                    <a:pt x="978761" y="1287362"/>
                  </a:cubicBezTo>
                  <a:cubicBezTo>
                    <a:pt x="985820" y="1294416"/>
                    <a:pt x="992877" y="1297943"/>
                    <a:pt x="999936" y="1301470"/>
                  </a:cubicBezTo>
                  <a:close/>
                  <a:moveTo>
                    <a:pt x="777609" y="1015781"/>
                  </a:moveTo>
                  <a:cubicBezTo>
                    <a:pt x="777609" y="1015781"/>
                    <a:pt x="777609" y="1022836"/>
                    <a:pt x="777609" y="1022836"/>
                  </a:cubicBezTo>
                  <a:cubicBezTo>
                    <a:pt x="777609" y="1022836"/>
                    <a:pt x="777609" y="1026363"/>
                    <a:pt x="777609" y="1029890"/>
                  </a:cubicBezTo>
                  <a:cubicBezTo>
                    <a:pt x="777609" y="1029890"/>
                    <a:pt x="781137" y="1029890"/>
                    <a:pt x="784667" y="1029890"/>
                  </a:cubicBezTo>
                  <a:cubicBezTo>
                    <a:pt x="791725" y="1022836"/>
                    <a:pt x="791725" y="1019309"/>
                    <a:pt x="784667" y="1008727"/>
                  </a:cubicBezTo>
                  <a:cubicBezTo>
                    <a:pt x="784667" y="1008727"/>
                    <a:pt x="784667" y="1008727"/>
                    <a:pt x="784667" y="1008727"/>
                  </a:cubicBezTo>
                  <a:cubicBezTo>
                    <a:pt x="784667" y="1008727"/>
                    <a:pt x="784667" y="1008727"/>
                    <a:pt x="788196" y="1005201"/>
                  </a:cubicBezTo>
                  <a:cubicBezTo>
                    <a:pt x="781137" y="1001673"/>
                    <a:pt x="781137" y="1001673"/>
                    <a:pt x="774080" y="1005201"/>
                  </a:cubicBezTo>
                  <a:cubicBezTo>
                    <a:pt x="774080" y="1008727"/>
                    <a:pt x="774080" y="1015781"/>
                    <a:pt x="774080" y="1019309"/>
                  </a:cubicBezTo>
                  <a:close/>
                  <a:moveTo>
                    <a:pt x="798782" y="1167443"/>
                  </a:moveTo>
                  <a:cubicBezTo>
                    <a:pt x="809370" y="1167443"/>
                    <a:pt x="812899" y="1174497"/>
                    <a:pt x="819957" y="1185078"/>
                  </a:cubicBezTo>
                  <a:cubicBezTo>
                    <a:pt x="841131" y="1185078"/>
                    <a:pt x="858776" y="1178025"/>
                    <a:pt x="876421" y="1174497"/>
                  </a:cubicBezTo>
                  <a:cubicBezTo>
                    <a:pt x="894066" y="1174497"/>
                    <a:pt x="908181" y="1170971"/>
                    <a:pt x="925826" y="1174497"/>
                  </a:cubicBezTo>
                  <a:cubicBezTo>
                    <a:pt x="925826" y="1174497"/>
                    <a:pt x="932885" y="1174497"/>
                    <a:pt x="936414" y="1174497"/>
                  </a:cubicBezTo>
                  <a:cubicBezTo>
                    <a:pt x="943471" y="1178025"/>
                    <a:pt x="954059" y="1178025"/>
                    <a:pt x="961116" y="1178025"/>
                  </a:cubicBezTo>
                  <a:cubicBezTo>
                    <a:pt x="961116" y="1178025"/>
                    <a:pt x="961116" y="1178025"/>
                    <a:pt x="968175" y="1181552"/>
                  </a:cubicBezTo>
                  <a:cubicBezTo>
                    <a:pt x="957587" y="1181552"/>
                    <a:pt x="947001" y="1188606"/>
                    <a:pt x="939942" y="1195660"/>
                  </a:cubicBezTo>
                  <a:cubicBezTo>
                    <a:pt x="925826" y="1202714"/>
                    <a:pt x="911711" y="1202714"/>
                    <a:pt x="897595" y="1206241"/>
                  </a:cubicBezTo>
                  <a:cubicBezTo>
                    <a:pt x="876421" y="1206241"/>
                    <a:pt x="858776" y="1206241"/>
                    <a:pt x="837601" y="1209767"/>
                  </a:cubicBezTo>
                  <a:cubicBezTo>
                    <a:pt x="834072" y="1209767"/>
                    <a:pt x="830544" y="1209767"/>
                    <a:pt x="823486" y="1209767"/>
                  </a:cubicBezTo>
                  <a:cubicBezTo>
                    <a:pt x="816427" y="1209767"/>
                    <a:pt x="812899" y="1209767"/>
                    <a:pt x="809370" y="1216822"/>
                  </a:cubicBezTo>
                  <a:cubicBezTo>
                    <a:pt x="809370" y="1216822"/>
                    <a:pt x="805841" y="1220349"/>
                    <a:pt x="802312" y="1223876"/>
                  </a:cubicBezTo>
                  <a:cubicBezTo>
                    <a:pt x="791725" y="1234457"/>
                    <a:pt x="777609" y="1234457"/>
                    <a:pt x="763492" y="1223876"/>
                  </a:cubicBezTo>
                  <a:cubicBezTo>
                    <a:pt x="752906" y="1216822"/>
                    <a:pt x="749377" y="1202714"/>
                    <a:pt x="749377" y="1192132"/>
                  </a:cubicBezTo>
                  <a:cubicBezTo>
                    <a:pt x="749377" y="1178025"/>
                    <a:pt x="759964" y="1170971"/>
                    <a:pt x="770551" y="1167443"/>
                  </a:cubicBezTo>
                  <a:cubicBezTo>
                    <a:pt x="777609" y="1167443"/>
                    <a:pt x="784667" y="1167443"/>
                    <a:pt x="791725" y="1167443"/>
                  </a:cubicBezTo>
                  <a:close/>
                  <a:moveTo>
                    <a:pt x="819957" y="1202714"/>
                  </a:moveTo>
                  <a:cubicBezTo>
                    <a:pt x="819957" y="1202714"/>
                    <a:pt x="823486" y="1202714"/>
                    <a:pt x="827015" y="1202714"/>
                  </a:cubicBezTo>
                  <a:cubicBezTo>
                    <a:pt x="834072" y="1202714"/>
                    <a:pt x="844660" y="1202714"/>
                    <a:pt x="851717" y="1202714"/>
                  </a:cubicBezTo>
                  <a:cubicBezTo>
                    <a:pt x="876421" y="1202714"/>
                    <a:pt x="897595" y="1202714"/>
                    <a:pt x="922297" y="1192132"/>
                  </a:cubicBezTo>
                  <a:cubicBezTo>
                    <a:pt x="922297" y="1192132"/>
                    <a:pt x="922297" y="1192132"/>
                    <a:pt x="929356" y="1188606"/>
                  </a:cubicBezTo>
                  <a:cubicBezTo>
                    <a:pt x="922297" y="1188606"/>
                    <a:pt x="922297" y="1188606"/>
                    <a:pt x="918769" y="1188606"/>
                  </a:cubicBezTo>
                  <a:cubicBezTo>
                    <a:pt x="890536" y="1188606"/>
                    <a:pt x="862305" y="1192132"/>
                    <a:pt x="830544" y="1195660"/>
                  </a:cubicBezTo>
                  <a:cubicBezTo>
                    <a:pt x="830544" y="1195660"/>
                    <a:pt x="827015" y="1195660"/>
                    <a:pt x="823486" y="1195660"/>
                  </a:cubicBezTo>
                  <a:cubicBezTo>
                    <a:pt x="823486" y="1195660"/>
                    <a:pt x="823486" y="1195660"/>
                    <a:pt x="823486" y="1199187"/>
                  </a:cubicBezTo>
                  <a:close/>
                  <a:moveTo>
                    <a:pt x="788196" y="1174497"/>
                  </a:moveTo>
                  <a:cubicBezTo>
                    <a:pt x="777609" y="1174497"/>
                    <a:pt x="767022" y="1181552"/>
                    <a:pt x="767022" y="1192132"/>
                  </a:cubicBezTo>
                  <a:cubicBezTo>
                    <a:pt x="767022" y="1202714"/>
                    <a:pt x="777609" y="1216822"/>
                    <a:pt x="788196" y="1216822"/>
                  </a:cubicBezTo>
                  <a:cubicBezTo>
                    <a:pt x="798782" y="1216822"/>
                    <a:pt x="809370" y="1202714"/>
                    <a:pt x="809370" y="1192132"/>
                  </a:cubicBezTo>
                  <a:cubicBezTo>
                    <a:pt x="809370" y="1181552"/>
                    <a:pt x="798782" y="1174497"/>
                    <a:pt x="788196" y="1174497"/>
                  </a:cubicBezTo>
                  <a:close/>
                  <a:moveTo>
                    <a:pt x="865834" y="1040471"/>
                  </a:moveTo>
                  <a:cubicBezTo>
                    <a:pt x="865834" y="1043998"/>
                    <a:pt x="865834" y="1051052"/>
                    <a:pt x="865834" y="1054579"/>
                  </a:cubicBezTo>
                  <a:cubicBezTo>
                    <a:pt x="865834" y="1061633"/>
                    <a:pt x="869362" y="1065160"/>
                    <a:pt x="872891" y="1065160"/>
                  </a:cubicBezTo>
                  <a:cubicBezTo>
                    <a:pt x="876421" y="1065160"/>
                    <a:pt x="879950" y="1058106"/>
                    <a:pt x="879950" y="1054579"/>
                  </a:cubicBezTo>
                  <a:cubicBezTo>
                    <a:pt x="879950" y="1054579"/>
                    <a:pt x="879950" y="1047525"/>
                    <a:pt x="876421" y="1047525"/>
                  </a:cubicBezTo>
                  <a:cubicBezTo>
                    <a:pt x="876421" y="1047525"/>
                    <a:pt x="869362" y="1047525"/>
                    <a:pt x="865834" y="1043998"/>
                  </a:cubicBezTo>
                  <a:close/>
                  <a:moveTo>
                    <a:pt x="784667" y="966403"/>
                  </a:moveTo>
                  <a:cubicBezTo>
                    <a:pt x="784667" y="969931"/>
                    <a:pt x="784667" y="973457"/>
                    <a:pt x="784667" y="976984"/>
                  </a:cubicBezTo>
                  <a:cubicBezTo>
                    <a:pt x="784667" y="976984"/>
                    <a:pt x="784667" y="976984"/>
                    <a:pt x="784667" y="980511"/>
                  </a:cubicBezTo>
                  <a:cubicBezTo>
                    <a:pt x="784667" y="973457"/>
                    <a:pt x="784667" y="968766"/>
                    <a:pt x="784667" y="966403"/>
                  </a:cubicBezTo>
                  <a:close/>
                  <a:moveTo>
                    <a:pt x="929356" y="969931"/>
                  </a:moveTo>
                  <a:cubicBezTo>
                    <a:pt x="929356" y="976984"/>
                    <a:pt x="929356" y="976984"/>
                    <a:pt x="929356" y="980511"/>
                  </a:cubicBezTo>
                  <a:cubicBezTo>
                    <a:pt x="932885" y="980511"/>
                    <a:pt x="936414" y="973457"/>
                    <a:pt x="929356" y="969931"/>
                  </a:cubicBezTo>
                  <a:close/>
                  <a:moveTo>
                    <a:pt x="897595" y="1061633"/>
                  </a:moveTo>
                  <a:cubicBezTo>
                    <a:pt x="908181" y="1061633"/>
                    <a:pt x="908181" y="1054579"/>
                    <a:pt x="897595" y="1043998"/>
                  </a:cubicBezTo>
                  <a:cubicBezTo>
                    <a:pt x="897595" y="1048688"/>
                    <a:pt x="897595" y="1054579"/>
                    <a:pt x="897595" y="1061633"/>
                  </a:cubicBezTo>
                  <a:close/>
                  <a:moveTo>
                    <a:pt x="819957" y="987566"/>
                  </a:moveTo>
                  <a:cubicBezTo>
                    <a:pt x="819957" y="987566"/>
                    <a:pt x="827015" y="987566"/>
                    <a:pt x="830544" y="987566"/>
                  </a:cubicBezTo>
                  <a:cubicBezTo>
                    <a:pt x="830544" y="987566"/>
                    <a:pt x="837601" y="987566"/>
                    <a:pt x="841131" y="987566"/>
                  </a:cubicBezTo>
                  <a:cubicBezTo>
                    <a:pt x="876421" y="1001673"/>
                    <a:pt x="911711" y="1015781"/>
                    <a:pt x="939942" y="1043998"/>
                  </a:cubicBezTo>
                  <a:cubicBezTo>
                    <a:pt x="954059" y="1058106"/>
                    <a:pt x="968175" y="1075741"/>
                    <a:pt x="975232" y="1093376"/>
                  </a:cubicBezTo>
                  <a:cubicBezTo>
                    <a:pt x="978761" y="1103957"/>
                    <a:pt x="985820" y="1111011"/>
                    <a:pt x="992877" y="1121592"/>
                  </a:cubicBezTo>
                  <a:cubicBezTo>
                    <a:pt x="1003465" y="1118065"/>
                    <a:pt x="1014051" y="1111011"/>
                    <a:pt x="1021110" y="1100430"/>
                  </a:cubicBezTo>
                  <a:cubicBezTo>
                    <a:pt x="1014051" y="1100430"/>
                    <a:pt x="1010522" y="1100430"/>
                    <a:pt x="1003465" y="1103957"/>
                  </a:cubicBezTo>
                  <a:cubicBezTo>
                    <a:pt x="999936" y="1103957"/>
                    <a:pt x="996406" y="1107484"/>
                    <a:pt x="989349" y="1111011"/>
                  </a:cubicBezTo>
                  <a:cubicBezTo>
                    <a:pt x="985820" y="1103957"/>
                    <a:pt x="982291" y="1096903"/>
                    <a:pt x="982291" y="1093376"/>
                  </a:cubicBezTo>
                  <a:cubicBezTo>
                    <a:pt x="982291" y="1086322"/>
                    <a:pt x="975232" y="1086322"/>
                    <a:pt x="978761" y="1079268"/>
                  </a:cubicBezTo>
                  <a:cubicBezTo>
                    <a:pt x="978761" y="1079268"/>
                    <a:pt x="978761" y="1079268"/>
                    <a:pt x="978761" y="1079268"/>
                  </a:cubicBezTo>
                  <a:cubicBezTo>
                    <a:pt x="971704" y="1079268"/>
                    <a:pt x="975232" y="1072214"/>
                    <a:pt x="975232" y="1068687"/>
                  </a:cubicBezTo>
                  <a:cubicBezTo>
                    <a:pt x="975232" y="1068687"/>
                    <a:pt x="968175" y="1068687"/>
                    <a:pt x="964646" y="1061633"/>
                  </a:cubicBezTo>
                  <a:cubicBezTo>
                    <a:pt x="964646" y="1061633"/>
                    <a:pt x="971704" y="1058106"/>
                    <a:pt x="971704" y="1058106"/>
                  </a:cubicBezTo>
                  <a:cubicBezTo>
                    <a:pt x="971704" y="1058106"/>
                    <a:pt x="978761" y="1058106"/>
                    <a:pt x="978761" y="1051052"/>
                  </a:cubicBezTo>
                  <a:cubicBezTo>
                    <a:pt x="971704" y="1051052"/>
                    <a:pt x="968175" y="1058106"/>
                    <a:pt x="961116" y="1051052"/>
                  </a:cubicBezTo>
                  <a:cubicBezTo>
                    <a:pt x="961116" y="1051052"/>
                    <a:pt x="961116" y="1047525"/>
                    <a:pt x="961116" y="1043998"/>
                  </a:cubicBezTo>
                  <a:cubicBezTo>
                    <a:pt x="961116" y="1040471"/>
                    <a:pt x="957587" y="1040471"/>
                    <a:pt x="954059" y="1036944"/>
                  </a:cubicBezTo>
                  <a:cubicBezTo>
                    <a:pt x="947001" y="1029890"/>
                    <a:pt x="939942" y="1026363"/>
                    <a:pt x="929356" y="1019309"/>
                  </a:cubicBezTo>
                  <a:cubicBezTo>
                    <a:pt x="929356" y="1019309"/>
                    <a:pt x="925826" y="1015781"/>
                    <a:pt x="925826" y="1015781"/>
                  </a:cubicBezTo>
                  <a:cubicBezTo>
                    <a:pt x="929356" y="1008727"/>
                    <a:pt x="932885" y="1001673"/>
                    <a:pt x="929356" y="991092"/>
                  </a:cubicBezTo>
                  <a:cubicBezTo>
                    <a:pt x="925826" y="998146"/>
                    <a:pt x="922297" y="1005201"/>
                    <a:pt x="918769" y="1012255"/>
                  </a:cubicBezTo>
                  <a:cubicBezTo>
                    <a:pt x="918769" y="1012255"/>
                    <a:pt x="918769" y="1012255"/>
                    <a:pt x="918769" y="1012255"/>
                  </a:cubicBezTo>
                  <a:cubicBezTo>
                    <a:pt x="918769" y="1012255"/>
                    <a:pt x="911711" y="1008727"/>
                    <a:pt x="908181" y="1005201"/>
                  </a:cubicBezTo>
                  <a:cubicBezTo>
                    <a:pt x="904652" y="1005201"/>
                    <a:pt x="901124" y="1001673"/>
                    <a:pt x="897595" y="998146"/>
                  </a:cubicBezTo>
                  <a:cubicBezTo>
                    <a:pt x="897595" y="998146"/>
                    <a:pt x="890536" y="998146"/>
                    <a:pt x="887007" y="991092"/>
                  </a:cubicBezTo>
                  <a:cubicBezTo>
                    <a:pt x="887007" y="984038"/>
                    <a:pt x="876421" y="991092"/>
                    <a:pt x="872891" y="987566"/>
                  </a:cubicBezTo>
                  <a:cubicBezTo>
                    <a:pt x="872891" y="987566"/>
                    <a:pt x="872891" y="987566"/>
                    <a:pt x="869362" y="984038"/>
                  </a:cubicBezTo>
                  <a:cubicBezTo>
                    <a:pt x="869362" y="980511"/>
                    <a:pt x="869362" y="976984"/>
                    <a:pt x="872891" y="973457"/>
                  </a:cubicBezTo>
                  <a:cubicBezTo>
                    <a:pt x="865834" y="973457"/>
                    <a:pt x="865834" y="976984"/>
                    <a:pt x="862305" y="980511"/>
                  </a:cubicBezTo>
                  <a:cubicBezTo>
                    <a:pt x="855246" y="984038"/>
                    <a:pt x="855246" y="973457"/>
                    <a:pt x="851717" y="976984"/>
                  </a:cubicBezTo>
                  <a:cubicBezTo>
                    <a:pt x="848189" y="976984"/>
                    <a:pt x="844660" y="976984"/>
                    <a:pt x="844660" y="973457"/>
                  </a:cubicBezTo>
                  <a:cubicBezTo>
                    <a:pt x="839966" y="973457"/>
                    <a:pt x="836437" y="972294"/>
                    <a:pt x="834072" y="969931"/>
                  </a:cubicBezTo>
                  <a:cubicBezTo>
                    <a:pt x="830544" y="969931"/>
                    <a:pt x="827015" y="976984"/>
                    <a:pt x="823486" y="973457"/>
                  </a:cubicBezTo>
                  <a:cubicBezTo>
                    <a:pt x="823486" y="973457"/>
                    <a:pt x="816427" y="973457"/>
                    <a:pt x="812899" y="973457"/>
                  </a:cubicBezTo>
                  <a:cubicBezTo>
                    <a:pt x="812899" y="973457"/>
                    <a:pt x="812899" y="973457"/>
                    <a:pt x="812899" y="973457"/>
                  </a:cubicBezTo>
                  <a:cubicBezTo>
                    <a:pt x="812899" y="973457"/>
                    <a:pt x="812899" y="973457"/>
                    <a:pt x="812899" y="976984"/>
                  </a:cubicBezTo>
                  <a:cubicBezTo>
                    <a:pt x="819957" y="976984"/>
                    <a:pt x="827015" y="976984"/>
                    <a:pt x="830544" y="984038"/>
                  </a:cubicBezTo>
                  <a:close/>
                  <a:moveTo>
                    <a:pt x="964646" y="1146282"/>
                  </a:moveTo>
                  <a:cubicBezTo>
                    <a:pt x="968175" y="1135700"/>
                    <a:pt x="964646" y="1132173"/>
                    <a:pt x="964646" y="1121592"/>
                  </a:cubicBezTo>
                  <a:cubicBezTo>
                    <a:pt x="962282" y="1131010"/>
                    <a:pt x="962282" y="1139227"/>
                    <a:pt x="964646" y="1146282"/>
                  </a:cubicBezTo>
                  <a:close/>
                  <a:moveTo>
                    <a:pt x="495289" y="1022836"/>
                  </a:moveTo>
                  <a:cubicBezTo>
                    <a:pt x="495289" y="1022836"/>
                    <a:pt x="495289" y="1022836"/>
                    <a:pt x="495289" y="1022836"/>
                  </a:cubicBezTo>
                  <a:lnTo>
                    <a:pt x="495289" y="1022836"/>
                  </a:lnTo>
                  <a:cubicBezTo>
                    <a:pt x="495289" y="1022836"/>
                    <a:pt x="495289" y="1022836"/>
                    <a:pt x="495289" y="1022836"/>
                  </a:cubicBezTo>
                  <a:cubicBezTo>
                    <a:pt x="495289" y="1022836"/>
                    <a:pt x="495289" y="1022836"/>
                    <a:pt x="495289" y="1022836"/>
                  </a:cubicBezTo>
                  <a:cubicBezTo>
                    <a:pt x="495289" y="1022836"/>
                    <a:pt x="495289" y="1022836"/>
                    <a:pt x="495289" y="1022836"/>
                  </a:cubicBezTo>
                  <a:close/>
                  <a:moveTo>
                    <a:pt x="947001" y="906444"/>
                  </a:moveTo>
                  <a:cubicBezTo>
                    <a:pt x="947001" y="906444"/>
                    <a:pt x="943471" y="906444"/>
                    <a:pt x="939942" y="906444"/>
                  </a:cubicBezTo>
                  <a:cubicBezTo>
                    <a:pt x="939942" y="909971"/>
                    <a:pt x="943471" y="906444"/>
                    <a:pt x="947001" y="906444"/>
                  </a:cubicBezTo>
                  <a:close/>
                  <a:moveTo>
                    <a:pt x="918769" y="899390"/>
                  </a:moveTo>
                  <a:lnTo>
                    <a:pt x="925826" y="899390"/>
                  </a:lnTo>
                  <a:cubicBezTo>
                    <a:pt x="925826" y="899390"/>
                    <a:pt x="922297" y="895863"/>
                    <a:pt x="918769" y="899390"/>
                  </a:cubicBezTo>
                  <a:close/>
                  <a:moveTo>
                    <a:pt x="939942" y="902917"/>
                  </a:moveTo>
                  <a:cubicBezTo>
                    <a:pt x="936414" y="902917"/>
                    <a:pt x="929356" y="895863"/>
                    <a:pt x="925826" y="895863"/>
                  </a:cubicBezTo>
                  <a:cubicBezTo>
                    <a:pt x="929356" y="899390"/>
                    <a:pt x="932885" y="902917"/>
                    <a:pt x="939942" y="902917"/>
                  </a:cubicBezTo>
                  <a:close/>
                  <a:moveTo>
                    <a:pt x="939942" y="902917"/>
                  </a:moveTo>
                  <a:cubicBezTo>
                    <a:pt x="939942" y="902917"/>
                    <a:pt x="939942" y="902917"/>
                    <a:pt x="939942" y="902917"/>
                  </a:cubicBezTo>
                  <a:cubicBezTo>
                    <a:pt x="939942" y="902917"/>
                    <a:pt x="939942" y="902917"/>
                    <a:pt x="939942" y="902917"/>
                  </a:cubicBezTo>
                  <a:cubicBezTo>
                    <a:pt x="939942" y="902917"/>
                    <a:pt x="939942" y="902917"/>
                    <a:pt x="939942" y="902917"/>
                  </a:cubicBezTo>
                  <a:close/>
                  <a:moveTo>
                    <a:pt x="947001" y="906444"/>
                  </a:moveTo>
                  <a:cubicBezTo>
                    <a:pt x="947001" y="906444"/>
                    <a:pt x="947001" y="906444"/>
                    <a:pt x="947001" y="906444"/>
                  </a:cubicBezTo>
                  <a:cubicBezTo>
                    <a:pt x="947001" y="906444"/>
                    <a:pt x="947001" y="906444"/>
                    <a:pt x="947001" y="906444"/>
                  </a:cubicBezTo>
                  <a:cubicBezTo>
                    <a:pt x="947001" y="906444"/>
                    <a:pt x="947001" y="906444"/>
                    <a:pt x="947001" y="906444"/>
                  </a:cubicBezTo>
                  <a:cubicBezTo>
                    <a:pt x="947001" y="906444"/>
                    <a:pt x="947001" y="906444"/>
                    <a:pt x="947001" y="906444"/>
                  </a:cubicBezTo>
                  <a:cubicBezTo>
                    <a:pt x="947001" y="906444"/>
                    <a:pt x="947001" y="906444"/>
                    <a:pt x="947001" y="906444"/>
                  </a:cubicBezTo>
                  <a:cubicBezTo>
                    <a:pt x="947001" y="906444"/>
                    <a:pt x="947001" y="906444"/>
                    <a:pt x="947001" y="906444"/>
                  </a:cubicBezTo>
                  <a:close/>
                  <a:moveTo>
                    <a:pt x="759964" y="871174"/>
                  </a:moveTo>
                  <a:cubicBezTo>
                    <a:pt x="745847" y="871174"/>
                    <a:pt x="728202" y="871174"/>
                    <a:pt x="710557" y="881755"/>
                  </a:cubicBezTo>
                  <a:cubicBezTo>
                    <a:pt x="714087" y="881755"/>
                    <a:pt x="717616" y="881755"/>
                    <a:pt x="717616" y="881755"/>
                  </a:cubicBezTo>
                  <a:cubicBezTo>
                    <a:pt x="731732" y="881755"/>
                    <a:pt x="742319" y="878228"/>
                    <a:pt x="756435" y="874701"/>
                  </a:cubicBezTo>
                  <a:cubicBezTo>
                    <a:pt x="756435" y="874701"/>
                    <a:pt x="756435" y="874701"/>
                    <a:pt x="756435" y="871174"/>
                  </a:cubicBezTo>
                  <a:close/>
                  <a:moveTo>
                    <a:pt x="756435" y="888809"/>
                  </a:moveTo>
                  <a:cubicBezTo>
                    <a:pt x="745847" y="888809"/>
                    <a:pt x="738790" y="888809"/>
                    <a:pt x="724674" y="892336"/>
                  </a:cubicBezTo>
                  <a:cubicBezTo>
                    <a:pt x="735261" y="892336"/>
                    <a:pt x="745847" y="892336"/>
                    <a:pt x="756435" y="888809"/>
                  </a:cubicBezTo>
                  <a:close/>
                  <a:moveTo>
                    <a:pt x="819957" y="888809"/>
                  </a:moveTo>
                  <a:cubicBezTo>
                    <a:pt x="830544" y="888809"/>
                    <a:pt x="837601" y="892336"/>
                    <a:pt x="851717" y="888809"/>
                  </a:cubicBezTo>
                  <a:cubicBezTo>
                    <a:pt x="841131" y="881755"/>
                    <a:pt x="834072" y="881755"/>
                    <a:pt x="823486" y="881755"/>
                  </a:cubicBezTo>
                  <a:cubicBezTo>
                    <a:pt x="823486" y="881755"/>
                    <a:pt x="819957" y="881755"/>
                    <a:pt x="819957" y="885282"/>
                  </a:cubicBezTo>
                  <a:close/>
                  <a:moveTo>
                    <a:pt x="827015" y="871174"/>
                  </a:moveTo>
                  <a:cubicBezTo>
                    <a:pt x="823486" y="871174"/>
                    <a:pt x="819957" y="871174"/>
                    <a:pt x="812899" y="874701"/>
                  </a:cubicBezTo>
                  <a:cubicBezTo>
                    <a:pt x="830544" y="874701"/>
                    <a:pt x="844660" y="881755"/>
                    <a:pt x="862305" y="881755"/>
                  </a:cubicBezTo>
                  <a:cubicBezTo>
                    <a:pt x="851717" y="874701"/>
                    <a:pt x="848189" y="874701"/>
                    <a:pt x="827015" y="871174"/>
                  </a:cubicBezTo>
                  <a:close/>
                  <a:moveTo>
                    <a:pt x="925826" y="899390"/>
                  </a:moveTo>
                  <a:cubicBezTo>
                    <a:pt x="925826" y="899390"/>
                    <a:pt x="925826" y="899390"/>
                    <a:pt x="925826" y="899390"/>
                  </a:cubicBezTo>
                  <a:lnTo>
                    <a:pt x="925826" y="899390"/>
                  </a:lnTo>
                  <a:cubicBezTo>
                    <a:pt x="925826" y="899390"/>
                    <a:pt x="925826" y="899390"/>
                    <a:pt x="925826" y="899390"/>
                  </a:cubicBezTo>
                  <a:cubicBezTo>
                    <a:pt x="925826" y="899390"/>
                    <a:pt x="925826" y="899390"/>
                    <a:pt x="925826" y="899390"/>
                  </a:cubicBezTo>
                  <a:lnTo>
                    <a:pt x="925826" y="899390"/>
                  </a:lnTo>
                  <a:close/>
                  <a:moveTo>
                    <a:pt x="1084631" y="1029890"/>
                  </a:moveTo>
                  <a:cubicBezTo>
                    <a:pt x="1084631" y="1033416"/>
                    <a:pt x="1088161" y="1036944"/>
                    <a:pt x="1091690" y="1040471"/>
                  </a:cubicBezTo>
                  <a:cubicBezTo>
                    <a:pt x="1091690" y="1040471"/>
                    <a:pt x="1091690" y="1047525"/>
                    <a:pt x="1098747" y="1047525"/>
                  </a:cubicBezTo>
                  <a:cubicBezTo>
                    <a:pt x="1091690" y="1026363"/>
                    <a:pt x="1081102" y="1012255"/>
                    <a:pt x="1066986" y="998146"/>
                  </a:cubicBezTo>
                  <a:cubicBezTo>
                    <a:pt x="1066986" y="1001673"/>
                    <a:pt x="1070516" y="1005201"/>
                    <a:pt x="1074045" y="1008727"/>
                  </a:cubicBezTo>
                  <a:cubicBezTo>
                    <a:pt x="1074045" y="1012255"/>
                    <a:pt x="1077574" y="1015781"/>
                    <a:pt x="1081102" y="1019309"/>
                  </a:cubicBezTo>
                  <a:cubicBezTo>
                    <a:pt x="1081102" y="1019309"/>
                    <a:pt x="1081102" y="1026363"/>
                    <a:pt x="1084631" y="1029890"/>
                  </a:cubicBezTo>
                  <a:close/>
                  <a:moveTo>
                    <a:pt x="865834" y="1516619"/>
                  </a:moveTo>
                  <a:cubicBezTo>
                    <a:pt x="851717" y="1516619"/>
                    <a:pt x="841131" y="1523673"/>
                    <a:pt x="827015" y="1527199"/>
                  </a:cubicBezTo>
                  <a:cubicBezTo>
                    <a:pt x="841131" y="1527199"/>
                    <a:pt x="851717" y="1527199"/>
                    <a:pt x="865834" y="1516619"/>
                  </a:cubicBezTo>
                  <a:close/>
                  <a:moveTo>
                    <a:pt x="841131" y="1629483"/>
                  </a:moveTo>
                  <a:lnTo>
                    <a:pt x="827015" y="1629483"/>
                  </a:lnTo>
                  <a:cubicBezTo>
                    <a:pt x="827015" y="1629483"/>
                    <a:pt x="827015" y="1629483"/>
                    <a:pt x="827015" y="1629483"/>
                  </a:cubicBezTo>
                  <a:lnTo>
                    <a:pt x="841131" y="1629483"/>
                  </a:lnTo>
                  <a:cubicBezTo>
                    <a:pt x="841131" y="1629483"/>
                    <a:pt x="841131" y="1629483"/>
                    <a:pt x="841131" y="1629483"/>
                  </a:cubicBezTo>
                  <a:close/>
                  <a:moveTo>
                    <a:pt x="1056400" y="1001673"/>
                  </a:moveTo>
                  <a:cubicBezTo>
                    <a:pt x="1063457" y="1012255"/>
                    <a:pt x="1070516" y="1022836"/>
                    <a:pt x="1074045" y="1033416"/>
                  </a:cubicBezTo>
                  <a:cubicBezTo>
                    <a:pt x="1074045" y="1033416"/>
                    <a:pt x="1074045" y="1033416"/>
                    <a:pt x="1074045" y="1033416"/>
                  </a:cubicBezTo>
                  <a:cubicBezTo>
                    <a:pt x="1074045" y="1019309"/>
                    <a:pt x="1063457" y="1008727"/>
                    <a:pt x="1052871" y="1001673"/>
                  </a:cubicBezTo>
                  <a:close/>
                  <a:moveTo>
                    <a:pt x="939942" y="902917"/>
                  </a:moveTo>
                  <a:cubicBezTo>
                    <a:pt x="939942" y="902917"/>
                    <a:pt x="939942" y="902917"/>
                    <a:pt x="939942" y="902917"/>
                  </a:cubicBezTo>
                  <a:cubicBezTo>
                    <a:pt x="939942" y="902917"/>
                    <a:pt x="939942" y="902917"/>
                    <a:pt x="939942" y="902917"/>
                  </a:cubicBezTo>
                  <a:cubicBezTo>
                    <a:pt x="939942" y="902917"/>
                    <a:pt x="939942" y="902917"/>
                    <a:pt x="939942" y="902917"/>
                  </a:cubicBezTo>
                  <a:close/>
                  <a:moveTo>
                    <a:pt x="982291" y="941714"/>
                  </a:moveTo>
                  <a:cubicBezTo>
                    <a:pt x="999936" y="955822"/>
                    <a:pt x="1014051" y="969931"/>
                    <a:pt x="1028167" y="984038"/>
                  </a:cubicBezTo>
                  <a:cubicBezTo>
                    <a:pt x="1017581" y="966403"/>
                    <a:pt x="996406" y="948768"/>
                    <a:pt x="982291" y="941714"/>
                  </a:cubicBezTo>
                  <a:close/>
                  <a:moveTo>
                    <a:pt x="632920" y="906444"/>
                  </a:moveTo>
                  <a:cubicBezTo>
                    <a:pt x="632920" y="906444"/>
                    <a:pt x="632920" y="906444"/>
                    <a:pt x="632920" y="906444"/>
                  </a:cubicBezTo>
                  <a:lnTo>
                    <a:pt x="632920" y="906444"/>
                  </a:lnTo>
                  <a:cubicBezTo>
                    <a:pt x="632920" y="906444"/>
                    <a:pt x="632920" y="906444"/>
                    <a:pt x="632920" y="906444"/>
                  </a:cubicBezTo>
                  <a:close/>
                  <a:moveTo>
                    <a:pt x="1077574" y="1033416"/>
                  </a:moveTo>
                  <a:cubicBezTo>
                    <a:pt x="1077574" y="1033416"/>
                    <a:pt x="1077574" y="1033416"/>
                    <a:pt x="1077574" y="1033416"/>
                  </a:cubicBezTo>
                  <a:cubicBezTo>
                    <a:pt x="1077574" y="1033416"/>
                    <a:pt x="1077574" y="1033416"/>
                    <a:pt x="1077574" y="1033416"/>
                  </a:cubicBezTo>
                  <a:lnTo>
                    <a:pt x="1077574" y="1033416"/>
                  </a:lnTo>
                  <a:close/>
                  <a:moveTo>
                    <a:pt x="1077574" y="1033416"/>
                  </a:moveTo>
                  <a:cubicBezTo>
                    <a:pt x="1077574" y="1033416"/>
                    <a:pt x="1077574" y="1033416"/>
                    <a:pt x="1077574" y="1033416"/>
                  </a:cubicBezTo>
                  <a:cubicBezTo>
                    <a:pt x="1077574" y="1033416"/>
                    <a:pt x="1077574" y="1033416"/>
                    <a:pt x="1077574" y="1033416"/>
                  </a:cubicBezTo>
                  <a:cubicBezTo>
                    <a:pt x="1077574" y="1033416"/>
                    <a:pt x="1077574" y="1033416"/>
                    <a:pt x="1077574" y="1033416"/>
                  </a:cubicBezTo>
                  <a:close/>
                  <a:moveTo>
                    <a:pt x="650565" y="899390"/>
                  </a:moveTo>
                  <a:cubicBezTo>
                    <a:pt x="650565" y="899390"/>
                    <a:pt x="654094" y="899390"/>
                    <a:pt x="657622" y="899390"/>
                  </a:cubicBezTo>
                  <a:cubicBezTo>
                    <a:pt x="654094" y="895863"/>
                    <a:pt x="650565" y="899390"/>
                    <a:pt x="650565" y="899390"/>
                  </a:cubicBezTo>
                  <a:close/>
                  <a:moveTo>
                    <a:pt x="749377" y="1527199"/>
                  </a:moveTo>
                  <a:cubicBezTo>
                    <a:pt x="742319" y="1527199"/>
                    <a:pt x="735261" y="1523673"/>
                    <a:pt x="728202" y="1520145"/>
                  </a:cubicBezTo>
                  <a:cubicBezTo>
                    <a:pt x="721145" y="1520145"/>
                    <a:pt x="717616" y="1516619"/>
                    <a:pt x="707029" y="1516619"/>
                  </a:cubicBezTo>
                  <a:cubicBezTo>
                    <a:pt x="721145" y="1523673"/>
                    <a:pt x="735261" y="1527199"/>
                    <a:pt x="749377" y="1527199"/>
                  </a:cubicBezTo>
                  <a:close/>
                  <a:moveTo>
                    <a:pt x="495289" y="1033416"/>
                  </a:moveTo>
                  <a:cubicBezTo>
                    <a:pt x="495289" y="1033416"/>
                    <a:pt x="495289" y="1033416"/>
                    <a:pt x="495289" y="1033416"/>
                  </a:cubicBezTo>
                  <a:cubicBezTo>
                    <a:pt x="495289" y="1033416"/>
                    <a:pt x="495289" y="1033416"/>
                    <a:pt x="495289" y="1033416"/>
                  </a:cubicBezTo>
                  <a:cubicBezTo>
                    <a:pt x="495289" y="1033416"/>
                    <a:pt x="495289" y="1033416"/>
                    <a:pt x="495289" y="1033416"/>
                  </a:cubicBezTo>
                  <a:close/>
                  <a:moveTo>
                    <a:pt x="495289" y="1033416"/>
                  </a:moveTo>
                  <a:cubicBezTo>
                    <a:pt x="495289" y="1033416"/>
                    <a:pt x="495289" y="1033416"/>
                    <a:pt x="495289" y="1033416"/>
                  </a:cubicBezTo>
                  <a:cubicBezTo>
                    <a:pt x="495289" y="1033416"/>
                    <a:pt x="495289" y="1033416"/>
                    <a:pt x="495289" y="1033416"/>
                  </a:cubicBezTo>
                  <a:lnTo>
                    <a:pt x="495289" y="1033416"/>
                  </a:lnTo>
                  <a:close/>
                  <a:moveTo>
                    <a:pt x="495289" y="1036944"/>
                  </a:moveTo>
                  <a:cubicBezTo>
                    <a:pt x="495289" y="1036944"/>
                    <a:pt x="495289" y="1036944"/>
                    <a:pt x="495289" y="1036944"/>
                  </a:cubicBezTo>
                  <a:cubicBezTo>
                    <a:pt x="495289" y="1036944"/>
                    <a:pt x="495289" y="1036944"/>
                    <a:pt x="495289" y="1036944"/>
                  </a:cubicBezTo>
                  <a:close/>
                  <a:moveTo>
                    <a:pt x="699971" y="1506037"/>
                  </a:moveTo>
                  <a:cubicBezTo>
                    <a:pt x="675267" y="1495456"/>
                    <a:pt x="654094" y="1488402"/>
                    <a:pt x="629391" y="1474294"/>
                  </a:cubicBezTo>
                  <a:cubicBezTo>
                    <a:pt x="622332" y="1470767"/>
                    <a:pt x="615275" y="1463713"/>
                    <a:pt x="608217" y="1456659"/>
                  </a:cubicBezTo>
                  <a:cubicBezTo>
                    <a:pt x="608217" y="1456659"/>
                    <a:pt x="601159" y="1456659"/>
                    <a:pt x="597630" y="1456659"/>
                  </a:cubicBezTo>
                  <a:cubicBezTo>
                    <a:pt x="597630" y="1456659"/>
                    <a:pt x="597630" y="1456659"/>
                    <a:pt x="597630" y="1456659"/>
                  </a:cubicBezTo>
                  <a:cubicBezTo>
                    <a:pt x="576456" y="1446078"/>
                    <a:pt x="558811" y="1435497"/>
                    <a:pt x="544695" y="1417862"/>
                  </a:cubicBezTo>
                  <a:cubicBezTo>
                    <a:pt x="505876" y="1379065"/>
                    <a:pt x="477644" y="1333213"/>
                    <a:pt x="463528" y="1280308"/>
                  </a:cubicBezTo>
                  <a:cubicBezTo>
                    <a:pt x="456470" y="1252092"/>
                    <a:pt x="452941" y="1220349"/>
                    <a:pt x="459999" y="1192132"/>
                  </a:cubicBezTo>
                  <a:cubicBezTo>
                    <a:pt x="463528" y="1156862"/>
                    <a:pt x="474115" y="1121592"/>
                    <a:pt x="488231" y="1086322"/>
                  </a:cubicBezTo>
                  <a:cubicBezTo>
                    <a:pt x="498818" y="1058106"/>
                    <a:pt x="519992" y="1033416"/>
                    <a:pt x="537637" y="1012255"/>
                  </a:cubicBezTo>
                  <a:cubicBezTo>
                    <a:pt x="544695" y="1005201"/>
                    <a:pt x="551753" y="998146"/>
                    <a:pt x="558811" y="991092"/>
                  </a:cubicBezTo>
                  <a:cubicBezTo>
                    <a:pt x="604687" y="945241"/>
                    <a:pt x="661152" y="917025"/>
                    <a:pt x="724674" y="906444"/>
                  </a:cubicBezTo>
                  <a:cubicBezTo>
                    <a:pt x="742319" y="906444"/>
                    <a:pt x="759964" y="899390"/>
                    <a:pt x="777609" y="899390"/>
                  </a:cubicBezTo>
                  <a:cubicBezTo>
                    <a:pt x="802312" y="899390"/>
                    <a:pt x="823486" y="899390"/>
                    <a:pt x="844660" y="906444"/>
                  </a:cubicBezTo>
                  <a:cubicBezTo>
                    <a:pt x="908181" y="920552"/>
                    <a:pt x="961116" y="948768"/>
                    <a:pt x="1006994" y="994620"/>
                  </a:cubicBezTo>
                  <a:cubicBezTo>
                    <a:pt x="1017581" y="1005201"/>
                    <a:pt x="1028167" y="1015781"/>
                    <a:pt x="1038755" y="1026363"/>
                  </a:cubicBezTo>
                  <a:cubicBezTo>
                    <a:pt x="1059929" y="1047525"/>
                    <a:pt x="1074045" y="1072214"/>
                    <a:pt x="1084631" y="1100430"/>
                  </a:cubicBezTo>
                  <a:cubicBezTo>
                    <a:pt x="1098747" y="1135700"/>
                    <a:pt x="1109335" y="1170971"/>
                    <a:pt x="1109335" y="1209767"/>
                  </a:cubicBezTo>
                  <a:cubicBezTo>
                    <a:pt x="1109335" y="1255619"/>
                    <a:pt x="1102276" y="1297943"/>
                    <a:pt x="1081102" y="1336740"/>
                  </a:cubicBezTo>
                  <a:cubicBezTo>
                    <a:pt x="1070516" y="1354376"/>
                    <a:pt x="1059929" y="1372011"/>
                    <a:pt x="1045812" y="1389646"/>
                  </a:cubicBezTo>
                  <a:cubicBezTo>
                    <a:pt x="1024639" y="1417862"/>
                    <a:pt x="999936" y="1435497"/>
                    <a:pt x="968175" y="1453132"/>
                  </a:cubicBezTo>
                  <a:cubicBezTo>
                    <a:pt x="968175" y="1453132"/>
                    <a:pt x="968175" y="1453132"/>
                    <a:pt x="968175" y="1453132"/>
                  </a:cubicBezTo>
                  <a:cubicBezTo>
                    <a:pt x="968175" y="1456659"/>
                    <a:pt x="961116" y="1453132"/>
                    <a:pt x="957587" y="1453132"/>
                  </a:cubicBezTo>
                  <a:cubicBezTo>
                    <a:pt x="950530" y="1456659"/>
                    <a:pt x="947001" y="1463713"/>
                    <a:pt x="939942" y="1467240"/>
                  </a:cubicBezTo>
                  <a:cubicBezTo>
                    <a:pt x="915240" y="1484875"/>
                    <a:pt x="887007" y="1495456"/>
                    <a:pt x="855246" y="1506037"/>
                  </a:cubicBezTo>
                  <a:cubicBezTo>
                    <a:pt x="830544" y="1513091"/>
                    <a:pt x="805841" y="1516619"/>
                    <a:pt x="781137" y="1513091"/>
                  </a:cubicBezTo>
                  <a:cubicBezTo>
                    <a:pt x="781137" y="1513091"/>
                    <a:pt x="774080" y="1513091"/>
                    <a:pt x="774080" y="1513091"/>
                  </a:cubicBezTo>
                  <a:cubicBezTo>
                    <a:pt x="745847" y="1516619"/>
                    <a:pt x="717616" y="1513091"/>
                    <a:pt x="689384" y="1502510"/>
                  </a:cubicBezTo>
                  <a:close/>
                  <a:moveTo>
                    <a:pt x="756435" y="1506037"/>
                  </a:moveTo>
                  <a:cubicBezTo>
                    <a:pt x="777609" y="1506037"/>
                    <a:pt x="795254" y="1506037"/>
                    <a:pt x="816427" y="1506037"/>
                  </a:cubicBezTo>
                  <a:cubicBezTo>
                    <a:pt x="834072" y="1506037"/>
                    <a:pt x="855246" y="1502510"/>
                    <a:pt x="872891" y="1495456"/>
                  </a:cubicBezTo>
                  <a:cubicBezTo>
                    <a:pt x="904652" y="1484875"/>
                    <a:pt x="932885" y="1470767"/>
                    <a:pt x="961116" y="1453132"/>
                  </a:cubicBezTo>
                  <a:cubicBezTo>
                    <a:pt x="961116" y="1449605"/>
                    <a:pt x="968175" y="1449605"/>
                    <a:pt x="971704" y="1453132"/>
                  </a:cubicBezTo>
                  <a:cubicBezTo>
                    <a:pt x="971704" y="1449605"/>
                    <a:pt x="978761" y="1446078"/>
                    <a:pt x="982291" y="1442551"/>
                  </a:cubicBezTo>
                  <a:cubicBezTo>
                    <a:pt x="992877" y="1431970"/>
                    <a:pt x="1006994" y="1417862"/>
                    <a:pt x="1017581" y="1407281"/>
                  </a:cubicBezTo>
                  <a:cubicBezTo>
                    <a:pt x="1038755" y="1382592"/>
                    <a:pt x="1059929" y="1357903"/>
                    <a:pt x="1074045" y="1329686"/>
                  </a:cubicBezTo>
                  <a:cubicBezTo>
                    <a:pt x="1091690" y="1294416"/>
                    <a:pt x="1102276" y="1259146"/>
                    <a:pt x="1102276" y="1223876"/>
                  </a:cubicBezTo>
                  <a:cubicBezTo>
                    <a:pt x="1102276" y="1188606"/>
                    <a:pt x="1095219" y="1153335"/>
                    <a:pt x="1081102" y="1118065"/>
                  </a:cubicBezTo>
                  <a:cubicBezTo>
                    <a:pt x="1070516" y="1082795"/>
                    <a:pt x="1052871" y="1054579"/>
                    <a:pt x="1028167" y="1026363"/>
                  </a:cubicBezTo>
                  <a:cubicBezTo>
                    <a:pt x="1017581" y="1015781"/>
                    <a:pt x="1010522" y="1005201"/>
                    <a:pt x="999936" y="998146"/>
                  </a:cubicBezTo>
                  <a:cubicBezTo>
                    <a:pt x="978761" y="976984"/>
                    <a:pt x="957587" y="962876"/>
                    <a:pt x="932885" y="948768"/>
                  </a:cubicBezTo>
                  <a:cubicBezTo>
                    <a:pt x="894066" y="927606"/>
                    <a:pt x="848189" y="913498"/>
                    <a:pt x="805841" y="906444"/>
                  </a:cubicBezTo>
                  <a:cubicBezTo>
                    <a:pt x="795254" y="906444"/>
                    <a:pt x="781137" y="906444"/>
                    <a:pt x="770551" y="906444"/>
                  </a:cubicBezTo>
                  <a:cubicBezTo>
                    <a:pt x="756435" y="906444"/>
                    <a:pt x="738790" y="913498"/>
                    <a:pt x="724674" y="917025"/>
                  </a:cubicBezTo>
                  <a:cubicBezTo>
                    <a:pt x="675267" y="931133"/>
                    <a:pt x="625862" y="952295"/>
                    <a:pt x="587042" y="987566"/>
                  </a:cubicBezTo>
                  <a:cubicBezTo>
                    <a:pt x="569398" y="1001673"/>
                    <a:pt x="555282" y="1019309"/>
                    <a:pt x="537637" y="1036944"/>
                  </a:cubicBezTo>
                  <a:cubicBezTo>
                    <a:pt x="523521" y="1051052"/>
                    <a:pt x="512934" y="1068687"/>
                    <a:pt x="505876" y="1086322"/>
                  </a:cubicBezTo>
                  <a:cubicBezTo>
                    <a:pt x="488231" y="1121592"/>
                    <a:pt x="481173" y="1156862"/>
                    <a:pt x="474115" y="1192132"/>
                  </a:cubicBezTo>
                  <a:cubicBezTo>
                    <a:pt x="467057" y="1237984"/>
                    <a:pt x="474115" y="1280308"/>
                    <a:pt x="495289" y="1319105"/>
                  </a:cubicBezTo>
                  <a:cubicBezTo>
                    <a:pt x="502347" y="1336740"/>
                    <a:pt x="512934" y="1350848"/>
                    <a:pt x="523521" y="1368483"/>
                  </a:cubicBezTo>
                  <a:cubicBezTo>
                    <a:pt x="541166" y="1396700"/>
                    <a:pt x="565869" y="1417862"/>
                    <a:pt x="587042" y="1439024"/>
                  </a:cubicBezTo>
                  <a:cubicBezTo>
                    <a:pt x="594101" y="1442551"/>
                    <a:pt x="597630" y="1449605"/>
                    <a:pt x="601159" y="1456659"/>
                  </a:cubicBezTo>
                  <a:cubicBezTo>
                    <a:pt x="604687" y="1456659"/>
                    <a:pt x="608217" y="1456659"/>
                    <a:pt x="611746" y="1456659"/>
                  </a:cubicBezTo>
                  <a:cubicBezTo>
                    <a:pt x="618804" y="1460186"/>
                    <a:pt x="625862" y="1467240"/>
                    <a:pt x="636449" y="1470767"/>
                  </a:cubicBezTo>
                  <a:cubicBezTo>
                    <a:pt x="657622" y="1481348"/>
                    <a:pt x="678797" y="1488402"/>
                    <a:pt x="699971" y="1498984"/>
                  </a:cubicBezTo>
                  <a:cubicBezTo>
                    <a:pt x="717616" y="1506037"/>
                    <a:pt x="738790" y="1509564"/>
                    <a:pt x="759964" y="1509564"/>
                  </a:cubicBezTo>
                  <a:close/>
                  <a:moveTo>
                    <a:pt x="957587" y="1241511"/>
                  </a:moveTo>
                  <a:cubicBezTo>
                    <a:pt x="957587" y="1248565"/>
                    <a:pt x="957587" y="1255619"/>
                    <a:pt x="957587" y="1262673"/>
                  </a:cubicBezTo>
                  <a:cubicBezTo>
                    <a:pt x="957587" y="1269727"/>
                    <a:pt x="957587" y="1262673"/>
                    <a:pt x="957587" y="1241511"/>
                  </a:cubicBezTo>
                  <a:close/>
                  <a:moveTo>
                    <a:pt x="752906" y="1414335"/>
                  </a:moveTo>
                  <a:cubicBezTo>
                    <a:pt x="752906" y="1414335"/>
                    <a:pt x="749377" y="1414335"/>
                    <a:pt x="745847" y="1414335"/>
                  </a:cubicBezTo>
                  <a:cubicBezTo>
                    <a:pt x="742319" y="1414335"/>
                    <a:pt x="735261" y="1414335"/>
                    <a:pt x="731732" y="1410808"/>
                  </a:cubicBezTo>
                  <a:cubicBezTo>
                    <a:pt x="728202" y="1410808"/>
                    <a:pt x="721145" y="1407281"/>
                    <a:pt x="717616" y="1403754"/>
                  </a:cubicBezTo>
                  <a:cubicBezTo>
                    <a:pt x="717616" y="1396700"/>
                    <a:pt x="710557" y="1403754"/>
                    <a:pt x="707029" y="1400227"/>
                  </a:cubicBezTo>
                  <a:cubicBezTo>
                    <a:pt x="707029" y="1400227"/>
                    <a:pt x="696442" y="1396700"/>
                    <a:pt x="696442" y="1393173"/>
                  </a:cubicBezTo>
                  <a:cubicBezTo>
                    <a:pt x="689384" y="1393173"/>
                    <a:pt x="682326" y="1389646"/>
                    <a:pt x="675267" y="1386118"/>
                  </a:cubicBezTo>
                  <a:cubicBezTo>
                    <a:pt x="671739" y="1386118"/>
                    <a:pt x="668210" y="1386118"/>
                    <a:pt x="664681" y="1379065"/>
                  </a:cubicBezTo>
                  <a:cubicBezTo>
                    <a:pt x="664681" y="1372011"/>
                    <a:pt x="657622" y="1379065"/>
                    <a:pt x="654094" y="1375538"/>
                  </a:cubicBezTo>
                  <a:cubicBezTo>
                    <a:pt x="654094" y="1375538"/>
                    <a:pt x="654094" y="1372011"/>
                    <a:pt x="647036" y="1368483"/>
                  </a:cubicBezTo>
                  <a:cubicBezTo>
                    <a:pt x="647036" y="1368483"/>
                    <a:pt x="643507" y="1368483"/>
                    <a:pt x="639977" y="1364957"/>
                  </a:cubicBezTo>
                  <a:cubicBezTo>
                    <a:pt x="629391" y="1357903"/>
                    <a:pt x="618804" y="1350848"/>
                    <a:pt x="615275" y="1340268"/>
                  </a:cubicBezTo>
                  <a:cubicBezTo>
                    <a:pt x="615275" y="1340268"/>
                    <a:pt x="615275" y="1340268"/>
                    <a:pt x="615275" y="1340268"/>
                  </a:cubicBezTo>
                  <a:cubicBezTo>
                    <a:pt x="608217" y="1340268"/>
                    <a:pt x="608217" y="1333213"/>
                    <a:pt x="601159" y="1326159"/>
                  </a:cubicBezTo>
                  <a:cubicBezTo>
                    <a:pt x="601159" y="1326159"/>
                    <a:pt x="601159" y="1319105"/>
                    <a:pt x="601159" y="1319105"/>
                  </a:cubicBezTo>
                  <a:cubicBezTo>
                    <a:pt x="597630" y="1319105"/>
                    <a:pt x="594101" y="1322633"/>
                    <a:pt x="594101" y="1326159"/>
                  </a:cubicBezTo>
                  <a:cubicBezTo>
                    <a:pt x="594101" y="1329686"/>
                    <a:pt x="594101" y="1336740"/>
                    <a:pt x="601159" y="1340268"/>
                  </a:cubicBezTo>
                  <a:cubicBezTo>
                    <a:pt x="608217" y="1340268"/>
                    <a:pt x="604687" y="1347322"/>
                    <a:pt x="601159" y="1350848"/>
                  </a:cubicBezTo>
                  <a:cubicBezTo>
                    <a:pt x="601159" y="1350848"/>
                    <a:pt x="601159" y="1350848"/>
                    <a:pt x="601159" y="1357903"/>
                  </a:cubicBezTo>
                  <a:cubicBezTo>
                    <a:pt x="604687" y="1357903"/>
                    <a:pt x="608217" y="1357903"/>
                    <a:pt x="611746" y="1354376"/>
                  </a:cubicBezTo>
                  <a:cubicBezTo>
                    <a:pt x="611746" y="1354376"/>
                    <a:pt x="615275" y="1361429"/>
                    <a:pt x="618804" y="1361429"/>
                  </a:cubicBezTo>
                  <a:cubicBezTo>
                    <a:pt x="618804" y="1368483"/>
                    <a:pt x="608217" y="1375538"/>
                    <a:pt x="608217" y="1382592"/>
                  </a:cubicBezTo>
                  <a:cubicBezTo>
                    <a:pt x="615275" y="1382592"/>
                    <a:pt x="615275" y="1379065"/>
                    <a:pt x="618804" y="1372011"/>
                  </a:cubicBezTo>
                  <a:cubicBezTo>
                    <a:pt x="618804" y="1372011"/>
                    <a:pt x="622332" y="1368483"/>
                    <a:pt x="625862" y="1364957"/>
                  </a:cubicBezTo>
                  <a:cubicBezTo>
                    <a:pt x="625862" y="1368483"/>
                    <a:pt x="632920" y="1372011"/>
                    <a:pt x="632920" y="1375538"/>
                  </a:cubicBezTo>
                  <a:cubicBezTo>
                    <a:pt x="632920" y="1375538"/>
                    <a:pt x="639977" y="1379065"/>
                    <a:pt x="639977" y="1386118"/>
                  </a:cubicBezTo>
                  <a:cubicBezTo>
                    <a:pt x="639977" y="1386118"/>
                    <a:pt x="647036" y="1386118"/>
                    <a:pt x="650565" y="1386118"/>
                  </a:cubicBezTo>
                  <a:lnTo>
                    <a:pt x="650565" y="1400227"/>
                  </a:lnTo>
                  <a:cubicBezTo>
                    <a:pt x="654094" y="1400227"/>
                    <a:pt x="657622" y="1396700"/>
                    <a:pt x="661152" y="1393173"/>
                  </a:cubicBezTo>
                  <a:cubicBezTo>
                    <a:pt x="661152" y="1393173"/>
                    <a:pt x="668210" y="1396700"/>
                    <a:pt x="671739" y="1400227"/>
                  </a:cubicBezTo>
                  <a:cubicBezTo>
                    <a:pt x="671739" y="1407281"/>
                    <a:pt x="664681" y="1410808"/>
                    <a:pt x="664681" y="1414335"/>
                  </a:cubicBezTo>
                  <a:cubicBezTo>
                    <a:pt x="664681" y="1417862"/>
                    <a:pt x="661152" y="1421389"/>
                    <a:pt x="661152" y="1428443"/>
                  </a:cubicBezTo>
                  <a:cubicBezTo>
                    <a:pt x="671739" y="1421389"/>
                    <a:pt x="671739" y="1410808"/>
                    <a:pt x="682326" y="1400227"/>
                  </a:cubicBezTo>
                  <a:cubicBezTo>
                    <a:pt x="689384" y="1403754"/>
                    <a:pt x="696442" y="1403754"/>
                    <a:pt x="699971" y="1410808"/>
                  </a:cubicBezTo>
                  <a:cubicBezTo>
                    <a:pt x="703500" y="1410808"/>
                    <a:pt x="707029" y="1410808"/>
                    <a:pt x="710557" y="1410808"/>
                  </a:cubicBezTo>
                  <a:cubicBezTo>
                    <a:pt x="714087" y="1410808"/>
                    <a:pt x="717616" y="1410808"/>
                    <a:pt x="721145" y="1417862"/>
                  </a:cubicBezTo>
                  <a:cubicBezTo>
                    <a:pt x="721145" y="1421389"/>
                    <a:pt x="728202" y="1417862"/>
                    <a:pt x="731732" y="1417862"/>
                  </a:cubicBezTo>
                  <a:cubicBezTo>
                    <a:pt x="731732" y="1417862"/>
                    <a:pt x="731732" y="1417862"/>
                    <a:pt x="735261" y="1417862"/>
                  </a:cubicBezTo>
                  <a:cubicBezTo>
                    <a:pt x="735261" y="1428443"/>
                    <a:pt x="728202" y="1439024"/>
                    <a:pt x="735261" y="1453132"/>
                  </a:cubicBezTo>
                  <a:cubicBezTo>
                    <a:pt x="742319" y="1442551"/>
                    <a:pt x="742319" y="1431970"/>
                    <a:pt x="745847" y="1421389"/>
                  </a:cubicBezTo>
                  <a:cubicBezTo>
                    <a:pt x="752906" y="1421389"/>
                    <a:pt x="756435" y="1421389"/>
                    <a:pt x="756435" y="1428443"/>
                  </a:cubicBezTo>
                  <a:cubicBezTo>
                    <a:pt x="765857" y="1426080"/>
                    <a:pt x="774080" y="1424916"/>
                    <a:pt x="781137" y="1424916"/>
                  </a:cubicBezTo>
                  <a:cubicBezTo>
                    <a:pt x="781137" y="1424916"/>
                    <a:pt x="781137" y="1424916"/>
                    <a:pt x="781137" y="1421389"/>
                  </a:cubicBezTo>
                  <a:cubicBezTo>
                    <a:pt x="774080" y="1416698"/>
                    <a:pt x="764658" y="1415499"/>
                    <a:pt x="752906" y="1417862"/>
                  </a:cubicBezTo>
                  <a:close/>
                  <a:moveTo>
                    <a:pt x="724674" y="1467240"/>
                  </a:moveTo>
                  <a:cubicBezTo>
                    <a:pt x="724674" y="1463713"/>
                    <a:pt x="728202" y="1460186"/>
                    <a:pt x="724674" y="1456659"/>
                  </a:cubicBezTo>
                  <a:cubicBezTo>
                    <a:pt x="717616" y="1456659"/>
                    <a:pt x="717616" y="1467240"/>
                    <a:pt x="714087" y="1474294"/>
                  </a:cubicBezTo>
                  <a:cubicBezTo>
                    <a:pt x="714087" y="1474294"/>
                    <a:pt x="714087" y="1481348"/>
                    <a:pt x="714087" y="1481348"/>
                  </a:cubicBezTo>
                  <a:cubicBezTo>
                    <a:pt x="714087" y="1484875"/>
                    <a:pt x="721145" y="1488402"/>
                    <a:pt x="724674" y="1481348"/>
                  </a:cubicBezTo>
                  <a:cubicBezTo>
                    <a:pt x="728202" y="1477821"/>
                    <a:pt x="728202" y="1470767"/>
                    <a:pt x="724674" y="1467240"/>
                  </a:cubicBezTo>
                  <a:cubicBezTo>
                    <a:pt x="724674" y="1467240"/>
                    <a:pt x="724674" y="1467240"/>
                    <a:pt x="724674" y="1467240"/>
                  </a:cubicBezTo>
                  <a:close/>
                  <a:moveTo>
                    <a:pt x="781137" y="1368483"/>
                  </a:moveTo>
                  <a:cubicBezTo>
                    <a:pt x="781137" y="1368483"/>
                    <a:pt x="777609" y="1368483"/>
                    <a:pt x="774080" y="1368483"/>
                  </a:cubicBezTo>
                  <a:cubicBezTo>
                    <a:pt x="774080" y="1375538"/>
                    <a:pt x="774080" y="1379065"/>
                    <a:pt x="774080" y="1386118"/>
                  </a:cubicBezTo>
                  <a:cubicBezTo>
                    <a:pt x="774080" y="1386118"/>
                    <a:pt x="774080" y="1386118"/>
                    <a:pt x="774080" y="1389646"/>
                  </a:cubicBezTo>
                  <a:cubicBezTo>
                    <a:pt x="774080" y="1389646"/>
                    <a:pt x="774080" y="1389646"/>
                    <a:pt x="774080" y="1389646"/>
                  </a:cubicBezTo>
                  <a:cubicBezTo>
                    <a:pt x="774080" y="1389646"/>
                    <a:pt x="777609" y="1389646"/>
                    <a:pt x="777609" y="1389646"/>
                  </a:cubicBezTo>
                  <a:cubicBezTo>
                    <a:pt x="777609" y="1382592"/>
                    <a:pt x="777609" y="1379065"/>
                    <a:pt x="777609" y="1372011"/>
                  </a:cubicBezTo>
                  <a:cubicBezTo>
                    <a:pt x="777609" y="1372011"/>
                    <a:pt x="777609" y="1368483"/>
                    <a:pt x="774080" y="1368483"/>
                  </a:cubicBezTo>
                  <a:close/>
                  <a:moveTo>
                    <a:pt x="625862" y="906444"/>
                  </a:moveTo>
                  <a:cubicBezTo>
                    <a:pt x="625862" y="906444"/>
                    <a:pt x="625862" y="906444"/>
                    <a:pt x="625862" y="906444"/>
                  </a:cubicBezTo>
                  <a:cubicBezTo>
                    <a:pt x="625862" y="906444"/>
                    <a:pt x="625862" y="906444"/>
                    <a:pt x="625862" y="906444"/>
                  </a:cubicBezTo>
                  <a:cubicBezTo>
                    <a:pt x="625862" y="906444"/>
                    <a:pt x="625862" y="906444"/>
                    <a:pt x="625862" y="906444"/>
                  </a:cubicBezTo>
                  <a:cubicBezTo>
                    <a:pt x="625862" y="906444"/>
                    <a:pt x="625862" y="906444"/>
                    <a:pt x="625862" y="906444"/>
                  </a:cubicBezTo>
                  <a:cubicBezTo>
                    <a:pt x="625862" y="906444"/>
                    <a:pt x="625862" y="906444"/>
                    <a:pt x="625862" y="906444"/>
                  </a:cubicBezTo>
                  <a:cubicBezTo>
                    <a:pt x="625862" y="906444"/>
                    <a:pt x="625862" y="906444"/>
                    <a:pt x="625862" y="906444"/>
                  </a:cubicBezTo>
                  <a:close/>
                  <a:moveTo>
                    <a:pt x="604687" y="1379065"/>
                  </a:moveTo>
                  <a:cubicBezTo>
                    <a:pt x="601159" y="1379065"/>
                    <a:pt x="594101" y="1379065"/>
                    <a:pt x="590572" y="1379065"/>
                  </a:cubicBezTo>
                  <a:cubicBezTo>
                    <a:pt x="590572" y="1379065"/>
                    <a:pt x="590572" y="1379065"/>
                    <a:pt x="590572" y="1379065"/>
                  </a:cubicBezTo>
                  <a:cubicBezTo>
                    <a:pt x="590572" y="1379065"/>
                    <a:pt x="590572" y="1379065"/>
                    <a:pt x="590572" y="1379065"/>
                  </a:cubicBezTo>
                  <a:cubicBezTo>
                    <a:pt x="590572" y="1379065"/>
                    <a:pt x="597630" y="1379065"/>
                    <a:pt x="604687" y="1379065"/>
                  </a:cubicBezTo>
                  <a:cubicBezTo>
                    <a:pt x="604687" y="1386118"/>
                    <a:pt x="597630" y="1389646"/>
                    <a:pt x="597630" y="1393173"/>
                  </a:cubicBezTo>
                  <a:cubicBezTo>
                    <a:pt x="597630" y="1393173"/>
                    <a:pt x="597630" y="1400227"/>
                    <a:pt x="597630" y="1400227"/>
                  </a:cubicBezTo>
                  <a:cubicBezTo>
                    <a:pt x="604687" y="1393173"/>
                    <a:pt x="608217" y="1386118"/>
                    <a:pt x="611746" y="1379065"/>
                  </a:cubicBezTo>
                  <a:cubicBezTo>
                    <a:pt x="611746" y="1372011"/>
                    <a:pt x="611746" y="1368483"/>
                    <a:pt x="604687" y="1368483"/>
                  </a:cubicBezTo>
                  <a:close/>
                  <a:moveTo>
                    <a:pt x="632920" y="906444"/>
                  </a:moveTo>
                  <a:cubicBezTo>
                    <a:pt x="632920" y="906444"/>
                    <a:pt x="629391" y="906444"/>
                    <a:pt x="625862" y="906444"/>
                  </a:cubicBezTo>
                  <a:cubicBezTo>
                    <a:pt x="625862" y="906444"/>
                    <a:pt x="632920" y="906444"/>
                    <a:pt x="632920" y="906444"/>
                  </a:cubicBezTo>
                  <a:close/>
                  <a:moveTo>
                    <a:pt x="650565" y="899390"/>
                  </a:moveTo>
                  <a:cubicBezTo>
                    <a:pt x="643507" y="899390"/>
                    <a:pt x="639977" y="899390"/>
                    <a:pt x="636449" y="906444"/>
                  </a:cubicBezTo>
                  <a:cubicBezTo>
                    <a:pt x="643507" y="906444"/>
                    <a:pt x="647036" y="906444"/>
                    <a:pt x="650565" y="899390"/>
                  </a:cubicBezTo>
                  <a:close/>
                  <a:moveTo>
                    <a:pt x="650565" y="899390"/>
                  </a:moveTo>
                  <a:lnTo>
                    <a:pt x="650565" y="899390"/>
                  </a:lnTo>
                  <a:cubicBezTo>
                    <a:pt x="650565" y="899390"/>
                    <a:pt x="650565" y="899390"/>
                    <a:pt x="650565" y="899390"/>
                  </a:cubicBezTo>
                  <a:cubicBezTo>
                    <a:pt x="650565" y="899390"/>
                    <a:pt x="650565" y="899390"/>
                    <a:pt x="650565" y="899390"/>
                  </a:cubicBezTo>
                  <a:cubicBezTo>
                    <a:pt x="650565" y="899390"/>
                    <a:pt x="650565" y="899390"/>
                    <a:pt x="650565" y="899390"/>
                  </a:cubicBezTo>
                  <a:close/>
                  <a:moveTo>
                    <a:pt x="498818" y="1015781"/>
                  </a:moveTo>
                  <a:cubicBezTo>
                    <a:pt x="498818" y="1015781"/>
                    <a:pt x="498818" y="1015781"/>
                    <a:pt x="498818" y="1015781"/>
                  </a:cubicBezTo>
                  <a:cubicBezTo>
                    <a:pt x="498818" y="1015781"/>
                    <a:pt x="498818" y="1015781"/>
                    <a:pt x="498818" y="1015781"/>
                  </a:cubicBezTo>
                  <a:cubicBezTo>
                    <a:pt x="498818" y="1015781"/>
                    <a:pt x="498818" y="1015781"/>
                    <a:pt x="498818" y="1015781"/>
                  </a:cubicBezTo>
                  <a:cubicBezTo>
                    <a:pt x="498818" y="1015781"/>
                    <a:pt x="498818" y="1015781"/>
                    <a:pt x="498818" y="1015781"/>
                  </a:cubicBezTo>
                  <a:close/>
                  <a:moveTo>
                    <a:pt x="495289" y="1022836"/>
                  </a:moveTo>
                  <a:cubicBezTo>
                    <a:pt x="495289" y="1022836"/>
                    <a:pt x="495289" y="1029890"/>
                    <a:pt x="495289" y="1033416"/>
                  </a:cubicBezTo>
                  <a:cubicBezTo>
                    <a:pt x="502347" y="1026363"/>
                    <a:pt x="509405" y="1015781"/>
                    <a:pt x="516463" y="1001673"/>
                  </a:cubicBezTo>
                  <a:cubicBezTo>
                    <a:pt x="509405" y="1001673"/>
                    <a:pt x="509405" y="1008727"/>
                    <a:pt x="505876" y="1012255"/>
                  </a:cubicBezTo>
                  <a:cubicBezTo>
                    <a:pt x="505876" y="1012255"/>
                    <a:pt x="502347" y="1015781"/>
                    <a:pt x="498818" y="1019309"/>
                  </a:cubicBezTo>
                  <a:cubicBezTo>
                    <a:pt x="498818" y="1019309"/>
                    <a:pt x="498818" y="1026363"/>
                    <a:pt x="498818" y="1026363"/>
                  </a:cubicBezTo>
                  <a:close/>
                  <a:moveTo>
                    <a:pt x="505876" y="994620"/>
                  </a:moveTo>
                  <a:cubicBezTo>
                    <a:pt x="488231" y="1012255"/>
                    <a:pt x="477644" y="1033416"/>
                    <a:pt x="477644" y="1051052"/>
                  </a:cubicBezTo>
                  <a:cubicBezTo>
                    <a:pt x="484702" y="1043998"/>
                    <a:pt x="484702" y="1036944"/>
                    <a:pt x="488231" y="1033416"/>
                  </a:cubicBezTo>
                  <a:cubicBezTo>
                    <a:pt x="488231" y="1029890"/>
                    <a:pt x="488231" y="1026363"/>
                    <a:pt x="495289" y="1022836"/>
                  </a:cubicBezTo>
                  <a:cubicBezTo>
                    <a:pt x="495289" y="1022836"/>
                    <a:pt x="495289" y="1015781"/>
                    <a:pt x="495289" y="1015781"/>
                  </a:cubicBezTo>
                  <a:cubicBezTo>
                    <a:pt x="495289" y="1012255"/>
                    <a:pt x="498818" y="1005201"/>
                    <a:pt x="502347" y="1001673"/>
                  </a:cubicBezTo>
                  <a:cubicBezTo>
                    <a:pt x="502347" y="1001673"/>
                    <a:pt x="505876" y="998146"/>
                    <a:pt x="502347" y="994620"/>
                  </a:cubicBezTo>
                  <a:close/>
                  <a:moveTo>
                    <a:pt x="579985" y="952295"/>
                  </a:moveTo>
                  <a:cubicBezTo>
                    <a:pt x="583514" y="952295"/>
                    <a:pt x="587042" y="948768"/>
                    <a:pt x="590572" y="941714"/>
                  </a:cubicBezTo>
                  <a:cubicBezTo>
                    <a:pt x="587042" y="941714"/>
                    <a:pt x="583514" y="945241"/>
                    <a:pt x="579985" y="948768"/>
                  </a:cubicBezTo>
                  <a:cubicBezTo>
                    <a:pt x="565869" y="955822"/>
                    <a:pt x="555282" y="969931"/>
                    <a:pt x="544695" y="980511"/>
                  </a:cubicBezTo>
                  <a:cubicBezTo>
                    <a:pt x="544695" y="980511"/>
                    <a:pt x="544695" y="980511"/>
                    <a:pt x="544695" y="980511"/>
                  </a:cubicBezTo>
                  <a:cubicBezTo>
                    <a:pt x="555282" y="969931"/>
                    <a:pt x="565869" y="959349"/>
                    <a:pt x="576456" y="952295"/>
                  </a:cubicBezTo>
                  <a:cubicBezTo>
                    <a:pt x="576456" y="952295"/>
                    <a:pt x="576456" y="952295"/>
                    <a:pt x="576456" y="952295"/>
                  </a:cubicBezTo>
                  <a:close/>
                  <a:moveTo>
                    <a:pt x="632920" y="906444"/>
                  </a:moveTo>
                  <a:cubicBezTo>
                    <a:pt x="632920" y="906444"/>
                    <a:pt x="632920" y="906444"/>
                    <a:pt x="632920" y="906444"/>
                  </a:cubicBezTo>
                  <a:cubicBezTo>
                    <a:pt x="632920" y="906444"/>
                    <a:pt x="632920" y="906444"/>
                    <a:pt x="632920" y="906444"/>
                  </a:cubicBezTo>
                  <a:cubicBezTo>
                    <a:pt x="632920" y="906444"/>
                    <a:pt x="632920" y="906444"/>
                    <a:pt x="632920" y="906444"/>
                  </a:cubicBezTo>
                  <a:close/>
                  <a:moveTo>
                    <a:pt x="269433" y="1086322"/>
                  </a:moveTo>
                  <a:cubicBezTo>
                    <a:pt x="269433" y="1086322"/>
                    <a:pt x="269433" y="1086322"/>
                    <a:pt x="269433" y="1086322"/>
                  </a:cubicBezTo>
                  <a:cubicBezTo>
                    <a:pt x="269433" y="1086322"/>
                    <a:pt x="269433" y="1086322"/>
                    <a:pt x="269433" y="1086322"/>
                  </a:cubicBezTo>
                  <a:cubicBezTo>
                    <a:pt x="269433" y="1086322"/>
                    <a:pt x="269433" y="1086322"/>
                    <a:pt x="269433" y="1086322"/>
                  </a:cubicBezTo>
                  <a:cubicBezTo>
                    <a:pt x="269433" y="1086322"/>
                    <a:pt x="269433" y="1086322"/>
                    <a:pt x="269433" y="1086322"/>
                  </a:cubicBezTo>
                  <a:lnTo>
                    <a:pt x="269433" y="1086322"/>
                  </a:lnTo>
                  <a:close/>
                  <a:moveTo>
                    <a:pt x="375303" y="1160389"/>
                  </a:moveTo>
                  <a:cubicBezTo>
                    <a:pt x="368245" y="1181552"/>
                    <a:pt x="368245" y="1199187"/>
                    <a:pt x="368245" y="1220349"/>
                  </a:cubicBezTo>
                  <a:cubicBezTo>
                    <a:pt x="368245" y="1199187"/>
                    <a:pt x="375303" y="1178025"/>
                    <a:pt x="378832" y="1156862"/>
                  </a:cubicBezTo>
                  <a:cubicBezTo>
                    <a:pt x="378832" y="1156862"/>
                    <a:pt x="378832" y="1156862"/>
                    <a:pt x="375303" y="1160389"/>
                  </a:cubicBezTo>
                  <a:close/>
                  <a:moveTo>
                    <a:pt x="382361" y="1135700"/>
                  </a:moveTo>
                  <a:cubicBezTo>
                    <a:pt x="382361" y="1135700"/>
                    <a:pt x="382361" y="1135700"/>
                    <a:pt x="382361" y="1135700"/>
                  </a:cubicBezTo>
                  <a:cubicBezTo>
                    <a:pt x="382361" y="1135700"/>
                    <a:pt x="382361" y="1135700"/>
                    <a:pt x="382361" y="1139227"/>
                  </a:cubicBezTo>
                  <a:cubicBezTo>
                    <a:pt x="382361" y="1139227"/>
                    <a:pt x="382361" y="1139227"/>
                    <a:pt x="382361" y="1139227"/>
                  </a:cubicBezTo>
                  <a:cubicBezTo>
                    <a:pt x="382361" y="1139227"/>
                    <a:pt x="382361" y="1139227"/>
                    <a:pt x="382361" y="1139227"/>
                  </a:cubicBezTo>
                  <a:close/>
                  <a:moveTo>
                    <a:pt x="378832" y="1156862"/>
                  </a:moveTo>
                  <a:cubicBezTo>
                    <a:pt x="378832" y="1156862"/>
                    <a:pt x="378832" y="1156862"/>
                    <a:pt x="378832" y="1156862"/>
                  </a:cubicBezTo>
                  <a:cubicBezTo>
                    <a:pt x="378832" y="1156862"/>
                    <a:pt x="378832" y="1156862"/>
                    <a:pt x="378832" y="1156862"/>
                  </a:cubicBezTo>
                  <a:cubicBezTo>
                    <a:pt x="378832" y="1156862"/>
                    <a:pt x="378832" y="1156862"/>
                    <a:pt x="378832" y="1156862"/>
                  </a:cubicBezTo>
                  <a:cubicBezTo>
                    <a:pt x="378832" y="1156862"/>
                    <a:pt x="378832" y="1156862"/>
                    <a:pt x="378832" y="1156862"/>
                  </a:cubicBezTo>
                  <a:cubicBezTo>
                    <a:pt x="378832" y="1156862"/>
                    <a:pt x="378832" y="1156862"/>
                    <a:pt x="378832" y="1156862"/>
                  </a:cubicBezTo>
                  <a:close/>
                  <a:moveTo>
                    <a:pt x="1317545" y="1125119"/>
                  </a:moveTo>
                  <a:cubicBezTo>
                    <a:pt x="1317545" y="1125119"/>
                    <a:pt x="1317545" y="1125119"/>
                    <a:pt x="1317545" y="1125119"/>
                  </a:cubicBezTo>
                  <a:cubicBezTo>
                    <a:pt x="1317545" y="1125119"/>
                    <a:pt x="1317545" y="1125119"/>
                    <a:pt x="1317545" y="1125119"/>
                  </a:cubicBezTo>
                  <a:lnTo>
                    <a:pt x="1317545" y="1125119"/>
                  </a:lnTo>
                  <a:close/>
                  <a:moveTo>
                    <a:pt x="382361" y="1142754"/>
                  </a:moveTo>
                  <a:cubicBezTo>
                    <a:pt x="382361" y="1142754"/>
                    <a:pt x="382361" y="1142754"/>
                    <a:pt x="382361" y="1142754"/>
                  </a:cubicBezTo>
                  <a:cubicBezTo>
                    <a:pt x="382361" y="1142754"/>
                    <a:pt x="382361" y="1142754"/>
                    <a:pt x="382361" y="1142754"/>
                  </a:cubicBezTo>
                  <a:cubicBezTo>
                    <a:pt x="382361" y="1142754"/>
                    <a:pt x="382361" y="1142754"/>
                    <a:pt x="382361" y="1142754"/>
                  </a:cubicBezTo>
                  <a:cubicBezTo>
                    <a:pt x="382361" y="1142754"/>
                    <a:pt x="382361" y="1142754"/>
                    <a:pt x="382361" y="1142754"/>
                  </a:cubicBezTo>
                  <a:cubicBezTo>
                    <a:pt x="382361" y="1142754"/>
                    <a:pt x="382361" y="1142754"/>
                    <a:pt x="382361" y="1142754"/>
                  </a:cubicBezTo>
                  <a:close/>
                  <a:moveTo>
                    <a:pt x="378832" y="1156862"/>
                  </a:moveTo>
                  <a:cubicBezTo>
                    <a:pt x="378832" y="1153335"/>
                    <a:pt x="378832" y="1149808"/>
                    <a:pt x="378832" y="1146282"/>
                  </a:cubicBezTo>
                  <a:cubicBezTo>
                    <a:pt x="375303" y="1146282"/>
                    <a:pt x="375303" y="1153335"/>
                    <a:pt x="378832" y="1156862"/>
                  </a:cubicBezTo>
                  <a:close/>
                  <a:moveTo>
                    <a:pt x="382361" y="1548362"/>
                  </a:moveTo>
                  <a:cubicBezTo>
                    <a:pt x="382361" y="1548362"/>
                    <a:pt x="382361" y="1548362"/>
                    <a:pt x="382361" y="1548362"/>
                  </a:cubicBezTo>
                  <a:lnTo>
                    <a:pt x="382361" y="1548362"/>
                  </a:lnTo>
                  <a:cubicBezTo>
                    <a:pt x="382361" y="1548362"/>
                    <a:pt x="382361" y="1548362"/>
                    <a:pt x="382361" y="1548362"/>
                  </a:cubicBezTo>
                  <a:close/>
                  <a:moveTo>
                    <a:pt x="350600" y="1188606"/>
                  </a:moveTo>
                  <a:cubicBezTo>
                    <a:pt x="350600" y="1188606"/>
                    <a:pt x="350600" y="1188606"/>
                    <a:pt x="350600" y="1188606"/>
                  </a:cubicBezTo>
                  <a:cubicBezTo>
                    <a:pt x="350600" y="1192132"/>
                    <a:pt x="350600" y="1195660"/>
                    <a:pt x="350600" y="1199187"/>
                  </a:cubicBezTo>
                  <a:cubicBezTo>
                    <a:pt x="350600" y="1199187"/>
                    <a:pt x="350600" y="1206241"/>
                    <a:pt x="350600" y="1209767"/>
                  </a:cubicBezTo>
                  <a:cubicBezTo>
                    <a:pt x="350600" y="1209767"/>
                    <a:pt x="350600" y="1209767"/>
                    <a:pt x="350600" y="1209767"/>
                  </a:cubicBezTo>
                  <a:lnTo>
                    <a:pt x="350600" y="1188606"/>
                  </a:lnTo>
                  <a:close/>
                  <a:moveTo>
                    <a:pt x="350600" y="1530727"/>
                  </a:moveTo>
                  <a:cubicBezTo>
                    <a:pt x="350600" y="1530727"/>
                    <a:pt x="350600" y="1530727"/>
                    <a:pt x="350600" y="1530727"/>
                  </a:cubicBezTo>
                  <a:cubicBezTo>
                    <a:pt x="350600" y="1530727"/>
                    <a:pt x="350600" y="1530727"/>
                    <a:pt x="350600" y="1530727"/>
                  </a:cubicBezTo>
                  <a:cubicBezTo>
                    <a:pt x="350600" y="1530727"/>
                    <a:pt x="350600" y="1530727"/>
                    <a:pt x="350600" y="1530727"/>
                  </a:cubicBezTo>
                  <a:cubicBezTo>
                    <a:pt x="350600" y="1530727"/>
                    <a:pt x="350600" y="1530727"/>
                    <a:pt x="350600" y="1530727"/>
                  </a:cubicBezTo>
                  <a:close/>
                  <a:moveTo>
                    <a:pt x="382361" y="1548362"/>
                  </a:moveTo>
                  <a:cubicBezTo>
                    <a:pt x="382361" y="1548362"/>
                    <a:pt x="382361" y="1548362"/>
                    <a:pt x="382361" y="1548362"/>
                  </a:cubicBezTo>
                  <a:cubicBezTo>
                    <a:pt x="382361" y="1548362"/>
                    <a:pt x="382361" y="1548362"/>
                    <a:pt x="382361" y="1548362"/>
                  </a:cubicBezTo>
                  <a:cubicBezTo>
                    <a:pt x="382361" y="1548362"/>
                    <a:pt x="382361" y="1548362"/>
                    <a:pt x="382361" y="1548362"/>
                  </a:cubicBezTo>
                  <a:close/>
                  <a:moveTo>
                    <a:pt x="347071" y="973457"/>
                  </a:moveTo>
                  <a:cubicBezTo>
                    <a:pt x="347071" y="973457"/>
                    <a:pt x="347071" y="973457"/>
                    <a:pt x="347071" y="973457"/>
                  </a:cubicBezTo>
                  <a:cubicBezTo>
                    <a:pt x="347071" y="973457"/>
                    <a:pt x="347071" y="973457"/>
                    <a:pt x="347071" y="973457"/>
                  </a:cubicBezTo>
                  <a:lnTo>
                    <a:pt x="347071" y="973457"/>
                  </a:lnTo>
                  <a:close/>
                  <a:moveTo>
                    <a:pt x="1299900" y="1075741"/>
                  </a:moveTo>
                  <a:cubicBezTo>
                    <a:pt x="1299900" y="1075741"/>
                    <a:pt x="1299900" y="1075741"/>
                    <a:pt x="1299900" y="1075741"/>
                  </a:cubicBezTo>
                  <a:cubicBezTo>
                    <a:pt x="1299900" y="1075741"/>
                    <a:pt x="1299900" y="1075741"/>
                    <a:pt x="1299900" y="1075741"/>
                  </a:cubicBezTo>
                  <a:cubicBezTo>
                    <a:pt x="1299900" y="1075741"/>
                    <a:pt x="1299900" y="1075741"/>
                    <a:pt x="1299900" y="1075741"/>
                  </a:cubicBezTo>
                  <a:close/>
                  <a:moveTo>
                    <a:pt x="350600" y="969931"/>
                  </a:moveTo>
                  <a:cubicBezTo>
                    <a:pt x="350600" y="969931"/>
                    <a:pt x="350600" y="969931"/>
                    <a:pt x="350600" y="969931"/>
                  </a:cubicBezTo>
                  <a:cubicBezTo>
                    <a:pt x="357658" y="969931"/>
                    <a:pt x="357658" y="962876"/>
                    <a:pt x="361187" y="959349"/>
                  </a:cubicBezTo>
                  <a:cubicBezTo>
                    <a:pt x="378832" y="941714"/>
                    <a:pt x="392948" y="920552"/>
                    <a:pt x="410593" y="902917"/>
                  </a:cubicBezTo>
                  <a:cubicBezTo>
                    <a:pt x="410593" y="902917"/>
                    <a:pt x="410593" y="902917"/>
                    <a:pt x="410593" y="899390"/>
                  </a:cubicBezTo>
                  <a:cubicBezTo>
                    <a:pt x="392948" y="913498"/>
                    <a:pt x="357658" y="952295"/>
                    <a:pt x="350600" y="969931"/>
                  </a:cubicBezTo>
                  <a:close/>
                  <a:moveTo>
                    <a:pt x="1310487" y="1400227"/>
                  </a:moveTo>
                  <a:cubicBezTo>
                    <a:pt x="1310487" y="1400227"/>
                    <a:pt x="1310487" y="1400227"/>
                    <a:pt x="1310487" y="1400227"/>
                  </a:cubicBezTo>
                  <a:cubicBezTo>
                    <a:pt x="1317545" y="1386118"/>
                    <a:pt x="1321075" y="1372011"/>
                    <a:pt x="1324604" y="1357903"/>
                  </a:cubicBezTo>
                  <a:cubicBezTo>
                    <a:pt x="1324604" y="1343794"/>
                    <a:pt x="1331661" y="1329686"/>
                    <a:pt x="1331661" y="1312051"/>
                  </a:cubicBezTo>
                  <a:cubicBezTo>
                    <a:pt x="1324604" y="1340268"/>
                    <a:pt x="1314016" y="1368483"/>
                    <a:pt x="1306959" y="1393173"/>
                  </a:cubicBezTo>
                  <a:close/>
                  <a:moveTo>
                    <a:pt x="1303430" y="1079268"/>
                  </a:moveTo>
                  <a:cubicBezTo>
                    <a:pt x="1303430" y="1079268"/>
                    <a:pt x="1303430" y="1086322"/>
                    <a:pt x="1303430" y="1086322"/>
                  </a:cubicBezTo>
                  <a:cubicBezTo>
                    <a:pt x="1303430" y="1086322"/>
                    <a:pt x="1303430" y="1079268"/>
                    <a:pt x="1303430" y="1079268"/>
                  </a:cubicBezTo>
                  <a:close/>
                  <a:moveTo>
                    <a:pt x="350600" y="973457"/>
                  </a:moveTo>
                  <a:cubicBezTo>
                    <a:pt x="350600" y="973457"/>
                    <a:pt x="350600" y="973457"/>
                    <a:pt x="350600" y="973457"/>
                  </a:cubicBezTo>
                  <a:cubicBezTo>
                    <a:pt x="350600" y="973457"/>
                    <a:pt x="350600" y="973457"/>
                    <a:pt x="350600" y="973457"/>
                  </a:cubicBezTo>
                  <a:cubicBezTo>
                    <a:pt x="350600" y="973457"/>
                    <a:pt x="350600" y="973457"/>
                    <a:pt x="350600" y="973457"/>
                  </a:cubicBezTo>
                  <a:close/>
                  <a:moveTo>
                    <a:pt x="389420" y="948768"/>
                  </a:moveTo>
                  <a:cubicBezTo>
                    <a:pt x="389420" y="948768"/>
                    <a:pt x="389420" y="948768"/>
                    <a:pt x="389420" y="948768"/>
                  </a:cubicBezTo>
                  <a:cubicBezTo>
                    <a:pt x="392948" y="948768"/>
                    <a:pt x="396477" y="945241"/>
                    <a:pt x="396477" y="938187"/>
                  </a:cubicBezTo>
                  <a:cubicBezTo>
                    <a:pt x="389420" y="938187"/>
                    <a:pt x="389420" y="941714"/>
                    <a:pt x="385890" y="945241"/>
                  </a:cubicBezTo>
                  <a:close/>
                  <a:moveTo>
                    <a:pt x="350600" y="973457"/>
                  </a:moveTo>
                  <a:cubicBezTo>
                    <a:pt x="350600" y="973457"/>
                    <a:pt x="350600" y="973457"/>
                    <a:pt x="350600" y="973457"/>
                  </a:cubicBezTo>
                  <a:cubicBezTo>
                    <a:pt x="350600" y="973457"/>
                    <a:pt x="350600" y="973457"/>
                    <a:pt x="350600" y="973457"/>
                  </a:cubicBezTo>
                  <a:lnTo>
                    <a:pt x="350600" y="973457"/>
                  </a:lnTo>
                  <a:close/>
                  <a:moveTo>
                    <a:pt x="354130" y="1523673"/>
                  </a:moveTo>
                  <a:cubicBezTo>
                    <a:pt x="354130" y="1523673"/>
                    <a:pt x="350600" y="1523673"/>
                    <a:pt x="347071" y="1523673"/>
                  </a:cubicBezTo>
                  <a:cubicBezTo>
                    <a:pt x="347071" y="1520145"/>
                    <a:pt x="340013" y="1516619"/>
                    <a:pt x="336485" y="1520145"/>
                  </a:cubicBezTo>
                  <a:cubicBezTo>
                    <a:pt x="336485" y="1520145"/>
                    <a:pt x="336485" y="1523673"/>
                    <a:pt x="340013" y="1527199"/>
                  </a:cubicBezTo>
                  <a:cubicBezTo>
                    <a:pt x="340013" y="1527199"/>
                    <a:pt x="343542" y="1527199"/>
                    <a:pt x="347071" y="1527199"/>
                  </a:cubicBezTo>
                  <a:cubicBezTo>
                    <a:pt x="347071" y="1527199"/>
                    <a:pt x="347071" y="1527199"/>
                    <a:pt x="347071" y="1527199"/>
                  </a:cubicBezTo>
                  <a:cubicBezTo>
                    <a:pt x="347071" y="1527199"/>
                    <a:pt x="343542" y="1527199"/>
                    <a:pt x="340013" y="1527199"/>
                  </a:cubicBezTo>
                  <a:cubicBezTo>
                    <a:pt x="340013" y="1527199"/>
                    <a:pt x="343542" y="1534254"/>
                    <a:pt x="350600" y="1534254"/>
                  </a:cubicBezTo>
                  <a:cubicBezTo>
                    <a:pt x="350600" y="1534254"/>
                    <a:pt x="350600" y="1530727"/>
                    <a:pt x="350600" y="1527199"/>
                  </a:cubicBezTo>
                  <a:cubicBezTo>
                    <a:pt x="350600" y="1527199"/>
                    <a:pt x="354130" y="1527199"/>
                    <a:pt x="357658" y="1527199"/>
                  </a:cubicBezTo>
                  <a:close/>
                  <a:moveTo>
                    <a:pt x="378832" y="966403"/>
                  </a:moveTo>
                  <a:lnTo>
                    <a:pt x="378832" y="966403"/>
                  </a:lnTo>
                  <a:cubicBezTo>
                    <a:pt x="378832" y="966403"/>
                    <a:pt x="378832" y="966403"/>
                    <a:pt x="378832" y="966403"/>
                  </a:cubicBezTo>
                  <a:cubicBezTo>
                    <a:pt x="375303" y="966403"/>
                    <a:pt x="371775" y="973457"/>
                    <a:pt x="371775" y="980511"/>
                  </a:cubicBezTo>
                  <a:cubicBezTo>
                    <a:pt x="378832" y="976984"/>
                    <a:pt x="378832" y="973457"/>
                    <a:pt x="382361" y="969931"/>
                  </a:cubicBezTo>
                  <a:cubicBezTo>
                    <a:pt x="389420" y="966403"/>
                    <a:pt x="392948" y="959349"/>
                    <a:pt x="396477" y="952295"/>
                  </a:cubicBezTo>
                  <a:lnTo>
                    <a:pt x="396477" y="952295"/>
                  </a:lnTo>
                  <a:cubicBezTo>
                    <a:pt x="389420" y="952295"/>
                    <a:pt x="385890" y="959349"/>
                    <a:pt x="382361" y="966403"/>
                  </a:cubicBezTo>
                  <a:close/>
                  <a:moveTo>
                    <a:pt x="354130" y="1223876"/>
                  </a:moveTo>
                  <a:cubicBezTo>
                    <a:pt x="354130" y="1223876"/>
                    <a:pt x="354130" y="1223876"/>
                    <a:pt x="354130" y="1223876"/>
                  </a:cubicBezTo>
                  <a:cubicBezTo>
                    <a:pt x="354130" y="1223876"/>
                    <a:pt x="354130" y="1227403"/>
                    <a:pt x="354130" y="1230930"/>
                  </a:cubicBezTo>
                  <a:cubicBezTo>
                    <a:pt x="354130" y="1230930"/>
                    <a:pt x="354130" y="1230930"/>
                    <a:pt x="354130" y="1230930"/>
                  </a:cubicBezTo>
                  <a:cubicBezTo>
                    <a:pt x="354130" y="1230930"/>
                    <a:pt x="354130" y="1227403"/>
                    <a:pt x="354130" y="1223876"/>
                  </a:cubicBezTo>
                  <a:close/>
                  <a:moveTo>
                    <a:pt x="269433" y="1075741"/>
                  </a:moveTo>
                  <a:cubicBezTo>
                    <a:pt x="269433" y="1075741"/>
                    <a:pt x="269433" y="1075741"/>
                    <a:pt x="269433" y="1075741"/>
                  </a:cubicBezTo>
                  <a:cubicBezTo>
                    <a:pt x="269433" y="1075741"/>
                    <a:pt x="269433" y="1075741"/>
                    <a:pt x="269433" y="1075741"/>
                  </a:cubicBezTo>
                  <a:cubicBezTo>
                    <a:pt x="269433" y="1075741"/>
                    <a:pt x="269433" y="1075741"/>
                    <a:pt x="269433" y="1075741"/>
                  </a:cubicBezTo>
                  <a:cubicBezTo>
                    <a:pt x="269433" y="1075741"/>
                    <a:pt x="269433" y="1075741"/>
                    <a:pt x="269433" y="1075741"/>
                  </a:cubicBezTo>
                  <a:cubicBezTo>
                    <a:pt x="269433" y="1075741"/>
                    <a:pt x="269433" y="1075741"/>
                    <a:pt x="269433" y="1075741"/>
                  </a:cubicBezTo>
                  <a:close/>
                  <a:moveTo>
                    <a:pt x="269433" y="1086322"/>
                  </a:moveTo>
                  <a:cubicBezTo>
                    <a:pt x="269433" y="1086322"/>
                    <a:pt x="269433" y="1079268"/>
                    <a:pt x="269433" y="1075741"/>
                  </a:cubicBezTo>
                  <a:cubicBezTo>
                    <a:pt x="269433" y="1075741"/>
                    <a:pt x="269433" y="1082795"/>
                    <a:pt x="269433" y="1086322"/>
                  </a:cubicBezTo>
                  <a:close/>
                  <a:moveTo>
                    <a:pt x="276491" y="1068687"/>
                  </a:moveTo>
                  <a:cubicBezTo>
                    <a:pt x="276491" y="1068687"/>
                    <a:pt x="276491" y="1068687"/>
                    <a:pt x="276491" y="1068687"/>
                  </a:cubicBezTo>
                  <a:lnTo>
                    <a:pt x="276491" y="1068687"/>
                  </a:lnTo>
                  <a:cubicBezTo>
                    <a:pt x="276491" y="1068687"/>
                    <a:pt x="276491" y="1068687"/>
                    <a:pt x="276491" y="1068687"/>
                  </a:cubicBezTo>
                  <a:close/>
                  <a:moveTo>
                    <a:pt x="865834" y="1625956"/>
                  </a:moveTo>
                  <a:cubicBezTo>
                    <a:pt x="865834" y="1625956"/>
                    <a:pt x="858776" y="1625956"/>
                    <a:pt x="858776" y="1625956"/>
                  </a:cubicBezTo>
                  <a:cubicBezTo>
                    <a:pt x="858776" y="1625956"/>
                    <a:pt x="858776" y="1625956"/>
                    <a:pt x="858776" y="1625956"/>
                  </a:cubicBezTo>
                  <a:lnTo>
                    <a:pt x="865834" y="1625956"/>
                  </a:lnTo>
                  <a:cubicBezTo>
                    <a:pt x="865834" y="1625956"/>
                    <a:pt x="865834" y="1625956"/>
                    <a:pt x="865834" y="1625956"/>
                  </a:cubicBezTo>
                  <a:close/>
                  <a:moveTo>
                    <a:pt x="276491" y="1068687"/>
                  </a:moveTo>
                  <a:cubicBezTo>
                    <a:pt x="276491" y="1068687"/>
                    <a:pt x="276491" y="1072214"/>
                    <a:pt x="276491" y="1075741"/>
                  </a:cubicBezTo>
                  <a:cubicBezTo>
                    <a:pt x="276491" y="1075741"/>
                    <a:pt x="276491" y="1072214"/>
                    <a:pt x="276491" y="1068687"/>
                  </a:cubicBezTo>
                  <a:close/>
                  <a:moveTo>
                    <a:pt x="265905" y="1400227"/>
                  </a:moveTo>
                  <a:cubicBezTo>
                    <a:pt x="258846" y="1372011"/>
                    <a:pt x="251788" y="1347322"/>
                    <a:pt x="244730" y="1319105"/>
                  </a:cubicBezTo>
                  <a:cubicBezTo>
                    <a:pt x="244730" y="1340268"/>
                    <a:pt x="255317" y="1382592"/>
                    <a:pt x="265905" y="1400227"/>
                  </a:cubicBezTo>
                  <a:close/>
                  <a:moveTo>
                    <a:pt x="262375" y="1096903"/>
                  </a:moveTo>
                  <a:cubicBezTo>
                    <a:pt x="255317" y="1118065"/>
                    <a:pt x="248260" y="1139227"/>
                    <a:pt x="244730" y="1160389"/>
                  </a:cubicBezTo>
                  <a:cubicBezTo>
                    <a:pt x="244730" y="1167443"/>
                    <a:pt x="244730" y="1174497"/>
                    <a:pt x="241201" y="1181552"/>
                  </a:cubicBezTo>
                  <a:cubicBezTo>
                    <a:pt x="241201" y="1181552"/>
                    <a:pt x="241201" y="1178025"/>
                    <a:pt x="241201" y="1178025"/>
                  </a:cubicBezTo>
                  <a:cubicBezTo>
                    <a:pt x="248260" y="1149808"/>
                    <a:pt x="255317" y="1121592"/>
                    <a:pt x="265905" y="1093376"/>
                  </a:cubicBezTo>
                  <a:cubicBezTo>
                    <a:pt x="265905" y="1093376"/>
                    <a:pt x="265905" y="1089849"/>
                    <a:pt x="265905" y="1086322"/>
                  </a:cubicBezTo>
                  <a:cubicBezTo>
                    <a:pt x="262375" y="1086322"/>
                    <a:pt x="258846" y="1093376"/>
                    <a:pt x="258846" y="1096903"/>
                  </a:cubicBezTo>
                  <a:close/>
                  <a:moveTo>
                    <a:pt x="237672" y="1199187"/>
                  </a:moveTo>
                  <a:cubicBezTo>
                    <a:pt x="237672" y="1199187"/>
                    <a:pt x="237672" y="1199187"/>
                    <a:pt x="237672" y="1199187"/>
                  </a:cubicBezTo>
                  <a:lnTo>
                    <a:pt x="237672" y="1192132"/>
                  </a:lnTo>
                  <a:cubicBezTo>
                    <a:pt x="237672" y="1192132"/>
                    <a:pt x="237672" y="1192132"/>
                    <a:pt x="237672" y="1192132"/>
                  </a:cubicBezTo>
                  <a:lnTo>
                    <a:pt x="237672" y="1199187"/>
                  </a:lnTo>
                  <a:close/>
                  <a:moveTo>
                    <a:pt x="276491" y="1068687"/>
                  </a:moveTo>
                  <a:cubicBezTo>
                    <a:pt x="276491" y="1068687"/>
                    <a:pt x="276491" y="1068687"/>
                    <a:pt x="276491" y="1068687"/>
                  </a:cubicBezTo>
                  <a:cubicBezTo>
                    <a:pt x="276491" y="1068687"/>
                    <a:pt x="276491" y="1068687"/>
                    <a:pt x="276491" y="1068687"/>
                  </a:cubicBezTo>
                  <a:cubicBezTo>
                    <a:pt x="276491" y="1068687"/>
                    <a:pt x="276491" y="1068687"/>
                    <a:pt x="276491" y="1068687"/>
                  </a:cubicBezTo>
                  <a:close/>
                  <a:moveTo>
                    <a:pt x="368245" y="1530727"/>
                  </a:moveTo>
                  <a:cubicBezTo>
                    <a:pt x="368245" y="1530727"/>
                    <a:pt x="368245" y="1530727"/>
                    <a:pt x="361187" y="1530727"/>
                  </a:cubicBezTo>
                  <a:cubicBezTo>
                    <a:pt x="361187" y="1530727"/>
                    <a:pt x="361187" y="1530727"/>
                    <a:pt x="368245" y="1530727"/>
                  </a:cubicBezTo>
                  <a:close/>
                  <a:moveTo>
                    <a:pt x="371775" y="1534254"/>
                  </a:moveTo>
                  <a:cubicBezTo>
                    <a:pt x="371775" y="1534254"/>
                    <a:pt x="371775" y="1534254"/>
                    <a:pt x="371775" y="1534254"/>
                  </a:cubicBezTo>
                  <a:cubicBezTo>
                    <a:pt x="371775" y="1534254"/>
                    <a:pt x="371775" y="1534254"/>
                    <a:pt x="371775" y="1534254"/>
                  </a:cubicBezTo>
                  <a:cubicBezTo>
                    <a:pt x="371775" y="1534254"/>
                    <a:pt x="371775" y="1534254"/>
                    <a:pt x="371775" y="1534254"/>
                  </a:cubicBezTo>
                  <a:close/>
                  <a:moveTo>
                    <a:pt x="368245" y="1530727"/>
                  </a:moveTo>
                  <a:cubicBezTo>
                    <a:pt x="368245" y="1530727"/>
                    <a:pt x="368245" y="1530727"/>
                    <a:pt x="368245" y="1530727"/>
                  </a:cubicBezTo>
                  <a:lnTo>
                    <a:pt x="368245" y="1530727"/>
                  </a:lnTo>
                  <a:cubicBezTo>
                    <a:pt x="368245" y="1530727"/>
                    <a:pt x="368245" y="1530727"/>
                    <a:pt x="368245" y="1530727"/>
                  </a:cubicBezTo>
                  <a:cubicBezTo>
                    <a:pt x="368245" y="1530727"/>
                    <a:pt x="368245" y="1530727"/>
                    <a:pt x="368245" y="1530727"/>
                  </a:cubicBezTo>
                  <a:cubicBezTo>
                    <a:pt x="368245" y="1530727"/>
                    <a:pt x="368245" y="1530727"/>
                    <a:pt x="368245" y="1530727"/>
                  </a:cubicBezTo>
                  <a:close/>
                  <a:moveTo>
                    <a:pt x="361187" y="1527199"/>
                  </a:moveTo>
                  <a:cubicBezTo>
                    <a:pt x="361187" y="1527199"/>
                    <a:pt x="361187" y="1527199"/>
                    <a:pt x="361187" y="1527199"/>
                  </a:cubicBezTo>
                  <a:cubicBezTo>
                    <a:pt x="361187" y="1527199"/>
                    <a:pt x="361187" y="1527199"/>
                    <a:pt x="361187" y="1527199"/>
                  </a:cubicBezTo>
                  <a:cubicBezTo>
                    <a:pt x="361187" y="1527199"/>
                    <a:pt x="361187" y="1527199"/>
                    <a:pt x="361187" y="1527199"/>
                  </a:cubicBezTo>
                  <a:close/>
                  <a:moveTo>
                    <a:pt x="361187" y="1527199"/>
                  </a:moveTo>
                  <a:cubicBezTo>
                    <a:pt x="361187" y="1527199"/>
                    <a:pt x="361187" y="1527199"/>
                    <a:pt x="354130" y="1527199"/>
                  </a:cubicBezTo>
                  <a:cubicBezTo>
                    <a:pt x="354130" y="1527199"/>
                    <a:pt x="354130" y="1527199"/>
                    <a:pt x="361187" y="1527199"/>
                  </a:cubicBezTo>
                  <a:close/>
                  <a:moveTo>
                    <a:pt x="354130" y="1523673"/>
                  </a:moveTo>
                  <a:cubicBezTo>
                    <a:pt x="354130" y="1523673"/>
                    <a:pt x="354130" y="1523673"/>
                    <a:pt x="354130" y="1523673"/>
                  </a:cubicBezTo>
                  <a:cubicBezTo>
                    <a:pt x="354130" y="1523673"/>
                    <a:pt x="354130" y="1523673"/>
                    <a:pt x="354130" y="1523673"/>
                  </a:cubicBezTo>
                  <a:cubicBezTo>
                    <a:pt x="354130" y="1523673"/>
                    <a:pt x="354130" y="1523673"/>
                    <a:pt x="354130" y="1523673"/>
                  </a:cubicBezTo>
                  <a:close/>
                  <a:moveTo>
                    <a:pt x="354130" y="1523673"/>
                  </a:moveTo>
                  <a:cubicBezTo>
                    <a:pt x="354130" y="1523673"/>
                    <a:pt x="354130" y="1523673"/>
                    <a:pt x="354130" y="1523673"/>
                  </a:cubicBezTo>
                  <a:cubicBezTo>
                    <a:pt x="354130" y="1523673"/>
                    <a:pt x="354130" y="1523673"/>
                    <a:pt x="354130" y="1523673"/>
                  </a:cubicBezTo>
                  <a:cubicBezTo>
                    <a:pt x="354130" y="1523673"/>
                    <a:pt x="354130" y="1523673"/>
                    <a:pt x="354130" y="1523673"/>
                  </a:cubicBezTo>
                  <a:close/>
                  <a:moveTo>
                    <a:pt x="378832" y="1548362"/>
                  </a:moveTo>
                  <a:cubicBezTo>
                    <a:pt x="378832" y="1548362"/>
                    <a:pt x="378832" y="1548362"/>
                    <a:pt x="382361" y="1548362"/>
                  </a:cubicBezTo>
                  <a:cubicBezTo>
                    <a:pt x="371775" y="1541308"/>
                    <a:pt x="361187" y="1534254"/>
                    <a:pt x="350600" y="1534254"/>
                  </a:cubicBezTo>
                  <a:cubicBezTo>
                    <a:pt x="357658" y="1541308"/>
                    <a:pt x="368245" y="1544834"/>
                    <a:pt x="378832" y="1548362"/>
                  </a:cubicBezTo>
                  <a:close/>
                  <a:moveTo>
                    <a:pt x="361187" y="1527199"/>
                  </a:moveTo>
                  <a:cubicBezTo>
                    <a:pt x="361187" y="1527199"/>
                    <a:pt x="361187" y="1527199"/>
                    <a:pt x="361187" y="1527199"/>
                  </a:cubicBezTo>
                  <a:cubicBezTo>
                    <a:pt x="361187" y="1527199"/>
                    <a:pt x="361187" y="1527199"/>
                    <a:pt x="361187" y="1527199"/>
                  </a:cubicBezTo>
                  <a:lnTo>
                    <a:pt x="361187" y="1527199"/>
                  </a:lnTo>
                  <a:close/>
                  <a:moveTo>
                    <a:pt x="385890" y="1548362"/>
                  </a:moveTo>
                  <a:cubicBezTo>
                    <a:pt x="385890" y="1548362"/>
                    <a:pt x="385890" y="1548362"/>
                    <a:pt x="385890" y="1548362"/>
                  </a:cubicBezTo>
                  <a:cubicBezTo>
                    <a:pt x="385890" y="1548362"/>
                    <a:pt x="385890" y="1548362"/>
                    <a:pt x="385890" y="1548362"/>
                  </a:cubicBezTo>
                  <a:cubicBezTo>
                    <a:pt x="385890" y="1548362"/>
                    <a:pt x="385890" y="1548362"/>
                    <a:pt x="385890" y="1548362"/>
                  </a:cubicBezTo>
                  <a:close/>
                  <a:moveTo>
                    <a:pt x="1324604" y="1149808"/>
                  </a:moveTo>
                  <a:cubicBezTo>
                    <a:pt x="1324604" y="1149808"/>
                    <a:pt x="1324604" y="1149808"/>
                    <a:pt x="1324604" y="1149808"/>
                  </a:cubicBezTo>
                  <a:cubicBezTo>
                    <a:pt x="1324604" y="1149808"/>
                    <a:pt x="1324604" y="1149808"/>
                    <a:pt x="1324604" y="1149808"/>
                  </a:cubicBezTo>
                  <a:cubicBezTo>
                    <a:pt x="1324604" y="1149808"/>
                    <a:pt x="1324604" y="1149808"/>
                    <a:pt x="1324604" y="1149808"/>
                  </a:cubicBezTo>
                  <a:close/>
                  <a:moveTo>
                    <a:pt x="512934" y="807687"/>
                  </a:moveTo>
                  <a:cubicBezTo>
                    <a:pt x="530579" y="793580"/>
                    <a:pt x="548224" y="779471"/>
                    <a:pt x="565869" y="765363"/>
                  </a:cubicBezTo>
                  <a:cubicBezTo>
                    <a:pt x="565869" y="765363"/>
                    <a:pt x="565869" y="765363"/>
                    <a:pt x="565869" y="761836"/>
                  </a:cubicBezTo>
                  <a:cubicBezTo>
                    <a:pt x="565869" y="761836"/>
                    <a:pt x="565869" y="761836"/>
                    <a:pt x="565869" y="761836"/>
                  </a:cubicBezTo>
                  <a:cubicBezTo>
                    <a:pt x="544695" y="775944"/>
                    <a:pt x="523521" y="790052"/>
                    <a:pt x="505876" y="807687"/>
                  </a:cubicBezTo>
                  <a:cubicBezTo>
                    <a:pt x="505876" y="807687"/>
                    <a:pt x="505876" y="807687"/>
                    <a:pt x="505876" y="807687"/>
                  </a:cubicBezTo>
                  <a:cubicBezTo>
                    <a:pt x="505876" y="807687"/>
                    <a:pt x="509405" y="807687"/>
                    <a:pt x="509405" y="807687"/>
                  </a:cubicBezTo>
                  <a:close/>
                  <a:moveTo>
                    <a:pt x="541166" y="811215"/>
                  </a:moveTo>
                  <a:cubicBezTo>
                    <a:pt x="548224" y="811215"/>
                    <a:pt x="551753" y="804160"/>
                    <a:pt x="555282" y="800633"/>
                  </a:cubicBezTo>
                  <a:cubicBezTo>
                    <a:pt x="562340" y="797106"/>
                    <a:pt x="565869" y="793580"/>
                    <a:pt x="569398" y="786525"/>
                  </a:cubicBezTo>
                  <a:cubicBezTo>
                    <a:pt x="562340" y="790052"/>
                    <a:pt x="555282" y="793580"/>
                    <a:pt x="551753" y="800633"/>
                  </a:cubicBezTo>
                  <a:cubicBezTo>
                    <a:pt x="544695" y="805324"/>
                    <a:pt x="540002" y="810051"/>
                    <a:pt x="537637" y="814741"/>
                  </a:cubicBezTo>
                  <a:close/>
                  <a:moveTo>
                    <a:pt x="664681" y="1633010"/>
                  </a:moveTo>
                  <a:cubicBezTo>
                    <a:pt x="664681" y="1633010"/>
                    <a:pt x="664681" y="1633010"/>
                    <a:pt x="664681" y="1633010"/>
                  </a:cubicBezTo>
                  <a:cubicBezTo>
                    <a:pt x="664681" y="1633010"/>
                    <a:pt x="664681" y="1633010"/>
                    <a:pt x="664681" y="1633010"/>
                  </a:cubicBezTo>
                  <a:cubicBezTo>
                    <a:pt x="664681" y="1633010"/>
                    <a:pt x="664681" y="1633010"/>
                    <a:pt x="664681" y="1633010"/>
                  </a:cubicBezTo>
                  <a:cubicBezTo>
                    <a:pt x="664681" y="1633010"/>
                    <a:pt x="664681" y="1633010"/>
                    <a:pt x="664681" y="1633010"/>
                  </a:cubicBezTo>
                  <a:close/>
                  <a:moveTo>
                    <a:pt x="678797" y="1636537"/>
                  </a:moveTo>
                  <a:cubicBezTo>
                    <a:pt x="678797" y="1636537"/>
                    <a:pt x="685855" y="1636537"/>
                    <a:pt x="689384" y="1636537"/>
                  </a:cubicBezTo>
                  <a:cubicBezTo>
                    <a:pt x="689384" y="1636537"/>
                    <a:pt x="682326" y="1636537"/>
                    <a:pt x="678797" y="1636537"/>
                  </a:cubicBezTo>
                  <a:cubicBezTo>
                    <a:pt x="678797" y="1636537"/>
                    <a:pt x="678797" y="1636537"/>
                    <a:pt x="678797" y="1636537"/>
                  </a:cubicBezTo>
                  <a:close/>
                  <a:moveTo>
                    <a:pt x="894066" y="1636537"/>
                  </a:moveTo>
                  <a:cubicBezTo>
                    <a:pt x="894066" y="1636537"/>
                    <a:pt x="894066" y="1636537"/>
                    <a:pt x="894066" y="1636537"/>
                  </a:cubicBezTo>
                  <a:cubicBezTo>
                    <a:pt x="894066" y="1636537"/>
                    <a:pt x="887007" y="1636537"/>
                    <a:pt x="883479" y="1636537"/>
                  </a:cubicBezTo>
                  <a:cubicBezTo>
                    <a:pt x="883479" y="1636537"/>
                    <a:pt x="890536" y="1636537"/>
                    <a:pt x="894066" y="1636537"/>
                  </a:cubicBezTo>
                  <a:close/>
                  <a:moveTo>
                    <a:pt x="721145" y="790052"/>
                  </a:moveTo>
                  <a:cubicBezTo>
                    <a:pt x="735261" y="790052"/>
                    <a:pt x="745847" y="786525"/>
                    <a:pt x="759964" y="782998"/>
                  </a:cubicBezTo>
                  <a:cubicBezTo>
                    <a:pt x="745847" y="782998"/>
                    <a:pt x="735261" y="782998"/>
                    <a:pt x="721145" y="790052"/>
                  </a:cubicBezTo>
                  <a:close/>
                  <a:moveTo>
                    <a:pt x="742319" y="804160"/>
                  </a:moveTo>
                  <a:cubicBezTo>
                    <a:pt x="735261" y="804160"/>
                    <a:pt x="728202" y="804160"/>
                    <a:pt x="721145" y="811215"/>
                  </a:cubicBezTo>
                  <a:cubicBezTo>
                    <a:pt x="724674" y="811215"/>
                    <a:pt x="731732" y="811215"/>
                    <a:pt x="735261" y="807687"/>
                  </a:cubicBezTo>
                  <a:cubicBezTo>
                    <a:pt x="735261" y="807687"/>
                    <a:pt x="735261" y="807687"/>
                    <a:pt x="738790" y="807687"/>
                  </a:cubicBezTo>
                  <a:close/>
                  <a:moveTo>
                    <a:pt x="721145" y="811215"/>
                  </a:moveTo>
                  <a:lnTo>
                    <a:pt x="721145" y="811215"/>
                  </a:lnTo>
                  <a:cubicBezTo>
                    <a:pt x="721145" y="811215"/>
                    <a:pt x="721145" y="811215"/>
                    <a:pt x="721145" y="811215"/>
                  </a:cubicBezTo>
                  <a:cubicBezTo>
                    <a:pt x="721145" y="811215"/>
                    <a:pt x="721145" y="811215"/>
                    <a:pt x="721145" y="811215"/>
                  </a:cubicBezTo>
                  <a:cubicBezTo>
                    <a:pt x="721145" y="811215"/>
                    <a:pt x="721145" y="811215"/>
                    <a:pt x="721145" y="811215"/>
                  </a:cubicBezTo>
                  <a:cubicBezTo>
                    <a:pt x="721145" y="811215"/>
                    <a:pt x="721145" y="811215"/>
                    <a:pt x="721145" y="811215"/>
                  </a:cubicBezTo>
                  <a:close/>
                  <a:moveTo>
                    <a:pt x="710557" y="790052"/>
                  </a:moveTo>
                  <a:lnTo>
                    <a:pt x="710557" y="790052"/>
                  </a:lnTo>
                  <a:cubicBezTo>
                    <a:pt x="710557" y="790052"/>
                    <a:pt x="710557" y="790052"/>
                    <a:pt x="710557" y="790052"/>
                  </a:cubicBezTo>
                  <a:lnTo>
                    <a:pt x="710557" y="790052"/>
                  </a:lnTo>
                  <a:close/>
                  <a:moveTo>
                    <a:pt x="569398" y="761836"/>
                  </a:moveTo>
                  <a:cubicBezTo>
                    <a:pt x="569398" y="761836"/>
                    <a:pt x="569398" y="761836"/>
                    <a:pt x="569398" y="761836"/>
                  </a:cubicBezTo>
                  <a:cubicBezTo>
                    <a:pt x="569398" y="761836"/>
                    <a:pt x="569398" y="761836"/>
                    <a:pt x="569398" y="761836"/>
                  </a:cubicBezTo>
                  <a:cubicBezTo>
                    <a:pt x="569398" y="761836"/>
                    <a:pt x="569398" y="761836"/>
                    <a:pt x="569398" y="761836"/>
                  </a:cubicBezTo>
                  <a:close/>
                  <a:moveTo>
                    <a:pt x="876421" y="1442551"/>
                  </a:moveTo>
                  <a:cubicBezTo>
                    <a:pt x="869362" y="1449605"/>
                    <a:pt x="876421" y="1453132"/>
                    <a:pt x="876421" y="1460186"/>
                  </a:cubicBezTo>
                  <a:cubicBezTo>
                    <a:pt x="876421" y="1460186"/>
                    <a:pt x="869362" y="1463713"/>
                    <a:pt x="865834" y="1467240"/>
                  </a:cubicBezTo>
                  <a:cubicBezTo>
                    <a:pt x="872891" y="1470767"/>
                    <a:pt x="879950" y="1470767"/>
                    <a:pt x="883479" y="1467240"/>
                  </a:cubicBezTo>
                  <a:cubicBezTo>
                    <a:pt x="883479" y="1467240"/>
                    <a:pt x="883479" y="1467240"/>
                    <a:pt x="883479" y="1463713"/>
                  </a:cubicBezTo>
                  <a:cubicBezTo>
                    <a:pt x="883479" y="1463713"/>
                    <a:pt x="883479" y="1456659"/>
                    <a:pt x="883479" y="1456659"/>
                  </a:cubicBezTo>
                  <a:cubicBezTo>
                    <a:pt x="883479" y="1456659"/>
                    <a:pt x="883479" y="1449605"/>
                    <a:pt x="883479" y="1446078"/>
                  </a:cubicBezTo>
                  <a:close/>
                  <a:moveTo>
                    <a:pt x="689384" y="1636537"/>
                  </a:moveTo>
                  <a:cubicBezTo>
                    <a:pt x="689384" y="1636537"/>
                    <a:pt x="689384" y="1636537"/>
                    <a:pt x="689384" y="1636537"/>
                  </a:cubicBezTo>
                  <a:cubicBezTo>
                    <a:pt x="689384" y="1636537"/>
                    <a:pt x="689384" y="1636537"/>
                    <a:pt x="689384" y="1636537"/>
                  </a:cubicBezTo>
                  <a:cubicBezTo>
                    <a:pt x="689384" y="1636537"/>
                    <a:pt x="689384" y="1636537"/>
                    <a:pt x="689384" y="1636537"/>
                  </a:cubicBezTo>
                  <a:cubicBezTo>
                    <a:pt x="689384" y="1636537"/>
                    <a:pt x="689384" y="1636537"/>
                    <a:pt x="689384" y="1636537"/>
                  </a:cubicBezTo>
                  <a:cubicBezTo>
                    <a:pt x="689384" y="1636537"/>
                    <a:pt x="689384" y="1636537"/>
                    <a:pt x="689384" y="1636537"/>
                  </a:cubicBezTo>
                  <a:lnTo>
                    <a:pt x="689384" y="1636537"/>
                  </a:lnTo>
                  <a:close/>
                  <a:moveTo>
                    <a:pt x="802312" y="1389646"/>
                  </a:moveTo>
                  <a:cubicBezTo>
                    <a:pt x="802312" y="1389646"/>
                    <a:pt x="802312" y="1389646"/>
                    <a:pt x="802312" y="1382592"/>
                  </a:cubicBezTo>
                  <a:cubicBezTo>
                    <a:pt x="802312" y="1382592"/>
                    <a:pt x="802312" y="1386118"/>
                    <a:pt x="802312" y="1389646"/>
                  </a:cubicBezTo>
                  <a:cubicBezTo>
                    <a:pt x="802312" y="1389646"/>
                    <a:pt x="802312" y="1393173"/>
                    <a:pt x="805841" y="1389646"/>
                  </a:cubicBezTo>
                  <a:cubicBezTo>
                    <a:pt x="805841" y="1389646"/>
                    <a:pt x="805841" y="1389646"/>
                    <a:pt x="805841" y="1389646"/>
                  </a:cubicBezTo>
                  <a:close/>
                  <a:moveTo>
                    <a:pt x="816427" y="1382592"/>
                  </a:moveTo>
                  <a:cubicBezTo>
                    <a:pt x="816427" y="1382592"/>
                    <a:pt x="809370" y="1379065"/>
                    <a:pt x="809370" y="1372011"/>
                  </a:cubicBezTo>
                  <a:cubicBezTo>
                    <a:pt x="809370" y="1372011"/>
                    <a:pt x="809370" y="1372011"/>
                    <a:pt x="809370" y="1372011"/>
                  </a:cubicBezTo>
                  <a:cubicBezTo>
                    <a:pt x="809370" y="1372011"/>
                    <a:pt x="805841" y="1375538"/>
                    <a:pt x="802312" y="1379065"/>
                  </a:cubicBezTo>
                  <a:cubicBezTo>
                    <a:pt x="802312" y="1386118"/>
                    <a:pt x="809370" y="1389646"/>
                    <a:pt x="812899" y="1396700"/>
                  </a:cubicBezTo>
                  <a:cubicBezTo>
                    <a:pt x="812899" y="1396700"/>
                    <a:pt x="816427" y="1389646"/>
                    <a:pt x="819957" y="1389646"/>
                  </a:cubicBezTo>
                  <a:cubicBezTo>
                    <a:pt x="819957" y="1389646"/>
                    <a:pt x="819957" y="1386118"/>
                    <a:pt x="819957" y="1382592"/>
                  </a:cubicBezTo>
                  <a:close/>
                  <a:moveTo>
                    <a:pt x="968175" y="1312051"/>
                  </a:moveTo>
                  <a:cubicBezTo>
                    <a:pt x="968175" y="1315578"/>
                    <a:pt x="968175" y="1319105"/>
                    <a:pt x="968175" y="1322633"/>
                  </a:cubicBezTo>
                  <a:cubicBezTo>
                    <a:pt x="968175" y="1322633"/>
                    <a:pt x="964646" y="1329686"/>
                    <a:pt x="957587" y="1329686"/>
                  </a:cubicBezTo>
                  <a:cubicBezTo>
                    <a:pt x="957587" y="1333213"/>
                    <a:pt x="957587" y="1336740"/>
                    <a:pt x="950530" y="1343794"/>
                  </a:cubicBezTo>
                  <a:cubicBezTo>
                    <a:pt x="943471" y="1350848"/>
                    <a:pt x="939942" y="1354376"/>
                    <a:pt x="929356" y="1361429"/>
                  </a:cubicBezTo>
                  <a:cubicBezTo>
                    <a:pt x="929356" y="1361429"/>
                    <a:pt x="925826" y="1364957"/>
                    <a:pt x="922297" y="1364957"/>
                  </a:cubicBezTo>
                  <a:cubicBezTo>
                    <a:pt x="918769" y="1364957"/>
                    <a:pt x="918769" y="1364957"/>
                    <a:pt x="915240" y="1372011"/>
                  </a:cubicBezTo>
                  <a:cubicBezTo>
                    <a:pt x="915240" y="1372011"/>
                    <a:pt x="915240" y="1372011"/>
                    <a:pt x="915240" y="1372011"/>
                  </a:cubicBezTo>
                  <a:cubicBezTo>
                    <a:pt x="911711" y="1372011"/>
                    <a:pt x="908181" y="1372011"/>
                    <a:pt x="908181" y="1375538"/>
                  </a:cubicBezTo>
                  <a:cubicBezTo>
                    <a:pt x="908181" y="1375538"/>
                    <a:pt x="904652" y="1379065"/>
                    <a:pt x="901124" y="1382592"/>
                  </a:cubicBezTo>
                  <a:cubicBezTo>
                    <a:pt x="897595" y="1382592"/>
                    <a:pt x="890536" y="1389646"/>
                    <a:pt x="887007" y="1389646"/>
                  </a:cubicBezTo>
                  <a:cubicBezTo>
                    <a:pt x="879950" y="1386118"/>
                    <a:pt x="879950" y="1396700"/>
                    <a:pt x="872891" y="1396700"/>
                  </a:cubicBezTo>
                  <a:cubicBezTo>
                    <a:pt x="869362" y="1396700"/>
                    <a:pt x="865834" y="1400227"/>
                    <a:pt x="862305" y="1396700"/>
                  </a:cubicBezTo>
                  <a:cubicBezTo>
                    <a:pt x="858776" y="1403754"/>
                    <a:pt x="851717" y="1403754"/>
                    <a:pt x="844660" y="1403754"/>
                  </a:cubicBezTo>
                  <a:cubicBezTo>
                    <a:pt x="837601" y="1403754"/>
                    <a:pt x="830544" y="1414335"/>
                    <a:pt x="819957" y="1403754"/>
                  </a:cubicBezTo>
                  <a:cubicBezTo>
                    <a:pt x="819957" y="1403754"/>
                    <a:pt x="819957" y="1403754"/>
                    <a:pt x="819957" y="1403754"/>
                  </a:cubicBezTo>
                  <a:cubicBezTo>
                    <a:pt x="812899" y="1407281"/>
                    <a:pt x="805841" y="1403754"/>
                    <a:pt x="798782" y="1410808"/>
                  </a:cubicBezTo>
                  <a:cubicBezTo>
                    <a:pt x="798782" y="1410808"/>
                    <a:pt x="798782" y="1414335"/>
                    <a:pt x="798782" y="1417862"/>
                  </a:cubicBezTo>
                  <a:cubicBezTo>
                    <a:pt x="803477" y="1417862"/>
                    <a:pt x="811734" y="1417862"/>
                    <a:pt x="823486" y="1417862"/>
                  </a:cubicBezTo>
                  <a:cubicBezTo>
                    <a:pt x="823486" y="1410808"/>
                    <a:pt x="827015" y="1407281"/>
                    <a:pt x="837601" y="1410808"/>
                  </a:cubicBezTo>
                  <a:cubicBezTo>
                    <a:pt x="837601" y="1421389"/>
                    <a:pt x="837601" y="1431970"/>
                    <a:pt x="848189" y="1442551"/>
                  </a:cubicBezTo>
                  <a:cubicBezTo>
                    <a:pt x="848189" y="1428443"/>
                    <a:pt x="848189" y="1417862"/>
                    <a:pt x="844660" y="1407281"/>
                  </a:cubicBezTo>
                  <a:cubicBezTo>
                    <a:pt x="844660" y="1407281"/>
                    <a:pt x="848189" y="1407281"/>
                    <a:pt x="851717" y="1407281"/>
                  </a:cubicBezTo>
                  <a:cubicBezTo>
                    <a:pt x="855246" y="1407281"/>
                    <a:pt x="858776" y="1407281"/>
                    <a:pt x="862305" y="1407281"/>
                  </a:cubicBezTo>
                  <a:cubicBezTo>
                    <a:pt x="862305" y="1407281"/>
                    <a:pt x="865834" y="1407281"/>
                    <a:pt x="869362" y="1407281"/>
                  </a:cubicBezTo>
                  <a:cubicBezTo>
                    <a:pt x="872891" y="1407281"/>
                    <a:pt x="879950" y="1407281"/>
                    <a:pt x="883479" y="1407281"/>
                  </a:cubicBezTo>
                  <a:cubicBezTo>
                    <a:pt x="883479" y="1400227"/>
                    <a:pt x="894066" y="1403754"/>
                    <a:pt x="897595" y="1400227"/>
                  </a:cubicBezTo>
                  <a:cubicBezTo>
                    <a:pt x="897595" y="1400227"/>
                    <a:pt x="901124" y="1400227"/>
                    <a:pt x="904652" y="1400227"/>
                  </a:cubicBezTo>
                  <a:cubicBezTo>
                    <a:pt x="911711" y="1407281"/>
                    <a:pt x="915240" y="1421389"/>
                    <a:pt x="922297" y="1428443"/>
                  </a:cubicBezTo>
                  <a:cubicBezTo>
                    <a:pt x="922297" y="1417862"/>
                    <a:pt x="915240" y="1407281"/>
                    <a:pt x="911711" y="1396700"/>
                  </a:cubicBezTo>
                  <a:cubicBezTo>
                    <a:pt x="915240" y="1396700"/>
                    <a:pt x="918769" y="1393173"/>
                    <a:pt x="922297" y="1389646"/>
                  </a:cubicBezTo>
                  <a:cubicBezTo>
                    <a:pt x="922297" y="1389646"/>
                    <a:pt x="929356" y="1393173"/>
                    <a:pt x="932885" y="1396700"/>
                  </a:cubicBezTo>
                  <a:lnTo>
                    <a:pt x="932885" y="1382592"/>
                  </a:lnTo>
                  <a:cubicBezTo>
                    <a:pt x="936414" y="1382592"/>
                    <a:pt x="939942" y="1382592"/>
                    <a:pt x="939942" y="1382592"/>
                  </a:cubicBezTo>
                  <a:cubicBezTo>
                    <a:pt x="939942" y="1382592"/>
                    <a:pt x="939942" y="1375538"/>
                    <a:pt x="943471" y="1375538"/>
                  </a:cubicBezTo>
                  <a:cubicBezTo>
                    <a:pt x="943471" y="1375538"/>
                    <a:pt x="943471" y="1372011"/>
                    <a:pt x="947001" y="1368483"/>
                  </a:cubicBezTo>
                  <a:cubicBezTo>
                    <a:pt x="947001" y="1368483"/>
                    <a:pt x="950530" y="1364957"/>
                    <a:pt x="954059" y="1361429"/>
                  </a:cubicBezTo>
                  <a:cubicBezTo>
                    <a:pt x="961116" y="1364957"/>
                    <a:pt x="961116" y="1375538"/>
                    <a:pt x="971704" y="1375538"/>
                  </a:cubicBezTo>
                  <a:cubicBezTo>
                    <a:pt x="971704" y="1364957"/>
                    <a:pt x="964646" y="1361429"/>
                    <a:pt x="961116" y="1354376"/>
                  </a:cubicBezTo>
                  <a:cubicBezTo>
                    <a:pt x="961116" y="1354376"/>
                    <a:pt x="964646" y="1347322"/>
                    <a:pt x="968175" y="1347322"/>
                  </a:cubicBezTo>
                  <a:cubicBezTo>
                    <a:pt x="971704" y="1347322"/>
                    <a:pt x="975232" y="1347322"/>
                    <a:pt x="978761" y="1350848"/>
                  </a:cubicBezTo>
                  <a:cubicBezTo>
                    <a:pt x="978761" y="1347322"/>
                    <a:pt x="975232" y="1343794"/>
                    <a:pt x="975232" y="1340268"/>
                  </a:cubicBezTo>
                  <a:cubicBezTo>
                    <a:pt x="975232" y="1340268"/>
                    <a:pt x="975232" y="1336740"/>
                    <a:pt x="975232" y="1336740"/>
                  </a:cubicBezTo>
                  <a:cubicBezTo>
                    <a:pt x="982291" y="1336740"/>
                    <a:pt x="978761" y="1329686"/>
                    <a:pt x="982291" y="1326159"/>
                  </a:cubicBezTo>
                  <a:cubicBezTo>
                    <a:pt x="982291" y="1326159"/>
                    <a:pt x="982291" y="1322633"/>
                    <a:pt x="982291" y="1319105"/>
                  </a:cubicBezTo>
                  <a:cubicBezTo>
                    <a:pt x="982291" y="1319105"/>
                    <a:pt x="978761" y="1315578"/>
                    <a:pt x="975232" y="1319105"/>
                  </a:cubicBezTo>
                  <a:close/>
                  <a:moveTo>
                    <a:pt x="883479" y="1636537"/>
                  </a:moveTo>
                  <a:cubicBezTo>
                    <a:pt x="883479" y="1636537"/>
                    <a:pt x="883479" y="1636537"/>
                    <a:pt x="883479" y="1636537"/>
                  </a:cubicBezTo>
                  <a:cubicBezTo>
                    <a:pt x="883479" y="1636537"/>
                    <a:pt x="883479" y="1636537"/>
                    <a:pt x="883479" y="1636537"/>
                  </a:cubicBezTo>
                  <a:cubicBezTo>
                    <a:pt x="883479" y="1636537"/>
                    <a:pt x="883479" y="1636537"/>
                    <a:pt x="883479" y="1636537"/>
                  </a:cubicBezTo>
                  <a:cubicBezTo>
                    <a:pt x="883479" y="1636537"/>
                    <a:pt x="883479" y="1636537"/>
                    <a:pt x="883479" y="1636537"/>
                  </a:cubicBezTo>
                  <a:lnTo>
                    <a:pt x="883479" y="1636537"/>
                  </a:lnTo>
                  <a:close/>
                  <a:moveTo>
                    <a:pt x="749377" y="1629483"/>
                  </a:moveTo>
                  <a:lnTo>
                    <a:pt x="731732" y="1629483"/>
                  </a:lnTo>
                  <a:cubicBezTo>
                    <a:pt x="738790" y="1629483"/>
                    <a:pt x="742319" y="1629483"/>
                    <a:pt x="749377" y="1629483"/>
                  </a:cubicBezTo>
                  <a:lnTo>
                    <a:pt x="749377" y="1629483"/>
                  </a:lnTo>
                  <a:close/>
                  <a:moveTo>
                    <a:pt x="809370" y="1640064"/>
                  </a:moveTo>
                  <a:cubicBezTo>
                    <a:pt x="795254" y="1640064"/>
                    <a:pt x="777609" y="1640064"/>
                    <a:pt x="763492" y="1640064"/>
                  </a:cubicBezTo>
                  <a:cubicBezTo>
                    <a:pt x="738790" y="1640064"/>
                    <a:pt x="714087" y="1640064"/>
                    <a:pt x="689384" y="1636537"/>
                  </a:cubicBezTo>
                  <a:cubicBezTo>
                    <a:pt x="689384" y="1636537"/>
                    <a:pt x="689384" y="1640064"/>
                    <a:pt x="692912" y="1640064"/>
                  </a:cubicBezTo>
                  <a:cubicBezTo>
                    <a:pt x="707029" y="1640064"/>
                    <a:pt x="721145" y="1640064"/>
                    <a:pt x="738790" y="1643591"/>
                  </a:cubicBezTo>
                  <a:cubicBezTo>
                    <a:pt x="752906" y="1643591"/>
                    <a:pt x="767022" y="1643591"/>
                    <a:pt x="781137" y="1643591"/>
                  </a:cubicBezTo>
                  <a:cubicBezTo>
                    <a:pt x="781137" y="1643591"/>
                    <a:pt x="788196" y="1643591"/>
                    <a:pt x="791725" y="1643591"/>
                  </a:cubicBezTo>
                  <a:cubicBezTo>
                    <a:pt x="805841" y="1643591"/>
                    <a:pt x="819957" y="1643591"/>
                    <a:pt x="834072" y="1643591"/>
                  </a:cubicBezTo>
                  <a:cubicBezTo>
                    <a:pt x="848189" y="1643591"/>
                    <a:pt x="865834" y="1643591"/>
                    <a:pt x="879950" y="1640064"/>
                  </a:cubicBezTo>
                  <a:cubicBezTo>
                    <a:pt x="879950" y="1640064"/>
                    <a:pt x="883479" y="1640064"/>
                    <a:pt x="887007" y="1636537"/>
                  </a:cubicBezTo>
                  <a:cubicBezTo>
                    <a:pt x="862305" y="1640064"/>
                    <a:pt x="837601" y="1643591"/>
                    <a:pt x="812899" y="1640064"/>
                  </a:cubicBezTo>
                  <a:close/>
                  <a:moveTo>
                    <a:pt x="707029" y="1625956"/>
                  </a:moveTo>
                  <a:lnTo>
                    <a:pt x="707029" y="1625956"/>
                  </a:lnTo>
                  <a:cubicBezTo>
                    <a:pt x="707029" y="1625956"/>
                    <a:pt x="714087" y="1625956"/>
                    <a:pt x="714087" y="1625956"/>
                  </a:cubicBezTo>
                  <a:cubicBezTo>
                    <a:pt x="714087" y="1625956"/>
                    <a:pt x="714087" y="1625956"/>
                    <a:pt x="714087" y="1625956"/>
                  </a:cubicBezTo>
                  <a:lnTo>
                    <a:pt x="707029" y="1625956"/>
                  </a:lnTo>
                  <a:close/>
                  <a:moveTo>
                    <a:pt x="911711" y="1326159"/>
                  </a:moveTo>
                  <a:cubicBezTo>
                    <a:pt x="911711" y="1326159"/>
                    <a:pt x="911711" y="1326159"/>
                    <a:pt x="911711" y="1322633"/>
                  </a:cubicBezTo>
                  <a:cubicBezTo>
                    <a:pt x="911711" y="1322633"/>
                    <a:pt x="911711" y="1319105"/>
                    <a:pt x="904652" y="1319105"/>
                  </a:cubicBezTo>
                  <a:cubicBezTo>
                    <a:pt x="901124" y="1319105"/>
                    <a:pt x="897595" y="1322633"/>
                    <a:pt x="897595" y="1322633"/>
                  </a:cubicBezTo>
                  <a:cubicBezTo>
                    <a:pt x="904652" y="1326159"/>
                    <a:pt x="897595" y="1333213"/>
                    <a:pt x="897595" y="1336740"/>
                  </a:cubicBezTo>
                  <a:cubicBezTo>
                    <a:pt x="897595" y="1340268"/>
                    <a:pt x="897595" y="1343794"/>
                    <a:pt x="901124" y="1347322"/>
                  </a:cubicBezTo>
                  <a:cubicBezTo>
                    <a:pt x="901124" y="1347322"/>
                    <a:pt x="904652" y="1347322"/>
                    <a:pt x="908181" y="1347322"/>
                  </a:cubicBezTo>
                  <a:cubicBezTo>
                    <a:pt x="908181" y="1347322"/>
                    <a:pt x="908181" y="1343794"/>
                    <a:pt x="908181" y="1343794"/>
                  </a:cubicBezTo>
                  <a:cubicBezTo>
                    <a:pt x="908181" y="1343794"/>
                    <a:pt x="908181" y="1340268"/>
                    <a:pt x="908181" y="1336740"/>
                  </a:cubicBezTo>
                  <a:cubicBezTo>
                    <a:pt x="908181" y="1336740"/>
                    <a:pt x="908181" y="1333213"/>
                    <a:pt x="908181" y="1329686"/>
                  </a:cubicBezTo>
                  <a:close/>
                  <a:moveTo>
                    <a:pt x="1317545" y="1125119"/>
                  </a:moveTo>
                  <a:cubicBezTo>
                    <a:pt x="1317545" y="1125119"/>
                    <a:pt x="1317545" y="1125119"/>
                    <a:pt x="1317545" y="1125119"/>
                  </a:cubicBezTo>
                  <a:cubicBezTo>
                    <a:pt x="1317545" y="1125119"/>
                    <a:pt x="1317545" y="1125119"/>
                    <a:pt x="1317545" y="1125119"/>
                  </a:cubicBezTo>
                  <a:cubicBezTo>
                    <a:pt x="1317545" y="1125119"/>
                    <a:pt x="1317545" y="1125119"/>
                    <a:pt x="1317545" y="1125119"/>
                  </a:cubicBezTo>
                  <a:close/>
                  <a:moveTo>
                    <a:pt x="1331661" y="1170971"/>
                  </a:moveTo>
                  <a:cubicBezTo>
                    <a:pt x="1331661" y="1163917"/>
                    <a:pt x="1331661" y="1156862"/>
                    <a:pt x="1328132" y="1149808"/>
                  </a:cubicBezTo>
                  <a:cubicBezTo>
                    <a:pt x="1328132" y="1149808"/>
                    <a:pt x="1328132" y="1149808"/>
                    <a:pt x="1328132" y="1149808"/>
                  </a:cubicBezTo>
                  <a:cubicBezTo>
                    <a:pt x="1328132" y="1156862"/>
                    <a:pt x="1328132" y="1163917"/>
                    <a:pt x="1331661" y="1167443"/>
                  </a:cubicBezTo>
                  <a:cubicBezTo>
                    <a:pt x="1331661" y="1167443"/>
                    <a:pt x="1331661" y="1167443"/>
                    <a:pt x="1331661" y="1170971"/>
                  </a:cubicBezTo>
                  <a:close/>
                  <a:moveTo>
                    <a:pt x="1331661" y="1192132"/>
                  </a:moveTo>
                  <a:cubicBezTo>
                    <a:pt x="1331661" y="1192132"/>
                    <a:pt x="1331661" y="1192132"/>
                    <a:pt x="1331661" y="1192132"/>
                  </a:cubicBezTo>
                  <a:cubicBezTo>
                    <a:pt x="1331661" y="1192132"/>
                    <a:pt x="1331661" y="1192132"/>
                    <a:pt x="1331661" y="1192132"/>
                  </a:cubicBezTo>
                  <a:cubicBezTo>
                    <a:pt x="1331661" y="1192132"/>
                    <a:pt x="1331661" y="1192132"/>
                    <a:pt x="1331661" y="1192132"/>
                  </a:cubicBezTo>
                  <a:cubicBezTo>
                    <a:pt x="1331661" y="1192132"/>
                    <a:pt x="1331661" y="1192132"/>
                    <a:pt x="1331661" y="1192132"/>
                  </a:cubicBezTo>
                  <a:cubicBezTo>
                    <a:pt x="1331661" y="1192132"/>
                    <a:pt x="1331661" y="1192132"/>
                    <a:pt x="1331661" y="1192132"/>
                  </a:cubicBezTo>
                  <a:close/>
                  <a:moveTo>
                    <a:pt x="1324604" y="1149808"/>
                  </a:moveTo>
                  <a:cubicBezTo>
                    <a:pt x="1324604" y="1142754"/>
                    <a:pt x="1324604" y="1135700"/>
                    <a:pt x="1317545" y="1128646"/>
                  </a:cubicBezTo>
                  <a:cubicBezTo>
                    <a:pt x="1317545" y="1135700"/>
                    <a:pt x="1317545" y="1142754"/>
                    <a:pt x="1324604" y="1149808"/>
                  </a:cubicBezTo>
                  <a:close/>
                  <a:moveTo>
                    <a:pt x="1324604" y="1149808"/>
                  </a:moveTo>
                  <a:cubicBezTo>
                    <a:pt x="1324604" y="1149808"/>
                    <a:pt x="1324604" y="1149808"/>
                    <a:pt x="1324604" y="1149808"/>
                  </a:cubicBezTo>
                  <a:cubicBezTo>
                    <a:pt x="1324604" y="1149808"/>
                    <a:pt x="1324604" y="1149808"/>
                    <a:pt x="1324604" y="1149808"/>
                  </a:cubicBezTo>
                  <a:cubicBezTo>
                    <a:pt x="1324604" y="1149808"/>
                    <a:pt x="1324604" y="1149808"/>
                    <a:pt x="1324604" y="1149808"/>
                  </a:cubicBezTo>
                  <a:close/>
                  <a:moveTo>
                    <a:pt x="1331661" y="1170971"/>
                  </a:moveTo>
                  <a:cubicBezTo>
                    <a:pt x="1331661" y="1170971"/>
                    <a:pt x="1331661" y="1170971"/>
                    <a:pt x="1331661" y="1170971"/>
                  </a:cubicBezTo>
                  <a:cubicBezTo>
                    <a:pt x="1331661" y="1170971"/>
                    <a:pt x="1331661" y="1170971"/>
                    <a:pt x="1331661" y="1170971"/>
                  </a:cubicBezTo>
                  <a:lnTo>
                    <a:pt x="1331661" y="1170971"/>
                  </a:lnTo>
                  <a:close/>
                  <a:moveTo>
                    <a:pt x="1331661" y="1192132"/>
                  </a:moveTo>
                  <a:cubicBezTo>
                    <a:pt x="1331661" y="1199187"/>
                    <a:pt x="1331661" y="1202714"/>
                    <a:pt x="1331661" y="1209767"/>
                  </a:cubicBezTo>
                  <a:cubicBezTo>
                    <a:pt x="1331661" y="1202714"/>
                    <a:pt x="1331661" y="1199187"/>
                    <a:pt x="1331661" y="1192132"/>
                  </a:cubicBezTo>
                  <a:close/>
                  <a:moveTo>
                    <a:pt x="1331661" y="1170971"/>
                  </a:moveTo>
                  <a:cubicBezTo>
                    <a:pt x="1331661" y="1170971"/>
                    <a:pt x="1331661" y="1170971"/>
                    <a:pt x="1331661" y="1170971"/>
                  </a:cubicBezTo>
                  <a:cubicBezTo>
                    <a:pt x="1331661" y="1170971"/>
                    <a:pt x="1331661" y="1170971"/>
                    <a:pt x="1331661" y="1170971"/>
                  </a:cubicBezTo>
                  <a:cubicBezTo>
                    <a:pt x="1331661" y="1170971"/>
                    <a:pt x="1331661" y="1170971"/>
                    <a:pt x="1331661" y="1170971"/>
                  </a:cubicBezTo>
                  <a:close/>
                  <a:moveTo>
                    <a:pt x="1331661" y="1174497"/>
                  </a:moveTo>
                  <a:cubicBezTo>
                    <a:pt x="1331661" y="1181552"/>
                    <a:pt x="1331661" y="1185078"/>
                    <a:pt x="1331661" y="1192132"/>
                  </a:cubicBezTo>
                  <a:cubicBezTo>
                    <a:pt x="1331661" y="1185078"/>
                    <a:pt x="1331661" y="1181552"/>
                    <a:pt x="1331661" y="1174497"/>
                  </a:cubicBezTo>
                  <a:close/>
                  <a:moveTo>
                    <a:pt x="1296371" y="1065160"/>
                  </a:moveTo>
                  <a:lnTo>
                    <a:pt x="1296371" y="1065160"/>
                  </a:lnTo>
                  <a:cubicBezTo>
                    <a:pt x="1296371" y="1065160"/>
                    <a:pt x="1296371" y="1065160"/>
                    <a:pt x="1296371" y="1065160"/>
                  </a:cubicBezTo>
                  <a:lnTo>
                    <a:pt x="1296371" y="1065160"/>
                  </a:lnTo>
                  <a:close/>
                  <a:moveTo>
                    <a:pt x="742319" y="804160"/>
                  </a:moveTo>
                  <a:cubicBezTo>
                    <a:pt x="742319" y="804160"/>
                    <a:pt x="742319" y="804160"/>
                    <a:pt x="742319" y="804160"/>
                  </a:cubicBezTo>
                  <a:cubicBezTo>
                    <a:pt x="742319" y="804160"/>
                    <a:pt x="742319" y="804160"/>
                    <a:pt x="742319" y="804160"/>
                  </a:cubicBezTo>
                  <a:lnTo>
                    <a:pt x="742319" y="804160"/>
                  </a:lnTo>
                  <a:close/>
                  <a:moveTo>
                    <a:pt x="759964" y="797106"/>
                  </a:moveTo>
                  <a:cubicBezTo>
                    <a:pt x="756435" y="797106"/>
                    <a:pt x="749377" y="797106"/>
                    <a:pt x="742319" y="800633"/>
                  </a:cubicBezTo>
                  <a:cubicBezTo>
                    <a:pt x="749377" y="800633"/>
                    <a:pt x="752906" y="800633"/>
                    <a:pt x="759964" y="797106"/>
                  </a:cubicBezTo>
                  <a:close/>
                  <a:moveTo>
                    <a:pt x="844660" y="761836"/>
                  </a:moveTo>
                  <a:cubicBezTo>
                    <a:pt x="848189" y="761836"/>
                    <a:pt x="855246" y="761836"/>
                    <a:pt x="858776" y="761836"/>
                  </a:cubicBezTo>
                  <a:cubicBezTo>
                    <a:pt x="858776" y="761836"/>
                    <a:pt x="858776" y="761836"/>
                    <a:pt x="858776" y="761836"/>
                  </a:cubicBezTo>
                  <a:cubicBezTo>
                    <a:pt x="812899" y="761836"/>
                    <a:pt x="770551" y="761836"/>
                    <a:pt x="724674" y="761836"/>
                  </a:cubicBezTo>
                  <a:cubicBezTo>
                    <a:pt x="724674" y="761836"/>
                    <a:pt x="721145" y="761836"/>
                    <a:pt x="717616" y="761836"/>
                  </a:cubicBezTo>
                  <a:cubicBezTo>
                    <a:pt x="759964" y="768890"/>
                    <a:pt x="802312" y="768890"/>
                    <a:pt x="844660" y="765363"/>
                  </a:cubicBezTo>
                  <a:close/>
                  <a:moveTo>
                    <a:pt x="742319" y="804160"/>
                  </a:moveTo>
                  <a:cubicBezTo>
                    <a:pt x="742319" y="804160"/>
                    <a:pt x="742319" y="804160"/>
                    <a:pt x="742319" y="804160"/>
                  </a:cubicBezTo>
                  <a:cubicBezTo>
                    <a:pt x="742319" y="804160"/>
                    <a:pt x="742319" y="804160"/>
                    <a:pt x="742319" y="804160"/>
                  </a:cubicBezTo>
                  <a:cubicBezTo>
                    <a:pt x="742319" y="804160"/>
                    <a:pt x="742319" y="804160"/>
                    <a:pt x="742319" y="804160"/>
                  </a:cubicBezTo>
                  <a:close/>
                  <a:moveTo>
                    <a:pt x="1306959" y="1086322"/>
                  </a:moveTo>
                  <a:cubicBezTo>
                    <a:pt x="1306959" y="1086322"/>
                    <a:pt x="1306959" y="1086322"/>
                    <a:pt x="1306959" y="1086322"/>
                  </a:cubicBezTo>
                  <a:lnTo>
                    <a:pt x="1306959" y="1086322"/>
                  </a:lnTo>
                  <a:cubicBezTo>
                    <a:pt x="1306959" y="1086322"/>
                    <a:pt x="1306959" y="1086322"/>
                    <a:pt x="1306959" y="1086322"/>
                  </a:cubicBezTo>
                  <a:close/>
                  <a:moveTo>
                    <a:pt x="1306959" y="1086322"/>
                  </a:moveTo>
                  <a:cubicBezTo>
                    <a:pt x="1306959" y="1086322"/>
                    <a:pt x="1306959" y="1086322"/>
                    <a:pt x="1306959" y="1086322"/>
                  </a:cubicBezTo>
                  <a:cubicBezTo>
                    <a:pt x="1306959" y="1086322"/>
                    <a:pt x="1306959" y="1086322"/>
                    <a:pt x="1306959" y="1086322"/>
                  </a:cubicBezTo>
                  <a:cubicBezTo>
                    <a:pt x="1306959" y="1086322"/>
                    <a:pt x="1306959" y="1086322"/>
                    <a:pt x="1306959" y="1086322"/>
                  </a:cubicBezTo>
                  <a:close/>
                  <a:moveTo>
                    <a:pt x="1317545" y="1125119"/>
                  </a:moveTo>
                  <a:cubicBezTo>
                    <a:pt x="1317545" y="1111011"/>
                    <a:pt x="1310487" y="1100430"/>
                    <a:pt x="1306959" y="1089849"/>
                  </a:cubicBezTo>
                  <a:cubicBezTo>
                    <a:pt x="1306959" y="1089849"/>
                    <a:pt x="1306959" y="1089849"/>
                    <a:pt x="1306959" y="1089849"/>
                  </a:cubicBezTo>
                  <a:cubicBezTo>
                    <a:pt x="1306959" y="1103957"/>
                    <a:pt x="1314016" y="1114538"/>
                    <a:pt x="1317545" y="1125119"/>
                  </a:cubicBezTo>
                  <a:cubicBezTo>
                    <a:pt x="1317545" y="1125119"/>
                    <a:pt x="1317545" y="1125119"/>
                    <a:pt x="1317545" y="1125119"/>
                  </a:cubicBezTo>
                  <a:close/>
                  <a:moveTo>
                    <a:pt x="1303430" y="1079268"/>
                  </a:moveTo>
                  <a:cubicBezTo>
                    <a:pt x="1303430" y="1079268"/>
                    <a:pt x="1303430" y="1079268"/>
                    <a:pt x="1303430" y="1079268"/>
                  </a:cubicBezTo>
                  <a:cubicBezTo>
                    <a:pt x="1303430" y="1079268"/>
                    <a:pt x="1303430" y="1079268"/>
                    <a:pt x="1303430" y="1079268"/>
                  </a:cubicBezTo>
                  <a:cubicBezTo>
                    <a:pt x="1303430" y="1079268"/>
                    <a:pt x="1303430" y="1079268"/>
                    <a:pt x="1303430" y="1079268"/>
                  </a:cubicBezTo>
                  <a:close/>
                  <a:moveTo>
                    <a:pt x="1303430" y="1079268"/>
                  </a:moveTo>
                  <a:cubicBezTo>
                    <a:pt x="1303430" y="1079268"/>
                    <a:pt x="1303430" y="1079268"/>
                    <a:pt x="1303430" y="1079268"/>
                  </a:cubicBezTo>
                  <a:lnTo>
                    <a:pt x="1303430" y="1079268"/>
                  </a:lnTo>
                  <a:cubicBezTo>
                    <a:pt x="1303430" y="1079268"/>
                    <a:pt x="1303430" y="1079268"/>
                    <a:pt x="1303430" y="1079268"/>
                  </a:cubicBezTo>
                  <a:close/>
                  <a:moveTo>
                    <a:pt x="1268140" y="447931"/>
                  </a:moveTo>
                  <a:cubicBezTo>
                    <a:pt x="1268140" y="447931"/>
                    <a:pt x="1268140" y="447931"/>
                    <a:pt x="1268140" y="447931"/>
                  </a:cubicBezTo>
                  <a:cubicBezTo>
                    <a:pt x="1268140" y="447931"/>
                    <a:pt x="1268140" y="447931"/>
                    <a:pt x="1268140" y="447931"/>
                  </a:cubicBezTo>
                  <a:cubicBezTo>
                    <a:pt x="1268140" y="447931"/>
                    <a:pt x="1268140" y="447931"/>
                    <a:pt x="1268140" y="447931"/>
                  </a:cubicBezTo>
                  <a:cubicBezTo>
                    <a:pt x="1268140" y="447931"/>
                    <a:pt x="1268140" y="447931"/>
                    <a:pt x="1268140" y="447931"/>
                  </a:cubicBezTo>
                  <a:lnTo>
                    <a:pt x="1268140" y="447931"/>
                  </a:lnTo>
                  <a:close/>
                  <a:moveTo>
                    <a:pt x="1395184" y="426769"/>
                  </a:moveTo>
                  <a:cubicBezTo>
                    <a:pt x="1391654" y="426769"/>
                    <a:pt x="1384596" y="433823"/>
                    <a:pt x="1384596" y="437350"/>
                  </a:cubicBezTo>
                  <a:cubicBezTo>
                    <a:pt x="1388125" y="437350"/>
                    <a:pt x="1395184" y="430296"/>
                    <a:pt x="1395184" y="426769"/>
                  </a:cubicBezTo>
                  <a:close/>
                  <a:moveTo>
                    <a:pt x="1278726" y="444404"/>
                  </a:moveTo>
                  <a:cubicBezTo>
                    <a:pt x="1278726" y="444404"/>
                    <a:pt x="1278726" y="444404"/>
                    <a:pt x="1278726" y="444404"/>
                  </a:cubicBezTo>
                  <a:cubicBezTo>
                    <a:pt x="1278726" y="444404"/>
                    <a:pt x="1278726" y="444404"/>
                    <a:pt x="1278726" y="444404"/>
                  </a:cubicBezTo>
                  <a:cubicBezTo>
                    <a:pt x="1278726" y="444404"/>
                    <a:pt x="1278726" y="444404"/>
                    <a:pt x="1278726" y="444404"/>
                  </a:cubicBezTo>
                  <a:cubicBezTo>
                    <a:pt x="1278726" y="444404"/>
                    <a:pt x="1278726" y="444404"/>
                    <a:pt x="1278726" y="444404"/>
                  </a:cubicBezTo>
                  <a:lnTo>
                    <a:pt x="1278726" y="444404"/>
                  </a:lnTo>
                  <a:close/>
                  <a:moveTo>
                    <a:pt x="167092" y="158716"/>
                  </a:moveTo>
                  <a:cubicBezTo>
                    <a:pt x="167092" y="158716"/>
                    <a:pt x="167092" y="158716"/>
                    <a:pt x="167092" y="158716"/>
                  </a:cubicBezTo>
                  <a:cubicBezTo>
                    <a:pt x="167092" y="158716"/>
                    <a:pt x="167092" y="158716"/>
                    <a:pt x="167092" y="158716"/>
                  </a:cubicBezTo>
                  <a:cubicBezTo>
                    <a:pt x="167092" y="158716"/>
                    <a:pt x="167092" y="158716"/>
                    <a:pt x="167092" y="158716"/>
                  </a:cubicBezTo>
                  <a:close/>
                  <a:moveTo>
                    <a:pt x="1359894" y="483202"/>
                  </a:moveTo>
                  <a:cubicBezTo>
                    <a:pt x="1359894" y="483202"/>
                    <a:pt x="1356364" y="483202"/>
                    <a:pt x="1359894" y="486728"/>
                  </a:cubicBezTo>
                  <a:cubicBezTo>
                    <a:pt x="1359894" y="486728"/>
                    <a:pt x="1366951" y="483202"/>
                    <a:pt x="1370480" y="479674"/>
                  </a:cubicBezTo>
                  <a:cubicBezTo>
                    <a:pt x="1388125" y="465567"/>
                    <a:pt x="1402241" y="451458"/>
                    <a:pt x="1416357" y="433823"/>
                  </a:cubicBezTo>
                  <a:cubicBezTo>
                    <a:pt x="1416357" y="433823"/>
                    <a:pt x="1419886" y="426769"/>
                    <a:pt x="1423415" y="423242"/>
                  </a:cubicBezTo>
                  <a:lnTo>
                    <a:pt x="1423415" y="423242"/>
                  </a:lnTo>
                  <a:cubicBezTo>
                    <a:pt x="1423415" y="423242"/>
                    <a:pt x="1419886" y="423242"/>
                    <a:pt x="1419886" y="423242"/>
                  </a:cubicBezTo>
                  <a:cubicBezTo>
                    <a:pt x="1402241" y="440878"/>
                    <a:pt x="1384596" y="458513"/>
                    <a:pt x="1366951" y="476148"/>
                  </a:cubicBezTo>
                  <a:close/>
                  <a:moveTo>
                    <a:pt x="1419886" y="426769"/>
                  </a:moveTo>
                  <a:cubicBezTo>
                    <a:pt x="1419886" y="426769"/>
                    <a:pt x="1419886" y="426769"/>
                    <a:pt x="1419886" y="426769"/>
                  </a:cubicBezTo>
                  <a:cubicBezTo>
                    <a:pt x="1426944" y="426769"/>
                    <a:pt x="1430474" y="416188"/>
                    <a:pt x="1434002" y="412661"/>
                  </a:cubicBezTo>
                  <a:cubicBezTo>
                    <a:pt x="1430474" y="416188"/>
                    <a:pt x="1423415" y="419715"/>
                    <a:pt x="1419886" y="426769"/>
                  </a:cubicBezTo>
                  <a:close/>
                  <a:moveTo>
                    <a:pt x="1377539" y="444404"/>
                  </a:moveTo>
                  <a:cubicBezTo>
                    <a:pt x="1370480" y="444404"/>
                    <a:pt x="1366951" y="447931"/>
                    <a:pt x="1363422" y="454985"/>
                  </a:cubicBezTo>
                  <a:cubicBezTo>
                    <a:pt x="1370480" y="454985"/>
                    <a:pt x="1374009" y="447931"/>
                    <a:pt x="1377539" y="444404"/>
                  </a:cubicBezTo>
                  <a:close/>
                  <a:moveTo>
                    <a:pt x="1208146" y="483202"/>
                  </a:moveTo>
                  <a:cubicBezTo>
                    <a:pt x="1211675" y="483202"/>
                    <a:pt x="1218734" y="483202"/>
                    <a:pt x="1222262" y="483202"/>
                  </a:cubicBezTo>
                  <a:cubicBezTo>
                    <a:pt x="1225791" y="483202"/>
                    <a:pt x="1232850" y="483202"/>
                    <a:pt x="1236379" y="483202"/>
                  </a:cubicBezTo>
                  <a:cubicBezTo>
                    <a:pt x="1239907" y="483202"/>
                    <a:pt x="1246965" y="483202"/>
                    <a:pt x="1250495" y="479674"/>
                  </a:cubicBezTo>
                  <a:cubicBezTo>
                    <a:pt x="1254024" y="479674"/>
                    <a:pt x="1261081" y="479674"/>
                    <a:pt x="1264610" y="472620"/>
                  </a:cubicBezTo>
                  <a:cubicBezTo>
                    <a:pt x="1243436" y="476148"/>
                    <a:pt x="1225791" y="483202"/>
                    <a:pt x="1204617" y="486728"/>
                  </a:cubicBezTo>
                  <a:cubicBezTo>
                    <a:pt x="1204617" y="486728"/>
                    <a:pt x="1204617" y="486728"/>
                    <a:pt x="1204617" y="486728"/>
                  </a:cubicBezTo>
                  <a:close/>
                  <a:moveTo>
                    <a:pt x="1257552" y="553742"/>
                  </a:moveTo>
                  <a:cubicBezTo>
                    <a:pt x="1257552" y="553742"/>
                    <a:pt x="1257552" y="553742"/>
                    <a:pt x="1254024" y="557269"/>
                  </a:cubicBezTo>
                  <a:cubicBezTo>
                    <a:pt x="1257552" y="557269"/>
                    <a:pt x="1257552" y="557269"/>
                    <a:pt x="1261081" y="557269"/>
                  </a:cubicBezTo>
                  <a:cubicBezTo>
                    <a:pt x="1261081" y="557269"/>
                    <a:pt x="1261081" y="557269"/>
                    <a:pt x="1261081" y="557269"/>
                  </a:cubicBezTo>
                  <a:cubicBezTo>
                    <a:pt x="1261081" y="557269"/>
                    <a:pt x="1261081" y="557269"/>
                    <a:pt x="1261081" y="557269"/>
                  </a:cubicBezTo>
                  <a:close/>
                  <a:moveTo>
                    <a:pt x="1278726" y="444404"/>
                  </a:moveTo>
                  <a:cubicBezTo>
                    <a:pt x="1278726" y="444404"/>
                    <a:pt x="1271669" y="444404"/>
                    <a:pt x="1271669" y="444404"/>
                  </a:cubicBezTo>
                  <a:cubicBezTo>
                    <a:pt x="1271669" y="444404"/>
                    <a:pt x="1278726" y="444404"/>
                    <a:pt x="1278726" y="444404"/>
                  </a:cubicBezTo>
                  <a:close/>
                  <a:moveTo>
                    <a:pt x="1123450" y="472620"/>
                  </a:moveTo>
                  <a:cubicBezTo>
                    <a:pt x="1134037" y="472620"/>
                    <a:pt x="1141095" y="472620"/>
                    <a:pt x="1151682" y="472620"/>
                  </a:cubicBezTo>
                  <a:cubicBezTo>
                    <a:pt x="1169327" y="472620"/>
                    <a:pt x="1190501" y="469093"/>
                    <a:pt x="1208146" y="465567"/>
                  </a:cubicBezTo>
                  <a:cubicBezTo>
                    <a:pt x="1225791" y="462039"/>
                    <a:pt x="1246965" y="458513"/>
                    <a:pt x="1264610" y="454985"/>
                  </a:cubicBezTo>
                  <a:cubicBezTo>
                    <a:pt x="1264610" y="454985"/>
                    <a:pt x="1268140" y="454985"/>
                    <a:pt x="1271669" y="451458"/>
                  </a:cubicBezTo>
                  <a:cubicBezTo>
                    <a:pt x="1246965" y="454985"/>
                    <a:pt x="1222262" y="462039"/>
                    <a:pt x="1197560" y="465567"/>
                  </a:cubicBezTo>
                  <a:cubicBezTo>
                    <a:pt x="1172856" y="469093"/>
                    <a:pt x="1148154" y="472620"/>
                    <a:pt x="1123450" y="476148"/>
                  </a:cubicBezTo>
                  <a:close/>
                  <a:moveTo>
                    <a:pt x="160035" y="162243"/>
                  </a:moveTo>
                  <a:cubicBezTo>
                    <a:pt x="160035" y="162243"/>
                    <a:pt x="160035" y="162243"/>
                    <a:pt x="160035" y="162243"/>
                  </a:cubicBezTo>
                  <a:cubicBezTo>
                    <a:pt x="160035" y="162243"/>
                    <a:pt x="160035" y="162243"/>
                    <a:pt x="160035" y="162243"/>
                  </a:cubicBezTo>
                  <a:cubicBezTo>
                    <a:pt x="160035" y="162243"/>
                    <a:pt x="160035" y="162243"/>
                    <a:pt x="160035" y="162243"/>
                  </a:cubicBezTo>
                  <a:close/>
                  <a:moveTo>
                    <a:pt x="181208" y="137554"/>
                  </a:moveTo>
                  <a:cubicBezTo>
                    <a:pt x="163563" y="137554"/>
                    <a:pt x="145918" y="144608"/>
                    <a:pt x="135331" y="158716"/>
                  </a:cubicBezTo>
                  <a:cubicBezTo>
                    <a:pt x="152976" y="155189"/>
                    <a:pt x="167092" y="148135"/>
                    <a:pt x="181208" y="137554"/>
                  </a:cubicBezTo>
                  <a:close/>
                  <a:moveTo>
                    <a:pt x="177680" y="151661"/>
                  </a:moveTo>
                  <a:lnTo>
                    <a:pt x="177680" y="151661"/>
                  </a:lnTo>
                  <a:cubicBezTo>
                    <a:pt x="177680" y="151661"/>
                    <a:pt x="177680" y="151661"/>
                    <a:pt x="177680" y="151661"/>
                  </a:cubicBezTo>
                  <a:lnTo>
                    <a:pt x="177680" y="151661"/>
                  </a:lnTo>
                  <a:close/>
                  <a:moveTo>
                    <a:pt x="110628" y="151661"/>
                  </a:moveTo>
                  <a:cubicBezTo>
                    <a:pt x="103571" y="151661"/>
                    <a:pt x="103571" y="151661"/>
                    <a:pt x="103571" y="162243"/>
                  </a:cubicBezTo>
                  <a:cubicBezTo>
                    <a:pt x="107100" y="162243"/>
                    <a:pt x="110628" y="155189"/>
                    <a:pt x="114157" y="155189"/>
                  </a:cubicBezTo>
                  <a:cubicBezTo>
                    <a:pt x="142390" y="141081"/>
                    <a:pt x="170621" y="130500"/>
                    <a:pt x="198853" y="119918"/>
                  </a:cubicBezTo>
                  <a:cubicBezTo>
                    <a:pt x="198853" y="119918"/>
                    <a:pt x="198853" y="119918"/>
                    <a:pt x="198853" y="119918"/>
                  </a:cubicBezTo>
                  <a:cubicBezTo>
                    <a:pt x="170621" y="123446"/>
                    <a:pt x="131802" y="137554"/>
                    <a:pt x="114157" y="155189"/>
                  </a:cubicBezTo>
                  <a:cubicBezTo>
                    <a:pt x="114157" y="155189"/>
                    <a:pt x="114157" y="155189"/>
                    <a:pt x="114157" y="155189"/>
                  </a:cubicBezTo>
                  <a:close/>
                  <a:moveTo>
                    <a:pt x="167092" y="155189"/>
                  </a:moveTo>
                  <a:cubicBezTo>
                    <a:pt x="167092" y="155189"/>
                    <a:pt x="167092" y="155189"/>
                    <a:pt x="167092" y="155189"/>
                  </a:cubicBezTo>
                  <a:cubicBezTo>
                    <a:pt x="167092" y="155189"/>
                    <a:pt x="167092" y="155189"/>
                    <a:pt x="167092" y="155189"/>
                  </a:cubicBezTo>
                  <a:cubicBezTo>
                    <a:pt x="167092" y="155189"/>
                    <a:pt x="167092" y="155189"/>
                    <a:pt x="167092" y="155189"/>
                  </a:cubicBezTo>
                  <a:close/>
                  <a:moveTo>
                    <a:pt x="160035" y="162243"/>
                  </a:moveTo>
                  <a:cubicBezTo>
                    <a:pt x="160035" y="162243"/>
                    <a:pt x="160035" y="162243"/>
                    <a:pt x="160035" y="162243"/>
                  </a:cubicBezTo>
                  <a:cubicBezTo>
                    <a:pt x="160035" y="162243"/>
                    <a:pt x="160035" y="162243"/>
                    <a:pt x="160035" y="162243"/>
                  </a:cubicBezTo>
                  <a:lnTo>
                    <a:pt x="160035" y="162243"/>
                  </a:lnTo>
                  <a:close/>
                  <a:moveTo>
                    <a:pt x="167092" y="158716"/>
                  </a:moveTo>
                  <a:cubicBezTo>
                    <a:pt x="167092" y="158716"/>
                    <a:pt x="167092" y="158716"/>
                    <a:pt x="167092" y="158716"/>
                  </a:cubicBezTo>
                  <a:cubicBezTo>
                    <a:pt x="167092" y="158716"/>
                    <a:pt x="167092" y="158716"/>
                    <a:pt x="167092" y="158716"/>
                  </a:cubicBezTo>
                  <a:cubicBezTo>
                    <a:pt x="167092" y="158716"/>
                    <a:pt x="167092" y="158716"/>
                    <a:pt x="167092" y="158716"/>
                  </a:cubicBezTo>
                  <a:close/>
                  <a:moveTo>
                    <a:pt x="1151682" y="603120"/>
                  </a:moveTo>
                  <a:cubicBezTo>
                    <a:pt x="1151682" y="603120"/>
                    <a:pt x="1151682" y="603120"/>
                    <a:pt x="1151682" y="603120"/>
                  </a:cubicBezTo>
                  <a:lnTo>
                    <a:pt x="1151682" y="603120"/>
                  </a:lnTo>
                  <a:cubicBezTo>
                    <a:pt x="1151682" y="603120"/>
                    <a:pt x="1151682" y="603120"/>
                    <a:pt x="1151682" y="603120"/>
                  </a:cubicBezTo>
                  <a:close/>
                  <a:moveTo>
                    <a:pt x="156505" y="162243"/>
                  </a:moveTo>
                  <a:cubicBezTo>
                    <a:pt x="156505" y="162243"/>
                    <a:pt x="156505" y="162243"/>
                    <a:pt x="156505" y="162243"/>
                  </a:cubicBezTo>
                  <a:cubicBezTo>
                    <a:pt x="156505" y="162243"/>
                    <a:pt x="156505" y="162243"/>
                    <a:pt x="156505" y="162243"/>
                  </a:cubicBezTo>
                  <a:cubicBezTo>
                    <a:pt x="156505" y="162243"/>
                    <a:pt x="156505" y="162243"/>
                    <a:pt x="156505" y="162243"/>
                  </a:cubicBezTo>
                  <a:cubicBezTo>
                    <a:pt x="156505" y="162243"/>
                    <a:pt x="156505" y="162243"/>
                    <a:pt x="156505" y="162243"/>
                  </a:cubicBezTo>
                  <a:close/>
                  <a:moveTo>
                    <a:pt x="160035" y="158716"/>
                  </a:moveTo>
                  <a:cubicBezTo>
                    <a:pt x="160035" y="158716"/>
                    <a:pt x="163563" y="158716"/>
                    <a:pt x="163563" y="158716"/>
                  </a:cubicBezTo>
                  <a:cubicBezTo>
                    <a:pt x="163563" y="158716"/>
                    <a:pt x="160035" y="158716"/>
                    <a:pt x="160035" y="158716"/>
                  </a:cubicBezTo>
                  <a:close/>
                  <a:moveTo>
                    <a:pt x="978761" y="684242"/>
                  </a:moveTo>
                  <a:cubicBezTo>
                    <a:pt x="978761" y="684242"/>
                    <a:pt x="985820" y="684242"/>
                    <a:pt x="989349" y="684242"/>
                  </a:cubicBezTo>
                  <a:cubicBezTo>
                    <a:pt x="989349" y="684242"/>
                    <a:pt x="982291" y="684242"/>
                    <a:pt x="978761" y="684242"/>
                  </a:cubicBezTo>
                  <a:close/>
                  <a:moveTo>
                    <a:pt x="975232" y="687769"/>
                  </a:moveTo>
                  <a:cubicBezTo>
                    <a:pt x="975232" y="687769"/>
                    <a:pt x="975232" y="687769"/>
                    <a:pt x="975232" y="687769"/>
                  </a:cubicBezTo>
                  <a:lnTo>
                    <a:pt x="975232" y="687769"/>
                  </a:lnTo>
                  <a:cubicBezTo>
                    <a:pt x="975232" y="687769"/>
                    <a:pt x="975232" y="687769"/>
                    <a:pt x="975232" y="687769"/>
                  </a:cubicBezTo>
                  <a:cubicBezTo>
                    <a:pt x="975232" y="687769"/>
                    <a:pt x="975232" y="687769"/>
                    <a:pt x="975232" y="687769"/>
                  </a:cubicBezTo>
                  <a:cubicBezTo>
                    <a:pt x="975232" y="687769"/>
                    <a:pt x="975232" y="687769"/>
                    <a:pt x="975232" y="687769"/>
                  </a:cubicBezTo>
                  <a:close/>
                  <a:moveTo>
                    <a:pt x="272962" y="179878"/>
                  </a:moveTo>
                  <a:cubicBezTo>
                    <a:pt x="265905" y="179878"/>
                    <a:pt x="258846" y="179878"/>
                    <a:pt x="251788" y="190459"/>
                  </a:cubicBezTo>
                  <a:cubicBezTo>
                    <a:pt x="258846" y="190459"/>
                    <a:pt x="265905" y="190459"/>
                    <a:pt x="272962" y="179878"/>
                  </a:cubicBezTo>
                  <a:close/>
                  <a:moveTo>
                    <a:pt x="985820" y="680714"/>
                  </a:moveTo>
                  <a:cubicBezTo>
                    <a:pt x="985820" y="680714"/>
                    <a:pt x="985820" y="680714"/>
                    <a:pt x="985820" y="680714"/>
                  </a:cubicBezTo>
                  <a:lnTo>
                    <a:pt x="985820" y="680714"/>
                  </a:lnTo>
                  <a:cubicBezTo>
                    <a:pt x="985820" y="680714"/>
                    <a:pt x="985820" y="680714"/>
                    <a:pt x="985820" y="680714"/>
                  </a:cubicBezTo>
                  <a:cubicBezTo>
                    <a:pt x="985820" y="680714"/>
                    <a:pt x="985820" y="680714"/>
                    <a:pt x="985820" y="680714"/>
                  </a:cubicBezTo>
                  <a:cubicBezTo>
                    <a:pt x="985820" y="680714"/>
                    <a:pt x="985820" y="680714"/>
                    <a:pt x="985820" y="680714"/>
                  </a:cubicBezTo>
                  <a:close/>
                  <a:moveTo>
                    <a:pt x="996406" y="677188"/>
                  </a:moveTo>
                  <a:cubicBezTo>
                    <a:pt x="996406" y="677188"/>
                    <a:pt x="996406" y="677188"/>
                    <a:pt x="996406" y="677188"/>
                  </a:cubicBezTo>
                  <a:cubicBezTo>
                    <a:pt x="996406" y="677188"/>
                    <a:pt x="996406" y="677188"/>
                    <a:pt x="996406" y="677188"/>
                  </a:cubicBezTo>
                  <a:cubicBezTo>
                    <a:pt x="996406" y="677188"/>
                    <a:pt x="996406" y="677188"/>
                    <a:pt x="996406" y="677188"/>
                  </a:cubicBezTo>
                  <a:close/>
                  <a:moveTo>
                    <a:pt x="1003465" y="673661"/>
                  </a:moveTo>
                  <a:cubicBezTo>
                    <a:pt x="1003465" y="673661"/>
                    <a:pt x="1003465" y="673661"/>
                    <a:pt x="1003465" y="673661"/>
                  </a:cubicBezTo>
                  <a:cubicBezTo>
                    <a:pt x="1003465" y="673661"/>
                    <a:pt x="1003465" y="673661"/>
                    <a:pt x="1003465" y="673661"/>
                  </a:cubicBezTo>
                  <a:cubicBezTo>
                    <a:pt x="1003465" y="673661"/>
                    <a:pt x="1003465" y="673661"/>
                    <a:pt x="1003465" y="673661"/>
                  </a:cubicBezTo>
                  <a:close/>
                  <a:moveTo>
                    <a:pt x="996406" y="677188"/>
                  </a:moveTo>
                  <a:cubicBezTo>
                    <a:pt x="996406" y="677188"/>
                    <a:pt x="996406" y="677188"/>
                    <a:pt x="996406" y="677188"/>
                  </a:cubicBezTo>
                  <a:cubicBezTo>
                    <a:pt x="996406" y="677188"/>
                    <a:pt x="996406" y="677188"/>
                    <a:pt x="996406" y="677188"/>
                  </a:cubicBezTo>
                  <a:lnTo>
                    <a:pt x="996406" y="677188"/>
                  </a:lnTo>
                  <a:close/>
                  <a:moveTo>
                    <a:pt x="1003465" y="490256"/>
                  </a:moveTo>
                  <a:cubicBezTo>
                    <a:pt x="982291" y="490256"/>
                    <a:pt x="961116" y="486728"/>
                    <a:pt x="943471" y="490256"/>
                  </a:cubicBezTo>
                  <a:cubicBezTo>
                    <a:pt x="964646" y="490256"/>
                    <a:pt x="985820" y="493783"/>
                    <a:pt x="1003465" y="490256"/>
                  </a:cubicBezTo>
                  <a:close/>
                  <a:moveTo>
                    <a:pt x="1003465" y="673661"/>
                  </a:moveTo>
                  <a:cubicBezTo>
                    <a:pt x="1003465" y="673661"/>
                    <a:pt x="1003465" y="673661"/>
                    <a:pt x="1003465" y="673661"/>
                  </a:cubicBezTo>
                  <a:cubicBezTo>
                    <a:pt x="1003465" y="673661"/>
                    <a:pt x="1003465" y="673661"/>
                    <a:pt x="1003465" y="673661"/>
                  </a:cubicBezTo>
                  <a:cubicBezTo>
                    <a:pt x="1003465" y="673661"/>
                    <a:pt x="1003465" y="673661"/>
                    <a:pt x="1003465" y="673661"/>
                  </a:cubicBezTo>
                  <a:close/>
                  <a:moveTo>
                    <a:pt x="985820" y="680714"/>
                  </a:moveTo>
                  <a:cubicBezTo>
                    <a:pt x="985820" y="680714"/>
                    <a:pt x="989349" y="680714"/>
                    <a:pt x="992877" y="677188"/>
                  </a:cubicBezTo>
                  <a:cubicBezTo>
                    <a:pt x="992877" y="677188"/>
                    <a:pt x="985820" y="677188"/>
                    <a:pt x="985820" y="680714"/>
                  </a:cubicBezTo>
                  <a:close/>
                  <a:moveTo>
                    <a:pt x="1229320" y="574904"/>
                  </a:moveTo>
                  <a:cubicBezTo>
                    <a:pt x="1229320" y="574904"/>
                    <a:pt x="1225791" y="574904"/>
                    <a:pt x="1222262" y="574904"/>
                  </a:cubicBezTo>
                  <a:cubicBezTo>
                    <a:pt x="1197560" y="589012"/>
                    <a:pt x="1176385" y="603120"/>
                    <a:pt x="1151682" y="613701"/>
                  </a:cubicBezTo>
                  <a:cubicBezTo>
                    <a:pt x="1144625" y="613701"/>
                    <a:pt x="1141095" y="620755"/>
                    <a:pt x="1134037" y="624282"/>
                  </a:cubicBezTo>
                  <a:cubicBezTo>
                    <a:pt x="1134037" y="624282"/>
                    <a:pt x="1134037" y="624282"/>
                    <a:pt x="1134037" y="627809"/>
                  </a:cubicBezTo>
                  <a:cubicBezTo>
                    <a:pt x="1134037" y="627809"/>
                    <a:pt x="1141095" y="627809"/>
                    <a:pt x="1141095" y="627809"/>
                  </a:cubicBezTo>
                  <a:cubicBezTo>
                    <a:pt x="1169327" y="613701"/>
                    <a:pt x="1197560" y="596066"/>
                    <a:pt x="1225791" y="578431"/>
                  </a:cubicBezTo>
                  <a:cubicBezTo>
                    <a:pt x="1225791" y="578431"/>
                    <a:pt x="1225791" y="578431"/>
                    <a:pt x="1229320" y="574904"/>
                  </a:cubicBezTo>
                  <a:lnTo>
                    <a:pt x="1229320" y="574904"/>
                  </a:lnTo>
                  <a:cubicBezTo>
                    <a:pt x="1232850" y="574904"/>
                    <a:pt x="1236379" y="574904"/>
                    <a:pt x="1239907" y="567850"/>
                  </a:cubicBezTo>
                  <a:cubicBezTo>
                    <a:pt x="1236379" y="567850"/>
                    <a:pt x="1232850" y="567850"/>
                    <a:pt x="1229320" y="574904"/>
                  </a:cubicBezTo>
                  <a:close/>
                  <a:moveTo>
                    <a:pt x="1208146" y="578431"/>
                  </a:moveTo>
                  <a:cubicBezTo>
                    <a:pt x="1208146" y="578431"/>
                    <a:pt x="1208146" y="578431"/>
                    <a:pt x="1211675" y="578431"/>
                  </a:cubicBezTo>
                  <a:cubicBezTo>
                    <a:pt x="1190501" y="585485"/>
                    <a:pt x="1172856" y="596066"/>
                    <a:pt x="1155211" y="606647"/>
                  </a:cubicBezTo>
                  <a:cubicBezTo>
                    <a:pt x="1155211" y="606647"/>
                    <a:pt x="1162270" y="606647"/>
                    <a:pt x="1162270" y="606647"/>
                  </a:cubicBezTo>
                  <a:cubicBezTo>
                    <a:pt x="1179915" y="599593"/>
                    <a:pt x="1194030" y="592539"/>
                    <a:pt x="1208146" y="581958"/>
                  </a:cubicBezTo>
                  <a:close/>
                  <a:moveTo>
                    <a:pt x="1130509" y="634864"/>
                  </a:moveTo>
                  <a:cubicBezTo>
                    <a:pt x="1130509" y="634864"/>
                    <a:pt x="1130509" y="634864"/>
                    <a:pt x="1130509" y="634864"/>
                  </a:cubicBezTo>
                  <a:lnTo>
                    <a:pt x="1130509" y="634864"/>
                  </a:lnTo>
                  <a:cubicBezTo>
                    <a:pt x="1130509" y="634864"/>
                    <a:pt x="1130509" y="634864"/>
                    <a:pt x="1130509" y="634864"/>
                  </a:cubicBezTo>
                  <a:cubicBezTo>
                    <a:pt x="1130509" y="634864"/>
                    <a:pt x="1130509" y="634864"/>
                    <a:pt x="1130509" y="634864"/>
                  </a:cubicBezTo>
                  <a:cubicBezTo>
                    <a:pt x="1130509" y="634864"/>
                    <a:pt x="1130509" y="634864"/>
                    <a:pt x="1130509" y="634864"/>
                  </a:cubicBezTo>
                  <a:close/>
                  <a:moveTo>
                    <a:pt x="1130509" y="634864"/>
                  </a:moveTo>
                  <a:cubicBezTo>
                    <a:pt x="1130509" y="634864"/>
                    <a:pt x="1130509" y="634864"/>
                    <a:pt x="1130509" y="634864"/>
                  </a:cubicBezTo>
                  <a:cubicBezTo>
                    <a:pt x="1130509" y="634864"/>
                    <a:pt x="1130509" y="634864"/>
                    <a:pt x="1130509" y="634864"/>
                  </a:cubicBezTo>
                  <a:cubicBezTo>
                    <a:pt x="1130509" y="634864"/>
                    <a:pt x="1130509" y="634864"/>
                    <a:pt x="1130509" y="634864"/>
                  </a:cubicBezTo>
                  <a:close/>
                  <a:moveTo>
                    <a:pt x="1151682" y="603120"/>
                  </a:moveTo>
                  <a:cubicBezTo>
                    <a:pt x="1151682" y="603120"/>
                    <a:pt x="1151682" y="603120"/>
                    <a:pt x="1151682" y="603120"/>
                  </a:cubicBezTo>
                  <a:lnTo>
                    <a:pt x="1151682" y="603120"/>
                  </a:lnTo>
                  <a:cubicBezTo>
                    <a:pt x="1151682" y="603120"/>
                    <a:pt x="1151682" y="603120"/>
                    <a:pt x="1151682" y="603120"/>
                  </a:cubicBezTo>
                  <a:close/>
                  <a:moveTo>
                    <a:pt x="1243436" y="560796"/>
                  </a:moveTo>
                  <a:cubicBezTo>
                    <a:pt x="1243436" y="560796"/>
                    <a:pt x="1239907" y="564323"/>
                    <a:pt x="1239907" y="567850"/>
                  </a:cubicBezTo>
                  <a:cubicBezTo>
                    <a:pt x="1239907" y="567850"/>
                    <a:pt x="1246965" y="567850"/>
                    <a:pt x="1243436" y="560796"/>
                  </a:cubicBezTo>
                  <a:close/>
                  <a:moveTo>
                    <a:pt x="996406" y="677188"/>
                  </a:moveTo>
                  <a:cubicBezTo>
                    <a:pt x="996406" y="677188"/>
                    <a:pt x="1003465" y="677188"/>
                    <a:pt x="1003465" y="677188"/>
                  </a:cubicBezTo>
                  <a:cubicBezTo>
                    <a:pt x="1003465" y="677188"/>
                    <a:pt x="996406" y="677188"/>
                    <a:pt x="996406" y="677188"/>
                  </a:cubicBezTo>
                  <a:close/>
                  <a:moveTo>
                    <a:pt x="1006994" y="673661"/>
                  </a:moveTo>
                  <a:cubicBezTo>
                    <a:pt x="1021110" y="673661"/>
                    <a:pt x="1035226" y="666607"/>
                    <a:pt x="1045812" y="659553"/>
                  </a:cubicBezTo>
                  <a:cubicBezTo>
                    <a:pt x="1031696" y="663079"/>
                    <a:pt x="1021110" y="666607"/>
                    <a:pt x="1006994" y="673661"/>
                  </a:cubicBezTo>
                  <a:cubicBezTo>
                    <a:pt x="1006994" y="673661"/>
                    <a:pt x="1006994" y="673661"/>
                    <a:pt x="1006994" y="673661"/>
                  </a:cubicBezTo>
                  <a:close/>
                  <a:moveTo>
                    <a:pt x="1239907" y="571377"/>
                  </a:moveTo>
                  <a:cubicBezTo>
                    <a:pt x="1239907" y="571377"/>
                    <a:pt x="1239907" y="571377"/>
                    <a:pt x="1239907" y="571377"/>
                  </a:cubicBezTo>
                  <a:cubicBezTo>
                    <a:pt x="1239907" y="571377"/>
                    <a:pt x="1239907" y="571377"/>
                    <a:pt x="1239907" y="571377"/>
                  </a:cubicBezTo>
                  <a:cubicBezTo>
                    <a:pt x="1239907" y="571377"/>
                    <a:pt x="1239907" y="571377"/>
                    <a:pt x="1239907" y="571377"/>
                  </a:cubicBezTo>
                  <a:close/>
                  <a:moveTo>
                    <a:pt x="1239907" y="571377"/>
                  </a:moveTo>
                  <a:cubicBezTo>
                    <a:pt x="1239907" y="571377"/>
                    <a:pt x="1239907" y="571377"/>
                    <a:pt x="1239907" y="571377"/>
                  </a:cubicBezTo>
                  <a:cubicBezTo>
                    <a:pt x="1239907" y="571377"/>
                    <a:pt x="1239907" y="571377"/>
                    <a:pt x="1239907" y="571377"/>
                  </a:cubicBezTo>
                  <a:lnTo>
                    <a:pt x="1239907" y="571377"/>
                  </a:lnTo>
                  <a:close/>
                  <a:moveTo>
                    <a:pt x="1409299" y="158716"/>
                  </a:moveTo>
                  <a:cubicBezTo>
                    <a:pt x="1409299" y="158716"/>
                    <a:pt x="1409299" y="158716"/>
                    <a:pt x="1412829" y="158716"/>
                  </a:cubicBezTo>
                  <a:cubicBezTo>
                    <a:pt x="1412829" y="158716"/>
                    <a:pt x="1412829" y="158716"/>
                    <a:pt x="1409299" y="158716"/>
                  </a:cubicBezTo>
                  <a:close/>
                  <a:moveTo>
                    <a:pt x="689384" y="45851"/>
                  </a:moveTo>
                  <a:cubicBezTo>
                    <a:pt x="717616" y="52905"/>
                    <a:pt x="745847" y="45851"/>
                    <a:pt x="774080" y="49378"/>
                  </a:cubicBezTo>
                  <a:cubicBezTo>
                    <a:pt x="774080" y="49378"/>
                    <a:pt x="774080" y="49378"/>
                    <a:pt x="781137" y="49378"/>
                  </a:cubicBezTo>
                  <a:cubicBezTo>
                    <a:pt x="767022" y="42324"/>
                    <a:pt x="714087" y="42324"/>
                    <a:pt x="689384" y="49378"/>
                  </a:cubicBezTo>
                  <a:close/>
                  <a:moveTo>
                    <a:pt x="1405770" y="155189"/>
                  </a:moveTo>
                  <a:cubicBezTo>
                    <a:pt x="1405770" y="155189"/>
                    <a:pt x="1402241" y="155189"/>
                    <a:pt x="1398712" y="155189"/>
                  </a:cubicBezTo>
                  <a:cubicBezTo>
                    <a:pt x="1398712" y="155189"/>
                    <a:pt x="1402241" y="155189"/>
                    <a:pt x="1405770" y="155189"/>
                  </a:cubicBezTo>
                  <a:close/>
                  <a:moveTo>
                    <a:pt x="1211675" y="77594"/>
                  </a:moveTo>
                  <a:cubicBezTo>
                    <a:pt x="1211675" y="77594"/>
                    <a:pt x="1211675" y="77594"/>
                    <a:pt x="1211675" y="77594"/>
                  </a:cubicBezTo>
                  <a:cubicBezTo>
                    <a:pt x="1211675" y="77594"/>
                    <a:pt x="1211675" y="77594"/>
                    <a:pt x="1211675" y="77594"/>
                  </a:cubicBezTo>
                  <a:cubicBezTo>
                    <a:pt x="1211675" y="77594"/>
                    <a:pt x="1211675" y="77594"/>
                    <a:pt x="1211675" y="77594"/>
                  </a:cubicBezTo>
                  <a:cubicBezTo>
                    <a:pt x="1211675" y="77594"/>
                    <a:pt x="1211675" y="77594"/>
                    <a:pt x="1211675" y="77594"/>
                  </a:cubicBezTo>
                  <a:cubicBezTo>
                    <a:pt x="1211675" y="77594"/>
                    <a:pt x="1211675" y="77594"/>
                    <a:pt x="1211675" y="77594"/>
                  </a:cubicBezTo>
                  <a:close/>
                  <a:moveTo>
                    <a:pt x="1395184" y="151661"/>
                  </a:moveTo>
                  <a:cubicBezTo>
                    <a:pt x="1395184" y="151661"/>
                    <a:pt x="1395184" y="151661"/>
                    <a:pt x="1395184" y="151661"/>
                  </a:cubicBezTo>
                  <a:cubicBezTo>
                    <a:pt x="1395184" y="151661"/>
                    <a:pt x="1395184" y="151661"/>
                    <a:pt x="1395184" y="151661"/>
                  </a:cubicBezTo>
                  <a:cubicBezTo>
                    <a:pt x="1395184" y="151661"/>
                    <a:pt x="1395184" y="151661"/>
                    <a:pt x="1395184" y="151661"/>
                  </a:cubicBezTo>
                  <a:close/>
                  <a:moveTo>
                    <a:pt x="971704" y="35270"/>
                  </a:moveTo>
                  <a:cubicBezTo>
                    <a:pt x="978761" y="35270"/>
                    <a:pt x="985820" y="38797"/>
                    <a:pt x="999936" y="35270"/>
                  </a:cubicBezTo>
                  <a:cubicBezTo>
                    <a:pt x="989349" y="28216"/>
                    <a:pt x="982291" y="35270"/>
                    <a:pt x="971704" y="35270"/>
                  </a:cubicBezTo>
                  <a:close/>
                  <a:moveTo>
                    <a:pt x="1398712" y="151661"/>
                  </a:moveTo>
                  <a:cubicBezTo>
                    <a:pt x="1398712" y="151661"/>
                    <a:pt x="1398712" y="151661"/>
                    <a:pt x="1398712" y="151661"/>
                  </a:cubicBezTo>
                  <a:cubicBezTo>
                    <a:pt x="1398712" y="151661"/>
                    <a:pt x="1398712" y="151661"/>
                    <a:pt x="1398712" y="151661"/>
                  </a:cubicBezTo>
                  <a:cubicBezTo>
                    <a:pt x="1398712" y="151661"/>
                    <a:pt x="1398712" y="151661"/>
                    <a:pt x="1398712" y="151661"/>
                  </a:cubicBezTo>
                  <a:cubicBezTo>
                    <a:pt x="1398712" y="151661"/>
                    <a:pt x="1398712" y="151661"/>
                    <a:pt x="1398712" y="151661"/>
                  </a:cubicBezTo>
                  <a:cubicBezTo>
                    <a:pt x="1398712" y="151661"/>
                    <a:pt x="1398712" y="151661"/>
                    <a:pt x="1398712" y="151661"/>
                  </a:cubicBezTo>
                  <a:close/>
                  <a:moveTo>
                    <a:pt x="999936" y="52905"/>
                  </a:moveTo>
                  <a:cubicBezTo>
                    <a:pt x="999936" y="52905"/>
                    <a:pt x="999936" y="52905"/>
                    <a:pt x="999936" y="52905"/>
                  </a:cubicBezTo>
                  <a:cubicBezTo>
                    <a:pt x="999936" y="52905"/>
                    <a:pt x="999936" y="52905"/>
                    <a:pt x="999936" y="52905"/>
                  </a:cubicBezTo>
                  <a:cubicBezTo>
                    <a:pt x="999936" y="52905"/>
                    <a:pt x="999936" y="52905"/>
                    <a:pt x="999936" y="52905"/>
                  </a:cubicBezTo>
                  <a:cubicBezTo>
                    <a:pt x="999936" y="52905"/>
                    <a:pt x="999936" y="52905"/>
                    <a:pt x="999936" y="52905"/>
                  </a:cubicBezTo>
                  <a:close/>
                  <a:moveTo>
                    <a:pt x="1109335" y="81121"/>
                  </a:moveTo>
                  <a:cubicBezTo>
                    <a:pt x="1137566" y="88176"/>
                    <a:pt x="1162270" y="91702"/>
                    <a:pt x="1190501" y="95229"/>
                  </a:cubicBezTo>
                  <a:cubicBezTo>
                    <a:pt x="1190501" y="95229"/>
                    <a:pt x="1190501" y="95229"/>
                    <a:pt x="1197560" y="95229"/>
                  </a:cubicBezTo>
                  <a:cubicBezTo>
                    <a:pt x="1190501" y="88176"/>
                    <a:pt x="1179915" y="88176"/>
                    <a:pt x="1172856" y="88176"/>
                  </a:cubicBezTo>
                  <a:cubicBezTo>
                    <a:pt x="1148154" y="81121"/>
                    <a:pt x="1126980" y="81121"/>
                    <a:pt x="1112864" y="81121"/>
                  </a:cubicBezTo>
                  <a:close/>
                  <a:moveTo>
                    <a:pt x="1208146" y="74067"/>
                  </a:moveTo>
                  <a:cubicBezTo>
                    <a:pt x="1201089" y="74067"/>
                    <a:pt x="1197560" y="74067"/>
                    <a:pt x="1190501" y="70540"/>
                  </a:cubicBezTo>
                  <a:cubicBezTo>
                    <a:pt x="1158740" y="67013"/>
                    <a:pt x="1130509" y="63486"/>
                    <a:pt x="1098747" y="59959"/>
                  </a:cubicBezTo>
                  <a:cubicBezTo>
                    <a:pt x="1077574" y="59959"/>
                    <a:pt x="1056400" y="59959"/>
                    <a:pt x="1035226" y="59959"/>
                  </a:cubicBezTo>
                  <a:cubicBezTo>
                    <a:pt x="1042284" y="59959"/>
                    <a:pt x="1045812" y="59959"/>
                    <a:pt x="1049341" y="59959"/>
                  </a:cubicBezTo>
                  <a:cubicBezTo>
                    <a:pt x="1091690" y="59959"/>
                    <a:pt x="1134037" y="67013"/>
                    <a:pt x="1176385" y="70540"/>
                  </a:cubicBezTo>
                  <a:cubicBezTo>
                    <a:pt x="1186972" y="70540"/>
                    <a:pt x="1197560" y="70540"/>
                    <a:pt x="1208146" y="74067"/>
                  </a:cubicBezTo>
                  <a:cubicBezTo>
                    <a:pt x="1208146" y="74067"/>
                    <a:pt x="1208146" y="74067"/>
                    <a:pt x="1208146" y="74067"/>
                  </a:cubicBezTo>
                  <a:close/>
                  <a:moveTo>
                    <a:pt x="1211675" y="77594"/>
                  </a:moveTo>
                  <a:cubicBezTo>
                    <a:pt x="1211675" y="77594"/>
                    <a:pt x="1218734" y="77594"/>
                    <a:pt x="1218734" y="77594"/>
                  </a:cubicBezTo>
                  <a:cubicBezTo>
                    <a:pt x="1218734" y="77594"/>
                    <a:pt x="1225791" y="77594"/>
                    <a:pt x="1229320" y="77594"/>
                  </a:cubicBezTo>
                  <a:cubicBezTo>
                    <a:pt x="1222262" y="74067"/>
                    <a:pt x="1218734" y="70540"/>
                    <a:pt x="1211675" y="74067"/>
                  </a:cubicBezTo>
                  <a:close/>
                  <a:moveTo>
                    <a:pt x="1405770" y="155189"/>
                  </a:moveTo>
                  <a:cubicBezTo>
                    <a:pt x="1405770" y="155189"/>
                    <a:pt x="1405770" y="155189"/>
                    <a:pt x="1405770" y="155189"/>
                  </a:cubicBezTo>
                  <a:lnTo>
                    <a:pt x="1405770" y="155189"/>
                  </a:lnTo>
                  <a:cubicBezTo>
                    <a:pt x="1405770" y="155189"/>
                    <a:pt x="1405770" y="155189"/>
                    <a:pt x="1405770" y="155189"/>
                  </a:cubicBezTo>
                  <a:close/>
                  <a:moveTo>
                    <a:pt x="1391654" y="137554"/>
                  </a:moveTo>
                  <a:cubicBezTo>
                    <a:pt x="1405770" y="144608"/>
                    <a:pt x="1426944" y="155189"/>
                    <a:pt x="1444589" y="158716"/>
                  </a:cubicBezTo>
                  <a:cubicBezTo>
                    <a:pt x="1434002" y="151661"/>
                    <a:pt x="1426944" y="148135"/>
                    <a:pt x="1419886" y="144608"/>
                  </a:cubicBezTo>
                  <a:cubicBezTo>
                    <a:pt x="1412829" y="144608"/>
                    <a:pt x="1405770" y="137554"/>
                    <a:pt x="1395184" y="137554"/>
                  </a:cubicBezTo>
                  <a:close/>
                  <a:moveTo>
                    <a:pt x="1412829" y="162243"/>
                  </a:moveTo>
                  <a:cubicBezTo>
                    <a:pt x="1412829" y="162243"/>
                    <a:pt x="1412829" y="162243"/>
                    <a:pt x="1412829" y="162243"/>
                  </a:cubicBezTo>
                  <a:cubicBezTo>
                    <a:pt x="1412829" y="162243"/>
                    <a:pt x="1412829" y="162243"/>
                    <a:pt x="1412829" y="162243"/>
                  </a:cubicBezTo>
                  <a:cubicBezTo>
                    <a:pt x="1412829" y="162243"/>
                    <a:pt x="1412829" y="162243"/>
                    <a:pt x="1412829" y="162243"/>
                  </a:cubicBezTo>
                  <a:cubicBezTo>
                    <a:pt x="1412829" y="162243"/>
                    <a:pt x="1412829" y="162243"/>
                    <a:pt x="1412829" y="162243"/>
                  </a:cubicBezTo>
                  <a:close/>
                  <a:moveTo>
                    <a:pt x="1575162" y="271580"/>
                  </a:moveTo>
                  <a:cubicBezTo>
                    <a:pt x="1575162" y="289216"/>
                    <a:pt x="1568104" y="303323"/>
                    <a:pt x="1561046" y="320959"/>
                  </a:cubicBezTo>
                  <a:cubicBezTo>
                    <a:pt x="1546930" y="345648"/>
                    <a:pt x="1532814" y="366810"/>
                    <a:pt x="1515169" y="384445"/>
                  </a:cubicBezTo>
                  <a:cubicBezTo>
                    <a:pt x="1469292" y="437350"/>
                    <a:pt x="1419886" y="490256"/>
                    <a:pt x="1359894" y="529053"/>
                  </a:cubicBezTo>
                  <a:cubicBezTo>
                    <a:pt x="1314016" y="560796"/>
                    <a:pt x="1271669" y="592539"/>
                    <a:pt x="1222262" y="620755"/>
                  </a:cubicBezTo>
                  <a:cubicBezTo>
                    <a:pt x="1201089" y="634864"/>
                    <a:pt x="1179915" y="645444"/>
                    <a:pt x="1158740" y="656025"/>
                  </a:cubicBezTo>
                  <a:cubicBezTo>
                    <a:pt x="1155211" y="656025"/>
                    <a:pt x="1151682" y="659553"/>
                    <a:pt x="1148154" y="666607"/>
                  </a:cubicBezTo>
                  <a:cubicBezTo>
                    <a:pt x="1141095" y="684242"/>
                    <a:pt x="1126980" y="694823"/>
                    <a:pt x="1112864" y="705404"/>
                  </a:cubicBezTo>
                  <a:cubicBezTo>
                    <a:pt x="1088161" y="719512"/>
                    <a:pt x="1063457" y="733620"/>
                    <a:pt x="1038755" y="744201"/>
                  </a:cubicBezTo>
                  <a:cubicBezTo>
                    <a:pt x="1035226" y="744201"/>
                    <a:pt x="1031696" y="744201"/>
                    <a:pt x="1024639" y="747728"/>
                  </a:cubicBezTo>
                  <a:cubicBezTo>
                    <a:pt x="1024639" y="751255"/>
                    <a:pt x="1024639" y="751255"/>
                    <a:pt x="1031696" y="754782"/>
                  </a:cubicBezTo>
                  <a:cubicBezTo>
                    <a:pt x="1056400" y="765363"/>
                    <a:pt x="1081102" y="779471"/>
                    <a:pt x="1102276" y="790052"/>
                  </a:cubicBezTo>
                  <a:cubicBezTo>
                    <a:pt x="1141095" y="807687"/>
                    <a:pt x="1172856" y="835904"/>
                    <a:pt x="1204617" y="864120"/>
                  </a:cubicBezTo>
                  <a:cubicBezTo>
                    <a:pt x="1246965" y="902917"/>
                    <a:pt x="1278726" y="948768"/>
                    <a:pt x="1303430" y="1001673"/>
                  </a:cubicBezTo>
                  <a:cubicBezTo>
                    <a:pt x="1328132" y="1051052"/>
                    <a:pt x="1345777" y="1100430"/>
                    <a:pt x="1359894" y="1153335"/>
                  </a:cubicBezTo>
                  <a:cubicBezTo>
                    <a:pt x="1366951" y="1195660"/>
                    <a:pt x="1374009" y="1237984"/>
                    <a:pt x="1370480" y="1280308"/>
                  </a:cubicBezTo>
                  <a:cubicBezTo>
                    <a:pt x="1370480" y="1329686"/>
                    <a:pt x="1352835" y="1379065"/>
                    <a:pt x="1331661" y="1421389"/>
                  </a:cubicBezTo>
                  <a:cubicBezTo>
                    <a:pt x="1321075" y="1446078"/>
                    <a:pt x="1303430" y="1470767"/>
                    <a:pt x="1285785" y="1491929"/>
                  </a:cubicBezTo>
                  <a:cubicBezTo>
                    <a:pt x="1282255" y="1495456"/>
                    <a:pt x="1278726" y="1502510"/>
                    <a:pt x="1275197" y="1509564"/>
                  </a:cubicBezTo>
                  <a:cubicBezTo>
                    <a:pt x="1261081" y="1527199"/>
                    <a:pt x="1243436" y="1541308"/>
                    <a:pt x="1225791" y="1551889"/>
                  </a:cubicBezTo>
                  <a:cubicBezTo>
                    <a:pt x="1155211" y="1597740"/>
                    <a:pt x="1077574" y="1629483"/>
                    <a:pt x="996406" y="1647118"/>
                  </a:cubicBezTo>
                  <a:cubicBezTo>
                    <a:pt x="943471" y="1657699"/>
                    <a:pt x="890536" y="1664753"/>
                    <a:pt x="837601" y="1668280"/>
                  </a:cubicBezTo>
                  <a:cubicBezTo>
                    <a:pt x="795254" y="1668280"/>
                    <a:pt x="752906" y="1668280"/>
                    <a:pt x="710557" y="1668280"/>
                  </a:cubicBezTo>
                  <a:cubicBezTo>
                    <a:pt x="622332" y="1661226"/>
                    <a:pt x="534108" y="1643591"/>
                    <a:pt x="449412" y="1608321"/>
                  </a:cubicBezTo>
                  <a:cubicBezTo>
                    <a:pt x="414122" y="1594213"/>
                    <a:pt x="382361" y="1576578"/>
                    <a:pt x="350600" y="1555416"/>
                  </a:cubicBezTo>
                  <a:cubicBezTo>
                    <a:pt x="332955" y="1541308"/>
                    <a:pt x="311781" y="1530727"/>
                    <a:pt x="297665" y="1509564"/>
                  </a:cubicBezTo>
                  <a:cubicBezTo>
                    <a:pt x="280020" y="1484875"/>
                    <a:pt x="258846" y="1463713"/>
                    <a:pt x="244730" y="1435497"/>
                  </a:cubicBezTo>
                  <a:cubicBezTo>
                    <a:pt x="230615" y="1403754"/>
                    <a:pt x="216498" y="1375538"/>
                    <a:pt x="209440" y="1340268"/>
                  </a:cubicBezTo>
                  <a:cubicBezTo>
                    <a:pt x="198853" y="1301470"/>
                    <a:pt x="198853" y="1262673"/>
                    <a:pt x="202382" y="1220349"/>
                  </a:cubicBezTo>
                  <a:cubicBezTo>
                    <a:pt x="212970" y="1111011"/>
                    <a:pt x="251788" y="1012255"/>
                    <a:pt x="315310" y="920552"/>
                  </a:cubicBezTo>
                  <a:cubicBezTo>
                    <a:pt x="343542" y="881755"/>
                    <a:pt x="378832" y="846485"/>
                    <a:pt x="417651" y="818269"/>
                  </a:cubicBezTo>
                  <a:cubicBezTo>
                    <a:pt x="431767" y="807687"/>
                    <a:pt x="449412" y="797106"/>
                    <a:pt x="463528" y="790052"/>
                  </a:cubicBezTo>
                  <a:cubicBezTo>
                    <a:pt x="488231" y="775944"/>
                    <a:pt x="512934" y="765363"/>
                    <a:pt x="537637" y="754782"/>
                  </a:cubicBezTo>
                  <a:cubicBezTo>
                    <a:pt x="537637" y="754782"/>
                    <a:pt x="544695" y="754782"/>
                    <a:pt x="548224" y="747728"/>
                  </a:cubicBezTo>
                  <a:cubicBezTo>
                    <a:pt x="523521" y="740674"/>
                    <a:pt x="502347" y="730093"/>
                    <a:pt x="484702" y="719512"/>
                  </a:cubicBezTo>
                  <a:cubicBezTo>
                    <a:pt x="477644" y="715985"/>
                    <a:pt x="467057" y="708931"/>
                    <a:pt x="459999" y="705404"/>
                  </a:cubicBezTo>
                  <a:cubicBezTo>
                    <a:pt x="442354" y="694823"/>
                    <a:pt x="431767" y="684242"/>
                    <a:pt x="424709" y="663079"/>
                  </a:cubicBezTo>
                  <a:cubicBezTo>
                    <a:pt x="424709" y="659553"/>
                    <a:pt x="421180" y="656025"/>
                    <a:pt x="417651" y="656025"/>
                  </a:cubicBezTo>
                  <a:cubicBezTo>
                    <a:pt x="347071" y="620755"/>
                    <a:pt x="280020" y="574904"/>
                    <a:pt x="216498" y="529053"/>
                  </a:cubicBezTo>
                  <a:cubicBezTo>
                    <a:pt x="156505" y="486728"/>
                    <a:pt x="107100" y="437350"/>
                    <a:pt x="61222" y="380918"/>
                  </a:cubicBezTo>
                  <a:cubicBezTo>
                    <a:pt x="43577" y="359756"/>
                    <a:pt x="29461" y="338594"/>
                    <a:pt x="15346" y="313905"/>
                  </a:cubicBezTo>
                  <a:cubicBezTo>
                    <a:pt x="8287" y="299797"/>
                    <a:pt x="1230" y="282162"/>
                    <a:pt x="1230" y="268053"/>
                  </a:cubicBezTo>
                  <a:cubicBezTo>
                    <a:pt x="-2299" y="239837"/>
                    <a:pt x="1230" y="215148"/>
                    <a:pt x="18875" y="193986"/>
                  </a:cubicBezTo>
                  <a:cubicBezTo>
                    <a:pt x="36520" y="165770"/>
                    <a:pt x="64751" y="141081"/>
                    <a:pt x="92983" y="123446"/>
                  </a:cubicBezTo>
                  <a:cubicBezTo>
                    <a:pt x="117686" y="109337"/>
                    <a:pt x="145918" y="95229"/>
                    <a:pt x="174150" y="84648"/>
                  </a:cubicBezTo>
                  <a:cubicBezTo>
                    <a:pt x="230615" y="63486"/>
                    <a:pt x="290607" y="49378"/>
                    <a:pt x="350600" y="42324"/>
                  </a:cubicBezTo>
                  <a:cubicBezTo>
                    <a:pt x="389420" y="38797"/>
                    <a:pt x="424709" y="35270"/>
                    <a:pt x="463528" y="28216"/>
                  </a:cubicBezTo>
                  <a:cubicBezTo>
                    <a:pt x="498818" y="24689"/>
                    <a:pt x="537637" y="17635"/>
                    <a:pt x="572927" y="14108"/>
                  </a:cubicBezTo>
                  <a:cubicBezTo>
                    <a:pt x="608217" y="10581"/>
                    <a:pt x="647036" y="3527"/>
                    <a:pt x="685855" y="3527"/>
                  </a:cubicBezTo>
                  <a:cubicBezTo>
                    <a:pt x="717616" y="3527"/>
                    <a:pt x="745847" y="0"/>
                    <a:pt x="777609" y="0"/>
                  </a:cubicBezTo>
                  <a:cubicBezTo>
                    <a:pt x="837601" y="0"/>
                    <a:pt x="897595" y="0"/>
                    <a:pt x="957587" y="10581"/>
                  </a:cubicBezTo>
                  <a:cubicBezTo>
                    <a:pt x="999936" y="14108"/>
                    <a:pt x="1042284" y="21162"/>
                    <a:pt x="1081102" y="24689"/>
                  </a:cubicBezTo>
                  <a:cubicBezTo>
                    <a:pt x="1112864" y="28216"/>
                    <a:pt x="1148154" y="31743"/>
                    <a:pt x="1179915" y="35270"/>
                  </a:cubicBezTo>
                  <a:cubicBezTo>
                    <a:pt x="1261081" y="45851"/>
                    <a:pt x="1342249" y="59959"/>
                    <a:pt x="1416357" y="88176"/>
                  </a:cubicBezTo>
                  <a:cubicBezTo>
                    <a:pt x="1441060" y="95229"/>
                    <a:pt x="1462234" y="109337"/>
                    <a:pt x="1483409" y="119918"/>
                  </a:cubicBezTo>
                  <a:cubicBezTo>
                    <a:pt x="1511640" y="137554"/>
                    <a:pt x="1536344" y="158716"/>
                    <a:pt x="1557517" y="186932"/>
                  </a:cubicBezTo>
                  <a:cubicBezTo>
                    <a:pt x="1571634" y="208094"/>
                    <a:pt x="1578691" y="236310"/>
                    <a:pt x="1575162" y="260999"/>
                  </a:cubicBezTo>
                  <a:close/>
                  <a:moveTo>
                    <a:pt x="1144625" y="666607"/>
                  </a:moveTo>
                  <a:cubicBezTo>
                    <a:pt x="1137566" y="666607"/>
                    <a:pt x="1134037" y="666607"/>
                    <a:pt x="1130509" y="670134"/>
                  </a:cubicBezTo>
                  <a:cubicBezTo>
                    <a:pt x="1105805" y="680714"/>
                    <a:pt x="1081102" y="687769"/>
                    <a:pt x="1052871" y="698350"/>
                  </a:cubicBezTo>
                  <a:cubicBezTo>
                    <a:pt x="1017581" y="708931"/>
                    <a:pt x="982291" y="719512"/>
                    <a:pt x="947001" y="726566"/>
                  </a:cubicBezTo>
                  <a:cubicBezTo>
                    <a:pt x="894066" y="733620"/>
                    <a:pt x="841131" y="737147"/>
                    <a:pt x="788196" y="737147"/>
                  </a:cubicBezTo>
                  <a:cubicBezTo>
                    <a:pt x="752906" y="737147"/>
                    <a:pt x="717616" y="737147"/>
                    <a:pt x="685855" y="733620"/>
                  </a:cubicBezTo>
                  <a:cubicBezTo>
                    <a:pt x="657622" y="733620"/>
                    <a:pt x="629391" y="726566"/>
                    <a:pt x="604687" y="723039"/>
                  </a:cubicBezTo>
                  <a:cubicBezTo>
                    <a:pt x="551753" y="712458"/>
                    <a:pt x="498818" y="694823"/>
                    <a:pt x="445883" y="673661"/>
                  </a:cubicBezTo>
                  <a:cubicBezTo>
                    <a:pt x="445883" y="673661"/>
                    <a:pt x="438825" y="673661"/>
                    <a:pt x="431767" y="670134"/>
                  </a:cubicBezTo>
                  <a:cubicBezTo>
                    <a:pt x="431767" y="673661"/>
                    <a:pt x="435296" y="677188"/>
                    <a:pt x="438825" y="680714"/>
                  </a:cubicBezTo>
                  <a:cubicBezTo>
                    <a:pt x="445883" y="691296"/>
                    <a:pt x="456470" y="698350"/>
                    <a:pt x="467057" y="701877"/>
                  </a:cubicBezTo>
                  <a:cubicBezTo>
                    <a:pt x="481173" y="708931"/>
                    <a:pt x="495289" y="715985"/>
                    <a:pt x="509405" y="723039"/>
                  </a:cubicBezTo>
                  <a:cubicBezTo>
                    <a:pt x="544695" y="740674"/>
                    <a:pt x="583514" y="747728"/>
                    <a:pt x="622332" y="751255"/>
                  </a:cubicBezTo>
                  <a:cubicBezTo>
                    <a:pt x="643507" y="751255"/>
                    <a:pt x="661152" y="751255"/>
                    <a:pt x="682326" y="754782"/>
                  </a:cubicBezTo>
                  <a:cubicBezTo>
                    <a:pt x="689384" y="754782"/>
                    <a:pt x="696442" y="754782"/>
                    <a:pt x="710557" y="754782"/>
                  </a:cubicBezTo>
                  <a:cubicBezTo>
                    <a:pt x="707029" y="754782"/>
                    <a:pt x="703500" y="754782"/>
                    <a:pt x="703500" y="754782"/>
                  </a:cubicBezTo>
                  <a:cubicBezTo>
                    <a:pt x="668210" y="758309"/>
                    <a:pt x="632920" y="761836"/>
                    <a:pt x="597630" y="754782"/>
                  </a:cubicBezTo>
                  <a:cubicBezTo>
                    <a:pt x="590572" y="754782"/>
                    <a:pt x="583514" y="754782"/>
                    <a:pt x="572927" y="754782"/>
                  </a:cubicBezTo>
                  <a:cubicBezTo>
                    <a:pt x="572927" y="754782"/>
                    <a:pt x="572927" y="751255"/>
                    <a:pt x="572927" y="747728"/>
                  </a:cubicBezTo>
                  <a:cubicBezTo>
                    <a:pt x="565869" y="747728"/>
                    <a:pt x="558811" y="747728"/>
                    <a:pt x="551753" y="751255"/>
                  </a:cubicBezTo>
                  <a:cubicBezTo>
                    <a:pt x="516463" y="768890"/>
                    <a:pt x="484702" y="790052"/>
                    <a:pt x="449412" y="807687"/>
                  </a:cubicBezTo>
                  <a:cubicBezTo>
                    <a:pt x="421180" y="825322"/>
                    <a:pt x="396477" y="846485"/>
                    <a:pt x="375303" y="871174"/>
                  </a:cubicBezTo>
                  <a:cubicBezTo>
                    <a:pt x="336485" y="913498"/>
                    <a:pt x="304723" y="959349"/>
                    <a:pt x="280020" y="1008727"/>
                  </a:cubicBezTo>
                  <a:cubicBezTo>
                    <a:pt x="248260" y="1075741"/>
                    <a:pt x="227085" y="1142754"/>
                    <a:pt x="223556" y="1216822"/>
                  </a:cubicBezTo>
                  <a:cubicBezTo>
                    <a:pt x="223556" y="1237984"/>
                    <a:pt x="223556" y="1259146"/>
                    <a:pt x="223556" y="1283835"/>
                  </a:cubicBezTo>
                  <a:cubicBezTo>
                    <a:pt x="230615" y="1326159"/>
                    <a:pt x="241201" y="1368483"/>
                    <a:pt x="258846" y="1407281"/>
                  </a:cubicBezTo>
                  <a:cubicBezTo>
                    <a:pt x="272962" y="1439024"/>
                    <a:pt x="294136" y="1470767"/>
                    <a:pt x="315310" y="1502510"/>
                  </a:cubicBezTo>
                  <a:cubicBezTo>
                    <a:pt x="325897" y="1520145"/>
                    <a:pt x="340013" y="1534254"/>
                    <a:pt x="357658" y="1544834"/>
                  </a:cubicBezTo>
                  <a:cubicBezTo>
                    <a:pt x="378832" y="1555416"/>
                    <a:pt x="396477" y="1565997"/>
                    <a:pt x="417651" y="1576578"/>
                  </a:cubicBezTo>
                  <a:cubicBezTo>
                    <a:pt x="498818" y="1615375"/>
                    <a:pt x="579985" y="1640064"/>
                    <a:pt x="668210" y="1650645"/>
                  </a:cubicBezTo>
                  <a:cubicBezTo>
                    <a:pt x="682326" y="1650645"/>
                    <a:pt x="692912" y="1650645"/>
                    <a:pt x="707029" y="1650645"/>
                  </a:cubicBezTo>
                  <a:cubicBezTo>
                    <a:pt x="728202" y="1650645"/>
                    <a:pt x="745847" y="1650645"/>
                    <a:pt x="767022" y="1650645"/>
                  </a:cubicBezTo>
                  <a:cubicBezTo>
                    <a:pt x="781137" y="1650645"/>
                    <a:pt x="791725" y="1650645"/>
                    <a:pt x="805841" y="1650645"/>
                  </a:cubicBezTo>
                  <a:cubicBezTo>
                    <a:pt x="827015" y="1650645"/>
                    <a:pt x="844660" y="1650645"/>
                    <a:pt x="865834" y="1650645"/>
                  </a:cubicBezTo>
                  <a:cubicBezTo>
                    <a:pt x="872891" y="1650645"/>
                    <a:pt x="879950" y="1650645"/>
                    <a:pt x="883479" y="1650645"/>
                  </a:cubicBezTo>
                  <a:cubicBezTo>
                    <a:pt x="911711" y="1650645"/>
                    <a:pt x="939942" y="1643591"/>
                    <a:pt x="968175" y="1640064"/>
                  </a:cubicBezTo>
                  <a:cubicBezTo>
                    <a:pt x="1024639" y="1629483"/>
                    <a:pt x="1077574" y="1615375"/>
                    <a:pt x="1126980" y="1590686"/>
                  </a:cubicBezTo>
                  <a:cubicBezTo>
                    <a:pt x="1162270" y="1576578"/>
                    <a:pt x="1194030" y="1558943"/>
                    <a:pt x="1225791" y="1541308"/>
                  </a:cubicBezTo>
                  <a:cubicBezTo>
                    <a:pt x="1239907" y="1530727"/>
                    <a:pt x="1254024" y="1520145"/>
                    <a:pt x="1264610" y="1506037"/>
                  </a:cubicBezTo>
                  <a:cubicBezTo>
                    <a:pt x="1278726" y="1484875"/>
                    <a:pt x="1289314" y="1463713"/>
                    <a:pt x="1303430" y="1446078"/>
                  </a:cubicBezTo>
                  <a:cubicBezTo>
                    <a:pt x="1314016" y="1428443"/>
                    <a:pt x="1324604" y="1407281"/>
                    <a:pt x="1331661" y="1386118"/>
                  </a:cubicBezTo>
                  <a:cubicBezTo>
                    <a:pt x="1345777" y="1347322"/>
                    <a:pt x="1356364" y="1308524"/>
                    <a:pt x="1359894" y="1269727"/>
                  </a:cubicBezTo>
                  <a:cubicBezTo>
                    <a:pt x="1359894" y="1234457"/>
                    <a:pt x="1359894" y="1202714"/>
                    <a:pt x="1352835" y="1167443"/>
                  </a:cubicBezTo>
                  <a:cubicBezTo>
                    <a:pt x="1338720" y="1093376"/>
                    <a:pt x="1310487" y="1022836"/>
                    <a:pt x="1271669" y="959349"/>
                  </a:cubicBezTo>
                  <a:cubicBezTo>
                    <a:pt x="1236379" y="906444"/>
                    <a:pt x="1194030" y="857065"/>
                    <a:pt x="1141095" y="821795"/>
                  </a:cubicBezTo>
                  <a:cubicBezTo>
                    <a:pt x="1105805" y="797106"/>
                    <a:pt x="1066986" y="775944"/>
                    <a:pt x="1028167" y="754782"/>
                  </a:cubicBezTo>
                  <a:cubicBezTo>
                    <a:pt x="1024639" y="754782"/>
                    <a:pt x="1017581" y="751255"/>
                    <a:pt x="1014051" y="751255"/>
                  </a:cubicBezTo>
                  <a:cubicBezTo>
                    <a:pt x="1014051" y="751255"/>
                    <a:pt x="1014051" y="751255"/>
                    <a:pt x="1014051" y="751255"/>
                  </a:cubicBezTo>
                  <a:lnTo>
                    <a:pt x="1014051" y="751255"/>
                  </a:lnTo>
                  <a:cubicBezTo>
                    <a:pt x="1006994" y="751255"/>
                    <a:pt x="996406" y="751255"/>
                    <a:pt x="989349" y="751255"/>
                  </a:cubicBezTo>
                  <a:cubicBezTo>
                    <a:pt x="971704" y="751255"/>
                    <a:pt x="954059" y="751255"/>
                    <a:pt x="936414" y="751255"/>
                  </a:cubicBezTo>
                  <a:cubicBezTo>
                    <a:pt x="918769" y="751255"/>
                    <a:pt x="901124" y="751255"/>
                    <a:pt x="883479" y="747728"/>
                  </a:cubicBezTo>
                  <a:cubicBezTo>
                    <a:pt x="883479" y="747728"/>
                    <a:pt x="890536" y="747728"/>
                    <a:pt x="894066" y="747728"/>
                  </a:cubicBezTo>
                  <a:cubicBezTo>
                    <a:pt x="922297" y="747728"/>
                    <a:pt x="947001" y="747728"/>
                    <a:pt x="975232" y="740674"/>
                  </a:cubicBezTo>
                  <a:cubicBezTo>
                    <a:pt x="989349" y="740674"/>
                    <a:pt x="1003465" y="740674"/>
                    <a:pt x="1017581" y="733620"/>
                  </a:cubicBezTo>
                  <a:cubicBezTo>
                    <a:pt x="1056400" y="726566"/>
                    <a:pt x="1095219" y="708931"/>
                    <a:pt x="1130509" y="687769"/>
                  </a:cubicBezTo>
                  <a:cubicBezTo>
                    <a:pt x="1137566" y="684242"/>
                    <a:pt x="1144625" y="677188"/>
                    <a:pt x="1151682" y="670134"/>
                  </a:cubicBezTo>
                  <a:cubicBezTo>
                    <a:pt x="1151682" y="670134"/>
                    <a:pt x="1151682" y="666607"/>
                    <a:pt x="1158740" y="659553"/>
                  </a:cubicBezTo>
                  <a:close/>
                  <a:moveTo>
                    <a:pt x="1532814" y="335067"/>
                  </a:moveTo>
                  <a:cubicBezTo>
                    <a:pt x="1532814" y="335067"/>
                    <a:pt x="1532814" y="335067"/>
                    <a:pt x="1532814" y="335067"/>
                  </a:cubicBezTo>
                  <a:cubicBezTo>
                    <a:pt x="1532814" y="335067"/>
                    <a:pt x="1529285" y="335067"/>
                    <a:pt x="1525756" y="335067"/>
                  </a:cubicBezTo>
                  <a:cubicBezTo>
                    <a:pt x="1518699" y="338594"/>
                    <a:pt x="1511640" y="342121"/>
                    <a:pt x="1504582" y="345648"/>
                  </a:cubicBezTo>
                  <a:cubicBezTo>
                    <a:pt x="1434002" y="380918"/>
                    <a:pt x="1359894" y="402080"/>
                    <a:pt x="1282255" y="416188"/>
                  </a:cubicBezTo>
                  <a:cubicBezTo>
                    <a:pt x="1222262" y="426769"/>
                    <a:pt x="1162270" y="430296"/>
                    <a:pt x="1102276" y="433823"/>
                  </a:cubicBezTo>
                  <a:cubicBezTo>
                    <a:pt x="1070516" y="433823"/>
                    <a:pt x="1035226" y="440878"/>
                    <a:pt x="1003465" y="444404"/>
                  </a:cubicBezTo>
                  <a:cubicBezTo>
                    <a:pt x="975232" y="444404"/>
                    <a:pt x="947001" y="451458"/>
                    <a:pt x="922297" y="451458"/>
                  </a:cubicBezTo>
                  <a:cubicBezTo>
                    <a:pt x="890536" y="451458"/>
                    <a:pt x="862305" y="451458"/>
                    <a:pt x="830544" y="454985"/>
                  </a:cubicBezTo>
                  <a:cubicBezTo>
                    <a:pt x="784667" y="454985"/>
                    <a:pt x="742319" y="454985"/>
                    <a:pt x="696442" y="454985"/>
                  </a:cubicBezTo>
                  <a:cubicBezTo>
                    <a:pt x="668210" y="454985"/>
                    <a:pt x="636449" y="451458"/>
                    <a:pt x="608217" y="447931"/>
                  </a:cubicBezTo>
                  <a:cubicBezTo>
                    <a:pt x="579985" y="447931"/>
                    <a:pt x="555282" y="440878"/>
                    <a:pt x="527050" y="440878"/>
                  </a:cubicBezTo>
                  <a:cubicBezTo>
                    <a:pt x="477644" y="437350"/>
                    <a:pt x="428238" y="433823"/>
                    <a:pt x="378832" y="426769"/>
                  </a:cubicBezTo>
                  <a:cubicBezTo>
                    <a:pt x="329426" y="423242"/>
                    <a:pt x="280020" y="416188"/>
                    <a:pt x="234143" y="402080"/>
                  </a:cubicBezTo>
                  <a:cubicBezTo>
                    <a:pt x="170621" y="387972"/>
                    <a:pt x="107100" y="366810"/>
                    <a:pt x="50636" y="331540"/>
                  </a:cubicBezTo>
                  <a:cubicBezTo>
                    <a:pt x="50636" y="331540"/>
                    <a:pt x="47106" y="331540"/>
                    <a:pt x="43577" y="331540"/>
                  </a:cubicBezTo>
                  <a:cubicBezTo>
                    <a:pt x="50636" y="342121"/>
                    <a:pt x="57693" y="352702"/>
                    <a:pt x="64751" y="363283"/>
                  </a:cubicBezTo>
                  <a:cubicBezTo>
                    <a:pt x="110628" y="416188"/>
                    <a:pt x="156505" y="465567"/>
                    <a:pt x="212970" y="507891"/>
                  </a:cubicBezTo>
                  <a:cubicBezTo>
                    <a:pt x="244730" y="532580"/>
                    <a:pt x="276491" y="553742"/>
                    <a:pt x="308252" y="578431"/>
                  </a:cubicBezTo>
                  <a:cubicBezTo>
                    <a:pt x="336485" y="596066"/>
                    <a:pt x="364716" y="613701"/>
                    <a:pt x="392948" y="631336"/>
                  </a:cubicBezTo>
                  <a:cubicBezTo>
                    <a:pt x="438825" y="659553"/>
                    <a:pt x="491760" y="677188"/>
                    <a:pt x="544695" y="694823"/>
                  </a:cubicBezTo>
                  <a:cubicBezTo>
                    <a:pt x="572927" y="705404"/>
                    <a:pt x="601159" y="712458"/>
                    <a:pt x="632920" y="719512"/>
                  </a:cubicBezTo>
                  <a:cubicBezTo>
                    <a:pt x="664681" y="726566"/>
                    <a:pt x="699971" y="730093"/>
                    <a:pt x="731732" y="733620"/>
                  </a:cubicBezTo>
                  <a:cubicBezTo>
                    <a:pt x="749377" y="733620"/>
                    <a:pt x="767022" y="737147"/>
                    <a:pt x="784667" y="740674"/>
                  </a:cubicBezTo>
                  <a:cubicBezTo>
                    <a:pt x="788196" y="740674"/>
                    <a:pt x="791725" y="740674"/>
                    <a:pt x="795254" y="740674"/>
                  </a:cubicBezTo>
                  <a:cubicBezTo>
                    <a:pt x="798782" y="740674"/>
                    <a:pt x="802312" y="740674"/>
                    <a:pt x="809370" y="740674"/>
                  </a:cubicBezTo>
                  <a:cubicBezTo>
                    <a:pt x="834072" y="740674"/>
                    <a:pt x="858776" y="737147"/>
                    <a:pt x="887007" y="733620"/>
                  </a:cubicBezTo>
                  <a:cubicBezTo>
                    <a:pt x="911711" y="733620"/>
                    <a:pt x="936414" y="726566"/>
                    <a:pt x="961116" y="723039"/>
                  </a:cubicBezTo>
                  <a:cubicBezTo>
                    <a:pt x="992877" y="715985"/>
                    <a:pt x="1024639" y="705404"/>
                    <a:pt x="1056400" y="694823"/>
                  </a:cubicBezTo>
                  <a:cubicBezTo>
                    <a:pt x="1109335" y="677188"/>
                    <a:pt x="1158740" y="656025"/>
                    <a:pt x="1204617" y="627809"/>
                  </a:cubicBezTo>
                  <a:cubicBezTo>
                    <a:pt x="1250495" y="599593"/>
                    <a:pt x="1296371" y="567850"/>
                    <a:pt x="1338720" y="536107"/>
                  </a:cubicBezTo>
                  <a:cubicBezTo>
                    <a:pt x="1384596" y="500837"/>
                    <a:pt x="1430474" y="465567"/>
                    <a:pt x="1469292" y="423242"/>
                  </a:cubicBezTo>
                  <a:cubicBezTo>
                    <a:pt x="1490466" y="402080"/>
                    <a:pt x="1511640" y="380918"/>
                    <a:pt x="1529285" y="356229"/>
                  </a:cubicBezTo>
                  <a:cubicBezTo>
                    <a:pt x="1532814" y="352702"/>
                    <a:pt x="1536344" y="345648"/>
                    <a:pt x="1539872" y="342121"/>
                  </a:cubicBezTo>
                  <a:close/>
                  <a:moveTo>
                    <a:pt x="1561046" y="253945"/>
                  </a:moveTo>
                  <a:cubicBezTo>
                    <a:pt x="1561046" y="236310"/>
                    <a:pt x="1553989" y="222202"/>
                    <a:pt x="1546930" y="204567"/>
                  </a:cubicBezTo>
                  <a:cubicBezTo>
                    <a:pt x="1525756" y="172824"/>
                    <a:pt x="1501054" y="151661"/>
                    <a:pt x="1465764" y="134026"/>
                  </a:cubicBezTo>
                  <a:cubicBezTo>
                    <a:pt x="1430474" y="116391"/>
                    <a:pt x="1391654" y="102283"/>
                    <a:pt x="1352835" y="88176"/>
                  </a:cubicBezTo>
                  <a:cubicBezTo>
                    <a:pt x="1278726" y="67013"/>
                    <a:pt x="1204617" y="56432"/>
                    <a:pt x="1126980" y="45851"/>
                  </a:cubicBezTo>
                  <a:cubicBezTo>
                    <a:pt x="1091690" y="42324"/>
                    <a:pt x="1056400" y="35270"/>
                    <a:pt x="1021110" y="31743"/>
                  </a:cubicBezTo>
                  <a:cubicBezTo>
                    <a:pt x="985820" y="28216"/>
                    <a:pt x="950530" y="21162"/>
                    <a:pt x="915240" y="17635"/>
                  </a:cubicBezTo>
                  <a:cubicBezTo>
                    <a:pt x="887007" y="17635"/>
                    <a:pt x="858776" y="10581"/>
                    <a:pt x="830544" y="10581"/>
                  </a:cubicBezTo>
                  <a:cubicBezTo>
                    <a:pt x="819957" y="10581"/>
                    <a:pt x="809370" y="10581"/>
                    <a:pt x="798782" y="10581"/>
                  </a:cubicBezTo>
                  <a:cubicBezTo>
                    <a:pt x="788196" y="10581"/>
                    <a:pt x="774080" y="10581"/>
                    <a:pt x="759964" y="10581"/>
                  </a:cubicBezTo>
                  <a:cubicBezTo>
                    <a:pt x="752906" y="10581"/>
                    <a:pt x="742319" y="10581"/>
                    <a:pt x="735261" y="10581"/>
                  </a:cubicBezTo>
                  <a:cubicBezTo>
                    <a:pt x="717616" y="10581"/>
                    <a:pt x="699971" y="10581"/>
                    <a:pt x="685855" y="14108"/>
                  </a:cubicBezTo>
                  <a:cubicBezTo>
                    <a:pt x="647036" y="17635"/>
                    <a:pt x="608217" y="24689"/>
                    <a:pt x="572927" y="28216"/>
                  </a:cubicBezTo>
                  <a:cubicBezTo>
                    <a:pt x="523521" y="35270"/>
                    <a:pt x="477644" y="42324"/>
                    <a:pt x="428238" y="49378"/>
                  </a:cubicBezTo>
                  <a:cubicBezTo>
                    <a:pt x="371775" y="56432"/>
                    <a:pt x="315310" y="63486"/>
                    <a:pt x="258846" y="77594"/>
                  </a:cubicBezTo>
                  <a:cubicBezTo>
                    <a:pt x="205911" y="91702"/>
                    <a:pt x="156505" y="105811"/>
                    <a:pt x="110628" y="130500"/>
                  </a:cubicBezTo>
                  <a:cubicBezTo>
                    <a:pt x="78867" y="148135"/>
                    <a:pt x="50636" y="169297"/>
                    <a:pt x="32991" y="197513"/>
                  </a:cubicBezTo>
                  <a:cubicBezTo>
                    <a:pt x="29461" y="204567"/>
                    <a:pt x="25932" y="211621"/>
                    <a:pt x="22403" y="218675"/>
                  </a:cubicBezTo>
                  <a:cubicBezTo>
                    <a:pt x="11816" y="250418"/>
                    <a:pt x="11816" y="285688"/>
                    <a:pt x="50636" y="310377"/>
                  </a:cubicBezTo>
                  <a:cubicBezTo>
                    <a:pt x="50636" y="310377"/>
                    <a:pt x="50636" y="310377"/>
                    <a:pt x="57693" y="310377"/>
                  </a:cubicBezTo>
                  <a:cubicBezTo>
                    <a:pt x="57693" y="310377"/>
                    <a:pt x="57693" y="310377"/>
                    <a:pt x="64751" y="310377"/>
                  </a:cubicBezTo>
                  <a:cubicBezTo>
                    <a:pt x="43577" y="278634"/>
                    <a:pt x="40048" y="268053"/>
                    <a:pt x="47106" y="253945"/>
                  </a:cubicBezTo>
                  <a:cubicBezTo>
                    <a:pt x="47106" y="253945"/>
                    <a:pt x="47106" y="257472"/>
                    <a:pt x="47106" y="260999"/>
                  </a:cubicBezTo>
                  <a:cubicBezTo>
                    <a:pt x="50636" y="278634"/>
                    <a:pt x="57693" y="292742"/>
                    <a:pt x="68281" y="306851"/>
                  </a:cubicBezTo>
                  <a:cubicBezTo>
                    <a:pt x="68281" y="306851"/>
                    <a:pt x="71810" y="313905"/>
                    <a:pt x="75338" y="317432"/>
                  </a:cubicBezTo>
                  <a:cubicBezTo>
                    <a:pt x="75338" y="320959"/>
                    <a:pt x="82396" y="324486"/>
                    <a:pt x="85926" y="324486"/>
                  </a:cubicBezTo>
                  <a:cubicBezTo>
                    <a:pt x="85926" y="313905"/>
                    <a:pt x="78867" y="306851"/>
                    <a:pt x="75338" y="299797"/>
                  </a:cubicBezTo>
                  <a:cubicBezTo>
                    <a:pt x="75338" y="289216"/>
                    <a:pt x="75338" y="285688"/>
                    <a:pt x="75338" y="275107"/>
                  </a:cubicBezTo>
                  <a:cubicBezTo>
                    <a:pt x="78867" y="296269"/>
                    <a:pt x="82396" y="313905"/>
                    <a:pt x="89455" y="331540"/>
                  </a:cubicBezTo>
                  <a:cubicBezTo>
                    <a:pt x="89455" y="331540"/>
                    <a:pt x="89455" y="331540"/>
                    <a:pt x="92983" y="331540"/>
                  </a:cubicBezTo>
                  <a:cubicBezTo>
                    <a:pt x="96512" y="331540"/>
                    <a:pt x="100041" y="335067"/>
                    <a:pt x="107100" y="338594"/>
                  </a:cubicBezTo>
                  <a:cubicBezTo>
                    <a:pt x="170621" y="366810"/>
                    <a:pt x="237672" y="380918"/>
                    <a:pt x="304723" y="395026"/>
                  </a:cubicBezTo>
                  <a:cubicBezTo>
                    <a:pt x="354130" y="402080"/>
                    <a:pt x="403535" y="405607"/>
                    <a:pt x="449412" y="409134"/>
                  </a:cubicBezTo>
                  <a:cubicBezTo>
                    <a:pt x="505876" y="412661"/>
                    <a:pt x="558811" y="419715"/>
                    <a:pt x="615275" y="423242"/>
                  </a:cubicBezTo>
                  <a:cubicBezTo>
                    <a:pt x="664681" y="426769"/>
                    <a:pt x="717616" y="430296"/>
                    <a:pt x="767022" y="430296"/>
                  </a:cubicBezTo>
                  <a:cubicBezTo>
                    <a:pt x="795254" y="430296"/>
                    <a:pt x="819957" y="430296"/>
                    <a:pt x="848189" y="430296"/>
                  </a:cubicBezTo>
                  <a:cubicBezTo>
                    <a:pt x="883479" y="430296"/>
                    <a:pt x="922297" y="430296"/>
                    <a:pt x="957587" y="423242"/>
                  </a:cubicBezTo>
                  <a:cubicBezTo>
                    <a:pt x="992877" y="419715"/>
                    <a:pt x="1028167" y="416188"/>
                    <a:pt x="1066986" y="412661"/>
                  </a:cubicBezTo>
                  <a:cubicBezTo>
                    <a:pt x="1126980" y="409134"/>
                    <a:pt x="1186972" y="405607"/>
                    <a:pt x="1246965" y="395026"/>
                  </a:cubicBezTo>
                  <a:cubicBezTo>
                    <a:pt x="1271669" y="395026"/>
                    <a:pt x="1299900" y="387972"/>
                    <a:pt x="1324604" y="380918"/>
                  </a:cubicBezTo>
                  <a:cubicBezTo>
                    <a:pt x="1331661" y="373864"/>
                    <a:pt x="1338720" y="366810"/>
                    <a:pt x="1349306" y="363283"/>
                  </a:cubicBezTo>
                  <a:cubicBezTo>
                    <a:pt x="1349306" y="370337"/>
                    <a:pt x="1338720" y="370337"/>
                    <a:pt x="1338720" y="377391"/>
                  </a:cubicBezTo>
                  <a:cubicBezTo>
                    <a:pt x="1356364" y="377391"/>
                    <a:pt x="1366951" y="370337"/>
                    <a:pt x="1377539" y="356229"/>
                  </a:cubicBezTo>
                  <a:cubicBezTo>
                    <a:pt x="1377539" y="352702"/>
                    <a:pt x="1384596" y="349175"/>
                    <a:pt x="1391654" y="342121"/>
                  </a:cubicBezTo>
                  <a:cubicBezTo>
                    <a:pt x="1391654" y="349175"/>
                    <a:pt x="1384596" y="356229"/>
                    <a:pt x="1381067" y="359756"/>
                  </a:cubicBezTo>
                  <a:cubicBezTo>
                    <a:pt x="1381067" y="359756"/>
                    <a:pt x="1377539" y="359756"/>
                    <a:pt x="1381067" y="366810"/>
                  </a:cubicBezTo>
                  <a:cubicBezTo>
                    <a:pt x="1419886" y="356229"/>
                    <a:pt x="1469292" y="338594"/>
                    <a:pt x="1490466" y="324486"/>
                  </a:cubicBezTo>
                  <a:cubicBezTo>
                    <a:pt x="1490466" y="317432"/>
                    <a:pt x="1497524" y="306851"/>
                    <a:pt x="1497524" y="296269"/>
                  </a:cubicBezTo>
                  <a:cubicBezTo>
                    <a:pt x="1497524" y="285688"/>
                    <a:pt x="1497524" y="278634"/>
                    <a:pt x="1504582" y="268053"/>
                  </a:cubicBezTo>
                  <a:cubicBezTo>
                    <a:pt x="1508111" y="289216"/>
                    <a:pt x="1501054" y="303323"/>
                    <a:pt x="1493995" y="320959"/>
                  </a:cubicBezTo>
                  <a:cubicBezTo>
                    <a:pt x="1501054" y="320959"/>
                    <a:pt x="1504582" y="320959"/>
                    <a:pt x="1504582" y="313905"/>
                  </a:cubicBezTo>
                  <a:cubicBezTo>
                    <a:pt x="1504582" y="310377"/>
                    <a:pt x="1508111" y="306851"/>
                    <a:pt x="1511640" y="299797"/>
                  </a:cubicBezTo>
                  <a:cubicBezTo>
                    <a:pt x="1522227" y="285688"/>
                    <a:pt x="1525756" y="271580"/>
                    <a:pt x="1532814" y="257472"/>
                  </a:cubicBezTo>
                  <a:cubicBezTo>
                    <a:pt x="1532814" y="257472"/>
                    <a:pt x="1532814" y="253945"/>
                    <a:pt x="1532814" y="250418"/>
                  </a:cubicBezTo>
                  <a:cubicBezTo>
                    <a:pt x="1532814" y="253945"/>
                    <a:pt x="1532814" y="260999"/>
                    <a:pt x="1532814" y="264527"/>
                  </a:cubicBezTo>
                  <a:cubicBezTo>
                    <a:pt x="1532814" y="268053"/>
                    <a:pt x="1532814" y="271580"/>
                    <a:pt x="1532814" y="275107"/>
                  </a:cubicBezTo>
                  <a:cubicBezTo>
                    <a:pt x="1532814" y="278634"/>
                    <a:pt x="1532814" y="282162"/>
                    <a:pt x="1529285" y="285688"/>
                  </a:cubicBezTo>
                  <a:cubicBezTo>
                    <a:pt x="1529285" y="285688"/>
                    <a:pt x="1525756" y="292742"/>
                    <a:pt x="1522227" y="296269"/>
                  </a:cubicBezTo>
                  <a:cubicBezTo>
                    <a:pt x="1522227" y="296269"/>
                    <a:pt x="1515169" y="303323"/>
                    <a:pt x="1515169" y="306851"/>
                  </a:cubicBezTo>
                  <a:cubicBezTo>
                    <a:pt x="1525756" y="303323"/>
                    <a:pt x="1529285" y="296269"/>
                    <a:pt x="1536344" y="292742"/>
                  </a:cubicBezTo>
                  <a:cubicBezTo>
                    <a:pt x="1553989" y="278634"/>
                    <a:pt x="1561046" y="260999"/>
                    <a:pt x="1561046" y="236310"/>
                  </a:cubicBezTo>
                  <a:close/>
                  <a:moveTo>
                    <a:pt x="1469292" y="162243"/>
                  </a:moveTo>
                  <a:cubicBezTo>
                    <a:pt x="1448119" y="141081"/>
                    <a:pt x="1395184" y="116391"/>
                    <a:pt x="1370480" y="119918"/>
                  </a:cubicBezTo>
                  <a:cubicBezTo>
                    <a:pt x="1405770" y="134026"/>
                    <a:pt x="1437531" y="144608"/>
                    <a:pt x="1469292" y="162243"/>
                  </a:cubicBezTo>
                  <a:close/>
                  <a:moveTo>
                    <a:pt x="1412829" y="162243"/>
                  </a:moveTo>
                  <a:cubicBezTo>
                    <a:pt x="1412829" y="162243"/>
                    <a:pt x="1412829" y="162243"/>
                    <a:pt x="1412829" y="162243"/>
                  </a:cubicBezTo>
                  <a:cubicBezTo>
                    <a:pt x="1412829" y="162243"/>
                    <a:pt x="1412829" y="162243"/>
                    <a:pt x="1412829" y="162243"/>
                  </a:cubicBezTo>
                  <a:cubicBezTo>
                    <a:pt x="1412829" y="162243"/>
                    <a:pt x="1412829" y="162243"/>
                    <a:pt x="1412829" y="162243"/>
                  </a:cubicBezTo>
                  <a:close/>
                  <a:moveTo>
                    <a:pt x="869362" y="715985"/>
                  </a:moveTo>
                  <a:cubicBezTo>
                    <a:pt x="876421" y="715985"/>
                    <a:pt x="883479" y="715985"/>
                    <a:pt x="887007" y="712458"/>
                  </a:cubicBezTo>
                  <a:cubicBezTo>
                    <a:pt x="894066" y="712458"/>
                    <a:pt x="901124" y="712458"/>
                    <a:pt x="904652" y="701877"/>
                  </a:cubicBezTo>
                  <a:cubicBezTo>
                    <a:pt x="883479" y="705404"/>
                    <a:pt x="865834" y="712458"/>
                    <a:pt x="844660" y="715985"/>
                  </a:cubicBezTo>
                  <a:cubicBezTo>
                    <a:pt x="855246" y="719512"/>
                    <a:pt x="858776" y="715985"/>
                    <a:pt x="865834" y="715985"/>
                  </a:cubicBezTo>
                  <a:close/>
                  <a:moveTo>
                    <a:pt x="1409299" y="155189"/>
                  </a:moveTo>
                  <a:cubicBezTo>
                    <a:pt x="1409299" y="155189"/>
                    <a:pt x="1409299" y="155189"/>
                    <a:pt x="1409299" y="155189"/>
                  </a:cubicBezTo>
                  <a:cubicBezTo>
                    <a:pt x="1409299" y="155189"/>
                    <a:pt x="1409299" y="155189"/>
                    <a:pt x="1409299" y="155189"/>
                  </a:cubicBezTo>
                  <a:cubicBezTo>
                    <a:pt x="1409299" y="155189"/>
                    <a:pt x="1409299" y="155189"/>
                    <a:pt x="1409299" y="155189"/>
                  </a:cubicBezTo>
                  <a:close/>
                  <a:moveTo>
                    <a:pt x="1412829" y="158716"/>
                  </a:moveTo>
                  <a:cubicBezTo>
                    <a:pt x="1412829" y="158716"/>
                    <a:pt x="1412829" y="158716"/>
                    <a:pt x="1412829" y="158716"/>
                  </a:cubicBezTo>
                  <a:lnTo>
                    <a:pt x="1412829" y="158716"/>
                  </a:lnTo>
                  <a:cubicBezTo>
                    <a:pt x="1412829" y="158716"/>
                    <a:pt x="1412829" y="158716"/>
                    <a:pt x="1412829" y="158716"/>
                  </a:cubicBezTo>
                  <a:close/>
                  <a:moveTo>
                    <a:pt x="272962" y="179878"/>
                  </a:moveTo>
                  <a:cubicBezTo>
                    <a:pt x="272962" y="179878"/>
                    <a:pt x="272962" y="179878"/>
                    <a:pt x="272962" y="179878"/>
                  </a:cubicBezTo>
                  <a:cubicBezTo>
                    <a:pt x="272962" y="179878"/>
                    <a:pt x="272962" y="179878"/>
                    <a:pt x="272962" y="179878"/>
                  </a:cubicBezTo>
                  <a:cubicBezTo>
                    <a:pt x="272962" y="179878"/>
                    <a:pt x="272962" y="179878"/>
                    <a:pt x="272962" y="179878"/>
                  </a:cubicBezTo>
                  <a:cubicBezTo>
                    <a:pt x="272962" y="179878"/>
                    <a:pt x="272962" y="179878"/>
                    <a:pt x="272962" y="179878"/>
                  </a:cubicBezTo>
                  <a:lnTo>
                    <a:pt x="272962" y="179878"/>
                  </a:lnTo>
                  <a:close/>
                  <a:moveTo>
                    <a:pt x="230615" y="176351"/>
                  </a:moveTo>
                  <a:cubicBezTo>
                    <a:pt x="230615" y="176351"/>
                    <a:pt x="230615" y="176351"/>
                    <a:pt x="230615" y="176351"/>
                  </a:cubicBezTo>
                  <a:cubicBezTo>
                    <a:pt x="230615" y="176351"/>
                    <a:pt x="230615" y="176351"/>
                    <a:pt x="230615" y="176351"/>
                  </a:cubicBezTo>
                  <a:lnTo>
                    <a:pt x="230615" y="176351"/>
                  </a:lnTo>
                  <a:close/>
                  <a:moveTo>
                    <a:pt x="272962" y="179878"/>
                  </a:moveTo>
                  <a:cubicBezTo>
                    <a:pt x="276491" y="179878"/>
                    <a:pt x="280020" y="179878"/>
                    <a:pt x="287078" y="172824"/>
                  </a:cubicBezTo>
                  <a:cubicBezTo>
                    <a:pt x="280020" y="172824"/>
                    <a:pt x="276491" y="172824"/>
                    <a:pt x="272962" y="179878"/>
                  </a:cubicBezTo>
                  <a:close/>
                  <a:moveTo>
                    <a:pt x="248260" y="190459"/>
                  </a:moveTo>
                  <a:cubicBezTo>
                    <a:pt x="248260" y="190459"/>
                    <a:pt x="248260" y="190459"/>
                    <a:pt x="248260" y="190459"/>
                  </a:cubicBezTo>
                  <a:cubicBezTo>
                    <a:pt x="248260" y="190459"/>
                    <a:pt x="248260" y="190459"/>
                    <a:pt x="248260" y="190459"/>
                  </a:cubicBezTo>
                  <a:cubicBezTo>
                    <a:pt x="248260" y="190459"/>
                    <a:pt x="248260" y="190459"/>
                    <a:pt x="248260" y="190459"/>
                  </a:cubicBezTo>
                  <a:close/>
                  <a:moveTo>
                    <a:pt x="230615" y="176351"/>
                  </a:moveTo>
                  <a:cubicBezTo>
                    <a:pt x="230615" y="176351"/>
                    <a:pt x="230615" y="176351"/>
                    <a:pt x="230615" y="176351"/>
                  </a:cubicBezTo>
                  <a:cubicBezTo>
                    <a:pt x="230615" y="176351"/>
                    <a:pt x="230615" y="176351"/>
                    <a:pt x="230615" y="176351"/>
                  </a:cubicBezTo>
                  <a:cubicBezTo>
                    <a:pt x="230615" y="176351"/>
                    <a:pt x="230615" y="176351"/>
                    <a:pt x="230615" y="176351"/>
                  </a:cubicBezTo>
                  <a:close/>
                  <a:moveTo>
                    <a:pt x="576456" y="38797"/>
                  </a:moveTo>
                  <a:cubicBezTo>
                    <a:pt x="587042" y="38797"/>
                    <a:pt x="594101" y="38797"/>
                    <a:pt x="601159" y="35270"/>
                  </a:cubicBezTo>
                  <a:cubicBezTo>
                    <a:pt x="594101" y="35270"/>
                    <a:pt x="587042" y="35270"/>
                    <a:pt x="576456" y="38797"/>
                  </a:cubicBezTo>
                  <a:close/>
                  <a:moveTo>
                    <a:pt x="248260" y="190459"/>
                  </a:moveTo>
                  <a:cubicBezTo>
                    <a:pt x="248260" y="190459"/>
                    <a:pt x="248260" y="190459"/>
                    <a:pt x="248260" y="190459"/>
                  </a:cubicBezTo>
                  <a:cubicBezTo>
                    <a:pt x="248260" y="190459"/>
                    <a:pt x="248260" y="190459"/>
                    <a:pt x="248260" y="190459"/>
                  </a:cubicBezTo>
                  <a:cubicBezTo>
                    <a:pt x="248260" y="190459"/>
                    <a:pt x="248260" y="190459"/>
                    <a:pt x="248260" y="190459"/>
                  </a:cubicBezTo>
                  <a:close/>
                  <a:moveTo>
                    <a:pt x="241201" y="193986"/>
                  </a:moveTo>
                  <a:lnTo>
                    <a:pt x="244730" y="193986"/>
                  </a:lnTo>
                  <a:cubicBezTo>
                    <a:pt x="244730" y="193986"/>
                    <a:pt x="244730" y="193986"/>
                    <a:pt x="241201" y="193986"/>
                  </a:cubicBezTo>
                  <a:cubicBezTo>
                    <a:pt x="241201" y="193986"/>
                    <a:pt x="241201" y="193986"/>
                    <a:pt x="241201" y="193986"/>
                  </a:cubicBezTo>
                  <a:close/>
                  <a:moveTo>
                    <a:pt x="223556" y="179878"/>
                  </a:moveTo>
                  <a:cubicBezTo>
                    <a:pt x="223556" y="179878"/>
                    <a:pt x="223556" y="179878"/>
                    <a:pt x="223556" y="179878"/>
                  </a:cubicBezTo>
                  <a:cubicBezTo>
                    <a:pt x="223556" y="179878"/>
                    <a:pt x="223556" y="179878"/>
                    <a:pt x="223556" y="179878"/>
                  </a:cubicBezTo>
                  <a:cubicBezTo>
                    <a:pt x="223556" y="179878"/>
                    <a:pt x="223556" y="179878"/>
                    <a:pt x="223556" y="179878"/>
                  </a:cubicBezTo>
                  <a:cubicBezTo>
                    <a:pt x="223556" y="179878"/>
                    <a:pt x="223556" y="179878"/>
                    <a:pt x="223556" y="179878"/>
                  </a:cubicBezTo>
                  <a:close/>
                  <a:moveTo>
                    <a:pt x="244730" y="193986"/>
                  </a:moveTo>
                  <a:cubicBezTo>
                    <a:pt x="244730" y="193986"/>
                    <a:pt x="244730" y="193986"/>
                    <a:pt x="248260" y="190459"/>
                  </a:cubicBezTo>
                  <a:cubicBezTo>
                    <a:pt x="248260" y="190459"/>
                    <a:pt x="241201" y="190459"/>
                    <a:pt x="244730" y="193986"/>
                  </a:cubicBezTo>
                  <a:close/>
                  <a:moveTo>
                    <a:pt x="244730" y="193986"/>
                  </a:moveTo>
                  <a:cubicBezTo>
                    <a:pt x="244730" y="193986"/>
                    <a:pt x="244730" y="193986"/>
                    <a:pt x="244730" y="193986"/>
                  </a:cubicBezTo>
                  <a:lnTo>
                    <a:pt x="244730" y="193986"/>
                  </a:lnTo>
                  <a:cubicBezTo>
                    <a:pt x="244730" y="193986"/>
                    <a:pt x="244730" y="193986"/>
                    <a:pt x="244730" y="193986"/>
                  </a:cubicBezTo>
                  <a:cubicBezTo>
                    <a:pt x="244730" y="193986"/>
                    <a:pt x="244730" y="193986"/>
                    <a:pt x="244730" y="193986"/>
                  </a:cubicBezTo>
                  <a:lnTo>
                    <a:pt x="244730" y="193986"/>
                  </a:lnTo>
                  <a:close/>
                  <a:moveTo>
                    <a:pt x="361187" y="77594"/>
                  </a:moveTo>
                  <a:cubicBezTo>
                    <a:pt x="361187" y="77594"/>
                    <a:pt x="361187" y="77594"/>
                    <a:pt x="361187" y="77594"/>
                  </a:cubicBezTo>
                  <a:cubicBezTo>
                    <a:pt x="361187" y="77594"/>
                    <a:pt x="361187" y="77594"/>
                    <a:pt x="361187" y="77594"/>
                  </a:cubicBezTo>
                  <a:cubicBezTo>
                    <a:pt x="361187" y="77594"/>
                    <a:pt x="361187" y="77594"/>
                    <a:pt x="361187" y="77594"/>
                  </a:cubicBezTo>
                  <a:close/>
                  <a:moveTo>
                    <a:pt x="516463" y="56432"/>
                  </a:moveTo>
                  <a:cubicBezTo>
                    <a:pt x="481173" y="56432"/>
                    <a:pt x="449412" y="56432"/>
                    <a:pt x="414122" y="63486"/>
                  </a:cubicBezTo>
                  <a:cubicBezTo>
                    <a:pt x="396477" y="63486"/>
                    <a:pt x="382361" y="70540"/>
                    <a:pt x="364716" y="70540"/>
                  </a:cubicBezTo>
                  <a:cubicBezTo>
                    <a:pt x="364716" y="70540"/>
                    <a:pt x="361187" y="70540"/>
                    <a:pt x="361187" y="74067"/>
                  </a:cubicBezTo>
                  <a:cubicBezTo>
                    <a:pt x="368245" y="74067"/>
                    <a:pt x="378832" y="74067"/>
                    <a:pt x="385890" y="74067"/>
                  </a:cubicBezTo>
                  <a:cubicBezTo>
                    <a:pt x="421180" y="70540"/>
                    <a:pt x="452941" y="67013"/>
                    <a:pt x="488231" y="63486"/>
                  </a:cubicBezTo>
                  <a:cubicBezTo>
                    <a:pt x="502347" y="63486"/>
                    <a:pt x="516463" y="63486"/>
                    <a:pt x="530579" y="59959"/>
                  </a:cubicBezTo>
                  <a:cubicBezTo>
                    <a:pt x="527050" y="59959"/>
                    <a:pt x="523521" y="59959"/>
                    <a:pt x="519992" y="59959"/>
                  </a:cubicBezTo>
                  <a:cubicBezTo>
                    <a:pt x="519992" y="59959"/>
                    <a:pt x="512934" y="59959"/>
                    <a:pt x="509405" y="59959"/>
                  </a:cubicBezTo>
                  <a:close/>
                  <a:moveTo>
                    <a:pt x="343542" y="81121"/>
                  </a:moveTo>
                  <a:cubicBezTo>
                    <a:pt x="350600" y="81121"/>
                    <a:pt x="354130" y="81121"/>
                    <a:pt x="361187" y="77594"/>
                  </a:cubicBezTo>
                  <a:cubicBezTo>
                    <a:pt x="354130" y="77594"/>
                    <a:pt x="350600" y="77594"/>
                    <a:pt x="343542" y="81121"/>
                  </a:cubicBezTo>
                  <a:close/>
                  <a:moveTo>
                    <a:pt x="576456" y="52905"/>
                  </a:moveTo>
                  <a:cubicBezTo>
                    <a:pt x="576456" y="52905"/>
                    <a:pt x="576456" y="52905"/>
                    <a:pt x="576456" y="52905"/>
                  </a:cubicBezTo>
                  <a:cubicBezTo>
                    <a:pt x="576456" y="52905"/>
                    <a:pt x="576456" y="52905"/>
                    <a:pt x="576456" y="52905"/>
                  </a:cubicBezTo>
                  <a:lnTo>
                    <a:pt x="576456" y="52905"/>
                  </a:lnTo>
                  <a:cubicBezTo>
                    <a:pt x="576456" y="52905"/>
                    <a:pt x="576456" y="52905"/>
                    <a:pt x="576456" y="52905"/>
                  </a:cubicBezTo>
                  <a:close/>
                  <a:moveTo>
                    <a:pt x="237672" y="169297"/>
                  </a:moveTo>
                  <a:cubicBezTo>
                    <a:pt x="237672" y="169297"/>
                    <a:pt x="234143" y="169297"/>
                    <a:pt x="230615" y="172824"/>
                  </a:cubicBezTo>
                  <a:cubicBezTo>
                    <a:pt x="230615" y="172824"/>
                    <a:pt x="234143" y="172824"/>
                    <a:pt x="237672" y="172824"/>
                  </a:cubicBezTo>
                  <a:cubicBezTo>
                    <a:pt x="255317" y="165770"/>
                    <a:pt x="272962" y="158716"/>
                    <a:pt x="290607" y="151661"/>
                  </a:cubicBezTo>
                  <a:cubicBezTo>
                    <a:pt x="290607" y="151661"/>
                    <a:pt x="287078" y="151661"/>
                    <a:pt x="287078" y="151661"/>
                  </a:cubicBezTo>
                  <a:cubicBezTo>
                    <a:pt x="269433" y="155189"/>
                    <a:pt x="251788" y="162243"/>
                    <a:pt x="237672" y="169297"/>
                  </a:cubicBezTo>
                  <a:close/>
                  <a:moveTo>
                    <a:pt x="223556" y="179878"/>
                  </a:moveTo>
                  <a:cubicBezTo>
                    <a:pt x="223556" y="179878"/>
                    <a:pt x="227085" y="179878"/>
                    <a:pt x="230615" y="179878"/>
                  </a:cubicBezTo>
                  <a:cubicBezTo>
                    <a:pt x="230615" y="179878"/>
                    <a:pt x="227085" y="179878"/>
                    <a:pt x="223556" y="179878"/>
                  </a:cubicBezTo>
                  <a:close/>
                  <a:moveTo>
                    <a:pt x="223556" y="179878"/>
                  </a:moveTo>
                  <a:cubicBezTo>
                    <a:pt x="223556" y="179878"/>
                    <a:pt x="223556" y="179878"/>
                    <a:pt x="223556" y="179878"/>
                  </a:cubicBezTo>
                  <a:cubicBezTo>
                    <a:pt x="223556" y="179878"/>
                    <a:pt x="223556" y="179878"/>
                    <a:pt x="223556" y="179878"/>
                  </a:cubicBezTo>
                  <a:cubicBezTo>
                    <a:pt x="223556" y="179878"/>
                    <a:pt x="223556" y="179878"/>
                    <a:pt x="223556" y="179878"/>
                  </a:cubicBezTo>
                  <a:close/>
                  <a:moveTo>
                    <a:pt x="361187" y="77594"/>
                  </a:moveTo>
                  <a:cubicBezTo>
                    <a:pt x="361187" y="77594"/>
                    <a:pt x="361187" y="77594"/>
                    <a:pt x="361187" y="77594"/>
                  </a:cubicBezTo>
                  <a:cubicBezTo>
                    <a:pt x="361187" y="77594"/>
                    <a:pt x="361187" y="77594"/>
                    <a:pt x="361187" y="77594"/>
                  </a:cubicBezTo>
                  <a:lnTo>
                    <a:pt x="361187" y="77594"/>
                  </a:lnTo>
                  <a:close/>
                  <a:moveTo>
                    <a:pt x="392948" y="91702"/>
                  </a:moveTo>
                  <a:cubicBezTo>
                    <a:pt x="389420" y="91702"/>
                    <a:pt x="385890" y="91702"/>
                    <a:pt x="382361" y="98756"/>
                  </a:cubicBezTo>
                  <a:cubicBezTo>
                    <a:pt x="382361" y="98756"/>
                    <a:pt x="385890" y="98756"/>
                    <a:pt x="389420" y="98756"/>
                  </a:cubicBezTo>
                  <a:cubicBezTo>
                    <a:pt x="414122" y="95229"/>
                    <a:pt x="442354" y="91702"/>
                    <a:pt x="467057" y="84648"/>
                  </a:cubicBezTo>
                  <a:cubicBezTo>
                    <a:pt x="449412" y="84648"/>
                    <a:pt x="431767" y="84648"/>
                    <a:pt x="392948" y="91702"/>
                  </a:cubicBezTo>
                  <a:close/>
                  <a:moveTo>
                    <a:pt x="1148154" y="1382592"/>
                  </a:moveTo>
                  <a:cubicBezTo>
                    <a:pt x="1151682" y="1382592"/>
                    <a:pt x="1155211" y="1379065"/>
                    <a:pt x="1155211" y="1372011"/>
                  </a:cubicBezTo>
                  <a:cubicBezTo>
                    <a:pt x="1151682" y="1372011"/>
                    <a:pt x="1148154" y="1375538"/>
                    <a:pt x="1148154" y="1382592"/>
                  </a:cubicBezTo>
                  <a:close/>
                  <a:moveTo>
                    <a:pt x="1172856" y="1375538"/>
                  </a:moveTo>
                  <a:cubicBezTo>
                    <a:pt x="1172856" y="1375538"/>
                    <a:pt x="1172856" y="1375538"/>
                    <a:pt x="1172856" y="1375538"/>
                  </a:cubicBezTo>
                  <a:cubicBezTo>
                    <a:pt x="1172856" y="1375538"/>
                    <a:pt x="1172856" y="1375538"/>
                    <a:pt x="1172856" y="1375538"/>
                  </a:cubicBezTo>
                  <a:cubicBezTo>
                    <a:pt x="1172856" y="1375538"/>
                    <a:pt x="1172856" y="1375538"/>
                    <a:pt x="1172856" y="1375538"/>
                  </a:cubicBezTo>
                  <a:cubicBezTo>
                    <a:pt x="1172856" y="1375538"/>
                    <a:pt x="1172856" y="1375538"/>
                    <a:pt x="1172856" y="1375538"/>
                  </a:cubicBezTo>
                  <a:close/>
                  <a:moveTo>
                    <a:pt x="1162270" y="1364957"/>
                  </a:moveTo>
                  <a:cubicBezTo>
                    <a:pt x="1162270" y="1364957"/>
                    <a:pt x="1162270" y="1364957"/>
                    <a:pt x="1162270" y="1364957"/>
                  </a:cubicBezTo>
                  <a:cubicBezTo>
                    <a:pt x="1162270" y="1364957"/>
                    <a:pt x="1162270" y="1364957"/>
                    <a:pt x="1162270" y="1364957"/>
                  </a:cubicBezTo>
                  <a:cubicBezTo>
                    <a:pt x="1162270" y="1364957"/>
                    <a:pt x="1162270" y="1364957"/>
                    <a:pt x="1162270" y="1364957"/>
                  </a:cubicBezTo>
                  <a:close/>
                  <a:moveTo>
                    <a:pt x="1172856" y="1379065"/>
                  </a:moveTo>
                  <a:cubicBezTo>
                    <a:pt x="1172856" y="1379065"/>
                    <a:pt x="1172856" y="1379065"/>
                    <a:pt x="1172856" y="1379065"/>
                  </a:cubicBezTo>
                  <a:cubicBezTo>
                    <a:pt x="1172856" y="1379065"/>
                    <a:pt x="1172856" y="1379065"/>
                    <a:pt x="1172856" y="1379065"/>
                  </a:cubicBezTo>
                  <a:lnTo>
                    <a:pt x="1172856" y="1379065"/>
                  </a:lnTo>
                  <a:cubicBezTo>
                    <a:pt x="1172856" y="1379065"/>
                    <a:pt x="1172856" y="1379065"/>
                    <a:pt x="1172856" y="1379065"/>
                  </a:cubicBezTo>
                  <a:cubicBezTo>
                    <a:pt x="1172856" y="1379065"/>
                    <a:pt x="1172856" y="1379065"/>
                    <a:pt x="1172856" y="1379065"/>
                  </a:cubicBezTo>
                  <a:cubicBezTo>
                    <a:pt x="1172856" y="1379065"/>
                    <a:pt x="1172856" y="1379065"/>
                    <a:pt x="1172856" y="1379065"/>
                  </a:cubicBezTo>
                  <a:lnTo>
                    <a:pt x="1172856" y="1379065"/>
                  </a:lnTo>
                  <a:close/>
                  <a:moveTo>
                    <a:pt x="1225791" y="973457"/>
                  </a:moveTo>
                  <a:cubicBezTo>
                    <a:pt x="1225791" y="973457"/>
                    <a:pt x="1225791" y="973457"/>
                    <a:pt x="1225791" y="973457"/>
                  </a:cubicBezTo>
                  <a:cubicBezTo>
                    <a:pt x="1225791" y="973457"/>
                    <a:pt x="1225791" y="973457"/>
                    <a:pt x="1225791" y="973457"/>
                  </a:cubicBezTo>
                  <a:cubicBezTo>
                    <a:pt x="1225791" y="973457"/>
                    <a:pt x="1225791" y="973457"/>
                    <a:pt x="1225791" y="973457"/>
                  </a:cubicBezTo>
                  <a:close/>
                  <a:moveTo>
                    <a:pt x="1165799" y="1386118"/>
                  </a:moveTo>
                  <a:cubicBezTo>
                    <a:pt x="1165799" y="1386118"/>
                    <a:pt x="1169327" y="1382592"/>
                    <a:pt x="1172856" y="1379065"/>
                  </a:cubicBezTo>
                  <a:cubicBezTo>
                    <a:pt x="1165799" y="1379065"/>
                    <a:pt x="1165799" y="1379065"/>
                    <a:pt x="1165799" y="1386118"/>
                  </a:cubicBezTo>
                  <a:close/>
                  <a:moveTo>
                    <a:pt x="1215205" y="962876"/>
                  </a:moveTo>
                  <a:cubicBezTo>
                    <a:pt x="1215205" y="962876"/>
                    <a:pt x="1222262" y="969931"/>
                    <a:pt x="1222262" y="973457"/>
                  </a:cubicBezTo>
                  <a:cubicBezTo>
                    <a:pt x="1222262" y="973457"/>
                    <a:pt x="1222262" y="973457"/>
                    <a:pt x="1225791" y="973457"/>
                  </a:cubicBezTo>
                  <a:cubicBezTo>
                    <a:pt x="1211675" y="948768"/>
                    <a:pt x="1179915" y="909971"/>
                    <a:pt x="1165799" y="902917"/>
                  </a:cubicBezTo>
                  <a:cubicBezTo>
                    <a:pt x="1165799" y="902917"/>
                    <a:pt x="1165799" y="902917"/>
                    <a:pt x="1165799" y="902917"/>
                  </a:cubicBezTo>
                  <a:cubicBezTo>
                    <a:pt x="1183444" y="920552"/>
                    <a:pt x="1197560" y="941714"/>
                    <a:pt x="1215205" y="959349"/>
                  </a:cubicBezTo>
                  <a:close/>
                  <a:moveTo>
                    <a:pt x="1225791" y="973457"/>
                  </a:moveTo>
                  <a:cubicBezTo>
                    <a:pt x="1225791" y="973457"/>
                    <a:pt x="1225791" y="973457"/>
                    <a:pt x="1225791" y="973457"/>
                  </a:cubicBezTo>
                  <a:lnTo>
                    <a:pt x="1225791" y="973457"/>
                  </a:lnTo>
                  <a:cubicBezTo>
                    <a:pt x="1225791" y="973457"/>
                    <a:pt x="1225791" y="973457"/>
                    <a:pt x="1225791" y="973457"/>
                  </a:cubicBezTo>
                  <a:cubicBezTo>
                    <a:pt x="1225791" y="973457"/>
                    <a:pt x="1225791" y="973457"/>
                    <a:pt x="1225791" y="973457"/>
                  </a:cubicBezTo>
                  <a:cubicBezTo>
                    <a:pt x="1225791" y="973457"/>
                    <a:pt x="1225791" y="973457"/>
                    <a:pt x="1225791" y="973457"/>
                  </a:cubicBezTo>
                  <a:close/>
                  <a:moveTo>
                    <a:pt x="1165799" y="1389646"/>
                  </a:moveTo>
                  <a:cubicBezTo>
                    <a:pt x="1165799" y="1389646"/>
                    <a:pt x="1165799" y="1389646"/>
                    <a:pt x="1165799" y="1389646"/>
                  </a:cubicBezTo>
                  <a:cubicBezTo>
                    <a:pt x="1165799" y="1389646"/>
                    <a:pt x="1165799" y="1389646"/>
                    <a:pt x="1165799" y="1389646"/>
                  </a:cubicBezTo>
                  <a:lnTo>
                    <a:pt x="1165799" y="1389646"/>
                  </a:lnTo>
                  <a:close/>
                  <a:moveTo>
                    <a:pt x="1165799" y="1389646"/>
                  </a:moveTo>
                  <a:cubicBezTo>
                    <a:pt x="1165799" y="1389646"/>
                    <a:pt x="1165799" y="1389646"/>
                    <a:pt x="1165799" y="1389646"/>
                  </a:cubicBezTo>
                  <a:cubicBezTo>
                    <a:pt x="1165799" y="1389646"/>
                    <a:pt x="1165799" y="1389646"/>
                    <a:pt x="1165799" y="1389646"/>
                  </a:cubicBezTo>
                  <a:cubicBezTo>
                    <a:pt x="1165799" y="1389646"/>
                    <a:pt x="1165799" y="1389646"/>
                    <a:pt x="1165799" y="1389646"/>
                  </a:cubicBezTo>
                  <a:close/>
                  <a:moveTo>
                    <a:pt x="1162270" y="1393173"/>
                  </a:moveTo>
                  <a:cubicBezTo>
                    <a:pt x="1162270" y="1393173"/>
                    <a:pt x="1162270" y="1393173"/>
                    <a:pt x="1162270" y="1389646"/>
                  </a:cubicBezTo>
                  <a:cubicBezTo>
                    <a:pt x="1162270" y="1389646"/>
                    <a:pt x="1162270" y="1389646"/>
                    <a:pt x="1158740" y="1389646"/>
                  </a:cubicBezTo>
                  <a:cubicBezTo>
                    <a:pt x="1158740" y="1389646"/>
                    <a:pt x="1158740" y="1389646"/>
                    <a:pt x="1158740" y="1389646"/>
                  </a:cubicBezTo>
                  <a:close/>
                  <a:moveTo>
                    <a:pt x="1155211" y="1372011"/>
                  </a:moveTo>
                  <a:cubicBezTo>
                    <a:pt x="1155211" y="1372011"/>
                    <a:pt x="1158740" y="1368483"/>
                    <a:pt x="1162270" y="1364957"/>
                  </a:cubicBezTo>
                  <a:cubicBezTo>
                    <a:pt x="1158740" y="1364957"/>
                    <a:pt x="1155211" y="1364957"/>
                    <a:pt x="1155211" y="1372011"/>
                  </a:cubicBezTo>
                  <a:close/>
                  <a:moveTo>
                    <a:pt x="904652" y="1633010"/>
                  </a:moveTo>
                  <a:cubicBezTo>
                    <a:pt x="904652" y="1633010"/>
                    <a:pt x="904652" y="1633010"/>
                    <a:pt x="904652" y="1633010"/>
                  </a:cubicBezTo>
                  <a:cubicBezTo>
                    <a:pt x="904652" y="1633010"/>
                    <a:pt x="904652" y="1633010"/>
                    <a:pt x="904652" y="1633010"/>
                  </a:cubicBezTo>
                  <a:cubicBezTo>
                    <a:pt x="904652" y="1633010"/>
                    <a:pt x="904652" y="1633010"/>
                    <a:pt x="904652" y="1633010"/>
                  </a:cubicBezTo>
                  <a:cubicBezTo>
                    <a:pt x="904652" y="1633010"/>
                    <a:pt x="904652" y="1633010"/>
                    <a:pt x="904652" y="1633010"/>
                  </a:cubicBezTo>
                  <a:close/>
                  <a:moveTo>
                    <a:pt x="1162270" y="1364957"/>
                  </a:moveTo>
                  <a:cubicBezTo>
                    <a:pt x="1162270" y="1364957"/>
                    <a:pt x="1162270" y="1364957"/>
                    <a:pt x="1162270" y="1364957"/>
                  </a:cubicBezTo>
                  <a:lnTo>
                    <a:pt x="1162270" y="1364957"/>
                  </a:lnTo>
                  <a:cubicBezTo>
                    <a:pt x="1162270" y="1364957"/>
                    <a:pt x="1162270" y="1364957"/>
                    <a:pt x="1162270" y="1364957"/>
                  </a:cubicBezTo>
                  <a:close/>
                  <a:moveTo>
                    <a:pt x="1003465" y="761836"/>
                  </a:moveTo>
                  <a:cubicBezTo>
                    <a:pt x="1003465" y="761836"/>
                    <a:pt x="1003465" y="761836"/>
                    <a:pt x="1003465" y="761836"/>
                  </a:cubicBezTo>
                  <a:cubicBezTo>
                    <a:pt x="1003465" y="761836"/>
                    <a:pt x="1003465" y="761836"/>
                    <a:pt x="1003465" y="761836"/>
                  </a:cubicBezTo>
                  <a:cubicBezTo>
                    <a:pt x="1003465" y="761836"/>
                    <a:pt x="1003465" y="761836"/>
                    <a:pt x="1003465" y="761836"/>
                  </a:cubicBezTo>
                  <a:close/>
                  <a:moveTo>
                    <a:pt x="1148154" y="1382592"/>
                  </a:moveTo>
                  <a:cubicBezTo>
                    <a:pt x="1148154" y="1382592"/>
                    <a:pt x="1148154" y="1382592"/>
                    <a:pt x="1148154" y="1382592"/>
                  </a:cubicBezTo>
                  <a:lnTo>
                    <a:pt x="1148154" y="1382592"/>
                  </a:lnTo>
                  <a:cubicBezTo>
                    <a:pt x="1148154" y="1382592"/>
                    <a:pt x="1148154" y="1382592"/>
                    <a:pt x="1148154" y="1382592"/>
                  </a:cubicBezTo>
                  <a:cubicBezTo>
                    <a:pt x="1148154" y="1382592"/>
                    <a:pt x="1148154" y="1382592"/>
                    <a:pt x="1148154" y="1382592"/>
                  </a:cubicBezTo>
                  <a:cubicBezTo>
                    <a:pt x="1148154" y="1382592"/>
                    <a:pt x="1148154" y="1382592"/>
                    <a:pt x="1148154" y="1382592"/>
                  </a:cubicBezTo>
                  <a:close/>
                  <a:moveTo>
                    <a:pt x="1155211" y="1372011"/>
                  </a:moveTo>
                  <a:cubicBezTo>
                    <a:pt x="1155211" y="1372011"/>
                    <a:pt x="1155211" y="1372011"/>
                    <a:pt x="1155211" y="1372011"/>
                  </a:cubicBezTo>
                  <a:cubicBezTo>
                    <a:pt x="1155211" y="1372011"/>
                    <a:pt x="1155211" y="1372011"/>
                    <a:pt x="1155211" y="1372011"/>
                  </a:cubicBezTo>
                  <a:cubicBezTo>
                    <a:pt x="1155211" y="1372011"/>
                    <a:pt x="1155211" y="1372011"/>
                    <a:pt x="1155211" y="1372011"/>
                  </a:cubicBezTo>
                  <a:close/>
                  <a:moveTo>
                    <a:pt x="1155211" y="1372011"/>
                  </a:moveTo>
                  <a:cubicBezTo>
                    <a:pt x="1155211" y="1372011"/>
                    <a:pt x="1155211" y="1372011"/>
                    <a:pt x="1155211" y="1372011"/>
                  </a:cubicBezTo>
                  <a:cubicBezTo>
                    <a:pt x="1155211" y="1372011"/>
                    <a:pt x="1155211" y="1372011"/>
                    <a:pt x="1155211" y="1372011"/>
                  </a:cubicBezTo>
                  <a:cubicBezTo>
                    <a:pt x="1155211" y="1372011"/>
                    <a:pt x="1155211" y="1372011"/>
                    <a:pt x="1155211" y="1372011"/>
                  </a:cubicBezTo>
                  <a:close/>
                  <a:moveTo>
                    <a:pt x="1144625" y="1393173"/>
                  </a:moveTo>
                  <a:cubicBezTo>
                    <a:pt x="1144625" y="1389646"/>
                    <a:pt x="1144625" y="1386118"/>
                    <a:pt x="1148154" y="1382592"/>
                  </a:cubicBezTo>
                  <a:cubicBezTo>
                    <a:pt x="1144625" y="1382592"/>
                    <a:pt x="1144625" y="1382592"/>
                    <a:pt x="1144625" y="1393173"/>
                  </a:cubicBezTo>
                  <a:close/>
                  <a:moveTo>
                    <a:pt x="1162270" y="1357903"/>
                  </a:moveTo>
                  <a:cubicBezTo>
                    <a:pt x="1162270" y="1357903"/>
                    <a:pt x="1162270" y="1357903"/>
                    <a:pt x="1162270" y="1357903"/>
                  </a:cubicBezTo>
                  <a:cubicBezTo>
                    <a:pt x="1162270" y="1357903"/>
                    <a:pt x="1162270" y="1357903"/>
                    <a:pt x="1162270" y="1357903"/>
                  </a:cubicBezTo>
                  <a:cubicBezTo>
                    <a:pt x="1162270" y="1357903"/>
                    <a:pt x="1162270" y="1357903"/>
                    <a:pt x="1162270" y="1357903"/>
                  </a:cubicBezTo>
                  <a:cubicBezTo>
                    <a:pt x="1162270" y="1357903"/>
                    <a:pt x="1162270" y="1357903"/>
                    <a:pt x="1162270" y="1357903"/>
                  </a:cubicBezTo>
                  <a:close/>
                  <a:moveTo>
                    <a:pt x="1176385" y="941714"/>
                  </a:moveTo>
                  <a:cubicBezTo>
                    <a:pt x="1176385" y="941714"/>
                    <a:pt x="1176385" y="941714"/>
                    <a:pt x="1179915" y="945241"/>
                  </a:cubicBezTo>
                  <a:cubicBezTo>
                    <a:pt x="1179915" y="945241"/>
                    <a:pt x="1179915" y="945241"/>
                    <a:pt x="1179915" y="945241"/>
                  </a:cubicBezTo>
                  <a:cubicBezTo>
                    <a:pt x="1179915" y="945241"/>
                    <a:pt x="1179915" y="945241"/>
                    <a:pt x="1179915" y="945241"/>
                  </a:cubicBezTo>
                  <a:cubicBezTo>
                    <a:pt x="1179915" y="945241"/>
                    <a:pt x="1179915" y="945241"/>
                    <a:pt x="1179915" y="945241"/>
                  </a:cubicBezTo>
                  <a:close/>
                  <a:moveTo>
                    <a:pt x="1197560" y="966403"/>
                  </a:moveTo>
                  <a:lnTo>
                    <a:pt x="1197560" y="966403"/>
                  </a:lnTo>
                  <a:cubicBezTo>
                    <a:pt x="1197560" y="969931"/>
                    <a:pt x="1201089" y="973457"/>
                    <a:pt x="1208146" y="976984"/>
                  </a:cubicBezTo>
                  <a:cubicBezTo>
                    <a:pt x="1208146" y="969931"/>
                    <a:pt x="1204617" y="966403"/>
                    <a:pt x="1197560" y="962876"/>
                  </a:cubicBezTo>
                  <a:cubicBezTo>
                    <a:pt x="1192866" y="955822"/>
                    <a:pt x="1188137" y="951131"/>
                    <a:pt x="1183444" y="948768"/>
                  </a:cubicBezTo>
                  <a:cubicBezTo>
                    <a:pt x="1190501" y="955822"/>
                    <a:pt x="1190501" y="962876"/>
                    <a:pt x="1197560" y="966403"/>
                  </a:cubicBezTo>
                  <a:close/>
                  <a:moveTo>
                    <a:pt x="1190501" y="1548362"/>
                  </a:moveTo>
                  <a:cubicBezTo>
                    <a:pt x="1190501" y="1548362"/>
                    <a:pt x="1190501" y="1548362"/>
                    <a:pt x="1190501" y="1548362"/>
                  </a:cubicBezTo>
                  <a:cubicBezTo>
                    <a:pt x="1190501" y="1548362"/>
                    <a:pt x="1190501" y="1548362"/>
                    <a:pt x="1190501" y="1548362"/>
                  </a:cubicBezTo>
                  <a:cubicBezTo>
                    <a:pt x="1190501" y="1548362"/>
                    <a:pt x="1190501" y="1548362"/>
                    <a:pt x="1190501" y="1548362"/>
                  </a:cubicBezTo>
                  <a:close/>
                  <a:moveTo>
                    <a:pt x="1218734" y="1527199"/>
                  </a:moveTo>
                  <a:cubicBezTo>
                    <a:pt x="1218734" y="1527199"/>
                    <a:pt x="1218734" y="1527199"/>
                    <a:pt x="1218734" y="1527199"/>
                  </a:cubicBezTo>
                  <a:cubicBezTo>
                    <a:pt x="1218734" y="1527199"/>
                    <a:pt x="1218734" y="1527199"/>
                    <a:pt x="1218734" y="1527199"/>
                  </a:cubicBezTo>
                  <a:lnTo>
                    <a:pt x="1218734" y="1527199"/>
                  </a:lnTo>
                  <a:close/>
                  <a:moveTo>
                    <a:pt x="1190501" y="1548362"/>
                  </a:moveTo>
                  <a:cubicBezTo>
                    <a:pt x="1190501" y="1548362"/>
                    <a:pt x="1190501" y="1548362"/>
                    <a:pt x="1190501" y="1548362"/>
                  </a:cubicBezTo>
                  <a:cubicBezTo>
                    <a:pt x="1190501" y="1548362"/>
                    <a:pt x="1190501" y="1548362"/>
                    <a:pt x="1190501" y="1548362"/>
                  </a:cubicBezTo>
                  <a:cubicBezTo>
                    <a:pt x="1190501" y="1548362"/>
                    <a:pt x="1190501" y="1548362"/>
                    <a:pt x="1190501" y="1548362"/>
                  </a:cubicBezTo>
                  <a:close/>
                  <a:moveTo>
                    <a:pt x="1218734" y="1530727"/>
                  </a:moveTo>
                  <a:cubicBezTo>
                    <a:pt x="1208146" y="1537780"/>
                    <a:pt x="1197560" y="1537780"/>
                    <a:pt x="1190501" y="1544834"/>
                  </a:cubicBezTo>
                  <a:cubicBezTo>
                    <a:pt x="1201089" y="1544834"/>
                    <a:pt x="1211675" y="1537780"/>
                    <a:pt x="1218734" y="1530727"/>
                  </a:cubicBezTo>
                  <a:close/>
                  <a:moveTo>
                    <a:pt x="1063457" y="811215"/>
                  </a:moveTo>
                  <a:cubicBezTo>
                    <a:pt x="1063457" y="811215"/>
                    <a:pt x="1063457" y="811215"/>
                    <a:pt x="1066986" y="811215"/>
                  </a:cubicBezTo>
                  <a:cubicBezTo>
                    <a:pt x="1066986" y="811215"/>
                    <a:pt x="1066986" y="807687"/>
                    <a:pt x="1063457" y="804160"/>
                  </a:cubicBezTo>
                  <a:cubicBezTo>
                    <a:pt x="1045812" y="786525"/>
                    <a:pt x="1028167" y="772417"/>
                    <a:pt x="1006994" y="761836"/>
                  </a:cubicBezTo>
                  <a:cubicBezTo>
                    <a:pt x="1006994" y="761836"/>
                    <a:pt x="1006994" y="761836"/>
                    <a:pt x="1003465" y="761836"/>
                  </a:cubicBezTo>
                  <a:cubicBezTo>
                    <a:pt x="1003465" y="761836"/>
                    <a:pt x="1003465" y="761836"/>
                    <a:pt x="1003465" y="765363"/>
                  </a:cubicBezTo>
                  <a:cubicBezTo>
                    <a:pt x="1021110" y="779471"/>
                    <a:pt x="1042284" y="797106"/>
                    <a:pt x="1059929" y="811215"/>
                  </a:cubicBezTo>
                  <a:close/>
                  <a:moveTo>
                    <a:pt x="1190501" y="1548362"/>
                  </a:moveTo>
                  <a:cubicBezTo>
                    <a:pt x="1190501" y="1548362"/>
                    <a:pt x="1190501" y="1548362"/>
                    <a:pt x="1190501" y="1548362"/>
                  </a:cubicBezTo>
                  <a:cubicBezTo>
                    <a:pt x="1190501" y="1548362"/>
                    <a:pt x="1190501" y="1548362"/>
                    <a:pt x="1190501" y="1548362"/>
                  </a:cubicBezTo>
                  <a:lnTo>
                    <a:pt x="1190501" y="1548362"/>
                  </a:lnTo>
                  <a:close/>
                  <a:moveTo>
                    <a:pt x="798782" y="486728"/>
                  </a:moveTo>
                  <a:cubicBezTo>
                    <a:pt x="802312" y="486728"/>
                    <a:pt x="805841" y="486728"/>
                    <a:pt x="809370" y="486728"/>
                  </a:cubicBezTo>
                  <a:cubicBezTo>
                    <a:pt x="837601" y="486728"/>
                    <a:pt x="855246" y="486728"/>
                    <a:pt x="869362" y="486728"/>
                  </a:cubicBezTo>
                  <a:cubicBezTo>
                    <a:pt x="841131" y="483202"/>
                    <a:pt x="812899" y="479674"/>
                    <a:pt x="798782" y="486728"/>
                  </a:cubicBezTo>
                  <a:close/>
                  <a:moveTo>
                    <a:pt x="1218734" y="1527199"/>
                  </a:moveTo>
                  <a:cubicBezTo>
                    <a:pt x="1218734" y="1527199"/>
                    <a:pt x="1218734" y="1527199"/>
                    <a:pt x="1218734" y="1527199"/>
                  </a:cubicBezTo>
                  <a:cubicBezTo>
                    <a:pt x="1218734" y="1527199"/>
                    <a:pt x="1218734" y="1527199"/>
                    <a:pt x="1218734" y="1527199"/>
                  </a:cubicBezTo>
                  <a:cubicBezTo>
                    <a:pt x="1218734" y="1527199"/>
                    <a:pt x="1218734" y="1527199"/>
                    <a:pt x="1218734" y="1527199"/>
                  </a:cubicBezTo>
                  <a:close/>
                  <a:moveTo>
                    <a:pt x="1137566" y="1396700"/>
                  </a:moveTo>
                  <a:cubicBezTo>
                    <a:pt x="1137566" y="1396700"/>
                    <a:pt x="1137566" y="1396700"/>
                    <a:pt x="1137566" y="1396700"/>
                  </a:cubicBezTo>
                  <a:cubicBezTo>
                    <a:pt x="1137566" y="1396700"/>
                    <a:pt x="1137566" y="1396700"/>
                    <a:pt x="1137566" y="1396700"/>
                  </a:cubicBezTo>
                  <a:cubicBezTo>
                    <a:pt x="1137566" y="1396700"/>
                    <a:pt x="1137566" y="1396700"/>
                    <a:pt x="1137566" y="1396700"/>
                  </a:cubicBezTo>
                  <a:cubicBezTo>
                    <a:pt x="1137566" y="1396700"/>
                    <a:pt x="1137566" y="1396700"/>
                    <a:pt x="1137566" y="1396700"/>
                  </a:cubicBezTo>
                  <a:close/>
                  <a:moveTo>
                    <a:pt x="1211675" y="1527199"/>
                  </a:moveTo>
                  <a:cubicBezTo>
                    <a:pt x="1211675" y="1527199"/>
                    <a:pt x="1215205" y="1527199"/>
                    <a:pt x="1218734" y="1527199"/>
                  </a:cubicBezTo>
                  <a:cubicBezTo>
                    <a:pt x="1218734" y="1527199"/>
                    <a:pt x="1215205" y="1527199"/>
                    <a:pt x="1211675" y="1527199"/>
                  </a:cubicBezTo>
                  <a:close/>
                  <a:moveTo>
                    <a:pt x="1211675" y="1527199"/>
                  </a:moveTo>
                  <a:cubicBezTo>
                    <a:pt x="1211675" y="1527199"/>
                    <a:pt x="1211675" y="1527199"/>
                    <a:pt x="1211675" y="1527199"/>
                  </a:cubicBezTo>
                  <a:cubicBezTo>
                    <a:pt x="1211675" y="1527199"/>
                    <a:pt x="1211675" y="1527199"/>
                    <a:pt x="1211675" y="1527199"/>
                  </a:cubicBezTo>
                  <a:lnTo>
                    <a:pt x="1211675" y="1527199"/>
                  </a:lnTo>
                  <a:close/>
                  <a:moveTo>
                    <a:pt x="1201089" y="1534254"/>
                  </a:moveTo>
                  <a:cubicBezTo>
                    <a:pt x="1201089" y="1534254"/>
                    <a:pt x="1201089" y="1534254"/>
                    <a:pt x="1204617" y="1534254"/>
                  </a:cubicBezTo>
                  <a:cubicBezTo>
                    <a:pt x="1204617" y="1534254"/>
                    <a:pt x="1201089" y="1534254"/>
                    <a:pt x="1201089" y="1534254"/>
                  </a:cubicBezTo>
                  <a:close/>
                  <a:moveTo>
                    <a:pt x="1225791" y="1523673"/>
                  </a:moveTo>
                  <a:cubicBezTo>
                    <a:pt x="1225791" y="1523673"/>
                    <a:pt x="1218734" y="1523673"/>
                    <a:pt x="1218734" y="1523673"/>
                  </a:cubicBezTo>
                  <a:cubicBezTo>
                    <a:pt x="1218734" y="1523673"/>
                    <a:pt x="1222262" y="1523673"/>
                    <a:pt x="1225791" y="1523673"/>
                  </a:cubicBezTo>
                  <a:cubicBezTo>
                    <a:pt x="1225791" y="1523673"/>
                    <a:pt x="1229320" y="1523673"/>
                    <a:pt x="1232850" y="1523673"/>
                  </a:cubicBezTo>
                  <a:cubicBezTo>
                    <a:pt x="1232850" y="1523673"/>
                    <a:pt x="1229320" y="1523673"/>
                    <a:pt x="1225791" y="1523673"/>
                  </a:cubicBezTo>
                  <a:cubicBezTo>
                    <a:pt x="1225791" y="1523673"/>
                    <a:pt x="1225791" y="1523673"/>
                    <a:pt x="1225791" y="1523673"/>
                  </a:cubicBezTo>
                  <a:close/>
                  <a:moveTo>
                    <a:pt x="1208146" y="1530727"/>
                  </a:moveTo>
                  <a:cubicBezTo>
                    <a:pt x="1208146" y="1530727"/>
                    <a:pt x="1211675" y="1530727"/>
                    <a:pt x="1215205" y="1530727"/>
                  </a:cubicBezTo>
                  <a:cubicBezTo>
                    <a:pt x="1215205" y="1530727"/>
                    <a:pt x="1211675" y="1530727"/>
                    <a:pt x="1208146" y="1530727"/>
                  </a:cubicBezTo>
                  <a:close/>
                  <a:moveTo>
                    <a:pt x="1208146" y="1530727"/>
                  </a:moveTo>
                  <a:cubicBezTo>
                    <a:pt x="1208146" y="1530727"/>
                    <a:pt x="1208146" y="1530727"/>
                    <a:pt x="1208146" y="1530727"/>
                  </a:cubicBezTo>
                  <a:cubicBezTo>
                    <a:pt x="1208146" y="1530727"/>
                    <a:pt x="1208146" y="1530727"/>
                    <a:pt x="1208146" y="1530727"/>
                  </a:cubicBezTo>
                  <a:lnTo>
                    <a:pt x="1208146" y="1530727"/>
                  </a:lnTo>
                  <a:close/>
                  <a:moveTo>
                    <a:pt x="1211675" y="1527199"/>
                  </a:moveTo>
                  <a:cubicBezTo>
                    <a:pt x="1211675" y="1527199"/>
                    <a:pt x="1211675" y="1527199"/>
                    <a:pt x="1211675" y="1527199"/>
                  </a:cubicBezTo>
                  <a:cubicBezTo>
                    <a:pt x="1211675" y="1527199"/>
                    <a:pt x="1211675" y="1527199"/>
                    <a:pt x="1211675" y="1527199"/>
                  </a:cubicBezTo>
                  <a:cubicBezTo>
                    <a:pt x="1211675" y="1527199"/>
                    <a:pt x="1211675" y="1527199"/>
                    <a:pt x="1211675" y="1527199"/>
                  </a:cubicBezTo>
                  <a:close/>
                  <a:moveTo>
                    <a:pt x="1208146" y="1530727"/>
                  </a:moveTo>
                  <a:cubicBezTo>
                    <a:pt x="1208146" y="1530727"/>
                    <a:pt x="1208146" y="1530727"/>
                    <a:pt x="1208146" y="1530727"/>
                  </a:cubicBezTo>
                  <a:cubicBezTo>
                    <a:pt x="1208146" y="1530727"/>
                    <a:pt x="1208146" y="1530727"/>
                    <a:pt x="1208146" y="1530727"/>
                  </a:cubicBezTo>
                  <a:cubicBezTo>
                    <a:pt x="1208146" y="1530727"/>
                    <a:pt x="1208146" y="1530727"/>
                    <a:pt x="1208146" y="1530727"/>
                  </a:cubicBezTo>
                  <a:close/>
                  <a:moveTo>
                    <a:pt x="1201089" y="1534254"/>
                  </a:moveTo>
                  <a:cubicBezTo>
                    <a:pt x="1201089" y="1534254"/>
                    <a:pt x="1201089" y="1534254"/>
                    <a:pt x="1201089" y="1534254"/>
                  </a:cubicBezTo>
                  <a:lnTo>
                    <a:pt x="1201089" y="1534254"/>
                  </a:lnTo>
                  <a:cubicBezTo>
                    <a:pt x="1201089" y="1534254"/>
                    <a:pt x="1201089" y="1534254"/>
                    <a:pt x="1201089" y="1534254"/>
                  </a:cubicBezTo>
                  <a:cubicBezTo>
                    <a:pt x="1201089" y="1534254"/>
                    <a:pt x="1201089" y="1534254"/>
                    <a:pt x="1201089" y="1534254"/>
                  </a:cubicBezTo>
                  <a:cubicBezTo>
                    <a:pt x="1201089" y="1534254"/>
                    <a:pt x="1201089" y="1534254"/>
                    <a:pt x="1201089" y="1534254"/>
                  </a:cubicBezTo>
                  <a:close/>
                  <a:moveTo>
                    <a:pt x="1229320" y="1520145"/>
                  </a:moveTo>
                  <a:cubicBezTo>
                    <a:pt x="1229320" y="1520145"/>
                    <a:pt x="1236379" y="1520145"/>
                    <a:pt x="1239907" y="1520145"/>
                  </a:cubicBezTo>
                  <a:cubicBezTo>
                    <a:pt x="1236379" y="1516619"/>
                    <a:pt x="1236379" y="1516619"/>
                    <a:pt x="1229320" y="1520145"/>
                  </a:cubicBezTo>
                  <a:close/>
                  <a:moveTo>
                    <a:pt x="530579" y="663079"/>
                  </a:moveTo>
                  <a:cubicBezTo>
                    <a:pt x="530579" y="663079"/>
                    <a:pt x="530579" y="663079"/>
                    <a:pt x="530579" y="663079"/>
                  </a:cubicBezTo>
                  <a:cubicBezTo>
                    <a:pt x="530579" y="663079"/>
                    <a:pt x="530579" y="663079"/>
                    <a:pt x="530579" y="663079"/>
                  </a:cubicBezTo>
                  <a:cubicBezTo>
                    <a:pt x="530579" y="663079"/>
                    <a:pt x="530579" y="663079"/>
                    <a:pt x="530579" y="663079"/>
                  </a:cubicBezTo>
                  <a:close/>
                  <a:moveTo>
                    <a:pt x="530579" y="663079"/>
                  </a:moveTo>
                  <a:cubicBezTo>
                    <a:pt x="530579" y="663079"/>
                    <a:pt x="530579" y="663079"/>
                    <a:pt x="530579" y="663079"/>
                  </a:cubicBezTo>
                  <a:cubicBezTo>
                    <a:pt x="530579" y="663079"/>
                    <a:pt x="530579" y="663079"/>
                    <a:pt x="530579" y="663079"/>
                  </a:cubicBezTo>
                  <a:lnTo>
                    <a:pt x="530579" y="663079"/>
                  </a:lnTo>
                  <a:close/>
                  <a:moveTo>
                    <a:pt x="597630" y="684242"/>
                  </a:moveTo>
                  <a:cubicBezTo>
                    <a:pt x="597630" y="684242"/>
                    <a:pt x="597630" y="684242"/>
                    <a:pt x="597630" y="684242"/>
                  </a:cubicBezTo>
                  <a:cubicBezTo>
                    <a:pt x="597630" y="684242"/>
                    <a:pt x="597630" y="684242"/>
                    <a:pt x="597630" y="684242"/>
                  </a:cubicBezTo>
                  <a:cubicBezTo>
                    <a:pt x="597630" y="684242"/>
                    <a:pt x="597630" y="684242"/>
                    <a:pt x="597630" y="684242"/>
                  </a:cubicBezTo>
                  <a:close/>
                  <a:moveTo>
                    <a:pt x="530579" y="659553"/>
                  </a:moveTo>
                  <a:cubicBezTo>
                    <a:pt x="530579" y="659553"/>
                    <a:pt x="530579" y="659553"/>
                    <a:pt x="530579" y="659553"/>
                  </a:cubicBezTo>
                  <a:cubicBezTo>
                    <a:pt x="530579" y="659553"/>
                    <a:pt x="530579" y="659553"/>
                    <a:pt x="530579" y="659553"/>
                  </a:cubicBezTo>
                  <a:cubicBezTo>
                    <a:pt x="530579" y="659553"/>
                    <a:pt x="530579" y="659553"/>
                    <a:pt x="530579" y="659553"/>
                  </a:cubicBezTo>
                  <a:close/>
                  <a:moveTo>
                    <a:pt x="304723" y="447931"/>
                  </a:moveTo>
                  <a:cubicBezTo>
                    <a:pt x="304723" y="447931"/>
                    <a:pt x="304723" y="447931"/>
                    <a:pt x="304723" y="447931"/>
                  </a:cubicBezTo>
                  <a:cubicBezTo>
                    <a:pt x="304723" y="447931"/>
                    <a:pt x="304723" y="447931"/>
                    <a:pt x="304723" y="447931"/>
                  </a:cubicBezTo>
                  <a:cubicBezTo>
                    <a:pt x="304723" y="447931"/>
                    <a:pt x="304723" y="447931"/>
                    <a:pt x="304723" y="447931"/>
                  </a:cubicBezTo>
                  <a:cubicBezTo>
                    <a:pt x="304723" y="447931"/>
                    <a:pt x="304723" y="447931"/>
                    <a:pt x="304723" y="447931"/>
                  </a:cubicBezTo>
                  <a:cubicBezTo>
                    <a:pt x="304723" y="447931"/>
                    <a:pt x="304723" y="447931"/>
                    <a:pt x="304723" y="447931"/>
                  </a:cubicBezTo>
                  <a:close/>
                  <a:moveTo>
                    <a:pt x="294136" y="444404"/>
                  </a:moveTo>
                  <a:cubicBezTo>
                    <a:pt x="294136" y="444404"/>
                    <a:pt x="294136" y="444404"/>
                    <a:pt x="294136" y="444404"/>
                  </a:cubicBezTo>
                  <a:cubicBezTo>
                    <a:pt x="294136" y="444404"/>
                    <a:pt x="294136" y="444404"/>
                    <a:pt x="294136" y="444404"/>
                  </a:cubicBezTo>
                  <a:cubicBezTo>
                    <a:pt x="294136" y="444404"/>
                    <a:pt x="294136" y="444404"/>
                    <a:pt x="294136" y="444404"/>
                  </a:cubicBezTo>
                  <a:close/>
                  <a:moveTo>
                    <a:pt x="297665" y="444404"/>
                  </a:moveTo>
                  <a:cubicBezTo>
                    <a:pt x="297665" y="447931"/>
                    <a:pt x="301195" y="447931"/>
                    <a:pt x="304723" y="444404"/>
                  </a:cubicBezTo>
                  <a:cubicBezTo>
                    <a:pt x="304723" y="444404"/>
                    <a:pt x="297665" y="444404"/>
                    <a:pt x="297665" y="444404"/>
                  </a:cubicBezTo>
                  <a:lnTo>
                    <a:pt x="297665" y="444404"/>
                  </a:lnTo>
                  <a:close/>
                  <a:moveTo>
                    <a:pt x="424709" y="465567"/>
                  </a:moveTo>
                  <a:cubicBezTo>
                    <a:pt x="385890" y="458513"/>
                    <a:pt x="343542" y="454985"/>
                    <a:pt x="304723" y="444404"/>
                  </a:cubicBezTo>
                  <a:cubicBezTo>
                    <a:pt x="304723" y="444404"/>
                    <a:pt x="304723" y="444404"/>
                    <a:pt x="304723" y="444404"/>
                  </a:cubicBezTo>
                  <a:cubicBezTo>
                    <a:pt x="308252" y="444404"/>
                    <a:pt x="311781" y="444404"/>
                    <a:pt x="315310" y="447931"/>
                  </a:cubicBezTo>
                  <a:cubicBezTo>
                    <a:pt x="350600" y="454985"/>
                    <a:pt x="385890" y="462039"/>
                    <a:pt x="424709" y="465567"/>
                  </a:cubicBezTo>
                  <a:cubicBezTo>
                    <a:pt x="431767" y="465567"/>
                    <a:pt x="438825" y="465567"/>
                    <a:pt x="449412" y="465567"/>
                  </a:cubicBezTo>
                  <a:cubicBezTo>
                    <a:pt x="449412" y="465567"/>
                    <a:pt x="449412" y="465567"/>
                    <a:pt x="449412" y="465567"/>
                  </a:cubicBezTo>
                  <a:cubicBezTo>
                    <a:pt x="438825" y="465567"/>
                    <a:pt x="431767" y="465567"/>
                    <a:pt x="421180" y="462039"/>
                  </a:cubicBezTo>
                  <a:close/>
                  <a:moveTo>
                    <a:pt x="541166" y="663079"/>
                  </a:moveTo>
                  <a:cubicBezTo>
                    <a:pt x="541166" y="663079"/>
                    <a:pt x="534108" y="663079"/>
                    <a:pt x="534108" y="663079"/>
                  </a:cubicBezTo>
                  <a:cubicBezTo>
                    <a:pt x="548224" y="670134"/>
                    <a:pt x="565869" y="677188"/>
                    <a:pt x="579985" y="677188"/>
                  </a:cubicBezTo>
                  <a:cubicBezTo>
                    <a:pt x="579985" y="677188"/>
                    <a:pt x="579985" y="677188"/>
                    <a:pt x="579985" y="677188"/>
                  </a:cubicBezTo>
                  <a:cubicBezTo>
                    <a:pt x="565869" y="673661"/>
                    <a:pt x="555282" y="666607"/>
                    <a:pt x="541166" y="663079"/>
                  </a:cubicBezTo>
                  <a:close/>
                  <a:moveTo>
                    <a:pt x="587042" y="680714"/>
                  </a:moveTo>
                  <a:cubicBezTo>
                    <a:pt x="587042" y="680714"/>
                    <a:pt x="587042" y="680714"/>
                    <a:pt x="587042" y="680714"/>
                  </a:cubicBezTo>
                  <a:cubicBezTo>
                    <a:pt x="587042" y="680714"/>
                    <a:pt x="587042" y="680714"/>
                    <a:pt x="587042" y="680714"/>
                  </a:cubicBezTo>
                  <a:cubicBezTo>
                    <a:pt x="587042" y="680714"/>
                    <a:pt x="587042" y="680714"/>
                    <a:pt x="587042" y="680714"/>
                  </a:cubicBezTo>
                  <a:cubicBezTo>
                    <a:pt x="587042" y="680714"/>
                    <a:pt x="587042" y="680714"/>
                    <a:pt x="587042" y="680714"/>
                  </a:cubicBezTo>
                  <a:cubicBezTo>
                    <a:pt x="587042" y="680714"/>
                    <a:pt x="587042" y="680714"/>
                    <a:pt x="587042" y="680714"/>
                  </a:cubicBezTo>
                  <a:close/>
                  <a:moveTo>
                    <a:pt x="668210" y="705404"/>
                  </a:moveTo>
                  <a:cubicBezTo>
                    <a:pt x="678797" y="712458"/>
                    <a:pt x="689384" y="712458"/>
                    <a:pt x="696442" y="715985"/>
                  </a:cubicBezTo>
                  <a:cubicBezTo>
                    <a:pt x="703500" y="715985"/>
                    <a:pt x="714087" y="723039"/>
                    <a:pt x="721145" y="715985"/>
                  </a:cubicBezTo>
                  <a:cubicBezTo>
                    <a:pt x="703500" y="712458"/>
                    <a:pt x="685855" y="708931"/>
                    <a:pt x="668210" y="701877"/>
                  </a:cubicBezTo>
                  <a:cubicBezTo>
                    <a:pt x="668210" y="701877"/>
                    <a:pt x="668210" y="701877"/>
                    <a:pt x="668210" y="701877"/>
                  </a:cubicBezTo>
                  <a:close/>
                  <a:moveTo>
                    <a:pt x="565869" y="486728"/>
                  </a:moveTo>
                  <a:cubicBezTo>
                    <a:pt x="583514" y="486728"/>
                    <a:pt x="615275" y="486728"/>
                    <a:pt x="632920" y="486728"/>
                  </a:cubicBezTo>
                  <a:cubicBezTo>
                    <a:pt x="611746" y="486728"/>
                    <a:pt x="590572" y="486728"/>
                    <a:pt x="565869" y="486728"/>
                  </a:cubicBezTo>
                  <a:close/>
                  <a:moveTo>
                    <a:pt x="707029" y="490256"/>
                  </a:moveTo>
                  <a:cubicBezTo>
                    <a:pt x="707029" y="490256"/>
                    <a:pt x="707029" y="490256"/>
                    <a:pt x="710557" y="490256"/>
                  </a:cubicBezTo>
                  <a:cubicBezTo>
                    <a:pt x="731732" y="490256"/>
                    <a:pt x="749377" y="490256"/>
                    <a:pt x="770551" y="490256"/>
                  </a:cubicBezTo>
                  <a:cubicBezTo>
                    <a:pt x="770551" y="490256"/>
                    <a:pt x="770551" y="490256"/>
                    <a:pt x="777609" y="486728"/>
                  </a:cubicBezTo>
                  <a:cubicBezTo>
                    <a:pt x="752906" y="486728"/>
                    <a:pt x="721145" y="486728"/>
                    <a:pt x="707029" y="490256"/>
                  </a:cubicBezTo>
                  <a:close/>
                  <a:moveTo>
                    <a:pt x="597630" y="684242"/>
                  </a:moveTo>
                  <a:cubicBezTo>
                    <a:pt x="597630" y="684242"/>
                    <a:pt x="597630" y="684242"/>
                    <a:pt x="597630" y="684242"/>
                  </a:cubicBezTo>
                  <a:cubicBezTo>
                    <a:pt x="597630" y="684242"/>
                    <a:pt x="597630" y="684242"/>
                    <a:pt x="597630" y="684242"/>
                  </a:cubicBezTo>
                  <a:cubicBezTo>
                    <a:pt x="597630" y="684242"/>
                    <a:pt x="597630" y="684242"/>
                    <a:pt x="597630" y="684242"/>
                  </a:cubicBezTo>
                  <a:cubicBezTo>
                    <a:pt x="597630" y="684242"/>
                    <a:pt x="597630" y="684242"/>
                    <a:pt x="597630" y="684242"/>
                  </a:cubicBezTo>
                  <a:cubicBezTo>
                    <a:pt x="597630" y="684242"/>
                    <a:pt x="597630" y="684242"/>
                    <a:pt x="597630" y="684242"/>
                  </a:cubicBezTo>
                  <a:close/>
                  <a:moveTo>
                    <a:pt x="587042" y="680714"/>
                  </a:moveTo>
                  <a:cubicBezTo>
                    <a:pt x="587042" y="680714"/>
                    <a:pt x="594101" y="680714"/>
                    <a:pt x="594101" y="680714"/>
                  </a:cubicBezTo>
                  <a:cubicBezTo>
                    <a:pt x="594101" y="677188"/>
                    <a:pt x="590572" y="680714"/>
                    <a:pt x="587042" y="680714"/>
                  </a:cubicBezTo>
                  <a:close/>
                  <a:moveTo>
                    <a:pt x="579985" y="677188"/>
                  </a:moveTo>
                  <a:cubicBezTo>
                    <a:pt x="579985" y="677188"/>
                    <a:pt x="579985" y="677188"/>
                    <a:pt x="579985" y="677188"/>
                  </a:cubicBezTo>
                  <a:cubicBezTo>
                    <a:pt x="579985" y="677188"/>
                    <a:pt x="579985" y="677188"/>
                    <a:pt x="579985" y="677188"/>
                  </a:cubicBezTo>
                  <a:cubicBezTo>
                    <a:pt x="579985" y="677188"/>
                    <a:pt x="579985" y="677188"/>
                    <a:pt x="579985" y="677188"/>
                  </a:cubicBezTo>
                  <a:close/>
                  <a:moveTo>
                    <a:pt x="579985" y="677188"/>
                  </a:moveTo>
                  <a:cubicBezTo>
                    <a:pt x="579985" y="677188"/>
                    <a:pt x="579985" y="677188"/>
                    <a:pt x="579985" y="677188"/>
                  </a:cubicBezTo>
                  <a:lnTo>
                    <a:pt x="579985" y="677188"/>
                  </a:lnTo>
                  <a:cubicBezTo>
                    <a:pt x="579985" y="677188"/>
                    <a:pt x="579985" y="677188"/>
                    <a:pt x="579985" y="677188"/>
                  </a:cubicBezTo>
                  <a:close/>
                  <a:moveTo>
                    <a:pt x="579985" y="677188"/>
                  </a:moveTo>
                  <a:cubicBezTo>
                    <a:pt x="579985" y="677188"/>
                    <a:pt x="583514" y="677188"/>
                    <a:pt x="587042" y="680714"/>
                  </a:cubicBezTo>
                  <a:cubicBezTo>
                    <a:pt x="587042" y="677188"/>
                    <a:pt x="583514" y="677188"/>
                    <a:pt x="579985" y="677188"/>
                  </a:cubicBezTo>
                  <a:close/>
                  <a:moveTo>
                    <a:pt x="442354" y="634864"/>
                  </a:moveTo>
                  <a:cubicBezTo>
                    <a:pt x="442354" y="634864"/>
                    <a:pt x="442354" y="634864"/>
                    <a:pt x="442354" y="634864"/>
                  </a:cubicBezTo>
                  <a:cubicBezTo>
                    <a:pt x="442354" y="634864"/>
                    <a:pt x="442354" y="634864"/>
                    <a:pt x="442354" y="634864"/>
                  </a:cubicBezTo>
                  <a:cubicBezTo>
                    <a:pt x="442354" y="634864"/>
                    <a:pt x="442354" y="634864"/>
                    <a:pt x="442354" y="634864"/>
                  </a:cubicBezTo>
                  <a:close/>
                  <a:moveTo>
                    <a:pt x="442354" y="634864"/>
                  </a:moveTo>
                  <a:cubicBezTo>
                    <a:pt x="442354" y="634864"/>
                    <a:pt x="442354" y="634864"/>
                    <a:pt x="442354" y="634864"/>
                  </a:cubicBezTo>
                  <a:lnTo>
                    <a:pt x="442354" y="634864"/>
                  </a:lnTo>
                  <a:cubicBezTo>
                    <a:pt x="442354" y="634864"/>
                    <a:pt x="442354" y="634864"/>
                    <a:pt x="442354" y="634864"/>
                  </a:cubicBezTo>
                  <a:close/>
                  <a:moveTo>
                    <a:pt x="1126980" y="1280308"/>
                  </a:moveTo>
                  <a:cubicBezTo>
                    <a:pt x="1126980" y="1280308"/>
                    <a:pt x="1126980" y="1280308"/>
                    <a:pt x="1126980" y="1280308"/>
                  </a:cubicBezTo>
                  <a:lnTo>
                    <a:pt x="1126980" y="1280308"/>
                  </a:lnTo>
                  <a:cubicBezTo>
                    <a:pt x="1126980" y="1280308"/>
                    <a:pt x="1126980" y="1280308"/>
                    <a:pt x="1126980" y="1280308"/>
                  </a:cubicBezTo>
                  <a:cubicBezTo>
                    <a:pt x="1126980" y="1280308"/>
                    <a:pt x="1126980" y="1280308"/>
                    <a:pt x="1126980" y="1280308"/>
                  </a:cubicBezTo>
                  <a:lnTo>
                    <a:pt x="1126980" y="1280308"/>
                  </a:lnTo>
                  <a:cubicBezTo>
                    <a:pt x="1126980" y="1280308"/>
                    <a:pt x="1126980" y="1280308"/>
                    <a:pt x="1126980" y="1280308"/>
                  </a:cubicBezTo>
                  <a:cubicBezTo>
                    <a:pt x="1126980" y="1280308"/>
                    <a:pt x="1126980" y="1280308"/>
                    <a:pt x="1126980" y="1280308"/>
                  </a:cubicBezTo>
                  <a:close/>
                  <a:moveTo>
                    <a:pt x="435296" y="1213295"/>
                  </a:moveTo>
                  <a:cubicBezTo>
                    <a:pt x="435296" y="1234457"/>
                    <a:pt x="435296" y="1252092"/>
                    <a:pt x="442354" y="1269727"/>
                  </a:cubicBezTo>
                  <a:cubicBezTo>
                    <a:pt x="442354" y="1273254"/>
                    <a:pt x="442354" y="1280308"/>
                    <a:pt x="449412" y="1280308"/>
                  </a:cubicBezTo>
                  <a:cubicBezTo>
                    <a:pt x="449412" y="1269727"/>
                    <a:pt x="445883" y="1259146"/>
                    <a:pt x="442354" y="1245038"/>
                  </a:cubicBezTo>
                  <a:cubicBezTo>
                    <a:pt x="442354" y="1234457"/>
                    <a:pt x="442354" y="1223876"/>
                    <a:pt x="435296" y="1209767"/>
                  </a:cubicBezTo>
                  <a:close/>
                  <a:moveTo>
                    <a:pt x="452941" y="1252092"/>
                  </a:moveTo>
                  <a:cubicBezTo>
                    <a:pt x="452941" y="1252092"/>
                    <a:pt x="452941" y="1252092"/>
                    <a:pt x="452941" y="1252092"/>
                  </a:cubicBezTo>
                  <a:cubicBezTo>
                    <a:pt x="452941" y="1252092"/>
                    <a:pt x="452941" y="1252092"/>
                    <a:pt x="452941" y="1252092"/>
                  </a:cubicBezTo>
                  <a:lnTo>
                    <a:pt x="452941" y="1252092"/>
                  </a:lnTo>
                  <a:close/>
                  <a:moveTo>
                    <a:pt x="449412" y="1280308"/>
                  </a:moveTo>
                  <a:cubicBezTo>
                    <a:pt x="449412" y="1280308"/>
                    <a:pt x="449412" y="1280308"/>
                    <a:pt x="449412" y="1280308"/>
                  </a:cubicBezTo>
                  <a:cubicBezTo>
                    <a:pt x="449412" y="1280308"/>
                    <a:pt x="449412" y="1280308"/>
                    <a:pt x="449412" y="1280308"/>
                  </a:cubicBezTo>
                  <a:cubicBezTo>
                    <a:pt x="449412" y="1280308"/>
                    <a:pt x="449412" y="1280308"/>
                    <a:pt x="449412" y="1280308"/>
                  </a:cubicBezTo>
                  <a:lnTo>
                    <a:pt x="449412" y="1280308"/>
                  </a:lnTo>
                  <a:cubicBezTo>
                    <a:pt x="449412" y="1280308"/>
                    <a:pt x="449412" y="1280308"/>
                    <a:pt x="449412" y="1280308"/>
                  </a:cubicBezTo>
                  <a:close/>
                  <a:moveTo>
                    <a:pt x="1126980" y="1280308"/>
                  </a:moveTo>
                  <a:cubicBezTo>
                    <a:pt x="1134037" y="1259146"/>
                    <a:pt x="1141095" y="1234457"/>
                    <a:pt x="1137566" y="1213295"/>
                  </a:cubicBezTo>
                  <a:cubicBezTo>
                    <a:pt x="1137566" y="1227403"/>
                    <a:pt x="1137566" y="1245038"/>
                    <a:pt x="1130509" y="1259146"/>
                  </a:cubicBezTo>
                  <a:cubicBezTo>
                    <a:pt x="1130509" y="1266200"/>
                    <a:pt x="1130509" y="1276781"/>
                    <a:pt x="1126980" y="1283835"/>
                  </a:cubicBezTo>
                  <a:cubicBezTo>
                    <a:pt x="1126980" y="1283835"/>
                    <a:pt x="1126980" y="1283835"/>
                    <a:pt x="1126980" y="1283835"/>
                  </a:cubicBezTo>
                  <a:close/>
                  <a:moveTo>
                    <a:pt x="1031696" y="811215"/>
                  </a:moveTo>
                  <a:cubicBezTo>
                    <a:pt x="1031696" y="811215"/>
                    <a:pt x="1031696" y="811215"/>
                    <a:pt x="1038755" y="811215"/>
                  </a:cubicBezTo>
                  <a:cubicBezTo>
                    <a:pt x="1028167" y="804160"/>
                    <a:pt x="1017581" y="793580"/>
                    <a:pt x="1006994" y="786525"/>
                  </a:cubicBezTo>
                  <a:cubicBezTo>
                    <a:pt x="1006994" y="786525"/>
                    <a:pt x="1006994" y="786525"/>
                    <a:pt x="1006994" y="786525"/>
                  </a:cubicBezTo>
                  <a:cubicBezTo>
                    <a:pt x="1006994" y="786525"/>
                    <a:pt x="1006994" y="786525"/>
                    <a:pt x="1006994" y="786525"/>
                  </a:cubicBezTo>
                  <a:cubicBezTo>
                    <a:pt x="1014051" y="793580"/>
                    <a:pt x="1024639" y="800633"/>
                    <a:pt x="1031696" y="811215"/>
                  </a:cubicBezTo>
                  <a:close/>
                  <a:moveTo>
                    <a:pt x="449412" y="1241511"/>
                  </a:moveTo>
                  <a:cubicBezTo>
                    <a:pt x="449412" y="1241511"/>
                    <a:pt x="449412" y="1241511"/>
                    <a:pt x="449412" y="1241511"/>
                  </a:cubicBezTo>
                  <a:cubicBezTo>
                    <a:pt x="449412" y="1241511"/>
                    <a:pt x="449412" y="1241511"/>
                    <a:pt x="449412" y="1241511"/>
                  </a:cubicBezTo>
                  <a:cubicBezTo>
                    <a:pt x="449412" y="1241511"/>
                    <a:pt x="449412" y="1241511"/>
                    <a:pt x="449412" y="1241511"/>
                  </a:cubicBezTo>
                  <a:cubicBezTo>
                    <a:pt x="449412" y="1241511"/>
                    <a:pt x="449412" y="1241511"/>
                    <a:pt x="449412" y="1241511"/>
                  </a:cubicBezTo>
                  <a:close/>
                  <a:moveTo>
                    <a:pt x="802312" y="839430"/>
                  </a:moveTo>
                  <a:cubicBezTo>
                    <a:pt x="791725" y="839430"/>
                    <a:pt x="784667" y="839430"/>
                    <a:pt x="774080" y="839430"/>
                  </a:cubicBezTo>
                  <a:cubicBezTo>
                    <a:pt x="763492" y="839430"/>
                    <a:pt x="756435" y="839430"/>
                    <a:pt x="745847" y="839430"/>
                  </a:cubicBezTo>
                  <a:cubicBezTo>
                    <a:pt x="724674" y="842958"/>
                    <a:pt x="703500" y="846485"/>
                    <a:pt x="685855" y="850012"/>
                  </a:cubicBezTo>
                  <a:cubicBezTo>
                    <a:pt x="675267" y="850012"/>
                    <a:pt x="664681" y="853539"/>
                    <a:pt x="654094" y="857065"/>
                  </a:cubicBezTo>
                  <a:cubicBezTo>
                    <a:pt x="587042" y="881755"/>
                    <a:pt x="534108" y="920552"/>
                    <a:pt x="491760" y="973457"/>
                  </a:cubicBezTo>
                  <a:cubicBezTo>
                    <a:pt x="484702" y="984038"/>
                    <a:pt x="477644" y="994620"/>
                    <a:pt x="470586" y="1008727"/>
                  </a:cubicBezTo>
                  <a:cubicBezTo>
                    <a:pt x="459999" y="1033416"/>
                    <a:pt x="449412" y="1058106"/>
                    <a:pt x="438825" y="1079268"/>
                  </a:cubicBezTo>
                  <a:cubicBezTo>
                    <a:pt x="438825" y="1082795"/>
                    <a:pt x="435296" y="1089849"/>
                    <a:pt x="431767" y="1093376"/>
                  </a:cubicBezTo>
                  <a:cubicBezTo>
                    <a:pt x="431767" y="1093376"/>
                    <a:pt x="424709" y="1093376"/>
                    <a:pt x="428238" y="1100430"/>
                  </a:cubicBezTo>
                  <a:cubicBezTo>
                    <a:pt x="428238" y="1100430"/>
                    <a:pt x="428238" y="1100430"/>
                    <a:pt x="428238" y="1100430"/>
                  </a:cubicBezTo>
                  <a:cubicBezTo>
                    <a:pt x="424709" y="1103957"/>
                    <a:pt x="421180" y="1111011"/>
                    <a:pt x="421180" y="1118065"/>
                  </a:cubicBezTo>
                  <a:cubicBezTo>
                    <a:pt x="417651" y="1135700"/>
                    <a:pt x="414122" y="1156862"/>
                    <a:pt x="417651" y="1178025"/>
                  </a:cubicBezTo>
                  <a:cubicBezTo>
                    <a:pt x="417651" y="1199187"/>
                    <a:pt x="421180" y="1223876"/>
                    <a:pt x="424709" y="1245038"/>
                  </a:cubicBezTo>
                  <a:cubicBezTo>
                    <a:pt x="424709" y="1262673"/>
                    <a:pt x="431767" y="1276781"/>
                    <a:pt x="435296" y="1294416"/>
                  </a:cubicBezTo>
                  <a:cubicBezTo>
                    <a:pt x="442354" y="1326159"/>
                    <a:pt x="452941" y="1354376"/>
                    <a:pt x="467057" y="1379065"/>
                  </a:cubicBezTo>
                  <a:cubicBezTo>
                    <a:pt x="477644" y="1396700"/>
                    <a:pt x="488231" y="1410808"/>
                    <a:pt x="498818" y="1424916"/>
                  </a:cubicBezTo>
                  <a:cubicBezTo>
                    <a:pt x="534108" y="1463713"/>
                    <a:pt x="572927" y="1488402"/>
                    <a:pt x="618804" y="1513091"/>
                  </a:cubicBezTo>
                  <a:cubicBezTo>
                    <a:pt x="657622" y="1530727"/>
                    <a:pt x="699971" y="1541308"/>
                    <a:pt x="742319" y="1548362"/>
                  </a:cubicBezTo>
                  <a:cubicBezTo>
                    <a:pt x="742319" y="1548362"/>
                    <a:pt x="749377" y="1548362"/>
                    <a:pt x="749377" y="1548362"/>
                  </a:cubicBezTo>
                  <a:cubicBezTo>
                    <a:pt x="756435" y="1548362"/>
                    <a:pt x="763492" y="1548362"/>
                    <a:pt x="770551" y="1548362"/>
                  </a:cubicBezTo>
                  <a:cubicBezTo>
                    <a:pt x="770551" y="1548362"/>
                    <a:pt x="770551" y="1548362"/>
                    <a:pt x="770551" y="1548362"/>
                  </a:cubicBezTo>
                  <a:cubicBezTo>
                    <a:pt x="770551" y="1548362"/>
                    <a:pt x="770551" y="1548362"/>
                    <a:pt x="770551" y="1548362"/>
                  </a:cubicBezTo>
                  <a:cubicBezTo>
                    <a:pt x="767022" y="1548362"/>
                    <a:pt x="763492" y="1548362"/>
                    <a:pt x="759964" y="1548362"/>
                  </a:cubicBezTo>
                  <a:cubicBezTo>
                    <a:pt x="738790" y="1548362"/>
                    <a:pt x="721145" y="1544834"/>
                    <a:pt x="699971" y="1537780"/>
                  </a:cubicBezTo>
                  <a:cubicBezTo>
                    <a:pt x="647036" y="1523673"/>
                    <a:pt x="597630" y="1498984"/>
                    <a:pt x="551753" y="1467240"/>
                  </a:cubicBezTo>
                  <a:cubicBezTo>
                    <a:pt x="534108" y="1456659"/>
                    <a:pt x="519992" y="1439024"/>
                    <a:pt x="505876" y="1424916"/>
                  </a:cubicBezTo>
                  <a:cubicBezTo>
                    <a:pt x="488231" y="1407281"/>
                    <a:pt x="477644" y="1389646"/>
                    <a:pt x="467057" y="1368483"/>
                  </a:cubicBezTo>
                  <a:cubicBezTo>
                    <a:pt x="456470" y="1347322"/>
                    <a:pt x="445883" y="1326159"/>
                    <a:pt x="438825" y="1301470"/>
                  </a:cubicBezTo>
                  <a:cubicBezTo>
                    <a:pt x="431767" y="1280308"/>
                    <a:pt x="428238" y="1255619"/>
                    <a:pt x="424709" y="1234457"/>
                  </a:cubicBezTo>
                  <a:cubicBezTo>
                    <a:pt x="424709" y="1220349"/>
                    <a:pt x="424709" y="1202714"/>
                    <a:pt x="424709" y="1185078"/>
                  </a:cubicBezTo>
                  <a:cubicBezTo>
                    <a:pt x="424709" y="1181552"/>
                    <a:pt x="424709" y="1174497"/>
                    <a:pt x="424709" y="1167443"/>
                  </a:cubicBezTo>
                  <a:cubicBezTo>
                    <a:pt x="424709" y="1146282"/>
                    <a:pt x="428238" y="1125119"/>
                    <a:pt x="435296" y="1103957"/>
                  </a:cubicBezTo>
                  <a:cubicBezTo>
                    <a:pt x="442354" y="1079268"/>
                    <a:pt x="452941" y="1051052"/>
                    <a:pt x="467057" y="1026363"/>
                  </a:cubicBezTo>
                  <a:cubicBezTo>
                    <a:pt x="470586" y="1015781"/>
                    <a:pt x="477644" y="1008727"/>
                    <a:pt x="481173" y="998146"/>
                  </a:cubicBezTo>
                  <a:cubicBezTo>
                    <a:pt x="488231" y="984038"/>
                    <a:pt x="495289" y="973457"/>
                    <a:pt x="505876" y="962876"/>
                  </a:cubicBezTo>
                  <a:cubicBezTo>
                    <a:pt x="512934" y="955822"/>
                    <a:pt x="519992" y="945241"/>
                    <a:pt x="527050" y="938187"/>
                  </a:cubicBezTo>
                  <a:cubicBezTo>
                    <a:pt x="534108" y="931133"/>
                    <a:pt x="541166" y="924079"/>
                    <a:pt x="551753" y="924079"/>
                  </a:cubicBezTo>
                  <a:cubicBezTo>
                    <a:pt x="551753" y="924079"/>
                    <a:pt x="551753" y="924079"/>
                    <a:pt x="555282" y="924079"/>
                  </a:cubicBezTo>
                  <a:cubicBezTo>
                    <a:pt x="601159" y="888809"/>
                    <a:pt x="654094" y="864120"/>
                    <a:pt x="714087" y="853539"/>
                  </a:cubicBezTo>
                  <a:cubicBezTo>
                    <a:pt x="752906" y="846485"/>
                    <a:pt x="791725" y="842958"/>
                    <a:pt x="830544" y="853539"/>
                  </a:cubicBezTo>
                  <a:cubicBezTo>
                    <a:pt x="890536" y="864120"/>
                    <a:pt x="943471" y="885282"/>
                    <a:pt x="992877" y="920552"/>
                  </a:cubicBezTo>
                  <a:cubicBezTo>
                    <a:pt x="999936" y="924079"/>
                    <a:pt x="1006994" y="934660"/>
                    <a:pt x="1017581" y="934660"/>
                  </a:cubicBezTo>
                  <a:cubicBezTo>
                    <a:pt x="1017581" y="934660"/>
                    <a:pt x="1017581" y="934660"/>
                    <a:pt x="1021110" y="934660"/>
                  </a:cubicBezTo>
                  <a:cubicBezTo>
                    <a:pt x="1038755" y="952295"/>
                    <a:pt x="1059929" y="969931"/>
                    <a:pt x="1070516" y="991092"/>
                  </a:cubicBezTo>
                  <a:cubicBezTo>
                    <a:pt x="1084631" y="1015781"/>
                    <a:pt x="1102276" y="1043998"/>
                    <a:pt x="1112864" y="1072214"/>
                  </a:cubicBezTo>
                  <a:cubicBezTo>
                    <a:pt x="1130509" y="1114538"/>
                    <a:pt x="1137566" y="1160389"/>
                    <a:pt x="1141095" y="1206241"/>
                  </a:cubicBezTo>
                  <a:cubicBezTo>
                    <a:pt x="1141095" y="1213295"/>
                    <a:pt x="1141095" y="1223876"/>
                    <a:pt x="1141095" y="1230930"/>
                  </a:cubicBezTo>
                  <a:cubicBezTo>
                    <a:pt x="1137566" y="1255619"/>
                    <a:pt x="1130509" y="1280308"/>
                    <a:pt x="1126980" y="1301470"/>
                  </a:cubicBezTo>
                  <a:cubicBezTo>
                    <a:pt x="1119921" y="1333213"/>
                    <a:pt x="1102276" y="1364957"/>
                    <a:pt x="1084631" y="1393173"/>
                  </a:cubicBezTo>
                  <a:cubicBezTo>
                    <a:pt x="1077574" y="1403754"/>
                    <a:pt x="1066986" y="1417862"/>
                    <a:pt x="1056400" y="1428443"/>
                  </a:cubicBezTo>
                  <a:cubicBezTo>
                    <a:pt x="1014051" y="1470767"/>
                    <a:pt x="961116" y="1502510"/>
                    <a:pt x="904652" y="1523673"/>
                  </a:cubicBezTo>
                  <a:cubicBezTo>
                    <a:pt x="872891" y="1534254"/>
                    <a:pt x="841131" y="1541308"/>
                    <a:pt x="805841" y="1544834"/>
                  </a:cubicBezTo>
                  <a:cubicBezTo>
                    <a:pt x="802312" y="1544834"/>
                    <a:pt x="798782" y="1544834"/>
                    <a:pt x="795254" y="1548362"/>
                  </a:cubicBezTo>
                  <a:cubicBezTo>
                    <a:pt x="823486" y="1548362"/>
                    <a:pt x="848189" y="1548362"/>
                    <a:pt x="872891" y="1541308"/>
                  </a:cubicBezTo>
                  <a:cubicBezTo>
                    <a:pt x="947001" y="1523673"/>
                    <a:pt x="1010522" y="1488402"/>
                    <a:pt x="1063457" y="1435497"/>
                  </a:cubicBezTo>
                  <a:cubicBezTo>
                    <a:pt x="1098747" y="1400227"/>
                    <a:pt x="1119921" y="1361429"/>
                    <a:pt x="1134037" y="1312051"/>
                  </a:cubicBezTo>
                  <a:cubicBezTo>
                    <a:pt x="1144625" y="1269727"/>
                    <a:pt x="1151682" y="1223876"/>
                    <a:pt x="1155211" y="1178025"/>
                  </a:cubicBezTo>
                  <a:cubicBezTo>
                    <a:pt x="1155211" y="1153335"/>
                    <a:pt x="1155211" y="1132173"/>
                    <a:pt x="1148154" y="1107484"/>
                  </a:cubicBezTo>
                  <a:cubicBezTo>
                    <a:pt x="1148154" y="1103957"/>
                    <a:pt x="1148154" y="1096903"/>
                    <a:pt x="1141095" y="1096903"/>
                  </a:cubicBezTo>
                  <a:cubicBezTo>
                    <a:pt x="1137566" y="1096903"/>
                    <a:pt x="1134037" y="1089849"/>
                    <a:pt x="1134037" y="1086322"/>
                  </a:cubicBezTo>
                  <a:cubicBezTo>
                    <a:pt x="1126980" y="1072214"/>
                    <a:pt x="1123450" y="1054579"/>
                    <a:pt x="1116392" y="1040471"/>
                  </a:cubicBezTo>
                  <a:cubicBezTo>
                    <a:pt x="1105805" y="1015781"/>
                    <a:pt x="1091690" y="987566"/>
                    <a:pt x="1074045" y="966403"/>
                  </a:cubicBezTo>
                  <a:cubicBezTo>
                    <a:pt x="1038755" y="924079"/>
                    <a:pt x="996406" y="888809"/>
                    <a:pt x="943471" y="867647"/>
                  </a:cubicBezTo>
                  <a:cubicBezTo>
                    <a:pt x="922297" y="860593"/>
                    <a:pt x="904652" y="853539"/>
                    <a:pt x="883479" y="850012"/>
                  </a:cubicBezTo>
                  <a:cubicBezTo>
                    <a:pt x="869362" y="850012"/>
                    <a:pt x="851717" y="842958"/>
                    <a:pt x="837601" y="839430"/>
                  </a:cubicBezTo>
                  <a:cubicBezTo>
                    <a:pt x="823486" y="839430"/>
                    <a:pt x="812899" y="835904"/>
                    <a:pt x="798782" y="835904"/>
                  </a:cubicBezTo>
                  <a:close/>
                  <a:moveTo>
                    <a:pt x="1123450" y="1237984"/>
                  </a:moveTo>
                  <a:cubicBezTo>
                    <a:pt x="1123450" y="1237984"/>
                    <a:pt x="1123450" y="1237984"/>
                    <a:pt x="1123450" y="1237984"/>
                  </a:cubicBezTo>
                  <a:cubicBezTo>
                    <a:pt x="1123450" y="1237984"/>
                    <a:pt x="1123450" y="1237984"/>
                    <a:pt x="1123450" y="1237984"/>
                  </a:cubicBezTo>
                  <a:cubicBezTo>
                    <a:pt x="1123450" y="1237984"/>
                    <a:pt x="1123450" y="1237984"/>
                    <a:pt x="1123450" y="1237984"/>
                  </a:cubicBezTo>
                  <a:cubicBezTo>
                    <a:pt x="1123450" y="1237984"/>
                    <a:pt x="1123450" y="1237984"/>
                    <a:pt x="1123450" y="1237984"/>
                  </a:cubicBezTo>
                  <a:close/>
                  <a:moveTo>
                    <a:pt x="1119921" y="1255619"/>
                  </a:moveTo>
                  <a:cubicBezTo>
                    <a:pt x="1119921" y="1255619"/>
                    <a:pt x="1119921" y="1255619"/>
                    <a:pt x="1119921" y="1255619"/>
                  </a:cubicBezTo>
                  <a:cubicBezTo>
                    <a:pt x="1119921" y="1255619"/>
                    <a:pt x="1119921" y="1255619"/>
                    <a:pt x="1119921" y="1255619"/>
                  </a:cubicBezTo>
                  <a:cubicBezTo>
                    <a:pt x="1119921" y="1255619"/>
                    <a:pt x="1119921" y="1255619"/>
                    <a:pt x="1119921" y="1259146"/>
                  </a:cubicBezTo>
                  <a:close/>
                  <a:moveTo>
                    <a:pt x="336485" y="567850"/>
                  </a:moveTo>
                  <a:cubicBezTo>
                    <a:pt x="336485" y="567850"/>
                    <a:pt x="336485" y="567850"/>
                    <a:pt x="336485" y="567850"/>
                  </a:cubicBezTo>
                  <a:cubicBezTo>
                    <a:pt x="336485" y="567850"/>
                    <a:pt x="336485" y="567850"/>
                    <a:pt x="336485" y="567850"/>
                  </a:cubicBezTo>
                  <a:cubicBezTo>
                    <a:pt x="336485" y="567850"/>
                    <a:pt x="336485" y="567850"/>
                    <a:pt x="336485" y="567850"/>
                  </a:cubicBezTo>
                  <a:close/>
                  <a:moveTo>
                    <a:pt x="336485" y="571377"/>
                  </a:moveTo>
                  <a:cubicBezTo>
                    <a:pt x="336485" y="574904"/>
                    <a:pt x="340013" y="578431"/>
                    <a:pt x="347071" y="578431"/>
                  </a:cubicBezTo>
                  <a:cubicBezTo>
                    <a:pt x="347071" y="578431"/>
                    <a:pt x="347071" y="578431"/>
                    <a:pt x="347071" y="578431"/>
                  </a:cubicBezTo>
                  <a:cubicBezTo>
                    <a:pt x="347071" y="574904"/>
                    <a:pt x="343542" y="571377"/>
                    <a:pt x="336485" y="571377"/>
                  </a:cubicBezTo>
                  <a:close/>
                  <a:moveTo>
                    <a:pt x="435296" y="627809"/>
                  </a:moveTo>
                  <a:cubicBezTo>
                    <a:pt x="421180" y="620755"/>
                    <a:pt x="407064" y="610174"/>
                    <a:pt x="392948" y="603120"/>
                  </a:cubicBezTo>
                  <a:cubicBezTo>
                    <a:pt x="382361" y="596066"/>
                    <a:pt x="371775" y="589012"/>
                    <a:pt x="357658" y="581958"/>
                  </a:cubicBezTo>
                  <a:lnTo>
                    <a:pt x="357658" y="581958"/>
                  </a:lnTo>
                  <a:cubicBezTo>
                    <a:pt x="357658" y="581958"/>
                    <a:pt x="350600" y="574904"/>
                    <a:pt x="347071" y="574904"/>
                  </a:cubicBezTo>
                  <a:cubicBezTo>
                    <a:pt x="347071" y="574904"/>
                    <a:pt x="347071" y="574904"/>
                    <a:pt x="347071" y="574904"/>
                  </a:cubicBezTo>
                  <a:cubicBezTo>
                    <a:pt x="347071" y="578431"/>
                    <a:pt x="350600" y="581958"/>
                    <a:pt x="357658" y="581958"/>
                  </a:cubicBezTo>
                  <a:cubicBezTo>
                    <a:pt x="357658" y="581958"/>
                    <a:pt x="357658" y="581958"/>
                    <a:pt x="361187" y="585485"/>
                  </a:cubicBezTo>
                  <a:cubicBezTo>
                    <a:pt x="385890" y="599593"/>
                    <a:pt x="407064" y="613701"/>
                    <a:pt x="431767" y="627809"/>
                  </a:cubicBezTo>
                  <a:cubicBezTo>
                    <a:pt x="431767" y="627809"/>
                    <a:pt x="438825" y="627809"/>
                    <a:pt x="442354" y="631336"/>
                  </a:cubicBezTo>
                  <a:cubicBezTo>
                    <a:pt x="442354" y="627809"/>
                    <a:pt x="438825" y="624282"/>
                    <a:pt x="435296" y="624282"/>
                  </a:cubicBezTo>
                  <a:close/>
                  <a:moveTo>
                    <a:pt x="336485" y="567850"/>
                  </a:moveTo>
                  <a:cubicBezTo>
                    <a:pt x="336485" y="567850"/>
                    <a:pt x="336485" y="567850"/>
                    <a:pt x="336485" y="567850"/>
                  </a:cubicBezTo>
                  <a:lnTo>
                    <a:pt x="336485" y="567850"/>
                  </a:lnTo>
                  <a:cubicBezTo>
                    <a:pt x="336485" y="567850"/>
                    <a:pt x="336485" y="567850"/>
                    <a:pt x="336485" y="567850"/>
                  </a:cubicBezTo>
                  <a:close/>
                  <a:moveTo>
                    <a:pt x="417651" y="603120"/>
                  </a:moveTo>
                  <a:cubicBezTo>
                    <a:pt x="417651" y="603120"/>
                    <a:pt x="417651" y="603120"/>
                    <a:pt x="417651" y="603120"/>
                  </a:cubicBezTo>
                  <a:cubicBezTo>
                    <a:pt x="403535" y="596066"/>
                    <a:pt x="392948" y="589012"/>
                    <a:pt x="378832" y="581958"/>
                  </a:cubicBezTo>
                  <a:cubicBezTo>
                    <a:pt x="378832" y="581958"/>
                    <a:pt x="378832" y="581958"/>
                    <a:pt x="375303" y="581958"/>
                  </a:cubicBezTo>
                  <a:cubicBezTo>
                    <a:pt x="375303" y="578431"/>
                    <a:pt x="371775" y="574904"/>
                    <a:pt x="364716" y="578431"/>
                  </a:cubicBezTo>
                  <a:cubicBezTo>
                    <a:pt x="364716" y="578431"/>
                    <a:pt x="368245" y="585485"/>
                    <a:pt x="375303" y="581958"/>
                  </a:cubicBezTo>
                  <a:cubicBezTo>
                    <a:pt x="389420" y="596066"/>
                    <a:pt x="407064" y="599593"/>
                    <a:pt x="421180" y="606647"/>
                  </a:cubicBezTo>
                  <a:close/>
                  <a:moveTo>
                    <a:pt x="318840" y="557269"/>
                  </a:moveTo>
                  <a:cubicBezTo>
                    <a:pt x="318840" y="557269"/>
                    <a:pt x="318840" y="557269"/>
                    <a:pt x="318840" y="557269"/>
                  </a:cubicBezTo>
                  <a:cubicBezTo>
                    <a:pt x="318840" y="557269"/>
                    <a:pt x="318840" y="557269"/>
                    <a:pt x="318840" y="557269"/>
                  </a:cubicBezTo>
                  <a:cubicBezTo>
                    <a:pt x="318840" y="557269"/>
                    <a:pt x="318840" y="557269"/>
                    <a:pt x="318840" y="557269"/>
                  </a:cubicBezTo>
                  <a:cubicBezTo>
                    <a:pt x="318840" y="557269"/>
                    <a:pt x="318840" y="557269"/>
                    <a:pt x="318840" y="557269"/>
                  </a:cubicBezTo>
                  <a:close/>
                  <a:moveTo>
                    <a:pt x="308252" y="469093"/>
                  </a:moveTo>
                  <a:cubicBezTo>
                    <a:pt x="325897" y="476148"/>
                    <a:pt x="347071" y="479674"/>
                    <a:pt x="368245" y="479674"/>
                  </a:cubicBezTo>
                  <a:cubicBezTo>
                    <a:pt x="357658" y="479674"/>
                    <a:pt x="350600" y="472620"/>
                    <a:pt x="340013" y="472620"/>
                  </a:cubicBezTo>
                  <a:cubicBezTo>
                    <a:pt x="329426" y="472620"/>
                    <a:pt x="322368" y="465567"/>
                    <a:pt x="311781" y="469093"/>
                  </a:cubicBezTo>
                  <a:close/>
                  <a:moveTo>
                    <a:pt x="329426" y="564323"/>
                  </a:moveTo>
                  <a:cubicBezTo>
                    <a:pt x="329426" y="564323"/>
                    <a:pt x="329426" y="564323"/>
                    <a:pt x="329426" y="564323"/>
                  </a:cubicBezTo>
                  <a:cubicBezTo>
                    <a:pt x="329426" y="564323"/>
                    <a:pt x="332955" y="564323"/>
                    <a:pt x="336485" y="564323"/>
                  </a:cubicBezTo>
                  <a:cubicBezTo>
                    <a:pt x="336485" y="564323"/>
                    <a:pt x="336485" y="564323"/>
                    <a:pt x="336485" y="560796"/>
                  </a:cubicBezTo>
                  <a:cubicBezTo>
                    <a:pt x="336485" y="560796"/>
                    <a:pt x="336485" y="560796"/>
                    <a:pt x="336485" y="560796"/>
                  </a:cubicBezTo>
                  <a:close/>
                  <a:moveTo>
                    <a:pt x="442354" y="634864"/>
                  </a:moveTo>
                  <a:cubicBezTo>
                    <a:pt x="442354" y="634864"/>
                    <a:pt x="442354" y="634864"/>
                    <a:pt x="442354" y="634864"/>
                  </a:cubicBezTo>
                  <a:cubicBezTo>
                    <a:pt x="442354" y="634864"/>
                    <a:pt x="442354" y="634864"/>
                    <a:pt x="442354" y="634864"/>
                  </a:cubicBezTo>
                  <a:cubicBezTo>
                    <a:pt x="442354" y="634864"/>
                    <a:pt x="442354" y="634864"/>
                    <a:pt x="442354" y="634864"/>
                  </a:cubicBezTo>
                  <a:close/>
                </a:path>
              </a:pathLst>
            </a:custGeom>
            <a:solidFill>
              <a:srgbClr val="F3745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1114" name="Google Shape;1114;p40"/>
            <p:cNvSpPr/>
            <p:nvPr/>
          </p:nvSpPr>
          <p:spPr>
            <a:xfrm>
              <a:off x="4091047" y="9896109"/>
              <a:ext cx="2322540" cy="960733"/>
            </a:xfrm>
            <a:custGeom>
              <a:avLst/>
              <a:gdLst/>
              <a:ahLst/>
              <a:cxnLst/>
              <a:rect l="l" t="t" r="r" b="b"/>
              <a:pathLst>
                <a:path w="2322540" h="960733" extrusionOk="0">
                  <a:moveTo>
                    <a:pt x="2322223" y="98756"/>
                  </a:moveTo>
                  <a:cubicBezTo>
                    <a:pt x="2318693" y="88176"/>
                    <a:pt x="2311636" y="77595"/>
                    <a:pt x="2304578" y="67013"/>
                  </a:cubicBezTo>
                  <a:cubicBezTo>
                    <a:pt x="2290462" y="49378"/>
                    <a:pt x="2272817" y="35270"/>
                    <a:pt x="2251643" y="21162"/>
                  </a:cubicBezTo>
                  <a:cubicBezTo>
                    <a:pt x="2233998" y="10581"/>
                    <a:pt x="2216353" y="3527"/>
                    <a:pt x="2195179" y="0"/>
                  </a:cubicBezTo>
                  <a:cubicBezTo>
                    <a:pt x="2166947" y="0"/>
                    <a:pt x="2138716" y="0"/>
                    <a:pt x="2110483" y="10581"/>
                  </a:cubicBezTo>
                  <a:cubicBezTo>
                    <a:pt x="2078722" y="21162"/>
                    <a:pt x="2050491" y="31743"/>
                    <a:pt x="2018729" y="49378"/>
                  </a:cubicBezTo>
                  <a:cubicBezTo>
                    <a:pt x="1990497" y="63486"/>
                    <a:pt x="1965794" y="77595"/>
                    <a:pt x="1937562" y="91703"/>
                  </a:cubicBezTo>
                  <a:cubicBezTo>
                    <a:pt x="1930504" y="95230"/>
                    <a:pt x="1923446" y="98756"/>
                    <a:pt x="1916388" y="102283"/>
                  </a:cubicBezTo>
                  <a:cubicBezTo>
                    <a:pt x="1863453" y="123446"/>
                    <a:pt x="1810518" y="141081"/>
                    <a:pt x="1754054" y="148135"/>
                  </a:cubicBezTo>
                  <a:cubicBezTo>
                    <a:pt x="1743467" y="148135"/>
                    <a:pt x="1729352" y="151661"/>
                    <a:pt x="1718764" y="151661"/>
                  </a:cubicBezTo>
                  <a:cubicBezTo>
                    <a:pt x="1690532" y="151661"/>
                    <a:pt x="1662301" y="151661"/>
                    <a:pt x="1634068" y="151661"/>
                  </a:cubicBezTo>
                  <a:cubicBezTo>
                    <a:pt x="1595249" y="151661"/>
                    <a:pt x="1552902" y="148135"/>
                    <a:pt x="1514083" y="137554"/>
                  </a:cubicBezTo>
                  <a:cubicBezTo>
                    <a:pt x="1492908" y="130500"/>
                    <a:pt x="1471734" y="126973"/>
                    <a:pt x="1447032" y="119918"/>
                  </a:cubicBezTo>
                  <a:cubicBezTo>
                    <a:pt x="1418799" y="112865"/>
                    <a:pt x="1390568" y="105811"/>
                    <a:pt x="1362336" y="98756"/>
                  </a:cubicBezTo>
                  <a:cubicBezTo>
                    <a:pt x="1327046" y="91703"/>
                    <a:pt x="1291756" y="84648"/>
                    <a:pt x="1252937" y="81121"/>
                  </a:cubicBezTo>
                  <a:cubicBezTo>
                    <a:pt x="1245879" y="81121"/>
                    <a:pt x="1235292" y="81121"/>
                    <a:pt x="1228234" y="81121"/>
                  </a:cubicBezTo>
                  <a:cubicBezTo>
                    <a:pt x="1192944" y="81121"/>
                    <a:pt x="1161183" y="88176"/>
                    <a:pt x="1125893" y="95230"/>
                  </a:cubicBezTo>
                  <a:cubicBezTo>
                    <a:pt x="1097661" y="102283"/>
                    <a:pt x="1069429" y="109338"/>
                    <a:pt x="1041197" y="112865"/>
                  </a:cubicBezTo>
                  <a:cubicBezTo>
                    <a:pt x="991791" y="119918"/>
                    <a:pt x="942385" y="130500"/>
                    <a:pt x="892979" y="141081"/>
                  </a:cubicBezTo>
                  <a:cubicBezTo>
                    <a:pt x="850632" y="148135"/>
                    <a:pt x="808283" y="158716"/>
                    <a:pt x="769464" y="165770"/>
                  </a:cubicBezTo>
                  <a:cubicBezTo>
                    <a:pt x="737703" y="172824"/>
                    <a:pt x="709472" y="183405"/>
                    <a:pt x="677710" y="190459"/>
                  </a:cubicBezTo>
                  <a:cubicBezTo>
                    <a:pt x="617718" y="204567"/>
                    <a:pt x="557724" y="218676"/>
                    <a:pt x="497732" y="236311"/>
                  </a:cubicBezTo>
                  <a:cubicBezTo>
                    <a:pt x="462442" y="243364"/>
                    <a:pt x="427152" y="250419"/>
                    <a:pt x="391862" y="260999"/>
                  </a:cubicBezTo>
                  <a:cubicBezTo>
                    <a:pt x="349514" y="271581"/>
                    <a:pt x="310694" y="282162"/>
                    <a:pt x="268347" y="289216"/>
                  </a:cubicBezTo>
                  <a:cubicBezTo>
                    <a:pt x="233057" y="296269"/>
                    <a:pt x="197767" y="303324"/>
                    <a:pt x="166005" y="313905"/>
                  </a:cubicBezTo>
                  <a:cubicBezTo>
                    <a:pt x="130715" y="324486"/>
                    <a:pt x="98955" y="335067"/>
                    <a:pt x="63665" y="345648"/>
                  </a:cubicBezTo>
                  <a:cubicBezTo>
                    <a:pt x="42490" y="352702"/>
                    <a:pt x="24845" y="366810"/>
                    <a:pt x="10730" y="387972"/>
                  </a:cubicBezTo>
                  <a:cubicBezTo>
                    <a:pt x="143" y="405607"/>
                    <a:pt x="-3386" y="423242"/>
                    <a:pt x="3672" y="440878"/>
                  </a:cubicBezTo>
                  <a:cubicBezTo>
                    <a:pt x="3672" y="451458"/>
                    <a:pt x="10730" y="458513"/>
                    <a:pt x="14259" y="469093"/>
                  </a:cubicBezTo>
                  <a:cubicBezTo>
                    <a:pt x="14259" y="479675"/>
                    <a:pt x="21317" y="486728"/>
                    <a:pt x="28375" y="490256"/>
                  </a:cubicBezTo>
                  <a:cubicBezTo>
                    <a:pt x="49549" y="507891"/>
                    <a:pt x="70723" y="529053"/>
                    <a:pt x="95425" y="543161"/>
                  </a:cubicBezTo>
                  <a:cubicBezTo>
                    <a:pt x="151889" y="581958"/>
                    <a:pt x="211883" y="620756"/>
                    <a:pt x="268347" y="659553"/>
                  </a:cubicBezTo>
                  <a:cubicBezTo>
                    <a:pt x="293049" y="673661"/>
                    <a:pt x="314224" y="691296"/>
                    <a:pt x="338927" y="705404"/>
                  </a:cubicBezTo>
                  <a:cubicBezTo>
                    <a:pt x="388333" y="737147"/>
                    <a:pt x="434209" y="772417"/>
                    <a:pt x="487144" y="800634"/>
                  </a:cubicBezTo>
                  <a:cubicBezTo>
                    <a:pt x="508318" y="811215"/>
                    <a:pt x="525963" y="828850"/>
                    <a:pt x="547138" y="839430"/>
                  </a:cubicBezTo>
                  <a:cubicBezTo>
                    <a:pt x="589485" y="864120"/>
                    <a:pt x="631833" y="885282"/>
                    <a:pt x="677710" y="909971"/>
                  </a:cubicBezTo>
                  <a:cubicBezTo>
                    <a:pt x="716529" y="931133"/>
                    <a:pt x="755348" y="941715"/>
                    <a:pt x="797697" y="948768"/>
                  </a:cubicBezTo>
                  <a:cubicBezTo>
                    <a:pt x="804754" y="948768"/>
                    <a:pt x="808283" y="948768"/>
                    <a:pt x="811812" y="952295"/>
                  </a:cubicBezTo>
                  <a:cubicBezTo>
                    <a:pt x="825928" y="959350"/>
                    <a:pt x="840044" y="962876"/>
                    <a:pt x="857689" y="959350"/>
                  </a:cubicBezTo>
                  <a:cubicBezTo>
                    <a:pt x="878863" y="952295"/>
                    <a:pt x="896508" y="948768"/>
                    <a:pt x="914153" y="941715"/>
                  </a:cubicBezTo>
                  <a:cubicBezTo>
                    <a:pt x="970617" y="920552"/>
                    <a:pt x="1027081" y="902917"/>
                    <a:pt x="1083545" y="881755"/>
                  </a:cubicBezTo>
                  <a:cubicBezTo>
                    <a:pt x="1136479" y="864120"/>
                    <a:pt x="1189414" y="846485"/>
                    <a:pt x="1242349" y="828850"/>
                  </a:cubicBezTo>
                  <a:cubicBezTo>
                    <a:pt x="1274111" y="818269"/>
                    <a:pt x="1305872" y="807687"/>
                    <a:pt x="1334104" y="797107"/>
                  </a:cubicBezTo>
                  <a:cubicBezTo>
                    <a:pt x="1351748" y="793580"/>
                    <a:pt x="1365864" y="790052"/>
                    <a:pt x="1383509" y="782999"/>
                  </a:cubicBezTo>
                  <a:cubicBezTo>
                    <a:pt x="1429387" y="768890"/>
                    <a:pt x="1475263" y="754782"/>
                    <a:pt x="1521141" y="740674"/>
                  </a:cubicBezTo>
                  <a:cubicBezTo>
                    <a:pt x="1574076" y="723039"/>
                    <a:pt x="1630539" y="705404"/>
                    <a:pt x="1683474" y="687769"/>
                  </a:cubicBezTo>
                  <a:cubicBezTo>
                    <a:pt x="1711707" y="677188"/>
                    <a:pt x="1739938" y="670134"/>
                    <a:pt x="1768171" y="659553"/>
                  </a:cubicBezTo>
                  <a:cubicBezTo>
                    <a:pt x="1824634" y="641918"/>
                    <a:pt x="1881098" y="624283"/>
                    <a:pt x="1934033" y="599593"/>
                  </a:cubicBezTo>
                  <a:cubicBezTo>
                    <a:pt x="1965794" y="585486"/>
                    <a:pt x="1997556" y="571378"/>
                    <a:pt x="2025787" y="550215"/>
                  </a:cubicBezTo>
                  <a:cubicBezTo>
                    <a:pt x="2057548" y="525526"/>
                    <a:pt x="2068136" y="493783"/>
                    <a:pt x="2068136" y="454985"/>
                  </a:cubicBezTo>
                  <a:cubicBezTo>
                    <a:pt x="2068136" y="437350"/>
                    <a:pt x="2061077" y="423242"/>
                    <a:pt x="2054019" y="409135"/>
                  </a:cubicBezTo>
                  <a:cubicBezTo>
                    <a:pt x="2043432" y="387972"/>
                    <a:pt x="2025787" y="370337"/>
                    <a:pt x="2004613" y="356229"/>
                  </a:cubicBezTo>
                  <a:cubicBezTo>
                    <a:pt x="1994026" y="349175"/>
                    <a:pt x="1986968" y="342121"/>
                    <a:pt x="1976381" y="338594"/>
                  </a:cubicBezTo>
                  <a:cubicBezTo>
                    <a:pt x="1969323" y="335067"/>
                    <a:pt x="1969323" y="331540"/>
                    <a:pt x="1965794" y="324486"/>
                  </a:cubicBezTo>
                  <a:cubicBezTo>
                    <a:pt x="1965794" y="313905"/>
                    <a:pt x="1965794" y="306851"/>
                    <a:pt x="1969323" y="296269"/>
                  </a:cubicBezTo>
                  <a:cubicBezTo>
                    <a:pt x="1969323" y="289216"/>
                    <a:pt x="1976381" y="285689"/>
                    <a:pt x="1983439" y="282162"/>
                  </a:cubicBezTo>
                  <a:cubicBezTo>
                    <a:pt x="2008142" y="271581"/>
                    <a:pt x="2032846" y="260999"/>
                    <a:pt x="2057548" y="257472"/>
                  </a:cubicBezTo>
                  <a:cubicBezTo>
                    <a:pt x="2092838" y="250419"/>
                    <a:pt x="2124599" y="243364"/>
                    <a:pt x="2159889" y="239837"/>
                  </a:cubicBezTo>
                  <a:cubicBezTo>
                    <a:pt x="2202237" y="232784"/>
                    <a:pt x="2237527" y="215148"/>
                    <a:pt x="2272817" y="186932"/>
                  </a:cubicBezTo>
                  <a:cubicBezTo>
                    <a:pt x="2290462" y="172824"/>
                    <a:pt x="2304578" y="158716"/>
                    <a:pt x="2315165" y="137554"/>
                  </a:cubicBezTo>
                  <a:cubicBezTo>
                    <a:pt x="2322223" y="119918"/>
                    <a:pt x="2325752" y="105811"/>
                    <a:pt x="2318693" y="88176"/>
                  </a:cubicBezTo>
                  <a:close/>
                  <a:moveTo>
                    <a:pt x="2159889" y="24690"/>
                  </a:moveTo>
                  <a:cubicBezTo>
                    <a:pt x="2138716" y="42325"/>
                    <a:pt x="2071664" y="67013"/>
                    <a:pt x="2046961" y="63486"/>
                  </a:cubicBezTo>
                  <a:cubicBezTo>
                    <a:pt x="2064606" y="49378"/>
                    <a:pt x="2124599" y="28216"/>
                    <a:pt x="2159889" y="24690"/>
                  </a:cubicBezTo>
                  <a:close/>
                  <a:moveTo>
                    <a:pt x="1627011" y="176351"/>
                  </a:moveTo>
                  <a:cubicBezTo>
                    <a:pt x="1630539" y="176351"/>
                    <a:pt x="1634068" y="176351"/>
                    <a:pt x="1637597" y="176351"/>
                  </a:cubicBezTo>
                  <a:cubicBezTo>
                    <a:pt x="1669358" y="176351"/>
                    <a:pt x="1701119" y="176351"/>
                    <a:pt x="1732881" y="176351"/>
                  </a:cubicBezTo>
                  <a:cubicBezTo>
                    <a:pt x="1732881" y="176351"/>
                    <a:pt x="1732881" y="176351"/>
                    <a:pt x="1739938" y="176351"/>
                  </a:cubicBezTo>
                  <a:cubicBezTo>
                    <a:pt x="1736409" y="176351"/>
                    <a:pt x="1732881" y="179878"/>
                    <a:pt x="1729352" y="183405"/>
                  </a:cubicBezTo>
                  <a:cubicBezTo>
                    <a:pt x="1694062" y="193986"/>
                    <a:pt x="1658772" y="204567"/>
                    <a:pt x="1619952" y="211621"/>
                  </a:cubicBezTo>
                  <a:cubicBezTo>
                    <a:pt x="1612894" y="211621"/>
                    <a:pt x="1605837" y="215148"/>
                    <a:pt x="1595249" y="211621"/>
                  </a:cubicBezTo>
                  <a:cubicBezTo>
                    <a:pt x="1595249" y="208094"/>
                    <a:pt x="1595249" y="204567"/>
                    <a:pt x="1598778" y="197513"/>
                  </a:cubicBezTo>
                  <a:cubicBezTo>
                    <a:pt x="1598778" y="197513"/>
                    <a:pt x="1598778" y="197513"/>
                    <a:pt x="1598778" y="197513"/>
                  </a:cubicBezTo>
                  <a:cubicBezTo>
                    <a:pt x="1609366" y="197513"/>
                    <a:pt x="1612894" y="183405"/>
                    <a:pt x="1619952" y="179878"/>
                  </a:cubicBezTo>
                  <a:close/>
                  <a:moveTo>
                    <a:pt x="1556431" y="169297"/>
                  </a:moveTo>
                  <a:cubicBezTo>
                    <a:pt x="1574076" y="169297"/>
                    <a:pt x="1591721" y="169297"/>
                    <a:pt x="1609366" y="176351"/>
                  </a:cubicBezTo>
                  <a:cubicBezTo>
                    <a:pt x="1609366" y="183405"/>
                    <a:pt x="1605837" y="186932"/>
                    <a:pt x="1598778" y="186932"/>
                  </a:cubicBezTo>
                  <a:cubicBezTo>
                    <a:pt x="1595249" y="186932"/>
                    <a:pt x="1588192" y="186932"/>
                    <a:pt x="1584663" y="186932"/>
                  </a:cubicBezTo>
                  <a:cubicBezTo>
                    <a:pt x="1570547" y="186932"/>
                    <a:pt x="1556431" y="179878"/>
                    <a:pt x="1542314" y="176351"/>
                  </a:cubicBezTo>
                  <a:cubicBezTo>
                    <a:pt x="1549373" y="176351"/>
                    <a:pt x="1552902" y="176351"/>
                    <a:pt x="1559959" y="176351"/>
                  </a:cubicBezTo>
                  <a:close/>
                  <a:moveTo>
                    <a:pt x="1559959" y="179878"/>
                  </a:moveTo>
                  <a:cubicBezTo>
                    <a:pt x="1570547" y="179878"/>
                    <a:pt x="1581133" y="186932"/>
                    <a:pt x="1595249" y="190459"/>
                  </a:cubicBezTo>
                  <a:cubicBezTo>
                    <a:pt x="1591721" y="190459"/>
                    <a:pt x="1591721" y="193986"/>
                    <a:pt x="1588192" y="197513"/>
                  </a:cubicBezTo>
                  <a:cubicBezTo>
                    <a:pt x="1581133" y="197513"/>
                    <a:pt x="1577604" y="197513"/>
                    <a:pt x="1570547" y="197513"/>
                  </a:cubicBezTo>
                  <a:cubicBezTo>
                    <a:pt x="1570547" y="204567"/>
                    <a:pt x="1581133" y="197513"/>
                    <a:pt x="1584663" y="204567"/>
                  </a:cubicBezTo>
                  <a:cubicBezTo>
                    <a:pt x="1584663" y="204567"/>
                    <a:pt x="1584663" y="204567"/>
                    <a:pt x="1584663" y="204567"/>
                  </a:cubicBezTo>
                  <a:cubicBezTo>
                    <a:pt x="1591721" y="218676"/>
                    <a:pt x="1591721" y="222202"/>
                    <a:pt x="1605837" y="218676"/>
                  </a:cubicBezTo>
                  <a:cubicBezTo>
                    <a:pt x="1612894" y="218676"/>
                    <a:pt x="1619952" y="218676"/>
                    <a:pt x="1627011" y="215148"/>
                  </a:cubicBezTo>
                  <a:cubicBezTo>
                    <a:pt x="1669358" y="201041"/>
                    <a:pt x="1715236" y="190459"/>
                    <a:pt x="1757583" y="172824"/>
                  </a:cubicBezTo>
                  <a:cubicBezTo>
                    <a:pt x="1757583" y="172824"/>
                    <a:pt x="1764642" y="172824"/>
                    <a:pt x="1764642" y="172824"/>
                  </a:cubicBezTo>
                  <a:cubicBezTo>
                    <a:pt x="1782287" y="172824"/>
                    <a:pt x="1796402" y="169297"/>
                    <a:pt x="1814047" y="165770"/>
                  </a:cubicBezTo>
                  <a:cubicBezTo>
                    <a:pt x="1814047" y="165770"/>
                    <a:pt x="1814047" y="165770"/>
                    <a:pt x="1814047" y="165770"/>
                  </a:cubicBezTo>
                  <a:cubicBezTo>
                    <a:pt x="1814047" y="165770"/>
                    <a:pt x="1814047" y="165770"/>
                    <a:pt x="1814047" y="165770"/>
                  </a:cubicBezTo>
                  <a:cubicBezTo>
                    <a:pt x="1814047" y="165770"/>
                    <a:pt x="1814047" y="165770"/>
                    <a:pt x="1814047" y="165770"/>
                  </a:cubicBezTo>
                  <a:cubicBezTo>
                    <a:pt x="1814047" y="165770"/>
                    <a:pt x="1814047" y="165770"/>
                    <a:pt x="1814047" y="165770"/>
                  </a:cubicBezTo>
                  <a:cubicBezTo>
                    <a:pt x="1814047" y="165770"/>
                    <a:pt x="1814047" y="165770"/>
                    <a:pt x="1814047" y="165770"/>
                  </a:cubicBezTo>
                  <a:cubicBezTo>
                    <a:pt x="1814047" y="165770"/>
                    <a:pt x="1814047" y="165770"/>
                    <a:pt x="1814047" y="165770"/>
                  </a:cubicBezTo>
                  <a:cubicBezTo>
                    <a:pt x="1814047" y="165770"/>
                    <a:pt x="1814047" y="165770"/>
                    <a:pt x="1814047" y="165770"/>
                  </a:cubicBezTo>
                  <a:cubicBezTo>
                    <a:pt x="1814047" y="165770"/>
                    <a:pt x="1810518" y="169297"/>
                    <a:pt x="1806989" y="172824"/>
                  </a:cubicBezTo>
                  <a:cubicBezTo>
                    <a:pt x="1754054" y="204567"/>
                    <a:pt x="1697591" y="225729"/>
                    <a:pt x="1641127" y="243364"/>
                  </a:cubicBezTo>
                  <a:cubicBezTo>
                    <a:pt x="1619952" y="250419"/>
                    <a:pt x="1598778" y="253946"/>
                    <a:pt x="1577604" y="260999"/>
                  </a:cubicBezTo>
                  <a:cubicBezTo>
                    <a:pt x="1563488" y="260999"/>
                    <a:pt x="1549373" y="268054"/>
                    <a:pt x="1535257" y="268054"/>
                  </a:cubicBezTo>
                  <a:cubicBezTo>
                    <a:pt x="1517612" y="268054"/>
                    <a:pt x="1499967" y="268054"/>
                    <a:pt x="1485851" y="268054"/>
                  </a:cubicBezTo>
                  <a:cubicBezTo>
                    <a:pt x="1464677" y="260999"/>
                    <a:pt x="1461148" y="246891"/>
                    <a:pt x="1471734" y="229256"/>
                  </a:cubicBezTo>
                  <a:cubicBezTo>
                    <a:pt x="1475263" y="222202"/>
                    <a:pt x="1482322" y="215148"/>
                    <a:pt x="1489379" y="211621"/>
                  </a:cubicBezTo>
                  <a:cubicBezTo>
                    <a:pt x="1503496" y="197513"/>
                    <a:pt x="1521141" y="186932"/>
                    <a:pt x="1538786" y="179878"/>
                  </a:cubicBezTo>
                  <a:cubicBezTo>
                    <a:pt x="1542314" y="186932"/>
                    <a:pt x="1552902" y="186932"/>
                    <a:pt x="1559959" y="190459"/>
                  </a:cubicBezTo>
                  <a:close/>
                  <a:moveTo>
                    <a:pt x="649478" y="222202"/>
                  </a:moveTo>
                  <a:cubicBezTo>
                    <a:pt x="677710" y="215148"/>
                    <a:pt x="702413" y="208094"/>
                    <a:pt x="730645" y="201041"/>
                  </a:cubicBezTo>
                  <a:cubicBezTo>
                    <a:pt x="734174" y="201041"/>
                    <a:pt x="737703" y="201041"/>
                    <a:pt x="741232" y="201041"/>
                  </a:cubicBezTo>
                  <a:cubicBezTo>
                    <a:pt x="741232" y="201041"/>
                    <a:pt x="741232" y="201041"/>
                    <a:pt x="741232" y="201041"/>
                  </a:cubicBezTo>
                  <a:cubicBezTo>
                    <a:pt x="741232" y="201041"/>
                    <a:pt x="741232" y="204567"/>
                    <a:pt x="741232" y="208094"/>
                  </a:cubicBezTo>
                  <a:cubicBezTo>
                    <a:pt x="737703" y="208094"/>
                    <a:pt x="734174" y="208094"/>
                    <a:pt x="730645" y="211621"/>
                  </a:cubicBezTo>
                  <a:cubicBezTo>
                    <a:pt x="716529" y="215148"/>
                    <a:pt x="702413" y="222202"/>
                    <a:pt x="688297" y="225729"/>
                  </a:cubicBezTo>
                  <a:cubicBezTo>
                    <a:pt x="684768" y="225729"/>
                    <a:pt x="681239" y="229256"/>
                    <a:pt x="677710" y="232784"/>
                  </a:cubicBezTo>
                  <a:cubicBezTo>
                    <a:pt x="677710" y="232784"/>
                    <a:pt x="677710" y="232784"/>
                    <a:pt x="677710" y="232784"/>
                  </a:cubicBezTo>
                  <a:cubicBezTo>
                    <a:pt x="663594" y="232784"/>
                    <a:pt x="649478" y="232784"/>
                    <a:pt x="635363" y="225729"/>
                  </a:cubicBezTo>
                  <a:cubicBezTo>
                    <a:pt x="638892" y="225729"/>
                    <a:pt x="642420" y="225729"/>
                    <a:pt x="645949" y="222202"/>
                  </a:cubicBezTo>
                  <a:close/>
                  <a:moveTo>
                    <a:pt x="494203" y="264527"/>
                  </a:moveTo>
                  <a:cubicBezTo>
                    <a:pt x="494203" y="264527"/>
                    <a:pt x="494203" y="264527"/>
                    <a:pt x="494203" y="264527"/>
                  </a:cubicBezTo>
                  <a:cubicBezTo>
                    <a:pt x="529493" y="257472"/>
                    <a:pt x="561253" y="246891"/>
                    <a:pt x="596543" y="239837"/>
                  </a:cubicBezTo>
                  <a:cubicBezTo>
                    <a:pt x="596543" y="239837"/>
                    <a:pt x="603602" y="239837"/>
                    <a:pt x="607130" y="239837"/>
                  </a:cubicBezTo>
                  <a:cubicBezTo>
                    <a:pt x="638892" y="239837"/>
                    <a:pt x="670652" y="246891"/>
                    <a:pt x="698884" y="260999"/>
                  </a:cubicBezTo>
                  <a:cubicBezTo>
                    <a:pt x="705942" y="260999"/>
                    <a:pt x="709472" y="268054"/>
                    <a:pt x="713000" y="275107"/>
                  </a:cubicBezTo>
                  <a:cubicBezTo>
                    <a:pt x="713000" y="282162"/>
                    <a:pt x="705942" y="289216"/>
                    <a:pt x="702413" y="292742"/>
                  </a:cubicBezTo>
                  <a:cubicBezTo>
                    <a:pt x="695355" y="299797"/>
                    <a:pt x="684768" y="306851"/>
                    <a:pt x="674182" y="313905"/>
                  </a:cubicBezTo>
                  <a:cubicBezTo>
                    <a:pt x="656537" y="324486"/>
                    <a:pt x="635363" y="335067"/>
                    <a:pt x="614188" y="345648"/>
                  </a:cubicBezTo>
                  <a:cubicBezTo>
                    <a:pt x="596543" y="356229"/>
                    <a:pt x="582428" y="363283"/>
                    <a:pt x="564783" y="373864"/>
                  </a:cubicBezTo>
                  <a:cubicBezTo>
                    <a:pt x="550667" y="380918"/>
                    <a:pt x="540079" y="391499"/>
                    <a:pt x="533022" y="405607"/>
                  </a:cubicBezTo>
                  <a:cubicBezTo>
                    <a:pt x="525963" y="412662"/>
                    <a:pt x="522434" y="423242"/>
                    <a:pt x="518905" y="433823"/>
                  </a:cubicBezTo>
                  <a:cubicBezTo>
                    <a:pt x="518905" y="454985"/>
                    <a:pt x="518905" y="472620"/>
                    <a:pt x="536550" y="483202"/>
                  </a:cubicBezTo>
                  <a:cubicBezTo>
                    <a:pt x="547138" y="490256"/>
                    <a:pt x="557724" y="497310"/>
                    <a:pt x="568312" y="504363"/>
                  </a:cubicBezTo>
                  <a:cubicBezTo>
                    <a:pt x="578898" y="511418"/>
                    <a:pt x="589485" y="514945"/>
                    <a:pt x="600073" y="521999"/>
                  </a:cubicBezTo>
                  <a:cubicBezTo>
                    <a:pt x="607130" y="525526"/>
                    <a:pt x="614188" y="532580"/>
                    <a:pt x="617718" y="539634"/>
                  </a:cubicBezTo>
                  <a:cubicBezTo>
                    <a:pt x="624775" y="546688"/>
                    <a:pt x="628304" y="560796"/>
                    <a:pt x="624775" y="571378"/>
                  </a:cubicBezTo>
                  <a:cubicBezTo>
                    <a:pt x="621247" y="578431"/>
                    <a:pt x="617718" y="589013"/>
                    <a:pt x="610659" y="596066"/>
                  </a:cubicBezTo>
                  <a:cubicBezTo>
                    <a:pt x="603602" y="603121"/>
                    <a:pt x="596543" y="610174"/>
                    <a:pt x="589485" y="617229"/>
                  </a:cubicBezTo>
                  <a:cubicBezTo>
                    <a:pt x="561253" y="641918"/>
                    <a:pt x="529493" y="659553"/>
                    <a:pt x="497732" y="677188"/>
                  </a:cubicBezTo>
                  <a:cubicBezTo>
                    <a:pt x="490673" y="677188"/>
                    <a:pt x="487144" y="670134"/>
                    <a:pt x="480087" y="670134"/>
                  </a:cubicBezTo>
                  <a:cubicBezTo>
                    <a:pt x="480087" y="670134"/>
                    <a:pt x="480087" y="670134"/>
                    <a:pt x="480087" y="670134"/>
                  </a:cubicBezTo>
                  <a:cubicBezTo>
                    <a:pt x="480087" y="670134"/>
                    <a:pt x="487144" y="677188"/>
                    <a:pt x="490673" y="680714"/>
                  </a:cubicBezTo>
                  <a:cubicBezTo>
                    <a:pt x="487144" y="687769"/>
                    <a:pt x="480087" y="687769"/>
                    <a:pt x="473028" y="691296"/>
                  </a:cubicBezTo>
                  <a:cubicBezTo>
                    <a:pt x="465970" y="687769"/>
                    <a:pt x="455383" y="680714"/>
                    <a:pt x="448325" y="677188"/>
                  </a:cubicBezTo>
                  <a:cubicBezTo>
                    <a:pt x="434209" y="670134"/>
                    <a:pt x="420093" y="659553"/>
                    <a:pt x="405978" y="648971"/>
                  </a:cubicBezTo>
                  <a:cubicBezTo>
                    <a:pt x="409507" y="648971"/>
                    <a:pt x="413035" y="645444"/>
                    <a:pt x="416564" y="641918"/>
                  </a:cubicBezTo>
                  <a:cubicBezTo>
                    <a:pt x="437738" y="631336"/>
                    <a:pt x="455383" y="620756"/>
                    <a:pt x="476558" y="606648"/>
                  </a:cubicBezTo>
                  <a:cubicBezTo>
                    <a:pt x="487144" y="599593"/>
                    <a:pt x="494203" y="592539"/>
                    <a:pt x="504789" y="585486"/>
                  </a:cubicBezTo>
                  <a:cubicBezTo>
                    <a:pt x="508318" y="581958"/>
                    <a:pt x="515377" y="574904"/>
                    <a:pt x="518905" y="571378"/>
                  </a:cubicBezTo>
                  <a:cubicBezTo>
                    <a:pt x="525963" y="557269"/>
                    <a:pt x="525963" y="546688"/>
                    <a:pt x="511848" y="536108"/>
                  </a:cubicBezTo>
                  <a:cubicBezTo>
                    <a:pt x="504789" y="532580"/>
                    <a:pt x="497732" y="529053"/>
                    <a:pt x="490673" y="525526"/>
                  </a:cubicBezTo>
                  <a:cubicBezTo>
                    <a:pt x="480087" y="521999"/>
                    <a:pt x="469499" y="518472"/>
                    <a:pt x="458913" y="514945"/>
                  </a:cubicBezTo>
                  <a:cubicBezTo>
                    <a:pt x="427152" y="504363"/>
                    <a:pt x="402448" y="483202"/>
                    <a:pt x="388333" y="447932"/>
                  </a:cubicBezTo>
                  <a:cubicBezTo>
                    <a:pt x="377745" y="419715"/>
                    <a:pt x="381274" y="395027"/>
                    <a:pt x="402448" y="370337"/>
                  </a:cubicBezTo>
                  <a:cubicBezTo>
                    <a:pt x="409507" y="363283"/>
                    <a:pt x="420093" y="352702"/>
                    <a:pt x="427152" y="345648"/>
                  </a:cubicBezTo>
                  <a:cubicBezTo>
                    <a:pt x="441268" y="335067"/>
                    <a:pt x="455383" y="324486"/>
                    <a:pt x="469499" y="313905"/>
                  </a:cubicBezTo>
                  <a:cubicBezTo>
                    <a:pt x="476558" y="310377"/>
                    <a:pt x="483615" y="303324"/>
                    <a:pt x="487144" y="299797"/>
                  </a:cubicBezTo>
                  <a:cubicBezTo>
                    <a:pt x="490673" y="296269"/>
                    <a:pt x="497732" y="289216"/>
                    <a:pt x="494203" y="282162"/>
                  </a:cubicBezTo>
                  <a:cubicBezTo>
                    <a:pt x="494203" y="275107"/>
                    <a:pt x="497732" y="275107"/>
                    <a:pt x="497732" y="268054"/>
                  </a:cubicBezTo>
                  <a:cubicBezTo>
                    <a:pt x="497732" y="268054"/>
                    <a:pt x="490673" y="268054"/>
                    <a:pt x="487144" y="268054"/>
                  </a:cubicBezTo>
                  <a:close/>
                  <a:moveTo>
                    <a:pt x="593014" y="726566"/>
                  </a:moveTo>
                  <a:cubicBezTo>
                    <a:pt x="593014" y="726566"/>
                    <a:pt x="596543" y="726566"/>
                    <a:pt x="600073" y="719512"/>
                  </a:cubicBezTo>
                  <a:cubicBezTo>
                    <a:pt x="600073" y="712459"/>
                    <a:pt x="614188" y="719512"/>
                    <a:pt x="614188" y="712459"/>
                  </a:cubicBezTo>
                  <a:cubicBezTo>
                    <a:pt x="617718" y="712459"/>
                    <a:pt x="624775" y="705404"/>
                    <a:pt x="628304" y="701877"/>
                  </a:cubicBezTo>
                  <a:cubicBezTo>
                    <a:pt x="649478" y="691296"/>
                    <a:pt x="674182" y="684242"/>
                    <a:pt x="698884" y="680714"/>
                  </a:cubicBezTo>
                  <a:cubicBezTo>
                    <a:pt x="720058" y="680714"/>
                    <a:pt x="741232" y="680714"/>
                    <a:pt x="758877" y="691296"/>
                  </a:cubicBezTo>
                  <a:cubicBezTo>
                    <a:pt x="765935" y="694823"/>
                    <a:pt x="776522" y="701877"/>
                    <a:pt x="783580" y="708931"/>
                  </a:cubicBezTo>
                  <a:cubicBezTo>
                    <a:pt x="797697" y="726566"/>
                    <a:pt x="815342" y="740674"/>
                    <a:pt x="836515" y="754782"/>
                  </a:cubicBezTo>
                  <a:cubicBezTo>
                    <a:pt x="850632" y="765364"/>
                    <a:pt x="868277" y="775944"/>
                    <a:pt x="882392" y="786525"/>
                  </a:cubicBezTo>
                  <a:cubicBezTo>
                    <a:pt x="896508" y="797107"/>
                    <a:pt x="903567" y="807687"/>
                    <a:pt x="914153" y="825322"/>
                  </a:cubicBezTo>
                  <a:cubicBezTo>
                    <a:pt x="882392" y="839430"/>
                    <a:pt x="850632" y="839430"/>
                    <a:pt x="818870" y="839430"/>
                  </a:cubicBezTo>
                  <a:cubicBezTo>
                    <a:pt x="818870" y="835904"/>
                    <a:pt x="811812" y="828850"/>
                    <a:pt x="811812" y="825322"/>
                  </a:cubicBezTo>
                  <a:cubicBezTo>
                    <a:pt x="804754" y="811215"/>
                    <a:pt x="790638" y="800634"/>
                    <a:pt x="776522" y="797107"/>
                  </a:cubicBezTo>
                  <a:cubicBezTo>
                    <a:pt x="765935" y="797107"/>
                    <a:pt x="755348" y="790052"/>
                    <a:pt x="744762" y="790052"/>
                  </a:cubicBezTo>
                  <a:cubicBezTo>
                    <a:pt x="723587" y="790052"/>
                    <a:pt x="698884" y="790052"/>
                    <a:pt x="677710" y="786525"/>
                  </a:cubicBezTo>
                  <a:cubicBezTo>
                    <a:pt x="674182" y="786525"/>
                    <a:pt x="667123" y="786525"/>
                    <a:pt x="663594" y="786525"/>
                  </a:cubicBezTo>
                  <a:cubicBezTo>
                    <a:pt x="638892" y="772417"/>
                    <a:pt x="614188" y="758309"/>
                    <a:pt x="585957" y="744201"/>
                  </a:cubicBezTo>
                  <a:cubicBezTo>
                    <a:pt x="585957" y="744201"/>
                    <a:pt x="589485" y="737147"/>
                    <a:pt x="593014" y="737147"/>
                  </a:cubicBezTo>
                  <a:cubicBezTo>
                    <a:pt x="600073" y="737147"/>
                    <a:pt x="607130" y="740674"/>
                    <a:pt x="610659" y="744201"/>
                  </a:cubicBezTo>
                  <a:cubicBezTo>
                    <a:pt x="610659" y="744201"/>
                    <a:pt x="603602" y="737147"/>
                    <a:pt x="600073" y="733620"/>
                  </a:cubicBezTo>
                  <a:close/>
                  <a:moveTo>
                    <a:pt x="801225" y="842958"/>
                  </a:moveTo>
                  <a:cubicBezTo>
                    <a:pt x="790638" y="842958"/>
                    <a:pt x="780052" y="842958"/>
                    <a:pt x="772993" y="835904"/>
                  </a:cubicBezTo>
                  <a:cubicBezTo>
                    <a:pt x="727117" y="821795"/>
                    <a:pt x="705942" y="814742"/>
                    <a:pt x="688297" y="800634"/>
                  </a:cubicBezTo>
                  <a:cubicBezTo>
                    <a:pt x="713000" y="800634"/>
                    <a:pt x="737703" y="800634"/>
                    <a:pt x="762407" y="807687"/>
                  </a:cubicBezTo>
                  <a:cubicBezTo>
                    <a:pt x="780052" y="811215"/>
                    <a:pt x="794167" y="821795"/>
                    <a:pt x="801225" y="839430"/>
                  </a:cubicBezTo>
                  <a:cubicBezTo>
                    <a:pt x="801225" y="839430"/>
                    <a:pt x="801225" y="839430"/>
                    <a:pt x="801225" y="846485"/>
                  </a:cubicBezTo>
                  <a:close/>
                  <a:moveTo>
                    <a:pt x="564783" y="733620"/>
                  </a:moveTo>
                  <a:cubicBezTo>
                    <a:pt x="540079" y="719512"/>
                    <a:pt x="518905" y="705404"/>
                    <a:pt x="494203" y="691296"/>
                  </a:cubicBezTo>
                  <a:cubicBezTo>
                    <a:pt x="494203" y="691296"/>
                    <a:pt x="494203" y="691296"/>
                    <a:pt x="494203" y="691296"/>
                  </a:cubicBezTo>
                  <a:cubicBezTo>
                    <a:pt x="494203" y="687769"/>
                    <a:pt x="501260" y="684242"/>
                    <a:pt x="508318" y="684242"/>
                  </a:cubicBezTo>
                  <a:cubicBezTo>
                    <a:pt x="518905" y="691296"/>
                    <a:pt x="568312" y="719512"/>
                    <a:pt x="578898" y="730094"/>
                  </a:cubicBezTo>
                  <a:cubicBezTo>
                    <a:pt x="575369" y="737147"/>
                    <a:pt x="571840" y="740674"/>
                    <a:pt x="564783" y="737147"/>
                  </a:cubicBezTo>
                  <a:close/>
                  <a:moveTo>
                    <a:pt x="236585" y="320959"/>
                  </a:moveTo>
                  <a:cubicBezTo>
                    <a:pt x="285992" y="310377"/>
                    <a:pt x="331869" y="299797"/>
                    <a:pt x="381274" y="289216"/>
                  </a:cubicBezTo>
                  <a:cubicBezTo>
                    <a:pt x="409507" y="282162"/>
                    <a:pt x="437738" y="278634"/>
                    <a:pt x="462442" y="271581"/>
                  </a:cubicBezTo>
                  <a:cubicBezTo>
                    <a:pt x="469499" y="271581"/>
                    <a:pt x="473028" y="271581"/>
                    <a:pt x="480087" y="271581"/>
                  </a:cubicBezTo>
                  <a:cubicBezTo>
                    <a:pt x="473028" y="271581"/>
                    <a:pt x="465970" y="278634"/>
                    <a:pt x="458913" y="282162"/>
                  </a:cubicBezTo>
                  <a:cubicBezTo>
                    <a:pt x="458913" y="282162"/>
                    <a:pt x="455383" y="282162"/>
                    <a:pt x="458913" y="285689"/>
                  </a:cubicBezTo>
                  <a:cubicBezTo>
                    <a:pt x="469499" y="285689"/>
                    <a:pt x="483615" y="278634"/>
                    <a:pt x="494203" y="275107"/>
                  </a:cubicBezTo>
                  <a:cubicBezTo>
                    <a:pt x="494203" y="282162"/>
                    <a:pt x="494203" y="285689"/>
                    <a:pt x="490673" y="289216"/>
                  </a:cubicBezTo>
                  <a:cubicBezTo>
                    <a:pt x="480087" y="299797"/>
                    <a:pt x="469499" y="306851"/>
                    <a:pt x="458913" y="313905"/>
                  </a:cubicBezTo>
                  <a:cubicBezTo>
                    <a:pt x="448325" y="324486"/>
                    <a:pt x="434209" y="331540"/>
                    <a:pt x="423623" y="342121"/>
                  </a:cubicBezTo>
                  <a:cubicBezTo>
                    <a:pt x="416564" y="349175"/>
                    <a:pt x="409507" y="352702"/>
                    <a:pt x="402448" y="359756"/>
                  </a:cubicBezTo>
                  <a:cubicBezTo>
                    <a:pt x="377745" y="384445"/>
                    <a:pt x="374217" y="412662"/>
                    <a:pt x="384804" y="444405"/>
                  </a:cubicBezTo>
                  <a:cubicBezTo>
                    <a:pt x="398919" y="479675"/>
                    <a:pt x="423623" y="504363"/>
                    <a:pt x="458913" y="514945"/>
                  </a:cubicBezTo>
                  <a:cubicBezTo>
                    <a:pt x="469499" y="518472"/>
                    <a:pt x="483615" y="521999"/>
                    <a:pt x="494203" y="525526"/>
                  </a:cubicBezTo>
                  <a:cubicBezTo>
                    <a:pt x="501260" y="525526"/>
                    <a:pt x="508318" y="532580"/>
                    <a:pt x="511848" y="536108"/>
                  </a:cubicBezTo>
                  <a:cubicBezTo>
                    <a:pt x="518905" y="543161"/>
                    <a:pt x="518905" y="550215"/>
                    <a:pt x="511848" y="557269"/>
                  </a:cubicBezTo>
                  <a:cubicBezTo>
                    <a:pt x="508318" y="564323"/>
                    <a:pt x="501260" y="571378"/>
                    <a:pt x="494203" y="574904"/>
                  </a:cubicBezTo>
                  <a:cubicBezTo>
                    <a:pt x="473028" y="592539"/>
                    <a:pt x="448325" y="606648"/>
                    <a:pt x="423623" y="620756"/>
                  </a:cubicBezTo>
                  <a:cubicBezTo>
                    <a:pt x="416564" y="624283"/>
                    <a:pt x="409507" y="627809"/>
                    <a:pt x="402448" y="631336"/>
                  </a:cubicBezTo>
                  <a:cubicBezTo>
                    <a:pt x="381274" y="620756"/>
                    <a:pt x="243644" y="536108"/>
                    <a:pt x="222469" y="521999"/>
                  </a:cubicBezTo>
                  <a:cubicBezTo>
                    <a:pt x="222469" y="518472"/>
                    <a:pt x="229528" y="514945"/>
                    <a:pt x="233057" y="511418"/>
                  </a:cubicBezTo>
                  <a:cubicBezTo>
                    <a:pt x="254230" y="486728"/>
                    <a:pt x="268347" y="462040"/>
                    <a:pt x="275404" y="430297"/>
                  </a:cubicBezTo>
                  <a:cubicBezTo>
                    <a:pt x="282463" y="405607"/>
                    <a:pt x="275404" y="384445"/>
                    <a:pt x="257759" y="366810"/>
                  </a:cubicBezTo>
                  <a:cubicBezTo>
                    <a:pt x="247173" y="352702"/>
                    <a:pt x="233057" y="342121"/>
                    <a:pt x="215412" y="335067"/>
                  </a:cubicBezTo>
                  <a:cubicBezTo>
                    <a:pt x="215412" y="335067"/>
                    <a:pt x="208354" y="335067"/>
                    <a:pt x="208354" y="328012"/>
                  </a:cubicBezTo>
                  <a:cubicBezTo>
                    <a:pt x="215412" y="324486"/>
                    <a:pt x="225999" y="324486"/>
                    <a:pt x="236585" y="320959"/>
                  </a:cubicBezTo>
                  <a:close/>
                  <a:moveTo>
                    <a:pt x="575369" y="850012"/>
                  </a:moveTo>
                  <a:cubicBezTo>
                    <a:pt x="575369" y="850012"/>
                    <a:pt x="568312" y="850012"/>
                    <a:pt x="568312" y="846485"/>
                  </a:cubicBezTo>
                  <a:cubicBezTo>
                    <a:pt x="515377" y="814742"/>
                    <a:pt x="462442" y="782999"/>
                    <a:pt x="413035" y="747729"/>
                  </a:cubicBezTo>
                  <a:cubicBezTo>
                    <a:pt x="370688" y="719512"/>
                    <a:pt x="328339" y="691296"/>
                    <a:pt x="285992" y="659553"/>
                  </a:cubicBezTo>
                  <a:cubicBezTo>
                    <a:pt x="254230" y="638391"/>
                    <a:pt x="218940" y="613701"/>
                    <a:pt x="187179" y="592539"/>
                  </a:cubicBezTo>
                  <a:cubicBezTo>
                    <a:pt x="187179" y="592539"/>
                    <a:pt x="180122" y="585486"/>
                    <a:pt x="176593" y="585486"/>
                  </a:cubicBezTo>
                  <a:cubicBezTo>
                    <a:pt x="166005" y="585486"/>
                    <a:pt x="155419" y="574904"/>
                    <a:pt x="148360" y="567850"/>
                  </a:cubicBezTo>
                  <a:cubicBezTo>
                    <a:pt x="141303" y="560796"/>
                    <a:pt x="130715" y="557269"/>
                    <a:pt x="123658" y="550215"/>
                  </a:cubicBezTo>
                  <a:cubicBezTo>
                    <a:pt x="91897" y="529053"/>
                    <a:pt x="67194" y="504363"/>
                    <a:pt x="38962" y="479675"/>
                  </a:cubicBezTo>
                  <a:cubicBezTo>
                    <a:pt x="38962" y="479675"/>
                    <a:pt x="35433" y="472620"/>
                    <a:pt x="31904" y="469093"/>
                  </a:cubicBezTo>
                  <a:cubicBezTo>
                    <a:pt x="31904" y="458513"/>
                    <a:pt x="28375" y="447932"/>
                    <a:pt x="24845" y="437350"/>
                  </a:cubicBezTo>
                  <a:cubicBezTo>
                    <a:pt x="24845" y="430297"/>
                    <a:pt x="21317" y="419715"/>
                    <a:pt x="24845" y="409135"/>
                  </a:cubicBezTo>
                  <a:cubicBezTo>
                    <a:pt x="24845" y="409135"/>
                    <a:pt x="24845" y="402080"/>
                    <a:pt x="31904" y="405607"/>
                  </a:cubicBezTo>
                  <a:cubicBezTo>
                    <a:pt x="35433" y="409135"/>
                    <a:pt x="31904" y="416188"/>
                    <a:pt x="31904" y="419715"/>
                  </a:cubicBezTo>
                  <a:cubicBezTo>
                    <a:pt x="31904" y="426770"/>
                    <a:pt x="31904" y="430297"/>
                    <a:pt x="31904" y="437350"/>
                  </a:cubicBezTo>
                  <a:cubicBezTo>
                    <a:pt x="31904" y="444405"/>
                    <a:pt x="31904" y="447932"/>
                    <a:pt x="31904" y="454985"/>
                  </a:cubicBezTo>
                  <a:cubicBezTo>
                    <a:pt x="38962" y="440878"/>
                    <a:pt x="31904" y="426770"/>
                    <a:pt x="38962" y="412662"/>
                  </a:cubicBezTo>
                  <a:cubicBezTo>
                    <a:pt x="42490" y="412662"/>
                    <a:pt x="46020" y="416188"/>
                    <a:pt x="49549" y="419715"/>
                  </a:cubicBezTo>
                  <a:cubicBezTo>
                    <a:pt x="49549" y="430297"/>
                    <a:pt x="42490" y="437350"/>
                    <a:pt x="49549" y="447932"/>
                  </a:cubicBezTo>
                  <a:cubicBezTo>
                    <a:pt x="49549" y="440878"/>
                    <a:pt x="53078" y="433823"/>
                    <a:pt x="56607" y="426770"/>
                  </a:cubicBezTo>
                  <a:cubicBezTo>
                    <a:pt x="70723" y="433823"/>
                    <a:pt x="70723" y="433823"/>
                    <a:pt x="67194" y="444405"/>
                  </a:cubicBezTo>
                  <a:cubicBezTo>
                    <a:pt x="67194" y="451458"/>
                    <a:pt x="67194" y="454985"/>
                    <a:pt x="67194" y="462040"/>
                  </a:cubicBezTo>
                  <a:cubicBezTo>
                    <a:pt x="67194" y="454985"/>
                    <a:pt x="70723" y="447932"/>
                    <a:pt x="74252" y="437350"/>
                  </a:cubicBezTo>
                  <a:cubicBezTo>
                    <a:pt x="98955" y="451458"/>
                    <a:pt x="116600" y="472620"/>
                    <a:pt x="137774" y="479675"/>
                  </a:cubicBezTo>
                  <a:cubicBezTo>
                    <a:pt x="141303" y="479675"/>
                    <a:pt x="137774" y="476148"/>
                    <a:pt x="137774" y="472620"/>
                  </a:cubicBezTo>
                  <a:cubicBezTo>
                    <a:pt x="130715" y="465567"/>
                    <a:pt x="123658" y="462040"/>
                    <a:pt x="116600" y="454985"/>
                  </a:cubicBezTo>
                  <a:cubicBezTo>
                    <a:pt x="98955" y="440878"/>
                    <a:pt x="81310" y="430297"/>
                    <a:pt x="67194" y="419715"/>
                  </a:cubicBezTo>
                  <a:cubicBezTo>
                    <a:pt x="63665" y="419715"/>
                    <a:pt x="60135" y="412662"/>
                    <a:pt x="60135" y="409135"/>
                  </a:cubicBezTo>
                  <a:cubicBezTo>
                    <a:pt x="53078" y="409135"/>
                    <a:pt x="42490" y="409135"/>
                    <a:pt x="42490" y="395027"/>
                  </a:cubicBezTo>
                  <a:cubicBezTo>
                    <a:pt x="42490" y="395027"/>
                    <a:pt x="35433" y="395027"/>
                    <a:pt x="31904" y="395027"/>
                  </a:cubicBezTo>
                  <a:cubicBezTo>
                    <a:pt x="31904" y="387972"/>
                    <a:pt x="38962" y="380918"/>
                    <a:pt x="42490" y="377392"/>
                  </a:cubicBezTo>
                  <a:cubicBezTo>
                    <a:pt x="49549" y="373864"/>
                    <a:pt x="56607" y="366810"/>
                    <a:pt x="67194" y="363283"/>
                  </a:cubicBezTo>
                  <a:cubicBezTo>
                    <a:pt x="70723" y="363283"/>
                    <a:pt x="77780" y="363283"/>
                    <a:pt x="81310" y="363283"/>
                  </a:cubicBezTo>
                  <a:cubicBezTo>
                    <a:pt x="95425" y="366810"/>
                    <a:pt x="109542" y="373864"/>
                    <a:pt x="120129" y="380918"/>
                  </a:cubicBezTo>
                  <a:cubicBezTo>
                    <a:pt x="144832" y="395027"/>
                    <a:pt x="158948" y="416188"/>
                    <a:pt x="162477" y="444405"/>
                  </a:cubicBezTo>
                  <a:cubicBezTo>
                    <a:pt x="162477" y="454985"/>
                    <a:pt x="162477" y="465567"/>
                    <a:pt x="158948" y="472620"/>
                  </a:cubicBezTo>
                  <a:cubicBezTo>
                    <a:pt x="151889" y="490256"/>
                    <a:pt x="144832" y="504363"/>
                    <a:pt x="137774" y="521999"/>
                  </a:cubicBezTo>
                  <a:cubicBezTo>
                    <a:pt x="137774" y="521999"/>
                    <a:pt x="141303" y="521999"/>
                    <a:pt x="141303" y="521999"/>
                  </a:cubicBezTo>
                  <a:cubicBezTo>
                    <a:pt x="151889" y="500837"/>
                    <a:pt x="162477" y="483202"/>
                    <a:pt x="166005" y="458513"/>
                  </a:cubicBezTo>
                  <a:cubicBezTo>
                    <a:pt x="169534" y="426770"/>
                    <a:pt x="158948" y="398553"/>
                    <a:pt x="130715" y="377392"/>
                  </a:cubicBezTo>
                  <a:cubicBezTo>
                    <a:pt x="120129" y="370337"/>
                    <a:pt x="109542" y="366810"/>
                    <a:pt x="98955" y="359756"/>
                  </a:cubicBezTo>
                  <a:cubicBezTo>
                    <a:pt x="95425" y="359756"/>
                    <a:pt x="88368" y="359756"/>
                    <a:pt x="84839" y="352702"/>
                  </a:cubicBezTo>
                  <a:cubicBezTo>
                    <a:pt x="88368" y="352702"/>
                    <a:pt x="91897" y="349175"/>
                    <a:pt x="95425" y="345648"/>
                  </a:cubicBezTo>
                  <a:cubicBezTo>
                    <a:pt x="123658" y="338594"/>
                    <a:pt x="151889" y="328012"/>
                    <a:pt x="180122" y="320959"/>
                  </a:cubicBezTo>
                  <a:cubicBezTo>
                    <a:pt x="187179" y="320959"/>
                    <a:pt x="190709" y="320959"/>
                    <a:pt x="197767" y="320959"/>
                  </a:cubicBezTo>
                  <a:cubicBezTo>
                    <a:pt x="218940" y="331540"/>
                    <a:pt x="240114" y="345648"/>
                    <a:pt x="254230" y="366810"/>
                  </a:cubicBezTo>
                  <a:cubicBezTo>
                    <a:pt x="264818" y="380918"/>
                    <a:pt x="264818" y="398553"/>
                    <a:pt x="261289" y="416188"/>
                  </a:cubicBezTo>
                  <a:cubicBezTo>
                    <a:pt x="250702" y="451458"/>
                    <a:pt x="236585" y="479675"/>
                    <a:pt x="208354" y="504363"/>
                  </a:cubicBezTo>
                  <a:cubicBezTo>
                    <a:pt x="201295" y="504363"/>
                    <a:pt x="194238" y="497310"/>
                    <a:pt x="187179" y="493783"/>
                  </a:cubicBezTo>
                  <a:cubicBezTo>
                    <a:pt x="187179" y="493783"/>
                    <a:pt x="187179" y="493783"/>
                    <a:pt x="187179" y="497310"/>
                  </a:cubicBezTo>
                  <a:cubicBezTo>
                    <a:pt x="190709" y="500837"/>
                    <a:pt x="197767" y="504363"/>
                    <a:pt x="201295" y="507891"/>
                  </a:cubicBezTo>
                  <a:cubicBezTo>
                    <a:pt x="201295" y="514945"/>
                    <a:pt x="194238" y="518472"/>
                    <a:pt x="190709" y="521999"/>
                  </a:cubicBezTo>
                  <a:cubicBezTo>
                    <a:pt x="180122" y="536108"/>
                    <a:pt x="169534" y="553743"/>
                    <a:pt x="169534" y="571378"/>
                  </a:cubicBezTo>
                  <a:cubicBezTo>
                    <a:pt x="176593" y="567850"/>
                    <a:pt x="180122" y="557269"/>
                    <a:pt x="187179" y="550215"/>
                  </a:cubicBezTo>
                  <a:cubicBezTo>
                    <a:pt x="194238" y="539634"/>
                    <a:pt x="201295" y="525526"/>
                    <a:pt x="211883" y="518472"/>
                  </a:cubicBezTo>
                  <a:cubicBezTo>
                    <a:pt x="211883" y="518472"/>
                    <a:pt x="218940" y="518472"/>
                    <a:pt x="222469" y="521999"/>
                  </a:cubicBezTo>
                  <a:cubicBezTo>
                    <a:pt x="229528" y="525526"/>
                    <a:pt x="233057" y="529053"/>
                    <a:pt x="240114" y="532580"/>
                  </a:cubicBezTo>
                  <a:cubicBezTo>
                    <a:pt x="285992" y="567850"/>
                    <a:pt x="335398" y="596066"/>
                    <a:pt x="384804" y="624283"/>
                  </a:cubicBezTo>
                  <a:cubicBezTo>
                    <a:pt x="413035" y="641918"/>
                    <a:pt x="441268" y="663079"/>
                    <a:pt x="473028" y="680714"/>
                  </a:cubicBezTo>
                  <a:cubicBezTo>
                    <a:pt x="497732" y="694823"/>
                    <a:pt x="518905" y="708931"/>
                    <a:pt x="543608" y="723039"/>
                  </a:cubicBezTo>
                  <a:cubicBezTo>
                    <a:pt x="547138" y="723039"/>
                    <a:pt x="550667" y="726566"/>
                    <a:pt x="557724" y="730094"/>
                  </a:cubicBezTo>
                  <a:cubicBezTo>
                    <a:pt x="550667" y="740674"/>
                    <a:pt x="543608" y="747729"/>
                    <a:pt x="536550" y="754782"/>
                  </a:cubicBezTo>
                  <a:cubicBezTo>
                    <a:pt x="529493" y="761837"/>
                    <a:pt x="522434" y="768890"/>
                    <a:pt x="515377" y="779472"/>
                  </a:cubicBezTo>
                  <a:cubicBezTo>
                    <a:pt x="522434" y="779472"/>
                    <a:pt x="522434" y="779472"/>
                    <a:pt x="533022" y="765364"/>
                  </a:cubicBezTo>
                  <a:cubicBezTo>
                    <a:pt x="536550" y="758309"/>
                    <a:pt x="543608" y="754782"/>
                    <a:pt x="547138" y="751255"/>
                  </a:cubicBezTo>
                  <a:cubicBezTo>
                    <a:pt x="550667" y="747729"/>
                    <a:pt x="557724" y="740674"/>
                    <a:pt x="564783" y="737147"/>
                  </a:cubicBezTo>
                  <a:cubicBezTo>
                    <a:pt x="589485" y="751255"/>
                    <a:pt x="614188" y="761837"/>
                    <a:pt x="638892" y="779472"/>
                  </a:cubicBezTo>
                  <a:cubicBezTo>
                    <a:pt x="638892" y="779472"/>
                    <a:pt x="638892" y="779472"/>
                    <a:pt x="638892" y="782999"/>
                  </a:cubicBezTo>
                  <a:cubicBezTo>
                    <a:pt x="621247" y="793580"/>
                    <a:pt x="610659" y="807687"/>
                    <a:pt x="603602" y="821795"/>
                  </a:cubicBezTo>
                  <a:cubicBezTo>
                    <a:pt x="603602" y="828850"/>
                    <a:pt x="596543" y="835904"/>
                    <a:pt x="593014" y="842958"/>
                  </a:cubicBezTo>
                  <a:cubicBezTo>
                    <a:pt x="585957" y="842958"/>
                    <a:pt x="582428" y="842958"/>
                    <a:pt x="578898" y="842958"/>
                  </a:cubicBezTo>
                  <a:close/>
                  <a:moveTo>
                    <a:pt x="649478" y="888810"/>
                  </a:moveTo>
                  <a:cubicBezTo>
                    <a:pt x="656537" y="878228"/>
                    <a:pt x="667123" y="874701"/>
                    <a:pt x="677710" y="871174"/>
                  </a:cubicBezTo>
                  <a:cubicBezTo>
                    <a:pt x="688297" y="871174"/>
                    <a:pt x="698884" y="871174"/>
                    <a:pt x="705942" y="878228"/>
                  </a:cubicBezTo>
                  <a:cubicBezTo>
                    <a:pt x="720058" y="888810"/>
                    <a:pt x="727117" y="906445"/>
                    <a:pt x="727117" y="927606"/>
                  </a:cubicBezTo>
                  <a:cubicBezTo>
                    <a:pt x="698884" y="917025"/>
                    <a:pt x="674182" y="902917"/>
                    <a:pt x="649478" y="888810"/>
                  </a:cubicBezTo>
                  <a:close/>
                  <a:moveTo>
                    <a:pt x="737703" y="934660"/>
                  </a:moveTo>
                  <a:cubicBezTo>
                    <a:pt x="737703" y="931133"/>
                    <a:pt x="737703" y="924080"/>
                    <a:pt x="734174" y="920552"/>
                  </a:cubicBezTo>
                  <a:cubicBezTo>
                    <a:pt x="734174" y="909971"/>
                    <a:pt x="727117" y="895863"/>
                    <a:pt x="720058" y="888810"/>
                  </a:cubicBezTo>
                  <a:cubicBezTo>
                    <a:pt x="705942" y="867647"/>
                    <a:pt x="681239" y="860593"/>
                    <a:pt x="656537" y="878228"/>
                  </a:cubicBezTo>
                  <a:cubicBezTo>
                    <a:pt x="653008" y="878228"/>
                    <a:pt x="649478" y="885282"/>
                    <a:pt x="642420" y="888810"/>
                  </a:cubicBezTo>
                  <a:cubicBezTo>
                    <a:pt x="628304" y="881755"/>
                    <a:pt x="614188" y="874701"/>
                    <a:pt x="600073" y="864120"/>
                  </a:cubicBezTo>
                  <a:cubicBezTo>
                    <a:pt x="603602" y="850012"/>
                    <a:pt x="617718" y="825322"/>
                    <a:pt x="624775" y="818269"/>
                  </a:cubicBezTo>
                  <a:cubicBezTo>
                    <a:pt x="628304" y="814742"/>
                    <a:pt x="635363" y="811215"/>
                    <a:pt x="638892" y="807687"/>
                  </a:cubicBezTo>
                  <a:cubicBezTo>
                    <a:pt x="649478" y="800634"/>
                    <a:pt x="656537" y="800634"/>
                    <a:pt x="667123" y="807687"/>
                  </a:cubicBezTo>
                  <a:cubicBezTo>
                    <a:pt x="695355" y="825322"/>
                    <a:pt x="727117" y="835904"/>
                    <a:pt x="758877" y="846485"/>
                  </a:cubicBezTo>
                  <a:cubicBezTo>
                    <a:pt x="772993" y="850012"/>
                    <a:pt x="787109" y="853539"/>
                    <a:pt x="804754" y="857065"/>
                  </a:cubicBezTo>
                  <a:cubicBezTo>
                    <a:pt x="807119" y="864120"/>
                    <a:pt x="807119" y="872338"/>
                    <a:pt x="804754" y="881755"/>
                  </a:cubicBezTo>
                  <a:cubicBezTo>
                    <a:pt x="801225" y="881755"/>
                    <a:pt x="794167" y="881755"/>
                    <a:pt x="790638" y="881755"/>
                  </a:cubicBezTo>
                  <a:cubicBezTo>
                    <a:pt x="790638" y="881755"/>
                    <a:pt x="790638" y="881755"/>
                    <a:pt x="790638" y="881755"/>
                  </a:cubicBezTo>
                  <a:cubicBezTo>
                    <a:pt x="794167" y="881755"/>
                    <a:pt x="801225" y="881755"/>
                    <a:pt x="804754" y="885282"/>
                  </a:cubicBezTo>
                  <a:cubicBezTo>
                    <a:pt x="804754" y="892336"/>
                    <a:pt x="804754" y="899390"/>
                    <a:pt x="804754" y="906445"/>
                  </a:cubicBezTo>
                  <a:cubicBezTo>
                    <a:pt x="804754" y="913498"/>
                    <a:pt x="801225" y="920552"/>
                    <a:pt x="797697" y="927606"/>
                  </a:cubicBezTo>
                  <a:cubicBezTo>
                    <a:pt x="797697" y="934660"/>
                    <a:pt x="790638" y="941715"/>
                    <a:pt x="790638" y="948768"/>
                  </a:cubicBezTo>
                  <a:cubicBezTo>
                    <a:pt x="772993" y="945241"/>
                    <a:pt x="755348" y="938188"/>
                    <a:pt x="737703" y="931133"/>
                  </a:cubicBezTo>
                  <a:close/>
                  <a:moveTo>
                    <a:pt x="840044" y="955823"/>
                  </a:moveTo>
                  <a:cubicBezTo>
                    <a:pt x="829457" y="955823"/>
                    <a:pt x="815342" y="955823"/>
                    <a:pt x="804754" y="955823"/>
                  </a:cubicBezTo>
                  <a:cubicBezTo>
                    <a:pt x="804754" y="955823"/>
                    <a:pt x="801225" y="955823"/>
                    <a:pt x="794167" y="955823"/>
                  </a:cubicBezTo>
                  <a:cubicBezTo>
                    <a:pt x="797697" y="948768"/>
                    <a:pt x="801225" y="941715"/>
                    <a:pt x="804754" y="934660"/>
                  </a:cubicBezTo>
                  <a:cubicBezTo>
                    <a:pt x="822399" y="934660"/>
                    <a:pt x="840044" y="934660"/>
                    <a:pt x="854160" y="924080"/>
                  </a:cubicBezTo>
                  <a:cubicBezTo>
                    <a:pt x="840044" y="924080"/>
                    <a:pt x="825928" y="924080"/>
                    <a:pt x="808283" y="924080"/>
                  </a:cubicBezTo>
                  <a:cubicBezTo>
                    <a:pt x="808283" y="913498"/>
                    <a:pt x="808283" y="906445"/>
                    <a:pt x="815342" y="899390"/>
                  </a:cubicBezTo>
                  <a:cubicBezTo>
                    <a:pt x="822399" y="899390"/>
                    <a:pt x="832987" y="899390"/>
                    <a:pt x="843573" y="899390"/>
                  </a:cubicBezTo>
                  <a:cubicBezTo>
                    <a:pt x="832987" y="892336"/>
                    <a:pt x="825928" y="899390"/>
                    <a:pt x="818870" y="895863"/>
                  </a:cubicBezTo>
                  <a:cubicBezTo>
                    <a:pt x="818870" y="892336"/>
                    <a:pt x="818870" y="888810"/>
                    <a:pt x="818870" y="888810"/>
                  </a:cubicBezTo>
                  <a:cubicBezTo>
                    <a:pt x="818870" y="888810"/>
                    <a:pt x="825928" y="888810"/>
                    <a:pt x="829457" y="888810"/>
                  </a:cubicBezTo>
                  <a:cubicBezTo>
                    <a:pt x="836515" y="888810"/>
                    <a:pt x="840044" y="888810"/>
                    <a:pt x="847102" y="881755"/>
                  </a:cubicBezTo>
                  <a:cubicBezTo>
                    <a:pt x="836515" y="881755"/>
                    <a:pt x="825928" y="881755"/>
                    <a:pt x="815342" y="881755"/>
                  </a:cubicBezTo>
                  <a:cubicBezTo>
                    <a:pt x="815342" y="874701"/>
                    <a:pt x="815342" y="864120"/>
                    <a:pt x="815342" y="857065"/>
                  </a:cubicBezTo>
                  <a:cubicBezTo>
                    <a:pt x="818870" y="857065"/>
                    <a:pt x="822399" y="857065"/>
                    <a:pt x="825928" y="857065"/>
                  </a:cubicBezTo>
                  <a:cubicBezTo>
                    <a:pt x="843573" y="857065"/>
                    <a:pt x="861218" y="850012"/>
                    <a:pt x="878863" y="846485"/>
                  </a:cubicBezTo>
                  <a:cubicBezTo>
                    <a:pt x="889450" y="846485"/>
                    <a:pt x="900037" y="842958"/>
                    <a:pt x="907095" y="839430"/>
                  </a:cubicBezTo>
                  <a:cubicBezTo>
                    <a:pt x="914153" y="839430"/>
                    <a:pt x="914153" y="846485"/>
                    <a:pt x="914153" y="850012"/>
                  </a:cubicBezTo>
                  <a:cubicBezTo>
                    <a:pt x="914153" y="860593"/>
                    <a:pt x="910624" y="871174"/>
                    <a:pt x="907095" y="881755"/>
                  </a:cubicBezTo>
                  <a:cubicBezTo>
                    <a:pt x="896508" y="906445"/>
                    <a:pt x="882392" y="931133"/>
                    <a:pt x="861218" y="952295"/>
                  </a:cubicBezTo>
                  <a:cubicBezTo>
                    <a:pt x="854160" y="959350"/>
                    <a:pt x="850632" y="959350"/>
                    <a:pt x="840044" y="959350"/>
                  </a:cubicBezTo>
                  <a:close/>
                  <a:moveTo>
                    <a:pt x="970617" y="917025"/>
                  </a:moveTo>
                  <a:cubicBezTo>
                    <a:pt x="938856" y="927606"/>
                    <a:pt x="910624" y="938188"/>
                    <a:pt x="875334" y="948768"/>
                  </a:cubicBezTo>
                  <a:cubicBezTo>
                    <a:pt x="900037" y="913498"/>
                    <a:pt x="924740" y="878228"/>
                    <a:pt x="924740" y="832377"/>
                  </a:cubicBezTo>
                  <a:cubicBezTo>
                    <a:pt x="938856" y="825322"/>
                    <a:pt x="952972" y="825322"/>
                    <a:pt x="967088" y="818269"/>
                  </a:cubicBezTo>
                  <a:cubicBezTo>
                    <a:pt x="981204" y="811215"/>
                    <a:pt x="995320" y="807687"/>
                    <a:pt x="1009436" y="804160"/>
                  </a:cubicBezTo>
                  <a:cubicBezTo>
                    <a:pt x="1023552" y="800634"/>
                    <a:pt x="1037668" y="793580"/>
                    <a:pt x="1051784" y="790052"/>
                  </a:cubicBezTo>
                  <a:cubicBezTo>
                    <a:pt x="1051784" y="793580"/>
                    <a:pt x="1051784" y="797107"/>
                    <a:pt x="1051784" y="800634"/>
                  </a:cubicBezTo>
                  <a:cubicBezTo>
                    <a:pt x="1062371" y="800634"/>
                    <a:pt x="1062371" y="800634"/>
                    <a:pt x="1069429" y="790052"/>
                  </a:cubicBezTo>
                  <a:cubicBezTo>
                    <a:pt x="1076487" y="782999"/>
                    <a:pt x="1083545" y="779472"/>
                    <a:pt x="1090603" y="779472"/>
                  </a:cubicBezTo>
                  <a:cubicBezTo>
                    <a:pt x="1101189" y="779472"/>
                    <a:pt x="1115306" y="772417"/>
                    <a:pt x="1129422" y="768890"/>
                  </a:cubicBezTo>
                  <a:cubicBezTo>
                    <a:pt x="1122364" y="775944"/>
                    <a:pt x="1118834" y="779472"/>
                    <a:pt x="1111777" y="782999"/>
                  </a:cubicBezTo>
                  <a:cubicBezTo>
                    <a:pt x="1104719" y="790052"/>
                    <a:pt x="1094132" y="797107"/>
                    <a:pt x="1087074" y="804160"/>
                  </a:cubicBezTo>
                  <a:cubicBezTo>
                    <a:pt x="1065900" y="825322"/>
                    <a:pt x="1055313" y="853539"/>
                    <a:pt x="1058842" y="885282"/>
                  </a:cubicBezTo>
                  <a:cubicBezTo>
                    <a:pt x="1030610" y="899390"/>
                    <a:pt x="998849" y="906445"/>
                    <a:pt x="967088" y="917025"/>
                  </a:cubicBezTo>
                  <a:close/>
                  <a:moveTo>
                    <a:pt x="2039903" y="440878"/>
                  </a:moveTo>
                  <a:cubicBezTo>
                    <a:pt x="2046961" y="451458"/>
                    <a:pt x="2050491" y="462040"/>
                    <a:pt x="2050491" y="469093"/>
                  </a:cubicBezTo>
                  <a:cubicBezTo>
                    <a:pt x="2050491" y="483202"/>
                    <a:pt x="2050491" y="493783"/>
                    <a:pt x="2054019" y="507891"/>
                  </a:cubicBezTo>
                  <a:cubicBezTo>
                    <a:pt x="2054019" y="514945"/>
                    <a:pt x="2054019" y="518472"/>
                    <a:pt x="2050491" y="525526"/>
                  </a:cubicBezTo>
                  <a:cubicBezTo>
                    <a:pt x="2043432" y="536108"/>
                    <a:pt x="2032846" y="543161"/>
                    <a:pt x="2022258" y="550215"/>
                  </a:cubicBezTo>
                  <a:cubicBezTo>
                    <a:pt x="1994026" y="567850"/>
                    <a:pt x="1965794" y="581958"/>
                    <a:pt x="1937562" y="592539"/>
                  </a:cubicBezTo>
                  <a:cubicBezTo>
                    <a:pt x="1884627" y="613701"/>
                    <a:pt x="1828163" y="634864"/>
                    <a:pt x="1771699" y="652499"/>
                  </a:cubicBezTo>
                  <a:cubicBezTo>
                    <a:pt x="1746997" y="659553"/>
                    <a:pt x="1722293" y="666607"/>
                    <a:pt x="1701119" y="677188"/>
                  </a:cubicBezTo>
                  <a:cubicBezTo>
                    <a:pt x="1644656" y="698350"/>
                    <a:pt x="1588192" y="715985"/>
                    <a:pt x="1528198" y="733620"/>
                  </a:cubicBezTo>
                  <a:cubicBezTo>
                    <a:pt x="1482322" y="747729"/>
                    <a:pt x="1432916" y="761837"/>
                    <a:pt x="1387038" y="775944"/>
                  </a:cubicBezTo>
                  <a:cubicBezTo>
                    <a:pt x="1372923" y="779472"/>
                    <a:pt x="1355278" y="782999"/>
                    <a:pt x="1337633" y="790052"/>
                  </a:cubicBezTo>
                  <a:cubicBezTo>
                    <a:pt x="1298814" y="800634"/>
                    <a:pt x="1263524" y="814742"/>
                    <a:pt x="1224704" y="825322"/>
                  </a:cubicBezTo>
                  <a:cubicBezTo>
                    <a:pt x="1175299" y="842958"/>
                    <a:pt x="1129422" y="857065"/>
                    <a:pt x="1083545" y="874701"/>
                  </a:cubicBezTo>
                  <a:cubicBezTo>
                    <a:pt x="1080016" y="874701"/>
                    <a:pt x="1072958" y="881755"/>
                    <a:pt x="1065900" y="874701"/>
                  </a:cubicBezTo>
                  <a:cubicBezTo>
                    <a:pt x="1065900" y="867647"/>
                    <a:pt x="1065900" y="860593"/>
                    <a:pt x="1065900" y="853539"/>
                  </a:cubicBezTo>
                  <a:cubicBezTo>
                    <a:pt x="1069429" y="828850"/>
                    <a:pt x="1083545" y="811215"/>
                    <a:pt x="1101189" y="797107"/>
                  </a:cubicBezTo>
                  <a:cubicBezTo>
                    <a:pt x="1108248" y="790052"/>
                    <a:pt x="1118834" y="782999"/>
                    <a:pt x="1125893" y="775944"/>
                  </a:cubicBezTo>
                  <a:cubicBezTo>
                    <a:pt x="1132951" y="772417"/>
                    <a:pt x="1140009" y="765364"/>
                    <a:pt x="1143538" y="758309"/>
                  </a:cubicBezTo>
                  <a:cubicBezTo>
                    <a:pt x="1143538" y="751255"/>
                    <a:pt x="1154124" y="751255"/>
                    <a:pt x="1157654" y="751255"/>
                  </a:cubicBezTo>
                  <a:cubicBezTo>
                    <a:pt x="1185886" y="744201"/>
                    <a:pt x="1214118" y="733620"/>
                    <a:pt x="1238821" y="726566"/>
                  </a:cubicBezTo>
                  <a:cubicBezTo>
                    <a:pt x="1302343" y="705404"/>
                    <a:pt x="1369393" y="680714"/>
                    <a:pt x="1432916" y="659553"/>
                  </a:cubicBezTo>
                  <a:cubicBezTo>
                    <a:pt x="1489379" y="641918"/>
                    <a:pt x="1545843" y="624283"/>
                    <a:pt x="1602307" y="606648"/>
                  </a:cubicBezTo>
                  <a:cubicBezTo>
                    <a:pt x="1651713" y="589013"/>
                    <a:pt x="1704648" y="574904"/>
                    <a:pt x="1754054" y="557269"/>
                  </a:cubicBezTo>
                  <a:cubicBezTo>
                    <a:pt x="1764642" y="553743"/>
                    <a:pt x="1778757" y="550215"/>
                    <a:pt x="1789344" y="546688"/>
                  </a:cubicBezTo>
                  <a:cubicBezTo>
                    <a:pt x="1852866" y="532580"/>
                    <a:pt x="1912859" y="507891"/>
                    <a:pt x="1972852" y="476148"/>
                  </a:cubicBezTo>
                  <a:cubicBezTo>
                    <a:pt x="1994026" y="465567"/>
                    <a:pt x="2015201" y="451458"/>
                    <a:pt x="2032846" y="433823"/>
                  </a:cubicBezTo>
                  <a:close/>
                  <a:moveTo>
                    <a:pt x="1986968" y="380918"/>
                  </a:moveTo>
                  <a:cubicBezTo>
                    <a:pt x="2004613" y="391499"/>
                    <a:pt x="2018729" y="405607"/>
                    <a:pt x="2029316" y="423242"/>
                  </a:cubicBezTo>
                  <a:cubicBezTo>
                    <a:pt x="2029316" y="437350"/>
                    <a:pt x="2018729" y="444405"/>
                    <a:pt x="2008142" y="451458"/>
                  </a:cubicBezTo>
                  <a:cubicBezTo>
                    <a:pt x="1983439" y="469093"/>
                    <a:pt x="1955207" y="483202"/>
                    <a:pt x="1926976" y="497310"/>
                  </a:cubicBezTo>
                  <a:cubicBezTo>
                    <a:pt x="1912859" y="504363"/>
                    <a:pt x="1898743" y="507891"/>
                    <a:pt x="1884627" y="514945"/>
                  </a:cubicBezTo>
                  <a:cubicBezTo>
                    <a:pt x="1852866" y="529053"/>
                    <a:pt x="1817577" y="539634"/>
                    <a:pt x="1785816" y="546688"/>
                  </a:cubicBezTo>
                  <a:cubicBezTo>
                    <a:pt x="1746997" y="557269"/>
                    <a:pt x="1708177" y="571378"/>
                    <a:pt x="1665829" y="581958"/>
                  </a:cubicBezTo>
                  <a:cubicBezTo>
                    <a:pt x="1619952" y="596066"/>
                    <a:pt x="1574076" y="610174"/>
                    <a:pt x="1528198" y="624283"/>
                  </a:cubicBezTo>
                  <a:cubicBezTo>
                    <a:pt x="1510553" y="631336"/>
                    <a:pt x="1489379" y="627809"/>
                    <a:pt x="1468206" y="624283"/>
                  </a:cubicBezTo>
                  <a:cubicBezTo>
                    <a:pt x="1468206" y="624283"/>
                    <a:pt x="1471734" y="617229"/>
                    <a:pt x="1475263" y="617229"/>
                  </a:cubicBezTo>
                  <a:cubicBezTo>
                    <a:pt x="1489379" y="603121"/>
                    <a:pt x="1503496" y="592539"/>
                    <a:pt x="1521141" y="581958"/>
                  </a:cubicBezTo>
                  <a:cubicBezTo>
                    <a:pt x="1545843" y="567850"/>
                    <a:pt x="1570547" y="557269"/>
                    <a:pt x="1598778" y="550215"/>
                  </a:cubicBezTo>
                  <a:cubicBezTo>
                    <a:pt x="1669358" y="525526"/>
                    <a:pt x="1736409" y="500837"/>
                    <a:pt x="1806989" y="479675"/>
                  </a:cubicBezTo>
                  <a:cubicBezTo>
                    <a:pt x="1828163" y="472620"/>
                    <a:pt x="1852866" y="465567"/>
                    <a:pt x="1874041" y="458513"/>
                  </a:cubicBezTo>
                  <a:cubicBezTo>
                    <a:pt x="1877569" y="458513"/>
                    <a:pt x="1884627" y="458513"/>
                    <a:pt x="1888156" y="451458"/>
                  </a:cubicBezTo>
                  <a:lnTo>
                    <a:pt x="1888156" y="451458"/>
                  </a:lnTo>
                  <a:cubicBezTo>
                    <a:pt x="1888156" y="451458"/>
                    <a:pt x="1881098" y="451458"/>
                    <a:pt x="1877569" y="451458"/>
                  </a:cubicBezTo>
                  <a:cubicBezTo>
                    <a:pt x="1810518" y="472620"/>
                    <a:pt x="1743467" y="490256"/>
                    <a:pt x="1676417" y="514945"/>
                  </a:cubicBezTo>
                  <a:cubicBezTo>
                    <a:pt x="1634068" y="529053"/>
                    <a:pt x="1595249" y="543161"/>
                    <a:pt x="1552902" y="557269"/>
                  </a:cubicBezTo>
                  <a:cubicBezTo>
                    <a:pt x="1535257" y="564323"/>
                    <a:pt x="1521141" y="571378"/>
                    <a:pt x="1507024" y="578431"/>
                  </a:cubicBezTo>
                  <a:cubicBezTo>
                    <a:pt x="1492908" y="585486"/>
                    <a:pt x="1478793" y="596066"/>
                    <a:pt x="1468206" y="610174"/>
                  </a:cubicBezTo>
                  <a:cubicBezTo>
                    <a:pt x="1468206" y="610174"/>
                    <a:pt x="1461148" y="617229"/>
                    <a:pt x="1461148" y="620756"/>
                  </a:cubicBezTo>
                  <a:cubicBezTo>
                    <a:pt x="1457618" y="627809"/>
                    <a:pt x="1461148" y="634864"/>
                    <a:pt x="1468206" y="638391"/>
                  </a:cubicBezTo>
                  <a:cubicBezTo>
                    <a:pt x="1468206" y="638391"/>
                    <a:pt x="1471734" y="638391"/>
                    <a:pt x="1475263" y="638391"/>
                  </a:cubicBezTo>
                  <a:cubicBezTo>
                    <a:pt x="1475263" y="638391"/>
                    <a:pt x="1478793" y="638391"/>
                    <a:pt x="1482322" y="638391"/>
                  </a:cubicBezTo>
                  <a:cubicBezTo>
                    <a:pt x="1482322" y="641918"/>
                    <a:pt x="1482322" y="641918"/>
                    <a:pt x="1478793" y="641918"/>
                  </a:cubicBezTo>
                  <a:cubicBezTo>
                    <a:pt x="1425858" y="659553"/>
                    <a:pt x="1372923" y="677188"/>
                    <a:pt x="1323517" y="694823"/>
                  </a:cubicBezTo>
                  <a:cubicBezTo>
                    <a:pt x="1270582" y="712459"/>
                    <a:pt x="1217647" y="730094"/>
                    <a:pt x="1161183" y="747729"/>
                  </a:cubicBezTo>
                  <a:cubicBezTo>
                    <a:pt x="1150596" y="747729"/>
                    <a:pt x="1143538" y="747729"/>
                    <a:pt x="1136479" y="747729"/>
                  </a:cubicBezTo>
                  <a:cubicBezTo>
                    <a:pt x="1122364" y="740674"/>
                    <a:pt x="1104719" y="733620"/>
                    <a:pt x="1090603" y="726566"/>
                  </a:cubicBezTo>
                  <a:cubicBezTo>
                    <a:pt x="1080016" y="723039"/>
                    <a:pt x="1072958" y="715985"/>
                    <a:pt x="1065900" y="708931"/>
                  </a:cubicBezTo>
                  <a:cubicBezTo>
                    <a:pt x="1055313" y="701877"/>
                    <a:pt x="1055313" y="691296"/>
                    <a:pt x="1065900" y="680714"/>
                  </a:cubicBezTo>
                  <a:cubicBezTo>
                    <a:pt x="1069429" y="673661"/>
                    <a:pt x="1076487" y="670134"/>
                    <a:pt x="1080016" y="666607"/>
                  </a:cubicBezTo>
                  <a:cubicBezTo>
                    <a:pt x="1094132" y="659553"/>
                    <a:pt x="1104719" y="648971"/>
                    <a:pt x="1118834" y="641918"/>
                  </a:cubicBezTo>
                  <a:cubicBezTo>
                    <a:pt x="1235292" y="585486"/>
                    <a:pt x="1351748" y="539634"/>
                    <a:pt x="1475263" y="504363"/>
                  </a:cubicBezTo>
                  <a:cubicBezTo>
                    <a:pt x="1570547" y="479675"/>
                    <a:pt x="1665829" y="454985"/>
                    <a:pt x="1761112" y="433823"/>
                  </a:cubicBezTo>
                  <a:cubicBezTo>
                    <a:pt x="1835221" y="419715"/>
                    <a:pt x="1909331" y="402080"/>
                    <a:pt x="1983439" y="384445"/>
                  </a:cubicBezTo>
                  <a:cubicBezTo>
                    <a:pt x="1986968" y="384445"/>
                    <a:pt x="1990497" y="384445"/>
                    <a:pt x="1997556" y="384445"/>
                  </a:cubicBezTo>
                  <a:close/>
                  <a:moveTo>
                    <a:pt x="1976381" y="373864"/>
                  </a:moveTo>
                  <a:cubicBezTo>
                    <a:pt x="1972852" y="373864"/>
                    <a:pt x="1969323" y="373864"/>
                    <a:pt x="1965794" y="377392"/>
                  </a:cubicBezTo>
                  <a:cubicBezTo>
                    <a:pt x="1849337" y="402080"/>
                    <a:pt x="1732881" y="426770"/>
                    <a:pt x="1616423" y="454985"/>
                  </a:cubicBezTo>
                  <a:cubicBezTo>
                    <a:pt x="1517612" y="479675"/>
                    <a:pt x="1418799" y="504363"/>
                    <a:pt x="1323517" y="539634"/>
                  </a:cubicBezTo>
                  <a:cubicBezTo>
                    <a:pt x="1249408" y="564323"/>
                    <a:pt x="1178828" y="596066"/>
                    <a:pt x="1108248" y="631336"/>
                  </a:cubicBezTo>
                  <a:cubicBezTo>
                    <a:pt x="1094132" y="638391"/>
                    <a:pt x="1080016" y="648971"/>
                    <a:pt x="1065900" y="656026"/>
                  </a:cubicBezTo>
                  <a:cubicBezTo>
                    <a:pt x="1058842" y="659553"/>
                    <a:pt x="1051784" y="670134"/>
                    <a:pt x="1044726" y="677188"/>
                  </a:cubicBezTo>
                  <a:cubicBezTo>
                    <a:pt x="1034139" y="691296"/>
                    <a:pt x="1037668" y="701877"/>
                    <a:pt x="1048255" y="715985"/>
                  </a:cubicBezTo>
                  <a:cubicBezTo>
                    <a:pt x="1058842" y="723039"/>
                    <a:pt x="1065900" y="730094"/>
                    <a:pt x="1080016" y="737147"/>
                  </a:cubicBezTo>
                  <a:cubicBezTo>
                    <a:pt x="1090603" y="740674"/>
                    <a:pt x="1101189" y="747729"/>
                    <a:pt x="1111777" y="751255"/>
                  </a:cubicBezTo>
                  <a:cubicBezTo>
                    <a:pt x="1111777" y="751255"/>
                    <a:pt x="1118834" y="751255"/>
                    <a:pt x="1122364" y="758309"/>
                  </a:cubicBezTo>
                  <a:cubicBezTo>
                    <a:pt x="1118834" y="758309"/>
                    <a:pt x="1115306" y="758309"/>
                    <a:pt x="1111777" y="761837"/>
                  </a:cubicBezTo>
                  <a:cubicBezTo>
                    <a:pt x="1104719" y="761837"/>
                    <a:pt x="1097661" y="765364"/>
                    <a:pt x="1090603" y="768890"/>
                  </a:cubicBezTo>
                  <a:cubicBezTo>
                    <a:pt x="1090603" y="768890"/>
                    <a:pt x="1083545" y="768890"/>
                    <a:pt x="1080016" y="768890"/>
                  </a:cubicBezTo>
                  <a:cubicBezTo>
                    <a:pt x="1058842" y="765364"/>
                    <a:pt x="1037668" y="768890"/>
                    <a:pt x="1016494" y="768890"/>
                  </a:cubicBezTo>
                  <a:cubicBezTo>
                    <a:pt x="1002378" y="768890"/>
                    <a:pt x="988262" y="768890"/>
                    <a:pt x="970617" y="768890"/>
                  </a:cubicBezTo>
                  <a:cubicBezTo>
                    <a:pt x="956501" y="768890"/>
                    <a:pt x="942385" y="768890"/>
                    <a:pt x="931798" y="761837"/>
                  </a:cubicBezTo>
                  <a:cubicBezTo>
                    <a:pt x="896508" y="747729"/>
                    <a:pt x="885922" y="723039"/>
                    <a:pt x="900037" y="687769"/>
                  </a:cubicBezTo>
                  <a:cubicBezTo>
                    <a:pt x="900037" y="677188"/>
                    <a:pt x="907095" y="670134"/>
                    <a:pt x="914153" y="663079"/>
                  </a:cubicBezTo>
                  <a:cubicBezTo>
                    <a:pt x="928269" y="641918"/>
                    <a:pt x="945914" y="624283"/>
                    <a:pt x="963559" y="606648"/>
                  </a:cubicBezTo>
                  <a:cubicBezTo>
                    <a:pt x="1009436" y="567850"/>
                    <a:pt x="1058842" y="536108"/>
                    <a:pt x="1111777" y="511418"/>
                  </a:cubicBezTo>
                  <a:cubicBezTo>
                    <a:pt x="1164712" y="486728"/>
                    <a:pt x="1224704" y="465567"/>
                    <a:pt x="1281169" y="447932"/>
                  </a:cubicBezTo>
                  <a:cubicBezTo>
                    <a:pt x="1390568" y="412662"/>
                    <a:pt x="1503496" y="387972"/>
                    <a:pt x="1616423" y="366810"/>
                  </a:cubicBezTo>
                  <a:cubicBezTo>
                    <a:pt x="1665829" y="359756"/>
                    <a:pt x="1715236" y="352702"/>
                    <a:pt x="1764642" y="342121"/>
                  </a:cubicBezTo>
                  <a:cubicBezTo>
                    <a:pt x="1803461" y="335067"/>
                    <a:pt x="1842279" y="331540"/>
                    <a:pt x="1877569" y="320959"/>
                  </a:cubicBezTo>
                  <a:cubicBezTo>
                    <a:pt x="1888156" y="320959"/>
                    <a:pt x="1898743" y="317432"/>
                    <a:pt x="1909331" y="310377"/>
                  </a:cubicBezTo>
                  <a:cubicBezTo>
                    <a:pt x="1909331" y="310377"/>
                    <a:pt x="1909331" y="310377"/>
                    <a:pt x="1909331" y="310377"/>
                  </a:cubicBezTo>
                  <a:cubicBezTo>
                    <a:pt x="1905801" y="310377"/>
                    <a:pt x="1902272" y="310377"/>
                    <a:pt x="1898743" y="310377"/>
                  </a:cubicBezTo>
                  <a:cubicBezTo>
                    <a:pt x="1866982" y="320959"/>
                    <a:pt x="1831692" y="324486"/>
                    <a:pt x="1796402" y="331540"/>
                  </a:cubicBezTo>
                  <a:cubicBezTo>
                    <a:pt x="1711707" y="345648"/>
                    <a:pt x="1623482" y="356229"/>
                    <a:pt x="1538786" y="373864"/>
                  </a:cubicBezTo>
                  <a:cubicBezTo>
                    <a:pt x="1411742" y="398553"/>
                    <a:pt x="1284698" y="430297"/>
                    <a:pt x="1164712" y="476148"/>
                  </a:cubicBezTo>
                  <a:cubicBezTo>
                    <a:pt x="1104719" y="497310"/>
                    <a:pt x="1048255" y="529053"/>
                    <a:pt x="995320" y="567850"/>
                  </a:cubicBezTo>
                  <a:cubicBezTo>
                    <a:pt x="970617" y="585486"/>
                    <a:pt x="945914" y="610174"/>
                    <a:pt x="924740" y="634864"/>
                  </a:cubicBezTo>
                  <a:cubicBezTo>
                    <a:pt x="914153" y="648971"/>
                    <a:pt x="900037" y="666607"/>
                    <a:pt x="892979" y="684242"/>
                  </a:cubicBezTo>
                  <a:cubicBezTo>
                    <a:pt x="889450" y="694823"/>
                    <a:pt x="885922" y="705404"/>
                    <a:pt x="885922" y="715985"/>
                  </a:cubicBezTo>
                  <a:cubicBezTo>
                    <a:pt x="885922" y="733620"/>
                    <a:pt x="892979" y="747729"/>
                    <a:pt x="907095" y="761837"/>
                  </a:cubicBezTo>
                  <a:cubicBezTo>
                    <a:pt x="921211" y="772417"/>
                    <a:pt x="935327" y="775944"/>
                    <a:pt x="949443" y="779472"/>
                  </a:cubicBezTo>
                  <a:cubicBezTo>
                    <a:pt x="967088" y="782999"/>
                    <a:pt x="988262" y="779472"/>
                    <a:pt x="1005907" y="779472"/>
                  </a:cubicBezTo>
                  <a:cubicBezTo>
                    <a:pt x="1020023" y="779472"/>
                    <a:pt x="1030610" y="779472"/>
                    <a:pt x="1044726" y="779472"/>
                  </a:cubicBezTo>
                  <a:cubicBezTo>
                    <a:pt x="1044726" y="779472"/>
                    <a:pt x="1044726" y="779472"/>
                    <a:pt x="1044726" y="779472"/>
                  </a:cubicBezTo>
                  <a:cubicBezTo>
                    <a:pt x="1044726" y="779472"/>
                    <a:pt x="1044726" y="779472"/>
                    <a:pt x="1044726" y="779472"/>
                  </a:cubicBezTo>
                  <a:cubicBezTo>
                    <a:pt x="1044726" y="779472"/>
                    <a:pt x="1044726" y="779472"/>
                    <a:pt x="1044726" y="779472"/>
                  </a:cubicBezTo>
                  <a:cubicBezTo>
                    <a:pt x="1044726" y="779472"/>
                    <a:pt x="1044726" y="779472"/>
                    <a:pt x="1044726" y="779472"/>
                  </a:cubicBezTo>
                  <a:cubicBezTo>
                    <a:pt x="1044726" y="779472"/>
                    <a:pt x="1041197" y="779472"/>
                    <a:pt x="1037668" y="782999"/>
                  </a:cubicBezTo>
                  <a:cubicBezTo>
                    <a:pt x="1002378" y="797107"/>
                    <a:pt x="967088" y="807687"/>
                    <a:pt x="935327" y="821795"/>
                  </a:cubicBezTo>
                  <a:cubicBezTo>
                    <a:pt x="931798" y="821795"/>
                    <a:pt x="924740" y="821795"/>
                    <a:pt x="921211" y="825322"/>
                  </a:cubicBezTo>
                  <a:cubicBezTo>
                    <a:pt x="921211" y="825322"/>
                    <a:pt x="917682" y="821795"/>
                    <a:pt x="914153" y="818269"/>
                  </a:cubicBezTo>
                  <a:cubicBezTo>
                    <a:pt x="903567" y="800634"/>
                    <a:pt x="885922" y="782999"/>
                    <a:pt x="868277" y="772417"/>
                  </a:cubicBezTo>
                  <a:cubicBezTo>
                    <a:pt x="854160" y="761837"/>
                    <a:pt x="840044" y="754782"/>
                    <a:pt x="825928" y="744201"/>
                  </a:cubicBezTo>
                  <a:cubicBezTo>
                    <a:pt x="811812" y="733620"/>
                    <a:pt x="801225" y="726566"/>
                    <a:pt x="790638" y="712459"/>
                  </a:cubicBezTo>
                  <a:cubicBezTo>
                    <a:pt x="772993" y="687769"/>
                    <a:pt x="744762" y="680714"/>
                    <a:pt x="716529" y="677188"/>
                  </a:cubicBezTo>
                  <a:cubicBezTo>
                    <a:pt x="691827" y="677188"/>
                    <a:pt x="663594" y="677188"/>
                    <a:pt x="642420" y="691296"/>
                  </a:cubicBezTo>
                  <a:cubicBezTo>
                    <a:pt x="631833" y="694823"/>
                    <a:pt x="617718" y="701877"/>
                    <a:pt x="607130" y="708931"/>
                  </a:cubicBezTo>
                  <a:cubicBezTo>
                    <a:pt x="603602" y="708931"/>
                    <a:pt x="600073" y="712459"/>
                    <a:pt x="596543" y="708931"/>
                  </a:cubicBezTo>
                  <a:cubicBezTo>
                    <a:pt x="593014" y="719512"/>
                    <a:pt x="593014" y="719512"/>
                    <a:pt x="582428" y="723039"/>
                  </a:cubicBezTo>
                  <a:cubicBezTo>
                    <a:pt x="561253" y="708931"/>
                    <a:pt x="536550" y="694823"/>
                    <a:pt x="515377" y="677188"/>
                  </a:cubicBezTo>
                  <a:cubicBezTo>
                    <a:pt x="518905" y="677188"/>
                    <a:pt x="522434" y="670134"/>
                    <a:pt x="525963" y="670134"/>
                  </a:cubicBezTo>
                  <a:cubicBezTo>
                    <a:pt x="547138" y="656026"/>
                    <a:pt x="568312" y="645444"/>
                    <a:pt x="585957" y="631336"/>
                  </a:cubicBezTo>
                  <a:cubicBezTo>
                    <a:pt x="600073" y="620756"/>
                    <a:pt x="614188" y="610174"/>
                    <a:pt x="624775" y="596066"/>
                  </a:cubicBezTo>
                  <a:cubicBezTo>
                    <a:pt x="631833" y="589013"/>
                    <a:pt x="635363" y="578431"/>
                    <a:pt x="642420" y="571378"/>
                  </a:cubicBezTo>
                  <a:cubicBezTo>
                    <a:pt x="649478" y="557269"/>
                    <a:pt x="645949" y="539634"/>
                    <a:pt x="635363" y="525526"/>
                  </a:cubicBezTo>
                  <a:cubicBezTo>
                    <a:pt x="628304" y="518472"/>
                    <a:pt x="621247" y="511418"/>
                    <a:pt x="610659" y="504363"/>
                  </a:cubicBezTo>
                  <a:cubicBezTo>
                    <a:pt x="600073" y="497310"/>
                    <a:pt x="589485" y="490256"/>
                    <a:pt x="575369" y="486728"/>
                  </a:cubicBezTo>
                  <a:cubicBezTo>
                    <a:pt x="564783" y="479675"/>
                    <a:pt x="554195" y="472620"/>
                    <a:pt x="547138" y="465567"/>
                  </a:cubicBezTo>
                  <a:cubicBezTo>
                    <a:pt x="529493" y="447932"/>
                    <a:pt x="529493" y="426770"/>
                    <a:pt x="540079" y="405607"/>
                  </a:cubicBezTo>
                  <a:cubicBezTo>
                    <a:pt x="547138" y="395027"/>
                    <a:pt x="557724" y="384445"/>
                    <a:pt x="568312" y="377392"/>
                  </a:cubicBezTo>
                  <a:cubicBezTo>
                    <a:pt x="582428" y="366810"/>
                    <a:pt x="596543" y="359756"/>
                    <a:pt x="610659" y="349175"/>
                  </a:cubicBezTo>
                  <a:cubicBezTo>
                    <a:pt x="628304" y="338594"/>
                    <a:pt x="649478" y="328012"/>
                    <a:pt x="667123" y="317432"/>
                  </a:cubicBezTo>
                  <a:cubicBezTo>
                    <a:pt x="681239" y="310377"/>
                    <a:pt x="691827" y="299797"/>
                    <a:pt x="705942" y="292742"/>
                  </a:cubicBezTo>
                  <a:cubicBezTo>
                    <a:pt x="713000" y="289216"/>
                    <a:pt x="716529" y="282162"/>
                    <a:pt x="720058" y="275107"/>
                  </a:cubicBezTo>
                  <a:cubicBezTo>
                    <a:pt x="723587" y="268054"/>
                    <a:pt x="723587" y="260999"/>
                    <a:pt x="716529" y="253946"/>
                  </a:cubicBezTo>
                  <a:cubicBezTo>
                    <a:pt x="709472" y="250419"/>
                    <a:pt x="702413" y="246891"/>
                    <a:pt x="698884" y="243364"/>
                  </a:cubicBezTo>
                  <a:cubicBezTo>
                    <a:pt x="695355" y="243364"/>
                    <a:pt x="688297" y="239837"/>
                    <a:pt x="684768" y="236311"/>
                  </a:cubicBezTo>
                  <a:cubicBezTo>
                    <a:pt x="684768" y="236311"/>
                    <a:pt x="681239" y="232784"/>
                    <a:pt x="677710" y="229256"/>
                  </a:cubicBezTo>
                  <a:cubicBezTo>
                    <a:pt x="677710" y="229256"/>
                    <a:pt x="677710" y="229256"/>
                    <a:pt x="677710" y="229256"/>
                  </a:cubicBezTo>
                  <a:cubicBezTo>
                    <a:pt x="681239" y="229256"/>
                    <a:pt x="688297" y="229256"/>
                    <a:pt x="691827" y="229256"/>
                  </a:cubicBezTo>
                  <a:cubicBezTo>
                    <a:pt x="709472" y="222202"/>
                    <a:pt x="727117" y="218676"/>
                    <a:pt x="744762" y="211621"/>
                  </a:cubicBezTo>
                  <a:cubicBezTo>
                    <a:pt x="758877" y="208094"/>
                    <a:pt x="772993" y="204567"/>
                    <a:pt x="787109" y="211621"/>
                  </a:cubicBezTo>
                  <a:cubicBezTo>
                    <a:pt x="794167" y="211621"/>
                    <a:pt x="801225" y="211621"/>
                    <a:pt x="808283" y="215148"/>
                  </a:cubicBezTo>
                  <a:cubicBezTo>
                    <a:pt x="843573" y="222202"/>
                    <a:pt x="871805" y="239837"/>
                    <a:pt x="900037" y="264527"/>
                  </a:cubicBezTo>
                  <a:cubicBezTo>
                    <a:pt x="903567" y="268054"/>
                    <a:pt x="910624" y="271581"/>
                    <a:pt x="907095" y="282162"/>
                  </a:cubicBezTo>
                  <a:cubicBezTo>
                    <a:pt x="907095" y="282162"/>
                    <a:pt x="900037" y="285689"/>
                    <a:pt x="896508" y="289216"/>
                  </a:cubicBezTo>
                  <a:cubicBezTo>
                    <a:pt x="889450" y="289216"/>
                    <a:pt x="878863" y="296269"/>
                    <a:pt x="871805" y="299797"/>
                  </a:cubicBezTo>
                  <a:cubicBezTo>
                    <a:pt x="857689" y="303324"/>
                    <a:pt x="843573" y="306851"/>
                    <a:pt x="829457" y="310377"/>
                  </a:cubicBezTo>
                  <a:cubicBezTo>
                    <a:pt x="797697" y="320959"/>
                    <a:pt x="769464" y="338594"/>
                    <a:pt x="744762" y="363283"/>
                  </a:cubicBezTo>
                  <a:cubicBezTo>
                    <a:pt x="727117" y="380918"/>
                    <a:pt x="720058" y="402080"/>
                    <a:pt x="720058" y="426770"/>
                  </a:cubicBezTo>
                  <a:cubicBezTo>
                    <a:pt x="720058" y="447932"/>
                    <a:pt x="730645" y="462040"/>
                    <a:pt x="748290" y="472620"/>
                  </a:cubicBezTo>
                  <a:cubicBezTo>
                    <a:pt x="755348" y="476148"/>
                    <a:pt x="762407" y="479675"/>
                    <a:pt x="769464" y="483202"/>
                  </a:cubicBezTo>
                  <a:cubicBezTo>
                    <a:pt x="780052" y="486728"/>
                    <a:pt x="794167" y="490256"/>
                    <a:pt x="808283" y="493783"/>
                  </a:cubicBezTo>
                  <a:cubicBezTo>
                    <a:pt x="832987" y="500837"/>
                    <a:pt x="857689" y="500837"/>
                    <a:pt x="882392" y="500837"/>
                  </a:cubicBezTo>
                  <a:cubicBezTo>
                    <a:pt x="935327" y="500837"/>
                    <a:pt x="984733" y="490256"/>
                    <a:pt x="1037668" y="476148"/>
                  </a:cubicBezTo>
                  <a:cubicBezTo>
                    <a:pt x="1097661" y="462040"/>
                    <a:pt x="1154124" y="444405"/>
                    <a:pt x="1214118" y="426770"/>
                  </a:cubicBezTo>
                  <a:cubicBezTo>
                    <a:pt x="1263524" y="409135"/>
                    <a:pt x="1312929" y="395027"/>
                    <a:pt x="1365864" y="380918"/>
                  </a:cubicBezTo>
                  <a:cubicBezTo>
                    <a:pt x="1411742" y="370337"/>
                    <a:pt x="1461148" y="363283"/>
                    <a:pt x="1507024" y="352702"/>
                  </a:cubicBezTo>
                  <a:cubicBezTo>
                    <a:pt x="1602307" y="335067"/>
                    <a:pt x="1701119" y="320959"/>
                    <a:pt x="1796402" y="310377"/>
                  </a:cubicBezTo>
                  <a:cubicBezTo>
                    <a:pt x="1814047" y="310377"/>
                    <a:pt x="1831692" y="306851"/>
                    <a:pt x="1845808" y="303324"/>
                  </a:cubicBezTo>
                  <a:cubicBezTo>
                    <a:pt x="1845808" y="303324"/>
                    <a:pt x="1845808" y="303324"/>
                    <a:pt x="1849337" y="299797"/>
                  </a:cubicBezTo>
                  <a:cubicBezTo>
                    <a:pt x="1842279" y="299797"/>
                    <a:pt x="1838751" y="299797"/>
                    <a:pt x="1831692" y="299797"/>
                  </a:cubicBezTo>
                  <a:cubicBezTo>
                    <a:pt x="1792873" y="303324"/>
                    <a:pt x="1754054" y="306851"/>
                    <a:pt x="1715236" y="313905"/>
                  </a:cubicBezTo>
                  <a:cubicBezTo>
                    <a:pt x="1672887" y="317432"/>
                    <a:pt x="1634068" y="324486"/>
                    <a:pt x="1591721" y="331540"/>
                  </a:cubicBezTo>
                  <a:cubicBezTo>
                    <a:pt x="1552902" y="338594"/>
                    <a:pt x="1514083" y="345648"/>
                    <a:pt x="1475263" y="352702"/>
                  </a:cubicBezTo>
                  <a:cubicBezTo>
                    <a:pt x="1404683" y="363283"/>
                    <a:pt x="1330574" y="380918"/>
                    <a:pt x="1263524" y="402080"/>
                  </a:cubicBezTo>
                  <a:cubicBezTo>
                    <a:pt x="1207059" y="419715"/>
                    <a:pt x="1154124" y="437350"/>
                    <a:pt x="1097661" y="454985"/>
                  </a:cubicBezTo>
                  <a:cubicBezTo>
                    <a:pt x="1037668" y="472620"/>
                    <a:pt x="974146" y="486728"/>
                    <a:pt x="910624" y="490256"/>
                  </a:cubicBezTo>
                  <a:cubicBezTo>
                    <a:pt x="878863" y="490256"/>
                    <a:pt x="847102" y="490256"/>
                    <a:pt x="815342" y="483202"/>
                  </a:cubicBezTo>
                  <a:cubicBezTo>
                    <a:pt x="797697" y="483202"/>
                    <a:pt x="783580" y="476148"/>
                    <a:pt x="769464" y="469093"/>
                  </a:cubicBezTo>
                  <a:cubicBezTo>
                    <a:pt x="744762" y="458513"/>
                    <a:pt x="734174" y="437350"/>
                    <a:pt x="741232" y="412662"/>
                  </a:cubicBezTo>
                  <a:cubicBezTo>
                    <a:pt x="741232" y="398553"/>
                    <a:pt x="751819" y="384445"/>
                    <a:pt x="762407" y="373864"/>
                  </a:cubicBezTo>
                  <a:cubicBezTo>
                    <a:pt x="780052" y="356229"/>
                    <a:pt x="801225" y="338594"/>
                    <a:pt x="829457" y="331540"/>
                  </a:cubicBezTo>
                  <a:cubicBezTo>
                    <a:pt x="843573" y="328012"/>
                    <a:pt x="854160" y="324486"/>
                    <a:pt x="868277" y="320959"/>
                  </a:cubicBezTo>
                  <a:cubicBezTo>
                    <a:pt x="878863" y="317432"/>
                    <a:pt x="892979" y="313905"/>
                    <a:pt x="903567" y="310377"/>
                  </a:cubicBezTo>
                  <a:cubicBezTo>
                    <a:pt x="910624" y="310377"/>
                    <a:pt x="914153" y="303324"/>
                    <a:pt x="921211" y="299797"/>
                  </a:cubicBezTo>
                  <a:cubicBezTo>
                    <a:pt x="928269" y="296269"/>
                    <a:pt x="928269" y="285689"/>
                    <a:pt x="924740" y="278634"/>
                  </a:cubicBezTo>
                  <a:cubicBezTo>
                    <a:pt x="924740" y="275107"/>
                    <a:pt x="917682" y="268054"/>
                    <a:pt x="914153" y="264527"/>
                  </a:cubicBezTo>
                  <a:cubicBezTo>
                    <a:pt x="885922" y="239837"/>
                    <a:pt x="854160" y="218676"/>
                    <a:pt x="815342" y="211621"/>
                  </a:cubicBezTo>
                  <a:cubicBezTo>
                    <a:pt x="815342" y="211621"/>
                    <a:pt x="815342" y="211621"/>
                    <a:pt x="808283" y="211621"/>
                  </a:cubicBezTo>
                  <a:cubicBezTo>
                    <a:pt x="808283" y="211621"/>
                    <a:pt x="811812" y="204567"/>
                    <a:pt x="815342" y="204567"/>
                  </a:cubicBezTo>
                  <a:cubicBezTo>
                    <a:pt x="815342" y="204567"/>
                    <a:pt x="811812" y="204567"/>
                    <a:pt x="808283" y="204567"/>
                  </a:cubicBezTo>
                  <a:cubicBezTo>
                    <a:pt x="790638" y="211621"/>
                    <a:pt x="772993" y="211621"/>
                    <a:pt x="755348" y="211621"/>
                  </a:cubicBezTo>
                  <a:cubicBezTo>
                    <a:pt x="755348" y="211621"/>
                    <a:pt x="755348" y="211621"/>
                    <a:pt x="755348" y="211621"/>
                  </a:cubicBezTo>
                  <a:cubicBezTo>
                    <a:pt x="762407" y="211621"/>
                    <a:pt x="765935" y="208094"/>
                    <a:pt x="772993" y="204567"/>
                  </a:cubicBezTo>
                  <a:cubicBezTo>
                    <a:pt x="797697" y="197513"/>
                    <a:pt x="822399" y="193986"/>
                    <a:pt x="847102" y="186932"/>
                  </a:cubicBezTo>
                  <a:cubicBezTo>
                    <a:pt x="850632" y="186932"/>
                    <a:pt x="854160" y="186932"/>
                    <a:pt x="861218" y="186932"/>
                  </a:cubicBezTo>
                  <a:lnTo>
                    <a:pt x="861218" y="186932"/>
                  </a:lnTo>
                  <a:cubicBezTo>
                    <a:pt x="861218" y="186932"/>
                    <a:pt x="861218" y="186932"/>
                    <a:pt x="861218" y="186932"/>
                  </a:cubicBezTo>
                  <a:cubicBezTo>
                    <a:pt x="861218" y="186932"/>
                    <a:pt x="861218" y="186932"/>
                    <a:pt x="861218" y="186932"/>
                  </a:cubicBezTo>
                  <a:cubicBezTo>
                    <a:pt x="861218" y="186932"/>
                    <a:pt x="861218" y="186932"/>
                    <a:pt x="861218" y="186932"/>
                  </a:cubicBezTo>
                  <a:lnTo>
                    <a:pt x="861218" y="186932"/>
                  </a:lnTo>
                  <a:cubicBezTo>
                    <a:pt x="861218" y="186932"/>
                    <a:pt x="864747" y="183405"/>
                    <a:pt x="868277" y="186932"/>
                  </a:cubicBezTo>
                  <a:cubicBezTo>
                    <a:pt x="882392" y="186932"/>
                    <a:pt x="892979" y="186932"/>
                    <a:pt x="903567" y="179878"/>
                  </a:cubicBezTo>
                  <a:cubicBezTo>
                    <a:pt x="928269" y="172824"/>
                    <a:pt x="952972" y="169297"/>
                    <a:pt x="981204" y="162243"/>
                  </a:cubicBezTo>
                  <a:cubicBezTo>
                    <a:pt x="977675" y="165770"/>
                    <a:pt x="974146" y="169297"/>
                    <a:pt x="974146" y="172824"/>
                  </a:cubicBezTo>
                  <a:cubicBezTo>
                    <a:pt x="967088" y="183405"/>
                    <a:pt x="963559" y="197513"/>
                    <a:pt x="967088" y="208094"/>
                  </a:cubicBezTo>
                  <a:cubicBezTo>
                    <a:pt x="970617" y="225729"/>
                    <a:pt x="981204" y="243364"/>
                    <a:pt x="995320" y="253946"/>
                  </a:cubicBezTo>
                  <a:cubicBezTo>
                    <a:pt x="1009436" y="264527"/>
                    <a:pt x="1027081" y="271581"/>
                    <a:pt x="1044726" y="278634"/>
                  </a:cubicBezTo>
                  <a:cubicBezTo>
                    <a:pt x="1069429" y="285689"/>
                    <a:pt x="1097661" y="289216"/>
                    <a:pt x="1122364" y="292742"/>
                  </a:cubicBezTo>
                  <a:cubicBezTo>
                    <a:pt x="1185886" y="292742"/>
                    <a:pt x="1245879" y="292742"/>
                    <a:pt x="1305872" y="271581"/>
                  </a:cubicBezTo>
                  <a:cubicBezTo>
                    <a:pt x="1355278" y="257472"/>
                    <a:pt x="1401154" y="232784"/>
                    <a:pt x="1443503" y="204567"/>
                  </a:cubicBezTo>
                  <a:cubicBezTo>
                    <a:pt x="1443503" y="204567"/>
                    <a:pt x="1447032" y="201041"/>
                    <a:pt x="1450561" y="197513"/>
                  </a:cubicBezTo>
                  <a:lnTo>
                    <a:pt x="1450561" y="197513"/>
                  </a:lnTo>
                  <a:cubicBezTo>
                    <a:pt x="1450561" y="197513"/>
                    <a:pt x="1450561" y="197513"/>
                    <a:pt x="1450561" y="197513"/>
                  </a:cubicBezTo>
                  <a:cubicBezTo>
                    <a:pt x="1457618" y="197513"/>
                    <a:pt x="1461148" y="197513"/>
                    <a:pt x="1461148" y="190459"/>
                  </a:cubicBezTo>
                  <a:cubicBezTo>
                    <a:pt x="1464677" y="190459"/>
                    <a:pt x="1468206" y="190459"/>
                    <a:pt x="1471734" y="183405"/>
                  </a:cubicBezTo>
                  <a:cubicBezTo>
                    <a:pt x="1475263" y="183405"/>
                    <a:pt x="1478793" y="179878"/>
                    <a:pt x="1482322" y="176351"/>
                  </a:cubicBezTo>
                  <a:cubicBezTo>
                    <a:pt x="1478793" y="176351"/>
                    <a:pt x="1471734" y="176351"/>
                    <a:pt x="1471734" y="183405"/>
                  </a:cubicBezTo>
                  <a:cubicBezTo>
                    <a:pt x="1468206" y="183405"/>
                    <a:pt x="1464677" y="183405"/>
                    <a:pt x="1461148" y="190459"/>
                  </a:cubicBezTo>
                  <a:cubicBezTo>
                    <a:pt x="1457618" y="190459"/>
                    <a:pt x="1450561" y="190459"/>
                    <a:pt x="1450561" y="197513"/>
                  </a:cubicBezTo>
                  <a:lnTo>
                    <a:pt x="1450561" y="197513"/>
                  </a:lnTo>
                  <a:cubicBezTo>
                    <a:pt x="1443503" y="197513"/>
                    <a:pt x="1439973" y="201041"/>
                    <a:pt x="1432916" y="204567"/>
                  </a:cubicBezTo>
                  <a:cubicBezTo>
                    <a:pt x="1397626" y="225729"/>
                    <a:pt x="1362336" y="243364"/>
                    <a:pt x="1323517" y="257472"/>
                  </a:cubicBezTo>
                  <a:cubicBezTo>
                    <a:pt x="1277639" y="275107"/>
                    <a:pt x="1228234" y="282162"/>
                    <a:pt x="1178828" y="282162"/>
                  </a:cubicBezTo>
                  <a:cubicBezTo>
                    <a:pt x="1150596" y="282162"/>
                    <a:pt x="1122364" y="282162"/>
                    <a:pt x="1090603" y="282162"/>
                  </a:cubicBezTo>
                  <a:cubicBezTo>
                    <a:pt x="1065900" y="278634"/>
                    <a:pt x="1041197" y="271581"/>
                    <a:pt x="1016494" y="260999"/>
                  </a:cubicBezTo>
                  <a:cubicBezTo>
                    <a:pt x="1005907" y="257472"/>
                    <a:pt x="998849" y="250419"/>
                    <a:pt x="991791" y="239837"/>
                  </a:cubicBezTo>
                  <a:cubicBezTo>
                    <a:pt x="984733" y="232784"/>
                    <a:pt x="981204" y="225729"/>
                    <a:pt x="977675" y="218676"/>
                  </a:cubicBezTo>
                  <a:cubicBezTo>
                    <a:pt x="970617" y="201041"/>
                    <a:pt x="977675" y="186932"/>
                    <a:pt x="988262" y="176351"/>
                  </a:cubicBezTo>
                  <a:cubicBezTo>
                    <a:pt x="988262" y="176351"/>
                    <a:pt x="995320" y="172824"/>
                    <a:pt x="995320" y="169297"/>
                  </a:cubicBezTo>
                  <a:cubicBezTo>
                    <a:pt x="1005907" y="158716"/>
                    <a:pt x="1016494" y="155189"/>
                    <a:pt x="1030610" y="155189"/>
                  </a:cubicBezTo>
                  <a:cubicBezTo>
                    <a:pt x="1030610" y="155189"/>
                    <a:pt x="1030610" y="158716"/>
                    <a:pt x="1030610" y="162243"/>
                  </a:cubicBezTo>
                  <a:cubicBezTo>
                    <a:pt x="1034139" y="155189"/>
                    <a:pt x="1041197" y="151661"/>
                    <a:pt x="1048255" y="151661"/>
                  </a:cubicBezTo>
                  <a:cubicBezTo>
                    <a:pt x="1072958" y="148135"/>
                    <a:pt x="1094132" y="141081"/>
                    <a:pt x="1118834" y="137554"/>
                  </a:cubicBezTo>
                  <a:cubicBezTo>
                    <a:pt x="1147067" y="134026"/>
                    <a:pt x="1171769" y="130500"/>
                    <a:pt x="1200002" y="123446"/>
                  </a:cubicBezTo>
                  <a:cubicBezTo>
                    <a:pt x="1221176" y="123446"/>
                    <a:pt x="1238821" y="119918"/>
                    <a:pt x="1259994" y="123446"/>
                  </a:cubicBezTo>
                  <a:cubicBezTo>
                    <a:pt x="1284698" y="123446"/>
                    <a:pt x="1305872" y="126973"/>
                    <a:pt x="1330574" y="130500"/>
                  </a:cubicBezTo>
                  <a:cubicBezTo>
                    <a:pt x="1348219" y="130500"/>
                    <a:pt x="1369393" y="137554"/>
                    <a:pt x="1387038" y="141081"/>
                  </a:cubicBezTo>
                  <a:cubicBezTo>
                    <a:pt x="1387038" y="141081"/>
                    <a:pt x="1387038" y="141081"/>
                    <a:pt x="1387038" y="141081"/>
                  </a:cubicBezTo>
                  <a:cubicBezTo>
                    <a:pt x="1379981" y="144608"/>
                    <a:pt x="1372923" y="141081"/>
                    <a:pt x="1365864" y="141081"/>
                  </a:cubicBezTo>
                  <a:cubicBezTo>
                    <a:pt x="1362336" y="141081"/>
                    <a:pt x="1355278" y="141081"/>
                    <a:pt x="1351748" y="141081"/>
                  </a:cubicBezTo>
                  <a:cubicBezTo>
                    <a:pt x="1355278" y="141081"/>
                    <a:pt x="1358807" y="144608"/>
                    <a:pt x="1362336" y="148135"/>
                  </a:cubicBezTo>
                  <a:cubicBezTo>
                    <a:pt x="1362336" y="148135"/>
                    <a:pt x="1362336" y="148135"/>
                    <a:pt x="1362336" y="148135"/>
                  </a:cubicBezTo>
                  <a:cubicBezTo>
                    <a:pt x="1355278" y="151661"/>
                    <a:pt x="1344691" y="151661"/>
                    <a:pt x="1341162" y="158716"/>
                  </a:cubicBezTo>
                  <a:cubicBezTo>
                    <a:pt x="1334104" y="162243"/>
                    <a:pt x="1327046" y="165770"/>
                    <a:pt x="1319988" y="169297"/>
                  </a:cubicBezTo>
                  <a:cubicBezTo>
                    <a:pt x="1312929" y="172824"/>
                    <a:pt x="1305872" y="176351"/>
                    <a:pt x="1295284" y="179878"/>
                  </a:cubicBezTo>
                  <a:cubicBezTo>
                    <a:pt x="1235292" y="208094"/>
                    <a:pt x="1171769" y="222202"/>
                    <a:pt x="1108248" y="232784"/>
                  </a:cubicBezTo>
                  <a:cubicBezTo>
                    <a:pt x="1087074" y="232784"/>
                    <a:pt x="1065900" y="232784"/>
                    <a:pt x="1048255" y="225729"/>
                  </a:cubicBezTo>
                  <a:cubicBezTo>
                    <a:pt x="1044726" y="225729"/>
                    <a:pt x="1037668" y="222202"/>
                    <a:pt x="1034139" y="218676"/>
                  </a:cubicBezTo>
                  <a:cubicBezTo>
                    <a:pt x="1023552" y="211621"/>
                    <a:pt x="1020023" y="201041"/>
                    <a:pt x="1020023" y="190459"/>
                  </a:cubicBezTo>
                  <a:cubicBezTo>
                    <a:pt x="1020023" y="186932"/>
                    <a:pt x="1020023" y="179878"/>
                    <a:pt x="1020023" y="176351"/>
                  </a:cubicBezTo>
                  <a:cubicBezTo>
                    <a:pt x="1012965" y="183405"/>
                    <a:pt x="1009436" y="193986"/>
                    <a:pt x="1012965" y="204567"/>
                  </a:cubicBezTo>
                  <a:cubicBezTo>
                    <a:pt x="1016494" y="215148"/>
                    <a:pt x="1020023" y="222202"/>
                    <a:pt x="1030610" y="229256"/>
                  </a:cubicBezTo>
                  <a:cubicBezTo>
                    <a:pt x="1044726" y="236311"/>
                    <a:pt x="1058842" y="243364"/>
                    <a:pt x="1076487" y="243364"/>
                  </a:cubicBezTo>
                  <a:cubicBezTo>
                    <a:pt x="1101189" y="243364"/>
                    <a:pt x="1125893" y="243364"/>
                    <a:pt x="1150596" y="236311"/>
                  </a:cubicBezTo>
                  <a:cubicBezTo>
                    <a:pt x="1221176" y="225729"/>
                    <a:pt x="1284698" y="201041"/>
                    <a:pt x="1344691" y="169297"/>
                  </a:cubicBezTo>
                  <a:cubicBezTo>
                    <a:pt x="1355278" y="165770"/>
                    <a:pt x="1365864" y="158716"/>
                    <a:pt x="1376452" y="155189"/>
                  </a:cubicBezTo>
                  <a:cubicBezTo>
                    <a:pt x="1383509" y="155189"/>
                    <a:pt x="1390568" y="151661"/>
                    <a:pt x="1397626" y="155189"/>
                  </a:cubicBezTo>
                  <a:lnTo>
                    <a:pt x="1397626" y="155189"/>
                  </a:lnTo>
                  <a:cubicBezTo>
                    <a:pt x="1397626" y="155189"/>
                    <a:pt x="1397626" y="155189"/>
                    <a:pt x="1397626" y="155189"/>
                  </a:cubicBezTo>
                  <a:cubicBezTo>
                    <a:pt x="1397626" y="155189"/>
                    <a:pt x="1397626" y="155189"/>
                    <a:pt x="1401154" y="155189"/>
                  </a:cubicBezTo>
                  <a:cubicBezTo>
                    <a:pt x="1401154" y="155189"/>
                    <a:pt x="1401154" y="155189"/>
                    <a:pt x="1401154" y="155189"/>
                  </a:cubicBezTo>
                  <a:cubicBezTo>
                    <a:pt x="1401154" y="155189"/>
                    <a:pt x="1401154" y="155189"/>
                    <a:pt x="1401154" y="155189"/>
                  </a:cubicBezTo>
                  <a:cubicBezTo>
                    <a:pt x="1401154" y="155189"/>
                    <a:pt x="1401154" y="155189"/>
                    <a:pt x="1397626" y="155189"/>
                  </a:cubicBezTo>
                  <a:lnTo>
                    <a:pt x="1397626" y="155189"/>
                  </a:lnTo>
                  <a:cubicBezTo>
                    <a:pt x="1397626" y="155189"/>
                    <a:pt x="1397626" y="151661"/>
                    <a:pt x="1397626" y="148135"/>
                  </a:cubicBezTo>
                  <a:cubicBezTo>
                    <a:pt x="1404683" y="144608"/>
                    <a:pt x="1408213" y="141081"/>
                    <a:pt x="1415271" y="141081"/>
                  </a:cubicBezTo>
                  <a:cubicBezTo>
                    <a:pt x="1439973" y="144608"/>
                    <a:pt x="1464677" y="151661"/>
                    <a:pt x="1489379" y="162243"/>
                  </a:cubicBezTo>
                  <a:cubicBezTo>
                    <a:pt x="1489379" y="162243"/>
                    <a:pt x="1489379" y="162243"/>
                    <a:pt x="1489379" y="165770"/>
                  </a:cubicBezTo>
                  <a:cubicBezTo>
                    <a:pt x="1489379" y="165770"/>
                    <a:pt x="1492908" y="165770"/>
                    <a:pt x="1496438" y="165770"/>
                  </a:cubicBezTo>
                  <a:cubicBezTo>
                    <a:pt x="1514083" y="165770"/>
                    <a:pt x="1531728" y="172824"/>
                    <a:pt x="1549373" y="176351"/>
                  </a:cubicBezTo>
                  <a:cubicBezTo>
                    <a:pt x="1542314" y="183405"/>
                    <a:pt x="1535257" y="186932"/>
                    <a:pt x="1528198" y="190459"/>
                  </a:cubicBezTo>
                  <a:cubicBezTo>
                    <a:pt x="1514083" y="197513"/>
                    <a:pt x="1499967" y="208094"/>
                    <a:pt x="1489379" y="218676"/>
                  </a:cubicBezTo>
                  <a:cubicBezTo>
                    <a:pt x="1485851" y="225729"/>
                    <a:pt x="1478793" y="232784"/>
                    <a:pt x="1475263" y="239837"/>
                  </a:cubicBezTo>
                  <a:cubicBezTo>
                    <a:pt x="1468206" y="253946"/>
                    <a:pt x="1475263" y="268054"/>
                    <a:pt x="1489379" y="275107"/>
                  </a:cubicBezTo>
                  <a:cubicBezTo>
                    <a:pt x="1496438" y="278634"/>
                    <a:pt x="1507024" y="282162"/>
                    <a:pt x="1514083" y="282162"/>
                  </a:cubicBezTo>
                  <a:cubicBezTo>
                    <a:pt x="1531728" y="282162"/>
                    <a:pt x="1549373" y="282162"/>
                    <a:pt x="1570547" y="282162"/>
                  </a:cubicBezTo>
                  <a:cubicBezTo>
                    <a:pt x="1623482" y="268054"/>
                    <a:pt x="1679946" y="257472"/>
                    <a:pt x="1732881" y="236311"/>
                  </a:cubicBezTo>
                  <a:cubicBezTo>
                    <a:pt x="1761112" y="225729"/>
                    <a:pt x="1789344" y="211621"/>
                    <a:pt x="1817577" y="197513"/>
                  </a:cubicBezTo>
                  <a:cubicBezTo>
                    <a:pt x="1831692" y="190459"/>
                    <a:pt x="1842279" y="183405"/>
                    <a:pt x="1859924" y="179878"/>
                  </a:cubicBezTo>
                  <a:cubicBezTo>
                    <a:pt x="1866982" y="179878"/>
                    <a:pt x="1870511" y="179878"/>
                    <a:pt x="1874041" y="176351"/>
                  </a:cubicBezTo>
                  <a:cubicBezTo>
                    <a:pt x="1874041" y="176351"/>
                    <a:pt x="1874041" y="176351"/>
                    <a:pt x="1874041" y="172824"/>
                  </a:cubicBezTo>
                  <a:cubicBezTo>
                    <a:pt x="1874041" y="172824"/>
                    <a:pt x="1866982" y="172824"/>
                    <a:pt x="1866982" y="172824"/>
                  </a:cubicBezTo>
                  <a:cubicBezTo>
                    <a:pt x="1881098" y="162243"/>
                    <a:pt x="1895214" y="155189"/>
                    <a:pt x="1909331" y="148135"/>
                  </a:cubicBezTo>
                  <a:cubicBezTo>
                    <a:pt x="1930504" y="141081"/>
                    <a:pt x="1951678" y="130500"/>
                    <a:pt x="1969323" y="119918"/>
                  </a:cubicBezTo>
                  <a:cubicBezTo>
                    <a:pt x="1990497" y="109338"/>
                    <a:pt x="2011671" y="98756"/>
                    <a:pt x="2032846" y="88176"/>
                  </a:cubicBezTo>
                  <a:cubicBezTo>
                    <a:pt x="2039903" y="88176"/>
                    <a:pt x="2046961" y="84648"/>
                    <a:pt x="2054019" y="84648"/>
                  </a:cubicBezTo>
                  <a:cubicBezTo>
                    <a:pt x="2075193" y="84648"/>
                    <a:pt x="2092838" y="84648"/>
                    <a:pt x="2114012" y="74068"/>
                  </a:cubicBezTo>
                  <a:cubicBezTo>
                    <a:pt x="2142244" y="63486"/>
                    <a:pt x="2170476" y="52905"/>
                    <a:pt x="2195179" y="38797"/>
                  </a:cubicBezTo>
                  <a:cubicBezTo>
                    <a:pt x="2198708" y="38797"/>
                    <a:pt x="2202237" y="35270"/>
                    <a:pt x="2209295" y="35270"/>
                  </a:cubicBezTo>
                  <a:cubicBezTo>
                    <a:pt x="2219882" y="35270"/>
                    <a:pt x="2230469" y="35270"/>
                    <a:pt x="2241056" y="42325"/>
                  </a:cubicBezTo>
                  <a:cubicBezTo>
                    <a:pt x="2265759" y="52905"/>
                    <a:pt x="2286933" y="67013"/>
                    <a:pt x="2304578" y="84648"/>
                  </a:cubicBezTo>
                  <a:cubicBezTo>
                    <a:pt x="2297520" y="102283"/>
                    <a:pt x="2286933" y="112865"/>
                    <a:pt x="2272817" y="123446"/>
                  </a:cubicBezTo>
                  <a:cubicBezTo>
                    <a:pt x="2258701" y="116391"/>
                    <a:pt x="2244585" y="112865"/>
                    <a:pt x="2226940" y="112865"/>
                  </a:cubicBezTo>
                  <a:cubicBezTo>
                    <a:pt x="2226940" y="109338"/>
                    <a:pt x="2226940" y="105811"/>
                    <a:pt x="2226940" y="105811"/>
                  </a:cubicBezTo>
                  <a:cubicBezTo>
                    <a:pt x="2233998" y="84648"/>
                    <a:pt x="2216353" y="67013"/>
                    <a:pt x="2198708" y="67013"/>
                  </a:cubicBezTo>
                  <a:cubicBezTo>
                    <a:pt x="2166947" y="67013"/>
                    <a:pt x="2138716" y="74068"/>
                    <a:pt x="2114012" y="95230"/>
                  </a:cubicBezTo>
                  <a:cubicBezTo>
                    <a:pt x="2099896" y="105811"/>
                    <a:pt x="2099896" y="112865"/>
                    <a:pt x="2096367" y="134026"/>
                  </a:cubicBezTo>
                  <a:cubicBezTo>
                    <a:pt x="2089309" y="134026"/>
                    <a:pt x="2085780" y="134026"/>
                    <a:pt x="2078722" y="137554"/>
                  </a:cubicBezTo>
                  <a:cubicBezTo>
                    <a:pt x="2057548" y="141081"/>
                    <a:pt x="2036374" y="148135"/>
                    <a:pt x="2015201" y="158716"/>
                  </a:cubicBezTo>
                  <a:cubicBezTo>
                    <a:pt x="1994026" y="169297"/>
                    <a:pt x="1972852" y="183405"/>
                    <a:pt x="1955207" y="204567"/>
                  </a:cubicBezTo>
                  <a:cubicBezTo>
                    <a:pt x="1948149" y="211621"/>
                    <a:pt x="1944621" y="218676"/>
                    <a:pt x="1941091" y="225729"/>
                  </a:cubicBezTo>
                  <a:cubicBezTo>
                    <a:pt x="1937562" y="232784"/>
                    <a:pt x="1934033" y="243364"/>
                    <a:pt x="1941091" y="253946"/>
                  </a:cubicBezTo>
                  <a:cubicBezTo>
                    <a:pt x="1944621" y="253946"/>
                    <a:pt x="1944621" y="246891"/>
                    <a:pt x="1944621" y="243364"/>
                  </a:cubicBezTo>
                  <a:cubicBezTo>
                    <a:pt x="1944621" y="232784"/>
                    <a:pt x="1951678" y="222202"/>
                    <a:pt x="1958736" y="211621"/>
                  </a:cubicBezTo>
                  <a:cubicBezTo>
                    <a:pt x="1976381" y="190459"/>
                    <a:pt x="1997556" y="176351"/>
                    <a:pt x="2022258" y="162243"/>
                  </a:cubicBezTo>
                  <a:cubicBezTo>
                    <a:pt x="2032846" y="158716"/>
                    <a:pt x="2039903" y="155189"/>
                    <a:pt x="2050491" y="151661"/>
                  </a:cubicBezTo>
                  <a:cubicBezTo>
                    <a:pt x="2064606" y="144608"/>
                    <a:pt x="2082251" y="144608"/>
                    <a:pt x="2096367" y="141081"/>
                  </a:cubicBezTo>
                  <a:cubicBezTo>
                    <a:pt x="2096367" y="141081"/>
                    <a:pt x="2103426" y="141081"/>
                    <a:pt x="2103426" y="141081"/>
                  </a:cubicBezTo>
                  <a:cubicBezTo>
                    <a:pt x="2138716" y="158716"/>
                    <a:pt x="2170476" y="148135"/>
                    <a:pt x="2198708" y="130500"/>
                  </a:cubicBezTo>
                  <a:cubicBezTo>
                    <a:pt x="2198708" y="130500"/>
                    <a:pt x="2198708" y="130500"/>
                    <a:pt x="2198708" y="130500"/>
                  </a:cubicBezTo>
                  <a:cubicBezTo>
                    <a:pt x="2205766" y="126973"/>
                    <a:pt x="2209295" y="123446"/>
                    <a:pt x="2219882" y="123446"/>
                  </a:cubicBezTo>
                  <a:cubicBezTo>
                    <a:pt x="2233998" y="123446"/>
                    <a:pt x="2241056" y="123446"/>
                    <a:pt x="2251643" y="130500"/>
                  </a:cubicBezTo>
                  <a:cubicBezTo>
                    <a:pt x="2251643" y="137554"/>
                    <a:pt x="2241056" y="137554"/>
                    <a:pt x="2237527" y="141081"/>
                  </a:cubicBezTo>
                  <a:cubicBezTo>
                    <a:pt x="2205766" y="155189"/>
                    <a:pt x="2174005" y="169297"/>
                    <a:pt x="2142244" y="179878"/>
                  </a:cubicBezTo>
                  <a:cubicBezTo>
                    <a:pt x="2117541" y="186932"/>
                    <a:pt x="2092838" y="193986"/>
                    <a:pt x="2068136" y="201041"/>
                  </a:cubicBezTo>
                  <a:cubicBezTo>
                    <a:pt x="2050491" y="208094"/>
                    <a:pt x="2029316" y="211621"/>
                    <a:pt x="2011671" y="218676"/>
                  </a:cubicBezTo>
                  <a:cubicBezTo>
                    <a:pt x="1976381" y="232784"/>
                    <a:pt x="1948149" y="253946"/>
                    <a:pt x="1923446" y="282162"/>
                  </a:cubicBezTo>
                  <a:cubicBezTo>
                    <a:pt x="1916388" y="289216"/>
                    <a:pt x="1916388" y="296269"/>
                    <a:pt x="1916388" y="306851"/>
                  </a:cubicBezTo>
                  <a:cubicBezTo>
                    <a:pt x="1916388" y="313905"/>
                    <a:pt x="1916388" y="320959"/>
                    <a:pt x="1916388" y="324486"/>
                  </a:cubicBezTo>
                  <a:cubicBezTo>
                    <a:pt x="1916388" y="324486"/>
                    <a:pt x="1916388" y="324486"/>
                    <a:pt x="1916388" y="324486"/>
                  </a:cubicBezTo>
                  <a:cubicBezTo>
                    <a:pt x="1916388" y="324486"/>
                    <a:pt x="1916388" y="324486"/>
                    <a:pt x="1916388" y="324486"/>
                  </a:cubicBezTo>
                  <a:cubicBezTo>
                    <a:pt x="1916388" y="324486"/>
                    <a:pt x="1923446" y="324486"/>
                    <a:pt x="1923446" y="328012"/>
                  </a:cubicBezTo>
                  <a:cubicBezTo>
                    <a:pt x="1934033" y="345648"/>
                    <a:pt x="1948149" y="356229"/>
                    <a:pt x="1965794" y="370337"/>
                  </a:cubicBezTo>
                  <a:cubicBezTo>
                    <a:pt x="1972852" y="373864"/>
                    <a:pt x="1976381" y="380918"/>
                    <a:pt x="1986968" y="387972"/>
                  </a:cubicBezTo>
                  <a:close/>
                  <a:moveTo>
                    <a:pt x="2106954" y="112865"/>
                  </a:moveTo>
                  <a:cubicBezTo>
                    <a:pt x="2106954" y="112865"/>
                    <a:pt x="2106954" y="112865"/>
                    <a:pt x="2106954" y="112865"/>
                  </a:cubicBezTo>
                  <a:cubicBezTo>
                    <a:pt x="2114012" y="112865"/>
                    <a:pt x="2117541" y="109338"/>
                    <a:pt x="2121071" y="105811"/>
                  </a:cubicBezTo>
                  <a:cubicBezTo>
                    <a:pt x="2138716" y="95230"/>
                    <a:pt x="2156360" y="91703"/>
                    <a:pt x="2177534" y="91703"/>
                  </a:cubicBezTo>
                  <a:cubicBezTo>
                    <a:pt x="2177534" y="91703"/>
                    <a:pt x="2181063" y="91703"/>
                    <a:pt x="2184592" y="91703"/>
                  </a:cubicBezTo>
                  <a:cubicBezTo>
                    <a:pt x="2184592" y="91703"/>
                    <a:pt x="2184592" y="91703"/>
                    <a:pt x="2184592" y="91703"/>
                  </a:cubicBezTo>
                  <a:cubicBezTo>
                    <a:pt x="2184592" y="91703"/>
                    <a:pt x="2184592" y="95230"/>
                    <a:pt x="2184592" y="98756"/>
                  </a:cubicBezTo>
                  <a:cubicBezTo>
                    <a:pt x="2163418" y="116391"/>
                    <a:pt x="2142244" y="123446"/>
                    <a:pt x="2114012" y="119918"/>
                  </a:cubicBezTo>
                  <a:cubicBezTo>
                    <a:pt x="2110483" y="119918"/>
                    <a:pt x="2106954" y="119918"/>
                    <a:pt x="2106954" y="112865"/>
                  </a:cubicBezTo>
                  <a:lnTo>
                    <a:pt x="2106954" y="112865"/>
                  </a:lnTo>
                  <a:cubicBezTo>
                    <a:pt x="2106954" y="112865"/>
                    <a:pt x="2106954" y="112865"/>
                    <a:pt x="2106954" y="112865"/>
                  </a:cubicBezTo>
                  <a:cubicBezTo>
                    <a:pt x="2106954" y="112865"/>
                    <a:pt x="2099896" y="112865"/>
                    <a:pt x="2099896" y="112865"/>
                  </a:cubicBezTo>
                  <a:cubicBezTo>
                    <a:pt x="2099896" y="112865"/>
                    <a:pt x="2099896" y="109338"/>
                    <a:pt x="2099896" y="105811"/>
                  </a:cubicBezTo>
                  <a:cubicBezTo>
                    <a:pt x="2099896" y="98756"/>
                    <a:pt x="2099896" y="95230"/>
                    <a:pt x="2106954" y="91703"/>
                  </a:cubicBezTo>
                  <a:cubicBezTo>
                    <a:pt x="2117541" y="77595"/>
                    <a:pt x="2135186" y="70540"/>
                    <a:pt x="2149302" y="67013"/>
                  </a:cubicBezTo>
                  <a:cubicBezTo>
                    <a:pt x="2163418" y="67013"/>
                    <a:pt x="2177534" y="70540"/>
                    <a:pt x="2191650" y="77595"/>
                  </a:cubicBezTo>
                  <a:cubicBezTo>
                    <a:pt x="2191650" y="77595"/>
                    <a:pt x="2191650" y="84648"/>
                    <a:pt x="2195179" y="88176"/>
                  </a:cubicBezTo>
                  <a:cubicBezTo>
                    <a:pt x="2184592" y="88176"/>
                    <a:pt x="2174005" y="88176"/>
                    <a:pt x="2166947" y="88176"/>
                  </a:cubicBezTo>
                  <a:cubicBezTo>
                    <a:pt x="2152831" y="88176"/>
                    <a:pt x="2138716" y="88176"/>
                    <a:pt x="2128128" y="95230"/>
                  </a:cubicBezTo>
                  <a:cubicBezTo>
                    <a:pt x="2121071" y="98756"/>
                    <a:pt x="2110483" y="102283"/>
                    <a:pt x="2106954" y="112865"/>
                  </a:cubicBezTo>
                  <a:cubicBezTo>
                    <a:pt x="2106954" y="112865"/>
                    <a:pt x="2106954" y="112865"/>
                    <a:pt x="2106954" y="112865"/>
                  </a:cubicBezTo>
                  <a:close/>
                  <a:moveTo>
                    <a:pt x="1955207" y="296269"/>
                  </a:moveTo>
                  <a:cubicBezTo>
                    <a:pt x="1965794" y="260999"/>
                    <a:pt x="1986968" y="239837"/>
                    <a:pt x="2022258" y="239837"/>
                  </a:cubicBezTo>
                  <a:cubicBezTo>
                    <a:pt x="2036374" y="239837"/>
                    <a:pt x="2054019" y="239837"/>
                    <a:pt x="2068136" y="239837"/>
                  </a:cubicBezTo>
                  <a:cubicBezTo>
                    <a:pt x="2071664" y="239837"/>
                    <a:pt x="2075193" y="239837"/>
                    <a:pt x="2082251" y="243364"/>
                  </a:cubicBezTo>
                  <a:cubicBezTo>
                    <a:pt x="2036374" y="253946"/>
                    <a:pt x="1994026" y="264527"/>
                    <a:pt x="1955207" y="296269"/>
                  </a:cubicBezTo>
                  <a:close/>
                  <a:moveTo>
                    <a:pt x="2174005" y="229256"/>
                  </a:moveTo>
                  <a:cubicBezTo>
                    <a:pt x="2156360" y="232784"/>
                    <a:pt x="2138716" y="236311"/>
                    <a:pt x="2121071" y="239837"/>
                  </a:cubicBezTo>
                  <a:cubicBezTo>
                    <a:pt x="2114012" y="239837"/>
                    <a:pt x="2103426" y="239837"/>
                    <a:pt x="2096367" y="239837"/>
                  </a:cubicBezTo>
                  <a:cubicBezTo>
                    <a:pt x="2078722" y="239837"/>
                    <a:pt x="2061077" y="236311"/>
                    <a:pt x="2039903" y="232784"/>
                  </a:cubicBezTo>
                  <a:cubicBezTo>
                    <a:pt x="2032846" y="232784"/>
                    <a:pt x="2029316" y="232784"/>
                    <a:pt x="2022258" y="232784"/>
                  </a:cubicBezTo>
                  <a:cubicBezTo>
                    <a:pt x="1983439" y="232784"/>
                    <a:pt x="1955207" y="260999"/>
                    <a:pt x="1948149" y="299797"/>
                  </a:cubicBezTo>
                  <a:cubicBezTo>
                    <a:pt x="1948149" y="306851"/>
                    <a:pt x="1948149" y="313905"/>
                    <a:pt x="1948149" y="324486"/>
                  </a:cubicBezTo>
                  <a:cubicBezTo>
                    <a:pt x="1930504" y="313905"/>
                    <a:pt x="1919917" y="296269"/>
                    <a:pt x="1923446" y="282162"/>
                  </a:cubicBezTo>
                  <a:cubicBezTo>
                    <a:pt x="1923446" y="278634"/>
                    <a:pt x="1923446" y="271581"/>
                    <a:pt x="1930504" y="268054"/>
                  </a:cubicBezTo>
                  <a:cubicBezTo>
                    <a:pt x="1962266" y="243364"/>
                    <a:pt x="1990497" y="222202"/>
                    <a:pt x="2029316" y="211621"/>
                  </a:cubicBezTo>
                  <a:cubicBezTo>
                    <a:pt x="2054019" y="204567"/>
                    <a:pt x="2075193" y="197513"/>
                    <a:pt x="2099896" y="190459"/>
                  </a:cubicBezTo>
                  <a:cubicBezTo>
                    <a:pt x="2149302" y="176351"/>
                    <a:pt x="2198708" y="155189"/>
                    <a:pt x="2244585" y="130500"/>
                  </a:cubicBezTo>
                  <a:cubicBezTo>
                    <a:pt x="2244585" y="130500"/>
                    <a:pt x="2244585" y="130500"/>
                    <a:pt x="2251643" y="126973"/>
                  </a:cubicBezTo>
                  <a:cubicBezTo>
                    <a:pt x="2251643" y="134026"/>
                    <a:pt x="2251643" y="134026"/>
                    <a:pt x="2251643" y="137554"/>
                  </a:cubicBezTo>
                  <a:cubicBezTo>
                    <a:pt x="2251643" y="144608"/>
                    <a:pt x="2244585" y="151661"/>
                    <a:pt x="2241056" y="158716"/>
                  </a:cubicBezTo>
                  <a:cubicBezTo>
                    <a:pt x="2226940" y="183405"/>
                    <a:pt x="2226940" y="186932"/>
                    <a:pt x="2223411" y="211621"/>
                  </a:cubicBezTo>
                  <a:cubicBezTo>
                    <a:pt x="2209295" y="218676"/>
                    <a:pt x="2191650" y="225729"/>
                    <a:pt x="2177534" y="229256"/>
                  </a:cubicBezTo>
                  <a:close/>
                  <a:moveTo>
                    <a:pt x="2308107" y="141081"/>
                  </a:moveTo>
                  <a:cubicBezTo>
                    <a:pt x="2293991" y="165770"/>
                    <a:pt x="2265759" y="193986"/>
                    <a:pt x="2237527" y="204567"/>
                  </a:cubicBezTo>
                  <a:cubicBezTo>
                    <a:pt x="2233998" y="204567"/>
                    <a:pt x="2237527" y="201041"/>
                    <a:pt x="2237527" y="197513"/>
                  </a:cubicBezTo>
                  <a:cubicBezTo>
                    <a:pt x="2237527" y="183405"/>
                    <a:pt x="2244585" y="172824"/>
                    <a:pt x="2251643" y="162243"/>
                  </a:cubicBezTo>
                  <a:cubicBezTo>
                    <a:pt x="2251643" y="162243"/>
                    <a:pt x="2258701" y="155189"/>
                    <a:pt x="2262230" y="155189"/>
                  </a:cubicBezTo>
                  <a:cubicBezTo>
                    <a:pt x="2269288" y="151661"/>
                    <a:pt x="2276346" y="144608"/>
                    <a:pt x="2279875" y="141081"/>
                  </a:cubicBezTo>
                  <a:lnTo>
                    <a:pt x="2279875" y="141081"/>
                  </a:lnTo>
                  <a:cubicBezTo>
                    <a:pt x="2279875" y="141081"/>
                    <a:pt x="2276346" y="141081"/>
                    <a:pt x="2272817" y="141081"/>
                  </a:cubicBezTo>
                  <a:cubicBezTo>
                    <a:pt x="2272817" y="137554"/>
                    <a:pt x="2272817" y="134026"/>
                    <a:pt x="2279875" y="126973"/>
                  </a:cubicBezTo>
                  <a:cubicBezTo>
                    <a:pt x="2272817" y="134026"/>
                    <a:pt x="2265759" y="134026"/>
                    <a:pt x="2265759" y="141081"/>
                  </a:cubicBezTo>
                  <a:cubicBezTo>
                    <a:pt x="2265759" y="141081"/>
                    <a:pt x="2265759" y="141081"/>
                    <a:pt x="2265759" y="141081"/>
                  </a:cubicBezTo>
                  <a:lnTo>
                    <a:pt x="2265759" y="141081"/>
                  </a:lnTo>
                  <a:cubicBezTo>
                    <a:pt x="2265759" y="134026"/>
                    <a:pt x="2265759" y="126973"/>
                    <a:pt x="2265759" y="119918"/>
                  </a:cubicBezTo>
                  <a:cubicBezTo>
                    <a:pt x="2279875" y="109338"/>
                    <a:pt x="2290462" y="95230"/>
                    <a:pt x="2297520" y="77595"/>
                  </a:cubicBezTo>
                  <a:cubicBezTo>
                    <a:pt x="2304578" y="81121"/>
                    <a:pt x="2308107" y="88176"/>
                    <a:pt x="2311636" y="91703"/>
                  </a:cubicBezTo>
                  <a:cubicBezTo>
                    <a:pt x="2318693" y="109338"/>
                    <a:pt x="2318693" y="123446"/>
                    <a:pt x="2311636" y="141081"/>
                  </a:cubicBezTo>
                  <a:close/>
                  <a:moveTo>
                    <a:pt x="2265759" y="137554"/>
                  </a:moveTo>
                  <a:cubicBezTo>
                    <a:pt x="2265759" y="137554"/>
                    <a:pt x="2269288" y="137554"/>
                    <a:pt x="2272817" y="137554"/>
                  </a:cubicBezTo>
                  <a:cubicBezTo>
                    <a:pt x="2272817" y="141081"/>
                    <a:pt x="2269288" y="137554"/>
                    <a:pt x="2265759" y="137554"/>
                  </a:cubicBezTo>
                  <a:close/>
                  <a:moveTo>
                    <a:pt x="1845808" y="292742"/>
                  </a:moveTo>
                  <a:cubicBezTo>
                    <a:pt x="1845808" y="292742"/>
                    <a:pt x="1845808" y="292742"/>
                    <a:pt x="1845808" y="292742"/>
                  </a:cubicBezTo>
                  <a:cubicBezTo>
                    <a:pt x="1845808" y="292742"/>
                    <a:pt x="1845808" y="292742"/>
                    <a:pt x="1845808" y="292742"/>
                  </a:cubicBezTo>
                  <a:cubicBezTo>
                    <a:pt x="1845808" y="292742"/>
                    <a:pt x="1845808" y="292742"/>
                    <a:pt x="1845808" y="292742"/>
                  </a:cubicBezTo>
                  <a:close/>
                  <a:moveTo>
                    <a:pt x="2248114" y="56433"/>
                  </a:moveTo>
                  <a:cubicBezTo>
                    <a:pt x="2233998" y="49378"/>
                    <a:pt x="2216353" y="42325"/>
                    <a:pt x="2202237" y="35270"/>
                  </a:cubicBezTo>
                  <a:cubicBezTo>
                    <a:pt x="2219882" y="35270"/>
                    <a:pt x="2237527" y="42325"/>
                    <a:pt x="2251643" y="52905"/>
                  </a:cubicBezTo>
                  <a:cubicBezTo>
                    <a:pt x="2251643" y="52905"/>
                    <a:pt x="2251643" y="52905"/>
                    <a:pt x="2251643" y="52905"/>
                  </a:cubicBezTo>
                  <a:close/>
                  <a:moveTo>
                    <a:pt x="1849337" y="179878"/>
                  </a:moveTo>
                  <a:cubicBezTo>
                    <a:pt x="1856396" y="179878"/>
                    <a:pt x="1863453" y="176351"/>
                    <a:pt x="1870511" y="176351"/>
                  </a:cubicBezTo>
                  <a:cubicBezTo>
                    <a:pt x="1870511" y="176351"/>
                    <a:pt x="1870511" y="176351"/>
                    <a:pt x="1866982" y="179878"/>
                  </a:cubicBezTo>
                  <a:cubicBezTo>
                    <a:pt x="1859924" y="179878"/>
                    <a:pt x="1856396" y="179878"/>
                    <a:pt x="1849337" y="183405"/>
                  </a:cubicBezTo>
                  <a:cubicBezTo>
                    <a:pt x="1849337" y="183405"/>
                    <a:pt x="1849337" y="183405"/>
                    <a:pt x="1849337" y="179878"/>
                  </a:cubicBezTo>
                  <a:close/>
                  <a:moveTo>
                    <a:pt x="1866982" y="172824"/>
                  </a:moveTo>
                  <a:cubicBezTo>
                    <a:pt x="1866982" y="172824"/>
                    <a:pt x="1866982" y="172824"/>
                    <a:pt x="1866982" y="172824"/>
                  </a:cubicBezTo>
                  <a:cubicBezTo>
                    <a:pt x="1866982" y="172824"/>
                    <a:pt x="1866982" y="172824"/>
                    <a:pt x="1866982" y="172824"/>
                  </a:cubicBezTo>
                  <a:cubicBezTo>
                    <a:pt x="1866982" y="172824"/>
                    <a:pt x="1866982" y="172824"/>
                    <a:pt x="1866982" y="172824"/>
                  </a:cubicBezTo>
                  <a:cubicBezTo>
                    <a:pt x="1866982" y="172824"/>
                    <a:pt x="1866982" y="172824"/>
                    <a:pt x="1866982" y="172824"/>
                  </a:cubicBezTo>
                  <a:lnTo>
                    <a:pt x="1866982" y="172824"/>
                  </a:lnTo>
                  <a:close/>
                  <a:moveTo>
                    <a:pt x="1863453" y="289216"/>
                  </a:moveTo>
                  <a:cubicBezTo>
                    <a:pt x="1863453" y="289216"/>
                    <a:pt x="1863453" y="289216"/>
                    <a:pt x="1863453" y="289216"/>
                  </a:cubicBezTo>
                  <a:cubicBezTo>
                    <a:pt x="1863453" y="289216"/>
                    <a:pt x="1863453" y="289216"/>
                    <a:pt x="1863453" y="289216"/>
                  </a:cubicBezTo>
                  <a:lnTo>
                    <a:pt x="1863453" y="289216"/>
                  </a:lnTo>
                  <a:close/>
                  <a:moveTo>
                    <a:pt x="1845808" y="292742"/>
                  </a:moveTo>
                  <a:cubicBezTo>
                    <a:pt x="1845808" y="292742"/>
                    <a:pt x="1845808" y="292742"/>
                    <a:pt x="1845808" y="292742"/>
                  </a:cubicBezTo>
                  <a:cubicBezTo>
                    <a:pt x="1845808" y="292742"/>
                    <a:pt x="1845808" y="292742"/>
                    <a:pt x="1845808" y="292742"/>
                  </a:cubicBezTo>
                  <a:cubicBezTo>
                    <a:pt x="1845808" y="292742"/>
                    <a:pt x="1845808" y="292742"/>
                    <a:pt x="1845808" y="292742"/>
                  </a:cubicBezTo>
                  <a:close/>
                  <a:moveTo>
                    <a:pt x="1845808" y="292742"/>
                  </a:moveTo>
                  <a:cubicBezTo>
                    <a:pt x="1852866" y="292742"/>
                    <a:pt x="1856396" y="292742"/>
                    <a:pt x="1863453" y="292742"/>
                  </a:cubicBezTo>
                  <a:cubicBezTo>
                    <a:pt x="1859924" y="296269"/>
                    <a:pt x="1852866" y="296269"/>
                    <a:pt x="1845808" y="292742"/>
                  </a:cubicBezTo>
                  <a:close/>
                  <a:moveTo>
                    <a:pt x="1881098" y="155189"/>
                  </a:moveTo>
                  <a:cubicBezTo>
                    <a:pt x="1881098" y="155189"/>
                    <a:pt x="1881098" y="155189"/>
                    <a:pt x="1881098" y="155189"/>
                  </a:cubicBezTo>
                  <a:cubicBezTo>
                    <a:pt x="1881098" y="155189"/>
                    <a:pt x="1881098" y="155189"/>
                    <a:pt x="1881098" y="155189"/>
                  </a:cubicBezTo>
                  <a:lnTo>
                    <a:pt x="1881098" y="155189"/>
                  </a:lnTo>
                  <a:close/>
                  <a:moveTo>
                    <a:pt x="1863453" y="158716"/>
                  </a:moveTo>
                  <a:cubicBezTo>
                    <a:pt x="1863453" y="158716"/>
                    <a:pt x="1863453" y="158716"/>
                    <a:pt x="1863453" y="158716"/>
                  </a:cubicBezTo>
                  <a:cubicBezTo>
                    <a:pt x="1863453" y="158716"/>
                    <a:pt x="1863453" y="158716"/>
                    <a:pt x="1863453" y="158716"/>
                  </a:cubicBezTo>
                  <a:cubicBezTo>
                    <a:pt x="1863453" y="158716"/>
                    <a:pt x="1863453" y="158716"/>
                    <a:pt x="1863453" y="158716"/>
                  </a:cubicBezTo>
                  <a:close/>
                  <a:moveTo>
                    <a:pt x="1863453" y="158716"/>
                  </a:moveTo>
                  <a:cubicBezTo>
                    <a:pt x="1866982" y="158716"/>
                    <a:pt x="1874041" y="158716"/>
                    <a:pt x="1877569" y="158716"/>
                  </a:cubicBezTo>
                  <a:cubicBezTo>
                    <a:pt x="1874041" y="162243"/>
                    <a:pt x="1866982" y="162243"/>
                    <a:pt x="1863453" y="158716"/>
                  </a:cubicBezTo>
                  <a:close/>
                  <a:moveTo>
                    <a:pt x="578898" y="698350"/>
                  </a:moveTo>
                  <a:cubicBezTo>
                    <a:pt x="578898" y="698350"/>
                    <a:pt x="578898" y="698350"/>
                    <a:pt x="578898" y="698350"/>
                  </a:cubicBezTo>
                  <a:cubicBezTo>
                    <a:pt x="578898" y="698350"/>
                    <a:pt x="578898" y="698350"/>
                    <a:pt x="578898" y="698350"/>
                  </a:cubicBezTo>
                  <a:cubicBezTo>
                    <a:pt x="578898" y="698350"/>
                    <a:pt x="578898" y="698350"/>
                    <a:pt x="578898" y="698350"/>
                  </a:cubicBezTo>
                  <a:cubicBezTo>
                    <a:pt x="578898" y="698350"/>
                    <a:pt x="578898" y="698350"/>
                    <a:pt x="578898" y="698350"/>
                  </a:cubicBezTo>
                  <a:cubicBezTo>
                    <a:pt x="578898" y="698350"/>
                    <a:pt x="578898" y="698350"/>
                    <a:pt x="578898" y="698350"/>
                  </a:cubicBezTo>
                  <a:cubicBezTo>
                    <a:pt x="578898" y="698350"/>
                    <a:pt x="578898" y="698350"/>
                    <a:pt x="578898" y="698350"/>
                  </a:cubicBezTo>
                  <a:cubicBezTo>
                    <a:pt x="578898" y="698350"/>
                    <a:pt x="578898" y="698350"/>
                    <a:pt x="578898" y="698350"/>
                  </a:cubicBezTo>
                  <a:cubicBezTo>
                    <a:pt x="578898" y="698350"/>
                    <a:pt x="578898" y="698350"/>
                    <a:pt x="578898" y="698350"/>
                  </a:cubicBezTo>
                  <a:lnTo>
                    <a:pt x="578898" y="698350"/>
                  </a:lnTo>
                  <a:close/>
                  <a:moveTo>
                    <a:pt x="589485" y="705404"/>
                  </a:moveTo>
                  <a:cubicBezTo>
                    <a:pt x="589485" y="705404"/>
                    <a:pt x="589485" y="705404"/>
                    <a:pt x="589485" y="705404"/>
                  </a:cubicBezTo>
                  <a:cubicBezTo>
                    <a:pt x="589485" y="705404"/>
                    <a:pt x="589485" y="705404"/>
                    <a:pt x="589485" y="705404"/>
                  </a:cubicBezTo>
                  <a:cubicBezTo>
                    <a:pt x="589485" y="705404"/>
                    <a:pt x="589485" y="705404"/>
                    <a:pt x="589485" y="705404"/>
                  </a:cubicBezTo>
                  <a:close/>
                  <a:moveTo>
                    <a:pt x="585957" y="701877"/>
                  </a:moveTo>
                  <a:cubicBezTo>
                    <a:pt x="585957" y="701877"/>
                    <a:pt x="585957" y="701877"/>
                    <a:pt x="585957" y="705404"/>
                  </a:cubicBezTo>
                  <a:cubicBezTo>
                    <a:pt x="582428" y="705404"/>
                    <a:pt x="575369" y="705404"/>
                    <a:pt x="578898" y="694823"/>
                  </a:cubicBezTo>
                  <a:cubicBezTo>
                    <a:pt x="578898" y="694823"/>
                    <a:pt x="582428" y="698350"/>
                    <a:pt x="585957" y="701877"/>
                  </a:cubicBezTo>
                  <a:close/>
                  <a:moveTo>
                    <a:pt x="1870511" y="289216"/>
                  </a:moveTo>
                  <a:cubicBezTo>
                    <a:pt x="1870511" y="289216"/>
                    <a:pt x="1866982" y="289216"/>
                    <a:pt x="1863453" y="289216"/>
                  </a:cubicBezTo>
                  <a:cubicBezTo>
                    <a:pt x="1863453" y="289216"/>
                    <a:pt x="1866982" y="289216"/>
                    <a:pt x="1870511" y="289216"/>
                  </a:cubicBezTo>
                  <a:cubicBezTo>
                    <a:pt x="1870511" y="289216"/>
                    <a:pt x="1870511" y="289216"/>
                    <a:pt x="1870511" y="289216"/>
                  </a:cubicBezTo>
                  <a:close/>
                  <a:moveTo>
                    <a:pt x="1863453" y="289216"/>
                  </a:moveTo>
                  <a:cubicBezTo>
                    <a:pt x="1863453" y="289216"/>
                    <a:pt x="1863453" y="289216"/>
                    <a:pt x="1863453" y="289216"/>
                  </a:cubicBezTo>
                  <a:cubicBezTo>
                    <a:pt x="1863453" y="289216"/>
                    <a:pt x="1863453" y="289216"/>
                    <a:pt x="1863453" y="289216"/>
                  </a:cubicBezTo>
                  <a:cubicBezTo>
                    <a:pt x="1863453" y="289216"/>
                    <a:pt x="1863453" y="289216"/>
                    <a:pt x="1863453" y="289216"/>
                  </a:cubicBezTo>
                  <a:close/>
                  <a:moveTo>
                    <a:pt x="1842279" y="183405"/>
                  </a:moveTo>
                  <a:cubicBezTo>
                    <a:pt x="1842279" y="183405"/>
                    <a:pt x="1838751" y="183405"/>
                    <a:pt x="1835221" y="183405"/>
                  </a:cubicBezTo>
                  <a:cubicBezTo>
                    <a:pt x="1835221" y="183405"/>
                    <a:pt x="1838751" y="183405"/>
                    <a:pt x="1842279" y="183405"/>
                  </a:cubicBezTo>
                  <a:close/>
                  <a:moveTo>
                    <a:pt x="1845808" y="183405"/>
                  </a:moveTo>
                  <a:cubicBezTo>
                    <a:pt x="1845808" y="183405"/>
                    <a:pt x="1845808" y="183405"/>
                    <a:pt x="1845808" y="183405"/>
                  </a:cubicBezTo>
                  <a:cubicBezTo>
                    <a:pt x="1845808" y="183405"/>
                    <a:pt x="1845808" y="183405"/>
                    <a:pt x="1845808" y="183405"/>
                  </a:cubicBezTo>
                  <a:cubicBezTo>
                    <a:pt x="1845808" y="183405"/>
                    <a:pt x="1845808" y="183405"/>
                    <a:pt x="1845808" y="183405"/>
                  </a:cubicBezTo>
                  <a:cubicBezTo>
                    <a:pt x="1845808" y="183405"/>
                    <a:pt x="1845808" y="183405"/>
                    <a:pt x="1845808" y="183405"/>
                  </a:cubicBezTo>
                  <a:cubicBezTo>
                    <a:pt x="1845808" y="183405"/>
                    <a:pt x="1845808" y="183405"/>
                    <a:pt x="1845808" y="183405"/>
                  </a:cubicBezTo>
                  <a:close/>
                  <a:moveTo>
                    <a:pt x="1866982" y="172824"/>
                  </a:moveTo>
                  <a:cubicBezTo>
                    <a:pt x="1866982" y="172824"/>
                    <a:pt x="1874041" y="172824"/>
                    <a:pt x="1877569" y="169297"/>
                  </a:cubicBezTo>
                  <a:cubicBezTo>
                    <a:pt x="1877569" y="176351"/>
                    <a:pt x="1877569" y="176351"/>
                    <a:pt x="1866982" y="172824"/>
                  </a:cubicBezTo>
                  <a:close/>
                  <a:moveTo>
                    <a:pt x="2251643" y="56433"/>
                  </a:moveTo>
                  <a:cubicBezTo>
                    <a:pt x="2251643" y="56433"/>
                    <a:pt x="2251643" y="56433"/>
                    <a:pt x="2251643" y="56433"/>
                  </a:cubicBezTo>
                  <a:cubicBezTo>
                    <a:pt x="2251643" y="56433"/>
                    <a:pt x="2251643" y="56433"/>
                    <a:pt x="2251643" y="56433"/>
                  </a:cubicBezTo>
                  <a:lnTo>
                    <a:pt x="2251643" y="56433"/>
                  </a:lnTo>
                  <a:cubicBezTo>
                    <a:pt x="2251643" y="56433"/>
                    <a:pt x="2251643" y="56433"/>
                    <a:pt x="2251643" y="56433"/>
                  </a:cubicBezTo>
                  <a:cubicBezTo>
                    <a:pt x="2251643" y="56433"/>
                    <a:pt x="2251643" y="56433"/>
                    <a:pt x="2251643" y="56433"/>
                  </a:cubicBezTo>
                  <a:cubicBezTo>
                    <a:pt x="2251643" y="56433"/>
                    <a:pt x="2251643" y="56433"/>
                    <a:pt x="2251643" y="56433"/>
                  </a:cubicBezTo>
                  <a:cubicBezTo>
                    <a:pt x="2251643" y="56433"/>
                    <a:pt x="2251643" y="56433"/>
                    <a:pt x="2251643" y="56433"/>
                  </a:cubicBezTo>
                  <a:close/>
                  <a:moveTo>
                    <a:pt x="1881098" y="155189"/>
                  </a:moveTo>
                  <a:cubicBezTo>
                    <a:pt x="1881098" y="155189"/>
                    <a:pt x="1881098" y="155189"/>
                    <a:pt x="1881098" y="155189"/>
                  </a:cubicBezTo>
                  <a:cubicBezTo>
                    <a:pt x="1881098" y="155189"/>
                    <a:pt x="1881098" y="155189"/>
                    <a:pt x="1881098" y="155189"/>
                  </a:cubicBezTo>
                  <a:cubicBezTo>
                    <a:pt x="1881098" y="155189"/>
                    <a:pt x="1881098" y="155189"/>
                    <a:pt x="1881098" y="155189"/>
                  </a:cubicBezTo>
                  <a:close/>
                  <a:moveTo>
                    <a:pt x="1881098" y="155189"/>
                  </a:moveTo>
                  <a:cubicBezTo>
                    <a:pt x="1881098" y="155189"/>
                    <a:pt x="1881098" y="155189"/>
                    <a:pt x="1881098" y="155189"/>
                  </a:cubicBezTo>
                  <a:cubicBezTo>
                    <a:pt x="1881098" y="155189"/>
                    <a:pt x="1881098" y="155189"/>
                    <a:pt x="1881098" y="155189"/>
                  </a:cubicBezTo>
                  <a:cubicBezTo>
                    <a:pt x="1881098" y="155189"/>
                    <a:pt x="1881098" y="155189"/>
                    <a:pt x="1881098" y="155189"/>
                  </a:cubicBezTo>
                  <a:close/>
                  <a:moveTo>
                    <a:pt x="1884627" y="169297"/>
                  </a:moveTo>
                  <a:cubicBezTo>
                    <a:pt x="1884627" y="169297"/>
                    <a:pt x="1884627" y="169297"/>
                    <a:pt x="1881098" y="169297"/>
                  </a:cubicBezTo>
                  <a:lnTo>
                    <a:pt x="1884627" y="169297"/>
                  </a:lnTo>
                  <a:cubicBezTo>
                    <a:pt x="1884627" y="169297"/>
                    <a:pt x="1884627" y="169297"/>
                    <a:pt x="1884627" y="169297"/>
                  </a:cubicBezTo>
                  <a:close/>
                  <a:moveTo>
                    <a:pt x="1877569" y="169297"/>
                  </a:moveTo>
                  <a:cubicBezTo>
                    <a:pt x="1877569" y="169297"/>
                    <a:pt x="1877569" y="169297"/>
                    <a:pt x="1877569" y="169297"/>
                  </a:cubicBezTo>
                  <a:cubicBezTo>
                    <a:pt x="1877569" y="169297"/>
                    <a:pt x="1877569" y="169297"/>
                    <a:pt x="1877569" y="169297"/>
                  </a:cubicBezTo>
                  <a:lnTo>
                    <a:pt x="1877569" y="169297"/>
                  </a:lnTo>
                  <a:cubicBezTo>
                    <a:pt x="1877569" y="169297"/>
                    <a:pt x="1877569" y="169297"/>
                    <a:pt x="1877569" y="169297"/>
                  </a:cubicBezTo>
                  <a:lnTo>
                    <a:pt x="1877569" y="169297"/>
                  </a:lnTo>
                  <a:close/>
                  <a:moveTo>
                    <a:pt x="847102" y="176351"/>
                  </a:moveTo>
                  <a:cubicBezTo>
                    <a:pt x="847102" y="176351"/>
                    <a:pt x="847102" y="176351"/>
                    <a:pt x="847102" y="176351"/>
                  </a:cubicBezTo>
                  <a:cubicBezTo>
                    <a:pt x="847102" y="176351"/>
                    <a:pt x="847102" y="176351"/>
                    <a:pt x="847102" y="176351"/>
                  </a:cubicBezTo>
                  <a:cubicBezTo>
                    <a:pt x="847102" y="176351"/>
                    <a:pt x="847102" y="176351"/>
                    <a:pt x="847102" y="176351"/>
                  </a:cubicBezTo>
                  <a:close/>
                  <a:moveTo>
                    <a:pt x="596543" y="708931"/>
                  </a:moveTo>
                  <a:cubicBezTo>
                    <a:pt x="596543" y="708931"/>
                    <a:pt x="596543" y="708931"/>
                    <a:pt x="596543" y="708931"/>
                  </a:cubicBezTo>
                  <a:cubicBezTo>
                    <a:pt x="596543" y="708931"/>
                    <a:pt x="596543" y="708931"/>
                    <a:pt x="596543" y="708931"/>
                  </a:cubicBezTo>
                  <a:cubicBezTo>
                    <a:pt x="596543" y="708931"/>
                    <a:pt x="596543" y="708931"/>
                    <a:pt x="596543" y="708931"/>
                  </a:cubicBezTo>
                  <a:close/>
                  <a:moveTo>
                    <a:pt x="589485" y="705404"/>
                  </a:moveTo>
                  <a:cubicBezTo>
                    <a:pt x="589485" y="705404"/>
                    <a:pt x="596543" y="705404"/>
                    <a:pt x="596543" y="705404"/>
                  </a:cubicBezTo>
                  <a:cubicBezTo>
                    <a:pt x="596543" y="705404"/>
                    <a:pt x="589485" y="705404"/>
                    <a:pt x="589485" y="705404"/>
                  </a:cubicBezTo>
                  <a:close/>
                  <a:moveTo>
                    <a:pt x="589485" y="705404"/>
                  </a:moveTo>
                  <a:cubicBezTo>
                    <a:pt x="589485" y="705404"/>
                    <a:pt x="589485" y="705404"/>
                    <a:pt x="589485" y="705404"/>
                  </a:cubicBezTo>
                  <a:cubicBezTo>
                    <a:pt x="589485" y="705404"/>
                    <a:pt x="589485" y="705404"/>
                    <a:pt x="589485" y="705404"/>
                  </a:cubicBezTo>
                  <a:cubicBezTo>
                    <a:pt x="589485" y="705404"/>
                    <a:pt x="589485" y="705404"/>
                    <a:pt x="589485" y="705404"/>
                  </a:cubicBezTo>
                  <a:close/>
                  <a:moveTo>
                    <a:pt x="1881098" y="282162"/>
                  </a:moveTo>
                  <a:lnTo>
                    <a:pt x="1881098" y="282162"/>
                  </a:lnTo>
                  <a:cubicBezTo>
                    <a:pt x="1881098" y="282162"/>
                    <a:pt x="1881098" y="282162"/>
                    <a:pt x="1881098" y="282162"/>
                  </a:cubicBezTo>
                  <a:lnTo>
                    <a:pt x="1881098" y="282162"/>
                  </a:lnTo>
                  <a:close/>
                  <a:moveTo>
                    <a:pt x="1284698" y="680714"/>
                  </a:moveTo>
                  <a:cubicBezTo>
                    <a:pt x="1288227" y="680714"/>
                    <a:pt x="1295284" y="680714"/>
                    <a:pt x="1298814" y="680714"/>
                  </a:cubicBezTo>
                  <a:cubicBezTo>
                    <a:pt x="1298814" y="680714"/>
                    <a:pt x="1298814" y="680714"/>
                    <a:pt x="1295284" y="684242"/>
                  </a:cubicBezTo>
                  <a:cubicBezTo>
                    <a:pt x="1263524" y="694823"/>
                    <a:pt x="1231763" y="705404"/>
                    <a:pt x="1200002" y="715985"/>
                  </a:cubicBezTo>
                  <a:cubicBezTo>
                    <a:pt x="1196473" y="715985"/>
                    <a:pt x="1192944" y="715985"/>
                    <a:pt x="1185886" y="715985"/>
                  </a:cubicBezTo>
                  <a:cubicBezTo>
                    <a:pt x="1200002" y="712459"/>
                    <a:pt x="1210589" y="705404"/>
                    <a:pt x="1224704" y="701877"/>
                  </a:cubicBezTo>
                  <a:cubicBezTo>
                    <a:pt x="1245879" y="694823"/>
                    <a:pt x="1263524" y="687769"/>
                    <a:pt x="1284698" y="684242"/>
                  </a:cubicBezTo>
                  <a:close/>
                  <a:moveTo>
                    <a:pt x="1185886" y="715985"/>
                  </a:moveTo>
                  <a:cubicBezTo>
                    <a:pt x="1185886" y="715985"/>
                    <a:pt x="1185886" y="715985"/>
                    <a:pt x="1185886" y="715985"/>
                  </a:cubicBezTo>
                  <a:cubicBezTo>
                    <a:pt x="1185886" y="715985"/>
                    <a:pt x="1185886" y="715985"/>
                    <a:pt x="1185886" y="715985"/>
                  </a:cubicBezTo>
                  <a:lnTo>
                    <a:pt x="1185886" y="715985"/>
                  </a:lnTo>
                  <a:close/>
                  <a:moveTo>
                    <a:pt x="1298814" y="680714"/>
                  </a:moveTo>
                  <a:lnTo>
                    <a:pt x="1298814" y="680714"/>
                  </a:lnTo>
                  <a:cubicBezTo>
                    <a:pt x="1298814" y="680714"/>
                    <a:pt x="1298814" y="680714"/>
                    <a:pt x="1298814" y="680714"/>
                  </a:cubicBezTo>
                  <a:cubicBezTo>
                    <a:pt x="1298814" y="680714"/>
                    <a:pt x="1298814" y="680714"/>
                    <a:pt x="1298814" y="680714"/>
                  </a:cubicBezTo>
                  <a:close/>
                  <a:moveTo>
                    <a:pt x="1965794" y="437350"/>
                  </a:moveTo>
                  <a:cubicBezTo>
                    <a:pt x="1948149" y="447932"/>
                    <a:pt x="1930504" y="454985"/>
                    <a:pt x="1912859" y="462040"/>
                  </a:cubicBezTo>
                  <a:cubicBezTo>
                    <a:pt x="1912859" y="462040"/>
                    <a:pt x="1912859" y="462040"/>
                    <a:pt x="1912859" y="458513"/>
                  </a:cubicBezTo>
                  <a:cubicBezTo>
                    <a:pt x="1926976" y="451458"/>
                    <a:pt x="1944621" y="444405"/>
                    <a:pt x="1962266" y="437350"/>
                  </a:cubicBezTo>
                  <a:cubicBezTo>
                    <a:pt x="1962266" y="437350"/>
                    <a:pt x="1962266" y="437350"/>
                    <a:pt x="1962266" y="437350"/>
                  </a:cubicBezTo>
                  <a:close/>
                  <a:moveTo>
                    <a:pt x="1919917" y="437350"/>
                  </a:moveTo>
                  <a:cubicBezTo>
                    <a:pt x="1909331" y="440878"/>
                    <a:pt x="1895214" y="447932"/>
                    <a:pt x="1884627" y="447932"/>
                  </a:cubicBezTo>
                  <a:cubicBezTo>
                    <a:pt x="1884627" y="447932"/>
                    <a:pt x="1884627" y="447932"/>
                    <a:pt x="1884627" y="447932"/>
                  </a:cubicBezTo>
                  <a:cubicBezTo>
                    <a:pt x="1884627" y="444405"/>
                    <a:pt x="1895214" y="444405"/>
                    <a:pt x="1898743" y="440878"/>
                  </a:cubicBezTo>
                  <a:cubicBezTo>
                    <a:pt x="1905801" y="440878"/>
                    <a:pt x="1916388" y="433823"/>
                    <a:pt x="1923446" y="430297"/>
                  </a:cubicBezTo>
                  <a:cubicBezTo>
                    <a:pt x="1923446" y="430297"/>
                    <a:pt x="1923446" y="433823"/>
                    <a:pt x="1923446" y="433823"/>
                  </a:cubicBezTo>
                  <a:close/>
                  <a:moveTo>
                    <a:pt x="1972852" y="447932"/>
                  </a:moveTo>
                  <a:lnTo>
                    <a:pt x="1972852" y="447932"/>
                  </a:lnTo>
                  <a:cubicBezTo>
                    <a:pt x="1972852" y="447932"/>
                    <a:pt x="1972852" y="447932"/>
                    <a:pt x="1972852" y="447932"/>
                  </a:cubicBezTo>
                  <a:cubicBezTo>
                    <a:pt x="1972852" y="447932"/>
                    <a:pt x="1972852" y="447932"/>
                    <a:pt x="1972852" y="447932"/>
                  </a:cubicBezTo>
                  <a:close/>
                  <a:moveTo>
                    <a:pt x="1972852" y="447932"/>
                  </a:moveTo>
                  <a:cubicBezTo>
                    <a:pt x="1965794" y="458513"/>
                    <a:pt x="1958736" y="462040"/>
                    <a:pt x="1948149" y="462040"/>
                  </a:cubicBezTo>
                  <a:cubicBezTo>
                    <a:pt x="1955207" y="454985"/>
                    <a:pt x="1962266" y="451458"/>
                    <a:pt x="1972852" y="447932"/>
                  </a:cubicBezTo>
                  <a:close/>
                  <a:moveTo>
                    <a:pt x="1944621" y="462040"/>
                  </a:moveTo>
                  <a:cubicBezTo>
                    <a:pt x="1944621" y="462040"/>
                    <a:pt x="1944621" y="462040"/>
                    <a:pt x="1944621" y="462040"/>
                  </a:cubicBezTo>
                  <a:cubicBezTo>
                    <a:pt x="1944621" y="462040"/>
                    <a:pt x="1944621" y="462040"/>
                    <a:pt x="1944621" y="462040"/>
                  </a:cubicBezTo>
                  <a:lnTo>
                    <a:pt x="1944621" y="462040"/>
                  </a:lnTo>
                  <a:close/>
                  <a:moveTo>
                    <a:pt x="1327046" y="670134"/>
                  </a:moveTo>
                  <a:lnTo>
                    <a:pt x="1327046" y="670134"/>
                  </a:lnTo>
                  <a:cubicBezTo>
                    <a:pt x="1327046" y="670134"/>
                    <a:pt x="1327046" y="670134"/>
                    <a:pt x="1327046" y="670134"/>
                  </a:cubicBezTo>
                  <a:cubicBezTo>
                    <a:pt x="1327046" y="670134"/>
                    <a:pt x="1327046" y="670134"/>
                    <a:pt x="1327046" y="670134"/>
                  </a:cubicBezTo>
                  <a:close/>
                  <a:moveTo>
                    <a:pt x="1302343" y="680714"/>
                  </a:moveTo>
                  <a:cubicBezTo>
                    <a:pt x="1309401" y="673661"/>
                    <a:pt x="1316459" y="673661"/>
                    <a:pt x="1327046" y="673661"/>
                  </a:cubicBezTo>
                  <a:cubicBezTo>
                    <a:pt x="1319988" y="680714"/>
                    <a:pt x="1312929" y="680714"/>
                    <a:pt x="1302343" y="680714"/>
                  </a:cubicBezTo>
                  <a:close/>
                  <a:moveTo>
                    <a:pt x="1298814" y="680714"/>
                  </a:moveTo>
                  <a:cubicBezTo>
                    <a:pt x="1298814" y="680714"/>
                    <a:pt x="1298814" y="680714"/>
                    <a:pt x="1298814" y="680714"/>
                  </a:cubicBezTo>
                  <a:cubicBezTo>
                    <a:pt x="1298814" y="680714"/>
                    <a:pt x="1298814" y="680714"/>
                    <a:pt x="1298814" y="680714"/>
                  </a:cubicBezTo>
                  <a:cubicBezTo>
                    <a:pt x="1298814" y="680714"/>
                    <a:pt x="1298814" y="680714"/>
                    <a:pt x="1298814" y="680714"/>
                  </a:cubicBezTo>
                  <a:close/>
                  <a:moveTo>
                    <a:pt x="1274111" y="673661"/>
                  </a:moveTo>
                  <a:cubicBezTo>
                    <a:pt x="1267053" y="677188"/>
                    <a:pt x="1259994" y="680714"/>
                    <a:pt x="1249408" y="680714"/>
                  </a:cubicBezTo>
                  <a:cubicBezTo>
                    <a:pt x="1256466" y="673661"/>
                    <a:pt x="1259994" y="673661"/>
                    <a:pt x="1274111" y="673661"/>
                  </a:cubicBezTo>
                  <a:close/>
                  <a:moveTo>
                    <a:pt x="1274111" y="673661"/>
                  </a:moveTo>
                  <a:cubicBezTo>
                    <a:pt x="1274111" y="673661"/>
                    <a:pt x="1274111" y="673661"/>
                    <a:pt x="1274111" y="673661"/>
                  </a:cubicBezTo>
                  <a:cubicBezTo>
                    <a:pt x="1274111" y="673661"/>
                    <a:pt x="1274111" y="673661"/>
                    <a:pt x="1274111" y="673661"/>
                  </a:cubicBezTo>
                  <a:lnTo>
                    <a:pt x="1274111" y="673661"/>
                  </a:lnTo>
                  <a:close/>
                  <a:moveTo>
                    <a:pt x="1249408" y="680714"/>
                  </a:moveTo>
                  <a:lnTo>
                    <a:pt x="1249408" y="680714"/>
                  </a:lnTo>
                  <a:cubicBezTo>
                    <a:pt x="1249408" y="680714"/>
                    <a:pt x="1249408" y="680714"/>
                    <a:pt x="1249408" y="680714"/>
                  </a:cubicBezTo>
                  <a:cubicBezTo>
                    <a:pt x="1249408" y="680714"/>
                    <a:pt x="1249408" y="680714"/>
                    <a:pt x="1249408" y="680714"/>
                  </a:cubicBezTo>
                  <a:close/>
                  <a:moveTo>
                    <a:pt x="1341162" y="666607"/>
                  </a:moveTo>
                  <a:cubicBezTo>
                    <a:pt x="1341162" y="666607"/>
                    <a:pt x="1341162" y="666607"/>
                    <a:pt x="1341162" y="666607"/>
                  </a:cubicBezTo>
                  <a:cubicBezTo>
                    <a:pt x="1341162" y="666607"/>
                    <a:pt x="1341162" y="666607"/>
                    <a:pt x="1341162" y="666607"/>
                  </a:cubicBezTo>
                  <a:cubicBezTo>
                    <a:pt x="1341162" y="666607"/>
                    <a:pt x="1341162" y="666607"/>
                    <a:pt x="1341162" y="666607"/>
                  </a:cubicBezTo>
                  <a:cubicBezTo>
                    <a:pt x="1341162" y="666607"/>
                    <a:pt x="1341162" y="666607"/>
                    <a:pt x="1341162" y="666607"/>
                  </a:cubicBezTo>
                  <a:lnTo>
                    <a:pt x="1341162" y="666607"/>
                  </a:lnTo>
                  <a:close/>
                  <a:moveTo>
                    <a:pt x="1327046" y="670134"/>
                  </a:moveTo>
                  <a:cubicBezTo>
                    <a:pt x="1330574" y="670134"/>
                    <a:pt x="1334104" y="670134"/>
                    <a:pt x="1341162" y="670134"/>
                  </a:cubicBezTo>
                  <a:cubicBezTo>
                    <a:pt x="1341162" y="673661"/>
                    <a:pt x="1334104" y="673661"/>
                    <a:pt x="1327046" y="670134"/>
                  </a:cubicBezTo>
                  <a:close/>
                  <a:moveTo>
                    <a:pt x="1327046" y="670134"/>
                  </a:moveTo>
                  <a:cubicBezTo>
                    <a:pt x="1327046" y="670134"/>
                    <a:pt x="1327046" y="670134"/>
                    <a:pt x="1327046" y="670134"/>
                  </a:cubicBezTo>
                  <a:cubicBezTo>
                    <a:pt x="1327046" y="670134"/>
                    <a:pt x="1327046" y="670134"/>
                    <a:pt x="1327046" y="670134"/>
                  </a:cubicBezTo>
                  <a:cubicBezTo>
                    <a:pt x="1327046" y="670134"/>
                    <a:pt x="1327046" y="670134"/>
                    <a:pt x="1327046" y="670134"/>
                  </a:cubicBezTo>
                  <a:close/>
                  <a:moveTo>
                    <a:pt x="1641127" y="578431"/>
                  </a:moveTo>
                  <a:cubicBezTo>
                    <a:pt x="1641127" y="578431"/>
                    <a:pt x="1641127" y="578431"/>
                    <a:pt x="1641127" y="578431"/>
                  </a:cubicBezTo>
                  <a:cubicBezTo>
                    <a:pt x="1641127" y="578431"/>
                    <a:pt x="1641127" y="578431"/>
                    <a:pt x="1641127" y="578431"/>
                  </a:cubicBezTo>
                  <a:lnTo>
                    <a:pt x="1641127" y="578431"/>
                  </a:lnTo>
                  <a:close/>
                  <a:moveTo>
                    <a:pt x="1644656" y="574904"/>
                  </a:moveTo>
                  <a:cubicBezTo>
                    <a:pt x="1644656" y="574904"/>
                    <a:pt x="1644656" y="574904"/>
                    <a:pt x="1644656" y="574904"/>
                  </a:cubicBezTo>
                  <a:cubicBezTo>
                    <a:pt x="1644656" y="574904"/>
                    <a:pt x="1644656" y="574904"/>
                    <a:pt x="1644656" y="574904"/>
                  </a:cubicBezTo>
                  <a:cubicBezTo>
                    <a:pt x="1644656" y="574904"/>
                    <a:pt x="1644656" y="574904"/>
                    <a:pt x="1644656" y="574904"/>
                  </a:cubicBezTo>
                  <a:cubicBezTo>
                    <a:pt x="1644656" y="574904"/>
                    <a:pt x="1644656" y="574904"/>
                    <a:pt x="1644656" y="574904"/>
                  </a:cubicBezTo>
                  <a:close/>
                  <a:moveTo>
                    <a:pt x="1641127" y="578431"/>
                  </a:moveTo>
                  <a:cubicBezTo>
                    <a:pt x="1641127" y="578431"/>
                    <a:pt x="1641127" y="578431"/>
                    <a:pt x="1641127" y="578431"/>
                  </a:cubicBezTo>
                  <a:cubicBezTo>
                    <a:pt x="1641127" y="578431"/>
                    <a:pt x="1641127" y="578431"/>
                    <a:pt x="1641127" y="578431"/>
                  </a:cubicBezTo>
                  <a:cubicBezTo>
                    <a:pt x="1641127" y="578431"/>
                    <a:pt x="1641127" y="578431"/>
                    <a:pt x="1641127" y="578431"/>
                  </a:cubicBezTo>
                  <a:close/>
                  <a:moveTo>
                    <a:pt x="1641127" y="578431"/>
                  </a:moveTo>
                  <a:cubicBezTo>
                    <a:pt x="1641127" y="578431"/>
                    <a:pt x="1634068" y="578431"/>
                    <a:pt x="1630539" y="578431"/>
                  </a:cubicBezTo>
                  <a:cubicBezTo>
                    <a:pt x="1630539" y="578431"/>
                    <a:pt x="1637597" y="578431"/>
                    <a:pt x="1641127" y="578431"/>
                  </a:cubicBezTo>
                  <a:close/>
                  <a:moveTo>
                    <a:pt x="1630539" y="581958"/>
                  </a:moveTo>
                  <a:cubicBezTo>
                    <a:pt x="1630539" y="581958"/>
                    <a:pt x="1630539" y="581958"/>
                    <a:pt x="1630539" y="581958"/>
                  </a:cubicBezTo>
                  <a:cubicBezTo>
                    <a:pt x="1630539" y="581958"/>
                    <a:pt x="1630539" y="581958"/>
                    <a:pt x="1630539" y="581958"/>
                  </a:cubicBezTo>
                  <a:cubicBezTo>
                    <a:pt x="1630539" y="581958"/>
                    <a:pt x="1630539" y="581958"/>
                    <a:pt x="1630539" y="581958"/>
                  </a:cubicBezTo>
                  <a:close/>
                  <a:moveTo>
                    <a:pt x="1619952" y="585486"/>
                  </a:moveTo>
                  <a:cubicBezTo>
                    <a:pt x="1619952" y="585486"/>
                    <a:pt x="1619952" y="585486"/>
                    <a:pt x="1619952" y="585486"/>
                  </a:cubicBezTo>
                  <a:cubicBezTo>
                    <a:pt x="1619952" y="585486"/>
                    <a:pt x="1619952" y="585486"/>
                    <a:pt x="1619952" y="585486"/>
                  </a:cubicBezTo>
                  <a:cubicBezTo>
                    <a:pt x="1619952" y="585486"/>
                    <a:pt x="1619952" y="585486"/>
                    <a:pt x="1619952" y="585486"/>
                  </a:cubicBezTo>
                  <a:close/>
                  <a:moveTo>
                    <a:pt x="1630539" y="581958"/>
                  </a:moveTo>
                  <a:cubicBezTo>
                    <a:pt x="1630539" y="581958"/>
                    <a:pt x="1630539" y="581958"/>
                    <a:pt x="1630539" y="581958"/>
                  </a:cubicBezTo>
                  <a:cubicBezTo>
                    <a:pt x="1630539" y="581958"/>
                    <a:pt x="1630539" y="581958"/>
                    <a:pt x="1630539" y="581958"/>
                  </a:cubicBezTo>
                  <a:cubicBezTo>
                    <a:pt x="1630539" y="581958"/>
                    <a:pt x="1630539" y="581958"/>
                    <a:pt x="1630539" y="581958"/>
                  </a:cubicBezTo>
                  <a:close/>
                  <a:moveTo>
                    <a:pt x="1630539" y="581958"/>
                  </a:moveTo>
                  <a:cubicBezTo>
                    <a:pt x="1630539" y="581958"/>
                    <a:pt x="1623482" y="581958"/>
                    <a:pt x="1619952" y="581958"/>
                  </a:cubicBezTo>
                  <a:cubicBezTo>
                    <a:pt x="1619952" y="578431"/>
                    <a:pt x="1627011" y="578431"/>
                    <a:pt x="1630539" y="581958"/>
                  </a:cubicBezTo>
                  <a:close/>
                  <a:moveTo>
                    <a:pt x="1616423" y="585486"/>
                  </a:moveTo>
                  <a:cubicBezTo>
                    <a:pt x="1616423" y="585486"/>
                    <a:pt x="1609366" y="585486"/>
                    <a:pt x="1605837" y="585486"/>
                  </a:cubicBezTo>
                  <a:cubicBezTo>
                    <a:pt x="1605837" y="581958"/>
                    <a:pt x="1612894" y="585486"/>
                    <a:pt x="1616423" y="585486"/>
                  </a:cubicBezTo>
                  <a:close/>
                  <a:moveTo>
                    <a:pt x="1616423" y="585486"/>
                  </a:moveTo>
                  <a:cubicBezTo>
                    <a:pt x="1616423" y="585486"/>
                    <a:pt x="1616423" y="585486"/>
                    <a:pt x="1616423" y="585486"/>
                  </a:cubicBezTo>
                  <a:cubicBezTo>
                    <a:pt x="1616423" y="585486"/>
                    <a:pt x="1616423" y="585486"/>
                    <a:pt x="1616423" y="585486"/>
                  </a:cubicBezTo>
                  <a:cubicBezTo>
                    <a:pt x="1616423" y="585486"/>
                    <a:pt x="1616423" y="585486"/>
                    <a:pt x="1616423" y="585486"/>
                  </a:cubicBezTo>
                  <a:close/>
                  <a:moveTo>
                    <a:pt x="1605837" y="589013"/>
                  </a:moveTo>
                  <a:cubicBezTo>
                    <a:pt x="1605837" y="589013"/>
                    <a:pt x="1605837" y="589013"/>
                    <a:pt x="1605837" y="589013"/>
                  </a:cubicBezTo>
                  <a:cubicBezTo>
                    <a:pt x="1605837" y="589013"/>
                    <a:pt x="1605837" y="589013"/>
                    <a:pt x="1605837" y="589013"/>
                  </a:cubicBezTo>
                  <a:lnTo>
                    <a:pt x="1605837" y="589013"/>
                  </a:lnTo>
                  <a:close/>
                  <a:moveTo>
                    <a:pt x="1605837" y="589013"/>
                  </a:moveTo>
                  <a:cubicBezTo>
                    <a:pt x="1605837" y="589013"/>
                    <a:pt x="1605837" y="589013"/>
                    <a:pt x="1605837" y="589013"/>
                  </a:cubicBezTo>
                  <a:cubicBezTo>
                    <a:pt x="1605837" y="589013"/>
                    <a:pt x="1605837" y="589013"/>
                    <a:pt x="1605837" y="589013"/>
                  </a:cubicBezTo>
                  <a:cubicBezTo>
                    <a:pt x="1605837" y="589013"/>
                    <a:pt x="1605837" y="589013"/>
                    <a:pt x="1605837" y="589013"/>
                  </a:cubicBezTo>
                  <a:close/>
                  <a:moveTo>
                    <a:pt x="1605837" y="589013"/>
                  </a:moveTo>
                  <a:cubicBezTo>
                    <a:pt x="1605837" y="589013"/>
                    <a:pt x="1598778" y="589013"/>
                    <a:pt x="1595249" y="589013"/>
                  </a:cubicBezTo>
                  <a:cubicBezTo>
                    <a:pt x="1595249" y="585486"/>
                    <a:pt x="1602307" y="585486"/>
                    <a:pt x="1605837" y="589013"/>
                  </a:cubicBezTo>
                  <a:close/>
                  <a:moveTo>
                    <a:pt x="1595249" y="592539"/>
                  </a:moveTo>
                  <a:cubicBezTo>
                    <a:pt x="1595249" y="592539"/>
                    <a:pt x="1595249" y="592539"/>
                    <a:pt x="1595249" y="592539"/>
                  </a:cubicBezTo>
                  <a:cubicBezTo>
                    <a:pt x="1595249" y="592539"/>
                    <a:pt x="1595249" y="592539"/>
                    <a:pt x="1595249" y="592539"/>
                  </a:cubicBezTo>
                  <a:lnTo>
                    <a:pt x="1595249" y="592539"/>
                  </a:lnTo>
                  <a:close/>
                  <a:moveTo>
                    <a:pt x="1595249" y="592539"/>
                  </a:moveTo>
                  <a:cubicBezTo>
                    <a:pt x="1595249" y="592539"/>
                    <a:pt x="1588192" y="592539"/>
                    <a:pt x="1584663" y="592539"/>
                  </a:cubicBezTo>
                  <a:cubicBezTo>
                    <a:pt x="1584663" y="589013"/>
                    <a:pt x="1591721" y="589013"/>
                    <a:pt x="1595249" y="592539"/>
                  </a:cubicBezTo>
                  <a:close/>
                  <a:moveTo>
                    <a:pt x="1584663" y="596066"/>
                  </a:moveTo>
                  <a:cubicBezTo>
                    <a:pt x="1584663" y="596066"/>
                    <a:pt x="1584663" y="596066"/>
                    <a:pt x="1584663" y="596066"/>
                  </a:cubicBezTo>
                  <a:cubicBezTo>
                    <a:pt x="1584663" y="596066"/>
                    <a:pt x="1584663" y="596066"/>
                    <a:pt x="1584663" y="596066"/>
                  </a:cubicBezTo>
                  <a:cubicBezTo>
                    <a:pt x="1584663" y="596066"/>
                    <a:pt x="1584663" y="596066"/>
                    <a:pt x="1584663" y="596066"/>
                  </a:cubicBezTo>
                  <a:close/>
                  <a:moveTo>
                    <a:pt x="1595249" y="592539"/>
                  </a:moveTo>
                  <a:cubicBezTo>
                    <a:pt x="1595249" y="592539"/>
                    <a:pt x="1595249" y="592539"/>
                    <a:pt x="1595249" y="592539"/>
                  </a:cubicBezTo>
                  <a:cubicBezTo>
                    <a:pt x="1595249" y="592539"/>
                    <a:pt x="1595249" y="592539"/>
                    <a:pt x="1595249" y="592539"/>
                  </a:cubicBezTo>
                  <a:cubicBezTo>
                    <a:pt x="1595249" y="592539"/>
                    <a:pt x="1595249" y="592539"/>
                    <a:pt x="1595249" y="592539"/>
                  </a:cubicBezTo>
                  <a:close/>
                  <a:moveTo>
                    <a:pt x="1584663" y="596066"/>
                  </a:moveTo>
                  <a:cubicBezTo>
                    <a:pt x="1584663" y="596066"/>
                    <a:pt x="1577604" y="596066"/>
                    <a:pt x="1574076" y="596066"/>
                  </a:cubicBezTo>
                  <a:cubicBezTo>
                    <a:pt x="1574076" y="592539"/>
                    <a:pt x="1581133" y="592539"/>
                    <a:pt x="1584663" y="596066"/>
                  </a:cubicBezTo>
                  <a:close/>
                  <a:moveTo>
                    <a:pt x="1574076" y="599593"/>
                  </a:moveTo>
                  <a:cubicBezTo>
                    <a:pt x="1574076" y="599593"/>
                    <a:pt x="1574076" y="599593"/>
                    <a:pt x="1574076" y="599593"/>
                  </a:cubicBezTo>
                  <a:cubicBezTo>
                    <a:pt x="1574076" y="599593"/>
                    <a:pt x="1574076" y="599593"/>
                    <a:pt x="1574076" y="599593"/>
                  </a:cubicBezTo>
                  <a:cubicBezTo>
                    <a:pt x="1574076" y="599593"/>
                    <a:pt x="1574076" y="599593"/>
                    <a:pt x="1574076" y="599593"/>
                  </a:cubicBezTo>
                  <a:close/>
                  <a:moveTo>
                    <a:pt x="1584663" y="596066"/>
                  </a:moveTo>
                  <a:cubicBezTo>
                    <a:pt x="1584663" y="596066"/>
                    <a:pt x="1584663" y="596066"/>
                    <a:pt x="1584663" y="596066"/>
                  </a:cubicBezTo>
                  <a:cubicBezTo>
                    <a:pt x="1584663" y="596066"/>
                    <a:pt x="1584663" y="596066"/>
                    <a:pt x="1584663" y="596066"/>
                  </a:cubicBezTo>
                  <a:cubicBezTo>
                    <a:pt x="1584663" y="596066"/>
                    <a:pt x="1584663" y="596066"/>
                    <a:pt x="1584663" y="596066"/>
                  </a:cubicBezTo>
                  <a:close/>
                  <a:moveTo>
                    <a:pt x="1574076" y="599593"/>
                  </a:moveTo>
                  <a:cubicBezTo>
                    <a:pt x="1574076" y="599593"/>
                    <a:pt x="1567018" y="599593"/>
                    <a:pt x="1563488" y="603121"/>
                  </a:cubicBezTo>
                  <a:cubicBezTo>
                    <a:pt x="1563488" y="603121"/>
                    <a:pt x="1567018" y="599593"/>
                    <a:pt x="1574076" y="599593"/>
                  </a:cubicBezTo>
                  <a:close/>
                  <a:moveTo>
                    <a:pt x="1574076" y="599593"/>
                  </a:moveTo>
                  <a:cubicBezTo>
                    <a:pt x="1574076" y="599593"/>
                    <a:pt x="1574076" y="599593"/>
                    <a:pt x="1574076" y="599593"/>
                  </a:cubicBezTo>
                  <a:cubicBezTo>
                    <a:pt x="1574076" y="599593"/>
                    <a:pt x="1574076" y="599593"/>
                    <a:pt x="1574076" y="599593"/>
                  </a:cubicBezTo>
                  <a:cubicBezTo>
                    <a:pt x="1574076" y="599593"/>
                    <a:pt x="1574076" y="599593"/>
                    <a:pt x="1574076" y="599593"/>
                  </a:cubicBezTo>
                  <a:close/>
                  <a:moveTo>
                    <a:pt x="1563488" y="603121"/>
                  </a:moveTo>
                  <a:cubicBezTo>
                    <a:pt x="1563488" y="603121"/>
                    <a:pt x="1563488" y="603121"/>
                    <a:pt x="1563488" y="603121"/>
                  </a:cubicBezTo>
                  <a:cubicBezTo>
                    <a:pt x="1563488" y="603121"/>
                    <a:pt x="1563488" y="603121"/>
                    <a:pt x="1563488" y="603121"/>
                  </a:cubicBezTo>
                  <a:lnTo>
                    <a:pt x="1563488" y="603121"/>
                  </a:lnTo>
                  <a:cubicBezTo>
                    <a:pt x="1563488" y="603121"/>
                    <a:pt x="1563488" y="603121"/>
                    <a:pt x="1563488" y="603121"/>
                  </a:cubicBezTo>
                  <a:lnTo>
                    <a:pt x="1563488" y="603121"/>
                  </a:lnTo>
                  <a:close/>
                  <a:moveTo>
                    <a:pt x="1563488" y="603121"/>
                  </a:moveTo>
                  <a:cubicBezTo>
                    <a:pt x="1559959" y="603121"/>
                    <a:pt x="1556431" y="603121"/>
                    <a:pt x="1552902" y="606648"/>
                  </a:cubicBezTo>
                  <a:lnTo>
                    <a:pt x="1552902" y="606648"/>
                  </a:lnTo>
                  <a:cubicBezTo>
                    <a:pt x="1552902" y="603121"/>
                    <a:pt x="1559959" y="603121"/>
                    <a:pt x="1563488" y="603121"/>
                  </a:cubicBezTo>
                  <a:close/>
                  <a:moveTo>
                    <a:pt x="1295284" y="666607"/>
                  </a:moveTo>
                  <a:cubicBezTo>
                    <a:pt x="1295284" y="666607"/>
                    <a:pt x="1295284" y="666607"/>
                    <a:pt x="1295284" y="666607"/>
                  </a:cubicBezTo>
                  <a:cubicBezTo>
                    <a:pt x="1295284" y="666607"/>
                    <a:pt x="1295284" y="666607"/>
                    <a:pt x="1295284" y="666607"/>
                  </a:cubicBezTo>
                  <a:lnTo>
                    <a:pt x="1295284" y="666607"/>
                  </a:lnTo>
                  <a:close/>
                  <a:moveTo>
                    <a:pt x="1288227" y="670134"/>
                  </a:moveTo>
                  <a:cubicBezTo>
                    <a:pt x="1288227" y="670134"/>
                    <a:pt x="1288227" y="670134"/>
                    <a:pt x="1288227" y="670134"/>
                  </a:cubicBezTo>
                  <a:cubicBezTo>
                    <a:pt x="1288227" y="670134"/>
                    <a:pt x="1288227" y="670134"/>
                    <a:pt x="1288227" y="670134"/>
                  </a:cubicBezTo>
                  <a:cubicBezTo>
                    <a:pt x="1288227" y="670134"/>
                    <a:pt x="1288227" y="670134"/>
                    <a:pt x="1288227" y="670134"/>
                  </a:cubicBezTo>
                  <a:cubicBezTo>
                    <a:pt x="1288227" y="670134"/>
                    <a:pt x="1288227" y="670134"/>
                    <a:pt x="1288227" y="670134"/>
                  </a:cubicBezTo>
                  <a:cubicBezTo>
                    <a:pt x="1288227" y="670134"/>
                    <a:pt x="1288227" y="670134"/>
                    <a:pt x="1288227" y="670134"/>
                  </a:cubicBezTo>
                  <a:close/>
                  <a:moveTo>
                    <a:pt x="1295284" y="666607"/>
                  </a:moveTo>
                  <a:cubicBezTo>
                    <a:pt x="1295284" y="666607"/>
                    <a:pt x="1291756" y="666607"/>
                    <a:pt x="1288227" y="670134"/>
                  </a:cubicBezTo>
                  <a:cubicBezTo>
                    <a:pt x="1288227" y="663079"/>
                    <a:pt x="1291756" y="666607"/>
                    <a:pt x="1295284" y="666607"/>
                  </a:cubicBezTo>
                  <a:close/>
                  <a:moveTo>
                    <a:pt x="1348219" y="666607"/>
                  </a:moveTo>
                  <a:cubicBezTo>
                    <a:pt x="1348219" y="666607"/>
                    <a:pt x="1344691" y="666607"/>
                    <a:pt x="1341162" y="666607"/>
                  </a:cubicBezTo>
                  <a:lnTo>
                    <a:pt x="1348219" y="666607"/>
                  </a:lnTo>
                  <a:cubicBezTo>
                    <a:pt x="1348219" y="666607"/>
                    <a:pt x="1348219" y="666607"/>
                    <a:pt x="1348219" y="666607"/>
                  </a:cubicBezTo>
                  <a:close/>
                  <a:moveTo>
                    <a:pt x="1288227" y="670134"/>
                  </a:moveTo>
                  <a:cubicBezTo>
                    <a:pt x="1284698" y="670134"/>
                    <a:pt x="1281169" y="670134"/>
                    <a:pt x="1277639" y="670134"/>
                  </a:cubicBezTo>
                  <a:cubicBezTo>
                    <a:pt x="1277639" y="666607"/>
                    <a:pt x="1284698" y="670134"/>
                    <a:pt x="1288227" y="670134"/>
                  </a:cubicBezTo>
                  <a:close/>
                  <a:moveTo>
                    <a:pt x="1274111" y="673661"/>
                  </a:moveTo>
                  <a:cubicBezTo>
                    <a:pt x="1274111" y="673661"/>
                    <a:pt x="1274111" y="673661"/>
                    <a:pt x="1274111" y="673661"/>
                  </a:cubicBezTo>
                  <a:cubicBezTo>
                    <a:pt x="1274111" y="673661"/>
                    <a:pt x="1274111" y="673661"/>
                    <a:pt x="1274111" y="673661"/>
                  </a:cubicBezTo>
                  <a:cubicBezTo>
                    <a:pt x="1274111" y="673661"/>
                    <a:pt x="1274111" y="673661"/>
                    <a:pt x="1274111" y="673661"/>
                  </a:cubicBezTo>
                  <a:close/>
                  <a:moveTo>
                    <a:pt x="1242349" y="680714"/>
                  </a:moveTo>
                  <a:cubicBezTo>
                    <a:pt x="1245879" y="680714"/>
                    <a:pt x="1249408" y="680714"/>
                    <a:pt x="1249408" y="680714"/>
                  </a:cubicBezTo>
                  <a:cubicBezTo>
                    <a:pt x="1249408" y="680714"/>
                    <a:pt x="1245879" y="680714"/>
                    <a:pt x="1242349" y="680714"/>
                  </a:cubicBezTo>
                  <a:close/>
                  <a:moveTo>
                    <a:pt x="1249408" y="680714"/>
                  </a:moveTo>
                  <a:cubicBezTo>
                    <a:pt x="1249408" y="680714"/>
                    <a:pt x="1249408" y="680714"/>
                    <a:pt x="1249408" y="680714"/>
                  </a:cubicBezTo>
                  <a:cubicBezTo>
                    <a:pt x="1249408" y="680714"/>
                    <a:pt x="1249408" y="680714"/>
                    <a:pt x="1249408" y="680714"/>
                  </a:cubicBezTo>
                  <a:cubicBezTo>
                    <a:pt x="1249408" y="680714"/>
                    <a:pt x="1249408" y="680714"/>
                    <a:pt x="1249408" y="680714"/>
                  </a:cubicBezTo>
                  <a:close/>
                  <a:moveTo>
                    <a:pt x="1228234" y="687769"/>
                  </a:moveTo>
                  <a:cubicBezTo>
                    <a:pt x="1228234" y="687769"/>
                    <a:pt x="1228234" y="687769"/>
                    <a:pt x="1228234" y="687769"/>
                  </a:cubicBezTo>
                  <a:cubicBezTo>
                    <a:pt x="1228234" y="687769"/>
                    <a:pt x="1228234" y="687769"/>
                    <a:pt x="1228234" y="687769"/>
                  </a:cubicBezTo>
                  <a:cubicBezTo>
                    <a:pt x="1228234" y="687769"/>
                    <a:pt x="1228234" y="687769"/>
                    <a:pt x="1228234" y="687769"/>
                  </a:cubicBezTo>
                  <a:cubicBezTo>
                    <a:pt x="1228234" y="687769"/>
                    <a:pt x="1228234" y="687769"/>
                    <a:pt x="1228234" y="687769"/>
                  </a:cubicBezTo>
                  <a:close/>
                  <a:moveTo>
                    <a:pt x="1937562" y="430297"/>
                  </a:moveTo>
                  <a:lnTo>
                    <a:pt x="1937562" y="430297"/>
                  </a:lnTo>
                  <a:cubicBezTo>
                    <a:pt x="1937562" y="430297"/>
                    <a:pt x="1937562" y="430297"/>
                    <a:pt x="1937562" y="430297"/>
                  </a:cubicBezTo>
                  <a:cubicBezTo>
                    <a:pt x="1937562" y="430297"/>
                    <a:pt x="1937562" y="430297"/>
                    <a:pt x="1937562" y="430297"/>
                  </a:cubicBezTo>
                  <a:close/>
                  <a:moveTo>
                    <a:pt x="1944621" y="426770"/>
                  </a:moveTo>
                  <a:cubicBezTo>
                    <a:pt x="1944621" y="426770"/>
                    <a:pt x="1944621" y="426770"/>
                    <a:pt x="1944621" y="426770"/>
                  </a:cubicBezTo>
                  <a:cubicBezTo>
                    <a:pt x="1944621" y="426770"/>
                    <a:pt x="1944621" y="426770"/>
                    <a:pt x="1944621" y="426770"/>
                  </a:cubicBezTo>
                  <a:lnTo>
                    <a:pt x="1944621" y="426770"/>
                  </a:lnTo>
                  <a:close/>
                  <a:moveTo>
                    <a:pt x="1944621" y="426770"/>
                  </a:moveTo>
                  <a:cubicBezTo>
                    <a:pt x="1944621" y="426770"/>
                    <a:pt x="1941091" y="426770"/>
                    <a:pt x="1937562" y="430297"/>
                  </a:cubicBezTo>
                  <a:cubicBezTo>
                    <a:pt x="1937562" y="426770"/>
                    <a:pt x="1941091" y="426770"/>
                    <a:pt x="1944621" y="426770"/>
                  </a:cubicBezTo>
                  <a:close/>
                  <a:moveTo>
                    <a:pt x="1923446" y="430297"/>
                  </a:moveTo>
                  <a:cubicBezTo>
                    <a:pt x="1923446" y="430297"/>
                    <a:pt x="1923446" y="430297"/>
                    <a:pt x="1923446" y="430297"/>
                  </a:cubicBezTo>
                  <a:cubicBezTo>
                    <a:pt x="1923446" y="430297"/>
                    <a:pt x="1923446" y="430297"/>
                    <a:pt x="1923446" y="430297"/>
                  </a:cubicBezTo>
                  <a:cubicBezTo>
                    <a:pt x="1923446" y="430297"/>
                    <a:pt x="1923446" y="430297"/>
                    <a:pt x="1923446" y="430297"/>
                  </a:cubicBezTo>
                  <a:cubicBezTo>
                    <a:pt x="1923446" y="430297"/>
                    <a:pt x="1923446" y="430297"/>
                    <a:pt x="1923446" y="430297"/>
                  </a:cubicBezTo>
                  <a:cubicBezTo>
                    <a:pt x="1923446" y="430297"/>
                    <a:pt x="1923446" y="430297"/>
                    <a:pt x="1923446" y="430297"/>
                  </a:cubicBezTo>
                  <a:close/>
                  <a:moveTo>
                    <a:pt x="1937562" y="430297"/>
                  </a:moveTo>
                  <a:cubicBezTo>
                    <a:pt x="1937562" y="430297"/>
                    <a:pt x="1937562" y="430297"/>
                    <a:pt x="1937562" y="430297"/>
                  </a:cubicBezTo>
                  <a:cubicBezTo>
                    <a:pt x="1937562" y="430297"/>
                    <a:pt x="1937562" y="430297"/>
                    <a:pt x="1937562" y="430297"/>
                  </a:cubicBezTo>
                  <a:cubicBezTo>
                    <a:pt x="1937562" y="430297"/>
                    <a:pt x="1937562" y="430297"/>
                    <a:pt x="1937562" y="430297"/>
                  </a:cubicBezTo>
                  <a:close/>
                  <a:moveTo>
                    <a:pt x="1923446" y="430297"/>
                  </a:moveTo>
                  <a:cubicBezTo>
                    <a:pt x="1926976" y="430297"/>
                    <a:pt x="1930504" y="430297"/>
                    <a:pt x="1937562" y="430297"/>
                  </a:cubicBezTo>
                  <a:cubicBezTo>
                    <a:pt x="1934033" y="430297"/>
                    <a:pt x="1930504" y="430297"/>
                    <a:pt x="1923446" y="430297"/>
                  </a:cubicBezTo>
                  <a:close/>
                  <a:moveTo>
                    <a:pt x="1972852" y="444405"/>
                  </a:moveTo>
                  <a:cubicBezTo>
                    <a:pt x="1972852" y="444405"/>
                    <a:pt x="1972852" y="444405"/>
                    <a:pt x="1972852" y="444405"/>
                  </a:cubicBezTo>
                  <a:cubicBezTo>
                    <a:pt x="1972852" y="444405"/>
                    <a:pt x="1972852" y="444405"/>
                    <a:pt x="1972852" y="444405"/>
                  </a:cubicBezTo>
                  <a:cubicBezTo>
                    <a:pt x="1972852" y="444405"/>
                    <a:pt x="1972852" y="444405"/>
                    <a:pt x="1972852" y="444405"/>
                  </a:cubicBezTo>
                  <a:cubicBezTo>
                    <a:pt x="1972852" y="444405"/>
                    <a:pt x="1972852" y="444405"/>
                    <a:pt x="1972852" y="444405"/>
                  </a:cubicBezTo>
                  <a:close/>
                  <a:moveTo>
                    <a:pt x="1972852" y="447932"/>
                  </a:moveTo>
                  <a:cubicBezTo>
                    <a:pt x="1972852" y="447932"/>
                    <a:pt x="1972852" y="447932"/>
                    <a:pt x="1972852" y="447932"/>
                  </a:cubicBezTo>
                  <a:cubicBezTo>
                    <a:pt x="1972852" y="447932"/>
                    <a:pt x="1972852" y="447932"/>
                    <a:pt x="1972852" y="447932"/>
                  </a:cubicBezTo>
                  <a:cubicBezTo>
                    <a:pt x="1972852" y="447932"/>
                    <a:pt x="1972852" y="447932"/>
                    <a:pt x="1972852" y="447932"/>
                  </a:cubicBezTo>
                  <a:close/>
                  <a:moveTo>
                    <a:pt x="1909331" y="462040"/>
                  </a:moveTo>
                  <a:cubicBezTo>
                    <a:pt x="1909331" y="462040"/>
                    <a:pt x="1909331" y="462040"/>
                    <a:pt x="1909331" y="462040"/>
                  </a:cubicBezTo>
                  <a:cubicBezTo>
                    <a:pt x="1909331" y="462040"/>
                    <a:pt x="1909331" y="462040"/>
                    <a:pt x="1909331" y="462040"/>
                  </a:cubicBezTo>
                  <a:lnTo>
                    <a:pt x="1909331" y="462040"/>
                  </a:lnTo>
                  <a:cubicBezTo>
                    <a:pt x="1909331" y="462040"/>
                    <a:pt x="1909331" y="462040"/>
                    <a:pt x="1909331" y="462040"/>
                  </a:cubicBezTo>
                  <a:cubicBezTo>
                    <a:pt x="1909331" y="462040"/>
                    <a:pt x="1909331" y="462040"/>
                    <a:pt x="1909331" y="462040"/>
                  </a:cubicBezTo>
                  <a:close/>
                  <a:moveTo>
                    <a:pt x="1944621" y="462040"/>
                  </a:moveTo>
                  <a:cubicBezTo>
                    <a:pt x="1944621" y="462040"/>
                    <a:pt x="1944621" y="462040"/>
                    <a:pt x="1944621" y="462040"/>
                  </a:cubicBezTo>
                  <a:cubicBezTo>
                    <a:pt x="1944621" y="462040"/>
                    <a:pt x="1944621" y="462040"/>
                    <a:pt x="1944621" y="462040"/>
                  </a:cubicBezTo>
                  <a:cubicBezTo>
                    <a:pt x="1944621" y="462040"/>
                    <a:pt x="1944621" y="462040"/>
                    <a:pt x="1944621" y="462040"/>
                  </a:cubicBezTo>
                  <a:close/>
                  <a:moveTo>
                    <a:pt x="1941091" y="462040"/>
                  </a:moveTo>
                  <a:cubicBezTo>
                    <a:pt x="1941091" y="462040"/>
                    <a:pt x="1941091" y="462040"/>
                    <a:pt x="1944621" y="462040"/>
                  </a:cubicBezTo>
                  <a:cubicBezTo>
                    <a:pt x="1944621" y="462040"/>
                    <a:pt x="1944621" y="462040"/>
                    <a:pt x="1944621" y="462040"/>
                  </a:cubicBezTo>
                  <a:cubicBezTo>
                    <a:pt x="1944621" y="462040"/>
                    <a:pt x="1944621" y="462040"/>
                    <a:pt x="1944621" y="462040"/>
                  </a:cubicBezTo>
                  <a:close/>
                  <a:moveTo>
                    <a:pt x="1658772" y="571378"/>
                  </a:moveTo>
                  <a:lnTo>
                    <a:pt x="1658772" y="571378"/>
                  </a:lnTo>
                  <a:cubicBezTo>
                    <a:pt x="1658772" y="571378"/>
                    <a:pt x="1658772" y="571378"/>
                    <a:pt x="1658772" y="571378"/>
                  </a:cubicBezTo>
                  <a:lnTo>
                    <a:pt x="1658772" y="571378"/>
                  </a:lnTo>
                  <a:close/>
                  <a:moveTo>
                    <a:pt x="1552902" y="606648"/>
                  </a:moveTo>
                  <a:cubicBezTo>
                    <a:pt x="1552902" y="606648"/>
                    <a:pt x="1552902" y="606648"/>
                    <a:pt x="1552902" y="606648"/>
                  </a:cubicBezTo>
                  <a:cubicBezTo>
                    <a:pt x="1552902" y="606648"/>
                    <a:pt x="1552902" y="606648"/>
                    <a:pt x="1552902" y="606648"/>
                  </a:cubicBezTo>
                  <a:cubicBezTo>
                    <a:pt x="1552902" y="606648"/>
                    <a:pt x="1552902" y="606648"/>
                    <a:pt x="1552902" y="606648"/>
                  </a:cubicBezTo>
                  <a:close/>
                  <a:moveTo>
                    <a:pt x="1549373" y="606648"/>
                  </a:moveTo>
                  <a:cubicBezTo>
                    <a:pt x="1549373" y="606648"/>
                    <a:pt x="1549373" y="606648"/>
                    <a:pt x="1549373" y="606648"/>
                  </a:cubicBezTo>
                  <a:cubicBezTo>
                    <a:pt x="1549373" y="606648"/>
                    <a:pt x="1549373" y="606648"/>
                    <a:pt x="1549373" y="606648"/>
                  </a:cubicBezTo>
                  <a:cubicBezTo>
                    <a:pt x="1549373" y="606648"/>
                    <a:pt x="1549373" y="606648"/>
                    <a:pt x="1549373" y="606648"/>
                  </a:cubicBezTo>
                  <a:close/>
                  <a:moveTo>
                    <a:pt x="1312929" y="659553"/>
                  </a:moveTo>
                  <a:cubicBezTo>
                    <a:pt x="1312929" y="659553"/>
                    <a:pt x="1312929" y="659553"/>
                    <a:pt x="1312929" y="659553"/>
                  </a:cubicBezTo>
                  <a:cubicBezTo>
                    <a:pt x="1312929" y="659553"/>
                    <a:pt x="1312929" y="659553"/>
                    <a:pt x="1312929" y="659553"/>
                  </a:cubicBezTo>
                  <a:cubicBezTo>
                    <a:pt x="1312929" y="659553"/>
                    <a:pt x="1312929" y="659553"/>
                    <a:pt x="1312929" y="659553"/>
                  </a:cubicBezTo>
                  <a:cubicBezTo>
                    <a:pt x="1312929" y="659553"/>
                    <a:pt x="1312929" y="659553"/>
                    <a:pt x="1312929" y="659553"/>
                  </a:cubicBezTo>
                  <a:close/>
                  <a:moveTo>
                    <a:pt x="1298814" y="663079"/>
                  </a:moveTo>
                  <a:cubicBezTo>
                    <a:pt x="1298814" y="663079"/>
                    <a:pt x="1298814" y="663079"/>
                    <a:pt x="1298814" y="663079"/>
                  </a:cubicBezTo>
                  <a:cubicBezTo>
                    <a:pt x="1298814" y="663079"/>
                    <a:pt x="1298814" y="663079"/>
                    <a:pt x="1298814" y="663079"/>
                  </a:cubicBezTo>
                  <a:cubicBezTo>
                    <a:pt x="1298814" y="663079"/>
                    <a:pt x="1298814" y="663079"/>
                    <a:pt x="1298814" y="663079"/>
                  </a:cubicBezTo>
                  <a:cubicBezTo>
                    <a:pt x="1298814" y="663079"/>
                    <a:pt x="1298814" y="663079"/>
                    <a:pt x="1298814" y="663079"/>
                  </a:cubicBezTo>
                  <a:close/>
                  <a:moveTo>
                    <a:pt x="1298814" y="666607"/>
                  </a:moveTo>
                  <a:cubicBezTo>
                    <a:pt x="1298814" y="666607"/>
                    <a:pt x="1298814" y="666607"/>
                    <a:pt x="1298814" y="666607"/>
                  </a:cubicBezTo>
                  <a:cubicBezTo>
                    <a:pt x="1298814" y="666607"/>
                    <a:pt x="1298814" y="666607"/>
                    <a:pt x="1298814" y="666607"/>
                  </a:cubicBezTo>
                  <a:cubicBezTo>
                    <a:pt x="1298814" y="666607"/>
                    <a:pt x="1298814" y="666607"/>
                    <a:pt x="1298814" y="666607"/>
                  </a:cubicBezTo>
                  <a:close/>
                  <a:moveTo>
                    <a:pt x="1182357" y="719512"/>
                  </a:moveTo>
                  <a:cubicBezTo>
                    <a:pt x="1182357" y="719512"/>
                    <a:pt x="1182357" y="719512"/>
                    <a:pt x="1182357" y="719512"/>
                  </a:cubicBezTo>
                  <a:cubicBezTo>
                    <a:pt x="1182357" y="719512"/>
                    <a:pt x="1182357" y="719512"/>
                    <a:pt x="1182357" y="719512"/>
                  </a:cubicBezTo>
                  <a:cubicBezTo>
                    <a:pt x="1182357" y="719512"/>
                    <a:pt x="1182357" y="719512"/>
                    <a:pt x="1182357" y="719512"/>
                  </a:cubicBezTo>
                  <a:close/>
                  <a:moveTo>
                    <a:pt x="1185886" y="715985"/>
                  </a:moveTo>
                  <a:cubicBezTo>
                    <a:pt x="1185886" y="715985"/>
                    <a:pt x="1185886" y="715985"/>
                    <a:pt x="1185886" y="715985"/>
                  </a:cubicBezTo>
                  <a:cubicBezTo>
                    <a:pt x="1185886" y="715985"/>
                    <a:pt x="1185886" y="715985"/>
                    <a:pt x="1185886" y="715985"/>
                  </a:cubicBezTo>
                  <a:cubicBezTo>
                    <a:pt x="1185886" y="715985"/>
                    <a:pt x="1185886" y="715985"/>
                    <a:pt x="1185886" y="715985"/>
                  </a:cubicBezTo>
                  <a:close/>
                  <a:moveTo>
                    <a:pt x="1965794" y="419715"/>
                  </a:moveTo>
                  <a:cubicBezTo>
                    <a:pt x="1965794" y="419715"/>
                    <a:pt x="1965794" y="419715"/>
                    <a:pt x="1965794" y="419715"/>
                  </a:cubicBezTo>
                  <a:cubicBezTo>
                    <a:pt x="1965794" y="419715"/>
                    <a:pt x="1965794" y="419715"/>
                    <a:pt x="1965794" y="419715"/>
                  </a:cubicBezTo>
                  <a:cubicBezTo>
                    <a:pt x="1965794" y="419715"/>
                    <a:pt x="1965794" y="419715"/>
                    <a:pt x="1965794" y="419715"/>
                  </a:cubicBezTo>
                  <a:cubicBezTo>
                    <a:pt x="1965794" y="419715"/>
                    <a:pt x="1965794" y="419715"/>
                    <a:pt x="1965794" y="419715"/>
                  </a:cubicBezTo>
                  <a:lnTo>
                    <a:pt x="1965794" y="419715"/>
                  </a:lnTo>
                  <a:cubicBezTo>
                    <a:pt x="1965794" y="419715"/>
                    <a:pt x="1965794" y="419715"/>
                    <a:pt x="1965794" y="419715"/>
                  </a:cubicBezTo>
                  <a:cubicBezTo>
                    <a:pt x="1965794" y="419715"/>
                    <a:pt x="1965794" y="419715"/>
                    <a:pt x="1965794" y="419715"/>
                  </a:cubicBezTo>
                  <a:lnTo>
                    <a:pt x="1965794" y="419715"/>
                  </a:lnTo>
                  <a:close/>
                  <a:moveTo>
                    <a:pt x="1965794" y="419715"/>
                  </a:moveTo>
                  <a:cubicBezTo>
                    <a:pt x="1965794" y="419715"/>
                    <a:pt x="1965794" y="419715"/>
                    <a:pt x="1965794" y="419715"/>
                  </a:cubicBezTo>
                  <a:cubicBezTo>
                    <a:pt x="1965794" y="419715"/>
                    <a:pt x="1965794" y="419715"/>
                    <a:pt x="1965794" y="419715"/>
                  </a:cubicBezTo>
                  <a:close/>
                  <a:moveTo>
                    <a:pt x="1944621" y="426770"/>
                  </a:moveTo>
                  <a:cubicBezTo>
                    <a:pt x="1944621" y="426770"/>
                    <a:pt x="1944621" y="426770"/>
                    <a:pt x="1944621" y="426770"/>
                  </a:cubicBezTo>
                  <a:cubicBezTo>
                    <a:pt x="1944621" y="426770"/>
                    <a:pt x="1944621" y="426770"/>
                    <a:pt x="1944621" y="426770"/>
                  </a:cubicBezTo>
                  <a:cubicBezTo>
                    <a:pt x="1944621" y="426770"/>
                    <a:pt x="1944621" y="426770"/>
                    <a:pt x="1944621" y="426770"/>
                  </a:cubicBezTo>
                  <a:close/>
                  <a:moveTo>
                    <a:pt x="1948149" y="423242"/>
                  </a:moveTo>
                  <a:cubicBezTo>
                    <a:pt x="1948149" y="423242"/>
                    <a:pt x="1948149" y="423242"/>
                    <a:pt x="1948149" y="423242"/>
                  </a:cubicBezTo>
                  <a:cubicBezTo>
                    <a:pt x="1948149" y="423242"/>
                    <a:pt x="1948149" y="423242"/>
                    <a:pt x="1948149" y="423242"/>
                  </a:cubicBezTo>
                  <a:cubicBezTo>
                    <a:pt x="1948149" y="423242"/>
                    <a:pt x="1948149" y="423242"/>
                    <a:pt x="1948149" y="423242"/>
                  </a:cubicBezTo>
                  <a:cubicBezTo>
                    <a:pt x="1948149" y="423242"/>
                    <a:pt x="1948149" y="423242"/>
                    <a:pt x="1948149" y="423242"/>
                  </a:cubicBezTo>
                  <a:close/>
                  <a:moveTo>
                    <a:pt x="1962266" y="560796"/>
                  </a:moveTo>
                  <a:cubicBezTo>
                    <a:pt x="1955207" y="560796"/>
                    <a:pt x="1951678" y="564323"/>
                    <a:pt x="1948149" y="567850"/>
                  </a:cubicBezTo>
                  <a:cubicBezTo>
                    <a:pt x="1902272" y="589013"/>
                    <a:pt x="1852866" y="610174"/>
                    <a:pt x="1803461" y="624283"/>
                  </a:cubicBezTo>
                  <a:cubicBezTo>
                    <a:pt x="1799932" y="624283"/>
                    <a:pt x="1792873" y="624283"/>
                    <a:pt x="1789344" y="627809"/>
                  </a:cubicBezTo>
                  <a:lnTo>
                    <a:pt x="1789344" y="627809"/>
                  </a:lnTo>
                  <a:cubicBezTo>
                    <a:pt x="1789344" y="627809"/>
                    <a:pt x="1789344" y="624283"/>
                    <a:pt x="1789344" y="624283"/>
                  </a:cubicBezTo>
                  <a:cubicBezTo>
                    <a:pt x="1792873" y="624283"/>
                    <a:pt x="1799932" y="620756"/>
                    <a:pt x="1803461" y="617229"/>
                  </a:cubicBezTo>
                  <a:cubicBezTo>
                    <a:pt x="1852866" y="599593"/>
                    <a:pt x="1902272" y="578431"/>
                    <a:pt x="1948149" y="560796"/>
                  </a:cubicBezTo>
                  <a:cubicBezTo>
                    <a:pt x="1948149" y="560796"/>
                    <a:pt x="1948149" y="560796"/>
                    <a:pt x="1955207" y="560796"/>
                  </a:cubicBezTo>
                  <a:close/>
                  <a:moveTo>
                    <a:pt x="1365864" y="761837"/>
                  </a:moveTo>
                  <a:lnTo>
                    <a:pt x="1365864" y="761837"/>
                  </a:lnTo>
                  <a:cubicBezTo>
                    <a:pt x="1365864" y="761837"/>
                    <a:pt x="1365864" y="761837"/>
                    <a:pt x="1365864" y="761837"/>
                  </a:cubicBezTo>
                  <a:cubicBezTo>
                    <a:pt x="1365864" y="761837"/>
                    <a:pt x="1365864" y="761837"/>
                    <a:pt x="1365864" y="761837"/>
                  </a:cubicBezTo>
                  <a:close/>
                  <a:moveTo>
                    <a:pt x="1351748" y="761837"/>
                  </a:moveTo>
                  <a:cubicBezTo>
                    <a:pt x="1355278" y="761837"/>
                    <a:pt x="1362336" y="761837"/>
                    <a:pt x="1365864" y="761837"/>
                  </a:cubicBezTo>
                  <a:cubicBezTo>
                    <a:pt x="1365864" y="765364"/>
                    <a:pt x="1358807" y="765364"/>
                    <a:pt x="1355278" y="768890"/>
                  </a:cubicBezTo>
                  <a:cubicBezTo>
                    <a:pt x="1319988" y="782999"/>
                    <a:pt x="1284698" y="793580"/>
                    <a:pt x="1252937" y="807687"/>
                  </a:cubicBezTo>
                  <a:cubicBezTo>
                    <a:pt x="1252937" y="807687"/>
                    <a:pt x="1252937" y="807687"/>
                    <a:pt x="1249408" y="807687"/>
                  </a:cubicBezTo>
                  <a:cubicBezTo>
                    <a:pt x="1249408" y="807687"/>
                    <a:pt x="1249408" y="804160"/>
                    <a:pt x="1249408" y="804160"/>
                  </a:cubicBezTo>
                  <a:cubicBezTo>
                    <a:pt x="1249408" y="804160"/>
                    <a:pt x="1256466" y="800634"/>
                    <a:pt x="1259994" y="797107"/>
                  </a:cubicBezTo>
                  <a:cubicBezTo>
                    <a:pt x="1291756" y="782999"/>
                    <a:pt x="1319988" y="772417"/>
                    <a:pt x="1351748" y="765364"/>
                  </a:cubicBezTo>
                  <a:close/>
                  <a:moveTo>
                    <a:pt x="1877569" y="578431"/>
                  </a:moveTo>
                  <a:cubicBezTo>
                    <a:pt x="1866982" y="585486"/>
                    <a:pt x="1824634" y="599593"/>
                    <a:pt x="1785816" y="610174"/>
                  </a:cubicBezTo>
                  <a:cubicBezTo>
                    <a:pt x="1785816" y="610174"/>
                    <a:pt x="1785816" y="610174"/>
                    <a:pt x="1785816" y="606648"/>
                  </a:cubicBezTo>
                  <a:cubicBezTo>
                    <a:pt x="1814047" y="596066"/>
                    <a:pt x="1845808" y="589013"/>
                    <a:pt x="1874041" y="578431"/>
                  </a:cubicBezTo>
                  <a:cubicBezTo>
                    <a:pt x="1874041" y="578431"/>
                    <a:pt x="1874041" y="578431"/>
                    <a:pt x="1874041" y="578431"/>
                  </a:cubicBezTo>
                  <a:close/>
                  <a:moveTo>
                    <a:pt x="1785816" y="606648"/>
                  </a:moveTo>
                  <a:cubicBezTo>
                    <a:pt x="1785816" y="606648"/>
                    <a:pt x="1785816" y="606648"/>
                    <a:pt x="1785816" y="606648"/>
                  </a:cubicBezTo>
                  <a:cubicBezTo>
                    <a:pt x="1785816" y="606648"/>
                    <a:pt x="1785816" y="606648"/>
                    <a:pt x="1785816" y="606648"/>
                  </a:cubicBezTo>
                  <a:cubicBezTo>
                    <a:pt x="1785816" y="606648"/>
                    <a:pt x="1785816" y="606648"/>
                    <a:pt x="1785816" y="606648"/>
                  </a:cubicBezTo>
                  <a:cubicBezTo>
                    <a:pt x="1785816" y="606648"/>
                    <a:pt x="1785816" y="606648"/>
                    <a:pt x="1785816" y="606648"/>
                  </a:cubicBezTo>
                  <a:lnTo>
                    <a:pt x="1785816" y="606648"/>
                  </a:lnTo>
                  <a:close/>
                  <a:moveTo>
                    <a:pt x="1312929" y="765364"/>
                  </a:moveTo>
                  <a:cubicBezTo>
                    <a:pt x="1298814" y="772417"/>
                    <a:pt x="1284698" y="775944"/>
                    <a:pt x="1270582" y="779472"/>
                  </a:cubicBezTo>
                  <a:lnTo>
                    <a:pt x="1270582" y="779472"/>
                  </a:lnTo>
                  <a:cubicBezTo>
                    <a:pt x="1270582" y="779472"/>
                    <a:pt x="1270582" y="775944"/>
                    <a:pt x="1270582" y="775944"/>
                  </a:cubicBezTo>
                  <a:cubicBezTo>
                    <a:pt x="1281169" y="772417"/>
                    <a:pt x="1288227" y="765364"/>
                    <a:pt x="1298814" y="761837"/>
                  </a:cubicBezTo>
                  <a:cubicBezTo>
                    <a:pt x="1312929" y="754782"/>
                    <a:pt x="1327046" y="751255"/>
                    <a:pt x="1341162" y="747729"/>
                  </a:cubicBezTo>
                  <a:cubicBezTo>
                    <a:pt x="1341162" y="747729"/>
                    <a:pt x="1348219" y="747729"/>
                    <a:pt x="1348219" y="747729"/>
                  </a:cubicBezTo>
                  <a:cubicBezTo>
                    <a:pt x="1337633" y="758309"/>
                    <a:pt x="1323517" y="761837"/>
                    <a:pt x="1309401" y="765364"/>
                  </a:cubicBezTo>
                  <a:close/>
                  <a:moveTo>
                    <a:pt x="2015201" y="511418"/>
                  </a:moveTo>
                  <a:cubicBezTo>
                    <a:pt x="2015201" y="511418"/>
                    <a:pt x="2015201" y="511418"/>
                    <a:pt x="2015201" y="511418"/>
                  </a:cubicBezTo>
                  <a:cubicBezTo>
                    <a:pt x="2015201" y="511418"/>
                    <a:pt x="2015201" y="507891"/>
                    <a:pt x="2015201" y="504363"/>
                  </a:cubicBezTo>
                  <a:cubicBezTo>
                    <a:pt x="2015201" y="504363"/>
                    <a:pt x="2015201" y="504363"/>
                    <a:pt x="2015201" y="504363"/>
                  </a:cubicBezTo>
                  <a:cubicBezTo>
                    <a:pt x="2015201" y="504363"/>
                    <a:pt x="2015201" y="507891"/>
                    <a:pt x="2015201" y="511418"/>
                  </a:cubicBezTo>
                  <a:cubicBezTo>
                    <a:pt x="2015201" y="511418"/>
                    <a:pt x="2015201" y="511418"/>
                    <a:pt x="2015201" y="511418"/>
                  </a:cubicBezTo>
                  <a:close/>
                  <a:moveTo>
                    <a:pt x="1379981" y="761837"/>
                  </a:moveTo>
                  <a:cubicBezTo>
                    <a:pt x="1372923" y="761837"/>
                    <a:pt x="1369393" y="761837"/>
                    <a:pt x="1365864" y="761837"/>
                  </a:cubicBezTo>
                  <a:cubicBezTo>
                    <a:pt x="1365864" y="758309"/>
                    <a:pt x="1372923" y="758309"/>
                    <a:pt x="1379981" y="761837"/>
                  </a:cubicBezTo>
                  <a:close/>
                  <a:moveTo>
                    <a:pt x="1365864" y="761837"/>
                  </a:moveTo>
                  <a:cubicBezTo>
                    <a:pt x="1365864" y="761837"/>
                    <a:pt x="1365864" y="761837"/>
                    <a:pt x="1365864" y="761837"/>
                  </a:cubicBezTo>
                  <a:cubicBezTo>
                    <a:pt x="1365864" y="761837"/>
                    <a:pt x="1365864" y="761837"/>
                    <a:pt x="1365864" y="761837"/>
                  </a:cubicBezTo>
                  <a:cubicBezTo>
                    <a:pt x="1365864" y="761837"/>
                    <a:pt x="1365864" y="761837"/>
                    <a:pt x="1365864" y="761837"/>
                  </a:cubicBezTo>
                  <a:close/>
                  <a:moveTo>
                    <a:pt x="1785816" y="606648"/>
                  </a:moveTo>
                  <a:cubicBezTo>
                    <a:pt x="1785816" y="606648"/>
                    <a:pt x="1782287" y="606648"/>
                    <a:pt x="1778757" y="606648"/>
                  </a:cubicBezTo>
                  <a:cubicBezTo>
                    <a:pt x="1778757" y="606648"/>
                    <a:pt x="1782287" y="606648"/>
                    <a:pt x="1785816" y="606648"/>
                  </a:cubicBezTo>
                  <a:close/>
                  <a:moveTo>
                    <a:pt x="1792873" y="624283"/>
                  </a:moveTo>
                  <a:cubicBezTo>
                    <a:pt x="1792873" y="624283"/>
                    <a:pt x="1792873" y="624283"/>
                    <a:pt x="1792873" y="624283"/>
                  </a:cubicBezTo>
                  <a:lnTo>
                    <a:pt x="1785816" y="624283"/>
                  </a:lnTo>
                  <a:cubicBezTo>
                    <a:pt x="1785816" y="624283"/>
                    <a:pt x="1785816" y="624283"/>
                    <a:pt x="1785816" y="624283"/>
                  </a:cubicBezTo>
                  <a:cubicBezTo>
                    <a:pt x="1785816" y="624283"/>
                    <a:pt x="1789344" y="624283"/>
                    <a:pt x="1792873" y="624283"/>
                  </a:cubicBezTo>
                  <a:close/>
                  <a:moveTo>
                    <a:pt x="1612894" y="666607"/>
                  </a:moveTo>
                  <a:lnTo>
                    <a:pt x="1612894" y="666607"/>
                  </a:lnTo>
                  <a:cubicBezTo>
                    <a:pt x="1612894" y="666607"/>
                    <a:pt x="1612894" y="666607"/>
                    <a:pt x="1612894" y="666607"/>
                  </a:cubicBezTo>
                  <a:lnTo>
                    <a:pt x="1612894" y="666607"/>
                  </a:lnTo>
                  <a:close/>
                  <a:moveTo>
                    <a:pt x="1619952" y="680714"/>
                  </a:moveTo>
                  <a:cubicBezTo>
                    <a:pt x="1619952" y="680714"/>
                    <a:pt x="1619952" y="680714"/>
                    <a:pt x="1619952" y="680714"/>
                  </a:cubicBezTo>
                  <a:cubicBezTo>
                    <a:pt x="1619952" y="680714"/>
                    <a:pt x="1619952" y="680714"/>
                    <a:pt x="1619952" y="680714"/>
                  </a:cubicBezTo>
                  <a:cubicBezTo>
                    <a:pt x="1619952" y="680714"/>
                    <a:pt x="1619952" y="680714"/>
                    <a:pt x="1619952" y="680714"/>
                  </a:cubicBezTo>
                  <a:close/>
                  <a:moveTo>
                    <a:pt x="1627011" y="677188"/>
                  </a:moveTo>
                  <a:cubicBezTo>
                    <a:pt x="1627011" y="677188"/>
                    <a:pt x="1623482" y="677188"/>
                    <a:pt x="1619952" y="680714"/>
                  </a:cubicBezTo>
                  <a:cubicBezTo>
                    <a:pt x="1619952" y="677188"/>
                    <a:pt x="1623482" y="677188"/>
                    <a:pt x="1627011" y="677188"/>
                  </a:cubicBezTo>
                  <a:close/>
                  <a:moveTo>
                    <a:pt x="1627011" y="677188"/>
                  </a:moveTo>
                  <a:lnTo>
                    <a:pt x="1627011" y="677188"/>
                  </a:lnTo>
                  <a:cubicBezTo>
                    <a:pt x="1627011" y="677188"/>
                    <a:pt x="1627011" y="677188"/>
                    <a:pt x="1627011" y="677188"/>
                  </a:cubicBezTo>
                  <a:cubicBezTo>
                    <a:pt x="1627011" y="677188"/>
                    <a:pt x="1627011" y="677188"/>
                    <a:pt x="1627011" y="677188"/>
                  </a:cubicBezTo>
                  <a:close/>
                  <a:moveTo>
                    <a:pt x="1619952" y="680714"/>
                  </a:moveTo>
                  <a:cubicBezTo>
                    <a:pt x="1619952" y="680714"/>
                    <a:pt x="1619952" y="680714"/>
                    <a:pt x="1619952" y="680714"/>
                  </a:cubicBezTo>
                  <a:cubicBezTo>
                    <a:pt x="1616423" y="680714"/>
                    <a:pt x="1612894" y="680714"/>
                    <a:pt x="1609366" y="684242"/>
                  </a:cubicBezTo>
                  <a:cubicBezTo>
                    <a:pt x="1609366" y="677188"/>
                    <a:pt x="1616423" y="680714"/>
                    <a:pt x="1619952" y="680714"/>
                  </a:cubicBezTo>
                  <a:close/>
                  <a:moveTo>
                    <a:pt x="1588192" y="687769"/>
                  </a:moveTo>
                  <a:cubicBezTo>
                    <a:pt x="1588192" y="687769"/>
                    <a:pt x="1591721" y="687769"/>
                    <a:pt x="1595249" y="687769"/>
                  </a:cubicBezTo>
                  <a:cubicBezTo>
                    <a:pt x="1595249" y="687769"/>
                    <a:pt x="1595249" y="687769"/>
                    <a:pt x="1591721" y="687769"/>
                  </a:cubicBezTo>
                  <a:cubicBezTo>
                    <a:pt x="1591721" y="687769"/>
                    <a:pt x="1591721" y="687769"/>
                    <a:pt x="1591721" y="687769"/>
                  </a:cubicBezTo>
                  <a:close/>
                  <a:moveTo>
                    <a:pt x="1595249" y="687769"/>
                  </a:moveTo>
                  <a:lnTo>
                    <a:pt x="1595249" y="687769"/>
                  </a:lnTo>
                  <a:cubicBezTo>
                    <a:pt x="1595249" y="687769"/>
                    <a:pt x="1595249" y="687769"/>
                    <a:pt x="1595249" y="687769"/>
                  </a:cubicBezTo>
                  <a:lnTo>
                    <a:pt x="1595249" y="687769"/>
                  </a:lnTo>
                  <a:close/>
                  <a:moveTo>
                    <a:pt x="1574076" y="691296"/>
                  </a:moveTo>
                  <a:cubicBezTo>
                    <a:pt x="1574076" y="691296"/>
                    <a:pt x="1574076" y="691296"/>
                    <a:pt x="1574076" y="691296"/>
                  </a:cubicBezTo>
                  <a:cubicBezTo>
                    <a:pt x="1574076" y="691296"/>
                    <a:pt x="1574076" y="691296"/>
                    <a:pt x="1574076" y="691296"/>
                  </a:cubicBezTo>
                  <a:cubicBezTo>
                    <a:pt x="1574076" y="691296"/>
                    <a:pt x="1574076" y="691296"/>
                    <a:pt x="1570547" y="691296"/>
                  </a:cubicBezTo>
                  <a:lnTo>
                    <a:pt x="1570547" y="691296"/>
                  </a:lnTo>
                  <a:cubicBezTo>
                    <a:pt x="1570547" y="691296"/>
                    <a:pt x="1570547" y="691296"/>
                    <a:pt x="1570547" y="687769"/>
                  </a:cubicBezTo>
                  <a:close/>
                  <a:moveTo>
                    <a:pt x="1245879" y="807687"/>
                  </a:moveTo>
                  <a:cubicBezTo>
                    <a:pt x="1245879" y="807687"/>
                    <a:pt x="1245879" y="807687"/>
                    <a:pt x="1245879" y="807687"/>
                  </a:cubicBezTo>
                  <a:cubicBezTo>
                    <a:pt x="1245879" y="807687"/>
                    <a:pt x="1245879" y="807687"/>
                    <a:pt x="1245879" y="807687"/>
                  </a:cubicBezTo>
                  <a:lnTo>
                    <a:pt x="1245879" y="807687"/>
                  </a:lnTo>
                  <a:cubicBezTo>
                    <a:pt x="1245879" y="807687"/>
                    <a:pt x="1242349" y="807687"/>
                    <a:pt x="1238821" y="807687"/>
                  </a:cubicBezTo>
                  <a:cubicBezTo>
                    <a:pt x="1238821" y="807687"/>
                    <a:pt x="1238821" y="807687"/>
                    <a:pt x="1238821" y="807687"/>
                  </a:cubicBezTo>
                  <a:cubicBezTo>
                    <a:pt x="1238821" y="807687"/>
                    <a:pt x="1242349" y="807687"/>
                    <a:pt x="1245879" y="807687"/>
                  </a:cubicBezTo>
                  <a:close/>
                  <a:moveTo>
                    <a:pt x="1595249" y="687769"/>
                  </a:moveTo>
                  <a:cubicBezTo>
                    <a:pt x="1595249" y="687769"/>
                    <a:pt x="1595249" y="687769"/>
                    <a:pt x="1595249" y="687769"/>
                  </a:cubicBezTo>
                  <a:cubicBezTo>
                    <a:pt x="1595249" y="687769"/>
                    <a:pt x="1595249" y="687769"/>
                    <a:pt x="1595249" y="687769"/>
                  </a:cubicBezTo>
                  <a:cubicBezTo>
                    <a:pt x="1595249" y="687769"/>
                    <a:pt x="1595249" y="687769"/>
                    <a:pt x="1595249" y="687769"/>
                  </a:cubicBezTo>
                  <a:close/>
                  <a:moveTo>
                    <a:pt x="1609366" y="684242"/>
                  </a:moveTo>
                  <a:cubicBezTo>
                    <a:pt x="1609366" y="684242"/>
                    <a:pt x="1609366" y="684242"/>
                    <a:pt x="1609366" y="684242"/>
                  </a:cubicBezTo>
                  <a:cubicBezTo>
                    <a:pt x="1609366" y="684242"/>
                    <a:pt x="1609366" y="684242"/>
                    <a:pt x="1609366" y="684242"/>
                  </a:cubicBezTo>
                  <a:cubicBezTo>
                    <a:pt x="1609366" y="684242"/>
                    <a:pt x="1609366" y="684242"/>
                    <a:pt x="1609366" y="684242"/>
                  </a:cubicBezTo>
                  <a:cubicBezTo>
                    <a:pt x="1609366" y="684242"/>
                    <a:pt x="1609366" y="684242"/>
                    <a:pt x="1609366" y="684242"/>
                  </a:cubicBezTo>
                  <a:cubicBezTo>
                    <a:pt x="1605837" y="684242"/>
                    <a:pt x="1602307" y="684242"/>
                    <a:pt x="1595249" y="684242"/>
                  </a:cubicBezTo>
                  <a:cubicBezTo>
                    <a:pt x="1598778" y="680714"/>
                    <a:pt x="1602307" y="684242"/>
                    <a:pt x="1609366" y="684242"/>
                  </a:cubicBezTo>
                  <a:close/>
                  <a:moveTo>
                    <a:pt x="1644656" y="670134"/>
                  </a:moveTo>
                  <a:lnTo>
                    <a:pt x="1644656" y="670134"/>
                  </a:lnTo>
                  <a:cubicBezTo>
                    <a:pt x="1644656" y="670134"/>
                    <a:pt x="1644656" y="670134"/>
                    <a:pt x="1644656" y="670134"/>
                  </a:cubicBezTo>
                  <a:lnTo>
                    <a:pt x="1644656" y="670134"/>
                  </a:lnTo>
                  <a:close/>
                  <a:moveTo>
                    <a:pt x="1627011" y="677188"/>
                  </a:moveTo>
                  <a:cubicBezTo>
                    <a:pt x="1627011" y="677188"/>
                    <a:pt x="1627011" y="677188"/>
                    <a:pt x="1627011" y="677188"/>
                  </a:cubicBezTo>
                  <a:cubicBezTo>
                    <a:pt x="1627011" y="677188"/>
                    <a:pt x="1627011" y="677188"/>
                    <a:pt x="1627011" y="677188"/>
                  </a:cubicBezTo>
                  <a:cubicBezTo>
                    <a:pt x="1627011" y="677188"/>
                    <a:pt x="1627011" y="677188"/>
                    <a:pt x="1627011" y="677188"/>
                  </a:cubicBezTo>
                  <a:close/>
                  <a:moveTo>
                    <a:pt x="1570547" y="694823"/>
                  </a:moveTo>
                  <a:cubicBezTo>
                    <a:pt x="1570547" y="694823"/>
                    <a:pt x="1570547" y="694823"/>
                    <a:pt x="1570547" y="694823"/>
                  </a:cubicBezTo>
                  <a:cubicBezTo>
                    <a:pt x="1570547" y="694823"/>
                    <a:pt x="1570547" y="694823"/>
                    <a:pt x="1570547" y="694823"/>
                  </a:cubicBezTo>
                  <a:cubicBezTo>
                    <a:pt x="1570547" y="694823"/>
                    <a:pt x="1570547" y="694823"/>
                    <a:pt x="1570547" y="694823"/>
                  </a:cubicBezTo>
                  <a:close/>
                  <a:moveTo>
                    <a:pt x="1570547" y="694823"/>
                  </a:moveTo>
                  <a:cubicBezTo>
                    <a:pt x="1570547" y="694823"/>
                    <a:pt x="1570547" y="694823"/>
                    <a:pt x="1570547" y="694823"/>
                  </a:cubicBezTo>
                  <a:cubicBezTo>
                    <a:pt x="1570547" y="694823"/>
                    <a:pt x="1570547" y="694823"/>
                    <a:pt x="1570547" y="694823"/>
                  </a:cubicBezTo>
                  <a:cubicBezTo>
                    <a:pt x="1570547" y="694823"/>
                    <a:pt x="1570547" y="694823"/>
                    <a:pt x="1570547" y="694823"/>
                  </a:cubicBezTo>
                  <a:close/>
                  <a:moveTo>
                    <a:pt x="1270582" y="779472"/>
                  </a:moveTo>
                  <a:lnTo>
                    <a:pt x="1270582" y="779472"/>
                  </a:lnTo>
                  <a:cubicBezTo>
                    <a:pt x="1270582" y="779472"/>
                    <a:pt x="1270582" y="779472"/>
                    <a:pt x="1270582" y="779472"/>
                  </a:cubicBezTo>
                  <a:cubicBezTo>
                    <a:pt x="1270582" y="779472"/>
                    <a:pt x="1270582" y="779472"/>
                    <a:pt x="1270582" y="779472"/>
                  </a:cubicBezTo>
                  <a:close/>
                  <a:moveTo>
                    <a:pt x="1274111" y="779472"/>
                  </a:moveTo>
                  <a:cubicBezTo>
                    <a:pt x="1274111" y="779472"/>
                    <a:pt x="1274111" y="779472"/>
                    <a:pt x="1274111" y="779472"/>
                  </a:cubicBezTo>
                  <a:cubicBezTo>
                    <a:pt x="1274111" y="779472"/>
                    <a:pt x="1274111" y="779472"/>
                    <a:pt x="1274111" y="779472"/>
                  </a:cubicBezTo>
                  <a:cubicBezTo>
                    <a:pt x="1274111" y="779472"/>
                    <a:pt x="1274111" y="779472"/>
                    <a:pt x="1274111" y="779472"/>
                  </a:cubicBezTo>
                  <a:close/>
                  <a:moveTo>
                    <a:pt x="511848" y="268054"/>
                  </a:moveTo>
                  <a:cubicBezTo>
                    <a:pt x="511848" y="268054"/>
                    <a:pt x="508318" y="268054"/>
                    <a:pt x="504789" y="268054"/>
                  </a:cubicBezTo>
                  <a:cubicBezTo>
                    <a:pt x="504789" y="268054"/>
                    <a:pt x="508318" y="268054"/>
                    <a:pt x="511848" y="268054"/>
                  </a:cubicBezTo>
                  <a:cubicBezTo>
                    <a:pt x="511848" y="268054"/>
                    <a:pt x="511848" y="268054"/>
                    <a:pt x="511848" y="268054"/>
                  </a:cubicBezTo>
                  <a:close/>
                  <a:moveTo>
                    <a:pt x="504789" y="264527"/>
                  </a:moveTo>
                  <a:cubicBezTo>
                    <a:pt x="504789" y="264527"/>
                    <a:pt x="504789" y="264527"/>
                    <a:pt x="504789" y="264527"/>
                  </a:cubicBezTo>
                  <a:cubicBezTo>
                    <a:pt x="504789" y="264527"/>
                    <a:pt x="504789" y="264527"/>
                    <a:pt x="504789" y="264527"/>
                  </a:cubicBezTo>
                  <a:cubicBezTo>
                    <a:pt x="504789" y="264527"/>
                    <a:pt x="504789" y="264527"/>
                    <a:pt x="504789" y="264527"/>
                  </a:cubicBezTo>
                  <a:close/>
                  <a:moveTo>
                    <a:pt x="473028" y="656026"/>
                  </a:moveTo>
                  <a:lnTo>
                    <a:pt x="473028" y="656026"/>
                  </a:lnTo>
                  <a:cubicBezTo>
                    <a:pt x="473028" y="656026"/>
                    <a:pt x="473028" y="656026"/>
                    <a:pt x="473028" y="656026"/>
                  </a:cubicBezTo>
                  <a:lnTo>
                    <a:pt x="473028" y="656026"/>
                  </a:lnTo>
                  <a:close/>
                  <a:moveTo>
                    <a:pt x="324810" y="317432"/>
                  </a:moveTo>
                  <a:cubicBezTo>
                    <a:pt x="317753" y="324486"/>
                    <a:pt x="303637" y="328012"/>
                    <a:pt x="268347" y="335067"/>
                  </a:cubicBezTo>
                  <a:cubicBezTo>
                    <a:pt x="282463" y="324486"/>
                    <a:pt x="296579" y="320959"/>
                    <a:pt x="324810" y="317432"/>
                  </a:cubicBezTo>
                  <a:close/>
                  <a:moveTo>
                    <a:pt x="310694" y="338594"/>
                  </a:moveTo>
                  <a:cubicBezTo>
                    <a:pt x="307165" y="338594"/>
                    <a:pt x="303637" y="338594"/>
                    <a:pt x="300108" y="342121"/>
                  </a:cubicBezTo>
                  <a:cubicBezTo>
                    <a:pt x="296579" y="342121"/>
                    <a:pt x="289520" y="342121"/>
                    <a:pt x="282463" y="345648"/>
                  </a:cubicBezTo>
                  <a:cubicBezTo>
                    <a:pt x="293049" y="338594"/>
                    <a:pt x="293049" y="338594"/>
                    <a:pt x="310694" y="338594"/>
                  </a:cubicBezTo>
                  <a:close/>
                  <a:moveTo>
                    <a:pt x="303637" y="539634"/>
                  </a:moveTo>
                  <a:cubicBezTo>
                    <a:pt x="303637" y="539634"/>
                    <a:pt x="303637" y="539634"/>
                    <a:pt x="303637" y="539634"/>
                  </a:cubicBezTo>
                  <a:cubicBezTo>
                    <a:pt x="303637" y="539634"/>
                    <a:pt x="303637" y="539634"/>
                    <a:pt x="303637" y="539634"/>
                  </a:cubicBezTo>
                  <a:lnTo>
                    <a:pt x="303637" y="539634"/>
                  </a:lnTo>
                  <a:close/>
                  <a:moveTo>
                    <a:pt x="321282" y="550215"/>
                  </a:moveTo>
                  <a:cubicBezTo>
                    <a:pt x="321282" y="550215"/>
                    <a:pt x="321282" y="550215"/>
                    <a:pt x="321282" y="550215"/>
                  </a:cubicBezTo>
                  <a:cubicBezTo>
                    <a:pt x="321282" y="550215"/>
                    <a:pt x="321282" y="550215"/>
                    <a:pt x="321282" y="550215"/>
                  </a:cubicBezTo>
                  <a:cubicBezTo>
                    <a:pt x="321282" y="550215"/>
                    <a:pt x="321282" y="550215"/>
                    <a:pt x="321282" y="550215"/>
                  </a:cubicBezTo>
                  <a:close/>
                  <a:moveTo>
                    <a:pt x="321282" y="550215"/>
                  </a:moveTo>
                  <a:cubicBezTo>
                    <a:pt x="314224" y="550215"/>
                    <a:pt x="307165" y="546688"/>
                    <a:pt x="303637" y="539634"/>
                  </a:cubicBezTo>
                  <a:cubicBezTo>
                    <a:pt x="310694" y="539634"/>
                    <a:pt x="317753" y="543161"/>
                    <a:pt x="321282" y="550215"/>
                  </a:cubicBezTo>
                  <a:close/>
                  <a:moveTo>
                    <a:pt x="278934" y="504363"/>
                  </a:moveTo>
                  <a:cubicBezTo>
                    <a:pt x="278934" y="504363"/>
                    <a:pt x="278934" y="504363"/>
                    <a:pt x="278934" y="504363"/>
                  </a:cubicBezTo>
                  <a:cubicBezTo>
                    <a:pt x="278934" y="504363"/>
                    <a:pt x="285992" y="511418"/>
                    <a:pt x="289520" y="511418"/>
                  </a:cubicBezTo>
                  <a:cubicBezTo>
                    <a:pt x="289520" y="511418"/>
                    <a:pt x="289520" y="511418"/>
                    <a:pt x="289520" y="511418"/>
                  </a:cubicBezTo>
                  <a:cubicBezTo>
                    <a:pt x="289520" y="511418"/>
                    <a:pt x="282463" y="507891"/>
                    <a:pt x="278934" y="504363"/>
                  </a:cubicBezTo>
                  <a:close/>
                  <a:moveTo>
                    <a:pt x="307165" y="525526"/>
                  </a:moveTo>
                  <a:cubicBezTo>
                    <a:pt x="307165" y="525526"/>
                    <a:pt x="307165" y="525526"/>
                    <a:pt x="307165" y="525526"/>
                  </a:cubicBezTo>
                  <a:cubicBezTo>
                    <a:pt x="307165" y="525526"/>
                    <a:pt x="307165" y="525526"/>
                    <a:pt x="307165" y="525526"/>
                  </a:cubicBezTo>
                  <a:cubicBezTo>
                    <a:pt x="307165" y="525526"/>
                    <a:pt x="307165" y="525526"/>
                    <a:pt x="307165" y="525526"/>
                  </a:cubicBezTo>
                  <a:cubicBezTo>
                    <a:pt x="307165" y="525526"/>
                    <a:pt x="307165" y="525526"/>
                    <a:pt x="307165" y="525526"/>
                  </a:cubicBezTo>
                  <a:close/>
                  <a:moveTo>
                    <a:pt x="307165" y="525526"/>
                  </a:moveTo>
                  <a:cubicBezTo>
                    <a:pt x="303637" y="525526"/>
                    <a:pt x="300108" y="525526"/>
                    <a:pt x="296579" y="518472"/>
                  </a:cubicBezTo>
                  <a:cubicBezTo>
                    <a:pt x="303637" y="518472"/>
                    <a:pt x="307165" y="518472"/>
                    <a:pt x="307165" y="525526"/>
                  </a:cubicBezTo>
                  <a:close/>
                  <a:moveTo>
                    <a:pt x="310694" y="529053"/>
                  </a:moveTo>
                  <a:cubicBezTo>
                    <a:pt x="310694" y="529053"/>
                    <a:pt x="310694" y="529053"/>
                    <a:pt x="310694" y="525526"/>
                  </a:cubicBezTo>
                  <a:cubicBezTo>
                    <a:pt x="310694" y="525526"/>
                    <a:pt x="314224" y="525526"/>
                    <a:pt x="317753" y="525526"/>
                  </a:cubicBezTo>
                  <a:lnTo>
                    <a:pt x="317753" y="525526"/>
                  </a:lnTo>
                  <a:cubicBezTo>
                    <a:pt x="317753" y="525526"/>
                    <a:pt x="317753" y="525526"/>
                    <a:pt x="314224" y="525526"/>
                  </a:cubicBezTo>
                  <a:close/>
                  <a:moveTo>
                    <a:pt x="293049" y="532580"/>
                  </a:moveTo>
                  <a:cubicBezTo>
                    <a:pt x="293049" y="532580"/>
                    <a:pt x="293049" y="532580"/>
                    <a:pt x="293049" y="532580"/>
                  </a:cubicBezTo>
                  <a:cubicBezTo>
                    <a:pt x="293049" y="532580"/>
                    <a:pt x="293049" y="532580"/>
                    <a:pt x="293049" y="532580"/>
                  </a:cubicBezTo>
                  <a:lnTo>
                    <a:pt x="293049" y="532580"/>
                  </a:lnTo>
                  <a:close/>
                  <a:moveTo>
                    <a:pt x="303637" y="539634"/>
                  </a:moveTo>
                  <a:cubicBezTo>
                    <a:pt x="300108" y="539634"/>
                    <a:pt x="296579" y="539634"/>
                    <a:pt x="293049" y="532580"/>
                  </a:cubicBezTo>
                  <a:cubicBezTo>
                    <a:pt x="296579" y="532580"/>
                    <a:pt x="300108" y="532580"/>
                    <a:pt x="303637" y="539634"/>
                  </a:cubicBezTo>
                  <a:close/>
                  <a:moveTo>
                    <a:pt x="303637" y="539634"/>
                  </a:moveTo>
                  <a:cubicBezTo>
                    <a:pt x="303637" y="539634"/>
                    <a:pt x="303637" y="539634"/>
                    <a:pt x="303637" y="539634"/>
                  </a:cubicBezTo>
                  <a:cubicBezTo>
                    <a:pt x="303637" y="539634"/>
                    <a:pt x="303637" y="539634"/>
                    <a:pt x="303637" y="539634"/>
                  </a:cubicBezTo>
                  <a:cubicBezTo>
                    <a:pt x="303637" y="539634"/>
                    <a:pt x="303637" y="539634"/>
                    <a:pt x="303637" y="539634"/>
                  </a:cubicBezTo>
                  <a:close/>
                  <a:moveTo>
                    <a:pt x="321282" y="550215"/>
                  </a:moveTo>
                  <a:cubicBezTo>
                    <a:pt x="321282" y="550215"/>
                    <a:pt x="321282" y="550215"/>
                    <a:pt x="321282" y="550215"/>
                  </a:cubicBezTo>
                  <a:cubicBezTo>
                    <a:pt x="321282" y="550215"/>
                    <a:pt x="321282" y="550215"/>
                    <a:pt x="321282" y="550215"/>
                  </a:cubicBezTo>
                  <a:cubicBezTo>
                    <a:pt x="321282" y="550215"/>
                    <a:pt x="321282" y="550215"/>
                    <a:pt x="321282" y="550215"/>
                  </a:cubicBezTo>
                  <a:close/>
                  <a:moveTo>
                    <a:pt x="331869" y="557269"/>
                  </a:moveTo>
                  <a:cubicBezTo>
                    <a:pt x="331869" y="557269"/>
                    <a:pt x="331869" y="557269"/>
                    <a:pt x="331869" y="557269"/>
                  </a:cubicBezTo>
                  <a:cubicBezTo>
                    <a:pt x="331869" y="557269"/>
                    <a:pt x="331869" y="557269"/>
                    <a:pt x="331869" y="557269"/>
                  </a:cubicBezTo>
                  <a:cubicBezTo>
                    <a:pt x="331869" y="557269"/>
                    <a:pt x="331869" y="557269"/>
                    <a:pt x="331869" y="557269"/>
                  </a:cubicBezTo>
                  <a:cubicBezTo>
                    <a:pt x="331869" y="557269"/>
                    <a:pt x="331869" y="557269"/>
                    <a:pt x="331869" y="557269"/>
                  </a:cubicBezTo>
                  <a:cubicBezTo>
                    <a:pt x="331869" y="557269"/>
                    <a:pt x="331869" y="557269"/>
                    <a:pt x="331869" y="557269"/>
                  </a:cubicBezTo>
                  <a:close/>
                  <a:moveTo>
                    <a:pt x="331869" y="557269"/>
                  </a:moveTo>
                  <a:cubicBezTo>
                    <a:pt x="328339" y="557269"/>
                    <a:pt x="324810" y="557269"/>
                    <a:pt x="321282" y="550215"/>
                  </a:cubicBezTo>
                  <a:cubicBezTo>
                    <a:pt x="324810" y="550215"/>
                    <a:pt x="328339" y="550215"/>
                    <a:pt x="331869" y="557269"/>
                  </a:cubicBezTo>
                  <a:close/>
                  <a:moveTo>
                    <a:pt x="451854" y="285689"/>
                  </a:moveTo>
                  <a:cubicBezTo>
                    <a:pt x="451854" y="285689"/>
                    <a:pt x="444797" y="285689"/>
                    <a:pt x="441268" y="289216"/>
                  </a:cubicBezTo>
                  <a:lnTo>
                    <a:pt x="441268" y="289216"/>
                  </a:lnTo>
                  <a:cubicBezTo>
                    <a:pt x="441268" y="282162"/>
                    <a:pt x="448325" y="285689"/>
                    <a:pt x="451854" y="285689"/>
                  </a:cubicBezTo>
                  <a:close/>
                  <a:moveTo>
                    <a:pt x="451854" y="285689"/>
                  </a:moveTo>
                  <a:cubicBezTo>
                    <a:pt x="451854" y="285689"/>
                    <a:pt x="451854" y="285689"/>
                    <a:pt x="451854" y="285689"/>
                  </a:cubicBezTo>
                  <a:cubicBezTo>
                    <a:pt x="451854" y="285689"/>
                    <a:pt x="451854" y="285689"/>
                    <a:pt x="451854" y="285689"/>
                  </a:cubicBezTo>
                  <a:cubicBezTo>
                    <a:pt x="451854" y="285689"/>
                    <a:pt x="451854" y="285689"/>
                    <a:pt x="451854" y="285689"/>
                  </a:cubicBezTo>
                  <a:close/>
                  <a:moveTo>
                    <a:pt x="264818" y="514945"/>
                  </a:moveTo>
                  <a:lnTo>
                    <a:pt x="264818" y="514945"/>
                  </a:lnTo>
                  <a:cubicBezTo>
                    <a:pt x="264818" y="514945"/>
                    <a:pt x="264818" y="514945"/>
                    <a:pt x="264818" y="514945"/>
                  </a:cubicBezTo>
                  <a:cubicBezTo>
                    <a:pt x="264818" y="514945"/>
                    <a:pt x="264818" y="514945"/>
                    <a:pt x="264818" y="514945"/>
                  </a:cubicBezTo>
                  <a:close/>
                  <a:moveTo>
                    <a:pt x="293049" y="529053"/>
                  </a:moveTo>
                  <a:cubicBezTo>
                    <a:pt x="293049" y="529053"/>
                    <a:pt x="293049" y="529053"/>
                    <a:pt x="293049" y="529053"/>
                  </a:cubicBezTo>
                  <a:cubicBezTo>
                    <a:pt x="293049" y="529053"/>
                    <a:pt x="293049" y="529053"/>
                    <a:pt x="293049" y="529053"/>
                  </a:cubicBezTo>
                  <a:cubicBezTo>
                    <a:pt x="293049" y="529053"/>
                    <a:pt x="293049" y="529053"/>
                    <a:pt x="293049" y="529053"/>
                  </a:cubicBezTo>
                  <a:cubicBezTo>
                    <a:pt x="293049" y="529053"/>
                    <a:pt x="293049" y="529053"/>
                    <a:pt x="293049" y="529053"/>
                  </a:cubicBezTo>
                  <a:close/>
                  <a:moveTo>
                    <a:pt x="293049" y="532580"/>
                  </a:moveTo>
                  <a:cubicBezTo>
                    <a:pt x="293049" y="532580"/>
                    <a:pt x="293049" y="532580"/>
                    <a:pt x="293049" y="532580"/>
                  </a:cubicBezTo>
                  <a:cubicBezTo>
                    <a:pt x="293049" y="532580"/>
                    <a:pt x="293049" y="532580"/>
                    <a:pt x="293049" y="532580"/>
                  </a:cubicBezTo>
                  <a:cubicBezTo>
                    <a:pt x="293049" y="532580"/>
                    <a:pt x="293049" y="532580"/>
                    <a:pt x="293049" y="532580"/>
                  </a:cubicBezTo>
                  <a:close/>
                  <a:moveTo>
                    <a:pt x="324810" y="539634"/>
                  </a:moveTo>
                  <a:cubicBezTo>
                    <a:pt x="324810" y="539634"/>
                    <a:pt x="324810" y="539634"/>
                    <a:pt x="324810" y="539634"/>
                  </a:cubicBezTo>
                  <a:cubicBezTo>
                    <a:pt x="324810" y="539634"/>
                    <a:pt x="324810" y="539634"/>
                    <a:pt x="324810" y="539634"/>
                  </a:cubicBezTo>
                  <a:cubicBezTo>
                    <a:pt x="324810" y="539634"/>
                    <a:pt x="324810" y="539634"/>
                    <a:pt x="324810" y="539634"/>
                  </a:cubicBezTo>
                  <a:cubicBezTo>
                    <a:pt x="324810" y="539634"/>
                    <a:pt x="324810" y="539634"/>
                    <a:pt x="324810" y="539634"/>
                  </a:cubicBezTo>
                  <a:close/>
                  <a:moveTo>
                    <a:pt x="335398" y="560796"/>
                  </a:moveTo>
                  <a:cubicBezTo>
                    <a:pt x="335398" y="560796"/>
                    <a:pt x="335398" y="560796"/>
                    <a:pt x="335398" y="560796"/>
                  </a:cubicBezTo>
                  <a:cubicBezTo>
                    <a:pt x="335398" y="560796"/>
                    <a:pt x="335398" y="560796"/>
                    <a:pt x="335398" y="560796"/>
                  </a:cubicBezTo>
                  <a:cubicBezTo>
                    <a:pt x="335398" y="560796"/>
                    <a:pt x="335398" y="560796"/>
                    <a:pt x="335398" y="560796"/>
                  </a:cubicBezTo>
                  <a:close/>
                  <a:moveTo>
                    <a:pt x="349514" y="567850"/>
                  </a:moveTo>
                  <a:lnTo>
                    <a:pt x="349514" y="567850"/>
                  </a:lnTo>
                  <a:cubicBezTo>
                    <a:pt x="349514" y="567850"/>
                    <a:pt x="349514" y="567850"/>
                    <a:pt x="349514" y="567850"/>
                  </a:cubicBezTo>
                  <a:lnTo>
                    <a:pt x="349514" y="567850"/>
                  </a:lnTo>
                  <a:close/>
                  <a:moveTo>
                    <a:pt x="264818" y="514945"/>
                  </a:moveTo>
                  <a:cubicBezTo>
                    <a:pt x="264818" y="514945"/>
                    <a:pt x="264818" y="514945"/>
                    <a:pt x="264818" y="514945"/>
                  </a:cubicBezTo>
                  <a:cubicBezTo>
                    <a:pt x="264818" y="514945"/>
                    <a:pt x="264818" y="514945"/>
                    <a:pt x="264818" y="514945"/>
                  </a:cubicBezTo>
                  <a:cubicBezTo>
                    <a:pt x="264818" y="514945"/>
                    <a:pt x="264818" y="514945"/>
                    <a:pt x="264818" y="514945"/>
                  </a:cubicBezTo>
                  <a:close/>
                  <a:moveTo>
                    <a:pt x="264818" y="514945"/>
                  </a:moveTo>
                  <a:cubicBezTo>
                    <a:pt x="264818" y="514945"/>
                    <a:pt x="264818" y="514945"/>
                    <a:pt x="264818" y="514945"/>
                  </a:cubicBezTo>
                  <a:cubicBezTo>
                    <a:pt x="264818" y="514945"/>
                    <a:pt x="264818" y="514945"/>
                    <a:pt x="264818" y="514945"/>
                  </a:cubicBezTo>
                  <a:cubicBezTo>
                    <a:pt x="264818" y="514945"/>
                    <a:pt x="264818" y="514945"/>
                    <a:pt x="264818" y="514945"/>
                  </a:cubicBezTo>
                  <a:close/>
                  <a:moveTo>
                    <a:pt x="441268" y="289216"/>
                  </a:moveTo>
                  <a:cubicBezTo>
                    <a:pt x="441268" y="289216"/>
                    <a:pt x="441268" y="289216"/>
                    <a:pt x="441268" y="289216"/>
                  </a:cubicBezTo>
                  <a:cubicBezTo>
                    <a:pt x="441268" y="289216"/>
                    <a:pt x="441268" y="289216"/>
                    <a:pt x="441268" y="289216"/>
                  </a:cubicBezTo>
                  <a:cubicBezTo>
                    <a:pt x="441268" y="289216"/>
                    <a:pt x="441268" y="289216"/>
                    <a:pt x="441268" y="289216"/>
                  </a:cubicBezTo>
                  <a:close/>
                  <a:moveTo>
                    <a:pt x="278934" y="521999"/>
                  </a:moveTo>
                  <a:cubicBezTo>
                    <a:pt x="278934" y="521999"/>
                    <a:pt x="278934" y="521999"/>
                    <a:pt x="278934" y="521999"/>
                  </a:cubicBezTo>
                  <a:cubicBezTo>
                    <a:pt x="278934" y="521999"/>
                    <a:pt x="278934" y="521999"/>
                    <a:pt x="278934" y="521999"/>
                  </a:cubicBezTo>
                  <a:cubicBezTo>
                    <a:pt x="278934" y="521999"/>
                    <a:pt x="278934" y="521999"/>
                    <a:pt x="278934" y="521999"/>
                  </a:cubicBezTo>
                  <a:cubicBezTo>
                    <a:pt x="278934" y="521999"/>
                    <a:pt x="278934" y="521999"/>
                    <a:pt x="278934" y="521999"/>
                  </a:cubicBezTo>
                  <a:close/>
                  <a:moveTo>
                    <a:pt x="141303" y="532580"/>
                  </a:moveTo>
                  <a:cubicBezTo>
                    <a:pt x="141303" y="532580"/>
                    <a:pt x="141303" y="532580"/>
                    <a:pt x="141303" y="532580"/>
                  </a:cubicBezTo>
                  <a:cubicBezTo>
                    <a:pt x="141303" y="532580"/>
                    <a:pt x="141303" y="532580"/>
                    <a:pt x="141303" y="532580"/>
                  </a:cubicBezTo>
                  <a:cubicBezTo>
                    <a:pt x="141303" y="532580"/>
                    <a:pt x="141303" y="532580"/>
                    <a:pt x="141303" y="532580"/>
                  </a:cubicBezTo>
                  <a:close/>
                  <a:moveTo>
                    <a:pt x="137774" y="543161"/>
                  </a:moveTo>
                  <a:cubicBezTo>
                    <a:pt x="137774" y="543161"/>
                    <a:pt x="137774" y="543161"/>
                    <a:pt x="137774" y="543161"/>
                  </a:cubicBezTo>
                  <a:cubicBezTo>
                    <a:pt x="137774" y="543161"/>
                    <a:pt x="137774" y="543161"/>
                    <a:pt x="137774" y="543161"/>
                  </a:cubicBezTo>
                  <a:lnTo>
                    <a:pt x="137774" y="543161"/>
                  </a:lnTo>
                  <a:close/>
                  <a:moveTo>
                    <a:pt x="137774" y="543161"/>
                  </a:moveTo>
                  <a:cubicBezTo>
                    <a:pt x="137774" y="539634"/>
                    <a:pt x="137774" y="536108"/>
                    <a:pt x="137774" y="532580"/>
                  </a:cubicBezTo>
                  <a:cubicBezTo>
                    <a:pt x="137774" y="536108"/>
                    <a:pt x="137774" y="539634"/>
                    <a:pt x="137774" y="543161"/>
                  </a:cubicBezTo>
                  <a:close/>
                  <a:moveTo>
                    <a:pt x="137774" y="543161"/>
                  </a:moveTo>
                  <a:cubicBezTo>
                    <a:pt x="137774" y="543161"/>
                    <a:pt x="137774" y="543161"/>
                    <a:pt x="137774" y="543161"/>
                  </a:cubicBezTo>
                  <a:cubicBezTo>
                    <a:pt x="137774" y="543161"/>
                    <a:pt x="137774" y="543161"/>
                    <a:pt x="137774" y="543161"/>
                  </a:cubicBezTo>
                  <a:cubicBezTo>
                    <a:pt x="137774" y="543161"/>
                    <a:pt x="137774" y="543161"/>
                    <a:pt x="137774" y="543161"/>
                  </a:cubicBezTo>
                  <a:close/>
                  <a:moveTo>
                    <a:pt x="137774" y="543161"/>
                  </a:moveTo>
                  <a:cubicBezTo>
                    <a:pt x="137774" y="543161"/>
                    <a:pt x="137774" y="546688"/>
                    <a:pt x="137774" y="550215"/>
                  </a:cubicBezTo>
                  <a:cubicBezTo>
                    <a:pt x="137774" y="546688"/>
                    <a:pt x="137774" y="543161"/>
                    <a:pt x="137774" y="543161"/>
                  </a:cubicBezTo>
                  <a:close/>
                  <a:moveTo>
                    <a:pt x="180122" y="507891"/>
                  </a:moveTo>
                  <a:cubicBezTo>
                    <a:pt x="180122" y="507891"/>
                    <a:pt x="180122" y="507891"/>
                    <a:pt x="180122" y="507891"/>
                  </a:cubicBezTo>
                  <a:cubicBezTo>
                    <a:pt x="180122" y="507891"/>
                    <a:pt x="180122" y="507891"/>
                    <a:pt x="180122" y="507891"/>
                  </a:cubicBezTo>
                  <a:cubicBezTo>
                    <a:pt x="180122" y="507891"/>
                    <a:pt x="180122" y="507891"/>
                    <a:pt x="180122" y="507891"/>
                  </a:cubicBezTo>
                  <a:close/>
                  <a:moveTo>
                    <a:pt x="180122" y="507891"/>
                  </a:moveTo>
                  <a:cubicBezTo>
                    <a:pt x="180122" y="507891"/>
                    <a:pt x="180122" y="507891"/>
                    <a:pt x="180122" y="507891"/>
                  </a:cubicBezTo>
                  <a:cubicBezTo>
                    <a:pt x="180122" y="507891"/>
                    <a:pt x="180122" y="507891"/>
                    <a:pt x="180122" y="507891"/>
                  </a:cubicBezTo>
                  <a:cubicBezTo>
                    <a:pt x="180122" y="507891"/>
                    <a:pt x="180122" y="507891"/>
                    <a:pt x="180122" y="507891"/>
                  </a:cubicBezTo>
                  <a:cubicBezTo>
                    <a:pt x="180122" y="507891"/>
                    <a:pt x="180122" y="507891"/>
                    <a:pt x="180122" y="507891"/>
                  </a:cubicBezTo>
                  <a:cubicBezTo>
                    <a:pt x="180122" y="507891"/>
                    <a:pt x="180122" y="507891"/>
                    <a:pt x="180122" y="507891"/>
                  </a:cubicBezTo>
                  <a:close/>
                  <a:moveTo>
                    <a:pt x="183650" y="507891"/>
                  </a:moveTo>
                  <a:cubicBezTo>
                    <a:pt x="183650" y="507891"/>
                    <a:pt x="190709" y="507891"/>
                    <a:pt x="190709" y="507891"/>
                  </a:cubicBezTo>
                  <a:cubicBezTo>
                    <a:pt x="190709" y="507891"/>
                    <a:pt x="183650" y="507891"/>
                    <a:pt x="183650" y="507891"/>
                  </a:cubicBezTo>
                  <a:close/>
                  <a:moveTo>
                    <a:pt x="190709" y="511418"/>
                  </a:moveTo>
                  <a:cubicBezTo>
                    <a:pt x="190709" y="511418"/>
                    <a:pt x="190709" y="511418"/>
                    <a:pt x="190709" y="511418"/>
                  </a:cubicBezTo>
                  <a:cubicBezTo>
                    <a:pt x="190709" y="511418"/>
                    <a:pt x="190709" y="511418"/>
                    <a:pt x="190709" y="511418"/>
                  </a:cubicBezTo>
                  <a:cubicBezTo>
                    <a:pt x="190709" y="511418"/>
                    <a:pt x="190709" y="511418"/>
                    <a:pt x="190709" y="511418"/>
                  </a:cubicBezTo>
                  <a:close/>
                  <a:moveTo>
                    <a:pt x="56607" y="416188"/>
                  </a:moveTo>
                  <a:cubicBezTo>
                    <a:pt x="56607" y="416188"/>
                    <a:pt x="56607" y="416188"/>
                    <a:pt x="56607" y="416188"/>
                  </a:cubicBezTo>
                  <a:cubicBezTo>
                    <a:pt x="56607" y="416188"/>
                    <a:pt x="56607" y="416188"/>
                    <a:pt x="56607" y="416188"/>
                  </a:cubicBezTo>
                  <a:cubicBezTo>
                    <a:pt x="56607" y="416188"/>
                    <a:pt x="56607" y="416188"/>
                    <a:pt x="56607" y="416188"/>
                  </a:cubicBezTo>
                  <a:close/>
                  <a:moveTo>
                    <a:pt x="60135" y="412662"/>
                  </a:moveTo>
                  <a:cubicBezTo>
                    <a:pt x="60135" y="412662"/>
                    <a:pt x="60135" y="412662"/>
                    <a:pt x="60135" y="412662"/>
                  </a:cubicBezTo>
                  <a:cubicBezTo>
                    <a:pt x="60135" y="412662"/>
                    <a:pt x="60135" y="412662"/>
                    <a:pt x="60135" y="412662"/>
                  </a:cubicBezTo>
                  <a:cubicBezTo>
                    <a:pt x="60135" y="412662"/>
                    <a:pt x="60135" y="412662"/>
                    <a:pt x="60135" y="412662"/>
                  </a:cubicBezTo>
                  <a:cubicBezTo>
                    <a:pt x="60135" y="412662"/>
                    <a:pt x="60135" y="412662"/>
                    <a:pt x="60135" y="412662"/>
                  </a:cubicBezTo>
                  <a:close/>
                  <a:moveTo>
                    <a:pt x="476558" y="758309"/>
                  </a:moveTo>
                  <a:cubicBezTo>
                    <a:pt x="476558" y="758309"/>
                    <a:pt x="476558" y="758309"/>
                    <a:pt x="476558" y="758309"/>
                  </a:cubicBezTo>
                  <a:cubicBezTo>
                    <a:pt x="476558" y="758309"/>
                    <a:pt x="476558" y="758309"/>
                    <a:pt x="476558" y="758309"/>
                  </a:cubicBezTo>
                  <a:cubicBezTo>
                    <a:pt x="476558" y="758309"/>
                    <a:pt x="476558" y="758309"/>
                    <a:pt x="476558" y="758309"/>
                  </a:cubicBezTo>
                  <a:close/>
                  <a:moveTo>
                    <a:pt x="476558" y="754782"/>
                  </a:moveTo>
                  <a:cubicBezTo>
                    <a:pt x="476558" y="754782"/>
                    <a:pt x="476558" y="754782"/>
                    <a:pt x="476558" y="754782"/>
                  </a:cubicBezTo>
                  <a:cubicBezTo>
                    <a:pt x="476558" y="754782"/>
                    <a:pt x="473028" y="754782"/>
                    <a:pt x="469499" y="754782"/>
                  </a:cubicBezTo>
                  <a:cubicBezTo>
                    <a:pt x="448325" y="740674"/>
                    <a:pt x="427152" y="726566"/>
                    <a:pt x="405978" y="715985"/>
                  </a:cubicBezTo>
                  <a:cubicBezTo>
                    <a:pt x="405978" y="715985"/>
                    <a:pt x="405978" y="715985"/>
                    <a:pt x="402448" y="712459"/>
                  </a:cubicBezTo>
                  <a:cubicBezTo>
                    <a:pt x="398919" y="712459"/>
                    <a:pt x="391862" y="712459"/>
                    <a:pt x="395390" y="701877"/>
                  </a:cubicBezTo>
                  <a:cubicBezTo>
                    <a:pt x="395390" y="701877"/>
                    <a:pt x="402448" y="708931"/>
                    <a:pt x="405978" y="708931"/>
                  </a:cubicBezTo>
                  <a:cubicBezTo>
                    <a:pt x="405978" y="708931"/>
                    <a:pt x="409507" y="708931"/>
                    <a:pt x="409507" y="708931"/>
                  </a:cubicBezTo>
                  <a:cubicBezTo>
                    <a:pt x="430680" y="723039"/>
                    <a:pt x="455383" y="737147"/>
                    <a:pt x="476558" y="751255"/>
                  </a:cubicBezTo>
                  <a:close/>
                  <a:moveTo>
                    <a:pt x="444797" y="712459"/>
                  </a:moveTo>
                  <a:cubicBezTo>
                    <a:pt x="462442" y="719512"/>
                    <a:pt x="473028" y="730094"/>
                    <a:pt x="487144" y="740674"/>
                  </a:cubicBezTo>
                  <a:cubicBezTo>
                    <a:pt x="487144" y="744201"/>
                    <a:pt x="483615" y="740674"/>
                    <a:pt x="480087" y="740674"/>
                  </a:cubicBezTo>
                  <a:cubicBezTo>
                    <a:pt x="469499" y="733620"/>
                    <a:pt x="458913" y="726566"/>
                    <a:pt x="448325" y="719512"/>
                  </a:cubicBezTo>
                  <a:cubicBezTo>
                    <a:pt x="448325" y="719512"/>
                    <a:pt x="441268" y="719512"/>
                    <a:pt x="441268" y="712459"/>
                  </a:cubicBezTo>
                  <a:close/>
                  <a:moveTo>
                    <a:pt x="268347" y="634864"/>
                  </a:moveTo>
                  <a:cubicBezTo>
                    <a:pt x="261289" y="634864"/>
                    <a:pt x="261289" y="634864"/>
                    <a:pt x="257759" y="627809"/>
                  </a:cubicBezTo>
                  <a:cubicBezTo>
                    <a:pt x="261289" y="627809"/>
                    <a:pt x="264818" y="627809"/>
                    <a:pt x="268347" y="634864"/>
                  </a:cubicBezTo>
                  <a:close/>
                  <a:moveTo>
                    <a:pt x="268347" y="634864"/>
                  </a:moveTo>
                  <a:lnTo>
                    <a:pt x="268347" y="634864"/>
                  </a:lnTo>
                  <a:cubicBezTo>
                    <a:pt x="268347" y="634864"/>
                    <a:pt x="268347" y="634864"/>
                    <a:pt x="268347" y="634864"/>
                  </a:cubicBezTo>
                  <a:cubicBezTo>
                    <a:pt x="268347" y="634864"/>
                    <a:pt x="268347" y="634864"/>
                    <a:pt x="268347" y="634864"/>
                  </a:cubicBezTo>
                  <a:close/>
                  <a:moveTo>
                    <a:pt x="268347" y="634864"/>
                  </a:moveTo>
                  <a:cubicBezTo>
                    <a:pt x="268347" y="634864"/>
                    <a:pt x="268347" y="634864"/>
                    <a:pt x="268347" y="634864"/>
                  </a:cubicBezTo>
                  <a:cubicBezTo>
                    <a:pt x="268347" y="634864"/>
                    <a:pt x="268347" y="634864"/>
                    <a:pt x="268347" y="634864"/>
                  </a:cubicBezTo>
                  <a:cubicBezTo>
                    <a:pt x="268347" y="634864"/>
                    <a:pt x="268347" y="634864"/>
                    <a:pt x="268347" y="634864"/>
                  </a:cubicBezTo>
                  <a:close/>
                  <a:moveTo>
                    <a:pt x="278934" y="641918"/>
                  </a:moveTo>
                  <a:cubicBezTo>
                    <a:pt x="275404" y="641918"/>
                    <a:pt x="271875" y="641918"/>
                    <a:pt x="268347" y="634864"/>
                  </a:cubicBezTo>
                  <a:cubicBezTo>
                    <a:pt x="271875" y="634864"/>
                    <a:pt x="278934" y="634864"/>
                    <a:pt x="278934" y="641918"/>
                  </a:cubicBezTo>
                  <a:close/>
                  <a:moveTo>
                    <a:pt x="278934" y="641918"/>
                  </a:moveTo>
                  <a:cubicBezTo>
                    <a:pt x="278934" y="641918"/>
                    <a:pt x="278934" y="641918"/>
                    <a:pt x="278934" y="641918"/>
                  </a:cubicBezTo>
                  <a:cubicBezTo>
                    <a:pt x="278934" y="641918"/>
                    <a:pt x="278934" y="641918"/>
                    <a:pt x="278934" y="641918"/>
                  </a:cubicBezTo>
                  <a:cubicBezTo>
                    <a:pt x="278934" y="641918"/>
                    <a:pt x="278934" y="641918"/>
                    <a:pt x="278934" y="641918"/>
                  </a:cubicBezTo>
                  <a:close/>
                  <a:moveTo>
                    <a:pt x="296579" y="652499"/>
                  </a:moveTo>
                  <a:cubicBezTo>
                    <a:pt x="296579" y="652499"/>
                    <a:pt x="296579" y="652499"/>
                    <a:pt x="296579" y="652499"/>
                  </a:cubicBezTo>
                  <a:cubicBezTo>
                    <a:pt x="296579" y="652499"/>
                    <a:pt x="296579" y="652499"/>
                    <a:pt x="296579" y="652499"/>
                  </a:cubicBezTo>
                  <a:cubicBezTo>
                    <a:pt x="296579" y="652499"/>
                    <a:pt x="296579" y="652499"/>
                    <a:pt x="296579" y="652499"/>
                  </a:cubicBezTo>
                  <a:close/>
                  <a:moveTo>
                    <a:pt x="285992" y="645444"/>
                  </a:moveTo>
                  <a:cubicBezTo>
                    <a:pt x="285992" y="645444"/>
                    <a:pt x="285992" y="645444"/>
                    <a:pt x="285992" y="645444"/>
                  </a:cubicBezTo>
                  <a:cubicBezTo>
                    <a:pt x="285992" y="645444"/>
                    <a:pt x="285992" y="645444"/>
                    <a:pt x="285992" y="645444"/>
                  </a:cubicBezTo>
                  <a:lnTo>
                    <a:pt x="285992" y="645444"/>
                  </a:lnTo>
                  <a:close/>
                  <a:moveTo>
                    <a:pt x="296579" y="652499"/>
                  </a:moveTo>
                  <a:cubicBezTo>
                    <a:pt x="293049" y="652499"/>
                    <a:pt x="285992" y="652499"/>
                    <a:pt x="285992" y="645444"/>
                  </a:cubicBezTo>
                  <a:cubicBezTo>
                    <a:pt x="289520" y="645444"/>
                    <a:pt x="293049" y="645444"/>
                    <a:pt x="296579" y="652499"/>
                  </a:cubicBezTo>
                  <a:close/>
                  <a:moveTo>
                    <a:pt x="296579" y="652499"/>
                  </a:moveTo>
                  <a:cubicBezTo>
                    <a:pt x="296579" y="652499"/>
                    <a:pt x="296579" y="652499"/>
                    <a:pt x="296579" y="652499"/>
                  </a:cubicBezTo>
                  <a:cubicBezTo>
                    <a:pt x="296579" y="652499"/>
                    <a:pt x="296579" y="652499"/>
                    <a:pt x="296579" y="652499"/>
                  </a:cubicBezTo>
                  <a:cubicBezTo>
                    <a:pt x="296579" y="652499"/>
                    <a:pt x="296579" y="652499"/>
                    <a:pt x="296579" y="652499"/>
                  </a:cubicBezTo>
                  <a:close/>
                  <a:moveTo>
                    <a:pt x="307165" y="663079"/>
                  </a:moveTo>
                  <a:cubicBezTo>
                    <a:pt x="307165" y="663079"/>
                    <a:pt x="300108" y="656026"/>
                    <a:pt x="300108" y="656026"/>
                  </a:cubicBezTo>
                  <a:cubicBezTo>
                    <a:pt x="307165" y="656026"/>
                    <a:pt x="307165" y="656026"/>
                    <a:pt x="307165" y="663079"/>
                  </a:cubicBezTo>
                  <a:close/>
                  <a:moveTo>
                    <a:pt x="395390" y="701877"/>
                  </a:moveTo>
                  <a:cubicBezTo>
                    <a:pt x="395390" y="701877"/>
                    <a:pt x="395390" y="701877"/>
                    <a:pt x="395390" y="701877"/>
                  </a:cubicBezTo>
                  <a:lnTo>
                    <a:pt x="395390" y="701877"/>
                  </a:lnTo>
                  <a:cubicBezTo>
                    <a:pt x="395390" y="701877"/>
                    <a:pt x="395390" y="701877"/>
                    <a:pt x="395390" y="701877"/>
                  </a:cubicBezTo>
                  <a:cubicBezTo>
                    <a:pt x="395390" y="701877"/>
                    <a:pt x="395390" y="701877"/>
                    <a:pt x="395390" y="701877"/>
                  </a:cubicBezTo>
                  <a:cubicBezTo>
                    <a:pt x="395390" y="701877"/>
                    <a:pt x="395390" y="701877"/>
                    <a:pt x="395390" y="701877"/>
                  </a:cubicBezTo>
                  <a:cubicBezTo>
                    <a:pt x="395390" y="701877"/>
                    <a:pt x="395390" y="701877"/>
                    <a:pt x="395390" y="701877"/>
                  </a:cubicBezTo>
                  <a:lnTo>
                    <a:pt x="395390" y="701877"/>
                  </a:lnTo>
                  <a:close/>
                  <a:moveTo>
                    <a:pt x="476558" y="758309"/>
                  </a:moveTo>
                  <a:cubicBezTo>
                    <a:pt x="476558" y="758309"/>
                    <a:pt x="476558" y="758309"/>
                    <a:pt x="476558" y="758309"/>
                  </a:cubicBezTo>
                  <a:cubicBezTo>
                    <a:pt x="476558" y="758309"/>
                    <a:pt x="476558" y="758309"/>
                    <a:pt x="476558" y="758309"/>
                  </a:cubicBezTo>
                  <a:cubicBezTo>
                    <a:pt x="476558" y="758309"/>
                    <a:pt x="476558" y="758309"/>
                    <a:pt x="476558" y="758309"/>
                  </a:cubicBezTo>
                  <a:close/>
                  <a:moveTo>
                    <a:pt x="487144" y="765364"/>
                  </a:moveTo>
                  <a:cubicBezTo>
                    <a:pt x="487144" y="765364"/>
                    <a:pt x="480087" y="765364"/>
                    <a:pt x="476558" y="758309"/>
                  </a:cubicBezTo>
                  <a:cubicBezTo>
                    <a:pt x="480087" y="758309"/>
                    <a:pt x="483615" y="758309"/>
                    <a:pt x="487144" y="765364"/>
                  </a:cubicBezTo>
                  <a:close/>
                  <a:moveTo>
                    <a:pt x="240114" y="617229"/>
                  </a:moveTo>
                  <a:lnTo>
                    <a:pt x="240114" y="617229"/>
                  </a:lnTo>
                  <a:cubicBezTo>
                    <a:pt x="240114" y="617229"/>
                    <a:pt x="240114" y="617229"/>
                    <a:pt x="240114" y="617229"/>
                  </a:cubicBezTo>
                  <a:lnTo>
                    <a:pt x="240114" y="617229"/>
                  </a:lnTo>
                  <a:close/>
                  <a:moveTo>
                    <a:pt x="257759" y="627809"/>
                  </a:moveTo>
                  <a:cubicBezTo>
                    <a:pt x="257759" y="627809"/>
                    <a:pt x="257759" y="627809"/>
                    <a:pt x="257759" y="627809"/>
                  </a:cubicBezTo>
                  <a:cubicBezTo>
                    <a:pt x="257759" y="627809"/>
                    <a:pt x="257759" y="627809"/>
                    <a:pt x="257759" y="627809"/>
                  </a:cubicBezTo>
                  <a:cubicBezTo>
                    <a:pt x="257759" y="627809"/>
                    <a:pt x="257759" y="627809"/>
                    <a:pt x="257759" y="627809"/>
                  </a:cubicBezTo>
                  <a:cubicBezTo>
                    <a:pt x="257759" y="627809"/>
                    <a:pt x="257759" y="627809"/>
                    <a:pt x="257759" y="627809"/>
                  </a:cubicBezTo>
                  <a:cubicBezTo>
                    <a:pt x="257759" y="627809"/>
                    <a:pt x="257759" y="627809"/>
                    <a:pt x="257759" y="627809"/>
                  </a:cubicBezTo>
                  <a:close/>
                  <a:moveTo>
                    <a:pt x="254230" y="624283"/>
                  </a:moveTo>
                  <a:cubicBezTo>
                    <a:pt x="254230" y="624283"/>
                    <a:pt x="254230" y="624283"/>
                    <a:pt x="254230" y="624283"/>
                  </a:cubicBezTo>
                  <a:cubicBezTo>
                    <a:pt x="254230" y="624283"/>
                    <a:pt x="254230" y="624283"/>
                    <a:pt x="254230" y="624283"/>
                  </a:cubicBezTo>
                  <a:cubicBezTo>
                    <a:pt x="254230" y="624283"/>
                    <a:pt x="254230" y="624283"/>
                    <a:pt x="254230" y="624283"/>
                  </a:cubicBezTo>
                  <a:cubicBezTo>
                    <a:pt x="254230" y="624283"/>
                    <a:pt x="254230" y="624283"/>
                    <a:pt x="254230" y="624283"/>
                  </a:cubicBezTo>
                  <a:close/>
                  <a:moveTo>
                    <a:pt x="300108" y="634864"/>
                  </a:moveTo>
                  <a:cubicBezTo>
                    <a:pt x="300108" y="634864"/>
                    <a:pt x="300108" y="634864"/>
                    <a:pt x="300108" y="634864"/>
                  </a:cubicBezTo>
                  <a:cubicBezTo>
                    <a:pt x="300108" y="634864"/>
                    <a:pt x="300108" y="634864"/>
                    <a:pt x="300108" y="634864"/>
                  </a:cubicBezTo>
                  <a:lnTo>
                    <a:pt x="300108" y="634864"/>
                  </a:lnTo>
                  <a:close/>
                  <a:moveTo>
                    <a:pt x="303637" y="638391"/>
                  </a:moveTo>
                  <a:cubicBezTo>
                    <a:pt x="303637" y="638391"/>
                    <a:pt x="303637" y="638391"/>
                    <a:pt x="303637" y="638391"/>
                  </a:cubicBezTo>
                  <a:cubicBezTo>
                    <a:pt x="303637" y="638391"/>
                    <a:pt x="303637" y="638391"/>
                    <a:pt x="303637" y="638391"/>
                  </a:cubicBezTo>
                  <a:cubicBezTo>
                    <a:pt x="303637" y="638391"/>
                    <a:pt x="303637" y="638391"/>
                    <a:pt x="303637" y="638391"/>
                  </a:cubicBezTo>
                  <a:close/>
                  <a:moveTo>
                    <a:pt x="278934" y="641918"/>
                  </a:moveTo>
                  <a:cubicBezTo>
                    <a:pt x="278934" y="641918"/>
                    <a:pt x="278934" y="641918"/>
                    <a:pt x="278934" y="641918"/>
                  </a:cubicBezTo>
                  <a:cubicBezTo>
                    <a:pt x="278934" y="641918"/>
                    <a:pt x="278934" y="641918"/>
                    <a:pt x="278934" y="641918"/>
                  </a:cubicBezTo>
                  <a:cubicBezTo>
                    <a:pt x="278934" y="641918"/>
                    <a:pt x="278934" y="641918"/>
                    <a:pt x="278934" y="641918"/>
                  </a:cubicBezTo>
                  <a:close/>
                  <a:moveTo>
                    <a:pt x="285992" y="645444"/>
                  </a:moveTo>
                  <a:cubicBezTo>
                    <a:pt x="285992" y="645444"/>
                    <a:pt x="278934" y="645444"/>
                    <a:pt x="278934" y="645444"/>
                  </a:cubicBezTo>
                  <a:cubicBezTo>
                    <a:pt x="278934" y="645444"/>
                    <a:pt x="285992" y="645444"/>
                    <a:pt x="285992" y="645444"/>
                  </a:cubicBezTo>
                  <a:close/>
                  <a:moveTo>
                    <a:pt x="285992" y="645444"/>
                  </a:moveTo>
                  <a:cubicBezTo>
                    <a:pt x="285992" y="645444"/>
                    <a:pt x="285992" y="645444"/>
                    <a:pt x="285992" y="645444"/>
                  </a:cubicBezTo>
                  <a:cubicBezTo>
                    <a:pt x="285992" y="645444"/>
                    <a:pt x="285992" y="645444"/>
                    <a:pt x="285992" y="645444"/>
                  </a:cubicBezTo>
                  <a:cubicBezTo>
                    <a:pt x="285992" y="645444"/>
                    <a:pt x="285992" y="645444"/>
                    <a:pt x="285992" y="645444"/>
                  </a:cubicBezTo>
                  <a:close/>
                  <a:moveTo>
                    <a:pt x="317753" y="648971"/>
                  </a:moveTo>
                  <a:cubicBezTo>
                    <a:pt x="317753" y="648971"/>
                    <a:pt x="317753" y="648971"/>
                    <a:pt x="317753" y="648971"/>
                  </a:cubicBezTo>
                  <a:cubicBezTo>
                    <a:pt x="317753" y="648971"/>
                    <a:pt x="317753" y="648971"/>
                    <a:pt x="317753" y="648971"/>
                  </a:cubicBezTo>
                  <a:cubicBezTo>
                    <a:pt x="317753" y="648971"/>
                    <a:pt x="317753" y="648971"/>
                    <a:pt x="317753" y="648971"/>
                  </a:cubicBezTo>
                  <a:cubicBezTo>
                    <a:pt x="317753" y="648971"/>
                    <a:pt x="317753" y="648971"/>
                    <a:pt x="317753" y="648971"/>
                  </a:cubicBezTo>
                  <a:lnTo>
                    <a:pt x="317753" y="648971"/>
                  </a:lnTo>
                  <a:cubicBezTo>
                    <a:pt x="317753" y="648971"/>
                    <a:pt x="317753" y="648971"/>
                    <a:pt x="317753" y="648971"/>
                  </a:cubicBezTo>
                  <a:cubicBezTo>
                    <a:pt x="317753" y="648971"/>
                    <a:pt x="317753" y="648971"/>
                    <a:pt x="317753" y="648971"/>
                  </a:cubicBezTo>
                  <a:close/>
                  <a:moveTo>
                    <a:pt x="317753" y="645444"/>
                  </a:moveTo>
                  <a:cubicBezTo>
                    <a:pt x="317753" y="645444"/>
                    <a:pt x="317753" y="645444"/>
                    <a:pt x="317753" y="645444"/>
                  </a:cubicBezTo>
                  <a:cubicBezTo>
                    <a:pt x="317753" y="645444"/>
                    <a:pt x="317753" y="645444"/>
                    <a:pt x="317753" y="645444"/>
                  </a:cubicBezTo>
                  <a:cubicBezTo>
                    <a:pt x="317753" y="645444"/>
                    <a:pt x="317753" y="645444"/>
                    <a:pt x="317753" y="645444"/>
                  </a:cubicBezTo>
                  <a:close/>
                  <a:moveTo>
                    <a:pt x="317753" y="648971"/>
                  </a:moveTo>
                  <a:cubicBezTo>
                    <a:pt x="317753" y="648971"/>
                    <a:pt x="317753" y="648971"/>
                    <a:pt x="317753" y="648971"/>
                  </a:cubicBezTo>
                  <a:cubicBezTo>
                    <a:pt x="317753" y="648971"/>
                    <a:pt x="317753" y="648971"/>
                    <a:pt x="317753" y="648971"/>
                  </a:cubicBezTo>
                  <a:cubicBezTo>
                    <a:pt x="317753" y="648971"/>
                    <a:pt x="317753" y="648971"/>
                    <a:pt x="317753" y="648971"/>
                  </a:cubicBezTo>
                  <a:close/>
                  <a:moveTo>
                    <a:pt x="314224" y="666607"/>
                  </a:moveTo>
                  <a:lnTo>
                    <a:pt x="314224" y="666607"/>
                  </a:lnTo>
                  <a:cubicBezTo>
                    <a:pt x="314224" y="666607"/>
                    <a:pt x="314224" y="666607"/>
                    <a:pt x="314224" y="666607"/>
                  </a:cubicBezTo>
                  <a:cubicBezTo>
                    <a:pt x="314224" y="666607"/>
                    <a:pt x="314224" y="666607"/>
                    <a:pt x="314224" y="666607"/>
                  </a:cubicBezTo>
                  <a:close/>
                  <a:moveTo>
                    <a:pt x="314224" y="663079"/>
                  </a:moveTo>
                  <a:cubicBezTo>
                    <a:pt x="314224" y="663079"/>
                    <a:pt x="310694" y="663079"/>
                    <a:pt x="307165" y="663079"/>
                  </a:cubicBezTo>
                  <a:cubicBezTo>
                    <a:pt x="307165" y="663079"/>
                    <a:pt x="314224" y="663079"/>
                    <a:pt x="314224" y="663079"/>
                  </a:cubicBezTo>
                  <a:close/>
                  <a:moveTo>
                    <a:pt x="307165" y="663079"/>
                  </a:moveTo>
                  <a:cubicBezTo>
                    <a:pt x="307165" y="663079"/>
                    <a:pt x="307165" y="663079"/>
                    <a:pt x="307165" y="663079"/>
                  </a:cubicBezTo>
                  <a:cubicBezTo>
                    <a:pt x="307165" y="663079"/>
                    <a:pt x="307165" y="663079"/>
                    <a:pt x="307165" y="663079"/>
                  </a:cubicBezTo>
                  <a:cubicBezTo>
                    <a:pt x="307165" y="663079"/>
                    <a:pt x="307165" y="663079"/>
                    <a:pt x="307165" y="663079"/>
                  </a:cubicBezTo>
                  <a:cubicBezTo>
                    <a:pt x="307165" y="663079"/>
                    <a:pt x="307165" y="663079"/>
                    <a:pt x="307165" y="663079"/>
                  </a:cubicBezTo>
                  <a:cubicBezTo>
                    <a:pt x="307165" y="663079"/>
                    <a:pt x="307165" y="663079"/>
                    <a:pt x="307165" y="663079"/>
                  </a:cubicBezTo>
                  <a:close/>
                  <a:moveTo>
                    <a:pt x="314224" y="666607"/>
                  </a:moveTo>
                  <a:cubicBezTo>
                    <a:pt x="314224" y="666607"/>
                    <a:pt x="314224" y="666607"/>
                    <a:pt x="314224" y="666607"/>
                  </a:cubicBezTo>
                  <a:cubicBezTo>
                    <a:pt x="314224" y="666607"/>
                    <a:pt x="314224" y="666607"/>
                    <a:pt x="314224" y="666607"/>
                  </a:cubicBezTo>
                  <a:cubicBezTo>
                    <a:pt x="314224" y="666607"/>
                    <a:pt x="314224" y="666607"/>
                    <a:pt x="314224" y="666607"/>
                  </a:cubicBezTo>
                  <a:close/>
                  <a:moveTo>
                    <a:pt x="317753" y="666607"/>
                  </a:moveTo>
                  <a:cubicBezTo>
                    <a:pt x="317753" y="666607"/>
                    <a:pt x="317753" y="666607"/>
                    <a:pt x="317753" y="666607"/>
                  </a:cubicBezTo>
                  <a:cubicBezTo>
                    <a:pt x="317753" y="666607"/>
                    <a:pt x="317753" y="666607"/>
                    <a:pt x="317753" y="666607"/>
                  </a:cubicBezTo>
                  <a:cubicBezTo>
                    <a:pt x="317753" y="666607"/>
                    <a:pt x="317753" y="666607"/>
                    <a:pt x="317753" y="666607"/>
                  </a:cubicBezTo>
                  <a:close/>
                  <a:moveTo>
                    <a:pt x="331869" y="677188"/>
                  </a:moveTo>
                  <a:lnTo>
                    <a:pt x="331869" y="677188"/>
                  </a:lnTo>
                  <a:cubicBezTo>
                    <a:pt x="331869" y="677188"/>
                    <a:pt x="331869" y="677188"/>
                    <a:pt x="331869" y="677188"/>
                  </a:cubicBezTo>
                  <a:cubicBezTo>
                    <a:pt x="331869" y="677188"/>
                    <a:pt x="331869" y="677188"/>
                    <a:pt x="331869" y="677188"/>
                  </a:cubicBezTo>
                  <a:close/>
                  <a:moveTo>
                    <a:pt x="331869" y="677188"/>
                  </a:moveTo>
                  <a:cubicBezTo>
                    <a:pt x="331869" y="677188"/>
                    <a:pt x="331869" y="677188"/>
                    <a:pt x="331869" y="677188"/>
                  </a:cubicBezTo>
                  <a:cubicBezTo>
                    <a:pt x="331869" y="677188"/>
                    <a:pt x="331869" y="677188"/>
                    <a:pt x="331869" y="677188"/>
                  </a:cubicBezTo>
                  <a:cubicBezTo>
                    <a:pt x="331869" y="677188"/>
                    <a:pt x="331869" y="677188"/>
                    <a:pt x="331869" y="677188"/>
                  </a:cubicBezTo>
                  <a:close/>
                  <a:moveTo>
                    <a:pt x="441268" y="712459"/>
                  </a:moveTo>
                  <a:cubicBezTo>
                    <a:pt x="441268" y="712459"/>
                    <a:pt x="441268" y="712459"/>
                    <a:pt x="441268" y="712459"/>
                  </a:cubicBezTo>
                  <a:cubicBezTo>
                    <a:pt x="441268" y="712459"/>
                    <a:pt x="441268" y="712459"/>
                    <a:pt x="441268" y="712459"/>
                  </a:cubicBezTo>
                  <a:cubicBezTo>
                    <a:pt x="441268" y="712459"/>
                    <a:pt x="441268" y="712459"/>
                    <a:pt x="441268" y="712459"/>
                  </a:cubicBezTo>
                  <a:cubicBezTo>
                    <a:pt x="441268" y="712459"/>
                    <a:pt x="441268" y="712459"/>
                    <a:pt x="441268" y="712459"/>
                  </a:cubicBezTo>
                  <a:close/>
                  <a:moveTo>
                    <a:pt x="444797" y="712459"/>
                  </a:moveTo>
                  <a:cubicBezTo>
                    <a:pt x="444797" y="712459"/>
                    <a:pt x="444797" y="712459"/>
                    <a:pt x="444797" y="712459"/>
                  </a:cubicBezTo>
                  <a:cubicBezTo>
                    <a:pt x="444797" y="712459"/>
                    <a:pt x="444797" y="712459"/>
                    <a:pt x="444797" y="712459"/>
                  </a:cubicBezTo>
                  <a:cubicBezTo>
                    <a:pt x="444797" y="712459"/>
                    <a:pt x="444797" y="712459"/>
                    <a:pt x="444797" y="712459"/>
                  </a:cubicBezTo>
                  <a:cubicBezTo>
                    <a:pt x="444797" y="712459"/>
                    <a:pt x="444797" y="712459"/>
                    <a:pt x="444797" y="712459"/>
                  </a:cubicBezTo>
                  <a:lnTo>
                    <a:pt x="444797" y="712459"/>
                  </a:lnTo>
                  <a:close/>
                  <a:moveTo>
                    <a:pt x="487144" y="765364"/>
                  </a:moveTo>
                  <a:cubicBezTo>
                    <a:pt x="487144" y="765364"/>
                    <a:pt x="487144" y="765364"/>
                    <a:pt x="487144" y="765364"/>
                  </a:cubicBezTo>
                  <a:cubicBezTo>
                    <a:pt x="487144" y="765364"/>
                    <a:pt x="487144" y="765364"/>
                    <a:pt x="487144" y="765364"/>
                  </a:cubicBezTo>
                  <a:cubicBezTo>
                    <a:pt x="487144" y="765364"/>
                    <a:pt x="487144" y="765364"/>
                    <a:pt x="487144" y="765364"/>
                  </a:cubicBezTo>
                  <a:close/>
                  <a:moveTo>
                    <a:pt x="487144" y="765364"/>
                  </a:moveTo>
                  <a:cubicBezTo>
                    <a:pt x="487144" y="765364"/>
                    <a:pt x="487144" y="765364"/>
                    <a:pt x="487144" y="765364"/>
                  </a:cubicBezTo>
                  <a:cubicBezTo>
                    <a:pt x="487144" y="765364"/>
                    <a:pt x="487144" y="765364"/>
                    <a:pt x="487144" y="765364"/>
                  </a:cubicBezTo>
                  <a:cubicBezTo>
                    <a:pt x="487144" y="765364"/>
                    <a:pt x="487144" y="765364"/>
                    <a:pt x="487144" y="765364"/>
                  </a:cubicBezTo>
                  <a:cubicBezTo>
                    <a:pt x="487144" y="765364"/>
                    <a:pt x="487144" y="765364"/>
                    <a:pt x="487144" y="765364"/>
                  </a:cubicBezTo>
                  <a:cubicBezTo>
                    <a:pt x="487144" y="765364"/>
                    <a:pt x="487144" y="765364"/>
                    <a:pt x="487144" y="765364"/>
                  </a:cubicBezTo>
                  <a:close/>
                  <a:moveTo>
                    <a:pt x="1087074" y="137554"/>
                  </a:moveTo>
                  <a:cubicBezTo>
                    <a:pt x="1118834" y="130500"/>
                    <a:pt x="1150596" y="126973"/>
                    <a:pt x="1185886" y="123446"/>
                  </a:cubicBezTo>
                  <a:cubicBezTo>
                    <a:pt x="1157654" y="134026"/>
                    <a:pt x="1111777" y="141081"/>
                    <a:pt x="1087074" y="137554"/>
                  </a:cubicBezTo>
                  <a:close/>
                  <a:moveTo>
                    <a:pt x="1129422" y="148135"/>
                  </a:moveTo>
                  <a:cubicBezTo>
                    <a:pt x="1129422" y="148135"/>
                    <a:pt x="1132951" y="148135"/>
                    <a:pt x="1136479" y="148135"/>
                  </a:cubicBezTo>
                  <a:cubicBezTo>
                    <a:pt x="1136479" y="148135"/>
                    <a:pt x="1136479" y="155189"/>
                    <a:pt x="1129422" y="148135"/>
                  </a:cubicBezTo>
                  <a:close/>
                  <a:moveTo>
                    <a:pt x="1136479" y="144608"/>
                  </a:moveTo>
                  <a:cubicBezTo>
                    <a:pt x="1136479" y="144608"/>
                    <a:pt x="1136479" y="144608"/>
                    <a:pt x="1136479" y="144608"/>
                  </a:cubicBezTo>
                  <a:cubicBezTo>
                    <a:pt x="1136479" y="144608"/>
                    <a:pt x="1136479" y="144608"/>
                    <a:pt x="1136479" y="144608"/>
                  </a:cubicBezTo>
                  <a:cubicBezTo>
                    <a:pt x="1136479" y="144608"/>
                    <a:pt x="1136479" y="144608"/>
                    <a:pt x="1136479" y="144608"/>
                  </a:cubicBezTo>
                  <a:cubicBezTo>
                    <a:pt x="1136479" y="144608"/>
                    <a:pt x="1136479" y="144608"/>
                    <a:pt x="1136479" y="144608"/>
                  </a:cubicBezTo>
                  <a:lnTo>
                    <a:pt x="1136479" y="144608"/>
                  </a:lnTo>
                  <a:close/>
                  <a:moveTo>
                    <a:pt x="1136479" y="144608"/>
                  </a:moveTo>
                  <a:cubicBezTo>
                    <a:pt x="1140009" y="144608"/>
                    <a:pt x="1143538" y="144608"/>
                    <a:pt x="1147067" y="144608"/>
                  </a:cubicBezTo>
                  <a:lnTo>
                    <a:pt x="1147067" y="144608"/>
                  </a:lnTo>
                  <a:cubicBezTo>
                    <a:pt x="1143538" y="144608"/>
                    <a:pt x="1140009" y="144608"/>
                    <a:pt x="1136479" y="144608"/>
                  </a:cubicBezTo>
                  <a:close/>
                  <a:moveTo>
                    <a:pt x="1323517" y="123446"/>
                  </a:moveTo>
                  <a:cubicBezTo>
                    <a:pt x="1319988" y="123446"/>
                    <a:pt x="1316459" y="123446"/>
                    <a:pt x="1312929" y="119918"/>
                  </a:cubicBezTo>
                  <a:cubicBezTo>
                    <a:pt x="1316459" y="119918"/>
                    <a:pt x="1323517" y="119918"/>
                    <a:pt x="1323517" y="123446"/>
                  </a:cubicBezTo>
                  <a:close/>
                  <a:moveTo>
                    <a:pt x="1312929" y="119918"/>
                  </a:moveTo>
                  <a:cubicBezTo>
                    <a:pt x="1312929" y="119918"/>
                    <a:pt x="1312929" y="119918"/>
                    <a:pt x="1312929" y="119918"/>
                  </a:cubicBezTo>
                  <a:cubicBezTo>
                    <a:pt x="1312929" y="119918"/>
                    <a:pt x="1312929" y="119918"/>
                    <a:pt x="1312929" y="119918"/>
                  </a:cubicBezTo>
                  <a:cubicBezTo>
                    <a:pt x="1312929" y="119918"/>
                    <a:pt x="1312929" y="119918"/>
                    <a:pt x="1312929" y="119918"/>
                  </a:cubicBezTo>
                  <a:close/>
                  <a:moveTo>
                    <a:pt x="1327046" y="123446"/>
                  </a:moveTo>
                  <a:cubicBezTo>
                    <a:pt x="1327046" y="123446"/>
                    <a:pt x="1327046" y="123446"/>
                    <a:pt x="1327046" y="123446"/>
                  </a:cubicBezTo>
                  <a:cubicBezTo>
                    <a:pt x="1327046" y="123446"/>
                    <a:pt x="1327046" y="123446"/>
                    <a:pt x="1327046" y="123446"/>
                  </a:cubicBezTo>
                  <a:cubicBezTo>
                    <a:pt x="1327046" y="123446"/>
                    <a:pt x="1327046" y="123446"/>
                    <a:pt x="1327046" y="123446"/>
                  </a:cubicBezTo>
                  <a:close/>
                  <a:moveTo>
                    <a:pt x="1316459" y="137554"/>
                  </a:moveTo>
                  <a:cubicBezTo>
                    <a:pt x="1316459" y="137554"/>
                    <a:pt x="1316459" y="137554"/>
                    <a:pt x="1316459" y="137554"/>
                  </a:cubicBezTo>
                  <a:cubicBezTo>
                    <a:pt x="1316459" y="137554"/>
                    <a:pt x="1316459" y="137554"/>
                    <a:pt x="1316459" y="137554"/>
                  </a:cubicBezTo>
                  <a:cubicBezTo>
                    <a:pt x="1316459" y="137554"/>
                    <a:pt x="1316459" y="137554"/>
                    <a:pt x="1316459" y="137554"/>
                  </a:cubicBezTo>
                  <a:close/>
                  <a:moveTo>
                    <a:pt x="1316459" y="137554"/>
                  </a:moveTo>
                  <a:cubicBezTo>
                    <a:pt x="1316459" y="137554"/>
                    <a:pt x="1319988" y="137554"/>
                    <a:pt x="1323517" y="137554"/>
                  </a:cubicBezTo>
                  <a:cubicBezTo>
                    <a:pt x="1323517" y="137554"/>
                    <a:pt x="1319988" y="137554"/>
                    <a:pt x="1316459" y="137554"/>
                  </a:cubicBezTo>
                  <a:close/>
                  <a:moveTo>
                    <a:pt x="1161183" y="141081"/>
                  </a:moveTo>
                  <a:cubicBezTo>
                    <a:pt x="1161183" y="141081"/>
                    <a:pt x="1164712" y="141081"/>
                    <a:pt x="1168241" y="141081"/>
                  </a:cubicBezTo>
                  <a:cubicBezTo>
                    <a:pt x="1168241" y="141081"/>
                    <a:pt x="1168241" y="148135"/>
                    <a:pt x="1161183" y="141081"/>
                  </a:cubicBezTo>
                  <a:close/>
                  <a:moveTo>
                    <a:pt x="1164712" y="137554"/>
                  </a:moveTo>
                  <a:cubicBezTo>
                    <a:pt x="1164712" y="137554"/>
                    <a:pt x="1164712" y="137554"/>
                    <a:pt x="1164712" y="137554"/>
                  </a:cubicBezTo>
                  <a:cubicBezTo>
                    <a:pt x="1164712" y="137554"/>
                    <a:pt x="1164712" y="137554"/>
                    <a:pt x="1164712" y="137554"/>
                  </a:cubicBezTo>
                  <a:cubicBezTo>
                    <a:pt x="1164712" y="137554"/>
                    <a:pt x="1164712" y="137554"/>
                    <a:pt x="1164712" y="137554"/>
                  </a:cubicBezTo>
                  <a:cubicBezTo>
                    <a:pt x="1164712" y="137554"/>
                    <a:pt x="1164712" y="137554"/>
                    <a:pt x="1164712" y="137554"/>
                  </a:cubicBezTo>
                  <a:lnTo>
                    <a:pt x="1164712" y="137554"/>
                  </a:lnTo>
                  <a:close/>
                  <a:moveTo>
                    <a:pt x="1305872" y="134026"/>
                  </a:moveTo>
                  <a:cubicBezTo>
                    <a:pt x="1305872" y="134026"/>
                    <a:pt x="1312929" y="134026"/>
                    <a:pt x="1316459" y="134026"/>
                  </a:cubicBezTo>
                  <a:cubicBezTo>
                    <a:pt x="1312929" y="134026"/>
                    <a:pt x="1309401" y="134026"/>
                    <a:pt x="1305872" y="134026"/>
                  </a:cubicBezTo>
                  <a:close/>
                  <a:moveTo>
                    <a:pt x="1305872" y="134026"/>
                  </a:moveTo>
                  <a:cubicBezTo>
                    <a:pt x="1305872" y="134026"/>
                    <a:pt x="1305872" y="134026"/>
                    <a:pt x="1305872" y="134026"/>
                  </a:cubicBezTo>
                  <a:cubicBezTo>
                    <a:pt x="1305872" y="134026"/>
                    <a:pt x="1305872" y="134026"/>
                    <a:pt x="1305872" y="134026"/>
                  </a:cubicBezTo>
                  <a:cubicBezTo>
                    <a:pt x="1305872" y="134026"/>
                    <a:pt x="1305872" y="134026"/>
                    <a:pt x="1305872" y="134026"/>
                  </a:cubicBezTo>
                  <a:close/>
                  <a:moveTo>
                    <a:pt x="1316459" y="137554"/>
                  </a:moveTo>
                  <a:cubicBezTo>
                    <a:pt x="1316459" y="137554"/>
                    <a:pt x="1316459" y="137554"/>
                    <a:pt x="1316459" y="137554"/>
                  </a:cubicBezTo>
                  <a:cubicBezTo>
                    <a:pt x="1316459" y="137554"/>
                    <a:pt x="1316459" y="137554"/>
                    <a:pt x="1316459" y="137554"/>
                  </a:cubicBezTo>
                  <a:cubicBezTo>
                    <a:pt x="1316459" y="137554"/>
                    <a:pt x="1316459" y="137554"/>
                    <a:pt x="1316459" y="137554"/>
                  </a:cubicBezTo>
                  <a:close/>
                  <a:moveTo>
                    <a:pt x="1164712" y="137554"/>
                  </a:moveTo>
                  <a:cubicBezTo>
                    <a:pt x="1164712" y="137554"/>
                    <a:pt x="1168241" y="137554"/>
                    <a:pt x="1171769" y="137554"/>
                  </a:cubicBezTo>
                  <a:cubicBezTo>
                    <a:pt x="1171769" y="137554"/>
                    <a:pt x="1168241" y="137554"/>
                    <a:pt x="1164712" y="137554"/>
                  </a:cubicBezTo>
                  <a:close/>
                  <a:moveTo>
                    <a:pt x="1295284" y="130500"/>
                  </a:moveTo>
                  <a:cubicBezTo>
                    <a:pt x="1295284" y="130500"/>
                    <a:pt x="1302343" y="130500"/>
                    <a:pt x="1302343" y="134026"/>
                  </a:cubicBezTo>
                  <a:cubicBezTo>
                    <a:pt x="1298814" y="134026"/>
                    <a:pt x="1295284" y="134026"/>
                    <a:pt x="1295284" y="130500"/>
                  </a:cubicBezTo>
                  <a:close/>
                  <a:moveTo>
                    <a:pt x="1305872" y="134026"/>
                  </a:moveTo>
                  <a:cubicBezTo>
                    <a:pt x="1305872" y="134026"/>
                    <a:pt x="1305872" y="134026"/>
                    <a:pt x="1305872" y="134026"/>
                  </a:cubicBezTo>
                  <a:cubicBezTo>
                    <a:pt x="1305872" y="134026"/>
                    <a:pt x="1305872" y="134026"/>
                    <a:pt x="1305872" y="134026"/>
                  </a:cubicBezTo>
                  <a:cubicBezTo>
                    <a:pt x="1305872" y="134026"/>
                    <a:pt x="1305872" y="134026"/>
                    <a:pt x="1305872" y="134026"/>
                  </a:cubicBezTo>
                  <a:close/>
                  <a:moveTo>
                    <a:pt x="1288227" y="130500"/>
                  </a:moveTo>
                  <a:lnTo>
                    <a:pt x="1288227" y="130500"/>
                  </a:lnTo>
                  <a:cubicBezTo>
                    <a:pt x="1288227" y="130500"/>
                    <a:pt x="1291756" y="130500"/>
                    <a:pt x="1295284" y="130500"/>
                  </a:cubicBezTo>
                  <a:cubicBezTo>
                    <a:pt x="1295284" y="130500"/>
                    <a:pt x="1295284" y="130500"/>
                    <a:pt x="1295284" y="130500"/>
                  </a:cubicBezTo>
                  <a:cubicBezTo>
                    <a:pt x="1295284" y="130500"/>
                    <a:pt x="1295284" y="130500"/>
                    <a:pt x="1295284" y="130500"/>
                  </a:cubicBezTo>
                  <a:lnTo>
                    <a:pt x="1295284" y="130500"/>
                  </a:lnTo>
                  <a:cubicBezTo>
                    <a:pt x="1295284" y="130500"/>
                    <a:pt x="1295284" y="130500"/>
                    <a:pt x="1295284" y="130500"/>
                  </a:cubicBezTo>
                  <a:cubicBezTo>
                    <a:pt x="1295284" y="130500"/>
                    <a:pt x="1295284" y="130500"/>
                    <a:pt x="1295284" y="130500"/>
                  </a:cubicBezTo>
                  <a:cubicBezTo>
                    <a:pt x="1295284" y="130500"/>
                    <a:pt x="1291756" y="130500"/>
                    <a:pt x="1288227" y="130500"/>
                  </a:cubicBezTo>
                  <a:close/>
                  <a:moveTo>
                    <a:pt x="1327046" y="123446"/>
                  </a:moveTo>
                  <a:cubicBezTo>
                    <a:pt x="1327046" y="123446"/>
                    <a:pt x="1327046" y="123446"/>
                    <a:pt x="1327046" y="123446"/>
                  </a:cubicBezTo>
                  <a:cubicBezTo>
                    <a:pt x="1327046" y="123446"/>
                    <a:pt x="1327046" y="123446"/>
                    <a:pt x="1327046" y="123446"/>
                  </a:cubicBezTo>
                  <a:cubicBezTo>
                    <a:pt x="1327046" y="123446"/>
                    <a:pt x="1327046" y="123446"/>
                    <a:pt x="1327046" y="123446"/>
                  </a:cubicBezTo>
                  <a:close/>
                  <a:moveTo>
                    <a:pt x="1337633" y="126973"/>
                  </a:moveTo>
                  <a:cubicBezTo>
                    <a:pt x="1337633" y="126973"/>
                    <a:pt x="1337633" y="126973"/>
                    <a:pt x="1337633" y="126973"/>
                  </a:cubicBezTo>
                  <a:cubicBezTo>
                    <a:pt x="1337633" y="126973"/>
                    <a:pt x="1337633" y="126973"/>
                    <a:pt x="1337633" y="126973"/>
                  </a:cubicBezTo>
                  <a:cubicBezTo>
                    <a:pt x="1337633" y="126973"/>
                    <a:pt x="1337633" y="126973"/>
                    <a:pt x="1337633" y="126973"/>
                  </a:cubicBezTo>
                  <a:close/>
                  <a:moveTo>
                    <a:pt x="1327046" y="123446"/>
                  </a:moveTo>
                  <a:cubicBezTo>
                    <a:pt x="1330574" y="123446"/>
                    <a:pt x="1334104" y="123446"/>
                    <a:pt x="1337633" y="123446"/>
                  </a:cubicBezTo>
                  <a:cubicBezTo>
                    <a:pt x="1334104" y="123446"/>
                    <a:pt x="1330574" y="123446"/>
                    <a:pt x="1327046" y="123446"/>
                  </a:cubicBezTo>
                  <a:close/>
                  <a:moveTo>
                    <a:pt x="1312929" y="119918"/>
                  </a:moveTo>
                  <a:cubicBezTo>
                    <a:pt x="1312929" y="119918"/>
                    <a:pt x="1312929" y="119918"/>
                    <a:pt x="1312929" y="119918"/>
                  </a:cubicBezTo>
                  <a:cubicBezTo>
                    <a:pt x="1312929" y="119918"/>
                    <a:pt x="1312929" y="119918"/>
                    <a:pt x="1312929" y="119918"/>
                  </a:cubicBezTo>
                  <a:cubicBezTo>
                    <a:pt x="1312929" y="119918"/>
                    <a:pt x="1312929" y="119918"/>
                    <a:pt x="1312929" y="119918"/>
                  </a:cubicBezTo>
                  <a:close/>
                  <a:moveTo>
                    <a:pt x="1302343" y="116391"/>
                  </a:moveTo>
                  <a:lnTo>
                    <a:pt x="1302343" y="116391"/>
                  </a:lnTo>
                  <a:cubicBezTo>
                    <a:pt x="1302343" y="116391"/>
                    <a:pt x="1309401" y="116391"/>
                    <a:pt x="1309401" y="119918"/>
                  </a:cubicBezTo>
                  <a:cubicBezTo>
                    <a:pt x="1309401" y="119918"/>
                    <a:pt x="1302343" y="119918"/>
                    <a:pt x="1302343" y="116391"/>
                  </a:cubicBezTo>
                  <a:close/>
                  <a:moveTo>
                    <a:pt x="1302343" y="116391"/>
                  </a:moveTo>
                  <a:cubicBezTo>
                    <a:pt x="1302343" y="116391"/>
                    <a:pt x="1298814" y="116391"/>
                    <a:pt x="1295284" y="116391"/>
                  </a:cubicBezTo>
                  <a:lnTo>
                    <a:pt x="1295284" y="116391"/>
                  </a:lnTo>
                  <a:cubicBezTo>
                    <a:pt x="1295284" y="116391"/>
                    <a:pt x="1298814" y="116391"/>
                    <a:pt x="1302343" y="116391"/>
                  </a:cubicBezTo>
                  <a:cubicBezTo>
                    <a:pt x="1302343" y="116391"/>
                    <a:pt x="1302343" y="116391"/>
                    <a:pt x="1302343" y="116391"/>
                  </a:cubicBezTo>
                  <a:close/>
                  <a:moveTo>
                    <a:pt x="603602" y="740674"/>
                  </a:moveTo>
                  <a:cubicBezTo>
                    <a:pt x="603602" y="740674"/>
                    <a:pt x="603602" y="740674"/>
                    <a:pt x="603602" y="740674"/>
                  </a:cubicBezTo>
                  <a:cubicBezTo>
                    <a:pt x="603602" y="740674"/>
                    <a:pt x="603602" y="740674"/>
                    <a:pt x="603602" y="740674"/>
                  </a:cubicBezTo>
                  <a:cubicBezTo>
                    <a:pt x="603602" y="740674"/>
                    <a:pt x="603602" y="740674"/>
                    <a:pt x="603602" y="740674"/>
                  </a:cubicBezTo>
                  <a:close/>
                  <a:moveTo>
                    <a:pt x="610659" y="747729"/>
                  </a:moveTo>
                  <a:cubicBezTo>
                    <a:pt x="610659" y="747729"/>
                    <a:pt x="603602" y="740674"/>
                    <a:pt x="603602" y="740674"/>
                  </a:cubicBezTo>
                  <a:cubicBezTo>
                    <a:pt x="610659" y="740674"/>
                    <a:pt x="610659" y="740674"/>
                    <a:pt x="610659" y="747729"/>
                  </a:cubicBezTo>
                  <a:close/>
                  <a:moveTo>
                    <a:pt x="617718" y="747729"/>
                  </a:moveTo>
                  <a:cubicBezTo>
                    <a:pt x="617718" y="747729"/>
                    <a:pt x="617718" y="747729"/>
                    <a:pt x="617718" y="747729"/>
                  </a:cubicBezTo>
                  <a:cubicBezTo>
                    <a:pt x="617718" y="747729"/>
                    <a:pt x="617718" y="747729"/>
                    <a:pt x="617718" y="747729"/>
                  </a:cubicBezTo>
                  <a:cubicBezTo>
                    <a:pt x="617718" y="747729"/>
                    <a:pt x="617718" y="747729"/>
                    <a:pt x="617718" y="747729"/>
                  </a:cubicBezTo>
                  <a:cubicBezTo>
                    <a:pt x="617718" y="747729"/>
                    <a:pt x="617718" y="747729"/>
                    <a:pt x="617718" y="747729"/>
                  </a:cubicBezTo>
                  <a:close/>
                  <a:moveTo>
                    <a:pt x="610659" y="747729"/>
                  </a:moveTo>
                  <a:cubicBezTo>
                    <a:pt x="610659" y="747729"/>
                    <a:pt x="610659" y="747729"/>
                    <a:pt x="610659" y="747729"/>
                  </a:cubicBezTo>
                  <a:cubicBezTo>
                    <a:pt x="610659" y="747729"/>
                    <a:pt x="610659" y="747729"/>
                    <a:pt x="610659" y="747729"/>
                  </a:cubicBezTo>
                  <a:cubicBezTo>
                    <a:pt x="610659" y="747729"/>
                    <a:pt x="610659" y="747729"/>
                    <a:pt x="610659" y="747729"/>
                  </a:cubicBezTo>
                  <a:cubicBezTo>
                    <a:pt x="610659" y="747729"/>
                    <a:pt x="610659" y="747729"/>
                    <a:pt x="610659" y="747729"/>
                  </a:cubicBezTo>
                  <a:cubicBezTo>
                    <a:pt x="610659" y="747729"/>
                    <a:pt x="610659" y="747729"/>
                    <a:pt x="610659" y="747729"/>
                  </a:cubicBezTo>
                  <a:close/>
                  <a:moveTo>
                    <a:pt x="1044726" y="807687"/>
                  </a:moveTo>
                  <a:cubicBezTo>
                    <a:pt x="1044726" y="811215"/>
                    <a:pt x="1037668" y="818269"/>
                    <a:pt x="1034139" y="821795"/>
                  </a:cubicBezTo>
                  <a:cubicBezTo>
                    <a:pt x="1030610" y="828850"/>
                    <a:pt x="1027081" y="832377"/>
                    <a:pt x="1023552" y="839430"/>
                  </a:cubicBezTo>
                  <a:cubicBezTo>
                    <a:pt x="1016494" y="850012"/>
                    <a:pt x="1016494" y="864120"/>
                    <a:pt x="1023552" y="874701"/>
                  </a:cubicBezTo>
                  <a:cubicBezTo>
                    <a:pt x="1023552" y="874701"/>
                    <a:pt x="1023552" y="881755"/>
                    <a:pt x="1027081" y="885282"/>
                  </a:cubicBezTo>
                  <a:cubicBezTo>
                    <a:pt x="1027081" y="888810"/>
                    <a:pt x="1020023" y="885282"/>
                    <a:pt x="1020023" y="885282"/>
                  </a:cubicBezTo>
                  <a:cubicBezTo>
                    <a:pt x="1009436" y="871174"/>
                    <a:pt x="1009436" y="857065"/>
                    <a:pt x="1020023" y="842958"/>
                  </a:cubicBezTo>
                  <a:cubicBezTo>
                    <a:pt x="1027081" y="828850"/>
                    <a:pt x="1037668" y="818269"/>
                    <a:pt x="1048255" y="807687"/>
                  </a:cubicBezTo>
                  <a:close/>
                  <a:moveTo>
                    <a:pt x="1574076" y="193986"/>
                  </a:moveTo>
                  <a:lnTo>
                    <a:pt x="1559959" y="193986"/>
                  </a:lnTo>
                  <a:cubicBezTo>
                    <a:pt x="1567018" y="190459"/>
                    <a:pt x="1570547" y="193986"/>
                    <a:pt x="1574076" y="193986"/>
                  </a:cubicBezTo>
                  <a:close/>
                  <a:moveTo>
                    <a:pt x="1574076" y="193986"/>
                  </a:moveTo>
                  <a:cubicBezTo>
                    <a:pt x="1574076" y="193986"/>
                    <a:pt x="1574076" y="193986"/>
                    <a:pt x="1574076" y="193986"/>
                  </a:cubicBezTo>
                  <a:lnTo>
                    <a:pt x="1574076" y="193986"/>
                  </a:lnTo>
                  <a:cubicBezTo>
                    <a:pt x="1574076" y="193986"/>
                    <a:pt x="1574076" y="193986"/>
                    <a:pt x="1574076" y="193986"/>
                  </a:cubicBezTo>
                  <a:close/>
                  <a:moveTo>
                    <a:pt x="1549373" y="186932"/>
                  </a:moveTo>
                  <a:cubicBezTo>
                    <a:pt x="1549373" y="186932"/>
                    <a:pt x="1549373" y="186932"/>
                    <a:pt x="1549373" y="186932"/>
                  </a:cubicBezTo>
                  <a:cubicBezTo>
                    <a:pt x="1549373" y="186932"/>
                    <a:pt x="1549373" y="186932"/>
                    <a:pt x="1549373" y="186932"/>
                  </a:cubicBezTo>
                  <a:cubicBezTo>
                    <a:pt x="1549373" y="186932"/>
                    <a:pt x="1549373" y="186932"/>
                    <a:pt x="1549373" y="186932"/>
                  </a:cubicBezTo>
                  <a:cubicBezTo>
                    <a:pt x="1549373" y="186932"/>
                    <a:pt x="1549373" y="186932"/>
                    <a:pt x="1549373" y="186932"/>
                  </a:cubicBezTo>
                  <a:close/>
                  <a:moveTo>
                    <a:pt x="2166947" y="208094"/>
                  </a:moveTo>
                  <a:cubicBezTo>
                    <a:pt x="2166947" y="208094"/>
                    <a:pt x="2166947" y="208094"/>
                    <a:pt x="2166947" y="208094"/>
                  </a:cubicBezTo>
                  <a:cubicBezTo>
                    <a:pt x="2145773" y="215148"/>
                    <a:pt x="2124599" y="222202"/>
                    <a:pt x="2099896" y="225729"/>
                  </a:cubicBezTo>
                  <a:cubicBezTo>
                    <a:pt x="2106954" y="218676"/>
                    <a:pt x="2114012" y="218676"/>
                    <a:pt x="2121071" y="215148"/>
                  </a:cubicBezTo>
                  <a:cubicBezTo>
                    <a:pt x="2128128" y="215148"/>
                    <a:pt x="2138716" y="211621"/>
                    <a:pt x="2145773" y="208094"/>
                  </a:cubicBezTo>
                  <a:cubicBezTo>
                    <a:pt x="2152831" y="208094"/>
                    <a:pt x="2159889" y="201041"/>
                    <a:pt x="2170476" y="204567"/>
                  </a:cubicBezTo>
                  <a:close/>
                  <a:moveTo>
                    <a:pt x="2166947" y="208094"/>
                  </a:moveTo>
                  <a:lnTo>
                    <a:pt x="2166947" y="208094"/>
                  </a:lnTo>
                  <a:cubicBezTo>
                    <a:pt x="2166947" y="208094"/>
                    <a:pt x="2166947" y="208094"/>
                    <a:pt x="2166947" y="208094"/>
                  </a:cubicBezTo>
                  <a:cubicBezTo>
                    <a:pt x="2166947" y="208094"/>
                    <a:pt x="2166947" y="208094"/>
                    <a:pt x="2166947" y="208094"/>
                  </a:cubicBezTo>
                  <a:close/>
                  <a:moveTo>
                    <a:pt x="2156360" y="197513"/>
                  </a:moveTo>
                  <a:cubicBezTo>
                    <a:pt x="2142244" y="208094"/>
                    <a:pt x="2117541" y="215148"/>
                    <a:pt x="2089309" y="218676"/>
                  </a:cubicBezTo>
                  <a:cubicBezTo>
                    <a:pt x="2110483" y="208094"/>
                    <a:pt x="2131657" y="204567"/>
                    <a:pt x="2156360" y="197513"/>
                  </a:cubicBezTo>
                  <a:close/>
                  <a:moveTo>
                    <a:pt x="2174005" y="204567"/>
                  </a:moveTo>
                  <a:cubicBezTo>
                    <a:pt x="2174005" y="204567"/>
                    <a:pt x="2174005" y="204567"/>
                    <a:pt x="2174005" y="204567"/>
                  </a:cubicBezTo>
                  <a:cubicBezTo>
                    <a:pt x="2174005" y="204567"/>
                    <a:pt x="2174005" y="204567"/>
                    <a:pt x="2174005" y="204567"/>
                  </a:cubicBezTo>
                  <a:cubicBezTo>
                    <a:pt x="2174005" y="204567"/>
                    <a:pt x="2174005" y="204567"/>
                    <a:pt x="2170476" y="204567"/>
                  </a:cubicBezTo>
                  <a:cubicBezTo>
                    <a:pt x="2170476" y="204567"/>
                    <a:pt x="2170476" y="204567"/>
                    <a:pt x="2174005" y="204567"/>
                  </a:cubicBezTo>
                  <a:close/>
                  <a:moveTo>
                    <a:pt x="2166947" y="208094"/>
                  </a:moveTo>
                  <a:cubicBezTo>
                    <a:pt x="2166947" y="208094"/>
                    <a:pt x="2166947" y="208094"/>
                    <a:pt x="2166947" y="208094"/>
                  </a:cubicBezTo>
                  <a:cubicBezTo>
                    <a:pt x="2166947" y="208094"/>
                    <a:pt x="2166947" y="208094"/>
                    <a:pt x="2166947" y="208094"/>
                  </a:cubicBezTo>
                  <a:cubicBezTo>
                    <a:pt x="2166947" y="208094"/>
                    <a:pt x="2166947" y="208094"/>
                    <a:pt x="2166947" y="208094"/>
                  </a:cubicBezTo>
                  <a:close/>
                  <a:moveTo>
                    <a:pt x="2286933" y="130500"/>
                  </a:moveTo>
                  <a:cubicBezTo>
                    <a:pt x="2286933" y="130500"/>
                    <a:pt x="2286933" y="134026"/>
                    <a:pt x="2286933" y="134026"/>
                  </a:cubicBezTo>
                  <a:cubicBezTo>
                    <a:pt x="2286933" y="134026"/>
                    <a:pt x="2283404" y="134026"/>
                    <a:pt x="2279875" y="137554"/>
                  </a:cubicBezTo>
                  <a:cubicBezTo>
                    <a:pt x="2279875" y="137554"/>
                    <a:pt x="2279875" y="137554"/>
                    <a:pt x="2279875" y="137554"/>
                  </a:cubicBezTo>
                  <a:cubicBezTo>
                    <a:pt x="2279875" y="137554"/>
                    <a:pt x="2283404" y="134026"/>
                    <a:pt x="2286933" y="130500"/>
                  </a:cubicBezTo>
                  <a:close/>
                  <a:moveTo>
                    <a:pt x="1627011" y="190459"/>
                  </a:moveTo>
                  <a:lnTo>
                    <a:pt x="1627011" y="190459"/>
                  </a:lnTo>
                  <a:cubicBezTo>
                    <a:pt x="1627011" y="190459"/>
                    <a:pt x="1627011" y="190459"/>
                    <a:pt x="1627011" y="190459"/>
                  </a:cubicBezTo>
                  <a:lnTo>
                    <a:pt x="1627011" y="190459"/>
                  </a:lnTo>
                  <a:close/>
                </a:path>
              </a:pathLst>
            </a:custGeom>
            <a:solidFill>
              <a:srgbClr val="F3745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1115" name="Google Shape;1115;p40"/>
            <p:cNvSpPr/>
            <p:nvPr/>
          </p:nvSpPr>
          <p:spPr>
            <a:xfrm>
              <a:off x="-348703" y="4380634"/>
              <a:ext cx="1070315" cy="2507809"/>
            </a:xfrm>
            <a:custGeom>
              <a:avLst/>
              <a:gdLst/>
              <a:ahLst/>
              <a:cxnLst/>
              <a:rect l="l" t="t" r="r" b="b"/>
              <a:pathLst>
                <a:path w="1070315" h="2507809" extrusionOk="0">
                  <a:moveTo>
                    <a:pt x="883004" y="536108"/>
                  </a:moveTo>
                  <a:cubicBezTo>
                    <a:pt x="1098273" y="874701"/>
                    <a:pt x="1130034" y="1319105"/>
                    <a:pt x="967700" y="1685915"/>
                  </a:cubicBezTo>
                  <a:cubicBezTo>
                    <a:pt x="925352" y="1777618"/>
                    <a:pt x="875946" y="1865793"/>
                    <a:pt x="833598" y="1953969"/>
                  </a:cubicBezTo>
                  <a:cubicBezTo>
                    <a:pt x="777134" y="2073887"/>
                    <a:pt x="741844" y="2200860"/>
                    <a:pt x="667735" y="2310198"/>
                  </a:cubicBezTo>
                  <a:cubicBezTo>
                    <a:pt x="597156" y="2419536"/>
                    <a:pt x="477170" y="2511239"/>
                    <a:pt x="346596" y="2507712"/>
                  </a:cubicBezTo>
                  <a:cubicBezTo>
                    <a:pt x="223082" y="2504184"/>
                    <a:pt x="113683" y="2416009"/>
                    <a:pt x="60748" y="2303144"/>
                  </a:cubicBezTo>
                  <a:cubicBezTo>
                    <a:pt x="4284" y="2193807"/>
                    <a:pt x="-2774" y="2066834"/>
                    <a:pt x="755" y="1943388"/>
                  </a:cubicBezTo>
                  <a:cubicBezTo>
                    <a:pt x="18400" y="1594214"/>
                    <a:pt x="141915" y="1259147"/>
                    <a:pt x="187792" y="913498"/>
                  </a:cubicBezTo>
                  <a:cubicBezTo>
                    <a:pt x="208966" y="747729"/>
                    <a:pt x="212495" y="581958"/>
                    <a:pt x="233669" y="416188"/>
                  </a:cubicBezTo>
                  <a:cubicBezTo>
                    <a:pt x="244256" y="324486"/>
                    <a:pt x="261901" y="232784"/>
                    <a:pt x="307778" y="151661"/>
                  </a:cubicBezTo>
                  <a:cubicBezTo>
                    <a:pt x="353655" y="70540"/>
                    <a:pt x="434821" y="7054"/>
                    <a:pt x="526576" y="0"/>
                  </a:cubicBezTo>
                  <a:cubicBezTo>
                    <a:pt x="558336" y="0"/>
                    <a:pt x="590097" y="0"/>
                    <a:pt x="618329" y="21162"/>
                  </a:cubicBezTo>
                  <a:cubicBezTo>
                    <a:pt x="674793" y="63486"/>
                    <a:pt x="685380" y="215148"/>
                    <a:pt x="724199" y="278634"/>
                  </a:cubicBezTo>
                  <a:cubicBezTo>
                    <a:pt x="773605" y="366810"/>
                    <a:pt x="837127" y="440878"/>
                    <a:pt x="890062" y="525526"/>
                  </a:cubicBezTo>
                  <a:close/>
                </a:path>
              </a:pathLst>
            </a:custGeom>
            <a:solidFill>
              <a:srgbClr val="F9EDD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1116" name="Google Shape;1116;p40"/>
            <p:cNvSpPr/>
            <p:nvPr/>
          </p:nvSpPr>
          <p:spPr>
            <a:xfrm>
              <a:off x="6925313" y="4295986"/>
              <a:ext cx="881038" cy="1796229"/>
            </a:xfrm>
            <a:custGeom>
              <a:avLst/>
              <a:gdLst/>
              <a:ahLst/>
              <a:cxnLst/>
              <a:rect l="l" t="t" r="r" b="b"/>
              <a:pathLst>
                <a:path w="881038" h="1796229" extrusionOk="0">
                  <a:moveTo>
                    <a:pt x="758734" y="141081"/>
                  </a:moveTo>
                  <a:cubicBezTo>
                    <a:pt x="779909" y="250419"/>
                    <a:pt x="744619" y="363283"/>
                    <a:pt x="762264" y="472620"/>
                  </a:cubicBezTo>
                  <a:cubicBezTo>
                    <a:pt x="783438" y="589012"/>
                    <a:pt x="868133" y="687769"/>
                    <a:pt x="878720" y="804160"/>
                  </a:cubicBezTo>
                  <a:cubicBezTo>
                    <a:pt x="885778" y="892336"/>
                    <a:pt x="850489" y="976984"/>
                    <a:pt x="839901" y="1065159"/>
                  </a:cubicBezTo>
                  <a:cubicBezTo>
                    <a:pt x="822256" y="1202714"/>
                    <a:pt x="864604" y="1343795"/>
                    <a:pt x="878720" y="1481348"/>
                  </a:cubicBezTo>
                  <a:cubicBezTo>
                    <a:pt x="885778" y="1562469"/>
                    <a:pt x="878720" y="1650645"/>
                    <a:pt x="829314" y="1710605"/>
                  </a:cubicBezTo>
                  <a:cubicBezTo>
                    <a:pt x="808140" y="1738820"/>
                    <a:pt x="776379" y="1759983"/>
                    <a:pt x="741089" y="1774091"/>
                  </a:cubicBezTo>
                  <a:cubicBezTo>
                    <a:pt x="681096" y="1802307"/>
                    <a:pt x="610516" y="1802307"/>
                    <a:pt x="546995" y="1781145"/>
                  </a:cubicBezTo>
                  <a:cubicBezTo>
                    <a:pt x="483473" y="1759983"/>
                    <a:pt x="434066" y="1703550"/>
                    <a:pt x="416421" y="1640064"/>
                  </a:cubicBezTo>
                  <a:cubicBezTo>
                    <a:pt x="402305" y="1587159"/>
                    <a:pt x="409364" y="1527199"/>
                    <a:pt x="388190" y="1477821"/>
                  </a:cubicBezTo>
                  <a:cubicBezTo>
                    <a:pt x="367015" y="1421389"/>
                    <a:pt x="314081" y="1382591"/>
                    <a:pt x="257616" y="1354376"/>
                  </a:cubicBezTo>
                  <a:cubicBezTo>
                    <a:pt x="201153" y="1326160"/>
                    <a:pt x="144689" y="1308525"/>
                    <a:pt x="91754" y="1280308"/>
                  </a:cubicBezTo>
                  <a:cubicBezTo>
                    <a:pt x="63522" y="1266200"/>
                    <a:pt x="38819" y="1245038"/>
                    <a:pt x="24703" y="1216822"/>
                  </a:cubicBezTo>
                  <a:cubicBezTo>
                    <a:pt x="3529" y="1178025"/>
                    <a:pt x="0" y="1132174"/>
                    <a:pt x="0" y="1089849"/>
                  </a:cubicBezTo>
                  <a:cubicBezTo>
                    <a:pt x="0" y="1029889"/>
                    <a:pt x="0" y="969931"/>
                    <a:pt x="21174" y="913498"/>
                  </a:cubicBezTo>
                  <a:cubicBezTo>
                    <a:pt x="42348" y="860593"/>
                    <a:pt x="81167" y="821795"/>
                    <a:pt x="123515" y="782998"/>
                  </a:cubicBezTo>
                  <a:cubicBezTo>
                    <a:pt x="183508" y="726566"/>
                    <a:pt x="250559" y="673661"/>
                    <a:pt x="307023" y="606647"/>
                  </a:cubicBezTo>
                  <a:cubicBezTo>
                    <a:pt x="359958" y="543161"/>
                    <a:pt x="402305" y="462040"/>
                    <a:pt x="395248" y="377391"/>
                  </a:cubicBezTo>
                  <a:cubicBezTo>
                    <a:pt x="395248" y="324485"/>
                    <a:pt x="370545" y="271580"/>
                    <a:pt x="359958" y="222202"/>
                  </a:cubicBezTo>
                  <a:cubicBezTo>
                    <a:pt x="349370" y="169297"/>
                    <a:pt x="345841" y="109338"/>
                    <a:pt x="377603" y="67013"/>
                  </a:cubicBezTo>
                  <a:cubicBezTo>
                    <a:pt x="416421" y="14108"/>
                    <a:pt x="487001" y="0"/>
                    <a:pt x="550524" y="0"/>
                  </a:cubicBezTo>
                  <a:cubicBezTo>
                    <a:pt x="656394" y="0"/>
                    <a:pt x="730503" y="35270"/>
                    <a:pt x="751676" y="141081"/>
                  </a:cubicBezTo>
                  <a:close/>
                </a:path>
              </a:pathLst>
            </a:custGeom>
            <a:solidFill>
              <a:srgbClr val="F9EDD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1117" name="Google Shape;1117;p40"/>
            <p:cNvSpPr/>
            <p:nvPr/>
          </p:nvSpPr>
          <p:spPr>
            <a:xfrm>
              <a:off x="6707766" y="4012081"/>
              <a:ext cx="1703818" cy="1961571"/>
            </a:xfrm>
            <a:custGeom>
              <a:avLst/>
              <a:gdLst/>
              <a:ahLst/>
              <a:cxnLst/>
              <a:rect l="l" t="t" r="r" b="b"/>
              <a:pathLst>
                <a:path w="1703818" h="1961571" extrusionOk="0">
                  <a:moveTo>
                    <a:pt x="1703818" y="1315579"/>
                  </a:moveTo>
                  <a:cubicBezTo>
                    <a:pt x="1703818" y="1308525"/>
                    <a:pt x="1696760" y="1297944"/>
                    <a:pt x="1689701" y="1290890"/>
                  </a:cubicBezTo>
                  <a:cubicBezTo>
                    <a:pt x="1672056" y="1269727"/>
                    <a:pt x="1650883" y="1252092"/>
                    <a:pt x="1622651" y="1237984"/>
                  </a:cubicBezTo>
                  <a:cubicBezTo>
                    <a:pt x="1594419" y="1223876"/>
                    <a:pt x="1566187" y="1216822"/>
                    <a:pt x="1537955" y="1216822"/>
                  </a:cubicBezTo>
                  <a:cubicBezTo>
                    <a:pt x="1509723" y="1216822"/>
                    <a:pt x="1481491" y="1209769"/>
                    <a:pt x="1453259" y="1202714"/>
                  </a:cubicBezTo>
                  <a:cubicBezTo>
                    <a:pt x="1442672" y="1178026"/>
                    <a:pt x="1439143" y="1178026"/>
                    <a:pt x="1417969" y="1160391"/>
                  </a:cubicBezTo>
                  <a:cubicBezTo>
                    <a:pt x="1410911" y="1153336"/>
                    <a:pt x="1403854" y="1149809"/>
                    <a:pt x="1396795" y="1142755"/>
                  </a:cubicBezTo>
                  <a:cubicBezTo>
                    <a:pt x="1389737" y="1135701"/>
                    <a:pt x="1382679" y="1132174"/>
                    <a:pt x="1372092" y="1135701"/>
                  </a:cubicBezTo>
                  <a:cubicBezTo>
                    <a:pt x="1372092" y="1135701"/>
                    <a:pt x="1365034" y="1135701"/>
                    <a:pt x="1365034" y="1135701"/>
                  </a:cubicBezTo>
                  <a:lnTo>
                    <a:pt x="1269751" y="1058106"/>
                  </a:lnTo>
                  <a:cubicBezTo>
                    <a:pt x="1245049" y="1036945"/>
                    <a:pt x="1220345" y="1012255"/>
                    <a:pt x="1199171" y="987566"/>
                  </a:cubicBezTo>
                  <a:cubicBezTo>
                    <a:pt x="1156824" y="938188"/>
                    <a:pt x="1118005" y="885282"/>
                    <a:pt x="1082715" y="828850"/>
                  </a:cubicBezTo>
                  <a:cubicBezTo>
                    <a:pt x="1050954" y="782999"/>
                    <a:pt x="1026250" y="730094"/>
                    <a:pt x="1001547" y="680716"/>
                  </a:cubicBezTo>
                  <a:cubicBezTo>
                    <a:pt x="952141" y="574905"/>
                    <a:pt x="899206" y="469094"/>
                    <a:pt x="842742" y="366811"/>
                  </a:cubicBezTo>
                  <a:cubicBezTo>
                    <a:pt x="807452" y="306851"/>
                    <a:pt x="772162" y="250419"/>
                    <a:pt x="726286" y="197513"/>
                  </a:cubicBezTo>
                  <a:cubicBezTo>
                    <a:pt x="701582" y="169298"/>
                    <a:pt x="676880" y="141081"/>
                    <a:pt x="648647" y="116392"/>
                  </a:cubicBezTo>
                  <a:cubicBezTo>
                    <a:pt x="627474" y="95230"/>
                    <a:pt x="602771" y="77595"/>
                    <a:pt x="578067" y="59960"/>
                  </a:cubicBezTo>
                  <a:cubicBezTo>
                    <a:pt x="514546" y="21162"/>
                    <a:pt x="447495" y="0"/>
                    <a:pt x="373386" y="0"/>
                  </a:cubicBezTo>
                  <a:cubicBezTo>
                    <a:pt x="352212" y="0"/>
                    <a:pt x="331038" y="3527"/>
                    <a:pt x="309864" y="10582"/>
                  </a:cubicBezTo>
                  <a:cubicBezTo>
                    <a:pt x="288690" y="17635"/>
                    <a:pt x="267516" y="28217"/>
                    <a:pt x="246342" y="42325"/>
                  </a:cubicBezTo>
                  <a:cubicBezTo>
                    <a:pt x="211052" y="63487"/>
                    <a:pt x="186350" y="91703"/>
                    <a:pt x="165175" y="123446"/>
                  </a:cubicBezTo>
                  <a:cubicBezTo>
                    <a:pt x="147530" y="151663"/>
                    <a:pt x="136943" y="179878"/>
                    <a:pt x="129885" y="211621"/>
                  </a:cubicBezTo>
                  <a:cubicBezTo>
                    <a:pt x="126356" y="229256"/>
                    <a:pt x="122827" y="246891"/>
                    <a:pt x="122827" y="264527"/>
                  </a:cubicBezTo>
                  <a:cubicBezTo>
                    <a:pt x="122827" y="292743"/>
                    <a:pt x="129885" y="324486"/>
                    <a:pt x="140472" y="349176"/>
                  </a:cubicBezTo>
                  <a:cubicBezTo>
                    <a:pt x="154588" y="391499"/>
                    <a:pt x="175762" y="426770"/>
                    <a:pt x="203995" y="458513"/>
                  </a:cubicBezTo>
                  <a:cubicBezTo>
                    <a:pt x="225168" y="483202"/>
                    <a:pt x="249871" y="511418"/>
                    <a:pt x="274574" y="532580"/>
                  </a:cubicBezTo>
                  <a:cubicBezTo>
                    <a:pt x="285161" y="543162"/>
                    <a:pt x="295748" y="553743"/>
                    <a:pt x="306335" y="560797"/>
                  </a:cubicBezTo>
                  <a:cubicBezTo>
                    <a:pt x="323980" y="578432"/>
                    <a:pt x="331038" y="596067"/>
                    <a:pt x="334567" y="620756"/>
                  </a:cubicBezTo>
                  <a:cubicBezTo>
                    <a:pt x="334567" y="627810"/>
                    <a:pt x="334567" y="634864"/>
                    <a:pt x="334567" y="641918"/>
                  </a:cubicBezTo>
                  <a:cubicBezTo>
                    <a:pt x="334567" y="656026"/>
                    <a:pt x="327509" y="663080"/>
                    <a:pt x="309864" y="666608"/>
                  </a:cubicBezTo>
                  <a:cubicBezTo>
                    <a:pt x="306335" y="666608"/>
                    <a:pt x="302806" y="663080"/>
                    <a:pt x="295748" y="659553"/>
                  </a:cubicBezTo>
                  <a:cubicBezTo>
                    <a:pt x="246342" y="627810"/>
                    <a:pt x="193407" y="606648"/>
                    <a:pt x="140472" y="592540"/>
                  </a:cubicBezTo>
                  <a:cubicBezTo>
                    <a:pt x="126356" y="589013"/>
                    <a:pt x="108711" y="585486"/>
                    <a:pt x="94595" y="585486"/>
                  </a:cubicBezTo>
                  <a:cubicBezTo>
                    <a:pt x="76950" y="585486"/>
                    <a:pt x="62835" y="585486"/>
                    <a:pt x="45190" y="592540"/>
                  </a:cubicBezTo>
                  <a:cubicBezTo>
                    <a:pt x="31073" y="599593"/>
                    <a:pt x="20486" y="606648"/>
                    <a:pt x="13428" y="620756"/>
                  </a:cubicBezTo>
                  <a:cubicBezTo>
                    <a:pt x="2841" y="641918"/>
                    <a:pt x="-4217" y="666608"/>
                    <a:pt x="2841" y="691296"/>
                  </a:cubicBezTo>
                  <a:cubicBezTo>
                    <a:pt x="6370" y="712459"/>
                    <a:pt x="16957" y="733621"/>
                    <a:pt x="27545" y="754783"/>
                  </a:cubicBezTo>
                  <a:cubicBezTo>
                    <a:pt x="38131" y="772418"/>
                    <a:pt x="52247" y="786526"/>
                    <a:pt x="66363" y="804161"/>
                  </a:cubicBezTo>
                  <a:cubicBezTo>
                    <a:pt x="91066" y="835904"/>
                    <a:pt x="122827" y="860594"/>
                    <a:pt x="151060" y="888810"/>
                  </a:cubicBezTo>
                  <a:cubicBezTo>
                    <a:pt x="186350" y="924080"/>
                    <a:pt x="228697" y="959350"/>
                    <a:pt x="263987" y="994620"/>
                  </a:cubicBezTo>
                  <a:cubicBezTo>
                    <a:pt x="285161" y="1015782"/>
                    <a:pt x="309864" y="1033418"/>
                    <a:pt x="331038" y="1054580"/>
                  </a:cubicBezTo>
                  <a:cubicBezTo>
                    <a:pt x="352212" y="1072215"/>
                    <a:pt x="373386" y="1093376"/>
                    <a:pt x="394560" y="1111011"/>
                  </a:cubicBezTo>
                  <a:cubicBezTo>
                    <a:pt x="415734" y="1128646"/>
                    <a:pt x="436907" y="1149809"/>
                    <a:pt x="454552" y="1170971"/>
                  </a:cubicBezTo>
                  <a:cubicBezTo>
                    <a:pt x="486314" y="1206241"/>
                    <a:pt x="521604" y="1245039"/>
                    <a:pt x="549836" y="1283836"/>
                  </a:cubicBezTo>
                  <a:cubicBezTo>
                    <a:pt x="585126" y="1333214"/>
                    <a:pt x="620416" y="1382592"/>
                    <a:pt x="655706" y="1435498"/>
                  </a:cubicBezTo>
                  <a:cubicBezTo>
                    <a:pt x="680409" y="1467241"/>
                    <a:pt x="701582" y="1502511"/>
                    <a:pt x="722756" y="1537781"/>
                  </a:cubicBezTo>
                  <a:cubicBezTo>
                    <a:pt x="733344" y="1558943"/>
                    <a:pt x="747460" y="1580106"/>
                    <a:pt x="761576" y="1597741"/>
                  </a:cubicBezTo>
                  <a:cubicBezTo>
                    <a:pt x="803924" y="1661227"/>
                    <a:pt x="842742" y="1724714"/>
                    <a:pt x="874504" y="1795254"/>
                  </a:cubicBezTo>
                  <a:cubicBezTo>
                    <a:pt x="881561" y="1809362"/>
                    <a:pt x="888620" y="1826997"/>
                    <a:pt x="892149" y="1841105"/>
                  </a:cubicBezTo>
                  <a:cubicBezTo>
                    <a:pt x="902735" y="1865795"/>
                    <a:pt x="909794" y="1894010"/>
                    <a:pt x="920380" y="1922226"/>
                  </a:cubicBezTo>
                  <a:cubicBezTo>
                    <a:pt x="920380" y="1925753"/>
                    <a:pt x="913322" y="1929280"/>
                    <a:pt x="916851" y="1936335"/>
                  </a:cubicBezTo>
                  <a:cubicBezTo>
                    <a:pt x="920380" y="1950443"/>
                    <a:pt x="938025" y="1964551"/>
                    <a:pt x="955670" y="1961023"/>
                  </a:cubicBezTo>
                  <a:cubicBezTo>
                    <a:pt x="962729" y="1961023"/>
                    <a:pt x="969786" y="1957496"/>
                    <a:pt x="973315" y="1953970"/>
                  </a:cubicBezTo>
                  <a:cubicBezTo>
                    <a:pt x="994490" y="1943388"/>
                    <a:pt x="1012135" y="1929280"/>
                    <a:pt x="1033309" y="1915173"/>
                  </a:cubicBezTo>
                  <a:cubicBezTo>
                    <a:pt x="1061540" y="1894010"/>
                    <a:pt x="1086244" y="1872848"/>
                    <a:pt x="1107417" y="1848159"/>
                  </a:cubicBezTo>
                  <a:cubicBezTo>
                    <a:pt x="1118005" y="1834050"/>
                    <a:pt x="1128591" y="1819943"/>
                    <a:pt x="1139179" y="1809362"/>
                  </a:cubicBezTo>
                  <a:cubicBezTo>
                    <a:pt x="1163881" y="1781145"/>
                    <a:pt x="1185055" y="1756457"/>
                    <a:pt x="1206229" y="1724714"/>
                  </a:cubicBezTo>
                  <a:cubicBezTo>
                    <a:pt x="1206229" y="1721186"/>
                    <a:pt x="1213287" y="1714132"/>
                    <a:pt x="1216816" y="1710605"/>
                  </a:cubicBezTo>
                  <a:cubicBezTo>
                    <a:pt x="1237990" y="1685916"/>
                    <a:pt x="1259164" y="1657699"/>
                    <a:pt x="1276809" y="1625956"/>
                  </a:cubicBezTo>
                  <a:cubicBezTo>
                    <a:pt x="1287396" y="1608321"/>
                    <a:pt x="1297984" y="1587159"/>
                    <a:pt x="1308570" y="1569524"/>
                  </a:cubicBezTo>
                  <a:cubicBezTo>
                    <a:pt x="1329744" y="1530728"/>
                    <a:pt x="1350919" y="1495457"/>
                    <a:pt x="1368564" y="1456660"/>
                  </a:cubicBezTo>
                  <a:cubicBezTo>
                    <a:pt x="1382679" y="1431970"/>
                    <a:pt x="1389737" y="1407282"/>
                    <a:pt x="1403854" y="1382592"/>
                  </a:cubicBezTo>
                  <a:cubicBezTo>
                    <a:pt x="1417969" y="1347322"/>
                    <a:pt x="1435614" y="1312052"/>
                    <a:pt x="1446201" y="1276782"/>
                  </a:cubicBezTo>
                  <a:cubicBezTo>
                    <a:pt x="1446201" y="1276782"/>
                    <a:pt x="1446201" y="1276782"/>
                    <a:pt x="1446201" y="1276782"/>
                  </a:cubicBezTo>
                  <a:cubicBezTo>
                    <a:pt x="1449730" y="1276782"/>
                    <a:pt x="1456788" y="1283836"/>
                    <a:pt x="1460317" y="1287362"/>
                  </a:cubicBezTo>
                  <a:cubicBezTo>
                    <a:pt x="1467375" y="1290890"/>
                    <a:pt x="1470904" y="1297944"/>
                    <a:pt x="1477962" y="1301471"/>
                  </a:cubicBezTo>
                  <a:cubicBezTo>
                    <a:pt x="1506194" y="1326160"/>
                    <a:pt x="1537955" y="1343795"/>
                    <a:pt x="1573245" y="1354377"/>
                  </a:cubicBezTo>
                  <a:cubicBezTo>
                    <a:pt x="1597948" y="1361430"/>
                    <a:pt x="1626180" y="1364957"/>
                    <a:pt x="1650883" y="1357903"/>
                  </a:cubicBezTo>
                  <a:cubicBezTo>
                    <a:pt x="1661470" y="1357903"/>
                    <a:pt x="1668528" y="1354377"/>
                    <a:pt x="1675586" y="1347322"/>
                  </a:cubicBezTo>
                  <a:cubicBezTo>
                    <a:pt x="1686173" y="1340268"/>
                    <a:pt x="1693231" y="1326160"/>
                    <a:pt x="1689701" y="1312052"/>
                  </a:cubicBezTo>
                  <a:close/>
                  <a:moveTo>
                    <a:pt x="913322" y="1862267"/>
                  </a:moveTo>
                  <a:cubicBezTo>
                    <a:pt x="906265" y="1834050"/>
                    <a:pt x="899206" y="1809362"/>
                    <a:pt x="885091" y="1784672"/>
                  </a:cubicBezTo>
                  <a:cubicBezTo>
                    <a:pt x="885091" y="1784672"/>
                    <a:pt x="885091" y="1781145"/>
                    <a:pt x="885091" y="1777619"/>
                  </a:cubicBezTo>
                  <a:cubicBezTo>
                    <a:pt x="885091" y="1777619"/>
                    <a:pt x="888620" y="1777619"/>
                    <a:pt x="892149" y="1774092"/>
                  </a:cubicBezTo>
                  <a:cubicBezTo>
                    <a:pt x="892149" y="1774092"/>
                    <a:pt x="892149" y="1774092"/>
                    <a:pt x="892149" y="1774092"/>
                  </a:cubicBezTo>
                  <a:cubicBezTo>
                    <a:pt x="892149" y="1774092"/>
                    <a:pt x="888620" y="1770565"/>
                    <a:pt x="885091" y="1770565"/>
                  </a:cubicBezTo>
                  <a:cubicBezTo>
                    <a:pt x="874504" y="1767037"/>
                    <a:pt x="870975" y="1756457"/>
                    <a:pt x="874504" y="1745875"/>
                  </a:cubicBezTo>
                  <a:cubicBezTo>
                    <a:pt x="874504" y="1745875"/>
                    <a:pt x="874504" y="1745875"/>
                    <a:pt x="874504" y="1745875"/>
                  </a:cubicBezTo>
                  <a:cubicBezTo>
                    <a:pt x="874504" y="1745875"/>
                    <a:pt x="874504" y="1742349"/>
                    <a:pt x="867446" y="1742349"/>
                  </a:cubicBezTo>
                  <a:cubicBezTo>
                    <a:pt x="867446" y="1742349"/>
                    <a:pt x="867446" y="1742349"/>
                    <a:pt x="867446" y="1742349"/>
                  </a:cubicBezTo>
                  <a:cubicBezTo>
                    <a:pt x="842742" y="1700024"/>
                    <a:pt x="821569" y="1661227"/>
                    <a:pt x="796866" y="1618903"/>
                  </a:cubicBezTo>
                  <a:cubicBezTo>
                    <a:pt x="796866" y="1618903"/>
                    <a:pt x="800395" y="1618903"/>
                    <a:pt x="803924" y="1618903"/>
                  </a:cubicBezTo>
                  <a:cubicBezTo>
                    <a:pt x="807452" y="1618903"/>
                    <a:pt x="810981" y="1618903"/>
                    <a:pt x="814511" y="1618903"/>
                  </a:cubicBezTo>
                  <a:cubicBezTo>
                    <a:pt x="814511" y="1618903"/>
                    <a:pt x="814511" y="1611849"/>
                    <a:pt x="814511" y="1611849"/>
                  </a:cubicBezTo>
                  <a:cubicBezTo>
                    <a:pt x="807452" y="1611849"/>
                    <a:pt x="800395" y="1611849"/>
                    <a:pt x="789807" y="1611849"/>
                  </a:cubicBezTo>
                  <a:cubicBezTo>
                    <a:pt x="775691" y="1594214"/>
                    <a:pt x="747460" y="1551889"/>
                    <a:pt x="733344" y="1520146"/>
                  </a:cubicBezTo>
                  <a:cubicBezTo>
                    <a:pt x="733344" y="1513093"/>
                    <a:pt x="740401" y="1506038"/>
                    <a:pt x="733344" y="1498984"/>
                  </a:cubicBezTo>
                  <a:lnTo>
                    <a:pt x="726286" y="1506038"/>
                  </a:lnTo>
                  <a:cubicBezTo>
                    <a:pt x="726286" y="1506038"/>
                    <a:pt x="726286" y="1506038"/>
                    <a:pt x="722756" y="1506038"/>
                  </a:cubicBezTo>
                  <a:cubicBezTo>
                    <a:pt x="698054" y="1470768"/>
                    <a:pt x="673351" y="1435498"/>
                    <a:pt x="648647" y="1400227"/>
                  </a:cubicBezTo>
                  <a:cubicBezTo>
                    <a:pt x="627474" y="1368484"/>
                    <a:pt x="602771" y="1336742"/>
                    <a:pt x="581597" y="1304997"/>
                  </a:cubicBezTo>
                  <a:cubicBezTo>
                    <a:pt x="581597" y="1304997"/>
                    <a:pt x="581597" y="1301471"/>
                    <a:pt x="578067" y="1297944"/>
                  </a:cubicBezTo>
                  <a:cubicBezTo>
                    <a:pt x="578067" y="1294417"/>
                    <a:pt x="588655" y="1287362"/>
                    <a:pt x="578067" y="1280309"/>
                  </a:cubicBezTo>
                  <a:cubicBezTo>
                    <a:pt x="578067" y="1280309"/>
                    <a:pt x="571010" y="1287362"/>
                    <a:pt x="567481" y="1287362"/>
                  </a:cubicBezTo>
                  <a:cubicBezTo>
                    <a:pt x="563952" y="1280309"/>
                    <a:pt x="556894" y="1276782"/>
                    <a:pt x="556894" y="1269727"/>
                  </a:cubicBezTo>
                  <a:cubicBezTo>
                    <a:pt x="563952" y="1269727"/>
                    <a:pt x="567481" y="1269727"/>
                    <a:pt x="574539" y="1269727"/>
                  </a:cubicBezTo>
                  <a:cubicBezTo>
                    <a:pt x="567481" y="1259147"/>
                    <a:pt x="556894" y="1262674"/>
                    <a:pt x="549836" y="1262674"/>
                  </a:cubicBezTo>
                  <a:cubicBezTo>
                    <a:pt x="514546" y="1216822"/>
                    <a:pt x="475727" y="1174498"/>
                    <a:pt x="433379" y="1132174"/>
                  </a:cubicBezTo>
                  <a:cubicBezTo>
                    <a:pt x="433379" y="1125120"/>
                    <a:pt x="436907" y="1114539"/>
                    <a:pt x="433379" y="1107485"/>
                  </a:cubicBezTo>
                  <a:cubicBezTo>
                    <a:pt x="426321" y="1107485"/>
                    <a:pt x="433379" y="1118066"/>
                    <a:pt x="426321" y="1121593"/>
                  </a:cubicBezTo>
                  <a:cubicBezTo>
                    <a:pt x="415734" y="1114539"/>
                    <a:pt x="408676" y="1103958"/>
                    <a:pt x="398089" y="1096903"/>
                  </a:cubicBezTo>
                  <a:cubicBezTo>
                    <a:pt x="398089" y="1096903"/>
                    <a:pt x="405147" y="1096903"/>
                    <a:pt x="408676" y="1093376"/>
                  </a:cubicBezTo>
                  <a:cubicBezTo>
                    <a:pt x="408676" y="1093376"/>
                    <a:pt x="401617" y="1089850"/>
                    <a:pt x="401617" y="1089850"/>
                  </a:cubicBezTo>
                  <a:cubicBezTo>
                    <a:pt x="391031" y="1089850"/>
                    <a:pt x="383973" y="1082796"/>
                    <a:pt x="376915" y="1075741"/>
                  </a:cubicBezTo>
                  <a:cubicBezTo>
                    <a:pt x="352212" y="1051053"/>
                    <a:pt x="327509" y="1029890"/>
                    <a:pt x="299277" y="1005201"/>
                  </a:cubicBezTo>
                  <a:cubicBezTo>
                    <a:pt x="260458" y="969931"/>
                    <a:pt x="221640" y="934660"/>
                    <a:pt x="179291" y="899390"/>
                  </a:cubicBezTo>
                  <a:cubicBezTo>
                    <a:pt x="168705" y="888810"/>
                    <a:pt x="158117" y="878229"/>
                    <a:pt x="147530" y="867647"/>
                  </a:cubicBezTo>
                  <a:cubicBezTo>
                    <a:pt x="147530" y="860594"/>
                    <a:pt x="147530" y="857067"/>
                    <a:pt x="147530" y="853539"/>
                  </a:cubicBezTo>
                  <a:cubicBezTo>
                    <a:pt x="144001" y="853539"/>
                    <a:pt x="140472" y="853539"/>
                    <a:pt x="136943" y="853539"/>
                  </a:cubicBezTo>
                  <a:cubicBezTo>
                    <a:pt x="136943" y="853539"/>
                    <a:pt x="136943" y="853539"/>
                    <a:pt x="133415" y="853539"/>
                  </a:cubicBezTo>
                  <a:cubicBezTo>
                    <a:pt x="101653" y="825324"/>
                    <a:pt x="73421" y="793580"/>
                    <a:pt x="48718" y="758309"/>
                  </a:cubicBezTo>
                  <a:cubicBezTo>
                    <a:pt x="38131" y="740674"/>
                    <a:pt x="31073" y="723039"/>
                    <a:pt x="27545" y="701878"/>
                  </a:cubicBezTo>
                  <a:cubicBezTo>
                    <a:pt x="27545" y="680716"/>
                    <a:pt x="27545" y="663080"/>
                    <a:pt x="38131" y="645445"/>
                  </a:cubicBezTo>
                  <a:cubicBezTo>
                    <a:pt x="45190" y="634864"/>
                    <a:pt x="52247" y="627810"/>
                    <a:pt x="62835" y="620756"/>
                  </a:cubicBezTo>
                  <a:cubicBezTo>
                    <a:pt x="73421" y="613702"/>
                    <a:pt x="87537" y="613702"/>
                    <a:pt x="98125" y="613702"/>
                  </a:cubicBezTo>
                  <a:cubicBezTo>
                    <a:pt x="112240" y="613702"/>
                    <a:pt x="122827" y="613702"/>
                    <a:pt x="136943" y="620756"/>
                  </a:cubicBezTo>
                  <a:cubicBezTo>
                    <a:pt x="168705" y="627810"/>
                    <a:pt x="200465" y="641918"/>
                    <a:pt x="228697" y="652499"/>
                  </a:cubicBezTo>
                  <a:cubicBezTo>
                    <a:pt x="256929" y="666608"/>
                    <a:pt x="285161" y="677188"/>
                    <a:pt x="316922" y="687769"/>
                  </a:cubicBezTo>
                  <a:cubicBezTo>
                    <a:pt x="320451" y="687769"/>
                    <a:pt x="323980" y="687769"/>
                    <a:pt x="327509" y="691296"/>
                  </a:cubicBezTo>
                  <a:cubicBezTo>
                    <a:pt x="327509" y="694823"/>
                    <a:pt x="327509" y="698351"/>
                    <a:pt x="327509" y="705404"/>
                  </a:cubicBezTo>
                  <a:cubicBezTo>
                    <a:pt x="327509" y="698351"/>
                    <a:pt x="331038" y="694823"/>
                    <a:pt x="334567" y="691296"/>
                  </a:cubicBezTo>
                  <a:cubicBezTo>
                    <a:pt x="334567" y="691296"/>
                    <a:pt x="334567" y="687769"/>
                    <a:pt x="334567" y="684243"/>
                  </a:cubicBezTo>
                  <a:cubicBezTo>
                    <a:pt x="334567" y="680716"/>
                    <a:pt x="331038" y="684243"/>
                    <a:pt x="327509" y="684243"/>
                  </a:cubicBezTo>
                  <a:cubicBezTo>
                    <a:pt x="327509" y="684243"/>
                    <a:pt x="327509" y="684243"/>
                    <a:pt x="323980" y="684243"/>
                  </a:cubicBezTo>
                  <a:cubicBezTo>
                    <a:pt x="323980" y="684243"/>
                    <a:pt x="323980" y="684243"/>
                    <a:pt x="323980" y="684243"/>
                  </a:cubicBezTo>
                  <a:cubicBezTo>
                    <a:pt x="341625" y="677188"/>
                    <a:pt x="345154" y="659553"/>
                    <a:pt x="345154" y="641918"/>
                  </a:cubicBezTo>
                  <a:cubicBezTo>
                    <a:pt x="345154" y="627810"/>
                    <a:pt x="345154" y="617229"/>
                    <a:pt x="338096" y="606648"/>
                  </a:cubicBezTo>
                  <a:cubicBezTo>
                    <a:pt x="338096" y="599593"/>
                    <a:pt x="334567" y="592540"/>
                    <a:pt x="338096" y="585486"/>
                  </a:cubicBezTo>
                  <a:cubicBezTo>
                    <a:pt x="338096" y="581958"/>
                    <a:pt x="338096" y="574905"/>
                    <a:pt x="334567" y="571378"/>
                  </a:cubicBezTo>
                  <a:cubicBezTo>
                    <a:pt x="334567" y="571378"/>
                    <a:pt x="331038" y="574905"/>
                    <a:pt x="327509" y="578432"/>
                  </a:cubicBezTo>
                  <a:cubicBezTo>
                    <a:pt x="327509" y="578432"/>
                    <a:pt x="327509" y="578432"/>
                    <a:pt x="327509" y="578432"/>
                  </a:cubicBezTo>
                  <a:cubicBezTo>
                    <a:pt x="316922" y="567850"/>
                    <a:pt x="306335" y="557270"/>
                    <a:pt x="295748" y="546688"/>
                  </a:cubicBezTo>
                  <a:cubicBezTo>
                    <a:pt x="281632" y="529053"/>
                    <a:pt x="263987" y="514945"/>
                    <a:pt x="249871" y="497310"/>
                  </a:cubicBezTo>
                  <a:cubicBezTo>
                    <a:pt x="249871" y="497310"/>
                    <a:pt x="246342" y="490257"/>
                    <a:pt x="242813" y="486729"/>
                  </a:cubicBezTo>
                  <a:cubicBezTo>
                    <a:pt x="246342" y="486729"/>
                    <a:pt x="249871" y="483202"/>
                    <a:pt x="253400" y="479675"/>
                  </a:cubicBezTo>
                  <a:cubicBezTo>
                    <a:pt x="246342" y="476148"/>
                    <a:pt x="242813" y="479675"/>
                    <a:pt x="235755" y="479675"/>
                  </a:cubicBezTo>
                  <a:cubicBezTo>
                    <a:pt x="235755" y="479675"/>
                    <a:pt x="235755" y="476148"/>
                    <a:pt x="228697" y="472622"/>
                  </a:cubicBezTo>
                  <a:cubicBezTo>
                    <a:pt x="221640" y="465567"/>
                    <a:pt x="218110" y="462040"/>
                    <a:pt x="218110" y="451459"/>
                  </a:cubicBezTo>
                  <a:cubicBezTo>
                    <a:pt x="218110" y="444405"/>
                    <a:pt x="218110" y="440878"/>
                    <a:pt x="211052" y="437351"/>
                  </a:cubicBezTo>
                  <a:cubicBezTo>
                    <a:pt x="211052" y="437351"/>
                    <a:pt x="211052" y="440878"/>
                    <a:pt x="207523" y="444405"/>
                  </a:cubicBezTo>
                  <a:cubicBezTo>
                    <a:pt x="189878" y="430297"/>
                    <a:pt x="161646" y="377392"/>
                    <a:pt x="154588" y="338594"/>
                  </a:cubicBezTo>
                  <a:cubicBezTo>
                    <a:pt x="154588" y="335067"/>
                    <a:pt x="168705" y="338594"/>
                    <a:pt x="168705" y="328014"/>
                  </a:cubicBezTo>
                  <a:cubicBezTo>
                    <a:pt x="165175" y="328014"/>
                    <a:pt x="158117" y="328014"/>
                    <a:pt x="151060" y="328014"/>
                  </a:cubicBezTo>
                  <a:cubicBezTo>
                    <a:pt x="151060" y="320959"/>
                    <a:pt x="151060" y="313906"/>
                    <a:pt x="147530" y="303324"/>
                  </a:cubicBezTo>
                  <a:cubicBezTo>
                    <a:pt x="140472" y="268054"/>
                    <a:pt x="144001" y="232784"/>
                    <a:pt x="154588" y="201041"/>
                  </a:cubicBezTo>
                  <a:cubicBezTo>
                    <a:pt x="161646" y="176351"/>
                    <a:pt x="172233" y="151663"/>
                    <a:pt x="186350" y="130500"/>
                  </a:cubicBezTo>
                  <a:cubicBezTo>
                    <a:pt x="189878" y="123446"/>
                    <a:pt x="193407" y="116392"/>
                    <a:pt x="200465" y="112865"/>
                  </a:cubicBezTo>
                  <a:cubicBezTo>
                    <a:pt x="200465" y="119920"/>
                    <a:pt x="200465" y="123446"/>
                    <a:pt x="200465" y="126973"/>
                  </a:cubicBezTo>
                  <a:cubicBezTo>
                    <a:pt x="207523" y="123446"/>
                    <a:pt x="203995" y="116392"/>
                    <a:pt x="207523" y="112865"/>
                  </a:cubicBezTo>
                  <a:cubicBezTo>
                    <a:pt x="207523" y="102284"/>
                    <a:pt x="214581" y="91703"/>
                    <a:pt x="221640" y="84649"/>
                  </a:cubicBezTo>
                  <a:cubicBezTo>
                    <a:pt x="225168" y="84649"/>
                    <a:pt x="228697" y="77595"/>
                    <a:pt x="235755" y="74068"/>
                  </a:cubicBezTo>
                  <a:cubicBezTo>
                    <a:pt x="267516" y="52905"/>
                    <a:pt x="299277" y="38797"/>
                    <a:pt x="334567" y="28217"/>
                  </a:cubicBezTo>
                  <a:cubicBezTo>
                    <a:pt x="341625" y="28217"/>
                    <a:pt x="348683" y="28217"/>
                    <a:pt x="355741" y="24690"/>
                  </a:cubicBezTo>
                  <a:cubicBezTo>
                    <a:pt x="355741" y="28217"/>
                    <a:pt x="355741" y="31744"/>
                    <a:pt x="355741" y="35270"/>
                  </a:cubicBezTo>
                  <a:cubicBezTo>
                    <a:pt x="355741" y="35270"/>
                    <a:pt x="355741" y="35270"/>
                    <a:pt x="359270" y="35270"/>
                  </a:cubicBezTo>
                  <a:cubicBezTo>
                    <a:pt x="362799" y="35270"/>
                    <a:pt x="359270" y="35270"/>
                    <a:pt x="362799" y="35270"/>
                  </a:cubicBezTo>
                  <a:cubicBezTo>
                    <a:pt x="362799" y="35270"/>
                    <a:pt x="362799" y="28217"/>
                    <a:pt x="362799" y="28217"/>
                  </a:cubicBezTo>
                  <a:cubicBezTo>
                    <a:pt x="394560" y="17635"/>
                    <a:pt x="475727" y="35270"/>
                    <a:pt x="521604" y="59960"/>
                  </a:cubicBezTo>
                  <a:cubicBezTo>
                    <a:pt x="521604" y="63487"/>
                    <a:pt x="521604" y="67014"/>
                    <a:pt x="521604" y="70540"/>
                  </a:cubicBezTo>
                  <a:cubicBezTo>
                    <a:pt x="528662" y="70540"/>
                    <a:pt x="525132" y="67014"/>
                    <a:pt x="532191" y="63487"/>
                  </a:cubicBezTo>
                  <a:cubicBezTo>
                    <a:pt x="532191" y="63487"/>
                    <a:pt x="532191" y="63487"/>
                    <a:pt x="532191" y="63487"/>
                  </a:cubicBezTo>
                  <a:cubicBezTo>
                    <a:pt x="539249" y="67014"/>
                    <a:pt x="546307" y="70540"/>
                    <a:pt x="556894" y="77595"/>
                  </a:cubicBezTo>
                  <a:cubicBezTo>
                    <a:pt x="592184" y="98757"/>
                    <a:pt x="620416" y="123446"/>
                    <a:pt x="648647" y="151663"/>
                  </a:cubicBezTo>
                  <a:cubicBezTo>
                    <a:pt x="648647" y="151663"/>
                    <a:pt x="648647" y="151663"/>
                    <a:pt x="648647" y="151663"/>
                  </a:cubicBezTo>
                  <a:cubicBezTo>
                    <a:pt x="645119" y="158716"/>
                    <a:pt x="638061" y="151663"/>
                    <a:pt x="631002" y="155190"/>
                  </a:cubicBezTo>
                  <a:cubicBezTo>
                    <a:pt x="638061" y="162243"/>
                    <a:pt x="645119" y="155190"/>
                    <a:pt x="655706" y="155190"/>
                  </a:cubicBezTo>
                  <a:cubicBezTo>
                    <a:pt x="659235" y="158716"/>
                    <a:pt x="666292" y="165770"/>
                    <a:pt x="669821" y="169298"/>
                  </a:cubicBezTo>
                  <a:cubicBezTo>
                    <a:pt x="673351" y="172825"/>
                    <a:pt x="680409" y="179878"/>
                    <a:pt x="683937" y="186933"/>
                  </a:cubicBezTo>
                  <a:cubicBezTo>
                    <a:pt x="683937" y="190460"/>
                    <a:pt x="683937" y="193986"/>
                    <a:pt x="683937" y="201041"/>
                  </a:cubicBezTo>
                  <a:cubicBezTo>
                    <a:pt x="683937" y="204568"/>
                    <a:pt x="683937" y="208095"/>
                    <a:pt x="683937" y="211621"/>
                  </a:cubicBezTo>
                  <a:cubicBezTo>
                    <a:pt x="687466" y="211621"/>
                    <a:pt x="687466" y="211621"/>
                    <a:pt x="690996" y="204568"/>
                  </a:cubicBezTo>
                  <a:cubicBezTo>
                    <a:pt x="690996" y="204568"/>
                    <a:pt x="690996" y="201041"/>
                    <a:pt x="690996" y="197513"/>
                  </a:cubicBezTo>
                  <a:cubicBezTo>
                    <a:pt x="690996" y="197513"/>
                    <a:pt x="694525" y="197513"/>
                    <a:pt x="698054" y="201041"/>
                  </a:cubicBezTo>
                  <a:cubicBezTo>
                    <a:pt x="715699" y="222203"/>
                    <a:pt x="733344" y="243365"/>
                    <a:pt x="747460" y="268054"/>
                  </a:cubicBezTo>
                  <a:cubicBezTo>
                    <a:pt x="754517" y="278635"/>
                    <a:pt x="765105" y="292743"/>
                    <a:pt x="772162" y="303324"/>
                  </a:cubicBezTo>
                  <a:cubicBezTo>
                    <a:pt x="765105" y="303324"/>
                    <a:pt x="758046" y="303324"/>
                    <a:pt x="750989" y="306851"/>
                  </a:cubicBezTo>
                  <a:cubicBezTo>
                    <a:pt x="750989" y="313906"/>
                    <a:pt x="754517" y="313906"/>
                    <a:pt x="758046" y="313906"/>
                  </a:cubicBezTo>
                  <a:cubicBezTo>
                    <a:pt x="765105" y="313906"/>
                    <a:pt x="768634" y="313906"/>
                    <a:pt x="775691" y="313906"/>
                  </a:cubicBezTo>
                  <a:cubicBezTo>
                    <a:pt x="807452" y="363284"/>
                    <a:pt x="835685" y="416189"/>
                    <a:pt x="863916" y="469094"/>
                  </a:cubicBezTo>
                  <a:cubicBezTo>
                    <a:pt x="856859" y="469094"/>
                    <a:pt x="853330" y="469094"/>
                    <a:pt x="846271" y="469094"/>
                  </a:cubicBezTo>
                  <a:cubicBezTo>
                    <a:pt x="846271" y="469094"/>
                    <a:pt x="842742" y="469094"/>
                    <a:pt x="839214" y="472622"/>
                  </a:cubicBezTo>
                  <a:cubicBezTo>
                    <a:pt x="846271" y="472622"/>
                    <a:pt x="856859" y="472622"/>
                    <a:pt x="863916" y="476148"/>
                  </a:cubicBezTo>
                  <a:cubicBezTo>
                    <a:pt x="863916" y="476148"/>
                    <a:pt x="863916" y="479675"/>
                    <a:pt x="867446" y="483202"/>
                  </a:cubicBezTo>
                  <a:cubicBezTo>
                    <a:pt x="899206" y="543162"/>
                    <a:pt x="927439" y="606648"/>
                    <a:pt x="959200" y="666608"/>
                  </a:cubicBezTo>
                  <a:cubicBezTo>
                    <a:pt x="966257" y="677188"/>
                    <a:pt x="969786" y="687769"/>
                    <a:pt x="969786" y="701878"/>
                  </a:cubicBezTo>
                  <a:cubicBezTo>
                    <a:pt x="969786" y="701878"/>
                    <a:pt x="976845" y="701878"/>
                    <a:pt x="980374" y="708931"/>
                  </a:cubicBezTo>
                  <a:cubicBezTo>
                    <a:pt x="998019" y="744201"/>
                    <a:pt x="1015664" y="775944"/>
                    <a:pt x="1033309" y="811215"/>
                  </a:cubicBezTo>
                  <a:cubicBezTo>
                    <a:pt x="1033309" y="811215"/>
                    <a:pt x="1029780" y="811215"/>
                    <a:pt x="1026250" y="814742"/>
                  </a:cubicBezTo>
                  <a:cubicBezTo>
                    <a:pt x="1026250" y="818269"/>
                    <a:pt x="1026250" y="818269"/>
                    <a:pt x="1033309" y="818269"/>
                  </a:cubicBezTo>
                  <a:cubicBezTo>
                    <a:pt x="1040366" y="818269"/>
                    <a:pt x="1043895" y="818269"/>
                    <a:pt x="1047425" y="825324"/>
                  </a:cubicBezTo>
                  <a:cubicBezTo>
                    <a:pt x="1061540" y="850012"/>
                    <a:pt x="1079185" y="871174"/>
                    <a:pt x="1093301" y="895864"/>
                  </a:cubicBezTo>
                  <a:cubicBezTo>
                    <a:pt x="1096830" y="902917"/>
                    <a:pt x="1100360" y="906445"/>
                    <a:pt x="1103889" y="913499"/>
                  </a:cubicBezTo>
                  <a:cubicBezTo>
                    <a:pt x="1108582" y="918190"/>
                    <a:pt x="1110946" y="925243"/>
                    <a:pt x="1110946" y="934660"/>
                  </a:cubicBezTo>
                  <a:cubicBezTo>
                    <a:pt x="1118005" y="934660"/>
                    <a:pt x="1121534" y="938188"/>
                    <a:pt x="1125062" y="945242"/>
                  </a:cubicBezTo>
                  <a:cubicBezTo>
                    <a:pt x="1146236" y="973458"/>
                    <a:pt x="1163881" y="998147"/>
                    <a:pt x="1188584" y="1022836"/>
                  </a:cubicBezTo>
                  <a:cubicBezTo>
                    <a:pt x="1199171" y="1033418"/>
                    <a:pt x="1213287" y="1047525"/>
                    <a:pt x="1223874" y="1058106"/>
                  </a:cubicBezTo>
                  <a:cubicBezTo>
                    <a:pt x="1227404" y="1061633"/>
                    <a:pt x="1234461" y="1068688"/>
                    <a:pt x="1241519" y="1072215"/>
                  </a:cubicBezTo>
                  <a:cubicBezTo>
                    <a:pt x="1241519" y="1072215"/>
                    <a:pt x="1241519" y="1075741"/>
                    <a:pt x="1241519" y="1079268"/>
                  </a:cubicBezTo>
                  <a:cubicBezTo>
                    <a:pt x="1241519" y="1079268"/>
                    <a:pt x="1241519" y="1082796"/>
                    <a:pt x="1241519" y="1086323"/>
                  </a:cubicBezTo>
                  <a:cubicBezTo>
                    <a:pt x="1241519" y="1086323"/>
                    <a:pt x="1237990" y="1086323"/>
                    <a:pt x="1237990" y="1086323"/>
                  </a:cubicBezTo>
                  <a:cubicBezTo>
                    <a:pt x="1227404" y="1075741"/>
                    <a:pt x="1216816" y="1068688"/>
                    <a:pt x="1206229" y="1058106"/>
                  </a:cubicBezTo>
                  <a:cubicBezTo>
                    <a:pt x="1199171" y="1051053"/>
                    <a:pt x="1192114" y="1043998"/>
                    <a:pt x="1181526" y="1036945"/>
                  </a:cubicBezTo>
                  <a:cubicBezTo>
                    <a:pt x="1181526" y="1043998"/>
                    <a:pt x="1188584" y="1043998"/>
                    <a:pt x="1188584" y="1047525"/>
                  </a:cubicBezTo>
                  <a:cubicBezTo>
                    <a:pt x="1192114" y="1051053"/>
                    <a:pt x="1195642" y="1054580"/>
                    <a:pt x="1199171" y="1058106"/>
                  </a:cubicBezTo>
                  <a:cubicBezTo>
                    <a:pt x="1209759" y="1068688"/>
                    <a:pt x="1223874" y="1079268"/>
                    <a:pt x="1237990" y="1089850"/>
                  </a:cubicBezTo>
                  <a:cubicBezTo>
                    <a:pt x="1248577" y="1100431"/>
                    <a:pt x="1262694" y="1103958"/>
                    <a:pt x="1273280" y="1111011"/>
                  </a:cubicBezTo>
                  <a:lnTo>
                    <a:pt x="1248577" y="1089850"/>
                  </a:lnTo>
                  <a:cubicBezTo>
                    <a:pt x="1248577" y="1086323"/>
                    <a:pt x="1248577" y="1079268"/>
                    <a:pt x="1248577" y="1072215"/>
                  </a:cubicBezTo>
                  <a:cubicBezTo>
                    <a:pt x="1266222" y="1082796"/>
                    <a:pt x="1276809" y="1096903"/>
                    <a:pt x="1294454" y="1107485"/>
                  </a:cubicBezTo>
                  <a:cubicBezTo>
                    <a:pt x="1308570" y="1118066"/>
                    <a:pt x="1326215" y="1125120"/>
                    <a:pt x="1343860" y="1135701"/>
                  </a:cubicBezTo>
                  <a:cubicBezTo>
                    <a:pt x="1343860" y="1135701"/>
                    <a:pt x="1343860" y="1142755"/>
                    <a:pt x="1343860" y="1146282"/>
                  </a:cubicBezTo>
                  <a:cubicBezTo>
                    <a:pt x="1340331" y="1160391"/>
                    <a:pt x="1340331" y="1170971"/>
                    <a:pt x="1343860" y="1185079"/>
                  </a:cubicBezTo>
                  <a:cubicBezTo>
                    <a:pt x="1347389" y="1216822"/>
                    <a:pt x="1347389" y="1252092"/>
                    <a:pt x="1343860" y="1283836"/>
                  </a:cubicBezTo>
                  <a:cubicBezTo>
                    <a:pt x="1340331" y="1304997"/>
                    <a:pt x="1333274" y="1329687"/>
                    <a:pt x="1326215" y="1350849"/>
                  </a:cubicBezTo>
                  <a:cubicBezTo>
                    <a:pt x="1312099" y="1400227"/>
                    <a:pt x="1290925" y="1449605"/>
                    <a:pt x="1266222" y="1495457"/>
                  </a:cubicBezTo>
                  <a:cubicBezTo>
                    <a:pt x="1266222" y="1495457"/>
                    <a:pt x="1266222" y="1495457"/>
                    <a:pt x="1266222" y="1498984"/>
                  </a:cubicBezTo>
                  <a:cubicBezTo>
                    <a:pt x="1259164" y="1498984"/>
                    <a:pt x="1255635" y="1498984"/>
                    <a:pt x="1252106" y="1495457"/>
                  </a:cubicBezTo>
                  <a:cubicBezTo>
                    <a:pt x="1248577" y="1498984"/>
                    <a:pt x="1248577" y="1506038"/>
                    <a:pt x="1252106" y="1509565"/>
                  </a:cubicBezTo>
                  <a:cubicBezTo>
                    <a:pt x="1259164" y="1509565"/>
                    <a:pt x="1259164" y="1502511"/>
                    <a:pt x="1266222" y="1509565"/>
                  </a:cubicBezTo>
                  <a:cubicBezTo>
                    <a:pt x="1266222" y="1516619"/>
                    <a:pt x="1262694" y="1523673"/>
                    <a:pt x="1252106" y="1530728"/>
                  </a:cubicBezTo>
                  <a:cubicBezTo>
                    <a:pt x="1252106" y="1530728"/>
                    <a:pt x="1252106" y="1530728"/>
                    <a:pt x="1252106" y="1537781"/>
                  </a:cubicBezTo>
                  <a:cubicBezTo>
                    <a:pt x="1252106" y="1558943"/>
                    <a:pt x="1237990" y="1576578"/>
                    <a:pt x="1230932" y="1594214"/>
                  </a:cubicBezTo>
                  <a:cubicBezTo>
                    <a:pt x="1220345" y="1611849"/>
                    <a:pt x="1209759" y="1629484"/>
                    <a:pt x="1195642" y="1647119"/>
                  </a:cubicBezTo>
                  <a:cubicBezTo>
                    <a:pt x="1177997" y="1671808"/>
                    <a:pt x="1160352" y="1692970"/>
                    <a:pt x="1142707" y="1717659"/>
                  </a:cubicBezTo>
                  <a:cubicBezTo>
                    <a:pt x="1125062" y="1742349"/>
                    <a:pt x="1103889" y="1767037"/>
                    <a:pt x="1079185" y="1791727"/>
                  </a:cubicBezTo>
                  <a:cubicBezTo>
                    <a:pt x="1068599" y="1805835"/>
                    <a:pt x="1054482" y="1816415"/>
                    <a:pt x="1040366" y="1830524"/>
                  </a:cubicBezTo>
                  <a:cubicBezTo>
                    <a:pt x="1033309" y="1830524"/>
                    <a:pt x="1029780" y="1830524"/>
                    <a:pt x="1022721" y="1830524"/>
                  </a:cubicBezTo>
                  <a:cubicBezTo>
                    <a:pt x="1022721" y="1830524"/>
                    <a:pt x="1019192" y="1830524"/>
                    <a:pt x="1015664" y="1834050"/>
                  </a:cubicBezTo>
                  <a:cubicBezTo>
                    <a:pt x="1019192" y="1834050"/>
                    <a:pt x="1022721" y="1834050"/>
                    <a:pt x="1026250" y="1837578"/>
                  </a:cubicBezTo>
                  <a:cubicBezTo>
                    <a:pt x="1026250" y="1844632"/>
                    <a:pt x="1019192" y="1844632"/>
                    <a:pt x="1015664" y="1848159"/>
                  </a:cubicBezTo>
                  <a:cubicBezTo>
                    <a:pt x="998019" y="1862267"/>
                    <a:pt x="976845" y="1879902"/>
                    <a:pt x="962729" y="1897537"/>
                  </a:cubicBezTo>
                  <a:cubicBezTo>
                    <a:pt x="952141" y="1908118"/>
                    <a:pt x="941555" y="1915173"/>
                    <a:pt x="927439" y="1922226"/>
                  </a:cubicBezTo>
                  <a:cubicBezTo>
                    <a:pt x="927439" y="1918700"/>
                    <a:pt x="923910" y="1915173"/>
                    <a:pt x="923910" y="1911645"/>
                  </a:cubicBezTo>
                  <a:cubicBezTo>
                    <a:pt x="920380" y="1897537"/>
                    <a:pt x="913322" y="1879902"/>
                    <a:pt x="909794" y="1865795"/>
                  </a:cubicBezTo>
                  <a:close/>
                  <a:moveTo>
                    <a:pt x="1439143" y="1255619"/>
                  </a:moveTo>
                  <a:cubicBezTo>
                    <a:pt x="1435614" y="1273254"/>
                    <a:pt x="1432085" y="1290890"/>
                    <a:pt x="1425027" y="1308525"/>
                  </a:cubicBezTo>
                  <a:cubicBezTo>
                    <a:pt x="1407382" y="1361430"/>
                    <a:pt x="1382679" y="1414335"/>
                    <a:pt x="1357976" y="1463713"/>
                  </a:cubicBezTo>
                  <a:cubicBezTo>
                    <a:pt x="1340331" y="1502511"/>
                    <a:pt x="1315629" y="1537781"/>
                    <a:pt x="1297984" y="1576578"/>
                  </a:cubicBezTo>
                  <a:cubicBezTo>
                    <a:pt x="1276809" y="1611849"/>
                    <a:pt x="1255635" y="1647119"/>
                    <a:pt x="1230932" y="1678862"/>
                  </a:cubicBezTo>
                  <a:cubicBezTo>
                    <a:pt x="1227404" y="1685916"/>
                    <a:pt x="1220345" y="1689444"/>
                    <a:pt x="1216816" y="1696497"/>
                  </a:cubicBezTo>
                  <a:cubicBezTo>
                    <a:pt x="1206229" y="1707079"/>
                    <a:pt x="1199171" y="1721186"/>
                    <a:pt x="1188584" y="1735294"/>
                  </a:cubicBezTo>
                  <a:cubicBezTo>
                    <a:pt x="1174469" y="1752929"/>
                    <a:pt x="1160352" y="1770565"/>
                    <a:pt x="1146236" y="1788200"/>
                  </a:cubicBezTo>
                  <a:cubicBezTo>
                    <a:pt x="1135650" y="1802307"/>
                    <a:pt x="1121534" y="1816415"/>
                    <a:pt x="1110946" y="1830524"/>
                  </a:cubicBezTo>
                  <a:cubicBezTo>
                    <a:pt x="1089772" y="1858740"/>
                    <a:pt x="1061540" y="1883430"/>
                    <a:pt x="1033309" y="1904591"/>
                  </a:cubicBezTo>
                  <a:cubicBezTo>
                    <a:pt x="1015664" y="1918700"/>
                    <a:pt x="998019" y="1932808"/>
                    <a:pt x="980374" y="1943388"/>
                  </a:cubicBezTo>
                  <a:cubicBezTo>
                    <a:pt x="973315" y="1946916"/>
                    <a:pt x="966257" y="1950443"/>
                    <a:pt x="959200" y="1953970"/>
                  </a:cubicBezTo>
                  <a:cubicBezTo>
                    <a:pt x="945084" y="1961023"/>
                    <a:pt x="938025" y="1953970"/>
                    <a:pt x="927439" y="1939861"/>
                  </a:cubicBezTo>
                  <a:cubicBezTo>
                    <a:pt x="927439" y="1939861"/>
                    <a:pt x="927439" y="1936335"/>
                    <a:pt x="930967" y="1932808"/>
                  </a:cubicBezTo>
                  <a:cubicBezTo>
                    <a:pt x="952141" y="1915173"/>
                    <a:pt x="973315" y="1897537"/>
                    <a:pt x="990960" y="1879902"/>
                  </a:cubicBezTo>
                  <a:cubicBezTo>
                    <a:pt x="1005076" y="1865795"/>
                    <a:pt x="1022721" y="1855213"/>
                    <a:pt x="1036837" y="1844632"/>
                  </a:cubicBezTo>
                  <a:cubicBezTo>
                    <a:pt x="1065070" y="1819943"/>
                    <a:pt x="1093301" y="1795254"/>
                    <a:pt x="1118005" y="1767037"/>
                  </a:cubicBezTo>
                  <a:cubicBezTo>
                    <a:pt x="1153295" y="1724714"/>
                    <a:pt x="1188584" y="1678862"/>
                    <a:pt x="1220345" y="1636538"/>
                  </a:cubicBezTo>
                  <a:cubicBezTo>
                    <a:pt x="1230932" y="1622429"/>
                    <a:pt x="1237990" y="1608321"/>
                    <a:pt x="1245049" y="1590686"/>
                  </a:cubicBezTo>
                  <a:cubicBezTo>
                    <a:pt x="1266222" y="1548363"/>
                    <a:pt x="1287396" y="1502511"/>
                    <a:pt x="1308570" y="1460187"/>
                  </a:cubicBezTo>
                  <a:cubicBezTo>
                    <a:pt x="1333274" y="1407282"/>
                    <a:pt x="1350919" y="1350849"/>
                    <a:pt x="1361505" y="1294417"/>
                  </a:cubicBezTo>
                  <a:cubicBezTo>
                    <a:pt x="1368564" y="1262674"/>
                    <a:pt x="1368564" y="1230931"/>
                    <a:pt x="1361505" y="1195661"/>
                  </a:cubicBezTo>
                  <a:cubicBezTo>
                    <a:pt x="1361505" y="1188606"/>
                    <a:pt x="1361505" y="1181552"/>
                    <a:pt x="1361505" y="1174498"/>
                  </a:cubicBezTo>
                  <a:cubicBezTo>
                    <a:pt x="1361505" y="1167444"/>
                    <a:pt x="1361505" y="1160391"/>
                    <a:pt x="1368564" y="1156863"/>
                  </a:cubicBezTo>
                  <a:cubicBezTo>
                    <a:pt x="1375621" y="1156863"/>
                    <a:pt x="1382679" y="1160391"/>
                    <a:pt x="1389737" y="1163917"/>
                  </a:cubicBezTo>
                  <a:cubicBezTo>
                    <a:pt x="1396795" y="1170971"/>
                    <a:pt x="1403854" y="1174498"/>
                    <a:pt x="1410911" y="1181552"/>
                  </a:cubicBezTo>
                  <a:cubicBezTo>
                    <a:pt x="1428556" y="1195661"/>
                    <a:pt x="1435614" y="1213296"/>
                    <a:pt x="1435614" y="1237984"/>
                  </a:cubicBezTo>
                  <a:cubicBezTo>
                    <a:pt x="1435614" y="1245039"/>
                    <a:pt x="1435614" y="1252092"/>
                    <a:pt x="1435614" y="1259147"/>
                  </a:cubicBezTo>
                  <a:close/>
                  <a:moveTo>
                    <a:pt x="1675586" y="1336742"/>
                  </a:moveTo>
                  <a:cubicBezTo>
                    <a:pt x="1668528" y="1336742"/>
                    <a:pt x="1661470" y="1343795"/>
                    <a:pt x="1654411" y="1343795"/>
                  </a:cubicBezTo>
                  <a:cubicBezTo>
                    <a:pt x="1640296" y="1343795"/>
                    <a:pt x="1629709" y="1343795"/>
                    <a:pt x="1615593" y="1343795"/>
                  </a:cubicBezTo>
                  <a:cubicBezTo>
                    <a:pt x="1587361" y="1343795"/>
                    <a:pt x="1562658" y="1333214"/>
                    <a:pt x="1537955" y="1319106"/>
                  </a:cubicBezTo>
                  <a:cubicBezTo>
                    <a:pt x="1523839" y="1312052"/>
                    <a:pt x="1509723" y="1304997"/>
                    <a:pt x="1499136" y="1294417"/>
                  </a:cubicBezTo>
                  <a:cubicBezTo>
                    <a:pt x="1485020" y="1283836"/>
                    <a:pt x="1470904" y="1276782"/>
                    <a:pt x="1456788" y="1266201"/>
                  </a:cubicBezTo>
                  <a:cubicBezTo>
                    <a:pt x="1456788" y="1266201"/>
                    <a:pt x="1456788" y="1262674"/>
                    <a:pt x="1456788" y="1259147"/>
                  </a:cubicBezTo>
                  <a:cubicBezTo>
                    <a:pt x="1456788" y="1259147"/>
                    <a:pt x="1456788" y="1259147"/>
                    <a:pt x="1460317" y="1259147"/>
                  </a:cubicBezTo>
                  <a:cubicBezTo>
                    <a:pt x="1477962" y="1269727"/>
                    <a:pt x="1499136" y="1280309"/>
                    <a:pt x="1516781" y="1294417"/>
                  </a:cubicBezTo>
                  <a:cubicBezTo>
                    <a:pt x="1530897" y="1301471"/>
                    <a:pt x="1548542" y="1308525"/>
                    <a:pt x="1566187" y="1312052"/>
                  </a:cubicBezTo>
                  <a:cubicBezTo>
                    <a:pt x="1576774" y="1312052"/>
                    <a:pt x="1587361" y="1312052"/>
                    <a:pt x="1597948" y="1315579"/>
                  </a:cubicBezTo>
                  <a:cubicBezTo>
                    <a:pt x="1605006" y="1315579"/>
                    <a:pt x="1608535" y="1315579"/>
                    <a:pt x="1615593" y="1312052"/>
                  </a:cubicBezTo>
                  <a:cubicBezTo>
                    <a:pt x="1622651" y="1312052"/>
                    <a:pt x="1626180" y="1301471"/>
                    <a:pt x="1622651" y="1294417"/>
                  </a:cubicBezTo>
                  <a:cubicBezTo>
                    <a:pt x="1622651" y="1294417"/>
                    <a:pt x="1619121" y="1287362"/>
                    <a:pt x="1615593" y="1283836"/>
                  </a:cubicBezTo>
                  <a:cubicBezTo>
                    <a:pt x="1608535" y="1276782"/>
                    <a:pt x="1601476" y="1273254"/>
                    <a:pt x="1594419" y="1266201"/>
                  </a:cubicBezTo>
                  <a:cubicBezTo>
                    <a:pt x="1576774" y="1255619"/>
                    <a:pt x="1555600" y="1248566"/>
                    <a:pt x="1537955" y="1245039"/>
                  </a:cubicBezTo>
                  <a:cubicBezTo>
                    <a:pt x="1523839" y="1241512"/>
                    <a:pt x="1513252" y="1237984"/>
                    <a:pt x="1499136" y="1234457"/>
                  </a:cubicBezTo>
                  <a:cubicBezTo>
                    <a:pt x="1499136" y="1234457"/>
                    <a:pt x="1492078" y="1234457"/>
                    <a:pt x="1488549" y="1230931"/>
                  </a:cubicBezTo>
                  <a:cubicBezTo>
                    <a:pt x="1488549" y="1230931"/>
                    <a:pt x="1488549" y="1230931"/>
                    <a:pt x="1488549" y="1230931"/>
                  </a:cubicBezTo>
                  <a:cubicBezTo>
                    <a:pt x="1488549" y="1230931"/>
                    <a:pt x="1488549" y="1230931"/>
                    <a:pt x="1488549" y="1230931"/>
                  </a:cubicBezTo>
                  <a:cubicBezTo>
                    <a:pt x="1488549" y="1230931"/>
                    <a:pt x="1485020" y="1230931"/>
                    <a:pt x="1481491" y="1230931"/>
                  </a:cubicBezTo>
                  <a:cubicBezTo>
                    <a:pt x="1481491" y="1230931"/>
                    <a:pt x="1481491" y="1230931"/>
                    <a:pt x="1481491" y="1230931"/>
                  </a:cubicBezTo>
                  <a:cubicBezTo>
                    <a:pt x="1481491" y="1230931"/>
                    <a:pt x="1481491" y="1230931"/>
                    <a:pt x="1481491" y="1230931"/>
                  </a:cubicBezTo>
                  <a:cubicBezTo>
                    <a:pt x="1474433" y="1230931"/>
                    <a:pt x="1467375" y="1230931"/>
                    <a:pt x="1460317" y="1230931"/>
                  </a:cubicBezTo>
                  <a:cubicBezTo>
                    <a:pt x="1460317" y="1230931"/>
                    <a:pt x="1463846" y="1227404"/>
                    <a:pt x="1463846" y="1230931"/>
                  </a:cubicBezTo>
                  <a:cubicBezTo>
                    <a:pt x="1470904" y="1230931"/>
                    <a:pt x="1474433" y="1234457"/>
                    <a:pt x="1481491" y="1237984"/>
                  </a:cubicBezTo>
                  <a:cubicBezTo>
                    <a:pt x="1481491" y="1237984"/>
                    <a:pt x="1481491" y="1237984"/>
                    <a:pt x="1481491" y="1237984"/>
                  </a:cubicBezTo>
                  <a:cubicBezTo>
                    <a:pt x="1481491" y="1237984"/>
                    <a:pt x="1481491" y="1237984"/>
                    <a:pt x="1481491" y="1237984"/>
                  </a:cubicBezTo>
                  <a:cubicBezTo>
                    <a:pt x="1481491" y="1237984"/>
                    <a:pt x="1485020" y="1237984"/>
                    <a:pt x="1488549" y="1237984"/>
                  </a:cubicBezTo>
                  <a:cubicBezTo>
                    <a:pt x="1488549" y="1237984"/>
                    <a:pt x="1488549" y="1237984"/>
                    <a:pt x="1488549" y="1237984"/>
                  </a:cubicBezTo>
                  <a:cubicBezTo>
                    <a:pt x="1488549" y="1237984"/>
                    <a:pt x="1488549" y="1237984"/>
                    <a:pt x="1488549" y="1237984"/>
                  </a:cubicBezTo>
                  <a:cubicBezTo>
                    <a:pt x="1488549" y="1237984"/>
                    <a:pt x="1492078" y="1237984"/>
                    <a:pt x="1495607" y="1237984"/>
                  </a:cubicBezTo>
                  <a:cubicBezTo>
                    <a:pt x="1513252" y="1237984"/>
                    <a:pt x="1530897" y="1241512"/>
                    <a:pt x="1548542" y="1245039"/>
                  </a:cubicBezTo>
                  <a:cubicBezTo>
                    <a:pt x="1583832" y="1245039"/>
                    <a:pt x="1612064" y="1259147"/>
                    <a:pt x="1640296" y="1276782"/>
                  </a:cubicBezTo>
                  <a:cubicBezTo>
                    <a:pt x="1654411" y="1287362"/>
                    <a:pt x="1664999" y="1294417"/>
                    <a:pt x="1675586" y="1308525"/>
                  </a:cubicBezTo>
                  <a:cubicBezTo>
                    <a:pt x="1675586" y="1312052"/>
                    <a:pt x="1682644" y="1319106"/>
                    <a:pt x="1682644" y="1326160"/>
                  </a:cubicBezTo>
                  <a:cubicBezTo>
                    <a:pt x="1686173" y="1336742"/>
                    <a:pt x="1682644" y="1343795"/>
                    <a:pt x="1675586" y="1347322"/>
                  </a:cubicBezTo>
                  <a:close/>
                  <a:moveTo>
                    <a:pt x="1456788" y="1252092"/>
                  </a:moveTo>
                  <a:cubicBezTo>
                    <a:pt x="1456788" y="1252092"/>
                    <a:pt x="1456788" y="1245039"/>
                    <a:pt x="1456788" y="1237984"/>
                  </a:cubicBezTo>
                  <a:cubicBezTo>
                    <a:pt x="1456788" y="1237984"/>
                    <a:pt x="1456788" y="1237984"/>
                    <a:pt x="1460317" y="1237984"/>
                  </a:cubicBezTo>
                  <a:cubicBezTo>
                    <a:pt x="1488549" y="1245039"/>
                    <a:pt x="1513252" y="1252092"/>
                    <a:pt x="1537955" y="1262674"/>
                  </a:cubicBezTo>
                  <a:cubicBezTo>
                    <a:pt x="1552071" y="1266201"/>
                    <a:pt x="1566187" y="1273254"/>
                    <a:pt x="1580303" y="1280309"/>
                  </a:cubicBezTo>
                  <a:cubicBezTo>
                    <a:pt x="1587361" y="1280309"/>
                    <a:pt x="1590890" y="1287362"/>
                    <a:pt x="1597948" y="1290890"/>
                  </a:cubicBezTo>
                  <a:cubicBezTo>
                    <a:pt x="1597948" y="1290890"/>
                    <a:pt x="1601476" y="1294417"/>
                    <a:pt x="1605006" y="1301471"/>
                  </a:cubicBezTo>
                  <a:cubicBezTo>
                    <a:pt x="1601476" y="1301471"/>
                    <a:pt x="1597948" y="1304997"/>
                    <a:pt x="1594419" y="1304997"/>
                  </a:cubicBezTo>
                  <a:cubicBezTo>
                    <a:pt x="1583832" y="1304997"/>
                    <a:pt x="1573245" y="1304997"/>
                    <a:pt x="1566187" y="1304997"/>
                  </a:cubicBezTo>
                  <a:cubicBezTo>
                    <a:pt x="1545013" y="1301471"/>
                    <a:pt x="1523839" y="1290890"/>
                    <a:pt x="1502665" y="1280309"/>
                  </a:cubicBezTo>
                  <a:cubicBezTo>
                    <a:pt x="1488549" y="1273254"/>
                    <a:pt x="1470904" y="1262674"/>
                    <a:pt x="1456788" y="1255619"/>
                  </a:cubicBezTo>
                  <a:cubicBezTo>
                    <a:pt x="1456788" y="1255619"/>
                    <a:pt x="1456788" y="1255619"/>
                    <a:pt x="1456788" y="1255619"/>
                  </a:cubicBezTo>
                  <a:close/>
                  <a:moveTo>
                    <a:pt x="652177" y="945242"/>
                  </a:moveTo>
                  <a:cubicBezTo>
                    <a:pt x="648647" y="945242"/>
                    <a:pt x="641590" y="945242"/>
                    <a:pt x="638061" y="945242"/>
                  </a:cubicBezTo>
                  <a:cubicBezTo>
                    <a:pt x="634532" y="945242"/>
                    <a:pt x="631002" y="945242"/>
                    <a:pt x="623945" y="945242"/>
                  </a:cubicBezTo>
                  <a:cubicBezTo>
                    <a:pt x="623945" y="948769"/>
                    <a:pt x="623945" y="952295"/>
                    <a:pt x="620416" y="959350"/>
                  </a:cubicBezTo>
                  <a:cubicBezTo>
                    <a:pt x="620416" y="959350"/>
                    <a:pt x="616887" y="959350"/>
                    <a:pt x="616887" y="955823"/>
                  </a:cubicBezTo>
                  <a:cubicBezTo>
                    <a:pt x="616887" y="952295"/>
                    <a:pt x="609829" y="945242"/>
                    <a:pt x="606300" y="941715"/>
                  </a:cubicBezTo>
                  <a:cubicBezTo>
                    <a:pt x="606300" y="941715"/>
                    <a:pt x="606300" y="941715"/>
                    <a:pt x="606300" y="938188"/>
                  </a:cubicBezTo>
                  <a:cubicBezTo>
                    <a:pt x="606300" y="938188"/>
                    <a:pt x="613357" y="938188"/>
                    <a:pt x="616887" y="938188"/>
                  </a:cubicBezTo>
                  <a:cubicBezTo>
                    <a:pt x="627474" y="941715"/>
                    <a:pt x="641590" y="941715"/>
                    <a:pt x="652177" y="945242"/>
                  </a:cubicBezTo>
                  <a:cubicBezTo>
                    <a:pt x="655706" y="945242"/>
                    <a:pt x="662764" y="945242"/>
                    <a:pt x="666292" y="952295"/>
                  </a:cubicBezTo>
                  <a:cubicBezTo>
                    <a:pt x="662764" y="952295"/>
                    <a:pt x="659235" y="952295"/>
                    <a:pt x="655706" y="952295"/>
                  </a:cubicBezTo>
                  <a:close/>
                  <a:moveTo>
                    <a:pt x="888620" y="1629484"/>
                  </a:moveTo>
                  <a:cubicBezTo>
                    <a:pt x="888620" y="1629484"/>
                    <a:pt x="885091" y="1636538"/>
                    <a:pt x="881561" y="1636538"/>
                  </a:cubicBezTo>
                  <a:cubicBezTo>
                    <a:pt x="874504" y="1636538"/>
                    <a:pt x="878032" y="1629484"/>
                    <a:pt x="874504" y="1625956"/>
                  </a:cubicBezTo>
                  <a:cubicBezTo>
                    <a:pt x="870975" y="1622429"/>
                    <a:pt x="860387" y="1625956"/>
                    <a:pt x="856859" y="1615376"/>
                  </a:cubicBezTo>
                  <a:cubicBezTo>
                    <a:pt x="860387" y="1615376"/>
                    <a:pt x="867446" y="1611849"/>
                    <a:pt x="870975" y="1615376"/>
                  </a:cubicBezTo>
                  <a:cubicBezTo>
                    <a:pt x="878032" y="1618903"/>
                    <a:pt x="888620" y="1618903"/>
                    <a:pt x="899206" y="1622429"/>
                  </a:cubicBezTo>
                  <a:cubicBezTo>
                    <a:pt x="899206" y="1622429"/>
                    <a:pt x="906265" y="1622429"/>
                    <a:pt x="906265" y="1629484"/>
                  </a:cubicBezTo>
                  <a:cubicBezTo>
                    <a:pt x="902735" y="1636538"/>
                    <a:pt x="895677" y="1629484"/>
                    <a:pt x="888620" y="1629484"/>
                  </a:cubicBezTo>
                  <a:close/>
                  <a:moveTo>
                    <a:pt x="1230932" y="1100431"/>
                  </a:moveTo>
                  <a:cubicBezTo>
                    <a:pt x="1220345" y="1093376"/>
                    <a:pt x="1209759" y="1086323"/>
                    <a:pt x="1202700" y="1075741"/>
                  </a:cubicBezTo>
                  <a:cubicBezTo>
                    <a:pt x="1202700" y="1075741"/>
                    <a:pt x="1206229" y="1075741"/>
                    <a:pt x="1209759" y="1075741"/>
                  </a:cubicBezTo>
                  <a:cubicBezTo>
                    <a:pt x="1220345" y="1082796"/>
                    <a:pt x="1230932" y="1089850"/>
                    <a:pt x="1237990" y="1096903"/>
                  </a:cubicBezTo>
                  <a:cubicBezTo>
                    <a:pt x="1241519" y="1100431"/>
                    <a:pt x="1248577" y="1103958"/>
                    <a:pt x="1255635" y="1100431"/>
                  </a:cubicBezTo>
                  <a:cubicBezTo>
                    <a:pt x="1255635" y="1103958"/>
                    <a:pt x="1255635" y="1107485"/>
                    <a:pt x="1259164" y="1111011"/>
                  </a:cubicBezTo>
                  <a:cubicBezTo>
                    <a:pt x="1259164" y="1111011"/>
                    <a:pt x="1262694" y="1118066"/>
                    <a:pt x="1266222" y="1121593"/>
                  </a:cubicBezTo>
                  <a:cubicBezTo>
                    <a:pt x="1262694" y="1121593"/>
                    <a:pt x="1259164" y="1121593"/>
                    <a:pt x="1255635" y="1118066"/>
                  </a:cubicBezTo>
                  <a:cubicBezTo>
                    <a:pt x="1255635" y="1118066"/>
                    <a:pt x="1252106" y="1118066"/>
                    <a:pt x="1252106" y="1118066"/>
                  </a:cubicBezTo>
                  <a:cubicBezTo>
                    <a:pt x="1248577" y="1107485"/>
                    <a:pt x="1237990" y="1103958"/>
                    <a:pt x="1230932" y="1100431"/>
                  </a:cubicBezTo>
                  <a:close/>
                  <a:moveTo>
                    <a:pt x="1216816" y="1580106"/>
                  </a:moveTo>
                  <a:cubicBezTo>
                    <a:pt x="1216816" y="1573051"/>
                    <a:pt x="1223874" y="1569524"/>
                    <a:pt x="1227404" y="1562471"/>
                  </a:cubicBezTo>
                  <a:cubicBezTo>
                    <a:pt x="1220345" y="1587159"/>
                    <a:pt x="1195642" y="1625956"/>
                    <a:pt x="1174469" y="1643592"/>
                  </a:cubicBezTo>
                  <a:cubicBezTo>
                    <a:pt x="1174469" y="1636538"/>
                    <a:pt x="1181526" y="1633011"/>
                    <a:pt x="1185055" y="1625956"/>
                  </a:cubicBezTo>
                  <a:cubicBezTo>
                    <a:pt x="1188584" y="1622429"/>
                    <a:pt x="1192114" y="1615376"/>
                    <a:pt x="1195642" y="1611849"/>
                  </a:cubicBezTo>
                  <a:cubicBezTo>
                    <a:pt x="1199171" y="1604794"/>
                    <a:pt x="1202700" y="1601268"/>
                    <a:pt x="1206229" y="1594214"/>
                  </a:cubicBezTo>
                  <a:cubicBezTo>
                    <a:pt x="1206229" y="1590686"/>
                    <a:pt x="1213287" y="1583633"/>
                    <a:pt x="1216816" y="1580106"/>
                  </a:cubicBezTo>
                  <a:close/>
                  <a:moveTo>
                    <a:pt x="302806" y="737148"/>
                  </a:moveTo>
                  <a:cubicBezTo>
                    <a:pt x="299277" y="737148"/>
                    <a:pt x="295748" y="733621"/>
                    <a:pt x="288690" y="730094"/>
                  </a:cubicBezTo>
                  <a:cubicBezTo>
                    <a:pt x="288690" y="730094"/>
                    <a:pt x="292219" y="730094"/>
                    <a:pt x="295748" y="730094"/>
                  </a:cubicBezTo>
                  <a:cubicBezTo>
                    <a:pt x="302806" y="730094"/>
                    <a:pt x="309864" y="730094"/>
                    <a:pt x="316922" y="733621"/>
                  </a:cubicBezTo>
                  <a:cubicBezTo>
                    <a:pt x="320451" y="733621"/>
                    <a:pt x="323980" y="737148"/>
                    <a:pt x="323980" y="740674"/>
                  </a:cubicBezTo>
                  <a:cubicBezTo>
                    <a:pt x="323980" y="747729"/>
                    <a:pt x="323980" y="751256"/>
                    <a:pt x="323980" y="758309"/>
                  </a:cubicBezTo>
                  <a:cubicBezTo>
                    <a:pt x="323980" y="758309"/>
                    <a:pt x="323980" y="758309"/>
                    <a:pt x="320451" y="761837"/>
                  </a:cubicBezTo>
                  <a:cubicBezTo>
                    <a:pt x="313393" y="754783"/>
                    <a:pt x="320451" y="751256"/>
                    <a:pt x="320451" y="744201"/>
                  </a:cubicBezTo>
                  <a:cubicBezTo>
                    <a:pt x="316922" y="744201"/>
                    <a:pt x="313393" y="744201"/>
                    <a:pt x="306335" y="737148"/>
                  </a:cubicBezTo>
                  <a:close/>
                  <a:moveTo>
                    <a:pt x="1072127" y="1788200"/>
                  </a:moveTo>
                  <a:cubicBezTo>
                    <a:pt x="1089772" y="1770565"/>
                    <a:pt x="1103889" y="1749402"/>
                    <a:pt x="1121534" y="1731767"/>
                  </a:cubicBezTo>
                  <a:cubicBezTo>
                    <a:pt x="1114475" y="1756457"/>
                    <a:pt x="1093301" y="1774092"/>
                    <a:pt x="1072127" y="1788200"/>
                  </a:cubicBezTo>
                  <a:close/>
                  <a:moveTo>
                    <a:pt x="486314" y="303324"/>
                  </a:moveTo>
                  <a:cubicBezTo>
                    <a:pt x="489842" y="303324"/>
                    <a:pt x="493372" y="303324"/>
                    <a:pt x="500430" y="303324"/>
                  </a:cubicBezTo>
                  <a:cubicBezTo>
                    <a:pt x="500430" y="299797"/>
                    <a:pt x="500430" y="292743"/>
                    <a:pt x="503959" y="289216"/>
                  </a:cubicBezTo>
                  <a:cubicBezTo>
                    <a:pt x="503959" y="289216"/>
                    <a:pt x="503959" y="289216"/>
                    <a:pt x="507487" y="289216"/>
                  </a:cubicBezTo>
                  <a:cubicBezTo>
                    <a:pt x="507487" y="289216"/>
                    <a:pt x="507487" y="289216"/>
                    <a:pt x="511017" y="289216"/>
                  </a:cubicBezTo>
                  <a:cubicBezTo>
                    <a:pt x="514546" y="299797"/>
                    <a:pt x="511017" y="310378"/>
                    <a:pt x="496901" y="313906"/>
                  </a:cubicBezTo>
                  <a:cubicBezTo>
                    <a:pt x="496901" y="313906"/>
                    <a:pt x="489842" y="313906"/>
                    <a:pt x="486314" y="313906"/>
                  </a:cubicBezTo>
                  <a:cubicBezTo>
                    <a:pt x="486314" y="313906"/>
                    <a:pt x="482785" y="313906"/>
                    <a:pt x="482785" y="310378"/>
                  </a:cubicBezTo>
                  <a:cubicBezTo>
                    <a:pt x="482785" y="310378"/>
                    <a:pt x="482785" y="306851"/>
                    <a:pt x="482785" y="306851"/>
                  </a:cubicBezTo>
                  <a:close/>
                  <a:moveTo>
                    <a:pt x="415734" y="70540"/>
                  </a:moveTo>
                  <a:cubicBezTo>
                    <a:pt x="415734" y="70540"/>
                    <a:pt x="415734" y="70540"/>
                    <a:pt x="419262" y="67014"/>
                  </a:cubicBezTo>
                  <a:cubicBezTo>
                    <a:pt x="440437" y="67014"/>
                    <a:pt x="458082" y="67014"/>
                    <a:pt x="475727" y="77595"/>
                  </a:cubicBezTo>
                  <a:cubicBezTo>
                    <a:pt x="475727" y="77595"/>
                    <a:pt x="475727" y="77595"/>
                    <a:pt x="475727" y="81122"/>
                  </a:cubicBezTo>
                  <a:cubicBezTo>
                    <a:pt x="465140" y="81122"/>
                    <a:pt x="454552" y="74068"/>
                    <a:pt x="443966" y="74068"/>
                  </a:cubicBezTo>
                  <a:cubicBezTo>
                    <a:pt x="433379" y="74068"/>
                    <a:pt x="422792" y="74068"/>
                    <a:pt x="412205" y="70540"/>
                  </a:cubicBezTo>
                  <a:close/>
                  <a:moveTo>
                    <a:pt x="158117" y="225730"/>
                  </a:moveTo>
                  <a:cubicBezTo>
                    <a:pt x="158117" y="218676"/>
                    <a:pt x="158117" y="215148"/>
                    <a:pt x="165175" y="208095"/>
                  </a:cubicBezTo>
                  <a:cubicBezTo>
                    <a:pt x="158117" y="232784"/>
                    <a:pt x="161646" y="257473"/>
                    <a:pt x="158117" y="282162"/>
                  </a:cubicBezTo>
                  <a:cubicBezTo>
                    <a:pt x="154588" y="275108"/>
                    <a:pt x="158117" y="268054"/>
                    <a:pt x="154588" y="264527"/>
                  </a:cubicBezTo>
                  <a:cubicBezTo>
                    <a:pt x="154588" y="257473"/>
                    <a:pt x="154588" y="253946"/>
                    <a:pt x="154588" y="246891"/>
                  </a:cubicBezTo>
                  <a:cubicBezTo>
                    <a:pt x="154588" y="239838"/>
                    <a:pt x="154588" y="232784"/>
                    <a:pt x="154588" y="225730"/>
                  </a:cubicBezTo>
                  <a:close/>
                  <a:moveTo>
                    <a:pt x="1019192" y="1830524"/>
                  </a:moveTo>
                  <a:cubicBezTo>
                    <a:pt x="1008605" y="1830524"/>
                    <a:pt x="1001547" y="1823470"/>
                    <a:pt x="990960" y="1819943"/>
                  </a:cubicBezTo>
                  <a:cubicBezTo>
                    <a:pt x="990960" y="1819943"/>
                    <a:pt x="983902" y="1819943"/>
                    <a:pt x="980374" y="1816415"/>
                  </a:cubicBezTo>
                  <a:cubicBezTo>
                    <a:pt x="973315" y="1816415"/>
                    <a:pt x="966257" y="1812889"/>
                    <a:pt x="962729" y="1805835"/>
                  </a:cubicBezTo>
                  <a:cubicBezTo>
                    <a:pt x="962729" y="1805835"/>
                    <a:pt x="966257" y="1805835"/>
                    <a:pt x="966257" y="1805835"/>
                  </a:cubicBezTo>
                  <a:cubicBezTo>
                    <a:pt x="969786" y="1805835"/>
                    <a:pt x="976845" y="1805835"/>
                    <a:pt x="980374" y="1812889"/>
                  </a:cubicBezTo>
                  <a:cubicBezTo>
                    <a:pt x="987431" y="1819943"/>
                    <a:pt x="994490" y="1823470"/>
                    <a:pt x="1001547" y="1826997"/>
                  </a:cubicBezTo>
                  <a:cubicBezTo>
                    <a:pt x="1008605" y="1826997"/>
                    <a:pt x="1012135" y="1834050"/>
                    <a:pt x="1012135" y="1837578"/>
                  </a:cubicBezTo>
                  <a:close/>
                  <a:moveTo>
                    <a:pt x="1019192" y="1830524"/>
                  </a:moveTo>
                  <a:cubicBezTo>
                    <a:pt x="1019192" y="1830524"/>
                    <a:pt x="1019192" y="1830524"/>
                    <a:pt x="1019192" y="1830524"/>
                  </a:cubicBezTo>
                  <a:cubicBezTo>
                    <a:pt x="1019192" y="1830524"/>
                    <a:pt x="1019192" y="1830524"/>
                    <a:pt x="1019192" y="1830524"/>
                  </a:cubicBezTo>
                  <a:cubicBezTo>
                    <a:pt x="1019192" y="1830524"/>
                    <a:pt x="1019192" y="1830524"/>
                    <a:pt x="1019192" y="1830524"/>
                  </a:cubicBezTo>
                  <a:close/>
                  <a:moveTo>
                    <a:pt x="916851" y="1132174"/>
                  </a:moveTo>
                  <a:cubicBezTo>
                    <a:pt x="920380" y="1125120"/>
                    <a:pt x="927439" y="1132174"/>
                    <a:pt x="930967" y="1128646"/>
                  </a:cubicBezTo>
                  <a:cubicBezTo>
                    <a:pt x="930967" y="1128646"/>
                    <a:pt x="930967" y="1125120"/>
                    <a:pt x="930967" y="1121593"/>
                  </a:cubicBezTo>
                  <a:cubicBezTo>
                    <a:pt x="930967" y="1121593"/>
                    <a:pt x="930967" y="1114539"/>
                    <a:pt x="930967" y="1114539"/>
                  </a:cubicBezTo>
                  <a:cubicBezTo>
                    <a:pt x="930967" y="1114539"/>
                    <a:pt x="930967" y="1114539"/>
                    <a:pt x="934496" y="1114539"/>
                  </a:cubicBezTo>
                  <a:cubicBezTo>
                    <a:pt x="934496" y="1114539"/>
                    <a:pt x="934496" y="1114539"/>
                    <a:pt x="934496" y="1114539"/>
                  </a:cubicBezTo>
                  <a:cubicBezTo>
                    <a:pt x="934496" y="1118066"/>
                    <a:pt x="934496" y="1121593"/>
                    <a:pt x="934496" y="1125120"/>
                  </a:cubicBezTo>
                  <a:cubicBezTo>
                    <a:pt x="938025" y="1128646"/>
                    <a:pt x="945084" y="1125120"/>
                    <a:pt x="945084" y="1132174"/>
                  </a:cubicBezTo>
                  <a:cubicBezTo>
                    <a:pt x="945084" y="1132174"/>
                    <a:pt x="945084" y="1132174"/>
                    <a:pt x="945084" y="1132174"/>
                  </a:cubicBezTo>
                  <a:cubicBezTo>
                    <a:pt x="938025" y="1132174"/>
                    <a:pt x="934496" y="1132174"/>
                    <a:pt x="927439" y="1132174"/>
                  </a:cubicBezTo>
                  <a:cubicBezTo>
                    <a:pt x="923910" y="1132174"/>
                    <a:pt x="916851" y="1132174"/>
                    <a:pt x="909794" y="1132174"/>
                  </a:cubicBezTo>
                  <a:close/>
                  <a:moveTo>
                    <a:pt x="913322" y="1435498"/>
                  </a:moveTo>
                  <a:cubicBezTo>
                    <a:pt x="916851" y="1435498"/>
                    <a:pt x="920380" y="1435498"/>
                    <a:pt x="920380" y="1442552"/>
                  </a:cubicBezTo>
                  <a:cubicBezTo>
                    <a:pt x="920380" y="1446078"/>
                    <a:pt x="920380" y="1453133"/>
                    <a:pt x="920380" y="1460187"/>
                  </a:cubicBezTo>
                  <a:cubicBezTo>
                    <a:pt x="923910" y="1460187"/>
                    <a:pt x="927439" y="1463713"/>
                    <a:pt x="934496" y="1467241"/>
                  </a:cubicBezTo>
                  <a:cubicBezTo>
                    <a:pt x="929803" y="1469604"/>
                    <a:pt x="922744" y="1469604"/>
                    <a:pt x="913322" y="1467241"/>
                  </a:cubicBezTo>
                  <a:cubicBezTo>
                    <a:pt x="913322" y="1456660"/>
                    <a:pt x="913322" y="1449605"/>
                    <a:pt x="913322" y="1439025"/>
                  </a:cubicBezTo>
                  <a:close/>
                  <a:moveTo>
                    <a:pt x="472197" y="768891"/>
                  </a:moveTo>
                  <a:cubicBezTo>
                    <a:pt x="468669" y="768891"/>
                    <a:pt x="465140" y="761837"/>
                    <a:pt x="461611" y="761837"/>
                  </a:cubicBezTo>
                  <a:cubicBezTo>
                    <a:pt x="458082" y="761837"/>
                    <a:pt x="454552" y="761837"/>
                    <a:pt x="447495" y="758309"/>
                  </a:cubicBezTo>
                  <a:cubicBezTo>
                    <a:pt x="454552" y="754783"/>
                    <a:pt x="461611" y="758309"/>
                    <a:pt x="465140" y="754783"/>
                  </a:cubicBezTo>
                  <a:cubicBezTo>
                    <a:pt x="465140" y="754783"/>
                    <a:pt x="468669" y="747729"/>
                    <a:pt x="472197" y="744201"/>
                  </a:cubicBezTo>
                  <a:cubicBezTo>
                    <a:pt x="482785" y="754783"/>
                    <a:pt x="472197" y="761837"/>
                    <a:pt x="472197" y="772418"/>
                  </a:cubicBezTo>
                  <a:close/>
                  <a:moveTo>
                    <a:pt x="334567" y="317432"/>
                  </a:moveTo>
                  <a:cubicBezTo>
                    <a:pt x="334567" y="317432"/>
                    <a:pt x="334567" y="299797"/>
                    <a:pt x="334567" y="299797"/>
                  </a:cubicBezTo>
                  <a:cubicBezTo>
                    <a:pt x="338096" y="299797"/>
                    <a:pt x="341625" y="299797"/>
                    <a:pt x="345154" y="299797"/>
                  </a:cubicBezTo>
                  <a:cubicBezTo>
                    <a:pt x="345154" y="299797"/>
                    <a:pt x="345154" y="299797"/>
                    <a:pt x="345154" y="303324"/>
                  </a:cubicBezTo>
                  <a:cubicBezTo>
                    <a:pt x="345154" y="310378"/>
                    <a:pt x="345154" y="320959"/>
                    <a:pt x="345154" y="328014"/>
                  </a:cubicBezTo>
                  <a:cubicBezTo>
                    <a:pt x="345154" y="328014"/>
                    <a:pt x="345154" y="328014"/>
                    <a:pt x="341625" y="328014"/>
                  </a:cubicBezTo>
                  <a:cubicBezTo>
                    <a:pt x="341625" y="328014"/>
                    <a:pt x="341625" y="328014"/>
                    <a:pt x="341625" y="328014"/>
                  </a:cubicBezTo>
                  <a:cubicBezTo>
                    <a:pt x="341625" y="328014"/>
                    <a:pt x="341625" y="328014"/>
                    <a:pt x="341625" y="328014"/>
                  </a:cubicBezTo>
                  <a:cubicBezTo>
                    <a:pt x="341625" y="328014"/>
                    <a:pt x="341625" y="320959"/>
                    <a:pt x="341625" y="317432"/>
                  </a:cubicBezTo>
                  <a:close/>
                  <a:moveTo>
                    <a:pt x="930967" y="1848159"/>
                  </a:moveTo>
                  <a:cubicBezTo>
                    <a:pt x="930967" y="1848159"/>
                    <a:pt x="930967" y="1848159"/>
                    <a:pt x="930967" y="1848159"/>
                  </a:cubicBezTo>
                  <a:cubicBezTo>
                    <a:pt x="930967" y="1848159"/>
                    <a:pt x="930967" y="1848159"/>
                    <a:pt x="930967" y="1848159"/>
                  </a:cubicBezTo>
                  <a:lnTo>
                    <a:pt x="930967" y="1848159"/>
                  </a:lnTo>
                  <a:close/>
                  <a:moveTo>
                    <a:pt x="927439" y="1841105"/>
                  </a:moveTo>
                  <a:cubicBezTo>
                    <a:pt x="927439" y="1841105"/>
                    <a:pt x="927439" y="1844632"/>
                    <a:pt x="927439" y="1848159"/>
                  </a:cubicBezTo>
                  <a:cubicBezTo>
                    <a:pt x="927439" y="1848159"/>
                    <a:pt x="923910" y="1844632"/>
                    <a:pt x="920380" y="1841105"/>
                  </a:cubicBezTo>
                  <a:cubicBezTo>
                    <a:pt x="913322" y="1826997"/>
                    <a:pt x="906265" y="1812889"/>
                    <a:pt x="895677" y="1798780"/>
                  </a:cubicBezTo>
                  <a:cubicBezTo>
                    <a:pt x="895677" y="1798780"/>
                    <a:pt x="895677" y="1795254"/>
                    <a:pt x="895677" y="1791727"/>
                  </a:cubicBezTo>
                  <a:cubicBezTo>
                    <a:pt x="899206" y="1798780"/>
                    <a:pt x="902735" y="1805835"/>
                    <a:pt x="909794" y="1812889"/>
                  </a:cubicBezTo>
                  <a:cubicBezTo>
                    <a:pt x="916851" y="1823470"/>
                    <a:pt x="920380" y="1834050"/>
                    <a:pt x="923910" y="1844632"/>
                  </a:cubicBezTo>
                  <a:close/>
                  <a:moveTo>
                    <a:pt x="507487" y="148135"/>
                  </a:moveTo>
                  <a:cubicBezTo>
                    <a:pt x="500430" y="148135"/>
                    <a:pt x="496901" y="148135"/>
                    <a:pt x="500430" y="144608"/>
                  </a:cubicBezTo>
                  <a:cubicBezTo>
                    <a:pt x="500430" y="144608"/>
                    <a:pt x="507487" y="144608"/>
                    <a:pt x="507487" y="144608"/>
                  </a:cubicBezTo>
                  <a:cubicBezTo>
                    <a:pt x="511017" y="144608"/>
                    <a:pt x="518075" y="144608"/>
                    <a:pt x="521604" y="144608"/>
                  </a:cubicBezTo>
                  <a:cubicBezTo>
                    <a:pt x="525132" y="151663"/>
                    <a:pt x="521604" y="158716"/>
                    <a:pt x="518075" y="165770"/>
                  </a:cubicBezTo>
                  <a:cubicBezTo>
                    <a:pt x="511017" y="165770"/>
                    <a:pt x="518075" y="155190"/>
                    <a:pt x="511017" y="151663"/>
                  </a:cubicBezTo>
                  <a:cubicBezTo>
                    <a:pt x="511017" y="151663"/>
                    <a:pt x="511017" y="151663"/>
                    <a:pt x="507487" y="151663"/>
                  </a:cubicBezTo>
                  <a:close/>
                  <a:moveTo>
                    <a:pt x="666292" y="645445"/>
                  </a:moveTo>
                  <a:cubicBezTo>
                    <a:pt x="666292" y="652499"/>
                    <a:pt x="659235" y="663080"/>
                    <a:pt x="659235" y="670134"/>
                  </a:cubicBezTo>
                  <a:cubicBezTo>
                    <a:pt x="659235" y="670134"/>
                    <a:pt x="659235" y="670134"/>
                    <a:pt x="655706" y="670134"/>
                  </a:cubicBezTo>
                  <a:cubicBezTo>
                    <a:pt x="655706" y="652499"/>
                    <a:pt x="655706" y="648973"/>
                    <a:pt x="666292" y="634864"/>
                  </a:cubicBezTo>
                  <a:cubicBezTo>
                    <a:pt x="666292" y="634864"/>
                    <a:pt x="666292" y="641918"/>
                    <a:pt x="666292" y="645445"/>
                  </a:cubicBezTo>
                  <a:close/>
                  <a:moveTo>
                    <a:pt x="193407" y="155190"/>
                  </a:moveTo>
                  <a:cubicBezTo>
                    <a:pt x="189878" y="155190"/>
                    <a:pt x="182820" y="155190"/>
                    <a:pt x="179291" y="155190"/>
                  </a:cubicBezTo>
                  <a:cubicBezTo>
                    <a:pt x="179291" y="155190"/>
                    <a:pt x="179291" y="155190"/>
                    <a:pt x="179291" y="155190"/>
                  </a:cubicBezTo>
                  <a:cubicBezTo>
                    <a:pt x="182820" y="155190"/>
                    <a:pt x="189878" y="155190"/>
                    <a:pt x="193407" y="151663"/>
                  </a:cubicBezTo>
                  <a:cubicBezTo>
                    <a:pt x="193407" y="151663"/>
                    <a:pt x="196936" y="144608"/>
                    <a:pt x="200465" y="141081"/>
                  </a:cubicBezTo>
                  <a:cubicBezTo>
                    <a:pt x="200465" y="141081"/>
                    <a:pt x="200465" y="141081"/>
                    <a:pt x="200465" y="141081"/>
                  </a:cubicBezTo>
                  <a:cubicBezTo>
                    <a:pt x="200465" y="148135"/>
                    <a:pt x="200465" y="158716"/>
                    <a:pt x="200465" y="165770"/>
                  </a:cubicBezTo>
                  <a:cubicBezTo>
                    <a:pt x="193407" y="165770"/>
                    <a:pt x="196936" y="158716"/>
                    <a:pt x="193407" y="158716"/>
                  </a:cubicBezTo>
                  <a:close/>
                  <a:moveTo>
                    <a:pt x="76950" y="754783"/>
                  </a:moveTo>
                  <a:cubicBezTo>
                    <a:pt x="62835" y="740674"/>
                    <a:pt x="52247" y="723039"/>
                    <a:pt x="45190" y="705404"/>
                  </a:cubicBezTo>
                  <a:cubicBezTo>
                    <a:pt x="45190" y="705404"/>
                    <a:pt x="41660" y="698351"/>
                    <a:pt x="41660" y="691296"/>
                  </a:cubicBezTo>
                  <a:cubicBezTo>
                    <a:pt x="45190" y="694823"/>
                    <a:pt x="48718" y="698351"/>
                    <a:pt x="48718" y="705404"/>
                  </a:cubicBezTo>
                  <a:cubicBezTo>
                    <a:pt x="59305" y="723039"/>
                    <a:pt x="69892" y="737148"/>
                    <a:pt x="76950" y="754783"/>
                  </a:cubicBezTo>
                  <a:cubicBezTo>
                    <a:pt x="76950" y="754783"/>
                    <a:pt x="76950" y="754783"/>
                    <a:pt x="76950" y="754783"/>
                  </a:cubicBezTo>
                  <a:close/>
                  <a:moveTo>
                    <a:pt x="80480" y="754783"/>
                  </a:moveTo>
                  <a:lnTo>
                    <a:pt x="80480" y="754783"/>
                  </a:lnTo>
                  <a:cubicBezTo>
                    <a:pt x="80480" y="754783"/>
                    <a:pt x="80480" y="754783"/>
                    <a:pt x="80480" y="754783"/>
                  </a:cubicBezTo>
                  <a:cubicBezTo>
                    <a:pt x="80480" y="754783"/>
                    <a:pt x="80480" y="754783"/>
                    <a:pt x="80480" y="754783"/>
                  </a:cubicBezTo>
                  <a:close/>
                  <a:moveTo>
                    <a:pt x="846271" y="479675"/>
                  </a:moveTo>
                  <a:cubicBezTo>
                    <a:pt x="846271" y="479675"/>
                    <a:pt x="846271" y="472622"/>
                    <a:pt x="842742" y="472622"/>
                  </a:cubicBezTo>
                  <a:cubicBezTo>
                    <a:pt x="842742" y="465567"/>
                    <a:pt x="849801" y="458513"/>
                    <a:pt x="842742" y="447932"/>
                  </a:cubicBezTo>
                  <a:cubicBezTo>
                    <a:pt x="842742" y="444405"/>
                    <a:pt x="842742" y="444405"/>
                    <a:pt x="849801" y="437351"/>
                  </a:cubicBezTo>
                  <a:cubicBezTo>
                    <a:pt x="849801" y="437351"/>
                    <a:pt x="849801" y="440878"/>
                    <a:pt x="849801" y="444405"/>
                  </a:cubicBezTo>
                  <a:cubicBezTo>
                    <a:pt x="849801" y="447932"/>
                    <a:pt x="849801" y="451459"/>
                    <a:pt x="849801" y="458513"/>
                  </a:cubicBezTo>
                  <a:cubicBezTo>
                    <a:pt x="849801" y="465567"/>
                    <a:pt x="849801" y="469094"/>
                    <a:pt x="849801" y="476148"/>
                  </a:cubicBezTo>
                  <a:cubicBezTo>
                    <a:pt x="849801" y="476148"/>
                    <a:pt x="846271" y="479675"/>
                    <a:pt x="842742" y="483202"/>
                  </a:cubicBezTo>
                  <a:close/>
                  <a:moveTo>
                    <a:pt x="842742" y="469094"/>
                  </a:moveTo>
                  <a:cubicBezTo>
                    <a:pt x="842742" y="469094"/>
                    <a:pt x="842742" y="469094"/>
                    <a:pt x="842742" y="469094"/>
                  </a:cubicBezTo>
                  <a:cubicBezTo>
                    <a:pt x="842742" y="469094"/>
                    <a:pt x="842742" y="469094"/>
                    <a:pt x="842742" y="469094"/>
                  </a:cubicBezTo>
                  <a:cubicBezTo>
                    <a:pt x="842742" y="469094"/>
                    <a:pt x="842742" y="469094"/>
                    <a:pt x="842742" y="469094"/>
                  </a:cubicBezTo>
                  <a:cubicBezTo>
                    <a:pt x="842742" y="469094"/>
                    <a:pt x="842742" y="469094"/>
                    <a:pt x="842742" y="469094"/>
                  </a:cubicBezTo>
                  <a:lnTo>
                    <a:pt x="842742" y="469094"/>
                  </a:lnTo>
                  <a:close/>
                  <a:moveTo>
                    <a:pt x="853330" y="472622"/>
                  </a:moveTo>
                  <a:cubicBezTo>
                    <a:pt x="853330" y="472622"/>
                    <a:pt x="853330" y="472622"/>
                    <a:pt x="853330" y="472622"/>
                  </a:cubicBezTo>
                  <a:cubicBezTo>
                    <a:pt x="853330" y="472622"/>
                    <a:pt x="853330" y="472622"/>
                    <a:pt x="853330" y="472622"/>
                  </a:cubicBezTo>
                  <a:cubicBezTo>
                    <a:pt x="853330" y="472622"/>
                    <a:pt x="853330" y="472622"/>
                    <a:pt x="853330" y="472622"/>
                  </a:cubicBezTo>
                  <a:close/>
                  <a:moveTo>
                    <a:pt x="1075656" y="1460187"/>
                  </a:moveTo>
                  <a:cubicBezTo>
                    <a:pt x="1075656" y="1460187"/>
                    <a:pt x="1075656" y="1460187"/>
                    <a:pt x="1079185" y="1460187"/>
                  </a:cubicBezTo>
                  <a:cubicBezTo>
                    <a:pt x="1079185" y="1460187"/>
                    <a:pt x="1079185" y="1460187"/>
                    <a:pt x="1079185" y="1460187"/>
                  </a:cubicBezTo>
                  <a:cubicBezTo>
                    <a:pt x="1079185" y="1467241"/>
                    <a:pt x="1079185" y="1470768"/>
                    <a:pt x="1079185" y="1477822"/>
                  </a:cubicBezTo>
                  <a:cubicBezTo>
                    <a:pt x="1079185" y="1477822"/>
                    <a:pt x="1086244" y="1481348"/>
                    <a:pt x="1089772" y="1484876"/>
                  </a:cubicBezTo>
                  <a:cubicBezTo>
                    <a:pt x="1082715" y="1488403"/>
                    <a:pt x="1079185" y="1488403"/>
                    <a:pt x="1072127" y="1484876"/>
                  </a:cubicBezTo>
                  <a:cubicBezTo>
                    <a:pt x="1072127" y="1477822"/>
                    <a:pt x="1072127" y="1470768"/>
                    <a:pt x="1072127" y="1463713"/>
                  </a:cubicBezTo>
                  <a:cubicBezTo>
                    <a:pt x="1072127" y="1463713"/>
                    <a:pt x="1072127" y="1460187"/>
                    <a:pt x="1072127" y="1456660"/>
                  </a:cubicBezTo>
                  <a:close/>
                  <a:moveTo>
                    <a:pt x="338096" y="144608"/>
                  </a:moveTo>
                  <a:cubicBezTo>
                    <a:pt x="338096" y="144608"/>
                    <a:pt x="338096" y="144608"/>
                    <a:pt x="338096" y="144608"/>
                  </a:cubicBezTo>
                  <a:cubicBezTo>
                    <a:pt x="345154" y="144608"/>
                    <a:pt x="348683" y="134027"/>
                    <a:pt x="352212" y="126973"/>
                  </a:cubicBezTo>
                  <a:cubicBezTo>
                    <a:pt x="355741" y="126973"/>
                    <a:pt x="359270" y="126973"/>
                    <a:pt x="359270" y="130500"/>
                  </a:cubicBezTo>
                  <a:cubicBezTo>
                    <a:pt x="359270" y="137555"/>
                    <a:pt x="359270" y="141081"/>
                    <a:pt x="359270" y="148135"/>
                  </a:cubicBezTo>
                  <a:cubicBezTo>
                    <a:pt x="352212" y="148135"/>
                    <a:pt x="348683" y="148135"/>
                    <a:pt x="341625" y="148135"/>
                  </a:cubicBezTo>
                  <a:close/>
                  <a:moveTo>
                    <a:pt x="952141" y="804161"/>
                  </a:moveTo>
                  <a:cubicBezTo>
                    <a:pt x="952141" y="804161"/>
                    <a:pt x="955670" y="804161"/>
                    <a:pt x="959200" y="804161"/>
                  </a:cubicBezTo>
                  <a:cubicBezTo>
                    <a:pt x="969786" y="804161"/>
                    <a:pt x="980374" y="804161"/>
                    <a:pt x="987431" y="807688"/>
                  </a:cubicBezTo>
                  <a:cubicBezTo>
                    <a:pt x="987431" y="811215"/>
                    <a:pt x="983902" y="811215"/>
                    <a:pt x="980374" y="814742"/>
                  </a:cubicBezTo>
                  <a:cubicBezTo>
                    <a:pt x="980374" y="814742"/>
                    <a:pt x="976845" y="818269"/>
                    <a:pt x="973315" y="821796"/>
                  </a:cubicBezTo>
                  <a:cubicBezTo>
                    <a:pt x="973315" y="818269"/>
                    <a:pt x="973315" y="814742"/>
                    <a:pt x="973315" y="811215"/>
                  </a:cubicBezTo>
                  <a:cubicBezTo>
                    <a:pt x="963893" y="811215"/>
                    <a:pt x="958034" y="810051"/>
                    <a:pt x="955670" y="807688"/>
                  </a:cubicBezTo>
                  <a:close/>
                  <a:moveTo>
                    <a:pt x="1269751" y="1163917"/>
                  </a:moveTo>
                  <a:cubicBezTo>
                    <a:pt x="1269751" y="1170971"/>
                    <a:pt x="1262694" y="1163917"/>
                    <a:pt x="1259164" y="1174498"/>
                  </a:cubicBezTo>
                  <a:cubicBezTo>
                    <a:pt x="1259164" y="1174498"/>
                    <a:pt x="1259164" y="1181552"/>
                    <a:pt x="1259164" y="1185079"/>
                  </a:cubicBezTo>
                  <a:cubicBezTo>
                    <a:pt x="1259164" y="1185079"/>
                    <a:pt x="1252106" y="1181552"/>
                    <a:pt x="1252106" y="1178026"/>
                  </a:cubicBezTo>
                  <a:cubicBezTo>
                    <a:pt x="1252106" y="1178026"/>
                    <a:pt x="1252106" y="1170971"/>
                    <a:pt x="1252106" y="1167444"/>
                  </a:cubicBezTo>
                  <a:cubicBezTo>
                    <a:pt x="1252106" y="1163917"/>
                    <a:pt x="1255635" y="1160391"/>
                    <a:pt x="1262694" y="1160391"/>
                  </a:cubicBezTo>
                  <a:cubicBezTo>
                    <a:pt x="1266222" y="1160391"/>
                    <a:pt x="1269751" y="1160391"/>
                    <a:pt x="1273280" y="1160391"/>
                  </a:cubicBezTo>
                  <a:close/>
                  <a:moveTo>
                    <a:pt x="433379" y="1075741"/>
                  </a:moveTo>
                  <a:cubicBezTo>
                    <a:pt x="433379" y="1079268"/>
                    <a:pt x="436907" y="1082796"/>
                    <a:pt x="440437" y="1086323"/>
                  </a:cubicBezTo>
                  <a:cubicBezTo>
                    <a:pt x="433379" y="1086323"/>
                    <a:pt x="426321" y="1086323"/>
                    <a:pt x="422792" y="1086323"/>
                  </a:cubicBezTo>
                  <a:cubicBezTo>
                    <a:pt x="422792" y="1082796"/>
                    <a:pt x="426321" y="1079268"/>
                    <a:pt x="426321" y="1072215"/>
                  </a:cubicBezTo>
                  <a:cubicBezTo>
                    <a:pt x="426321" y="1068688"/>
                    <a:pt x="426321" y="1061633"/>
                    <a:pt x="433379" y="1061633"/>
                  </a:cubicBezTo>
                  <a:cubicBezTo>
                    <a:pt x="436907" y="1065161"/>
                    <a:pt x="433379" y="1068688"/>
                    <a:pt x="433379" y="1075741"/>
                  </a:cubicBezTo>
                  <a:close/>
                  <a:moveTo>
                    <a:pt x="1058011" y="1647119"/>
                  </a:moveTo>
                  <a:cubicBezTo>
                    <a:pt x="1060376" y="1654173"/>
                    <a:pt x="1060376" y="1662391"/>
                    <a:pt x="1058011" y="1671808"/>
                  </a:cubicBezTo>
                  <a:cubicBezTo>
                    <a:pt x="1054482" y="1671808"/>
                    <a:pt x="1054482" y="1668281"/>
                    <a:pt x="1050954" y="1664754"/>
                  </a:cubicBezTo>
                  <a:cubicBezTo>
                    <a:pt x="1050954" y="1664754"/>
                    <a:pt x="1047425" y="1664754"/>
                    <a:pt x="1043895" y="1661227"/>
                  </a:cubicBezTo>
                  <a:cubicBezTo>
                    <a:pt x="1043895" y="1654173"/>
                    <a:pt x="1047425" y="1657699"/>
                    <a:pt x="1050954" y="1654173"/>
                  </a:cubicBezTo>
                  <a:cubicBezTo>
                    <a:pt x="1050954" y="1654173"/>
                    <a:pt x="1054482" y="1650646"/>
                    <a:pt x="1058011" y="1647119"/>
                  </a:cubicBezTo>
                  <a:close/>
                  <a:moveTo>
                    <a:pt x="652177" y="469094"/>
                  </a:moveTo>
                  <a:cubicBezTo>
                    <a:pt x="652177" y="469094"/>
                    <a:pt x="659235" y="462040"/>
                    <a:pt x="662764" y="458513"/>
                  </a:cubicBezTo>
                  <a:cubicBezTo>
                    <a:pt x="662764" y="458513"/>
                    <a:pt x="662764" y="451459"/>
                    <a:pt x="662764" y="444405"/>
                  </a:cubicBezTo>
                  <a:cubicBezTo>
                    <a:pt x="667458" y="449096"/>
                    <a:pt x="669821" y="457349"/>
                    <a:pt x="669821" y="469094"/>
                  </a:cubicBezTo>
                  <a:cubicBezTo>
                    <a:pt x="662764" y="469094"/>
                    <a:pt x="659235" y="472622"/>
                    <a:pt x="652177" y="469094"/>
                  </a:cubicBezTo>
                  <a:close/>
                  <a:moveTo>
                    <a:pt x="705111" y="1114539"/>
                  </a:moveTo>
                  <a:cubicBezTo>
                    <a:pt x="705111" y="1114539"/>
                    <a:pt x="705111" y="1114539"/>
                    <a:pt x="705111" y="1114539"/>
                  </a:cubicBezTo>
                  <a:cubicBezTo>
                    <a:pt x="712170" y="1111011"/>
                    <a:pt x="712170" y="1107485"/>
                    <a:pt x="715699" y="1111011"/>
                  </a:cubicBezTo>
                  <a:cubicBezTo>
                    <a:pt x="722756" y="1114539"/>
                    <a:pt x="729815" y="1111011"/>
                    <a:pt x="733344" y="1111011"/>
                  </a:cubicBezTo>
                  <a:cubicBezTo>
                    <a:pt x="736872" y="1111011"/>
                    <a:pt x="740401" y="1111011"/>
                    <a:pt x="743931" y="1114539"/>
                  </a:cubicBezTo>
                  <a:cubicBezTo>
                    <a:pt x="743931" y="1114539"/>
                    <a:pt x="740401" y="1114539"/>
                    <a:pt x="736872" y="1114539"/>
                  </a:cubicBezTo>
                  <a:cubicBezTo>
                    <a:pt x="726286" y="1111011"/>
                    <a:pt x="712170" y="1114539"/>
                    <a:pt x="701582" y="1114539"/>
                  </a:cubicBezTo>
                  <a:close/>
                  <a:moveTo>
                    <a:pt x="952141" y="966404"/>
                  </a:moveTo>
                  <a:cubicBezTo>
                    <a:pt x="952141" y="959350"/>
                    <a:pt x="952141" y="952295"/>
                    <a:pt x="955670" y="941715"/>
                  </a:cubicBezTo>
                  <a:cubicBezTo>
                    <a:pt x="966257" y="948769"/>
                    <a:pt x="955670" y="955823"/>
                    <a:pt x="959200" y="962877"/>
                  </a:cubicBezTo>
                  <a:cubicBezTo>
                    <a:pt x="959200" y="962877"/>
                    <a:pt x="966257" y="962877"/>
                    <a:pt x="966257" y="966404"/>
                  </a:cubicBezTo>
                  <a:cubicBezTo>
                    <a:pt x="966257" y="973458"/>
                    <a:pt x="962729" y="969931"/>
                    <a:pt x="959200" y="969931"/>
                  </a:cubicBezTo>
                  <a:cubicBezTo>
                    <a:pt x="955670" y="969931"/>
                    <a:pt x="952141" y="969931"/>
                    <a:pt x="948612" y="962877"/>
                  </a:cubicBezTo>
                  <a:close/>
                  <a:moveTo>
                    <a:pt x="465140" y="95230"/>
                  </a:moveTo>
                  <a:cubicBezTo>
                    <a:pt x="447495" y="95230"/>
                    <a:pt x="429850" y="95230"/>
                    <a:pt x="419262" y="88176"/>
                  </a:cubicBezTo>
                  <a:cubicBezTo>
                    <a:pt x="419262" y="84649"/>
                    <a:pt x="426321" y="88176"/>
                    <a:pt x="429850" y="88176"/>
                  </a:cubicBezTo>
                  <a:cubicBezTo>
                    <a:pt x="440437" y="88176"/>
                    <a:pt x="454552" y="88176"/>
                    <a:pt x="465140" y="95230"/>
                  </a:cubicBezTo>
                  <a:close/>
                  <a:moveTo>
                    <a:pt x="1096830" y="1294417"/>
                  </a:moveTo>
                  <a:cubicBezTo>
                    <a:pt x="1096830" y="1301471"/>
                    <a:pt x="1096830" y="1308525"/>
                    <a:pt x="1103889" y="1312052"/>
                  </a:cubicBezTo>
                  <a:cubicBezTo>
                    <a:pt x="1093301" y="1315579"/>
                    <a:pt x="1089772" y="1312052"/>
                    <a:pt x="1082715" y="1312052"/>
                  </a:cubicBezTo>
                  <a:cubicBezTo>
                    <a:pt x="1082715" y="1304997"/>
                    <a:pt x="1086244" y="1308525"/>
                    <a:pt x="1086244" y="1304997"/>
                  </a:cubicBezTo>
                  <a:cubicBezTo>
                    <a:pt x="1086244" y="1297944"/>
                    <a:pt x="1086244" y="1294417"/>
                    <a:pt x="1086244" y="1287362"/>
                  </a:cubicBezTo>
                  <a:cubicBezTo>
                    <a:pt x="1093301" y="1287362"/>
                    <a:pt x="1093301" y="1290890"/>
                    <a:pt x="1093301" y="1294417"/>
                  </a:cubicBezTo>
                  <a:close/>
                  <a:moveTo>
                    <a:pt x="736872" y="1439025"/>
                  </a:moveTo>
                  <a:cubicBezTo>
                    <a:pt x="736872" y="1439025"/>
                    <a:pt x="736872" y="1439025"/>
                    <a:pt x="736872" y="1439025"/>
                  </a:cubicBezTo>
                  <a:cubicBezTo>
                    <a:pt x="736872" y="1439025"/>
                    <a:pt x="736872" y="1439025"/>
                    <a:pt x="736872" y="1439025"/>
                  </a:cubicBezTo>
                  <a:lnTo>
                    <a:pt x="736872" y="1439025"/>
                  </a:lnTo>
                  <a:close/>
                  <a:moveTo>
                    <a:pt x="768634" y="1439025"/>
                  </a:moveTo>
                  <a:cubicBezTo>
                    <a:pt x="768634" y="1439025"/>
                    <a:pt x="768634" y="1442552"/>
                    <a:pt x="765105" y="1442552"/>
                  </a:cubicBezTo>
                  <a:cubicBezTo>
                    <a:pt x="758046" y="1442552"/>
                    <a:pt x="754517" y="1442552"/>
                    <a:pt x="747460" y="1439025"/>
                  </a:cubicBezTo>
                  <a:cubicBezTo>
                    <a:pt x="747460" y="1439025"/>
                    <a:pt x="740401" y="1439025"/>
                    <a:pt x="736872" y="1439025"/>
                  </a:cubicBezTo>
                  <a:cubicBezTo>
                    <a:pt x="736872" y="1435498"/>
                    <a:pt x="733344" y="1428443"/>
                    <a:pt x="736872" y="1421390"/>
                  </a:cubicBezTo>
                  <a:cubicBezTo>
                    <a:pt x="736872" y="1421390"/>
                    <a:pt x="736872" y="1421390"/>
                    <a:pt x="740401" y="1424917"/>
                  </a:cubicBezTo>
                  <a:cubicBezTo>
                    <a:pt x="740401" y="1424917"/>
                    <a:pt x="740401" y="1431970"/>
                    <a:pt x="740401" y="1435498"/>
                  </a:cubicBezTo>
                  <a:cubicBezTo>
                    <a:pt x="747460" y="1435498"/>
                    <a:pt x="758046" y="1435498"/>
                    <a:pt x="765105" y="1439025"/>
                  </a:cubicBezTo>
                  <a:close/>
                  <a:moveTo>
                    <a:pt x="930967" y="1287362"/>
                  </a:moveTo>
                  <a:cubicBezTo>
                    <a:pt x="930967" y="1287362"/>
                    <a:pt x="930967" y="1287362"/>
                    <a:pt x="934496" y="1287362"/>
                  </a:cubicBezTo>
                  <a:cubicBezTo>
                    <a:pt x="934496" y="1294417"/>
                    <a:pt x="938025" y="1301471"/>
                    <a:pt x="934496" y="1308525"/>
                  </a:cubicBezTo>
                  <a:cubicBezTo>
                    <a:pt x="934496" y="1308525"/>
                    <a:pt x="927439" y="1304997"/>
                    <a:pt x="923910" y="1301471"/>
                  </a:cubicBezTo>
                  <a:cubicBezTo>
                    <a:pt x="923910" y="1301471"/>
                    <a:pt x="916851" y="1301471"/>
                    <a:pt x="913322" y="1294417"/>
                  </a:cubicBezTo>
                  <a:cubicBezTo>
                    <a:pt x="916851" y="1294417"/>
                    <a:pt x="923910" y="1294417"/>
                    <a:pt x="927439" y="1290890"/>
                  </a:cubicBezTo>
                  <a:close/>
                  <a:moveTo>
                    <a:pt x="768634" y="1280309"/>
                  </a:moveTo>
                  <a:cubicBezTo>
                    <a:pt x="768634" y="1280309"/>
                    <a:pt x="768634" y="1280309"/>
                    <a:pt x="768634" y="1280309"/>
                  </a:cubicBezTo>
                  <a:cubicBezTo>
                    <a:pt x="765105" y="1280309"/>
                    <a:pt x="761576" y="1280309"/>
                    <a:pt x="754517" y="1280309"/>
                  </a:cubicBezTo>
                  <a:cubicBezTo>
                    <a:pt x="754517" y="1280309"/>
                    <a:pt x="754517" y="1287362"/>
                    <a:pt x="750989" y="1290890"/>
                  </a:cubicBezTo>
                  <a:cubicBezTo>
                    <a:pt x="747460" y="1290890"/>
                    <a:pt x="747460" y="1290890"/>
                    <a:pt x="747460" y="1287362"/>
                  </a:cubicBezTo>
                  <a:cubicBezTo>
                    <a:pt x="747460" y="1273254"/>
                    <a:pt x="754517" y="1273254"/>
                    <a:pt x="761576" y="1273254"/>
                  </a:cubicBezTo>
                  <a:cubicBezTo>
                    <a:pt x="765105" y="1273254"/>
                    <a:pt x="772162" y="1273254"/>
                    <a:pt x="772162" y="1280309"/>
                  </a:cubicBezTo>
                  <a:close/>
                  <a:moveTo>
                    <a:pt x="948612" y="1886956"/>
                  </a:moveTo>
                  <a:cubicBezTo>
                    <a:pt x="955670" y="1883430"/>
                    <a:pt x="959200" y="1879902"/>
                    <a:pt x="966257" y="1872848"/>
                  </a:cubicBezTo>
                  <a:cubicBezTo>
                    <a:pt x="959200" y="1886956"/>
                    <a:pt x="955670" y="1890483"/>
                    <a:pt x="938025" y="1897537"/>
                  </a:cubicBezTo>
                  <a:cubicBezTo>
                    <a:pt x="938025" y="1890483"/>
                    <a:pt x="938025" y="1883430"/>
                    <a:pt x="945084" y="1883430"/>
                  </a:cubicBezTo>
                  <a:cubicBezTo>
                    <a:pt x="945084" y="1883430"/>
                    <a:pt x="945084" y="1883430"/>
                    <a:pt x="945084" y="1883430"/>
                  </a:cubicBezTo>
                  <a:cubicBezTo>
                    <a:pt x="945084" y="1883430"/>
                    <a:pt x="945084" y="1883430"/>
                    <a:pt x="945084" y="1886956"/>
                  </a:cubicBezTo>
                  <a:close/>
                  <a:moveTo>
                    <a:pt x="768634" y="1118066"/>
                  </a:moveTo>
                  <a:cubicBezTo>
                    <a:pt x="754517" y="1118066"/>
                    <a:pt x="754517" y="1118066"/>
                    <a:pt x="747460" y="1114539"/>
                  </a:cubicBezTo>
                  <a:cubicBezTo>
                    <a:pt x="747460" y="1114539"/>
                    <a:pt x="747460" y="1111011"/>
                    <a:pt x="750989" y="1111011"/>
                  </a:cubicBezTo>
                  <a:cubicBezTo>
                    <a:pt x="754517" y="1111011"/>
                    <a:pt x="758046" y="1111011"/>
                    <a:pt x="761576" y="1111011"/>
                  </a:cubicBezTo>
                  <a:cubicBezTo>
                    <a:pt x="761576" y="1111011"/>
                    <a:pt x="761576" y="1103958"/>
                    <a:pt x="768634" y="1103958"/>
                  </a:cubicBezTo>
                  <a:cubicBezTo>
                    <a:pt x="768634" y="1111011"/>
                    <a:pt x="768634" y="1114539"/>
                    <a:pt x="768634" y="1121593"/>
                  </a:cubicBezTo>
                  <a:close/>
                  <a:moveTo>
                    <a:pt x="743931" y="1114539"/>
                  </a:moveTo>
                  <a:cubicBezTo>
                    <a:pt x="743931" y="1114539"/>
                    <a:pt x="743931" y="1114539"/>
                    <a:pt x="743931" y="1114539"/>
                  </a:cubicBezTo>
                  <a:cubicBezTo>
                    <a:pt x="743931" y="1114539"/>
                    <a:pt x="743931" y="1114539"/>
                    <a:pt x="743931" y="1114539"/>
                  </a:cubicBezTo>
                  <a:cubicBezTo>
                    <a:pt x="743931" y="1114539"/>
                    <a:pt x="743931" y="1114539"/>
                    <a:pt x="743931" y="1114539"/>
                  </a:cubicBezTo>
                  <a:cubicBezTo>
                    <a:pt x="743931" y="1114539"/>
                    <a:pt x="743931" y="1114539"/>
                    <a:pt x="743931" y="1114539"/>
                  </a:cubicBezTo>
                  <a:cubicBezTo>
                    <a:pt x="743931" y="1114539"/>
                    <a:pt x="743931" y="1114539"/>
                    <a:pt x="743931" y="1114539"/>
                  </a:cubicBezTo>
                  <a:close/>
                  <a:moveTo>
                    <a:pt x="91066" y="747729"/>
                  </a:moveTo>
                  <a:cubicBezTo>
                    <a:pt x="91066" y="747729"/>
                    <a:pt x="91066" y="747729"/>
                    <a:pt x="91066" y="751256"/>
                  </a:cubicBezTo>
                  <a:cubicBezTo>
                    <a:pt x="76950" y="730094"/>
                    <a:pt x="73421" y="723039"/>
                    <a:pt x="73421" y="708931"/>
                  </a:cubicBezTo>
                  <a:cubicBezTo>
                    <a:pt x="73421" y="708931"/>
                    <a:pt x="73421" y="708931"/>
                    <a:pt x="76950" y="708931"/>
                  </a:cubicBezTo>
                  <a:cubicBezTo>
                    <a:pt x="84008" y="719513"/>
                    <a:pt x="87537" y="730094"/>
                    <a:pt x="91066" y="744201"/>
                  </a:cubicBezTo>
                  <a:close/>
                  <a:moveTo>
                    <a:pt x="592184" y="1107485"/>
                  </a:moveTo>
                  <a:cubicBezTo>
                    <a:pt x="588655" y="1107485"/>
                    <a:pt x="581597" y="1107485"/>
                    <a:pt x="578067" y="1100431"/>
                  </a:cubicBezTo>
                  <a:cubicBezTo>
                    <a:pt x="581597" y="1100431"/>
                    <a:pt x="585126" y="1100431"/>
                    <a:pt x="588655" y="1100431"/>
                  </a:cubicBezTo>
                  <a:cubicBezTo>
                    <a:pt x="588655" y="1100431"/>
                    <a:pt x="592184" y="1096903"/>
                    <a:pt x="595712" y="1093376"/>
                  </a:cubicBezTo>
                  <a:cubicBezTo>
                    <a:pt x="595712" y="1096903"/>
                    <a:pt x="595712" y="1100431"/>
                    <a:pt x="595712" y="1100431"/>
                  </a:cubicBezTo>
                  <a:cubicBezTo>
                    <a:pt x="595712" y="1107485"/>
                    <a:pt x="595712" y="1111011"/>
                    <a:pt x="585126" y="1107485"/>
                  </a:cubicBezTo>
                  <a:close/>
                  <a:moveTo>
                    <a:pt x="789807" y="472622"/>
                  </a:moveTo>
                  <a:cubicBezTo>
                    <a:pt x="789807" y="472622"/>
                    <a:pt x="786279" y="472622"/>
                    <a:pt x="782750" y="465567"/>
                  </a:cubicBezTo>
                  <a:cubicBezTo>
                    <a:pt x="793336" y="462040"/>
                    <a:pt x="800395" y="458513"/>
                    <a:pt x="810981" y="465567"/>
                  </a:cubicBezTo>
                  <a:cubicBezTo>
                    <a:pt x="803924" y="476148"/>
                    <a:pt x="796866" y="472622"/>
                    <a:pt x="789807" y="472622"/>
                  </a:cubicBezTo>
                  <a:close/>
                  <a:moveTo>
                    <a:pt x="200465" y="324486"/>
                  </a:moveTo>
                  <a:cubicBezTo>
                    <a:pt x="200465" y="320959"/>
                    <a:pt x="196936" y="317432"/>
                    <a:pt x="193407" y="313906"/>
                  </a:cubicBezTo>
                  <a:cubicBezTo>
                    <a:pt x="193407" y="313906"/>
                    <a:pt x="189878" y="313906"/>
                    <a:pt x="186350" y="313906"/>
                  </a:cubicBezTo>
                  <a:cubicBezTo>
                    <a:pt x="186350" y="306851"/>
                    <a:pt x="189878" y="310378"/>
                    <a:pt x="193407" y="306851"/>
                  </a:cubicBezTo>
                  <a:cubicBezTo>
                    <a:pt x="193407" y="306851"/>
                    <a:pt x="193407" y="303324"/>
                    <a:pt x="200465" y="299797"/>
                  </a:cubicBezTo>
                  <a:cubicBezTo>
                    <a:pt x="200465" y="303324"/>
                    <a:pt x="203995" y="306851"/>
                    <a:pt x="207523" y="310378"/>
                  </a:cubicBezTo>
                  <a:cubicBezTo>
                    <a:pt x="207523" y="313906"/>
                    <a:pt x="207523" y="317432"/>
                    <a:pt x="200465" y="328014"/>
                  </a:cubicBezTo>
                  <a:close/>
                  <a:moveTo>
                    <a:pt x="860387" y="797107"/>
                  </a:moveTo>
                  <a:cubicBezTo>
                    <a:pt x="860387" y="797107"/>
                    <a:pt x="856859" y="797107"/>
                    <a:pt x="853330" y="800634"/>
                  </a:cubicBezTo>
                  <a:cubicBezTo>
                    <a:pt x="846271" y="800634"/>
                    <a:pt x="839214" y="800634"/>
                    <a:pt x="828626" y="793580"/>
                  </a:cubicBezTo>
                  <a:cubicBezTo>
                    <a:pt x="839214" y="790053"/>
                    <a:pt x="849801" y="786526"/>
                    <a:pt x="856859" y="793580"/>
                  </a:cubicBezTo>
                  <a:close/>
                  <a:moveTo>
                    <a:pt x="1075656" y="1562471"/>
                  </a:moveTo>
                  <a:cubicBezTo>
                    <a:pt x="1075656" y="1562471"/>
                    <a:pt x="1075656" y="1562471"/>
                    <a:pt x="1075656" y="1562471"/>
                  </a:cubicBezTo>
                  <a:cubicBezTo>
                    <a:pt x="1075656" y="1551889"/>
                    <a:pt x="1075656" y="1544835"/>
                    <a:pt x="1075656" y="1537781"/>
                  </a:cubicBezTo>
                  <a:cubicBezTo>
                    <a:pt x="1075656" y="1537781"/>
                    <a:pt x="1075656" y="1537781"/>
                    <a:pt x="1075656" y="1537781"/>
                  </a:cubicBezTo>
                  <a:cubicBezTo>
                    <a:pt x="1075656" y="1537781"/>
                    <a:pt x="1075656" y="1537781"/>
                    <a:pt x="1075656" y="1541308"/>
                  </a:cubicBezTo>
                  <a:cubicBezTo>
                    <a:pt x="1075656" y="1548363"/>
                    <a:pt x="1075656" y="1558943"/>
                    <a:pt x="1072127" y="1565998"/>
                  </a:cubicBezTo>
                  <a:close/>
                  <a:moveTo>
                    <a:pt x="136943" y="677188"/>
                  </a:moveTo>
                  <a:cubicBezTo>
                    <a:pt x="136943" y="677188"/>
                    <a:pt x="136943" y="677188"/>
                    <a:pt x="136943" y="677188"/>
                  </a:cubicBezTo>
                  <a:cubicBezTo>
                    <a:pt x="136943" y="677188"/>
                    <a:pt x="136943" y="677188"/>
                    <a:pt x="136943" y="677188"/>
                  </a:cubicBezTo>
                  <a:cubicBezTo>
                    <a:pt x="144001" y="677188"/>
                    <a:pt x="151060" y="677188"/>
                    <a:pt x="154588" y="687769"/>
                  </a:cubicBezTo>
                  <a:cubicBezTo>
                    <a:pt x="144001" y="687769"/>
                    <a:pt x="140472" y="687769"/>
                    <a:pt x="133415" y="684243"/>
                  </a:cubicBezTo>
                  <a:close/>
                  <a:moveTo>
                    <a:pt x="306335" y="821796"/>
                  </a:moveTo>
                  <a:cubicBezTo>
                    <a:pt x="309864" y="828850"/>
                    <a:pt x="306335" y="835904"/>
                    <a:pt x="299277" y="846485"/>
                  </a:cubicBezTo>
                  <a:cubicBezTo>
                    <a:pt x="295748" y="839431"/>
                    <a:pt x="299277" y="832377"/>
                    <a:pt x="299277" y="821796"/>
                  </a:cubicBezTo>
                  <a:cubicBezTo>
                    <a:pt x="299277" y="821796"/>
                    <a:pt x="299277" y="821796"/>
                    <a:pt x="299277" y="821796"/>
                  </a:cubicBezTo>
                  <a:cubicBezTo>
                    <a:pt x="299277" y="821796"/>
                    <a:pt x="299277" y="821796"/>
                    <a:pt x="299277" y="821796"/>
                  </a:cubicBezTo>
                  <a:close/>
                  <a:moveTo>
                    <a:pt x="1255635" y="1315579"/>
                  </a:moveTo>
                  <a:cubicBezTo>
                    <a:pt x="1255635" y="1319106"/>
                    <a:pt x="1262694" y="1326160"/>
                    <a:pt x="1262694" y="1329687"/>
                  </a:cubicBezTo>
                  <a:cubicBezTo>
                    <a:pt x="1255635" y="1329687"/>
                    <a:pt x="1248577" y="1329687"/>
                    <a:pt x="1245049" y="1329687"/>
                  </a:cubicBezTo>
                  <a:cubicBezTo>
                    <a:pt x="1248577" y="1326160"/>
                    <a:pt x="1252106" y="1322633"/>
                    <a:pt x="1255635" y="1315579"/>
                  </a:cubicBezTo>
                  <a:close/>
                  <a:moveTo>
                    <a:pt x="518075" y="761837"/>
                  </a:moveTo>
                  <a:cubicBezTo>
                    <a:pt x="507487" y="768891"/>
                    <a:pt x="500430" y="761837"/>
                    <a:pt x="489842" y="761837"/>
                  </a:cubicBezTo>
                  <a:cubicBezTo>
                    <a:pt x="489842" y="761837"/>
                    <a:pt x="489842" y="761837"/>
                    <a:pt x="489842" y="761837"/>
                  </a:cubicBezTo>
                  <a:cubicBezTo>
                    <a:pt x="489842" y="761837"/>
                    <a:pt x="493372" y="761837"/>
                    <a:pt x="496901" y="761837"/>
                  </a:cubicBezTo>
                  <a:cubicBezTo>
                    <a:pt x="503959" y="761837"/>
                    <a:pt x="511017" y="761837"/>
                    <a:pt x="518075" y="768891"/>
                  </a:cubicBezTo>
                  <a:close/>
                  <a:moveTo>
                    <a:pt x="511017" y="271581"/>
                  </a:moveTo>
                  <a:cubicBezTo>
                    <a:pt x="503959" y="264527"/>
                    <a:pt x="503959" y="257473"/>
                    <a:pt x="511017" y="250419"/>
                  </a:cubicBezTo>
                  <a:cubicBezTo>
                    <a:pt x="515710" y="257473"/>
                    <a:pt x="515710" y="264527"/>
                    <a:pt x="511017" y="271581"/>
                  </a:cubicBezTo>
                  <a:close/>
                  <a:moveTo>
                    <a:pt x="631002" y="306851"/>
                  </a:moveTo>
                  <a:cubicBezTo>
                    <a:pt x="631002" y="306851"/>
                    <a:pt x="631002" y="306851"/>
                    <a:pt x="631002" y="303324"/>
                  </a:cubicBezTo>
                  <a:cubicBezTo>
                    <a:pt x="631002" y="303324"/>
                    <a:pt x="631002" y="303324"/>
                    <a:pt x="631002" y="303324"/>
                  </a:cubicBezTo>
                  <a:cubicBezTo>
                    <a:pt x="638061" y="303324"/>
                    <a:pt x="641590" y="303324"/>
                    <a:pt x="652177" y="303324"/>
                  </a:cubicBezTo>
                  <a:cubicBezTo>
                    <a:pt x="652177" y="303324"/>
                    <a:pt x="652177" y="303324"/>
                    <a:pt x="652177" y="303324"/>
                  </a:cubicBezTo>
                  <a:cubicBezTo>
                    <a:pt x="645119" y="306851"/>
                    <a:pt x="638061" y="306851"/>
                    <a:pt x="631002" y="303324"/>
                  </a:cubicBezTo>
                  <a:close/>
                  <a:moveTo>
                    <a:pt x="930967" y="1788200"/>
                  </a:moveTo>
                  <a:cubicBezTo>
                    <a:pt x="938025" y="1788200"/>
                    <a:pt x="948612" y="1788200"/>
                    <a:pt x="952141" y="1798780"/>
                  </a:cubicBezTo>
                  <a:cubicBezTo>
                    <a:pt x="945084" y="1802307"/>
                    <a:pt x="938025" y="1798780"/>
                    <a:pt x="934496" y="1798780"/>
                  </a:cubicBezTo>
                  <a:cubicBezTo>
                    <a:pt x="934496" y="1798780"/>
                    <a:pt x="927439" y="1795254"/>
                    <a:pt x="934496" y="1791727"/>
                  </a:cubicBezTo>
                  <a:close/>
                  <a:moveTo>
                    <a:pt x="676880" y="306851"/>
                  </a:moveTo>
                  <a:cubicBezTo>
                    <a:pt x="676880" y="306851"/>
                    <a:pt x="673351" y="306851"/>
                    <a:pt x="669821" y="306851"/>
                  </a:cubicBezTo>
                  <a:cubicBezTo>
                    <a:pt x="669821" y="303324"/>
                    <a:pt x="673351" y="303324"/>
                    <a:pt x="676880" y="303324"/>
                  </a:cubicBezTo>
                  <a:cubicBezTo>
                    <a:pt x="683937" y="303324"/>
                    <a:pt x="690996" y="303324"/>
                    <a:pt x="701582" y="303324"/>
                  </a:cubicBezTo>
                  <a:cubicBezTo>
                    <a:pt x="698054" y="303324"/>
                    <a:pt x="694525" y="303324"/>
                    <a:pt x="690996" y="303324"/>
                  </a:cubicBezTo>
                  <a:cubicBezTo>
                    <a:pt x="690996" y="303324"/>
                    <a:pt x="687466" y="303324"/>
                    <a:pt x="683937" y="306851"/>
                  </a:cubicBezTo>
                  <a:cubicBezTo>
                    <a:pt x="683937" y="306851"/>
                    <a:pt x="680409" y="306851"/>
                    <a:pt x="676880" y="303324"/>
                  </a:cubicBezTo>
                  <a:close/>
                  <a:moveTo>
                    <a:pt x="1100360" y="1237984"/>
                  </a:moveTo>
                  <a:cubicBezTo>
                    <a:pt x="1100360" y="1230931"/>
                    <a:pt x="1100360" y="1223876"/>
                    <a:pt x="1100360" y="1216822"/>
                  </a:cubicBezTo>
                  <a:cubicBezTo>
                    <a:pt x="1100360" y="1216822"/>
                    <a:pt x="1100360" y="1216822"/>
                    <a:pt x="1100360" y="1216822"/>
                  </a:cubicBezTo>
                  <a:cubicBezTo>
                    <a:pt x="1103889" y="1216822"/>
                    <a:pt x="1103889" y="1223876"/>
                    <a:pt x="1103889" y="1227404"/>
                  </a:cubicBezTo>
                  <a:cubicBezTo>
                    <a:pt x="1103889" y="1230931"/>
                    <a:pt x="1103889" y="1237984"/>
                    <a:pt x="1100360" y="1237984"/>
                  </a:cubicBezTo>
                  <a:cubicBezTo>
                    <a:pt x="1100360" y="1237984"/>
                    <a:pt x="1100360" y="1237984"/>
                    <a:pt x="1100360" y="1237984"/>
                  </a:cubicBezTo>
                  <a:cubicBezTo>
                    <a:pt x="1100360" y="1237984"/>
                    <a:pt x="1100360" y="1237984"/>
                    <a:pt x="1100360" y="1237984"/>
                  </a:cubicBezTo>
                  <a:close/>
                  <a:moveTo>
                    <a:pt x="535720" y="306851"/>
                  </a:moveTo>
                  <a:cubicBezTo>
                    <a:pt x="546307" y="299797"/>
                    <a:pt x="553365" y="299797"/>
                    <a:pt x="563952" y="306851"/>
                  </a:cubicBezTo>
                  <a:cubicBezTo>
                    <a:pt x="553365" y="310378"/>
                    <a:pt x="549836" y="310378"/>
                    <a:pt x="535720" y="306851"/>
                  </a:cubicBezTo>
                  <a:close/>
                  <a:moveTo>
                    <a:pt x="281632" y="306851"/>
                  </a:moveTo>
                  <a:cubicBezTo>
                    <a:pt x="274574" y="313906"/>
                    <a:pt x="271045" y="313906"/>
                    <a:pt x="263987" y="310378"/>
                  </a:cubicBezTo>
                  <a:cubicBezTo>
                    <a:pt x="263987" y="310378"/>
                    <a:pt x="263987" y="310378"/>
                    <a:pt x="263987" y="306851"/>
                  </a:cubicBezTo>
                  <a:cubicBezTo>
                    <a:pt x="263987" y="306851"/>
                    <a:pt x="263987" y="306851"/>
                    <a:pt x="263987" y="303324"/>
                  </a:cubicBezTo>
                  <a:cubicBezTo>
                    <a:pt x="271045" y="303324"/>
                    <a:pt x="278103" y="303324"/>
                    <a:pt x="281632" y="306851"/>
                  </a:cubicBezTo>
                  <a:close/>
                  <a:moveTo>
                    <a:pt x="796866" y="786526"/>
                  </a:moveTo>
                  <a:cubicBezTo>
                    <a:pt x="796866" y="786526"/>
                    <a:pt x="800395" y="779472"/>
                    <a:pt x="803924" y="779472"/>
                  </a:cubicBezTo>
                  <a:cubicBezTo>
                    <a:pt x="803924" y="779472"/>
                    <a:pt x="803924" y="772418"/>
                    <a:pt x="807452" y="772418"/>
                  </a:cubicBezTo>
                  <a:cubicBezTo>
                    <a:pt x="807452" y="772418"/>
                    <a:pt x="807452" y="772418"/>
                    <a:pt x="807452" y="772418"/>
                  </a:cubicBezTo>
                  <a:cubicBezTo>
                    <a:pt x="807452" y="775944"/>
                    <a:pt x="807452" y="779472"/>
                    <a:pt x="807452" y="786526"/>
                  </a:cubicBezTo>
                  <a:cubicBezTo>
                    <a:pt x="803924" y="790053"/>
                    <a:pt x="796866" y="786526"/>
                    <a:pt x="793336" y="786526"/>
                  </a:cubicBezTo>
                  <a:close/>
                  <a:moveTo>
                    <a:pt x="521604" y="81122"/>
                  </a:moveTo>
                  <a:cubicBezTo>
                    <a:pt x="521604" y="77595"/>
                    <a:pt x="521604" y="74068"/>
                    <a:pt x="528662" y="70540"/>
                  </a:cubicBezTo>
                  <a:cubicBezTo>
                    <a:pt x="535720" y="77595"/>
                    <a:pt x="528662" y="88176"/>
                    <a:pt x="528662" y="95230"/>
                  </a:cubicBezTo>
                  <a:cubicBezTo>
                    <a:pt x="521604" y="91703"/>
                    <a:pt x="521604" y="84649"/>
                    <a:pt x="521604" y="77595"/>
                  </a:cubicBezTo>
                  <a:close/>
                  <a:moveTo>
                    <a:pt x="1103889" y="1664754"/>
                  </a:moveTo>
                  <a:cubicBezTo>
                    <a:pt x="1110946" y="1664754"/>
                    <a:pt x="1110946" y="1664754"/>
                    <a:pt x="1121534" y="1671808"/>
                  </a:cubicBezTo>
                  <a:cubicBezTo>
                    <a:pt x="1110946" y="1671808"/>
                    <a:pt x="1100360" y="1671808"/>
                    <a:pt x="1093301" y="1664754"/>
                  </a:cubicBezTo>
                  <a:cubicBezTo>
                    <a:pt x="1093301" y="1661227"/>
                    <a:pt x="1100360" y="1664754"/>
                    <a:pt x="1103889" y="1664754"/>
                  </a:cubicBezTo>
                  <a:close/>
                  <a:moveTo>
                    <a:pt x="334567" y="451459"/>
                  </a:moveTo>
                  <a:cubicBezTo>
                    <a:pt x="331038" y="440878"/>
                    <a:pt x="334567" y="433824"/>
                    <a:pt x="334567" y="423242"/>
                  </a:cubicBezTo>
                  <a:cubicBezTo>
                    <a:pt x="341625" y="440878"/>
                    <a:pt x="341625" y="440878"/>
                    <a:pt x="334567" y="451459"/>
                  </a:cubicBezTo>
                  <a:close/>
                  <a:moveTo>
                    <a:pt x="281632" y="730094"/>
                  </a:moveTo>
                  <a:cubicBezTo>
                    <a:pt x="278103" y="730094"/>
                    <a:pt x="274574" y="730094"/>
                    <a:pt x="271045" y="730094"/>
                  </a:cubicBezTo>
                  <a:cubicBezTo>
                    <a:pt x="263987" y="730094"/>
                    <a:pt x="263987" y="730094"/>
                    <a:pt x="260458" y="719513"/>
                  </a:cubicBezTo>
                  <a:cubicBezTo>
                    <a:pt x="260458" y="715986"/>
                    <a:pt x="267516" y="719513"/>
                    <a:pt x="271045" y="719513"/>
                  </a:cubicBezTo>
                  <a:cubicBezTo>
                    <a:pt x="274574" y="719513"/>
                    <a:pt x="278103" y="723039"/>
                    <a:pt x="278103" y="730094"/>
                  </a:cubicBezTo>
                  <a:close/>
                  <a:moveTo>
                    <a:pt x="1110946" y="1146282"/>
                  </a:moveTo>
                  <a:cubicBezTo>
                    <a:pt x="1114475" y="1146282"/>
                    <a:pt x="1121534" y="1146282"/>
                    <a:pt x="1125062" y="1146282"/>
                  </a:cubicBezTo>
                  <a:cubicBezTo>
                    <a:pt x="1125062" y="1146282"/>
                    <a:pt x="1121534" y="1146282"/>
                    <a:pt x="1118005" y="1149809"/>
                  </a:cubicBezTo>
                  <a:cubicBezTo>
                    <a:pt x="1118005" y="1153336"/>
                    <a:pt x="1118005" y="1160391"/>
                    <a:pt x="1118005" y="1163917"/>
                  </a:cubicBezTo>
                  <a:cubicBezTo>
                    <a:pt x="1113311" y="1159226"/>
                    <a:pt x="1113311" y="1152172"/>
                    <a:pt x="1118005" y="1142755"/>
                  </a:cubicBezTo>
                  <a:close/>
                  <a:moveTo>
                    <a:pt x="1107417" y="1185079"/>
                  </a:moveTo>
                  <a:cubicBezTo>
                    <a:pt x="1107417" y="1185079"/>
                    <a:pt x="1107417" y="1185079"/>
                    <a:pt x="1110946" y="1185079"/>
                  </a:cubicBezTo>
                  <a:cubicBezTo>
                    <a:pt x="1110946" y="1185079"/>
                    <a:pt x="1110946" y="1185079"/>
                    <a:pt x="1110946" y="1185079"/>
                  </a:cubicBezTo>
                  <a:cubicBezTo>
                    <a:pt x="1110946" y="1185079"/>
                    <a:pt x="1110946" y="1192133"/>
                    <a:pt x="1110946" y="1195661"/>
                  </a:cubicBezTo>
                  <a:cubicBezTo>
                    <a:pt x="1110946" y="1202714"/>
                    <a:pt x="1110946" y="1202714"/>
                    <a:pt x="1103889" y="1206241"/>
                  </a:cubicBezTo>
                  <a:cubicBezTo>
                    <a:pt x="1103889" y="1199187"/>
                    <a:pt x="1103889" y="1192133"/>
                    <a:pt x="1103889" y="1185079"/>
                  </a:cubicBezTo>
                  <a:close/>
                  <a:moveTo>
                    <a:pt x="690996" y="462040"/>
                  </a:moveTo>
                  <a:cubicBezTo>
                    <a:pt x="701582" y="462040"/>
                    <a:pt x="701582" y="462040"/>
                    <a:pt x="708641" y="469094"/>
                  </a:cubicBezTo>
                  <a:cubicBezTo>
                    <a:pt x="701582" y="476148"/>
                    <a:pt x="694525" y="469094"/>
                    <a:pt x="683937" y="469094"/>
                  </a:cubicBezTo>
                  <a:cubicBezTo>
                    <a:pt x="683937" y="462040"/>
                    <a:pt x="683937" y="462040"/>
                    <a:pt x="690996" y="462040"/>
                  </a:cubicBezTo>
                  <a:close/>
                  <a:moveTo>
                    <a:pt x="468669" y="793580"/>
                  </a:moveTo>
                  <a:cubicBezTo>
                    <a:pt x="468669" y="800634"/>
                    <a:pt x="468669" y="804161"/>
                    <a:pt x="468669" y="811215"/>
                  </a:cubicBezTo>
                  <a:cubicBezTo>
                    <a:pt x="468669" y="811215"/>
                    <a:pt x="465140" y="811215"/>
                    <a:pt x="465140" y="811215"/>
                  </a:cubicBezTo>
                  <a:cubicBezTo>
                    <a:pt x="465140" y="804161"/>
                    <a:pt x="461611" y="797107"/>
                    <a:pt x="465140" y="790053"/>
                  </a:cubicBezTo>
                  <a:cubicBezTo>
                    <a:pt x="468669" y="790053"/>
                    <a:pt x="472197" y="790053"/>
                    <a:pt x="472197" y="793580"/>
                  </a:cubicBezTo>
                  <a:close/>
                  <a:moveTo>
                    <a:pt x="309864" y="807688"/>
                  </a:moveTo>
                  <a:cubicBezTo>
                    <a:pt x="309864" y="807688"/>
                    <a:pt x="309864" y="807688"/>
                    <a:pt x="309864" y="807688"/>
                  </a:cubicBezTo>
                  <a:cubicBezTo>
                    <a:pt x="309864" y="797107"/>
                    <a:pt x="309864" y="793580"/>
                    <a:pt x="316922" y="782999"/>
                  </a:cubicBezTo>
                  <a:cubicBezTo>
                    <a:pt x="316922" y="792416"/>
                    <a:pt x="316922" y="801798"/>
                    <a:pt x="316922" y="811215"/>
                  </a:cubicBezTo>
                  <a:close/>
                  <a:moveTo>
                    <a:pt x="493372" y="500837"/>
                  </a:moveTo>
                  <a:cubicBezTo>
                    <a:pt x="489842" y="490257"/>
                    <a:pt x="486314" y="483202"/>
                    <a:pt x="493372" y="472622"/>
                  </a:cubicBezTo>
                  <a:cubicBezTo>
                    <a:pt x="500430" y="483202"/>
                    <a:pt x="500430" y="483202"/>
                    <a:pt x="493372" y="500837"/>
                  </a:cubicBezTo>
                  <a:close/>
                  <a:moveTo>
                    <a:pt x="842742" y="1446078"/>
                  </a:moveTo>
                  <a:cubicBezTo>
                    <a:pt x="842742" y="1446078"/>
                    <a:pt x="846271" y="1446078"/>
                    <a:pt x="853330" y="1453133"/>
                  </a:cubicBezTo>
                  <a:cubicBezTo>
                    <a:pt x="839214" y="1453133"/>
                    <a:pt x="832156" y="1453133"/>
                    <a:pt x="821569" y="1453133"/>
                  </a:cubicBezTo>
                  <a:cubicBezTo>
                    <a:pt x="832156" y="1449605"/>
                    <a:pt x="835685" y="1449605"/>
                    <a:pt x="842742" y="1453133"/>
                  </a:cubicBezTo>
                  <a:close/>
                  <a:moveTo>
                    <a:pt x="1114475" y="1139228"/>
                  </a:moveTo>
                  <a:cubicBezTo>
                    <a:pt x="1114475" y="1128646"/>
                    <a:pt x="1114475" y="1125120"/>
                    <a:pt x="1114475" y="1114539"/>
                  </a:cubicBezTo>
                  <a:cubicBezTo>
                    <a:pt x="1121534" y="1125120"/>
                    <a:pt x="1118005" y="1132174"/>
                    <a:pt x="1114475" y="1139228"/>
                  </a:cubicBezTo>
                  <a:close/>
                  <a:moveTo>
                    <a:pt x="331038" y="514945"/>
                  </a:moveTo>
                  <a:cubicBezTo>
                    <a:pt x="338096" y="525527"/>
                    <a:pt x="338096" y="525527"/>
                    <a:pt x="331038" y="543162"/>
                  </a:cubicBezTo>
                  <a:cubicBezTo>
                    <a:pt x="327509" y="532580"/>
                    <a:pt x="323980" y="522000"/>
                    <a:pt x="331038" y="514945"/>
                  </a:cubicBezTo>
                  <a:close/>
                  <a:moveTo>
                    <a:pt x="818040" y="469094"/>
                  </a:moveTo>
                  <a:cubicBezTo>
                    <a:pt x="818040" y="469094"/>
                    <a:pt x="818040" y="469094"/>
                    <a:pt x="818040" y="465567"/>
                  </a:cubicBezTo>
                  <a:cubicBezTo>
                    <a:pt x="825097" y="465567"/>
                    <a:pt x="832156" y="465567"/>
                    <a:pt x="839214" y="469094"/>
                  </a:cubicBezTo>
                  <a:cubicBezTo>
                    <a:pt x="832156" y="472622"/>
                    <a:pt x="825097" y="476148"/>
                    <a:pt x="818040" y="469094"/>
                  </a:cubicBezTo>
                  <a:cubicBezTo>
                    <a:pt x="818040" y="469094"/>
                    <a:pt x="818040" y="469094"/>
                    <a:pt x="818040" y="469094"/>
                  </a:cubicBezTo>
                  <a:close/>
                  <a:moveTo>
                    <a:pt x="1001547" y="807688"/>
                  </a:moveTo>
                  <a:cubicBezTo>
                    <a:pt x="1015664" y="804161"/>
                    <a:pt x="1019192" y="804161"/>
                    <a:pt x="1029780" y="807688"/>
                  </a:cubicBezTo>
                  <a:cubicBezTo>
                    <a:pt x="1019192" y="811215"/>
                    <a:pt x="1008605" y="807688"/>
                    <a:pt x="1001547" y="807688"/>
                  </a:cubicBezTo>
                  <a:close/>
                  <a:moveTo>
                    <a:pt x="585126" y="303324"/>
                  </a:moveTo>
                  <a:cubicBezTo>
                    <a:pt x="592184" y="303324"/>
                    <a:pt x="599242" y="303324"/>
                    <a:pt x="606300" y="303324"/>
                  </a:cubicBezTo>
                  <a:cubicBezTo>
                    <a:pt x="599242" y="310378"/>
                    <a:pt x="592184" y="310378"/>
                    <a:pt x="585126" y="306851"/>
                  </a:cubicBezTo>
                  <a:cubicBezTo>
                    <a:pt x="585126" y="306851"/>
                    <a:pt x="585126" y="306851"/>
                    <a:pt x="585126" y="306851"/>
                  </a:cubicBezTo>
                  <a:cubicBezTo>
                    <a:pt x="585126" y="306851"/>
                    <a:pt x="585126" y="306851"/>
                    <a:pt x="585126" y="303324"/>
                  </a:cubicBezTo>
                  <a:close/>
                  <a:moveTo>
                    <a:pt x="747460" y="465567"/>
                  </a:moveTo>
                  <a:cubicBezTo>
                    <a:pt x="740401" y="472622"/>
                    <a:pt x="729815" y="469094"/>
                    <a:pt x="722756" y="465567"/>
                  </a:cubicBezTo>
                  <a:cubicBezTo>
                    <a:pt x="722756" y="465567"/>
                    <a:pt x="722756" y="462040"/>
                    <a:pt x="726286" y="462040"/>
                  </a:cubicBezTo>
                  <a:cubicBezTo>
                    <a:pt x="733344" y="462040"/>
                    <a:pt x="740401" y="462040"/>
                    <a:pt x="747460" y="462040"/>
                  </a:cubicBezTo>
                  <a:close/>
                  <a:moveTo>
                    <a:pt x="941555" y="1058106"/>
                  </a:moveTo>
                  <a:cubicBezTo>
                    <a:pt x="948612" y="1068688"/>
                    <a:pt x="941555" y="1075741"/>
                    <a:pt x="941555" y="1086323"/>
                  </a:cubicBezTo>
                  <a:cubicBezTo>
                    <a:pt x="938025" y="1075741"/>
                    <a:pt x="934496" y="1068688"/>
                    <a:pt x="941555" y="1058106"/>
                  </a:cubicBezTo>
                  <a:close/>
                  <a:moveTo>
                    <a:pt x="1086244" y="1361430"/>
                  </a:moveTo>
                  <a:cubicBezTo>
                    <a:pt x="1086244" y="1361430"/>
                    <a:pt x="1086244" y="1361430"/>
                    <a:pt x="1089772" y="1361430"/>
                  </a:cubicBezTo>
                  <a:cubicBezTo>
                    <a:pt x="1093301" y="1364957"/>
                    <a:pt x="1096830" y="1375538"/>
                    <a:pt x="1089772" y="1379065"/>
                  </a:cubicBezTo>
                  <a:cubicBezTo>
                    <a:pt x="1089772" y="1379065"/>
                    <a:pt x="1089772" y="1379065"/>
                    <a:pt x="1089772" y="1379065"/>
                  </a:cubicBezTo>
                  <a:cubicBezTo>
                    <a:pt x="1082715" y="1379065"/>
                    <a:pt x="1082715" y="1364957"/>
                    <a:pt x="1089772" y="1357903"/>
                  </a:cubicBezTo>
                  <a:close/>
                  <a:moveTo>
                    <a:pt x="969786" y="888810"/>
                  </a:moveTo>
                  <a:cubicBezTo>
                    <a:pt x="969786" y="892337"/>
                    <a:pt x="969786" y="895864"/>
                    <a:pt x="962729" y="899390"/>
                  </a:cubicBezTo>
                  <a:cubicBezTo>
                    <a:pt x="962729" y="899390"/>
                    <a:pt x="962729" y="899390"/>
                    <a:pt x="962729" y="899390"/>
                  </a:cubicBezTo>
                  <a:cubicBezTo>
                    <a:pt x="962729" y="892337"/>
                    <a:pt x="962729" y="888810"/>
                    <a:pt x="966257" y="881755"/>
                  </a:cubicBezTo>
                  <a:cubicBezTo>
                    <a:pt x="973315" y="881755"/>
                    <a:pt x="973315" y="888810"/>
                    <a:pt x="973315" y="892337"/>
                  </a:cubicBezTo>
                  <a:close/>
                  <a:moveTo>
                    <a:pt x="927439" y="1819943"/>
                  </a:moveTo>
                  <a:cubicBezTo>
                    <a:pt x="927439" y="1819943"/>
                    <a:pt x="927439" y="1819943"/>
                    <a:pt x="927439" y="1819943"/>
                  </a:cubicBezTo>
                  <a:cubicBezTo>
                    <a:pt x="927439" y="1819943"/>
                    <a:pt x="927439" y="1819943"/>
                    <a:pt x="927439" y="1819943"/>
                  </a:cubicBezTo>
                  <a:lnTo>
                    <a:pt x="927439" y="1819943"/>
                  </a:lnTo>
                  <a:close/>
                  <a:moveTo>
                    <a:pt x="927439" y="1819943"/>
                  </a:moveTo>
                  <a:cubicBezTo>
                    <a:pt x="927439" y="1823470"/>
                    <a:pt x="934496" y="1826997"/>
                    <a:pt x="938025" y="1834050"/>
                  </a:cubicBezTo>
                  <a:cubicBezTo>
                    <a:pt x="941555" y="1841105"/>
                    <a:pt x="945084" y="1848159"/>
                    <a:pt x="952141" y="1858740"/>
                  </a:cubicBezTo>
                  <a:cubicBezTo>
                    <a:pt x="948612" y="1858740"/>
                    <a:pt x="945084" y="1855213"/>
                    <a:pt x="945084" y="1851686"/>
                  </a:cubicBezTo>
                  <a:cubicBezTo>
                    <a:pt x="938025" y="1844632"/>
                    <a:pt x="934496" y="1834050"/>
                    <a:pt x="927439" y="1823470"/>
                  </a:cubicBezTo>
                  <a:cubicBezTo>
                    <a:pt x="927439" y="1823470"/>
                    <a:pt x="927439" y="1823470"/>
                    <a:pt x="927439" y="1819943"/>
                  </a:cubicBezTo>
                  <a:close/>
                  <a:moveTo>
                    <a:pt x="348683" y="183405"/>
                  </a:moveTo>
                  <a:cubicBezTo>
                    <a:pt x="348683" y="176351"/>
                    <a:pt x="348683" y="172825"/>
                    <a:pt x="348683" y="162243"/>
                  </a:cubicBezTo>
                  <a:cubicBezTo>
                    <a:pt x="348683" y="162243"/>
                    <a:pt x="352212" y="165770"/>
                    <a:pt x="352212" y="169298"/>
                  </a:cubicBezTo>
                  <a:cubicBezTo>
                    <a:pt x="352212" y="172825"/>
                    <a:pt x="352212" y="176351"/>
                    <a:pt x="352212" y="183405"/>
                  </a:cubicBezTo>
                  <a:cubicBezTo>
                    <a:pt x="352212" y="183405"/>
                    <a:pt x="352212" y="186933"/>
                    <a:pt x="348683" y="183405"/>
                  </a:cubicBezTo>
                  <a:cubicBezTo>
                    <a:pt x="348683" y="183405"/>
                    <a:pt x="348683" y="183405"/>
                    <a:pt x="348683" y="183405"/>
                  </a:cubicBezTo>
                  <a:close/>
                  <a:moveTo>
                    <a:pt x="493372" y="416189"/>
                  </a:moveTo>
                  <a:cubicBezTo>
                    <a:pt x="493372" y="409135"/>
                    <a:pt x="493372" y="409135"/>
                    <a:pt x="496901" y="398554"/>
                  </a:cubicBezTo>
                  <a:cubicBezTo>
                    <a:pt x="503959" y="405607"/>
                    <a:pt x="500430" y="412662"/>
                    <a:pt x="496901" y="419716"/>
                  </a:cubicBezTo>
                  <a:cubicBezTo>
                    <a:pt x="493372" y="419716"/>
                    <a:pt x="489842" y="419716"/>
                    <a:pt x="489842" y="416189"/>
                  </a:cubicBezTo>
                  <a:close/>
                  <a:moveTo>
                    <a:pt x="1255635" y="1216822"/>
                  </a:moveTo>
                  <a:cubicBezTo>
                    <a:pt x="1255635" y="1216822"/>
                    <a:pt x="1255635" y="1216822"/>
                    <a:pt x="1255635" y="1216822"/>
                  </a:cubicBezTo>
                  <a:cubicBezTo>
                    <a:pt x="1255635" y="1216822"/>
                    <a:pt x="1255635" y="1220349"/>
                    <a:pt x="1255635" y="1223876"/>
                  </a:cubicBezTo>
                  <a:cubicBezTo>
                    <a:pt x="1255635" y="1227404"/>
                    <a:pt x="1255635" y="1234457"/>
                    <a:pt x="1255635" y="1237984"/>
                  </a:cubicBezTo>
                  <a:cubicBezTo>
                    <a:pt x="1248577" y="1230931"/>
                    <a:pt x="1248577" y="1223876"/>
                    <a:pt x="1248577" y="1216822"/>
                  </a:cubicBezTo>
                  <a:cubicBezTo>
                    <a:pt x="1248577" y="1216822"/>
                    <a:pt x="1248577" y="1216822"/>
                    <a:pt x="1248577" y="1216822"/>
                  </a:cubicBezTo>
                  <a:close/>
                  <a:moveTo>
                    <a:pt x="447495" y="878229"/>
                  </a:moveTo>
                  <a:cubicBezTo>
                    <a:pt x="452189" y="882920"/>
                    <a:pt x="452189" y="889973"/>
                    <a:pt x="447495" y="899390"/>
                  </a:cubicBezTo>
                  <a:cubicBezTo>
                    <a:pt x="440437" y="895864"/>
                    <a:pt x="440437" y="892337"/>
                    <a:pt x="447495" y="878229"/>
                  </a:cubicBezTo>
                  <a:close/>
                  <a:moveTo>
                    <a:pt x="285161" y="959350"/>
                  </a:moveTo>
                  <a:cubicBezTo>
                    <a:pt x="285161" y="966404"/>
                    <a:pt x="285161" y="969931"/>
                    <a:pt x="285161" y="976985"/>
                  </a:cubicBezTo>
                  <a:cubicBezTo>
                    <a:pt x="285161" y="976985"/>
                    <a:pt x="285161" y="976985"/>
                    <a:pt x="285161" y="976985"/>
                  </a:cubicBezTo>
                  <a:cubicBezTo>
                    <a:pt x="285161" y="976985"/>
                    <a:pt x="285161" y="976985"/>
                    <a:pt x="285161" y="976985"/>
                  </a:cubicBezTo>
                  <a:cubicBezTo>
                    <a:pt x="285161" y="969931"/>
                    <a:pt x="285161" y="966404"/>
                    <a:pt x="285161" y="959350"/>
                  </a:cubicBezTo>
                  <a:cubicBezTo>
                    <a:pt x="285161" y="959350"/>
                    <a:pt x="285161" y="959350"/>
                    <a:pt x="288690" y="959350"/>
                  </a:cubicBezTo>
                  <a:cubicBezTo>
                    <a:pt x="288690" y="959350"/>
                    <a:pt x="288690" y="959350"/>
                    <a:pt x="288690" y="959350"/>
                  </a:cubicBezTo>
                  <a:close/>
                  <a:moveTo>
                    <a:pt x="712170" y="306851"/>
                  </a:moveTo>
                  <a:cubicBezTo>
                    <a:pt x="712170" y="306851"/>
                    <a:pt x="712170" y="306851"/>
                    <a:pt x="712170" y="306851"/>
                  </a:cubicBezTo>
                  <a:cubicBezTo>
                    <a:pt x="715699" y="299797"/>
                    <a:pt x="722756" y="306851"/>
                    <a:pt x="729815" y="306851"/>
                  </a:cubicBezTo>
                  <a:cubicBezTo>
                    <a:pt x="729815" y="306851"/>
                    <a:pt x="729815" y="306851"/>
                    <a:pt x="736872" y="306851"/>
                  </a:cubicBezTo>
                  <a:cubicBezTo>
                    <a:pt x="733344" y="306851"/>
                    <a:pt x="729815" y="310378"/>
                    <a:pt x="729815" y="310378"/>
                  </a:cubicBezTo>
                  <a:cubicBezTo>
                    <a:pt x="722756" y="310378"/>
                    <a:pt x="715699" y="313906"/>
                    <a:pt x="712170" y="310378"/>
                  </a:cubicBezTo>
                  <a:close/>
                  <a:moveTo>
                    <a:pt x="359270" y="70540"/>
                  </a:moveTo>
                  <a:cubicBezTo>
                    <a:pt x="355741" y="63487"/>
                    <a:pt x="355741" y="56433"/>
                    <a:pt x="359270" y="45852"/>
                  </a:cubicBezTo>
                  <a:cubicBezTo>
                    <a:pt x="359270" y="45852"/>
                    <a:pt x="362799" y="45852"/>
                    <a:pt x="362799" y="49379"/>
                  </a:cubicBezTo>
                  <a:cubicBezTo>
                    <a:pt x="362799" y="59960"/>
                    <a:pt x="362799" y="59960"/>
                    <a:pt x="359270" y="70540"/>
                  </a:cubicBezTo>
                  <a:close/>
                  <a:moveTo>
                    <a:pt x="803924" y="832377"/>
                  </a:moveTo>
                  <a:cubicBezTo>
                    <a:pt x="800395" y="821796"/>
                    <a:pt x="800395" y="818269"/>
                    <a:pt x="807452" y="811215"/>
                  </a:cubicBezTo>
                  <a:cubicBezTo>
                    <a:pt x="807452" y="825324"/>
                    <a:pt x="807452" y="828850"/>
                    <a:pt x="803924" y="832377"/>
                  </a:cubicBezTo>
                  <a:close/>
                  <a:moveTo>
                    <a:pt x="440437" y="966404"/>
                  </a:moveTo>
                  <a:cubicBezTo>
                    <a:pt x="443966" y="976985"/>
                    <a:pt x="440437" y="987566"/>
                    <a:pt x="440437" y="998147"/>
                  </a:cubicBezTo>
                  <a:cubicBezTo>
                    <a:pt x="433379" y="984039"/>
                    <a:pt x="433379" y="980512"/>
                    <a:pt x="440437" y="966404"/>
                  </a:cubicBezTo>
                  <a:close/>
                  <a:moveTo>
                    <a:pt x="1227404" y="1167444"/>
                  </a:moveTo>
                  <a:cubicBezTo>
                    <a:pt x="1227404" y="1167444"/>
                    <a:pt x="1227404" y="1167444"/>
                    <a:pt x="1227404" y="1167444"/>
                  </a:cubicBezTo>
                  <a:cubicBezTo>
                    <a:pt x="1227404" y="1167444"/>
                    <a:pt x="1227404" y="1167444"/>
                    <a:pt x="1227404" y="1163917"/>
                  </a:cubicBezTo>
                  <a:cubicBezTo>
                    <a:pt x="1234461" y="1163917"/>
                    <a:pt x="1241519" y="1163917"/>
                    <a:pt x="1248577" y="1163917"/>
                  </a:cubicBezTo>
                  <a:cubicBezTo>
                    <a:pt x="1241519" y="1167444"/>
                    <a:pt x="1234461" y="1167444"/>
                    <a:pt x="1227404" y="1163917"/>
                  </a:cubicBezTo>
                  <a:close/>
                  <a:moveTo>
                    <a:pt x="348683" y="232784"/>
                  </a:moveTo>
                  <a:cubicBezTo>
                    <a:pt x="341625" y="225730"/>
                    <a:pt x="341625" y="222203"/>
                    <a:pt x="348683" y="211621"/>
                  </a:cubicBezTo>
                  <a:cubicBezTo>
                    <a:pt x="353377" y="216313"/>
                    <a:pt x="353377" y="223366"/>
                    <a:pt x="348683" y="232784"/>
                  </a:cubicBezTo>
                  <a:close/>
                  <a:moveTo>
                    <a:pt x="1125062" y="1491930"/>
                  </a:moveTo>
                  <a:cubicBezTo>
                    <a:pt x="1118005" y="1491930"/>
                    <a:pt x="1114475" y="1491930"/>
                    <a:pt x="1107417" y="1491930"/>
                  </a:cubicBezTo>
                  <a:cubicBezTo>
                    <a:pt x="1107417" y="1491930"/>
                    <a:pt x="1107417" y="1491930"/>
                    <a:pt x="1107417" y="1491930"/>
                  </a:cubicBezTo>
                  <a:cubicBezTo>
                    <a:pt x="1107417" y="1491930"/>
                    <a:pt x="1107417" y="1491930"/>
                    <a:pt x="1107417" y="1491930"/>
                  </a:cubicBezTo>
                  <a:cubicBezTo>
                    <a:pt x="1114475" y="1491930"/>
                    <a:pt x="1118005" y="1491930"/>
                    <a:pt x="1125062" y="1498984"/>
                  </a:cubicBezTo>
                  <a:close/>
                  <a:moveTo>
                    <a:pt x="902735" y="1781145"/>
                  </a:moveTo>
                  <a:cubicBezTo>
                    <a:pt x="913322" y="1781145"/>
                    <a:pt x="913322" y="1781145"/>
                    <a:pt x="920380" y="1788200"/>
                  </a:cubicBezTo>
                  <a:cubicBezTo>
                    <a:pt x="909794" y="1791727"/>
                    <a:pt x="909794" y="1791727"/>
                    <a:pt x="902735" y="1781145"/>
                  </a:cubicBezTo>
                  <a:close/>
                  <a:moveTo>
                    <a:pt x="193407" y="275108"/>
                  </a:moveTo>
                  <a:cubicBezTo>
                    <a:pt x="193407" y="271581"/>
                    <a:pt x="193407" y="268054"/>
                    <a:pt x="193407" y="264527"/>
                  </a:cubicBezTo>
                  <a:cubicBezTo>
                    <a:pt x="193407" y="264527"/>
                    <a:pt x="193407" y="261000"/>
                    <a:pt x="196936" y="257473"/>
                  </a:cubicBezTo>
                  <a:cubicBezTo>
                    <a:pt x="203995" y="264527"/>
                    <a:pt x="200465" y="271581"/>
                    <a:pt x="196936" y="278635"/>
                  </a:cubicBezTo>
                  <a:cubicBezTo>
                    <a:pt x="193407" y="278635"/>
                    <a:pt x="189878" y="278635"/>
                    <a:pt x="189878" y="278635"/>
                  </a:cubicBezTo>
                  <a:close/>
                  <a:moveTo>
                    <a:pt x="338096" y="384446"/>
                  </a:moveTo>
                  <a:cubicBezTo>
                    <a:pt x="345154" y="395027"/>
                    <a:pt x="345154" y="395027"/>
                    <a:pt x="338096" y="409135"/>
                  </a:cubicBezTo>
                  <a:cubicBezTo>
                    <a:pt x="338096" y="402081"/>
                    <a:pt x="338096" y="395027"/>
                    <a:pt x="338096" y="384446"/>
                  </a:cubicBezTo>
                  <a:close/>
                  <a:moveTo>
                    <a:pt x="796866" y="888810"/>
                  </a:moveTo>
                  <a:cubicBezTo>
                    <a:pt x="796866" y="888810"/>
                    <a:pt x="796866" y="888810"/>
                    <a:pt x="796866" y="888810"/>
                  </a:cubicBezTo>
                  <a:cubicBezTo>
                    <a:pt x="796866" y="881755"/>
                    <a:pt x="796866" y="878229"/>
                    <a:pt x="803924" y="871174"/>
                  </a:cubicBezTo>
                  <a:cubicBezTo>
                    <a:pt x="803924" y="871174"/>
                    <a:pt x="803924" y="871174"/>
                    <a:pt x="803924" y="871174"/>
                  </a:cubicBezTo>
                  <a:cubicBezTo>
                    <a:pt x="803924" y="874702"/>
                    <a:pt x="803924" y="881755"/>
                    <a:pt x="803924" y="885282"/>
                  </a:cubicBezTo>
                  <a:cubicBezTo>
                    <a:pt x="803924" y="885282"/>
                    <a:pt x="803924" y="885282"/>
                    <a:pt x="800395" y="885282"/>
                  </a:cubicBezTo>
                  <a:close/>
                  <a:moveTo>
                    <a:pt x="482785" y="687769"/>
                  </a:moveTo>
                  <a:cubicBezTo>
                    <a:pt x="475727" y="677188"/>
                    <a:pt x="475727" y="673661"/>
                    <a:pt x="482785" y="659553"/>
                  </a:cubicBezTo>
                  <a:cubicBezTo>
                    <a:pt x="486314" y="670134"/>
                    <a:pt x="482785" y="677188"/>
                    <a:pt x="482785" y="687769"/>
                  </a:cubicBezTo>
                  <a:close/>
                  <a:moveTo>
                    <a:pt x="458082" y="853539"/>
                  </a:moveTo>
                  <a:cubicBezTo>
                    <a:pt x="451024" y="846485"/>
                    <a:pt x="451024" y="839431"/>
                    <a:pt x="458082" y="832377"/>
                  </a:cubicBezTo>
                  <a:cubicBezTo>
                    <a:pt x="458082" y="832377"/>
                    <a:pt x="458082" y="832377"/>
                    <a:pt x="461611" y="832377"/>
                  </a:cubicBezTo>
                  <a:cubicBezTo>
                    <a:pt x="461611" y="832377"/>
                    <a:pt x="461611" y="832377"/>
                    <a:pt x="461611" y="832377"/>
                  </a:cubicBezTo>
                  <a:cubicBezTo>
                    <a:pt x="461611" y="839431"/>
                    <a:pt x="461611" y="842959"/>
                    <a:pt x="458082" y="850012"/>
                  </a:cubicBezTo>
                  <a:close/>
                  <a:moveTo>
                    <a:pt x="754517" y="469094"/>
                  </a:moveTo>
                  <a:cubicBezTo>
                    <a:pt x="754517" y="465567"/>
                    <a:pt x="754517" y="465567"/>
                    <a:pt x="754517" y="465567"/>
                  </a:cubicBezTo>
                  <a:cubicBezTo>
                    <a:pt x="761576" y="465567"/>
                    <a:pt x="761576" y="465567"/>
                    <a:pt x="772162" y="465567"/>
                  </a:cubicBezTo>
                  <a:cubicBezTo>
                    <a:pt x="765105" y="472622"/>
                    <a:pt x="758046" y="469094"/>
                    <a:pt x="750989" y="465567"/>
                  </a:cubicBezTo>
                  <a:close/>
                  <a:moveTo>
                    <a:pt x="429850" y="303324"/>
                  </a:moveTo>
                  <a:cubicBezTo>
                    <a:pt x="422792" y="306851"/>
                    <a:pt x="419262" y="306851"/>
                    <a:pt x="412205" y="306851"/>
                  </a:cubicBezTo>
                  <a:cubicBezTo>
                    <a:pt x="412205" y="306851"/>
                    <a:pt x="412205" y="306851"/>
                    <a:pt x="412205" y="306851"/>
                  </a:cubicBezTo>
                  <a:cubicBezTo>
                    <a:pt x="412205" y="306851"/>
                    <a:pt x="412205" y="303324"/>
                    <a:pt x="412205" y="303324"/>
                  </a:cubicBezTo>
                  <a:cubicBezTo>
                    <a:pt x="419262" y="303324"/>
                    <a:pt x="422792" y="303324"/>
                    <a:pt x="429850" y="306851"/>
                  </a:cubicBezTo>
                  <a:close/>
                  <a:moveTo>
                    <a:pt x="1181526" y="1322633"/>
                  </a:moveTo>
                  <a:cubicBezTo>
                    <a:pt x="1181526" y="1322633"/>
                    <a:pt x="1181526" y="1322633"/>
                    <a:pt x="1185055" y="1322633"/>
                  </a:cubicBezTo>
                  <a:cubicBezTo>
                    <a:pt x="1192114" y="1322633"/>
                    <a:pt x="1199171" y="1322633"/>
                    <a:pt x="1206229" y="1329687"/>
                  </a:cubicBezTo>
                  <a:cubicBezTo>
                    <a:pt x="1195642" y="1329687"/>
                    <a:pt x="1188584" y="1329687"/>
                    <a:pt x="1181526" y="1329687"/>
                  </a:cubicBezTo>
                  <a:close/>
                  <a:moveTo>
                    <a:pt x="246342" y="715986"/>
                  </a:moveTo>
                  <a:cubicBezTo>
                    <a:pt x="246342" y="715986"/>
                    <a:pt x="246342" y="715986"/>
                    <a:pt x="242813" y="715986"/>
                  </a:cubicBezTo>
                  <a:cubicBezTo>
                    <a:pt x="235755" y="715986"/>
                    <a:pt x="228697" y="715986"/>
                    <a:pt x="225168" y="705404"/>
                  </a:cubicBezTo>
                  <a:cubicBezTo>
                    <a:pt x="235755" y="705404"/>
                    <a:pt x="242813" y="705404"/>
                    <a:pt x="246342" y="715986"/>
                  </a:cubicBezTo>
                  <a:close/>
                  <a:moveTo>
                    <a:pt x="500430" y="384446"/>
                  </a:moveTo>
                  <a:cubicBezTo>
                    <a:pt x="500430" y="384446"/>
                    <a:pt x="500430" y="384446"/>
                    <a:pt x="500430" y="384446"/>
                  </a:cubicBezTo>
                  <a:cubicBezTo>
                    <a:pt x="500430" y="373864"/>
                    <a:pt x="500430" y="366811"/>
                    <a:pt x="500430" y="366811"/>
                  </a:cubicBezTo>
                  <a:cubicBezTo>
                    <a:pt x="500430" y="366811"/>
                    <a:pt x="500430" y="366811"/>
                    <a:pt x="500430" y="366811"/>
                  </a:cubicBezTo>
                  <a:cubicBezTo>
                    <a:pt x="500430" y="366811"/>
                    <a:pt x="500430" y="366811"/>
                    <a:pt x="500430" y="366811"/>
                  </a:cubicBezTo>
                  <a:cubicBezTo>
                    <a:pt x="500430" y="373864"/>
                    <a:pt x="500430" y="380919"/>
                    <a:pt x="500430" y="387972"/>
                  </a:cubicBezTo>
                  <a:close/>
                  <a:moveTo>
                    <a:pt x="486314" y="613702"/>
                  </a:moveTo>
                  <a:cubicBezTo>
                    <a:pt x="489842" y="620756"/>
                    <a:pt x="489842" y="624283"/>
                    <a:pt x="486314" y="631337"/>
                  </a:cubicBezTo>
                  <a:cubicBezTo>
                    <a:pt x="486314" y="631337"/>
                    <a:pt x="486314" y="631337"/>
                    <a:pt x="486314" y="631337"/>
                  </a:cubicBezTo>
                  <a:cubicBezTo>
                    <a:pt x="486314" y="631337"/>
                    <a:pt x="486314" y="631337"/>
                    <a:pt x="482785" y="631337"/>
                  </a:cubicBezTo>
                  <a:cubicBezTo>
                    <a:pt x="482785" y="624283"/>
                    <a:pt x="482785" y="617229"/>
                    <a:pt x="486314" y="613702"/>
                  </a:cubicBezTo>
                  <a:close/>
                  <a:moveTo>
                    <a:pt x="923910" y="1336742"/>
                  </a:moveTo>
                  <a:cubicBezTo>
                    <a:pt x="923910" y="1336742"/>
                    <a:pt x="923910" y="1329687"/>
                    <a:pt x="923910" y="1326160"/>
                  </a:cubicBezTo>
                  <a:cubicBezTo>
                    <a:pt x="923910" y="1326160"/>
                    <a:pt x="923910" y="1326160"/>
                    <a:pt x="923910" y="1319106"/>
                  </a:cubicBezTo>
                  <a:cubicBezTo>
                    <a:pt x="928603" y="1323797"/>
                    <a:pt x="928603" y="1330851"/>
                    <a:pt x="923910" y="1340268"/>
                  </a:cubicBezTo>
                  <a:cubicBezTo>
                    <a:pt x="923910" y="1340268"/>
                    <a:pt x="920380" y="1340268"/>
                    <a:pt x="920380" y="1336742"/>
                  </a:cubicBezTo>
                  <a:close/>
                  <a:moveTo>
                    <a:pt x="507487" y="342121"/>
                  </a:moveTo>
                  <a:cubicBezTo>
                    <a:pt x="500430" y="335067"/>
                    <a:pt x="500430" y="328014"/>
                    <a:pt x="507487" y="324486"/>
                  </a:cubicBezTo>
                  <a:cubicBezTo>
                    <a:pt x="507487" y="324486"/>
                    <a:pt x="511017" y="324486"/>
                    <a:pt x="511017" y="324486"/>
                  </a:cubicBezTo>
                  <a:cubicBezTo>
                    <a:pt x="511017" y="331541"/>
                    <a:pt x="511017" y="335067"/>
                    <a:pt x="511017" y="338594"/>
                  </a:cubicBezTo>
                  <a:close/>
                  <a:moveTo>
                    <a:pt x="218110" y="705404"/>
                  </a:moveTo>
                  <a:cubicBezTo>
                    <a:pt x="211052" y="705404"/>
                    <a:pt x="203995" y="703041"/>
                    <a:pt x="196936" y="698351"/>
                  </a:cubicBezTo>
                  <a:cubicBezTo>
                    <a:pt x="196936" y="694823"/>
                    <a:pt x="196936" y="694823"/>
                    <a:pt x="200465" y="694823"/>
                  </a:cubicBezTo>
                  <a:cubicBezTo>
                    <a:pt x="207523" y="694823"/>
                    <a:pt x="211052" y="698351"/>
                    <a:pt x="218110" y="705404"/>
                  </a:cubicBezTo>
                  <a:close/>
                  <a:moveTo>
                    <a:pt x="1008605" y="1647119"/>
                  </a:moveTo>
                  <a:cubicBezTo>
                    <a:pt x="1008605" y="1647119"/>
                    <a:pt x="1008605" y="1647119"/>
                    <a:pt x="1008605" y="1647119"/>
                  </a:cubicBezTo>
                  <a:cubicBezTo>
                    <a:pt x="1008605" y="1647119"/>
                    <a:pt x="1008605" y="1647119"/>
                    <a:pt x="1008605" y="1647119"/>
                  </a:cubicBezTo>
                  <a:lnTo>
                    <a:pt x="1008605" y="1647119"/>
                  </a:lnTo>
                  <a:close/>
                  <a:moveTo>
                    <a:pt x="1033309" y="1650646"/>
                  </a:moveTo>
                  <a:cubicBezTo>
                    <a:pt x="1033309" y="1650646"/>
                    <a:pt x="1029780" y="1650646"/>
                    <a:pt x="1026250" y="1650646"/>
                  </a:cubicBezTo>
                  <a:cubicBezTo>
                    <a:pt x="1019192" y="1650646"/>
                    <a:pt x="1012135" y="1650646"/>
                    <a:pt x="1008605" y="1643592"/>
                  </a:cubicBezTo>
                  <a:cubicBezTo>
                    <a:pt x="1015664" y="1640064"/>
                    <a:pt x="1026250" y="1643592"/>
                    <a:pt x="1033309" y="1647119"/>
                  </a:cubicBezTo>
                  <a:close/>
                  <a:moveTo>
                    <a:pt x="239284" y="878229"/>
                  </a:moveTo>
                  <a:cubicBezTo>
                    <a:pt x="239284" y="878229"/>
                    <a:pt x="239284" y="878229"/>
                    <a:pt x="239284" y="878229"/>
                  </a:cubicBezTo>
                  <a:cubicBezTo>
                    <a:pt x="239284" y="878229"/>
                    <a:pt x="239284" y="878229"/>
                    <a:pt x="239284" y="878229"/>
                  </a:cubicBezTo>
                  <a:cubicBezTo>
                    <a:pt x="232226" y="878229"/>
                    <a:pt x="225168" y="878229"/>
                    <a:pt x="218110" y="867647"/>
                  </a:cubicBezTo>
                  <a:cubicBezTo>
                    <a:pt x="228697" y="867647"/>
                    <a:pt x="232226" y="867647"/>
                    <a:pt x="235755" y="867647"/>
                  </a:cubicBezTo>
                  <a:close/>
                  <a:moveTo>
                    <a:pt x="779221" y="1005201"/>
                  </a:moveTo>
                  <a:cubicBezTo>
                    <a:pt x="779221" y="1012255"/>
                    <a:pt x="782750" y="1019310"/>
                    <a:pt x="779221" y="1026363"/>
                  </a:cubicBezTo>
                  <a:cubicBezTo>
                    <a:pt x="772162" y="1015782"/>
                    <a:pt x="772162" y="1012255"/>
                    <a:pt x="779221" y="1005201"/>
                  </a:cubicBezTo>
                  <a:close/>
                  <a:moveTo>
                    <a:pt x="938025" y="1241512"/>
                  </a:moveTo>
                  <a:cubicBezTo>
                    <a:pt x="941555" y="1248566"/>
                    <a:pt x="938025" y="1255619"/>
                    <a:pt x="938025" y="1266201"/>
                  </a:cubicBezTo>
                  <a:cubicBezTo>
                    <a:pt x="930967" y="1262674"/>
                    <a:pt x="930967" y="1259147"/>
                    <a:pt x="930967" y="1252092"/>
                  </a:cubicBezTo>
                  <a:cubicBezTo>
                    <a:pt x="930967" y="1248566"/>
                    <a:pt x="930967" y="1241512"/>
                    <a:pt x="934496" y="1241512"/>
                  </a:cubicBezTo>
                  <a:close/>
                  <a:moveTo>
                    <a:pt x="292219" y="920552"/>
                  </a:moveTo>
                  <a:cubicBezTo>
                    <a:pt x="292219" y="920552"/>
                    <a:pt x="292219" y="924080"/>
                    <a:pt x="292219" y="927607"/>
                  </a:cubicBezTo>
                  <a:cubicBezTo>
                    <a:pt x="292219" y="927607"/>
                    <a:pt x="292219" y="927607"/>
                    <a:pt x="292219" y="927607"/>
                  </a:cubicBezTo>
                  <a:cubicBezTo>
                    <a:pt x="292219" y="927607"/>
                    <a:pt x="292219" y="927607"/>
                    <a:pt x="288690" y="927607"/>
                  </a:cubicBezTo>
                  <a:cubicBezTo>
                    <a:pt x="288690" y="927607"/>
                    <a:pt x="288690" y="924080"/>
                    <a:pt x="288690" y="920552"/>
                  </a:cubicBezTo>
                  <a:cubicBezTo>
                    <a:pt x="288690" y="917025"/>
                    <a:pt x="288690" y="913499"/>
                    <a:pt x="292219" y="909972"/>
                  </a:cubicBezTo>
                  <a:cubicBezTo>
                    <a:pt x="292219" y="909972"/>
                    <a:pt x="295748" y="909972"/>
                    <a:pt x="295748" y="920552"/>
                  </a:cubicBezTo>
                  <a:close/>
                  <a:moveTo>
                    <a:pt x="320451" y="303324"/>
                  </a:moveTo>
                  <a:cubicBezTo>
                    <a:pt x="313393" y="310378"/>
                    <a:pt x="313393" y="310378"/>
                    <a:pt x="299277" y="303324"/>
                  </a:cubicBezTo>
                  <a:cubicBezTo>
                    <a:pt x="306335" y="298633"/>
                    <a:pt x="313393" y="298633"/>
                    <a:pt x="320451" y="303324"/>
                  </a:cubicBezTo>
                  <a:close/>
                  <a:moveTo>
                    <a:pt x="542777" y="148135"/>
                  </a:moveTo>
                  <a:cubicBezTo>
                    <a:pt x="542777" y="144608"/>
                    <a:pt x="542777" y="144608"/>
                    <a:pt x="546307" y="141081"/>
                  </a:cubicBezTo>
                  <a:cubicBezTo>
                    <a:pt x="553365" y="141081"/>
                    <a:pt x="560422" y="141081"/>
                    <a:pt x="567481" y="144608"/>
                  </a:cubicBezTo>
                  <a:cubicBezTo>
                    <a:pt x="556894" y="148135"/>
                    <a:pt x="549836" y="144608"/>
                    <a:pt x="542777" y="144608"/>
                  </a:cubicBezTo>
                  <a:close/>
                  <a:moveTo>
                    <a:pt x="479256" y="917025"/>
                  </a:moveTo>
                  <a:cubicBezTo>
                    <a:pt x="468669" y="920552"/>
                    <a:pt x="468669" y="920552"/>
                    <a:pt x="458082" y="917025"/>
                  </a:cubicBezTo>
                  <a:cubicBezTo>
                    <a:pt x="468669" y="917025"/>
                    <a:pt x="475727" y="913499"/>
                    <a:pt x="479256" y="917025"/>
                  </a:cubicBezTo>
                  <a:close/>
                  <a:moveTo>
                    <a:pt x="433379" y="141081"/>
                  </a:moveTo>
                  <a:cubicBezTo>
                    <a:pt x="440437" y="137555"/>
                    <a:pt x="447495" y="137555"/>
                    <a:pt x="451024" y="141081"/>
                  </a:cubicBezTo>
                  <a:cubicBezTo>
                    <a:pt x="451024" y="141081"/>
                    <a:pt x="451024" y="141081"/>
                    <a:pt x="451024" y="141081"/>
                  </a:cubicBezTo>
                  <a:cubicBezTo>
                    <a:pt x="451024" y="141081"/>
                    <a:pt x="451024" y="141081"/>
                    <a:pt x="451024" y="141081"/>
                  </a:cubicBezTo>
                  <a:cubicBezTo>
                    <a:pt x="443966" y="141081"/>
                    <a:pt x="440437" y="141081"/>
                    <a:pt x="433379" y="137555"/>
                  </a:cubicBezTo>
                  <a:close/>
                  <a:moveTo>
                    <a:pt x="609829" y="1029890"/>
                  </a:moveTo>
                  <a:cubicBezTo>
                    <a:pt x="609829" y="1036945"/>
                    <a:pt x="609829" y="1040471"/>
                    <a:pt x="606300" y="1047525"/>
                  </a:cubicBezTo>
                  <a:cubicBezTo>
                    <a:pt x="602771" y="1040471"/>
                    <a:pt x="602771" y="1036945"/>
                    <a:pt x="606300" y="1029890"/>
                  </a:cubicBezTo>
                  <a:cubicBezTo>
                    <a:pt x="606300" y="1029890"/>
                    <a:pt x="606300" y="1029890"/>
                    <a:pt x="606300" y="1029890"/>
                  </a:cubicBezTo>
                  <a:cubicBezTo>
                    <a:pt x="606300" y="1029890"/>
                    <a:pt x="606300" y="1029890"/>
                    <a:pt x="606300" y="1029890"/>
                  </a:cubicBezTo>
                  <a:close/>
                  <a:moveTo>
                    <a:pt x="429850" y="1040471"/>
                  </a:moveTo>
                  <a:cubicBezTo>
                    <a:pt x="429850" y="1029890"/>
                    <a:pt x="429850" y="1022836"/>
                    <a:pt x="429850" y="1015782"/>
                  </a:cubicBezTo>
                  <a:cubicBezTo>
                    <a:pt x="433379" y="1015782"/>
                    <a:pt x="433379" y="1015782"/>
                    <a:pt x="433379" y="1015782"/>
                  </a:cubicBezTo>
                  <a:cubicBezTo>
                    <a:pt x="433379" y="1022836"/>
                    <a:pt x="433379" y="1026363"/>
                    <a:pt x="426321" y="1036945"/>
                  </a:cubicBezTo>
                  <a:close/>
                  <a:moveTo>
                    <a:pt x="292219" y="871174"/>
                  </a:moveTo>
                  <a:cubicBezTo>
                    <a:pt x="299277" y="878229"/>
                    <a:pt x="299277" y="878229"/>
                    <a:pt x="292219" y="892337"/>
                  </a:cubicBezTo>
                  <a:cubicBezTo>
                    <a:pt x="285161" y="885282"/>
                    <a:pt x="285161" y="881755"/>
                    <a:pt x="292219" y="871174"/>
                  </a:cubicBezTo>
                  <a:close/>
                  <a:moveTo>
                    <a:pt x="489842" y="592540"/>
                  </a:moveTo>
                  <a:cubicBezTo>
                    <a:pt x="482785" y="585486"/>
                    <a:pt x="482785" y="578432"/>
                    <a:pt x="486314" y="567850"/>
                  </a:cubicBezTo>
                  <a:cubicBezTo>
                    <a:pt x="486314" y="567850"/>
                    <a:pt x="489842" y="567850"/>
                    <a:pt x="489842" y="571378"/>
                  </a:cubicBezTo>
                  <a:cubicBezTo>
                    <a:pt x="489842" y="578432"/>
                    <a:pt x="489842" y="581958"/>
                    <a:pt x="489842" y="592540"/>
                  </a:cubicBezTo>
                  <a:close/>
                  <a:moveTo>
                    <a:pt x="938025" y="1174498"/>
                  </a:moveTo>
                  <a:cubicBezTo>
                    <a:pt x="934496" y="1167444"/>
                    <a:pt x="930967" y="1160391"/>
                    <a:pt x="938025" y="1149809"/>
                  </a:cubicBezTo>
                  <a:cubicBezTo>
                    <a:pt x="945084" y="1160391"/>
                    <a:pt x="938025" y="1167444"/>
                    <a:pt x="938025" y="1174498"/>
                  </a:cubicBezTo>
                  <a:close/>
                  <a:moveTo>
                    <a:pt x="1008605" y="1647119"/>
                  </a:moveTo>
                  <a:cubicBezTo>
                    <a:pt x="1008605" y="1647119"/>
                    <a:pt x="1008605" y="1647119"/>
                    <a:pt x="1008605" y="1647119"/>
                  </a:cubicBezTo>
                  <a:cubicBezTo>
                    <a:pt x="1008605" y="1647119"/>
                    <a:pt x="1008605" y="1647119"/>
                    <a:pt x="1008605" y="1647119"/>
                  </a:cubicBezTo>
                  <a:cubicBezTo>
                    <a:pt x="1008605" y="1647119"/>
                    <a:pt x="1008605" y="1647119"/>
                    <a:pt x="1008605" y="1647119"/>
                  </a:cubicBezTo>
                  <a:close/>
                  <a:moveTo>
                    <a:pt x="1008605" y="1647119"/>
                  </a:moveTo>
                  <a:cubicBezTo>
                    <a:pt x="994490" y="1647119"/>
                    <a:pt x="994490" y="1647119"/>
                    <a:pt x="987431" y="1643592"/>
                  </a:cubicBezTo>
                  <a:cubicBezTo>
                    <a:pt x="998019" y="1636538"/>
                    <a:pt x="1005076" y="1643592"/>
                    <a:pt x="1008605" y="1647119"/>
                  </a:cubicBezTo>
                  <a:close/>
                  <a:moveTo>
                    <a:pt x="1068599" y="1661227"/>
                  </a:moveTo>
                  <a:cubicBezTo>
                    <a:pt x="1075656" y="1657699"/>
                    <a:pt x="1079185" y="1657699"/>
                    <a:pt x="1089772" y="1664754"/>
                  </a:cubicBezTo>
                  <a:cubicBezTo>
                    <a:pt x="1082715" y="1664754"/>
                    <a:pt x="1075656" y="1664754"/>
                    <a:pt x="1068599" y="1661227"/>
                  </a:cubicBezTo>
                  <a:close/>
                  <a:moveTo>
                    <a:pt x="373386" y="465567"/>
                  </a:moveTo>
                  <a:cubicBezTo>
                    <a:pt x="373386" y="465567"/>
                    <a:pt x="373386" y="462040"/>
                    <a:pt x="376915" y="462040"/>
                  </a:cubicBezTo>
                  <a:cubicBezTo>
                    <a:pt x="383973" y="462040"/>
                    <a:pt x="391031" y="462040"/>
                    <a:pt x="398089" y="462040"/>
                  </a:cubicBezTo>
                  <a:cubicBezTo>
                    <a:pt x="387502" y="469094"/>
                    <a:pt x="380444" y="465567"/>
                    <a:pt x="373386" y="462040"/>
                  </a:cubicBezTo>
                  <a:close/>
                  <a:moveTo>
                    <a:pt x="1093301" y="1350849"/>
                  </a:moveTo>
                  <a:cubicBezTo>
                    <a:pt x="1089772" y="1340268"/>
                    <a:pt x="1089772" y="1336742"/>
                    <a:pt x="1089772" y="1329687"/>
                  </a:cubicBezTo>
                  <a:cubicBezTo>
                    <a:pt x="1089772" y="1329687"/>
                    <a:pt x="1089772" y="1329687"/>
                    <a:pt x="1089772" y="1329687"/>
                  </a:cubicBezTo>
                  <a:cubicBezTo>
                    <a:pt x="1089772" y="1329687"/>
                    <a:pt x="1089772" y="1329687"/>
                    <a:pt x="1093301" y="1329687"/>
                  </a:cubicBezTo>
                  <a:cubicBezTo>
                    <a:pt x="1093301" y="1336742"/>
                    <a:pt x="1093301" y="1343795"/>
                    <a:pt x="1093301" y="1350849"/>
                  </a:cubicBezTo>
                  <a:close/>
                  <a:moveTo>
                    <a:pt x="493372" y="546688"/>
                  </a:moveTo>
                  <a:cubicBezTo>
                    <a:pt x="493372" y="546688"/>
                    <a:pt x="489842" y="543162"/>
                    <a:pt x="489842" y="539635"/>
                  </a:cubicBezTo>
                  <a:cubicBezTo>
                    <a:pt x="489842" y="532580"/>
                    <a:pt x="489842" y="529053"/>
                    <a:pt x="489842" y="522000"/>
                  </a:cubicBezTo>
                  <a:cubicBezTo>
                    <a:pt x="489842" y="522000"/>
                    <a:pt x="489842" y="522000"/>
                    <a:pt x="493372" y="522000"/>
                  </a:cubicBezTo>
                  <a:cubicBezTo>
                    <a:pt x="493372" y="529053"/>
                    <a:pt x="493372" y="536108"/>
                    <a:pt x="493372" y="543162"/>
                  </a:cubicBezTo>
                  <a:close/>
                  <a:moveTo>
                    <a:pt x="934496" y="1192133"/>
                  </a:moveTo>
                  <a:cubicBezTo>
                    <a:pt x="938025" y="1192133"/>
                    <a:pt x="941555" y="1192133"/>
                    <a:pt x="941555" y="1195661"/>
                  </a:cubicBezTo>
                  <a:cubicBezTo>
                    <a:pt x="941555" y="1202714"/>
                    <a:pt x="941555" y="1206241"/>
                    <a:pt x="941555" y="1216822"/>
                  </a:cubicBezTo>
                  <a:cubicBezTo>
                    <a:pt x="934496" y="1206241"/>
                    <a:pt x="934496" y="1199187"/>
                    <a:pt x="938025" y="1192133"/>
                  </a:cubicBezTo>
                  <a:close/>
                  <a:moveTo>
                    <a:pt x="655706" y="617229"/>
                  </a:moveTo>
                  <a:cubicBezTo>
                    <a:pt x="652177" y="617229"/>
                    <a:pt x="655706" y="610175"/>
                    <a:pt x="655706" y="606648"/>
                  </a:cubicBezTo>
                  <a:cubicBezTo>
                    <a:pt x="655706" y="606648"/>
                    <a:pt x="655706" y="599593"/>
                    <a:pt x="662764" y="599593"/>
                  </a:cubicBezTo>
                  <a:cubicBezTo>
                    <a:pt x="666292" y="606648"/>
                    <a:pt x="666292" y="610175"/>
                    <a:pt x="662764" y="617229"/>
                  </a:cubicBezTo>
                  <a:cubicBezTo>
                    <a:pt x="662764" y="617229"/>
                    <a:pt x="662764" y="617229"/>
                    <a:pt x="659235" y="617229"/>
                  </a:cubicBezTo>
                  <a:close/>
                  <a:moveTo>
                    <a:pt x="391031" y="306851"/>
                  </a:moveTo>
                  <a:cubicBezTo>
                    <a:pt x="383973" y="306851"/>
                    <a:pt x="376915" y="310378"/>
                    <a:pt x="369857" y="306851"/>
                  </a:cubicBezTo>
                  <a:cubicBezTo>
                    <a:pt x="380444" y="303324"/>
                    <a:pt x="383973" y="303324"/>
                    <a:pt x="391031" y="306851"/>
                  </a:cubicBezTo>
                  <a:close/>
                  <a:moveTo>
                    <a:pt x="666292" y="419716"/>
                  </a:moveTo>
                  <a:cubicBezTo>
                    <a:pt x="666292" y="419716"/>
                    <a:pt x="666292" y="419716"/>
                    <a:pt x="666292" y="416189"/>
                  </a:cubicBezTo>
                  <a:cubicBezTo>
                    <a:pt x="666292" y="416189"/>
                    <a:pt x="666292" y="409135"/>
                    <a:pt x="669821" y="409135"/>
                  </a:cubicBezTo>
                  <a:cubicBezTo>
                    <a:pt x="669821" y="409135"/>
                    <a:pt x="669821" y="409135"/>
                    <a:pt x="669821" y="409135"/>
                  </a:cubicBezTo>
                  <a:cubicBezTo>
                    <a:pt x="669821" y="409135"/>
                    <a:pt x="669821" y="416189"/>
                    <a:pt x="669821" y="419716"/>
                  </a:cubicBezTo>
                  <a:cubicBezTo>
                    <a:pt x="669821" y="419716"/>
                    <a:pt x="669821" y="419716"/>
                    <a:pt x="669821" y="423242"/>
                  </a:cubicBezTo>
                  <a:cubicBezTo>
                    <a:pt x="669821" y="423242"/>
                    <a:pt x="669821" y="423242"/>
                    <a:pt x="669821" y="423242"/>
                  </a:cubicBezTo>
                  <a:cubicBezTo>
                    <a:pt x="669821" y="423242"/>
                    <a:pt x="669821" y="423242"/>
                    <a:pt x="669821" y="423242"/>
                  </a:cubicBezTo>
                  <a:close/>
                  <a:moveTo>
                    <a:pt x="1082715" y="1446078"/>
                  </a:moveTo>
                  <a:cubicBezTo>
                    <a:pt x="1082715" y="1439025"/>
                    <a:pt x="1079185" y="1431970"/>
                    <a:pt x="1082715" y="1424917"/>
                  </a:cubicBezTo>
                  <a:cubicBezTo>
                    <a:pt x="1089772" y="1439025"/>
                    <a:pt x="1089772" y="1439025"/>
                    <a:pt x="1082715" y="1446078"/>
                  </a:cubicBezTo>
                  <a:close/>
                  <a:moveTo>
                    <a:pt x="352212" y="109338"/>
                  </a:moveTo>
                  <a:cubicBezTo>
                    <a:pt x="352212" y="102284"/>
                    <a:pt x="352212" y="91703"/>
                    <a:pt x="359270" y="88176"/>
                  </a:cubicBezTo>
                  <a:cubicBezTo>
                    <a:pt x="362799" y="91703"/>
                    <a:pt x="362799" y="98757"/>
                    <a:pt x="359270" y="102284"/>
                  </a:cubicBezTo>
                  <a:cubicBezTo>
                    <a:pt x="359270" y="102284"/>
                    <a:pt x="359270" y="102284"/>
                    <a:pt x="352212" y="109338"/>
                  </a:cubicBezTo>
                  <a:close/>
                  <a:moveTo>
                    <a:pt x="468669" y="141081"/>
                  </a:moveTo>
                  <a:cubicBezTo>
                    <a:pt x="482785" y="134027"/>
                    <a:pt x="482785" y="134027"/>
                    <a:pt x="489842" y="141081"/>
                  </a:cubicBezTo>
                  <a:cubicBezTo>
                    <a:pt x="482785" y="144608"/>
                    <a:pt x="475727" y="144608"/>
                    <a:pt x="468669" y="141081"/>
                  </a:cubicBezTo>
                  <a:close/>
                  <a:moveTo>
                    <a:pt x="645119" y="733621"/>
                  </a:moveTo>
                  <a:cubicBezTo>
                    <a:pt x="645119" y="726566"/>
                    <a:pt x="645119" y="719513"/>
                    <a:pt x="645119" y="715986"/>
                  </a:cubicBezTo>
                  <a:cubicBezTo>
                    <a:pt x="652177" y="715986"/>
                    <a:pt x="652177" y="719513"/>
                    <a:pt x="652177" y="726566"/>
                  </a:cubicBezTo>
                  <a:cubicBezTo>
                    <a:pt x="652177" y="730094"/>
                    <a:pt x="652177" y="737148"/>
                    <a:pt x="641590" y="733621"/>
                  </a:cubicBezTo>
                  <a:close/>
                  <a:moveTo>
                    <a:pt x="623945" y="620756"/>
                  </a:moveTo>
                  <a:cubicBezTo>
                    <a:pt x="627474" y="620756"/>
                    <a:pt x="634532" y="620756"/>
                    <a:pt x="634532" y="627810"/>
                  </a:cubicBezTo>
                  <a:cubicBezTo>
                    <a:pt x="627474" y="631337"/>
                    <a:pt x="620416" y="631337"/>
                    <a:pt x="616887" y="627810"/>
                  </a:cubicBezTo>
                  <a:cubicBezTo>
                    <a:pt x="616887" y="620756"/>
                    <a:pt x="620416" y="620756"/>
                    <a:pt x="623945" y="620756"/>
                  </a:cubicBezTo>
                  <a:close/>
                  <a:moveTo>
                    <a:pt x="638061" y="624283"/>
                  </a:moveTo>
                  <a:cubicBezTo>
                    <a:pt x="638061" y="624283"/>
                    <a:pt x="638061" y="624283"/>
                    <a:pt x="638061" y="624283"/>
                  </a:cubicBezTo>
                  <a:cubicBezTo>
                    <a:pt x="638061" y="624283"/>
                    <a:pt x="638061" y="624283"/>
                    <a:pt x="638061" y="624283"/>
                  </a:cubicBezTo>
                  <a:lnTo>
                    <a:pt x="638061" y="624283"/>
                  </a:lnTo>
                  <a:close/>
                  <a:moveTo>
                    <a:pt x="687466" y="1111011"/>
                  </a:moveTo>
                  <a:cubicBezTo>
                    <a:pt x="676880" y="1114539"/>
                    <a:pt x="673351" y="1114539"/>
                    <a:pt x="666292" y="1111011"/>
                  </a:cubicBezTo>
                  <a:cubicBezTo>
                    <a:pt x="670987" y="1108649"/>
                    <a:pt x="678044" y="1108649"/>
                    <a:pt x="687466" y="1111011"/>
                  </a:cubicBezTo>
                  <a:close/>
                  <a:moveTo>
                    <a:pt x="606300" y="1266201"/>
                  </a:moveTo>
                  <a:cubicBezTo>
                    <a:pt x="595712" y="1269727"/>
                    <a:pt x="592184" y="1266201"/>
                    <a:pt x="581597" y="1266201"/>
                  </a:cubicBezTo>
                  <a:cubicBezTo>
                    <a:pt x="591019" y="1266201"/>
                    <a:pt x="599242" y="1266201"/>
                    <a:pt x="606300" y="1266201"/>
                  </a:cubicBezTo>
                  <a:close/>
                  <a:moveTo>
                    <a:pt x="828626" y="596067"/>
                  </a:moveTo>
                  <a:cubicBezTo>
                    <a:pt x="828626" y="596067"/>
                    <a:pt x="828626" y="596067"/>
                    <a:pt x="828626" y="596067"/>
                  </a:cubicBezTo>
                  <a:cubicBezTo>
                    <a:pt x="828626" y="599593"/>
                    <a:pt x="828626" y="606648"/>
                    <a:pt x="828626" y="610175"/>
                  </a:cubicBezTo>
                  <a:cubicBezTo>
                    <a:pt x="828626" y="610175"/>
                    <a:pt x="828626" y="610175"/>
                    <a:pt x="828626" y="610175"/>
                  </a:cubicBezTo>
                  <a:cubicBezTo>
                    <a:pt x="828626" y="610175"/>
                    <a:pt x="828626" y="610175"/>
                    <a:pt x="828626" y="610175"/>
                  </a:cubicBezTo>
                  <a:cubicBezTo>
                    <a:pt x="828626" y="610175"/>
                    <a:pt x="828626" y="610175"/>
                    <a:pt x="828626" y="610175"/>
                  </a:cubicBezTo>
                  <a:cubicBezTo>
                    <a:pt x="828626" y="603121"/>
                    <a:pt x="828626" y="599593"/>
                    <a:pt x="832156" y="596067"/>
                  </a:cubicBezTo>
                  <a:close/>
                  <a:moveTo>
                    <a:pt x="948612" y="1633011"/>
                  </a:moveTo>
                  <a:cubicBezTo>
                    <a:pt x="952141" y="1633011"/>
                    <a:pt x="959200" y="1633011"/>
                    <a:pt x="962729" y="1640064"/>
                  </a:cubicBezTo>
                  <a:cubicBezTo>
                    <a:pt x="955670" y="1643592"/>
                    <a:pt x="952141" y="1640064"/>
                    <a:pt x="948612" y="1640064"/>
                  </a:cubicBezTo>
                  <a:cubicBezTo>
                    <a:pt x="948612" y="1640064"/>
                    <a:pt x="945084" y="1640064"/>
                    <a:pt x="945084" y="1636538"/>
                  </a:cubicBezTo>
                  <a:cubicBezTo>
                    <a:pt x="945084" y="1633011"/>
                    <a:pt x="945084" y="1636538"/>
                    <a:pt x="952141" y="1636538"/>
                  </a:cubicBezTo>
                  <a:close/>
                  <a:moveTo>
                    <a:pt x="158117" y="747729"/>
                  </a:moveTo>
                  <a:cubicBezTo>
                    <a:pt x="158117" y="747729"/>
                    <a:pt x="161646" y="747729"/>
                    <a:pt x="161646" y="751256"/>
                  </a:cubicBezTo>
                  <a:cubicBezTo>
                    <a:pt x="161646" y="758309"/>
                    <a:pt x="161646" y="765364"/>
                    <a:pt x="154588" y="768891"/>
                  </a:cubicBezTo>
                  <a:cubicBezTo>
                    <a:pt x="154588" y="761837"/>
                    <a:pt x="154588" y="754783"/>
                    <a:pt x="154588" y="747729"/>
                  </a:cubicBezTo>
                  <a:close/>
                  <a:moveTo>
                    <a:pt x="221640" y="151663"/>
                  </a:moveTo>
                  <a:cubicBezTo>
                    <a:pt x="228697" y="148135"/>
                    <a:pt x="235755" y="148135"/>
                    <a:pt x="242813" y="151663"/>
                  </a:cubicBezTo>
                  <a:cubicBezTo>
                    <a:pt x="242813" y="151663"/>
                    <a:pt x="242813" y="151663"/>
                    <a:pt x="242813" y="151663"/>
                  </a:cubicBezTo>
                  <a:cubicBezTo>
                    <a:pt x="242813" y="151663"/>
                    <a:pt x="242813" y="151663"/>
                    <a:pt x="242813" y="151663"/>
                  </a:cubicBezTo>
                  <a:cubicBezTo>
                    <a:pt x="235755" y="151663"/>
                    <a:pt x="228697" y="151663"/>
                    <a:pt x="221640" y="151663"/>
                  </a:cubicBezTo>
                  <a:close/>
                  <a:moveTo>
                    <a:pt x="701582" y="1435498"/>
                  </a:moveTo>
                  <a:cubicBezTo>
                    <a:pt x="694525" y="1435498"/>
                    <a:pt x="687466" y="1435498"/>
                    <a:pt x="680409" y="1435498"/>
                  </a:cubicBezTo>
                  <a:cubicBezTo>
                    <a:pt x="680409" y="1431970"/>
                    <a:pt x="680409" y="1428443"/>
                    <a:pt x="683937" y="1428443"/>
                  </a:cubicBezTo>
                  <a:cubicBezTo>
                    <a:pt x="690996" y="1428443"/>
                    <a:pt x="694525" y="1428443"/>
                    <a:pt x="701582" y="1435498"/>
                  </a:cubicBezTo>
                  <a:close/>
                  <a:moveTo>
                    <a:pt x="835685" y="1608321"/>
                  </a:moveTo>
                  <a:cubicBezTo>
                    <a:pt x="835685" y="1608321"/>
                    <a:pt x="839214" y="1608321"/>
                    <a:pt x="842742" y="1611849"/>
                  </a:cubicBezTo>
                  <a:cubicBezTo>
                    <a:pt x="835685" y="1615376"/>
                    <a:pt x="828626" y="1611849"/>
                    <a:pt x="825097" y="1611849"/>
                  </a:cubicBezTo>
                  <a:cubicBezTo>
                    <a:pt x="828626" y="1608321"/>
                    <a:pt x="832156" y="1608321"/>
                    <a:pt x="835685" y="1611849"/>
                  </a:cubicBezTo>
                  <a:close/>
                  <a:moveTo>
                    <a:pt x="613357" y="465567"/>
                  </a:moveTo>
                  <a:cubicBezTo>
                    <a:pt x="606300" y="469094"/>
                    <a:pt x="599242" y="465567"/>
                    <a:pt x="595712" y="465567"/>
                  </a:cubicBezTo>
                  <a:cubicBezTo>
                    <a:pt x="602771" y="458513"/>
                    <a:pt x="606300" y="458513"/>
                    <a:pt x="613357" y="465567"/>
                  </a:cubicBezTo>
                  <a:close/>
                  <a:moveTo>
                    <a:pt x="606300" y="624283"/>
                  </a:moveTo>
                  <a:cubicBezTo>
                    <a:pt x="599242" y="627810"/>
                    <a:pt x="592184" y="627810"/>
                    <a:pt x="585126" y="624283"/>
                  </a:cubicBezTo>
                  <a:cubicBezTo>
                    <a:pt x="585126" y="624283"/>
                    <a:pt x="585126" y="620756"/>
                    <a:pt x="592184" y="617229"/>
                  </a:cubicBezTo>
                  <a:cubicBezTo>
                    <a:pt x="599242" y="617229"/>
                    <a:pt x="599242" y="617229"/>
                    <a:pt x="606300" y="620756"/>
                  </a:cubicBezTo>
                  <a:close/>
                  <a:moveTo>
                    <a:pt x="895677" y="1569524"/>
                  </a:moveTo>
                  <a:cubicBezTo>
                    <a:pt x="895677" y="1569524"/>
                    <a:pt x="895677" y="1569524"/>
                    <a:pt x="895677" y="1569524"/>
                  </a:cubicBezTo>
                  <a:cubicBezTo>
                    <a:pt x="892149" y="1562471"/>
                    <a:pt x="895677" y="1558943"/>
                    <a:pt x="895677" y="1551889"/>
                  </a:cubicBezTo>
                  <a:cubicBezTo>
                    <a:pt x="895677" y="1551889"/>
                    <a:pt x="895677" y="1551889"/>
                    <a:pt x="895677" y="1551889"/>
                  </a:cubicBezTo>
                  <a:cubicBezTo>
                    <a:pt x="895677" y="1551889"/>
                    <a:pt x="895677" y="1551889"/>
                    <a:pt x="895677" y="1551889"/>
                  </a:cubicBezTo>
                  <a:cubicBezTo>
                    <a:pt x="895677" y="1558943"/>
                    <a:pt x="895677" y="1558943"/>
                    <a:pt x="895677" y="1569524"/>
                  </a:cubicBezTo>
                  <a:close/>
                  <a:moveTo>
                    <a:pt x="849801" y="1290890"/>
                  </a:moveTo>
                  <a:cubicBezTo>
                    <a:pt x="860387" y="1287362"/>
                    <a:pt x="863916" y="1290890"/>
                    <a:pt x="874504" y="1290890"/>
                  </a:cubicBezTo>
                  <a:cubicBezTo>
                    <a:pt x="863916" y="1294417"/>
                    <a:pt x="856859" y="1290890"/>
                    <a:pt x="849801" y="1290890"/>
                  </a:cubicBezTo>
                  <a:close/>
                  <a:moveTo>
                    <a:pt x="334567" y="472622"/>
                  </a:moveTo>
                  <a:cubicBezTo>
                    <a:pt x="341625" y="479675"/>
                    <a:pt x="341625" y="483202"/>
                    <a:pt x="334567" y="493783"/>
                  </a:cubicBezTo>
                  <a:cubicBezTo>
                    <a:pt x="334567" y="486729"/>
                    <a:pt x="334567" y="479675"/>
                    <a:pt x="334567" y="472622"/>
                  </a:cubicBezTo>
                  <a:close/>
                  <a:moveTo>
                    <a:pt x="902735" y="1294417"/>
                  </a:moveTo>
                  <a:cubicBezTo>
                    <a:pt x="895677" y="1297944"/>
                    <a:pt x="888620" y="1294417"/>
                    <a:pt x="885091" y="1294417"/>
                  </a:cubicBezTo>
                  <a:cubicBezTo>
                    <a:pt x="885091" y="1294417"/>
                    <a:pt x="885091" y="1290890"/>
                    <a:pt x="885091" y="1290890"/>
                  </a:cubicBezTo>
                  <a:cubicBezTo>
                    <a:pt x="888620" y="1290890"/>
                    <a:pt x="895677" y="1290890"/>
                    <a:pt x="902735" y="1294417"/>
                  </a:cubicBezTo>
                  <a:close/>
                  <a:moveTo>
                    <a:pt x="461611" y="303324"/>
                  </a:moveTo>
                  <a:cubicBezTo>
                    <a:pt x="461611" y="303324"/>
                    <a:pt x="461611" y="303324"/>
                    <a:pt x="461611" y="303324"/>
                  </a:cubicBezTo>
                  <a:cubicBezTo>
                    <a:pt x="458082" y="306851"/>
                    <a:pt x="451024" y="306851"/>
                    <a:pt x="443966" y="303324"/>
                  </a:cubicBezTo>
                  <a:cubicBezTo>
                    <a:pt x="443966" y="303324"/>
                    <a:pt x="443966" y="303324"/>
                    <a:pt x="443966" y="303324"/>
                  </a:cubicBezTo>
                  <a:cubicBezTo>
                    <a:pt x="443966" y="303324"/>
                    <a:pt x="443966" y="303324"/>
                    <a:pt x="443966" y="303324"/>
                  </a:cubicBezTo>
                  <a:cubicBezTo>
                    <a:pt x="451024" y="303324"/>
                    <a:pt x="454552" y="303324"/>
                    <a:pt x="461611" y="303324"/>
                  </a:cubicBezTo>
                  <a:close/>
                  <a:moveTo>
                    <a:pt x="976845" y="1474295"/>
                  </a:moveTo>
                  <a:cubicBezTo>
                    <a:pt x="983902" y="1470768"/>
                    <a:pt x="990960" y="1474295"/>
                    <a:pt x="998019" y="1474295"/>
                  </a:cubicBezTo>
                  <a:cubicBezTo>
                    <a:pt x="990960" y="1477822"/>
                    <a:pt x="990960" y="1477822"/>
                    <a:pt x="976845" y="1474295"/>
                  </a:cubicBezTo>
                  <a:close/>
                  <a:moveTo>
                    <a:pt x="1132120" y="1312052"/>
                  </a:moveTo>
                  <a:cubicBezTo>
                    <a:pt x="1125062" y="1319106"/>
                    <a:pt x="1125062" y="1319106"/>
                    <a:pt x="1110946" y="1312052"/>
                  </a:cubicBezTo>
                  <a:cubicBezTo>
                    <a:pt x="1120368" y="1312052"/>
                    <a:pt x="1127427" y="1312052"/>
                    <a:pt x="1132120" y="1312052"/>
                  </a:cubicBezTo>
                  <a:close/>
                  <a:moveTo>
                    <a:pt x="362799" y="751256"/>
                  </a:moveTo>
                  <a:cubicBezTo>
                    <a:pt x="355741" y="751256"/>
                    <a:pt x="348683" y="751256"/>
                    <a:pt x="345154" y="747729"/>
                  </a:cubicBezTo>
                  <a:cubicBezTo>
                    <a:pt x="352212" y="747729"/>
                    <a:pt x="359270" y="744201"/>
                    <a:pt x="366328" y="747729"/>
                  </a:cubicBezTo>
                  <a:cubicBezTo>
                    <a:pt x="366328" y="751256"/>
                    <a:pt x="366328" y="751256"/>
                    <a:pt x="362799" y="751256"/>
                  </a:cubicBezTo>
                  <a:close/>
                  <a:moveTo>
                    <a:pt x="1118005" y="1068688"/>
                  </a:moveTo>
                  <a:cubicBezTo>
                    <a:pt x="1114475" y="1061633"/>
                    <a:pt x="1118005" y="1054580"/>
                    <a:pt x="1118005" y="1043998"/>
                  </a:cubicBezTo>
                  <a:cubicBezTo>
                    <a:pt x="1125062" y="1054580"/>
                    <a:pt x="1125062" y="1061633"/>
                    <a:pt x="1118005" y="1068688"/>
                  </a:cubicBezTo>
                  <a:close/>
                  <a:moveTo>
                    <a:pt x="729815" y="779472"/>
                  </a:moveTo>
                  <a:cubicBezTo>
                    <a:pt x="722756" y="782999"/>
                    <a:pt x="715699" y="779472"/>
                    <a:pt x="705111" y="779472"/>
                  </a:cubicBezTo>
                  <a:cubicBezTo>
                    <a:pt x="715699" y="772418"/>
                    <a:pt x="722756" y="775944"/>
                    <a:pt x="729815" y="779472"/>
                  </a:cubicBezTo>
                  <a:close/>
                  <a:moveTo>
                    <a:pt x="31073" y="645445"/>
                  </a:moveTo>
                  <a:cubicBezTo>
                    <a:pt x="31073" y="645445"/>
                    <a:pt x="31073" y="641918"/>
                    <a:pt x="31073" y="641918"/>
                  </a:cubicBezTo>
                  <a:cubicBezTo>
                    <a:pt x="38131" y="641918"/>
                    <a:pt x="41660" y="641918"/>
                    <a:pt x="45190" y="645445"/>
                  </a:cubicBezTo>
                  <a:cubicBezTo>
                    <a:pt x="45190" y="645445"/>
                    <a:pt x="45190" y="645445"/>
                    <a:pt x="45190" y="645445"/>
                  </a:cubicBezTo>
                  <a:cubicBezTo>
                    <a:pt x="40495" y="645445"/>
                    <a:pt x="34602" y="645445"/>
                    <a:pt x="27545" y="645445"/>
                  </a:cubicBezTo>
                  <a:close/>
                  <a:moveTo>
                    <a:pt x="207523" y="398554"/>
                  </a:moveTo>
                  <a:cubicBezTo>
                    <a:pt x="207523" y="402081"/>
                    <a:pt x="207523" y="405607"/>
                    <a:pt x="207523" y="412662"/>
                  </a:cubicBezTo>
                  <a:cubicBezTo>
                    <a:pt x="207523" y="412662"/>
                    <a:pt x="207523" y="412662"/>
                    <a:pt x="207523" y="412662"/>
                  </a:cubicBezTo>
                  <a:cubicBezTo>
                    <a:pt x="203995" y="405607"/>
                    <a:pt x="203995" y="405607"/>
                    <a:pt x="207523" y="391499"/>
                  </a:cubicBezTo>
                  <a:cubicBezTo>
                    <a:pt x="211052" y="391499"/>
                    <a:pt x="214581" y="391499"/>
                    <a:pt x="214581" y="398554"/>
                  </a:cubicBezTo>
                  <a:close/>
                  <a:moveTo>
                    <a:pt x="715699" y="1273254"/>
                  </a:moveTo>
                  <a:cubicBezTo>
                    <a:pt x="715699" y="1273254"/>
                    <a:pt x="715699" y="1269727"/>
                    <a:pt x="715699" y="1269727"/>
                  </a:cubicBezTo>
                  <a:cubicBezTo>
                    <a:pt x="722756" y="1269727"/>
                    <a:pt x="726286" y="1269727"/>
                    <a:pt x="733344" y="1269727"/>
                  </a:cubicBezTo>
                  <a:cubicBezTo>
                    <a:pt x="726286" y="1273254"/>
                    <a:pt x="719227" y="1269727"/>
                    <a:pt x="715699" y="1269727"/>
                  </a:cubicBezTo>
                  <a:close/>
                  <a:moveTo>
                    <a:pt x="1163881" y="1315579"/>
                  </a:moveTo>
                  <a:cubicBezTo>
                    <a:pt x="1159188" y="1317942"/>
                    <a:pt x="1152129" y="1317942"/>
                    <a:pt x="1142707" y="1315579"/>
                  </a:cubicBezTo>
                  <a:cubicBezTo>
                    <a:pt x="1153295" y="1312052"/>
                    <a:pt x="1156824" y="1312052"/>
                    <a:pt x="1163881" y="1315579"/>
                  </a:cubicBezTo>
                  <a:close/>
                  <a:moveTo>
                    <a:pt x="1082715" y="1403755"/>
                  </a:moveTo>
                  <a:cubicBezTo>
                    <a:pt x="1082715" y="1400227"/>
                    <a:pt x="1082715" y="1396700"/>
                    <a:pt x="1082715" y="1393173"/>
                  </a:cubicBezTo>
                  <a:cubicBezTo>
                    <a:pt x="1082715" y="1393173"/>
                    <a:pt x="1082715" y="1393173"/>
                    <a:pt x="1082715" y="1393173"/>
                  </a:cubicBezTo>
                  <a:cubicBezTo>
                    <a:pt x="1082715" y="1393173"/>
                    <a:pt x="1086244" y="1400227"/>
                    <a:pt x="1082715" y="1407282"/>
                  </a:cubicBezTo>
                  <a:cubicBezTo>
                    <a:pt x="1082715" y="1407282"/>
                    <a:pt x="1082715" y="1407282"/>
                    <a:pt x="1079185" y="1414335"/>
                  </a:cubicBezTo>
                  <a:cubicBezTo>
                    <a:pt x="1079185" y="1410808"/>
                    <a:pt x="1079185" y="1407282"/>
                    <a:pt x="1079185" y="1403755"/>
                  </a:cubicBezTo>
                  <a:close/>
                  <a:moveTo>
                    <a:pt x="203995" y="370337"/>
                  </a:moveTo>
                  <a:cubicBezTo>
                    <a:pt x="196936" y="363284"/>
                    <a:pt x="196936" y="359756"/>
                    <a:pt x="203995" y="349176"/>
                  </a:cubicBezTo>
                  <a:cubicBezTo>
                    <a:pt x="207523" y="356229"/>
                    <a:pt x="207523" y="363284"/>
                    <a:pt x="203995" y="370337"/>
                  </a:cubicBezTo>
                  <a:close/>
                  <a:moveTo>
                    <a:pt x="451024" y="913499"/>
                  </a:moveTo>
                  <a:cubicBezTo>
                    <a:pt x="440437" y="913499"/>
                    <a:pt x="433379" y="913499"/>
                    <a:pt x="422792" y="913499"/>
                  </a:cubicBezTo>
                  <a:cubicBezTo>
                    <a:pt x="433379" y="909972"/>
                    <a:pt x="440437" y="913499"/>
                    <a:pt x="451024" y="913499"/>
                  </a:cubicBezTo>
                  <a:close/>
                  <a:moveTo>
                    <a:pt x="475727" y="705404"/>
                  </a:moveTo>
                  <a:cubicBezTo>
                    <a:pt x="482785" y="715986"/>
                    <a:pt x="482785" y="719513"/>
                    <a:pt x="475727" y="726566"/>
                  </a:cubicBezTo>
                  <a:cubicBezTo>
                    <a:pt x="472197" y="719513"/>
                    <a:pt x="475727" y="712459"/>
                    <a:pt x="475727" y="705404"/>
                  </a:cubicBezTo>
                  <a:close/>
                  <a:moveTo>
                    <a:pt x="1177997" y="1498984"/>
                  </a:moveTo>
                  <a:cubicBezTo>
                    <a:pt x="1174469" y="1502511"/>
                    <a:pt x="1167410" y="1506038"/>
                    <a:pt x="1163881" y="1498984"/>
                  </a:cubicBezTo>
                  <a:cubicBezTo>
                    <a:pt x="1163881" y="1498984"/>
                    <a:pt x="1160352" y="1498984"/>
                    <a:pt x="1163881" y="1495457"/>
                  </a:cubicBezTo>
                  <a:cubicBezTo>
                    <a:pt x="1163881" y="1495457"/>
                    <a:pt x="1163881" y="1495457"/>
                    <a:pt x="1163881" y="1495457"/>
                  </a:cubicBezTo>
                  <a:cubicBezTo>
                    <a:pt x="1163881" y="1495457"/>
                    <a:pt x="1170940" y="1495457"/>
                    <a:pt x="1174469" y="1495457"/>
                  </a:cubicBezTo>
                  <a:cubicBezTo>
                    <a:pt x="1174469" y="1495457"/>
                    <a:pt x="1177997" y="1495457"/>
                    <a:pt x="1181526" y="1495457"/>
                  </a:cubicBezTo>
                  <a:close/>
                  <a:moveTo>
                    <a:pt x="1177997" y="1498984"/>
                  </a:moveTo>
                  <a:cubicBezTo>
                    <a:pt x="1177997" y="1498984"/>
                    <a:pt x="1177997" y="1498984"/>
                    <a:pt x="1177997" y="1498984"/>
                  </a:cubicBezTo>
                  <a:cubicBezTo>
                    <a:pt x="1177997" y="1498984"/>
                    <a:pt x="1177997" y="1498984"/>
                    <a:pt x="1177997" y="1498984"/>
                  </a:cubicBezTo>
                  <a:lnTo>
                    <a:pt x="1177997" y="1498984"/>
                  </a:lnTo>
                  <a:close/>
                  <a:moveTo>
                    <a:pt x="443966" y="927607"/>
                  </a:moveTo>
                  <a:cubicBezTo>
                    <a:pt x="443966" y="937024"/>
                    <a:pt x="443966" y="944077"/>
                    <a:pt x="443966" y="948769"/>
                  </a:cubicBezTo>
                  <a:cubicBezTo>
                    <a:pt x="443966" y="953460"/>
                    <a:pt x="443966" y="946406"/>
                    <a:pt x="443966" y="927607"/>
                  </a:cubicBezTo>
                  <a:close/>
                  <a:moveTo>
                    <a:pt x="779221" y="984039"/>
                  </a:moveTo>
                  <a:cubicBezTo>
                    <a:pt x="779221" y="976985"/>
                    <a:pt x="779221" y="973458"/>
                    <a:pt x="789807" y="969931"/>
                  </a:cubicBezTo>
                  <a:cubicBezTo>
                    <a:pt x="789807" y="976985"/>
                    <a:pt x="789807" y="980512"/>
                    <a:pt x="789807" y="984039"/>
                  </a:cubicBezTo>
                  <a:cubicBezTo>
                    <a:pt x="786279" y="984039"/>
                    <a:pt x="782750" y="984039"/>
                    <a:pt x="782750" y="984039"/>
                  </a:cubicBezTo>
                  <a:close/>
                  <a:moveTo>
                    <a:pt x="786279" y="1280309"/>
                  </a:moveTo>
                  <a:cubicBezTo>
                    <a:pt x="796866" y="1276782"/>
                    <a:pt x="796866" y="1276782"/>
                    <a:pt x="807452" y="1283836"/>
                  </a:cubicBezTo>
                  <a:cubicBezTo>
                    <a:pt x="796866" y="1283836"/>
                    <a:pt x="793336" y="1283836"/>
                    <a:pt x="786279" y="1280309"/>
                  </a:cubicBezTo>
                  <a:close/>
                  <a:moveTo>
                    <a:pt x="740401" y="1357903"/>
                  </a:moveTo>
                  <a:cubicBezTo>
                    <a:pt x="736872" y="1347322"/>
                    <a:pt x="740401" y="1343795"/>
                    <a:pt x="747460" y="1333214"/>
                  </a:cubicBezTo>
                  <a:cubicBezTo>
                    <a:pt x="747460" y="1343795"/>
                    <a:pt x="747460" y="1350849"/>
                    <a:pt x="740401" y="1357903"/>
                  </a:cubicBezTo>
                  <a:close/>
                  <a:moveTo>
                    <a:pt x="839214" y="539635"/>
                  </a:moveTo>
                  <a:cubicBezTo>
                    <a:pt x="839214" y="539635"/>
                    <a:pt x="839214" y="546688"/>
                    <a:pt x="839214" y="546688"/>
                  </a:cubicBezTo>
                  <a:cubicBezTo>
                    <a:pt x="839214" y="546688"/>
                    <a:pt x="839214" y="550215"/>
                    <a:pt x="839214" y="553743"/>
                  </a:cubicBezTo>
                  <a:cubicBezTo>
                    <a:pt x="839214" y="553743"/>
                    <a:pt x="839214" y="553743"/>
                    <a:pt x="835685" y="553743"/>
                  </a:cubicBezTo>
                  <a:cubicBezTo>
                    <a:pt x="832156" y="550215"/>
                    <a:pt x="835685" y="546688"/>
                    <a:pt x="839214" y="539635"/>
                  </a:cubicBezTo>
                  <a:close/>
                  <a:moveTo>
                    <a:pt x="825097" y="1287362"/>
                  </a:moveTo>
                  <a:cubicBezTo>
                    <a:pt x="832156" y="1283836"/>
                    <a:pt x="835685" y="1287362"/>
                    <a:pt x="842742" y="1287362"/>
                  </a:cubicBezTo>
                  <a:cubicBezTo>
                    <a:pt x="842742" y="1287362"/>
                    <a:pt x="842742" y="1287362"/>
                    <a:pt x="842742" y="1287362"/>
                  </a:cubicBezTo>
                  <a:cubicBezTo>
                    <a:pt x="842742" y="1287362"/>
                    <a:pt x="842742" y="1287362"/>
                    <a:pt x="842742" y="1287362"/>
                  </a:cubicBezTo>
                  <a:cubicBezTo>
                    <a:pt x="835685" y="1287362"/>
                    <a:pt x="828626" y="1287362"/>
                    <a:pt x="825097" y="1280309"/>
                  </a:cubicBezTo>
                  <a:close/>
                  <a:moveTo>
                    <a:pt x="285161" y="148135"/>
                  </a:moveTo>
                  <a:cubicBezTo>
                    <a:pt x="285161" y="148135"/>
                    <a:pt x="285161" y="151663"/>
                    <a:pt x="281632" y="151663"/>
                  </a:cubicBezTo>
                  <a:cubicBezTo>
                    <a:pt x="278103" y="151663"/>
                    <a:pt x="274574" y="151663"/>
                    <a:pt x="271045" y="151663"/>
                  </a:cubicBezTo>
                  <a:cubicBezTo>
                    <a:pt x="271045" y="151663"/>
                    <a:pt x="267516" y="151663"/>
                    <a:pt x="263987" y="151663"/>
                  </a:cubicBezTo>
                  <a:cubicBezTo>
                    <a:pt x="271045" y="148135"/>
                    <a:pt x="278103" y="144608"/>
                    <a:pt x="285161" y="148135"/>
                  </a:cubicBezTo>
                  <a:close/>
                  <a:moveTo>
                    <a:pt x="750989" y="786526"/>
                  </a:moveTo>
                  <a:cubicBezTo>
                    <a:pt x="750989" y="786526"/>
                    <a:pt x="747460" y="786526"/>
                    <a:pt x="743931" y="786526"/>
                  </a:cubicBezTo>
                  <a:cubicBezTo>
                    <a:pt x="743931" y="786526"/>
                    <a:pt x="743931" y="786526"/>
                    <a:pt x="743931" y="786526"/>
                  </a:cubicBezTo>
                  <a:cubicBezTo>
                    <a:pt x="743931" y="786526"/>
                    <a:pt x="750989" y="786526"/>
                    <a:pt x="750989" y="786526"/>
                  </a:cubicBezTo>
                  <a:cubicBezTo>
                    <a:pt x="750989" y="786526"/>
                    <a:pt x="758046" y="786526"/>
                    <a:pt x="758046" y="790053"/>
                  </a:cubicBezTo>
                  <a:cubicBezTo>
                    <a:pt x="758046" y="790053"/>
                    <a:pt x="758046" y="793580"/>
                    <a:pt x="750989" y="793580"/>
                  </a:cubicBezTo>
                  <a:close/>
                  <a:moveTo>
                    <a:pt x="1301512" y="1329687"/>
                  </a:moveTo>
                  <a:cubicBezTo>
                    <a:pt x="1308570" y="1329687"/>
                    <a:pt x="1315629" y="1329687"/>
                    <a:pt x="1322686" y="1333214"/>
                  </a:cubicBezTo>
                  <a:cubicBezTo>
                    <a:pt x="1312099" y="1340268"/>
                    <a:pt x="1312099" y="1340268"/>
                    <a:pt x="1301512" y="1329687"/>
                  </a:cubicBezTo>
                  <a:close/>
                  <a:moveTo>
                    <a:pt x="1047425" y="1759984"/>
                  </a:moveTo>
                  <a:cubicBezTo>
                    <a:pt x="1050954" y="1763510"/>
                    <a:pt x="1047425" y="1767037"/>
                    <a:pt x="1047425" y="1770565"/>
                  </a:cubicBezTo>
                  <a:cubicBezTo>
                    <a:pt x="1047425" y="1770565"/>
                    <a:pt x="1047425" y="1777619"/>
                    <a:pt x="1040366" y="1777619"/>
                  </a:cubicBezTo>
                  <a:cubicBezTo>
                    <a:pt x="1040366" y="1770565"/>
                    <a:pt x="1041531" y="1764675"/>
                    <a:pt x="1043895" y="1759984"/>
                  </a:cubicBezTo>
                  <a:close/>
                  <a:moveTo>
                    <a:pt x="200465" y="222203"/>
                  </a:moveTo>
                  <a:cubicBezTo>
                    <a:pt x="200465" y="229256"/>
                    <a:pt x="200465" y="232784"/>
                    <a:pt x="200465" y="239838"/>
                  </a:cubicBezTo>
                  <a:cubicBezTo>
                    <a:pt x="200465" y="239838"/>
                    <a:pt x="200465" y="239838"/>
                    <a:pt x="200465" y="239838"/>
                  </a:cubicBezTo>
                  <a:cubicBezTo>
                    <a:pt x="200465" y="232784"/>
                    <a:pt x="200465" y="225730"/>
                    <a:pt x="200465" y="215148"/>
                  </a:cubicBezTo>
                  <a:cubicBezTo>
                    <a:pt x="200465" y="215148"/>
                    <a:pt x="203995" y="215148"/>
                    <a:pt x="203995" y="218676"/>
                  </a:cubicBezTo>
                  <a:close/>
                  <a:moveTo>
                    <a:pt x="472197" y="1086323"/>
                  </a:moveTo>
                  <a:cubicBezTo>
                    <a:pt x="472197" y="1086323"/>
                    <a:pt x="472197" y="1086323"/>
                    <a:pt x="475727" y="1089850"/>
                  </a:cubicBezTo>
                  <a:cubicBezTo>
                    <a:pt x="468669" y="1093376"/>
                    <a:pt x="461611" y="1089850"/>
                    <a:pt x="454552" y="1089850"/>
                  </a:cubicBezTo>
                  <a:cubicBezTo>
                    <a:pt x="461611" y="1082796"/>
                    <a:pt x="465140" y="1086323"/>
                    <a:pt x="472197" y="1089850"/>
                  </a:cubicBezTo>
                  <a:close/>
                  <a:moveTo>
                    <a:pt x="200465" y="186933"/>
                  </a:moveTo>
                  <a:cubicBezTo>
                    <a:pt x="200465" y="193986"/>
                    <a:pt x="200465" y="197513"/>
                    <a:pt x="200465" y="204568"/>
                  </a:cubicBezTo>
                  <a:cubicBezTo>
                    <a:pt x="193407" y="197513"/>
                    <a:pt x="193407" y="197513"/>
                    <a:pt x="200465" y="183405"/>
                  </a:cubicBezTo>
                  <a:cubicBezTo>
                    <a:pt x="200465" y="183405"/>
                    <a:pt x="203995" y="183405"/>
                    <a:pt x="203995" y="183405"/>
                  </a:cubicBezTo>
                  <a:close/>
                  <a:moveTo>
                    <a:pt x="1022721" y="1304997"/>
                  </a:moveTo>
                  <a:cubicBezTo>
                    <a:pt x="1012135" y="1308525"/>
                    <a:pt x="1012135" y="1308525"/>
                    <a:pt x="1001547" y="1304997"/>
                  </a:cubicBezTo>
                  <a:cubicBezTo>
                    <a:pt x="1001547" y="1304997"/>
                    <a:pt x="1001547" y="1301471"/>
                    <a:pt x="1001547" y="1301471"/>
                  </a:cubicBezTo>
                  <a:cubicBezTo>
                    <a:pt x="1008605" y="1301471"/>
                    <a:pt x="1012135" y="1301471"/>
                    <a:pt x="1019192" y="1304997"/>
                  </a:cubicBezTo>
                  <a:close/>
                  <a:moveTo>
                    <a:pt x="920380" y="1382592"/>
                  </a:moveTo>
                  <a:cubicBezTo>
                    <a:pt x="913322" y="1375538"/>
                    <a:pt x="913322" y="1375538"/>
                    <a:pt x="920380" y="1361430"/>
                  </a:cubicBezTo>
                  <a:cubicBezTo>
                    <a:pt x="923910" y="1368484"/>
                    <a:pt x="920380" y="1375538"/>
                    <a:pt x="920380" y="1382592"/>
                  </a:cubicBezTo>
                  <a:close/>
                  <a:moveTo>
                    <a:pt x="860387" y="1449605"/>
                  </a:moveTo>
                  <a:cubicBezTo>
                    <a:pt x="867446" y="1449605"/>
                    <a:pt x="874504" y="1449605"/>
                    <a:pt x="881561" y="1449605"/>
                  </a:cubicBezTo>
                  <a:cubicBezTo>
                    <a:pt x="870975" y="1453133"/>
                    <a:pt x="870975" y="1453133"/>
                    <a:pt x="860387" y="1449605"/>
                  </a:cubicBezTo>
                  <a:close/>
                  <a:moveTo>
                    <a:pt x="916851" y="1396700"/>
                  </a:moveTo>
                  <a:cubicBezTo>
                    <a:pt x="921545" y="1401391"/>
                    <a:pt x="921545" y="1407282"/>
                    <a:pt x="916851" y="1414335"/>
                  </a:cubicBezTo>
                  <a:cubicBezTo>
                    <a:pt x="913322" y="1407282"/>
                    <a:pt x="913322" y="1407282"/>
                    <a:pt x="916851" y="1396700"/>
                  </a:cubicBezTo>
                  <a:close/>
                  <a:moveTo>
                    <a:pt x="1167410" y="1160391"/>
                  </a:moveTo>
                  <a:cubicBezTo>
                    <a:pt x="1167410" y="1160391"/>
                    <a:pt x="1167410" y="1160391"/>
                    <a:pt x="1167410" y="1156863"/>
                  </a:cubicBezTo>
                  <a:cubicBezTo>
                    <a:pt x="1167410" y="1156863"/>
                    <a:pt x="1167410" y="1156863"/>
                    <a:pt x="1167410" y="1156863"/>
                  </a:cubicBezTo>
                  <a:cubicBezTo>
                    <a:pt x="1170940" y="1156863"/>
                    <a:pt x="1177997" y="1156863"/>
                    <a:pt x="1181526" y="1160391"/>
                  </a:cubicBezTo>
                  <a:cubicBezTo>
                    <a:pt x="1174469" y="1163917"/>
                    <a:pt x="1170940" y="1163917"/>
                    <a:pt x="1167410" y="1160391"/>
                  </a:cubicBezTo>
                  <a:close/>
                  <a:moveTo>
                    <a:pt x="909794" y="1481348"/>
                  </a:moveTo>
                  <a:cubicBezTo>
                    <a:pt x="909794" y="1488403"/>
                    <a:pt x="909794" y="1491930"/>
                    <a:pt x="909794" y="1498984"/>
                  </a:cubicBezTo>
                  <a:cubicBezTo>
                    <a:pt x="909794" y="1498984"/>
                    <a:pt x="909794" y="1498984"/>
                    <a:pt x="906265" y="1498984"/>
                  </a:cubicBezTo>
                  <a:cubicBezTo>
                    <a:pt x="906265" y="1491930"/>
                    <a:pt x="906265" y="1484876"/>
                    <a:pt x="906265" y="1477822"/>
                  </a:cubicBezTo>
                  <a:cubicBezTo>
                    <a:pt x="906265" y="1477822"/>
                    <a:pt x="909794" y="1477822"/>
                    <a:pt x="909794" y="1481348"/>
                  </a:cubicBezTo>
                  <a:close/>
                  <a:moveTo>
                    <a:pt x="1100360" y="1255619"/>
                  </a:moveTo>
                  <a:cubicBezTo>
                    <a:pt x="1100360" y="1255619"/>
                    <a:pt x="1100360" y="1259147"/>
                    <a:pt x="1100360" y="1262674"/>
                  </a:cubicBezTo>
                  <a:cubicBezTo>
                    <a:pt x="1100360" y="1266201"/>
                    <a:pt x="1100360" y="1273254"/>
                    <a:pt x="1100360" y="1276782"/>
                  </a:cubicBezTo>
                  <a:cubicBezTo>
                    <a:pt x="1100360" y="1276782"/>
                    <a:pt x="1100360" y="1276782"/>
                    <a:pt x="1096830" y="1276782"/>
                  </a:cubicBezTo>
                  <a:cubicBezTo>
                    <a:pt x="1096830" y="1269727"/>
                    <a:pt x="1093301" y="1266201"/>
                    <a:pt x="1096830" y="1255619"/>
                  </a:cubicBezTo>
                  <a:close/>
                  <a:moveTo>
                    <a:pt x="1075656" y="1308525"/>
                  </a:moveTo>
                  <a:cubicBezTo>
                    <a:pt x="1066234" y="1308525"/>
                    <a:pt x="1060376" y="1308525"/>
                    <a:pt x="1058011" y="1308525"/>
                  </a:cubicBezTo>
                  <a:cubicBezTo>
                    <a:pt x="1065070" y="1308525"/>
                    <a:pt x="1065070" y="1308525"/>
                    <a:pt x="1075656" y="1308525"/>
                  </a:cubicBezTo>
                  <a:close/>
                  <a:moveTo>
                    <a:pt x="369857" y="141081"/>
                  </a:moveTo>
                  <a:cubicBezTo>
                    <a:pt x="380444" y="134027"/>
                    <a:pt x="380444" y="134027"/>
                    <a:pt x="387502" y="141081"/>
                  </a:cubicBezTo>
                  <a:cubicBezTo>
                    <a:pt x="376915" y="144608"/>
                    <a:pt x="373386" y="144608"/>
                    <a:pt x="369857" y="141081"/>
                  </a:cubicBezTo>
                  <a:close/>
                  <a:moveTo>
                    <a:pt x="969786" y="1470768"/>
                  </a:moveTo>
                  <a:cubicBezTo>
                    <a:pt x="966257" y="1477822"/>
                    <a:pt x="962729" y="1474295"/>
                    <a:pt x="955670" y="1474295"/>
                  </a:cubicBezTo>
                  <a:cubicBezTo>
                    <a:pt x="955670" y="1474295"/>
                    <a:pt x="952141" y="1474295"/>
                    <a:pt x="945084" y="1470768"/>
                  </a:cubicBezTo>
                  <a:cubicBezTo>
                    <a:pt x="952141" y="1467241"/>
                    <a:pt x="959200" y="1470768"/>
                    <a:pt x="966257" y="1470768"/>
                  </a:cubicBezTo>
                  <a:close/>
                  <a:moveTo>
                    <a:pt x="1075656" y="1520146"/>
                  </a:moveTo>
                  <a:cubicBezTo>
                    <a:pt x="1072127" y="1513093"/>
                    <a:pt x="1072127" y="1506038"/>
                    <a:pt x="1075656" y="1495457"/>
                  </a:cubicBezTo>
                  <a:cubicBezTo>
                    <a:pt x="1082715" y="1502511"/>
                    <a:pt x="1082715" y="1502511"/>
                    <a:pt x="1075656" y="1520146"/>
                  </a:cubicBezTo>
                  <a:close/>
                  <a:moveTo>
                    <a:pt x="1065070" y="1625956"/>
                  </a:moveTo>
                  <a:cubicBezTo>
                    <a:pt x="1061540" y="1618903"/>
                    <a:pt x="1061540" y="1618903"/>
                    <a:pt x="1065070" y="1611849"/>
                  </a:cubicBezTo>
                  <a:cubicBezTo>
                    <a:pt x="1065070" y="1611849"/>
                    <a:pt x="1065070" y="1608321"/>
                    <a:pt x="1068599" y="1604794"/>
                  </a:cubicBezTo>
                  <a:cubicBezTo>
                    <a:pt x="1068599" y="1611849"/>
                    <a:pt x="1068599" y="1618903"/>
                    <a:pt x="1068599" y="1625956"/>
                  </a:cubicBezTo>
                  <a:close/>
                  <a:moveTo>
                    <a:pt x="683937" y="289216"/>
                  </a:moveTo>
                  <a:cubicBezTo>
                    <a:pt x="676880" y="282162"/>
                    <a:pt x="676880" y="278635"/>
                    <a:pt x="683937" y="275108"/>
                  </a:cubicBezTo>
                  <a:cubicBezTo>
                    <a:pt x="687466" y="282162"/>
                    <a:pt x="683937" y="285689"/>
                    <a:pt x="683937" y="289216"/>
                  </a:cubicBezTo>
                  <a:close/>
                  <a:moveTo>
                    <a:pt x="1079185" y="1763510"/>
                  </a:moveTo>
                  <a:cubicBezTo>
                    <a:pt x="1086244" y="1752929"/>
                    <a:pt x="1093301" y="1745875"/>
                    <a:pt x="1100360" y="1738822"/>
                  </a:cubicBezTo>
                  <a:cubicBezTo>
                    <a:pt x="1096830" y="1749402"/>
                    <a:pt x="1089772" y="1756457"/>
                    <a:pt x="1079185" y="1763510"/>
                  </a:cubicBezTo>
                  <a:close/>
                  <a:moveTo>
                    <a:pt x="521604" y="179878"/>
                  </a:moveTo>
                  <a:cubicBezTo>
                    <a:pt x="528662" y="186933"/>
                    <a:pt x="521604" y="190460"/>
                    <a:pt x="521604" y="197513"/>
                  </a:cubicBezTo>
                  <a:cubicBezTo>
                    <a:pt x="518075" y="197513"/>
                    <a:pt x="514546" y="197513"/>
                    <a:pt x="514546" y="193986"/>
                  </a:cubicBezTo>
                  <a:cubicBezTo>
                    <a:pt x="514546" y="190460"/>
                    <a:pt x="514546" y="183405"/>
                    <a:pt x="518075" y="179878"/>
                  </a:cubicBezTo>
                  <a:close/>
                  <a:moveTo>
                    <a:pt x="602771" y="148135"/>
                  </a:moveTo>
                  <a:cubicBezTo>
                    <a:pt x="609829" y="141081"/>
                    <a:pt x="613357" y="144608"/>
                    <a:pt x="623945" y="148135"/>
                  </a:cubicBezTo>
                  <a:cubicBezTo>
                    <a:pt x="616887" y="155190"/>
                    <a:pt x="609829" y="148135"/>
                    <a:pt x="602771" y="148135"/>
                  </a:cubicBezTo>
                  <a:close/>
                  <a:moveTo>
                    <a:pt x="172233" y="726566"/>
                  </a:moveTo>
                  <a:cubicBezTo>
                    <a:pt x="175762" y="733621"/>
                    <a:pt x="172233" y="737148"/>
                    <a:pt x="172233" y="740674"/>
                  </a:cubicBezTo>
                  <a:cubicBezTo>
                    <a:pt x="172233" y="740674"/>
                    <a:pt x="172233" y="740674"/>
                    <a:pt x="172233" y="740674"/>
                  </a:cubicBezTo>
                  <a:cubicBezTo>
                    <a:pt x="172233" y="740674"/>
                    <a:pt x="172233" y="740674"/>
                    <a:pt x="172233" y="740674"/>
                  </a:cubicBezTo>
                  <a:cubicBezTo>
                    <a:pt x="172233" y="737148"/>
                    <a:pt x="172233" y="730094"/>
                    <a:pt x="179291" y="730094"/>
                  </a:cubicBezTo>
                  <a:close/>
                  <a:moveTo>
                    <a:pt x="443966" y="465567"/>
                  </a:moveTo>
                  <a:cubicBezTo>
                    <a:pt x="447495" y="458513"/>
                    <a:pt x="451024" y="458513"/>
                    <a:pt x="461611" y="465567"/>
                  </a:cubicBezTo>
                  <a:cubicBezTo>
                    <a:pt x="454552" y="469094"/>
                    <a:pt x="447495" y="469094"/>
                    <a:pt x="443966" y="465567"/>
                  </a:cubicBezTo>
                  <a:close/>
                  <a:moveTo>
                    <a:pt x="496901" y="440878"/>
                  </a:moveTo>
                  <a:cubicBezTo>
                    <a:pt x="496901" y="447932"/>
                    <a:pt x="496901" y="451459"/>
                    <a:pt x="496901" y="458513"/>
                  </a:cubicBezTo>
                  <a:cubicBezTo>
                    <a:pt x="496901" y="458513"/>
                    <a:pt x="493372" y="458513"/>
                    <a:pt x="493372" y="458513"/>
                  </a:cubicBezTo>
                  <a:cubicBezTo>
                    <a:pt x="493372" y="451459"/>
                    <a:pt x="493372" y="444405"/>
                    <a:pt x="493372" y="440878"/>
                  </a:cubicBezTo>
                  <a:cubicBezTo>
                    <a:pt x="496901" y="440878"/>
                    <a:pt x="496901" y="440878"/>
                    <a:pt x="496901" y="444405"/>
                  </a:cubicBezTo>
                  <a:close/>
                  <a:moveTo>
                    <a:pt x="496901" y="458513"/>
                  </a:moveTo>
                  <a:cubicBezTo>
                    <a:pt x="496901" y="458513"/>
                    <a:pt x="496901" y="458513"/>
                    <a:pt x="496901" y="458513"/>
                  </a:cubicBezTo>
                  <a:cubicBezTo>
                    <a:pt x="496901" y="458513"/>
                    <a:pt x="496901" y="458513"/>
                    <a:pt x="496901" y="458513"/>
                  </a:cubicBezTo>
                  <a:cubicBezTo>
                    <a:pt x="496901" y="458513"/>
                    <a:pt x="496901" y="458513"/>
                    <a:pt x="496901" y="458513"/>
                  </a:cubicBezTo>
                  <a:cubicBezTo>
                    <a:pt x="496901" y="458513"/>
                    <a:pt x="496901" y="458513"/>
                    <a:pt x="496901" y="458513"/>
                  </a:cubicBezTo>
                  <a:lnTo>
                    <a:pt x="496901" y="458513"/>
                  </a:lnTo>
                  <a:close/>
                  <a:moveTo>
                    <a:pt x="172233" y="860594"/>
                  </a:moveTo>
                  <a:cubicBezTo>
                    <a:pt x="172233" y="860594"/>
                    <a:pt x="168705" y="860594"/>
                    <a:pt x="168705" y="860594"/>
                  </a:cubicBezTo>
                  <a:cubicBezTo>
                    <a:pt x="161646" y="860594"/>
                    <a:pt x="158117" y="860594"/>
                    <a:pt x="151060" y="853539"/>
                  </a:cubicBezTo>
                  <a:cubicBezTo>
                    <a:pt x="161646" y="853539"/>
                    <a:pt x="168705" y="853539"/>
                    <a:pt x="175762" y="857067"/>
                  </a:cubicBezTo>
                  <a:close/>
                  <a:moveTo>
                    <a:pt x="207523" y="867647"/>
                  </a:moveTo>
                  <a:cubicBezTo>
                    <a:pt x="207523" y="867647"/>
                    <a:pt x="207523" y="867647"/>
                    <a:pt x="207523" y="867647"/>
                  </a:cubicBezTo>
                  <a:cubicBezTo>
                    <a:pt x="203995" y="871174"/>
                    <a:pt x="196936" y="867647"/>
                    <a:pt x="189878" y="860594"/>
                  </a:cubicBezTo>
                  <a:cubicBezTo>
                    <a:pt x="189878" y="860594"/>
                    <a:pt x="189878" y="860594"/>
                    <a:pt x="189878" y="860594"/>
                  </a:cubicBezTo>
                  <a:cubicBezTo>
                    <a:pt x="200465" y="860594"/>
                    <a:pt x="203995" y="860594"/>
                    <a:pt x="203995" y="867647"/>
                  </a:cubicBezTo>
                  <a:close/>
                  <a:moveTo>
                    <a:pt x="271045" y="888810"/>
                  </a:moveTo>
                  <a:cubicBezTo>
                    <a:pt x="260458" y="888810"/>
                    <a:pt x="253400" y="888810"/>
                    <a:pt x="246342" y="878229"/>
                  </a:cubicBezTo>
                  <a:cubicBezTo>
                    <a:pt x="256929" y="878229"/>
                    <a:pt x="263987" y="878229"/>
                    <a:pt x="271045" y="888810"/>
                  </a:cubicBezTo>
                  <a:close/>
                  <a:moveTo>
                    <a:pt x="673351" y="380919"/>
                  </a:moveTo>
                  <a:cubicBezTo>
                    <a:pt x="673351" y="380919"/>
                    <a:pt x="673351" y="380919"/>
                    <a:pt x="673351" y="380919"/>
                  </a:cubicBezTo>
                  <a:cubicBezTo>
                    <a:pt x="673351" y="380919"/>
                    <a:pt x="673351" y="380919"/>
                    <a:pt x="673351" y="380919"/>
                  </a:cubicBezTo>
                  <a:cubicBezTo>
                    <a:pt x="673351" y="384446"/>
                    <a:pt x="673351" y="391499"/>
                    <a:pt x="673351" y="395027"/>
                  </a:cubicBezTo>
                  <a:cubicBezTo>
                    <a:pt x="673351" y="395027"/>
                    <a:pt x="673351" y="395027"/>
                    <a:pt x="673351" y="395027"/>
                  </a:cubicBezTo>
                  <a:cubicBezTo>
                    <a:pt x="669821" y="391499"/>
                    <a:pt x="673351" y="384446"/>
                    <a:pt x="673351" y="380919"/>
                  </a:cubicBezTo>
                  <a:close/>
                  <a:moveTo>
                    <a:pt x="627474" y="465567"/>
                  </a:moveTo>
                  <a:cubicBezTo>
                    <a:pt x="634532" y="462040"/>
                    <a:pt x="641590" y="462040"/>
                    <a:pt x="645119" y="465567"/>
                  </a:cubicBezTo>
                  <a:cubicBezTo>
                    <a:pt x="638061" y="472622"/>
                    <a:pt x="638061" y="472622"/>
                    <a:pt x="627474" y="465567"/>
                  </a:cubicBezTo>
                  <a:close/>
                  <a:moveTo>
                    <a:pt x="666292" y="553743"/>
                  </a:moveTo>
                  <a:cubicBezTo>
                    <a:pt x="666292" y="546688"/>
                    <a:pt x="662764" y="539635"/>
                    <a:pt x="666292" y="536108"/>
                  </a:cubicBezTo>
                  <a:cubicBezTo>
                    <a:pt x="666292" y="536108"/>
                    <a:pt x="666292" y="536108"/>
                    <a:pt x="666292" y="536108"/>
                  </a:cubicBezTo>
                  <a:cubicBezTo>
                    <a:pt x="666292" y="536108"/>
                    <a:pt x="666292" y="536108"/>
                    <a:pt x="666292" y="536108"/>
                  </a:cubicBezTo>
                  <a:cubicBezTo>
                    <a:pt x="666292" y="543162"/>
                    <a:pt x="666292" y="546688"/>
                    <a:pt x="666292" y="553743"/>
                  </a:cubicBezTo>
                  <a:close/>
                  <a:moveTo>
                    <a:pt x="726286" y="631337"/>
                  </a:moveTo>
                  <a:cubicBezTo>
                    <a:pt x="719227" y="633700"/>
                    <a:pt x="712170" y="633700"/>
                    <a:pt x="705111" y="631337"/>
                  </a:cubicBezTo>
                  <a:cubicBezTo>
                    <a:pt x="715699" y="631337"/>
                    <a:pt x="719227" y="627810"/>
                    <a:pt x="726286" y="631337"/>
                  </a:cubicBezTo>
                  <a:close/>
                  <a:moveTo>
                    <a:pt x="507487" y="1089850"/>
                  </a:moveTo>
                  <a:cubicBezTo>
                    <a:pt x="500430" y="1093376"/>
                    <a:pt x="493372" y="1089850"/>
                    <a:pt x="486314" y="1089850"/>
                  </a:cubicBezTo>
                  <a:cubicBezTo>
                    <a:pt x="493372" y="1089850"/>
                    <a:pt x="500430" y="1082796"/>
                    <a:pt x="507487" y="1089850"/>
                  </a:cubicBezTo>
                  <a:close/>
                  <a:moveTo>
                    <a:pt x="772162" y="782999"/>
                  </a:moveTo>
                  <a:cubicBezTo>
                    <a:pt x="779221" y="782999"/>
                    <a:pt x="786279" y="782999"/>
                    <a:pt x="789807" y="782999"/>
                  </a:cubicBezTo>
                  <a:cubicBezTo>
                    <a:pt x="779221" y="790053"/>
                    <a:pt x="779221" y="786526"/>
                    <a:pt x="772162" y="782999"/>
                  </a:cubicBezTo>
                  <a:close/>
                  <a:moveTo>
                    <a:pt x="927439" y="634864"/>
                  </a:moveTo>
                  <a:cubicBezTo>
                    <a:pt x="934496" y="634864"/>
                    <a:pt x="941555" y="634864"/>
                    <a:pt x="948612" y="634864"/>
                  </a:cubicBezTo>
                  <a:cubicBezTo>
                    <a:pt x="943919" y="637227"/>
                    <a:pt x="936861" y="637227"/>
                    <a:pt x="927439" y="634864"/>
                  </a:cubicBezTo>
                  <a:close/>
                  <a:moveTo>
                    <a:pt x="680409" y="945242"/>
                  </a:moveTo>
                  <a:cubicBezTo>
                    <a:pt x="680409" y="941715"/>
                    <a:pt x="680409" y="938188"/>
                    <a:pt x="687466" y="938188"/>
                  </a:cubicBezTo>
                  <a:cubicBezTo>
                    <a:pt x="694525" y="938188"/>
                    <a:pt x="694525" y="938188"/>
                    <a:pt x="698054" y="945242"/>
                  </a:cubicBezTo>
                  <a:cubicBezTo>
                    <a:pt x="690996" y="945242"/>
                    <a:pt x="687466" y="945242"/>
                    <a:pt x="680409" y="945242"/>
                  </a:cubicBezTo>
                  <a:close/>
                  <a:moveTo>
                    <a:pt x="712170" y="945242"/>
                  </a:moveTo>
                  <a:cubicBezTo>
                    <a:pt x="719227" y="945242"/>
                    <a:pt x="722756" y="945242"/>
                    <a:pt x="729815" y="945242"/>
                  </a:cubicBezTo>
                  <a:cubicBezTo>
                    <a:pt x="722756" y="948769"/>
                    <a:pt x="719227" y="948769"/>
                    <a:pt x="712170" y="945242"/>
                  </a:cubicBezTo>
                  <a:cubicBezTo>
                    <a:pt x="712170" y="945242"/>
                    <a:pt x="712170" y="945242"/>
                    <a:pt x="712170" y="945242"/>
                  </a:cubicBezTo>
                  <a:cubicBezTo>
                    <a:pt x="712170" y="945242"/>
                    <a:pt x="712170" y="945242"/>
                    <a:pt x="712170" y="945242"/>
                  </a:cubicBezTo>
                  <a:close/>
                  <a:moveTo>
                    <a:pt x="761576" y="1142755"/>
                  </a:moveTo>
                  <a:cubicBezTo>
                    <a:pt x="761576" y="1135701"/>
                    <a:pt x="761576" y="1132174"/>
                    <a:pt x="772162" y="1125120"/>
                  </a:cubicBezTo>
                  <a:cubicBezTo>
                    <a:pt x="772162" y="1132174"/>
                    <a:pt x="772162" y="1135701"/>
                    <a:pt x="772162" y="1139228"/>
                  </a:cubicBezTo>
                  <a:cubicBezTo>
                    <a:pt x="772162" y="1139228"/>
                    <a:pt x="772162" y="1139228"/>
                    <a:pt x="772162" y="1142755"/>
                  </a:cubicBezTo>
                  <a:cubicBezTo>
                    <a:pt x="772162" y="1142755"/>
                    <a:pt x="768634" y="1142755"/>
                    <a:pt x="768634" y="1142755"/>
                  </a:cubicBezTo>
                  <a:close/>
                  <a:moveTo>
                    <a:pt x="1036837" y="980512"/>
                  </a:moveTo>
                  <a:cubicBezTo>
                    <a:pt x="1026250" y="980512"/>
                    <a:pt x="1022721" y="980512"/>
                    <a:pt x="1015664" y="980512"/>
                  </a:cubicBezTo>
                  <a:cubicBezTo>
                    <a:pt x="1022721" y="978149"/>
                    <a:pt x="1029780" y="978149"/>
                    <a:pt x="1036837" y="980512"/>
                  </a:cubicBezTo>
                  <a:close/>
                  <a:moveTo>
                    <a:pt x="747460" y="1322633"/>
                  </a:moveTo>
                  <a:cubicBezTo>
                    <a:pt x="740401" y="1312052"/>
                    <a:pt x="740401" y="1308525"/>
                    <a:pt x="747460" y="1301471"/>
                  </a:cubicBezTo>
                  <a:cubicBezTo>
                    <a:pt x="749824" y="1306162"/>
                    <a:pt x="749824" y="1313215"/>
                    <a:pt x="747460" y="1322633"/>
                  </a:cubicBezTo>
                  <a:close/>
                  <a:moveTo>
                    <a:pt x="1121534" y="991093"/>
                  </a:moveTo>
                  <a:cubicBezTo>
                    <a:pt x="1121534" y="991093"/>
                    <a:pt x="1121534" y="991093"/>
                    <a:pt x="1121534" y="991093"/>
                  </a:cubicBezTo>
                  <a:cubicBezTo>
                    <a:pt x="1121534" y="991093"/>
                    <a:pt x="1121534" y="991093"/>
                    <a:pt x="1121534" y="991093"/>
                  </a:cubicBezTo>
                  <a:lnTo>
                    <a:pt x="1121534" y="991093"/>
                  </a:lnTo>
                  <a:close/>
                  <a:moveTo>
                    <a:pt x="1118005" y="998147"/>
                  </a:moveTo>
                  <a:cubicBezTo>
                    <a:pt x="1118005" y="998147"/>
                    <a:pt x="1118005" y="994620"/>
                    <a:pt x="1118005" y="991093"/>
                  </a:cubicBezTo>
                  <a:cubicBezTo>
                    <a:pt x="1118005" y="991093"/>
                    <a:pt x="1121534" y="994620"/>
                    <a:pt x="1121534" y="998147"/>
                  </a:cubicBezTo>
                  <a:cubicBezTo>
                    <a:pt x="1121534" y="998147"/>
                    <a:pt x="1121534" y="1005201"/>
                    <a:pt x="1118005" y="1008728"/>
                  </a:cubicBezTo>
                  <a:cubicBezTo>
                    <a:pt x="1118005" y="1008728"/>
                    <a:pt x="1118005" y="1008728"/>
                    <a:pt x="1118005" y="1008728"/>
                  </a:cubicBezTo>
                  <a:cubicBezTo>
                    <a:pt x="1114475" y="1008728"/>
                    <a:pt x="1118005" y="1001675"/>
                    <a:pt x="1118005" y="998147"/>
                  </a:cubicBezTo>
                  <a:close/>
                  <a:moveTo>
                    <a:pt x="1142707" y="987566"/>
                  </a:moveTo>
                  <a:cubicBezTo>
                    <a:pt x="1149765" y="987566"/>
                    <a:pt x="1149765" y="987566"/>
                    <a:pt x="1163881" y="987566"/>
                  </a:cubicBezTo>
                  <a:cubicBezTo>
                    <a:pt x="1156824" y="992257"/>
                    <a:pt x="1149765" y="992257"/>
                    <a:pt x="1142707" y="987566"/>
                  </a:cubicBezTo>
                  <a:close/>
                  <a:moveTo>
                    <a:pt x="1047425" y="1308525"/>
                  </a:moveTo>
                  <a:cubicBezTo>
                    <a:pt x="1040366" y="1312052"/>
                    <a:pt x="1036837" y="1308525"/>
                    <a:pt x="1029780" y="1308525"/>
                  </a:cubicBezTo>
                  <a:cubicBezTo>
                    <a:pt x="1029780" y="1308525"/>
                    <a:pt x="1029780" y="1304997"/>
                    <a:pt x="1029780" y="1304997"/>
                  </a:cubicBezTo>
                  <a:cubicBezTo>
                    <a:pt x="1033309" y="1304997"/>
                    <a:pt x="1040366" y="1304997"/>
                    <a:pt x="1043895" y="1308525"/>
                  </a:cubicBezTo>
                  <a:close/>
                  <a:moveTo>
                    <a:pt x="758046" y="1192133"/>
                  </a:moveTo>
                  <a:cubicBezTo>
                    <a:pt x="754517" y="1192133"/>
                    <a:pt x="754517" y="1188606"/>
                    <a:pt x="750989" y="1185079"/>
                  </a:cubicBezTo>
                  <a:cubicBezTo>
                    <a:pt x="750989" y="1181552"/>
                    <a:pt x="750989" y="1174498"/>
                    <a:pt x="758046" y="1174498"/>
                  </a:cubicBezTo>
                  <a:cubicBezTo>
                    <a:pt x="758046" y="1181552"/>
                    <a:pt x="758046" y="1188606"/>
                    <a:pt x="758046" y="1192133"/>
                  </a:cubicBezTo>
                  <a:close/>
                  <a:moveTo>
                    <a:pt x="606300" y="1061633"/>
                  </a:moveTo>
                  <a:cubicBezTo>
                    <a:pt x="606300" y="1061633"/>
                    <a:pt x="606300" y="1068688"/>
                    <a:pt x="606300" y="1072215"/>
                  </a:cubicBezTo>
                  <a:cubicBezTo>
                    <a:pt x="606300" y="1072215"/>
                    <a:pt x="606300" y="1072215"/>
                    <a:pt x="602771" y="1072215"/>
                  </a:cubicBezTo>
                  <a:cubicBezTo>
                    <a:pt x="602771" y="1068688"/>
                    <a:pt x="602771" y="1061633"/>
                    <a:pt x="602771" y="1061633"/>
                  </a:cubicBezTo>
                  <a:cubicBezTo>
                    <a:pt x="602771" y="1061633"/>
                    <a:pt x="606300" y="1061633"/>
                    <a:pt x="606300" y="1061633"/>
                  </a:cubicBezTo>
                  <a:close/>
                  <a:moveTo>
                    <a:pt x="295748" y="144608"/>
                  </a:moveTo>
                  <a:cubicBezTo>
                    <a:pt x="295748" y="144608"/>
                    <a:pt x="295748" y="144608"/>
                    <a:pt x="299277" y="144608"/>
                  </a:cubicBezTo>
                  <a:cubicBezTo>
                    <a:pt x="302806" y="144608"/>
                    <a:pt x="306335" y="144608"/>
                    <a:pt x="309864" y="144608"/>
                  </a:cubicBezTo>
                  <a:cubicBezTo>
                    <a:pt x="309864" y="144608"/>
                    <a:pt x="309864" y="144608"/>
                    <a:pt x="309864" y="144608"/>
                  </a:cubicBezTo>
                  <a:cubicBezTo>
                    <a:pt x="306335" y="148135"/>
                    <a:pt x="302806" y="144608"/>
                    <a:pt x="295748" y="144608"/>
                  </a:cubicBezTo>
                  <a:close/>
                  <a:moveTo>
                    <a:pt x="394560" y="141081"/>
                  </a:moveTo>
                  <a:cubicBezTo>
                    <a:pt x="398089" y="137555"/>
                    <a:pt x="405147" y="137555"/>
                    <a:pt x="408676" y="141081"/>
                  </a:cubicBezTo>
                  <a:cubicBezTo>
                    <a:pt x="408676" y="141081"/>
                    <a:pt x="408676" y="141081"/>
                    <a:pt x="408676" y="141081"/>
                  </a:cubicBezTo>
                  <a:cubicBezTo>
                    <a:pt x="408676" y="141081"/>
                    <a:pt x="408676" y="141081"/>
                    <a:pt x="408676" y="144608"/>
                  </a:cubicBezTo>
                  <a:cubicBezTo>
                    <a:pt x="405147" y="144608"/>
                    <a:pt x="398089" y="144608"/>
                    <a:pt x="394560" y="144608"/>
                  </a:cubicBezTo>
                  <a:close/>
                  <a:moveTo>
                    <a:pt x="348683" y="264527"/>
                  </a:moveTo>
                  <a:cubicBezTo>
                    <a:pt x="348683" y="264527"/>
                    <a:pt x="348683" y="268054"/>
                    <a:pt x="348683" y="271581"/>
                  </a:cubicBezTo>
                  <a:cubicBezTo>
                    <a:pt x="348683" y="271581"/>
                    <a:pt x="348683" y="278635"/>
                    <a:pt x="345154" y="278635"/>
                  </a:cubicBezTo>
                  <a:cubicBezTo>
                    <a:pt x="345154" y="278635"/>
                    <a:pt x="341625" y="275108"/>
                    <a:pt x="345154" y="268054"/>
                  </a:cubicBezTo>
                  <a:cubicBezTo>
                    <a:pt x="345154" y="268054"/>
                    <a:pt x="345154" y="264527"/>
                    <a:pt x="345154" y="261000"/>
                  </a:cubicBezTo>
                  <a:cubicBezTo>
                    <a:pt x="345154" y="261000"/>
                    <a:pt x="345154" y="261000"/>
                    <a:pt x="348683" y="261000"/>
                  </a:cubicBezTo>
                  <a:close/>
                  <a:moveTo>
                    <a:pt x="429850" y="462040"/>
                  </a:moveTo>
                  <a:cubicBezTo>
                    <a:pt x="429850" y="465567"/>
                    <a:pt x="429850" y="465567"/>
                    <a:pt x="426321" y="469094"/>
                  </a:cubicBezTo>
                  <a:cubicBezTo>
                    <a:pt x="419262" y="469094"/>
                    <a:pt x="419262" y="469094"/>
                    <a:pt x="412205" y="465567"/>
                  </a:cubicBezTo>
                  <a:cubicBezTo>
                    <a:pt x="419262" y="465567"/>
                    <a:pt x="422792" y="462040"/>
                    <a:pt x="429850" y="465567"/>
                  </a:cubicBezTo>
                  <a:close/>
                  <a:moveTo>
                    <a:pt x="708641" y="1273254"/>
                  </a:moveTo>
                  <a:cubicBezTo>
                    <a:pt x="699218" y="1275618"/>
                    <a:pt x="692160" y="1275618"/>
                    <a:pt x="687466" y="1273254"/>
                  </a:cubicBezTo>
                  <a:cubicBezTo>
                    <a:pt x="698054" y="1273254"/>
                    <a:pt x="698054" y="1273254"/>
                    <a:pt x="708641" y="1273254"/>
                  </a:cubicBezTo>
                  <a:close/>
                  <a:moveTo>
                    <a:pt x="1040366" y="1788200"/>
                  </a:moveTo>
                  <a:cubicBezTo>
                    <a:pt x="1040366" y="1788200"/>
                    <a:pt x="1040366" y="1791727"/>
                    <a:pt x="1040366" y="1795254"/>
                  </a:cubicBezTo>
                  <a:cubicBezTo>
                    <a:pt x="1040366" y="1802307"/>
                    <a:pt x="1040366" y="1802307"/>
                    <a:pt x="1029780" y="1812889"/>
                  </a:cubicBezTo>
                  <a:cubicBezTo>
                    <a:pt x="1029780" y="1802307"/>
                    <a:pt x="1029780" y="1798780"/>
                    <a:pt x="1036837" y="1791727"/>
                  </a:cubicBezTo>
                  <a:close/>
                  <a:moveTo>
                    <a:pt x="641590" y="797107"/>
                  </a:moveTo>
                  <a:cubicBezTo>
                    <a:pt x="641590" y="797107"/>
                    <a:pt x="641590" y="797107"/>
                    <a:pt x="641590" y="797107"/>
                  </a:cubicBezTo>
                  <a:cubicBezTo>
                    <a:pt x="641590" y="797107"/>
                    <a:pt x="641590" y="797107"/>
                    <a:pt x="641590" y="797107"/>
                  </a:cubicBezTo>
                  <a:cubicBezTo>
                    <a:pt x="638061" y="793580"/>
                    <a:pt x="641590" y="786526"/>
                    <a:pt x="641590" y="782999"/>
                  </a:cubicBezTo>
                  <a:cubicBezTo>
                    <a:pt x="645119" y="786526"/>
                    <a:pt x="645119" y="790053"/>
                    <a:pt x="641590" y="797107"/>
                  </a:cubicBezTo>
                  <a:close/>
                  <a:moveTo>
                    <a:pt x="147530" y="804161"/>
                  </a:moveTo>
                  <a:cubicBezTo>
                    <a:pt x="147530" y="793580"/>
                    <a:pt x="147530" y="790053"/>
                    <a:pt x="154588" y="782999"/>
                  </a:cubicBezTo>
                  <a:cubicBezTo>
                    <a:pt x="158117" y="790053"/>
                    <a:pt x="154588" y="797107"/>
                    <a:pt x="147530" y="804161"/>
                  </a:cubicBezTo>
                  <a:close/>
                  <a:moveTo>
                    <a:pt x="144001" y="814742"/>
                  </a:moveTo>
                  <a:cubicBezTo>
                    <a:pt x="144001" y="821796"/>
                    <a:pt x="144001" y="825324"/>
                    <a:pt x="140472" y="832377"/>
                  </a:cubicBezTo>
                  <a:cubicBezTo>
                    <a:pt x="140472" y="825324"/>
                    <a:pt x="140472" y="818269"/>
                    <a:pt x="140472" y="814742"/>
                  </a:cubicBezTo>
                  <a:cubicBezTo>
                    <a:pt x="140472" y="814742"/>
                    <a:pt x="140472" y="814742"/>
                    <a:pt x="140472" y="814742"/>
                  </a:cubicBezTo>
                  <a:cubicBezTo>
                    <a:pt x="140472" y="814742"/>
                    <a:pt x="140472" y="814742"/>
                    <a:pt x="140472" y="814742"/>
                  </a:cubicBezTo>
                  <a:close/>
                  <a:moveTo>
                    <a:pt x="803924" y="860594"/>
                  </a:moveTo>
                  <a:cubicBezTo>
                    <a:pt x="799230" y="858230"/>
                    <a:pt x="799230" y="852376"/>
                    <a:pt x="803924" y="842959"/>
                  </a:cubicBezTo>
                  <a:cubicBezTo>
                    <a:pt x="803924" y="850012"/>
                    <a:pt x="807452" y="853539"/>
                    <a:pt x="803924" y="860594"/>
                  </a:cubicBezTo>
                  <a:close/>
                  <a:moveTo>
                    <a:pt x="514546" y="211621"/>
                  </a:moveTo>
                  <a:cubicBezTo>
                    <a:pt x="518075" y="218676"/>
                    <a:pt x="518075" y="225730"/>
                    <a:pt x="514546" y="229256"/>
                  </a:cubicBezTo>
                  <a:cubicBezTo>
                    <a:pt x="507487" y="225730"/>
                    <a:pt x="507487" y="222203"/>
                    <a:pt x="514546" y="211621"/>
                  </a:cubicBezTo>
                  <a:close/>
                  <a:moveTo>
                    <a:pt x="793336" y="920552"/>
                  </a:moveTo>
                  <a:cubicBezTo>
                    <a:pt x="793336" y="920552"/>
                    <a:pt x="793336" y="917025"/>
                    <a:pt x="793336" y="913499"/>
                  </a:cubicBezTo>
                  <a:cubicBezTo>
                    <a:pt x="793336" y="909972"/>
                    <a:pt x="793336" y="906445"/>
                    <a:pt x="800395" y="902917"/>
                  </a:cubicBezTo>
                  <a:cubicBezTo>
                    <a:pt x="803924" y="902917"/>
                    <a:pt x="800395" y="909972"/>
                    <a:pt x="800395" y="913499"/>
                  </a:cubicBezTo>
                  <a:cubicBezTo>
                    <a:pt x="800395" y="913499"/>
                    <a:pt x="796866" y="920552"/>
                    <a:pt x="793336" y="917025"/>
                  </a:cubicBezTo>
                  <a:close/>
                  <a:moveTo>
                    <a:pt x="736872" y="1456660"/>
                  </a:moveTo>
                  <a:cubicBezTo>
                    <a:pt x="736872" y="1460187"/>
                    <a:pt x="736872" y="1463713"/>
                    <a:pt x="736872" y="1470768"/>
                  </a:cubicBezTo>
                  <a:cubicBezTo>
                    <a:pt x="733344" y="1470768"/>
                    <a:pt x="729815" y="1470768"/>
                    <a:pt x="729815" y="1463713"/>
                  </a:cubicBezTo>
                  <a:cubicBezTo>
                    <a:pt x="729815" y="1463713"/>
                    <a:pt x="729815" y="1456660"/>
                    <a:pt x="729815" y="1453133"/>
                  </a:cubicBezTo>
                  <a:cubicBezTo>
                    <a:pt x="729815" y="1453133"/>
                    <a:pt x="733344" y="1453133"/>
                    <a:pt x="733344" y="1453133"/>
                  </a:cubicBezTo>
                  <a:close/>
                  <a:moveTo>
                    <a:pt x="807452" y="1446078"/>
                  </a:moveTo>
                  <a:cubicBezTo>
                    <a:pt x="796866" y="1446078"/>
                    <a:pt x="793336" y="1446078"/>
                    <a:pt x="786279" y="1446078"/>
                  </a:cubicBezTo>
                  <a:cubicBezTo>
                    <a:pt x="793336" y="1442552"/>
                    <a:pt x="800395" y="1442552"/>
                    <a:pt x="807452" y="1446078"/>
                  </a:cubicBezTo>
                  <a:close/>
                  <a:moveTo>
                    <a:pt x="408676" y="754783"/>
                  </a:moveTo>
                  <a:cubicBezTo>
                    <a:pt x="401617" y="758309"/>
                    <a:pt x="398089" y="754783"/>
                    <a:pt x="394560" y="754783"/>
                  </a:cubicBezTo>
                  <a:cubicBezTo>
                    <a:pt x="394560" y="751256"/>
                    <a:pt x="394560" y="751256"/>
                    <a:pt x="398089" y="751256"/>
                  </a:cubicBezTo>
                  <a:cubicBezTo>
                    <a:pt x="401617" y="751256"/>
                    <a:pt x="405147" y="751256"/>
                    <a:pt x="408676" y="754783"/>
                  </a:cubicBezTo>
                  <a:close/>
                  <a:moveTo>
                    <a:pt x="525132" y="462040"/>
                  </a:moveTo>
                  <a:cubicBezTo>
                    <a:pt x="525132" y="462040"/>
                    <a:pt x="525132" y="462040"/>
                    <a:pt x="528662" y="462040"/>
                  </a:cubicBezTo>
                  <a:cubicBezTo>
                    <a:pt x="532191" y="462040"/>
                    <a:pt x="539249" y="462040"/>
                    <a:pt x="542777" y="462040"/>
                  </a:cubicBezTo>
                  <a:cubicBezTo>
                    <a:pt x="542777" y="462040"/>
                    <a:pt x="542777" y="462040"/>
                    <a:pt x="542777" y="462040"/>
                  </a:cubicBezTo>
                  <a:cubicBezTo>
                    <a:pt x="535720" y="465567"/>
                    <a:pt x="532191" y="462040"/>
                    <a:pt x="525132" y="458513"/>
                  </a:cubicBezTo>
                  <a:close/>
                  <a:moveTo>
                    <a:pt x="1128591" y="1671808"/>
                  </a:moveTo>
                  <a:cubicBezTo>
                    <a:pt x="1135650" y="1671808"/>
                    <a:pt x="1139179" y="1671808"/>
                    <a:pt x="1146236" y="1675335"/>
                  </a:cubicBezTo>
                  <a:cubicBezTo>
                    <a:pt x="1139179" y="1682389"/>
                    <a:pt x="1135650" y="1682389"/>
                    <a:pt x="1128591" y="1671808"/>
                  </a:cubicBezTo>
                  <a:close/>
                  <a:moveTo>
                    <a:pt x="1135650" y="1495457"/>
                  </a:moveTo>
                  <a:cubicBezTo>
                    <a:pt x="1135650" y="1495457"/>
                    <a:pt x="1135650" y="1491930"/>
                    <a:pt x="1142707" y="1491930"/>
                  </a:cubicBezTo>
                  <a:cubicBezTo>
                    <a:pt x="1142707" y="1491930"/>
                    <a:pt x="1146236" y="1491930"/>
                    <a:pt x="1149765" y="1491930"/>
                  </a:cubicBezTo>
                  <a:cubicBezTo>
                    <a:pt x="1149765" y="1491930"/>
                    <a:pt x="1149765" y="1491930"/>
                    <a:pt x="1156824" y="1495457"/>
                  </a:cubicBezTo>
                  <a:cubicBezTo>
                    <a:pt x="1149765" y="1495457"/>
                    <a:pt x="1146236" y="1495457"/>
                    <a:pt x="1142707" y="1495457"/>
                  </a:cubicBezTo>
                  <a:cubicBezTo>
                    <a:pt x="1142707" y="1495457"/>
                    <a:pt x="1142707" y="1495457"/>
                    <a:pt x="1139179" y="1495457"/>
                  </a:cubicBezTo>
                  <a:close/>
                  <a:moveTo>
                    <a:pt x="740401" y="1396700"/>
                  </a:moveTo>
                  <a:cubicBezTo>
                    <a:pt x="747460" y="1403755"/>
                    <a:pt x="743931" y="1410808"/>
                    <a:pt x="740401" y="1414335"/>
                  </a:cubicBezTo>
                  <a:cubicBezTo>
                    <a:pt x="736872" y="1407282"/>
                    <a:pt x="736872" y="1407282"/>
                    <a:pt x="740401" y="1396700"/>
                  </a:cubicBezTo>
                  <a:close/>
                  <a:moveTo>
                    <a:pt x="736872" y="948769"/>
                  </a:moveTo>
                  <a:cubicBezTo>
                    <a:pt x="747460" y="941715"/>
                    <a:pt x="747460" y="941715"/>
                    <a:pt x="754517" y="948769"/>
                  </a:cubicBezTo>
                  <a:cubicBezTo>
                    <a:pt x="747460" y="952295"/>
                    <a:pt x="743931" y="948769"/>
                    <a:pt x="736872" y="948769"/>
                  </a:cubicBezTo>
                  <a:close/>
                  <a:moveTo>
                    <a:pt x="669821" y="522000"/>
                  </a:moveTo>
                  <a:cubicBezTo>
                    <a:pt x="669821" y="522000"/>
                    <a:pt x="669821" y="522000"/>
                    <a:pt x="669821" y="522000"/>
                  </a:cubicBezTo>
                  <a:cubicBezTo>
                    <a:pt x="669821" y="522000"/>
                    <a:pt x="669821" y="514945"/>
                    <a:pt x="669821" y="511418"/>
                  </a:cubicBezTo>
                  <a:cubicBezTo>
                    <a:pt x="669821" y="511418"/>
                    <a:pt x="669821" y="511418"/>
                    <a:pt x="673351" y="511418"/>
                  </a:cubicBezTo>
                  <a:cubicBezTo>
                    <a:pt x="673351" y="511418"/>
                    <a:pt x="673351" y="511418"/>
                    <a:pt x="673351" y="514945"/>
                  </a:cubicBezTo>
                  <a:cubicBezTo>
                    <a:pt x="673351" y="522000"/>
                    <a:pt x="673351" y="522000"/>
                    <a:pt x="673351" y="525527"/>
                  </a:cubicBezTo>
                  <a:close/>
                  <a:moveTo>
                    <a:pt x="571010" y="765364"/>
                  </a:moveTo>
                  <a:cubicBezTo>
                    <a:pt x="571010" y="768891"/>
                    <a:pt x="571010" y="768891"/>
                    <a:pt x="563952" y="768891"/>
                  </a:cubicBezTo>
                  <a:cubicBezTo>
                    <a:pt x="556894" y="768891"/>
                    <a:pt x="556894" y="768891"/>
                    <a:pt x="553365" y="761837"/>
                  </a:cubicBezTo>
                  <a:cubicBezTo>
                    <a:pt x="560422" y="761837"/>
                    <a:pt x="566317" y="761837"/>
                    <a:pt x="571010" y="761837"/>
                  </a:cubicBezTo>
                  <a:close/>
                  <a:moveTo>
                    <a:pt x="842742" y="504365"/>
                  </a:moveTo>
                  <a:cubicBezTo>
                    <a:pt x="839214" y="493783"/>
                    <a:pt x="842742" y="490257"/>
                    <a:pt x="842742" y="490257"/>
                  </a:cubicBezTo>
                  <a:cubicBezTo>
                    <a:pt x="842742" y="490257"/>
                    <a:pt x="842742" y="490257"/>
                    <a:pt x="842742" y="490257"/>
                  </a:cubicBezTo>
                  <a:cubicBezTo>
                    <a:pt x="849801" y="493783"/>
                    <a:pt x="842742" y="500837"/>
                    <a:pt x="842742" y="507892"/>
                  </a:cubicBezTo>
                  <a:cubicBezTo>
                    <a:pt x="842742" y="507892"/>
                    <a:pt x="842742" y="507892"/>
                    <a:pt x="842742" y="507892"/>
                  </a:cubicBezTo>
                  <a:close/>
                  <a:moveTo>
                    <a:pt x="1061540" y="1484876"/>
                  </a:moveTo>
                  <a:cubicBezTo>
                    <a:pt x="1061540" y="1484876"/>
                    <a:pt x="1061540" y="1484876"/>
                    <a:pt x="1061540" y="1484876"/>
                  </a:cubicBezTo>
                  <a:cubicBezTo>
                    <a:pt x="1054482" y="1484876"/>
                    <a:pt x="1050954" y="1484876"/>
                    <a:pt x="1047425" y="1484876"/>
                  </a:cubicBezTo>
                  <a:cubicBezTo>
                    <a:pt x="1047425" y="1484876"/>
                    <a:pt x="1047425" y="1484876"/>
                    <a:pt x="1047425" y="1484876"/>
                  </a:cubicBezTo>
                  <a:cubicBezTo>
                    <a:pt x="1054482" y="1484876"/>
                    <a:pt x="1058011" y="1484876"/>
                    <a:pt x="1065070" y="1484876"/>
                  </a:cubicBezTo>
                  <a:close/>
                  <a:moveTo>
                    <a:pt x="895677" y="800634"/>
                  </a:moveTo>
                  <a:cubicBezTo>
                    <a:pt x="900372" y="795943"/>
                    <a:pt x="907429" y="795943"/>
                    <a:pt x="916851" y="800634"/>
                  </a:cubicBezTo>
                  <a:cubicBezTo>
                    <a:pt x="909794" y="804161"/>
                    <a:pt x="902735" y="800634"/>
                    <a:pt x="895677" y="800634"/>
                  </a:cubicBezTo>
                  <a:close/>
                  <a:moveTo>
                    <a:pt x="945084" y="1047525"/>
                  </a:moveTo>
                  <a:cubicBezTo>
                    <a:pt x="938025" y="1036945"/>
                    <a:pt x="938025" y="1029890"/>
                    <a:pt x="945084" y="1026363"/>
                  </a:cubicBezTo>
                  <a:cubicBezTo>
                    <a:pt x="948612" y="1033418"/>
                    <a:pt x="945084" y="1040471"/>
                    <a:pt x="945084" y="1047525"/>
                  </a:cubicBezTo>
                  <a:close/>
                  <a:moveTo>
                    <a:pt x="832156" y="567850"/>
                  </a:moveTo>
                  <a:cubicBezTo>
                    <a:pt x="835685" y="567850"/>
                    <a:pt x="835685" y="567850"/>
                    <a:pt x="835685" y="574905"/>
                  </a:cubicBezTo>
                  <a:cubicBezTo>
                    <a:pt x="835685" y="578432"/>
                    <a:pt x="835685" y="581958"/>
                    <a:pt x="828626" y="585486"/>
                  </a:cubicBezTo>
                  <a:cubicBezTo>
                    <a:pt x="828626" y="578432"/>
                    <a:pt x="828626" y="578432"/>
                    <a:pt x="828626" y="567850"/>
                  </a:cubicBezTo>
                  <a:close/>
                  <a:moveTo>
                    <a:pt x="592184" y="1139228"/>
                  </a:moveTo>
                  <a:cubicBezTo>
                    <a:pt x="585126" y="1132174"/>
                    <a:pt x="588655" y="1128646"/>
                    <a:pt x="592184" y="1118066"/>
                  </a:cubicBezTo>
                  <a:cubicBezTo>
                    <a:pt x="595712" y="1128646"/>
                    <a:pt x="595712" y="1132174"/>
                    <a:pt x="592184" y="1139228"/>
                  </a:cubicBezTo>
                  <a:close/>
                  <a:moveTo>
                    <a:pt x="980374" y="973458"/>
                  </a:moveTo>
                  <a:cubicBezTo>
                    <a:pt x="980374" y="969931"/>
                    <a:pt x="987431" y="973458"/>
                    <a:pt x="990960" y="973458"/>
                  </a:cubicBezTo>
                  <a:cubicBezTo>
                    <a:pt x="990960" y="973458"/>
                    <a:pt x="990960" y="973458"/>
                    <a:pt x="998019" y="976985"/>
                  </a:cubicBezTo>
                  <a:cubicBezTo>
                    <a:pt x="994490" y="976985"/>
                    <a:pt x="990960" y="976985"/>
                    <a:pt x="990960" y="976985"/>
                  </a:cubicBezTo>
                  <a:cubicBezTo>
                    <a:pt x="987431" y="976985"/>
                    <a:pt x="983902" y="976985"/>
                    <a:pt x="980374" y="976985"/>
                  </a:cubicBezTo>
                  <a:cubicBezTo>
                    <a:pt x="980374" y="976985"/>
                    <a:pt x="980374" y="976985"/>
                    <a:pt x="980374" y="976985"/>
                  </a:cubicBezTo>
                  <a:close/>
                  <a:moveTo>
                    <a:pt x="878032" y="1654173"/>
                  </a:moveTo>
                  <a:cubicBezTo>
                    <a:pt x="885091" y="1661227"/>
                    <a:pt x="885091" y="1664754"/>
                    <a:pt x="878032" y="1671808"/>
                  </a:cubicBezTo>
                  <a:cubicBezTo>
                    <a:pt x="878032" y="1664754"/>
                    <a:pt x="878032" y="1657699"/>
                    <a:pt x="878032" y="1654173"/>
                  </a:cubicBezTo>
                  <a:close/>
                  <a:moveTo>
                    <a:pt x="1008605" y="1474295"/>
                  </a:moveTo>
                  <a:cubicBezTo>
                    <a:pt x="1015664" y="1474295"/>
                    <a:pt x="1019192" y="1474295"/>
                    <a:pt x="1022721" y="1474295"/>
                  </a:cubicBezTo>
                  <a:cubicBezTo>
                    <a:pt x="1022721" y="1474295"/>
                    <a:pt x="1026250" y="1474295"/>
                    <a:pt x="1029780" y="1474295"/>
                  </a:cubicBezTo>
                  <a:cubicBezTo>
                    <a:pt x="1022721" y="1477822"/>
                    <a:pt x="1015664" y="1477822"/>
                    <a:pt x="1008605" y="1474295"/>
                  </a:cubicBezTo>
                  <a:close/>
                  <a:moveTo>
                    <a:pt x="821569" y="701878"/>
                  </a:moveTo>
                  <a:cubicBezTo>
                    <a:pt x="821569" y="701878"/>
                    <a:pt x="818040" y="708931"/>
                    <a:pt x="814511" y="705404"/>
                  </a:cubicBezTo>
                  <a:cubicBezTo>
                    <a:pt x="814511" y="705404"/>
                    <a:pt x="814511" y="701878"/>
                    <a:pt x="814511" y="698351"/>
                  </a:cubicBezTo>
                  <a:cubicBezTo>
                    <a:pt x="814511" y="698351"/>
                    <a:pt x="818040" y="691296"/>
                    <a:pt x="821569" y="687769"/>
                  </a:cubicBezTo>
                  <a:cubicBezTo>
                    <a:pt x="821569" y="687769"/>
                    <a:pt x="821569" y="687769"/>
                    <a:pt x="821569" y="687769"/>
                  </a:cubicBezTo>
                  <a:cubicBezTo>
                    <a:pt x="821569" y="691296"/>
                    <a:pt x="821569" y="694823"/>
                    <a:pt x="821569" y="698351"/>
                  </a:cubicBezTo>
                  <a:close/>
                  <a:moveTo>
                    <a:pt x="1195642" y="1160391"/>
                  </a:moveTo>
                  <a:cubicBezTo>
                    <a:pt x="1195642" y="1160391"/>
                    <a:pt x="1195642" y="1160391"/>
                    <a:pt x="1195642" y="1160391"/>
                  </a:cubicBezTo>
                  <a:cubicBezTo>
                    <a:pt x="1199171" y="1160391"/>
                    <a:pt x="1206229" y="1160391"/>
                    <a:pt x="1209759" y="1163917"/>
                  </a:cubicBezTo>
                  <a:cubicBezTo>
                    <a:pt x="1206229" y="1167444"/>
                    <a:pt x="1199171" y="1163917"/>
                    <a:pt x="1195642" y="1163917"/>
                  </a:cubicBezTo>
                  <a:cubicBezTo>
                    <a:pt x="1195642" y="1163917"/>
                    <a:pt x="1195642" y="1163917"/>
                    <a:pt x="1195642" y="1163917"/>
                  </a:cubicBezTo>
                  <a:close/>
                  <a:moveTo>
                    <a:pt x="966257" y="913499"/>
                  </a:moveTo>
                  <a:cubicBezTo>
                    <a:pt x="966257" y="917025"/>
                    <a:pt x="966257" y="920552"/>
                    <a:pt x="966257" y="924080"/>
                  </a:cubicBezTo>
                  <a:cubicBezTo>
                    <a:pt x="966257" y="924080"/>
                    <a:pt x="966257" y="927607"/>
                    <a:pt x="962729" y="927607"/>
                  </a:cubicBezTo>
                  <a:cubicBezTo>
                    <a:pt x="959200" y="927607"/>
                    <a:pt x="962729" y="927607"/>
                    <a:pt x="962729" y="920552"/>
                  </a:cubicBezTo>
                  <a:cubicBezTo>
                    <a:pt x="962729" y="920552"/>
                    <a:pt x="962729" y="917025"/>
                    <a:pt x="962729" y="913499"/>
                  </a:cubicBezTo>
                  <a:cubicBezTo>
                    <a:pt x="962729" y="913499"/>
                    <a:pt x="962729" y="913499"/>
                    <a:pt x="966257" y="913499"/>
                  </a:cubicBezTo>
                  <a:close/>
                  <a:moveTo>
                    <a:pt x="1114475" y="1029890"/>
                  </a:moveTo>
                  <a:cubicBezTo>
                    <a:pt x="1114475" y="1029890"/>
                    <a:pt x="1114475" y="1022836"/>
                    <a:pt x="1114475" y="1022836"/>
                  </a:cubicBezTo>
                  <a:cubicBezTo>
                    <a:pt x="1114475" y="1022836"/>
                    <a:pt x="1114475" y="1022836"/>
                    <a:pt x="1118005" y="1022836"/>
                  </a:cubicBezTo>
                  <a:cubicBezTo>
                    <a:pt x="1118005" y="1022836"/>
                    <a:pt x="1118005" y="1029890"/>
                    <a:pt x="1118005" y="1033418"/>
                  </a:cubicBezTo>
                  <a:cubicBezTo>
                    <a:pt x="1118005" y="1033418"/>
                    <a:pt x="1118005" y="1036945"/>
                    <a:pt x="1114475" y="1036945"/>
                  </a:cubicBezTo>
                  <a:cubicBezTo>
                    <a:pt x="1114475" y="1036945"/>
                    <a:pt x="1110946" y="1036945"/>
                    <a:pt x="1114475" y="1033418"/>
                  </a:cubicBezTo>
                  <a:close/>
                  <a:moveTo>
                    <a:pt x="1252106" y="1375538"/>
                  </a:moveTo>
                  <a:cubicBezTo>
                    <a:pt x="1259164" y="1379065"/>
                    <a:pt x="1259164" y="1382592"/>
                    <a:pt x="1252106" y="1393173"/>
                  </a:cubicBezTo>
                  <a:cubicBezTo>
                    <a:pt x="1252106" y="1386120"/>
                    <a:pt x="1252106" y="1382592"/>
                    <a:pt x="1252106" y="1375538"/>
                  </a:cubicBezTo>
                  <a:close/>
                  <a:moveTo>
                    <a:pt x="1019192" y="1139228"/>
                  </a:moveTo>
                  <a:cubicBezTo>
                    <a:pt x="1012135" y="1142755"/>
                    <a:pt x="1005076" y="1139228"/>
                    <a:pt x="1001547" y="1139228"/>
                  </a:cubicBezTo>
                  <a:cubicBezTo>
                    <a:pt x="1006241" y="1136864"/>
                    <a:pt x="1012135" y="1136864"/>
                    <a:pt x="1019192" y="1139228"/>
                  </a:cubicBezTo>
                  <a:close/>
                  <a:moveTo>
                    <a:pt x="874504" y="793580"/>
                  </a:moveTo>
                  <a:cubicBezTo>
                    <a:pt x="878032" y="793580"/>
                    <a:pt x="881561" y="793580"/>
                    <a:pt x="888620" y="793580"/>
                  </a:cubicBezTo>
                  <a:cubicBezTo>
                    <a:pt x="885091" y="800634"/>
                    <a:pt x="878032" y="797107"/>
                    <a:pt x="874504" y="793580"/>
                  </a:cubicBezTo>
                  <a:cubicBezTo>
                    <a:pt x="874504" y="793580"/>
                    <a:pt x="874504" y="793580"/>
                    <a:pt x="874504" y="793580"/>
                  </a:cubicBezTo>
                  <a:cubicBezTo>
                    <a:pt x="874504" y="793580"/>
                    <a:pt x="874504" y="793580"/>
                    <a:pt x="874504" y="793580"/>
                  </a:cubicBezTo>
                  <a:close/>
                  <a:moveTo>
                    <a:pt x="1121534" y="991093"/>
                  </a:moveTo>
                  <a:cubicBezTo>
                    <a:pt x="1121534" y="991093"/>
                    <a:pt x="1121534" y="991093"/>
                    <a:pt x="1121534" y="991093"/>
                  </a:cubicBezTo>
                  <a:cubicBezTo>
                    <a:pt x="1121534" y="991093"/>
                    <a:pt x="1121534" y="991093"/>
                    <a:pt x="1121534" y="991093"/>
                  </a:cubicBezTo>
                  <a:cubicBezTo>
                    <a:pt x="1121534" y="991093"/>
                    <a:pt x="1121534" y="991093"/>
                    <a:pt x="1121534" y="991093"/>
                  </a:cubicBezTo>
                  <a:close/>
                  <a:moveTo>
                    <a:pt x="1121534" y="991093"/>
                  </a:moveTo>
                  <a:cubicBezTo>
                    <a:pt x="1121534" y="991093"/>
                    <a:pt x="1121534" y="991093"/>
                    <a:pt x="1118005" y="987566"/>
                  </a:cubicBezTo>
                  <a:cubicBezTo>
                    <a:pt x="1118005" y="987566"/>
                    <a:pt x="1118005" y="984039"/>
                    <a:pt x="1121534" y="980512"/>
                  </a:cubicBezTo>
                  <a:cubicBezTo>
                    <a:pt x="1121534" y="980512"/>
                    <a:pt x="1121534" y="976985"/>
                    <a:pt x="1121534" y="969931"/>
                  </a:cubicBezTo>
                  <a:cubicBezTo>
                    <a:pt x="1121534" y="976985"/>
                    <a:pt x="1121534" y="980512"/>
                    <a:pt x="1121534" y="991093"/>
                  </a:cubicBezTo>
                  <a:close/>
                  <a:moveTo>
                    <a:pt x="525132" y="924080"/>
                  </a:moveTo>
                  <a:cubicBezTo>
                    <a:pt x="532191" y="924080"/>
                    <a:pt x="539249" y="924080"/>
                    <a:pt x="546307" y="927607"/>
                  </a:cubicBezTo>
                  <a:cubicBezTo>
                    <a:pt x="535720" y="927607"/>
                    <a:pt x="532191" y="927607"/>
                    <a:pt x="525132" y="924080"/>
                  </a:cubicBezTo>
                  <a:close/>
                  <a:moveTo>
                    <a:pt x="549836" y="1096903"/>
                  </a:moveTo>
                  <a:cubicBezTo>
                    <a:pt x="549836" y="1100431"/>
                    <a:pt x="549836" y="1100431"/>
                    <a:pt x="549836" y="1100431"/>
                  </a:cubicBezTo>
                  <a:cubicBezTo>
                    <a:pt x="546307" y="1100431"/>
                    <a:pt x="539249" y="1100431"/>
                    <a:pt x="532191" y="1096903"/>
                  </a:cubicBezTo>
                  <a:cubicBezTo>
                    <a:pt x="539249" y="1096903"/>
                    <a:pt x="546307" y="1096903"/>
                    <a:pt x="549836" y="1096903"/>
                  </a:cubicBezTo>
                  <a:close/>
                  <a:moveTo>
                    <a:pt x="574539" y="465567"/>
                  </a:moveTo>
                  <a:cubicBezTo>
                    <a:pt x="569845" y="467930"/>
                    <a:pt x="565117" y="467930"/>
                    <a:pt x="560422" y="465567"/>
                  </a:cubicBezTo>
                  <a:cubicBezTo>
                    <a:pt x="563952" y="465567"/>
                    <a:pt x="571010" y="462040"/>
                    <a:pt x="574539" y="465567"/>
                  </a:cubicBezTo>
                  <a:close/>
                  <a:moveTo>
                    <a:pt x="676880" y="345649"/>
                  </a:moveTo>
                  <a:cubicBezTo>
                    <a:pt x="676880" y="345649"/>
                    <a:pt x="676880" y="345649"/>
                    <a:pt x="676880" y="345649"/>
                  </a:cubicBezTo>
                  <a:cubicBezTo>
                    <a:pt x="676880" y="345649"/>
                    <a:pt x="676880" y="345649"/>
                    <a:pt x="676880" y="345649"/>
                  </a:cubicBezTo>
                  <a:cubicBezTo>
                    <a:pt x="676880" y="349176"/>
                    <a:pt x="676880" y="356229"/>
                    <a:pt x="676880" y="359756"/>
                  </a:cubicBezTo>
                  <a:cubicBezTo>
                    <a:pt x="669821" y="352702"/>
                    <a:pt x="669821" y="349176"/>
                    <a:pt x="676880" y="345649"/>
                  </a:cubicBezTo>
                  <a:close/>
                  <a:moveTo>
                    <a:pt x="380444" y="620756"/>
                  </a:moveTo>
                  <a:cubicBezTo>
                    <a:pt x="383973" y="620756"/>
                    <a:pt x="387502" y="620756"/>
                    <a:pt x="394560" y="620756"/>
                  </a:cubicBezTo>
                  <a:cubicBezTo>
                    <a:pt x="394560" y="624283"/>
                    <a:pt x="387502" y="624283"/>
                    <a:pt x="383973" y="624283"/>
                  </a:cubicBezTo>
                  <a:cubicBezTo>
                    <a:pt x="383973" y="624283"/>
                    <a:pt x="383973" y="624283"/>
                    <a:pt x="383973" y="624283"/>
                  </a:cubicBezTo>
                  <a:cubicBezTo>
                    <a:pt x="383973" y="624283"/>
                    <a:pt x="383973" y="624283"/>
                    <a:pt x="383973" y="624283"/>
                  </a:cubicBezTo>
                  <a:close/>
                  <a:moveTo>
                    <a:pt x="433379" y="754783"/>
                  </a:moveTo>
                  <a:cubicBezTo>
                    <a:pt x="429850" y="754783"/>
                    <a:pt x="426321" y="754783"/>
                    <a:pt x="422792" y="754783"/>
                  </a:cubicBezTo>
                  <a:cubicBezTo>
                    <a:pt x="429850" y="751256"/>
                    <a:pt x="433379" y="751256"/>
                    <a:pt x="436907" y="754783"/>
                  </a:cubicBezTo>
                  <a:cubicBezTo>
                    <a:pt x="436907" y="758309"/>
                    <a:pt x="436907" y="758309"/>
                    <a:pt x="436907" y="758309"/>
                  </a:cubicBezTo>
                  <a:close/>
                  <a:moveTo>
                    <a:pt x="1259164" y="1283836"/>
                  </a:moveTo>
                  <a:cubicBezTo>
                    <a:pt x="1259164" y="1283836"/>
                    <a:pt x="1259164" y="1283836"/>
                    <a:pt x="1262694" y="1283836"/>
                  </a:cubicBezTo>
                  <a:cubicBezTo>
                    <a:pt x="1262694" y="1287362"/>
                    <a:pt x="1262694" y="1290890"/>
                    <a:pt x="1262694" y="1297944"/>
                  </a:cubicBezTo>
                  <a:cubicBezTo>
                    <a:pt x="1262694" y="1294417"/>
                    <a:pt x="1262694" y="1290890"/>
                    <a:pt x="1262694" y="1287362"/>
                  </a:cubicBezTo>
                  <a:cubicBezTo>
                    <a:pt x="1262694" y="1287362"/>
                    <a:pt x="1262694" y="1287362"/>
                    <a:pt x="1262694" y="1287362"/>
                  </a:cubicBezTo>
                  <a:close/>
                  <a:moveTo>
                    <a:pt x="348683" y="902917"/>
                  </a:moveTo>
                  <a:cubicBezTo>
                    <a:pt x="348683" y="902917"/>
                    <a:pt x="348683" y="902917"/>
                    <a:pt x="348683" y="902917"/>
                  </a:cubicBezTo>
                  <a:cubicBezTo>
                    <a:pt x="345154" y="902917"/>
                    <a:pt x="341625" y="902917"/>
                    <a:pt x="338096" y="902917"/>
                  </a:cubicBezTo>
                  <a:cubicBezTo>
                    <a:pt x="338096" y="902917"/>
                    <a:pt x="338096" y="902917"/>
                    <a:pt x="338096" y="902917"/>
                  </a:cubicBezTo>
                  <a:cubicBezTo>
                    <a:pt x="338096" y="899390"/>
                    <a:pt x="345154" y="902917"/>
                    <a:pt x="352212" y="902917"/>
                  </a:cubicBezTo>
                  <a:close/>
                  <a:moveTo>
                    <a:pt x="927439" y="804161"/>
                  </a:moveTo>
                  <a:cubicBezTo>
                    <a:pt x="927439" y="804161"/>
                    <a:pt x="927439" y="804161"/>
                    <a:pt x="927439" y="804161"/>
                  </a:cubicBezTo>
                  <a:cubicBezTo>
                    <a:pt x="927439" y="804161"/>
                    <a:pt x="938025" y="804161"/>
                    <a:pt x="941555" y="804161"/>
                  </a:cubicBezTo>
                  <a:cubicBezTo>
                    <a:pt x="941555" y="804161"/>
                    <a:pt x="941555" y="804161"/>
                    <a:pt x="941555" y="804161"/>
                  </a:cubicBezTo>
                  <a:cubicBezTo>
                    <a:pt x="941555" y="804161"/>
                    <a:pt x="930967" y="804161"/>
                    <a:pt x="927439" y="804161"/>
                  </a:cubicBezTo>
                  <a:close/>
                  <a:moveTo>
                    <a:pt x="966257" y="1132174"/>
                  </a:moveTo>
                  <a:cubicBezTo>
                    <a:pt x="973315" y="1132174"/>
                    <a:pt x="976845" y="1132174"/>
                    <a:pt x="983902" y="1132174"/>
                  </a:cubicBezTo>
                  <a:cubicBezTo>
                    <a:pt x="976845" y="1139228"/>
                    <a:pt x="976845" y="1139228"/>
                    <a:pt x="966257" y="1132174"/>
                  </a:cubicBezTo>
                  <a:close/>
                  <a:moveTo>
                    <a:pt x="669821" y="1269727"/>
                  </a:moveTo>
                  <a:cubicBezTo>
                    <a:pt x="662764" y="1273254"/>
                    <a:pt x="655706" y="1269727"/>
                    <a:pt x="648647" y="1269727"/>
                  </a:cubicBezTo>
                  <a:cubicBezTo>
                    <a:pt x="655706" y="1266201"/>
                    <a:pt x="662764" y="1269727"/>
                    <a:pt x="669821" y="1269727"/>
                  </a:cubicBezTo>
                  <a:close/>
                  <a:moveTo>
                    <a:pt x="613357" y="987566"/>
                  </a:moveTo>
                  <a:cubicBezTo>
                    <a:pt x="606300" y="980512"/>
                    <a:pt x="609829" y="973458"/>
                    <a:pt x="613357" y="966404"/>
                  </a:cubicBezTo>
                  <a:cubicBezTo>
                    <a:pt x="620416" y="973458"/>
                    <a:pt x="616887" y="976985"/>
                    <a:pt x="613357" y="987566"/>
                  </a:cubicBezTo>
                  <a:close/>
                  <a:moveTo>
                    <a:pt x="634532" y="1266201"/>
                  </a:moveTo>
                  <a:cubicBezTo>
                    <a:pt x="627474" y="1266201"/>
                    <a:pt x="623945" y="1266201"/>
                    <a:pt x="613357" y="1266201"/>
                  </a:cubicBezTo>
                  <a:cubicBezTo>
                    <a:pt x="627474" y="1259147"/>
                    <a:pt x="627474" y="1259147"/>
                    <a:pt x="634532" y="1266201"/>
                  </a:cubicBezTo>
                  <a:close/>
                  <a:moveTo>
                    <a:pt x="249871" y="306851"/>
                  </a:moveTo>
                  <a:cubicBezTo>
                    <a:pt x="242813" y="306851"/>
                    <a:pt x="239284" y="306851"/>
                    <a:pt x="232226" y="306851"/>
                  </a:cubicBezTo>
                  <a:cubicBezTo>
                    <a:pt x="232226" y="306851"/>
                    <a:pt x="232226" y="306851"/>
                    <a:pt x="232226" y="306851"/>
                  </a:cubicBezTo>
                  <a:cubicBezTo>
                    <a:pt x="232226" y="306851"/>
                    <a:pt x="232226" y="306851"/>
                    <a:pt x="232226" y="303324"/>
                  </a:cubicBezTo>
                  <a:cubicBezTo>
                    <a:pt x="235755" y="303324"/>
                    <a:pt x="239284" y="303324"/>
                    <a:pt x="246342" y="306851"/>
                  </a:cubicBezTo>
                  <a:close/>
                  <a:moveTo>
                    <a:pt x="518075" y="126973"/>
                  </a:moveTo>
                  <a:cubicBezTo>
                    <a:pt x="518075" y="123446"/>
                    <a:pt x="518075" y="116392"/>
                    <a:pt x="521604" y="112865"/>
                  </a:cubicBezTo>
                  <a:cubicBezTo>
                    <a:pt x="525132" y="119920"/>
                    <a:pt x="521604" y="123446"/>
                    <a:pt x="521604" y="130500"/>
                  </a:cubicBezTo>
                  <a:cubicBezTo>
                    <a:pt x="521604" y="130500"/>
                    <a:pt x="518075" y="130500"/>
                    <a:pt x="518075" y="130500"/>
                  </a:cubicBezTo>
                  <a:close/>
                  <a:moveTo>
                    <a:pt x="391031" y="909972"/>
                  </a:moveTo>
                  <a:cubicBezTo>
                    <a:pt x="383973" y="909972"/>
                    <a:pt x="380444" y="909972"/>
                    <a:pt x="373386" y="909972"/>
                  </a:cubicBezTo>
                  <a:cubicBezTo>
                    <a:pt x="383973" y="902917"/>
                    <a:pt x="383973" y="902917"/>
                    <a:pt x="391031" y="909972"/>
                  </a:cubicBezTo>
                  <a:close/>
                  <a:moveTo>
                    <a:pt x="1262694" y="1262674"/>
                  </a:moveTo>
                  <a:cubicBezTo>
                    <a:pt x="1262694" y="1262674"/>
                    <a:pt x="1262694" y="1266201"/>
                    <a:pt x="1262694" y="1269727"/>
                  </a:cubicBezTo>
                  <a:cubicBezTo>
                    <a:pt x="1262694" y="1269727"/>
                    <a:pt x="1262694" y="1269727"/>
                    <a:pt x="1259164" y="1269727"/>
                  </a:cubicBezTo>
                  <a:cubicBezTo>
                    <a:pt x="1259164" y="1269727"/>
                    <a:pt x="1259164" y="1262674"/>
                    <a:pt x="1259164" y="1259147"/>
                  </a:cubicBezTo>
                  <a:cubicBezTo>
                    <a:pt x="1259164" y="1259147"/>
                    <a:pt x="1262694" y="1259147"/>
                    <a:pt x="1262694" y="1262674"/>
                  </a:cubicBezTo>
                  <a:close/>
                  <a:moveTo>
                    <a:pt x="546307" y="765364"/>
                  </a:moveTo>
                  <a:cubicBezTo>
                    <a:pt x="539249" y="768891"/>
                    <a:pt x="535720" y="765364"/>
                    <a:pt x="528662" y="765364"/>
                  </a:cubicBezTo>
                  <a:cubicBezTo>
                    <a:pt x="528662" y="765364"/>
                    <a:pt x="528662" y="761837"/>
                    <a:pt x="528662" y="761837"/>
                  </a:cubicBezTo>
                  <a:cubicBezTo>
                    <a:pt x="532191" y="761837"/>
                    <a:pt x="539249" y="761837"/>
                    <a:pt x="542777" y="765364"/>
                  </a:cubicBezTo>
                  <a:close/>
                  <a:moveTo>
                    <a:pt x="810981" y="733621"/>
                  </a:moveTo>
                  <a:cubicBezTo>
                    <a:pt x="810981" y="740674"/>
                    <a:pt x="810981" y="747729"/>
                    <a:pt x="810981" y="754783"/>
                  </a:cubicBezTo>
                  <a:cubicBezTo>
                    <a:pt x="806288" y="747729"/>
                    <a:pt x="806288" y="740674"/>
                    <a:pt x="810981" y="733621"/>
                  </a:cubicBezTo>
                  <a:close/>
                  <a:moveTo>
                    <a:pt x="599242" y="765364"/>
                  </a:moveTo>
                  <a:cubicBezTo>
                    <a:pt x="588655" y="765364"/>
                    <a:pt x="588655" y="768891"/>
                    <a:pt x="581597" y="765364"/>
                  </a:cubicBezTo>
                  <a:cubicBezTo>
                    <a:pt x="588655" y="765364"/>
                    <a:pt x="592184" y="765364"/>
                    <a:pt x="599242" y="765364"/>
                  </a:cubicBezTo>
                  <a:close/>
                  <a:moveTo>
                    <a:pt x="274574" y="462040"/>
                  </a:moveTo>
                  <a:cubicBezTo>
                    <a:pt x="267516" y="469094"/>
                    <a:pt x="260458" y="469094"/>
                    <a:pt x="253400" y="465567"/>
                  </a:cubicBezTo>
                  <a:cubicBezTo>
                    <a:pt x="256929" y="458513"/>
                    <a:pt x="263987" y="458513"/>
                    <a:pt x="274574" y="462040"/>
                  </a:cubicBezTo>
                  <a:close/>
                  <a:moveTo>
                    <a:pt x="489842" y="924080"/>
                  </a:moveTo>
                  <a:cubicBezTo>
                    <a:pt x="489842" y="924080"/>
                    <a:pt x="486314" y="924080"/>
                    <a:pt x="482785" y="924080"/>
                  </a:cubicBezTo>
                  <a:cubicBezTo>
                    <a:pt x="482785" y="924080"/>
                    <a:pt x="482785" y="924080"/>
                    <a:pt x="482785" y="920552"/>
                  </a:cubicBezTo>
                  <a:cubicBezTo>
                    <a:pt x="482785" y="920552"/>
                    <a:pt x="486314" y="920552"/>
                    <a:pt x="489842" y="920552"/>
                  </a:cubicBezTo>
                  <a:cubicBezTo>
                    <a:pt x="489842" y="920552"/>
                    <a:pt x="496901" y="920552"/>
                    <a:pt x="496901" y="924080"/>
                  </a:cubicBezTo>
                  <a:cubicBezTo>
                    <a:pt x="496901" y="924080"/>
                    <a:pt x="496901" y="927607"/>
                    <a:pt x="489842" y="924080"/>
                  </a:cubicBezTo>
                  <a:close/>
                  <a:moveTo>
                    <a:pt x="969786" y="850012"/>
                  </a:moveTo>
                  <a:cubicBezTo>
                    <a:pt x="973315" y="857067"/>
                    <a:pt x="969786" y="860594"/>
                    <a:pt x="969786" y="867647"/>
                  </a:cubicBezTo>
                  <a:cubicBezTo>
                    <a:pt x="969786" y="860594"/>
                    <a:pt x="969786" y="854703"/>
                    <a:pt x="969786" y="850012"/>
                  </a:cubicBezTo>
                  <a:close/>
                  <a:moveTo>
                    <a:pt x="620416" y="775944"/>
                  </a:moveTo>
                  <a:cubicBezTo>
                    <a:pt x="620416" y="775944"/>
                    <a:pt x="620416" y="775944"/>
                    <a:pt x="620416" y="775944"/>
                  </a:cubicBezTo>
                  <a:cubicBezTo>
                    <a:pt x="620416" y="775944"/>
                    <a:pt x="620416" y="775944"/>
                    <a:pt x="620416" y="775944"/>
                  </a:cubicBezTo>
                  <a:cubicBezTo>
                    <a:pt x="623945" y="775944"/>
                    <a:pt x="627474" y="775944"/>
                    <a:pt x="634532" y="775944"/>
                  </a:cubicBezTo>
                  <a:cubicBezTo>
                    <a:pt x="631002" y="782999"/>
                    <a:pt x="623945" y="779472"/>
                    <a:pt x="620416" y="775944"/>
                  </a:cubicBezTo>
                  <a:close/>
                  <a:moveTo>
                    <a:pt x="1319157" y="1170971"/>
                  </a:moveTo>
                  <a:cubicBezTo>
                    <a:pt x="1326215" y="1170971"/>
                    <a:pt x="1333274" y="1170971"/>
                    <a:pt x="1340331" y="1170971"/>
                  </a:cubicBezTo>
                  <a:cubicBezTo>
                    <a:pt x="1333274" y="1174498"/>
                    <a:pt x="1326215" y="1170971"/>
                    <a:pt x="1319157" y="1170971"/>
                  </a:cubicBezTo>
                  <a:close/>
                  <a:moveTo>
                    <a:pt x="736872" y="631337"/>
                  </a:moveTo>
                  <a:cubicBezTo>
                    <a:pt x="743931" y="624283"/>
                    <a:pt x="747460" y="627810"/>
                    <a:pt x="754517" y="631337"/>
                  </a:cubicBezTo>
                  <a:cubicBezTo>
                    <a:pt x="747460" y="634864"/>
                    <a:pt x="743931" y="634864"/>
                    <a:pt x="736872" y="631337"/>
                  </a:cubicBezTo>
                  <a:close/>
                  <a:moveTo>
                    <a:pt x="839214" y="511418"/>
                  </a:moveTo>
                  <a:cubicBezTo>
                    <a:pt x="839214" y="511418"/>
                    <a:pt x="839214" y="511418"/>
                    <a:pt x="839214" y="514945"/>
                  </a:cubicBezTo>
                  <a:cubicBezTo>
                    <a:pt x="839214" y="518472"/>
                    <a:pt x="839214" y="525527"/>
                    <a:pt x="835685" y="525527"/>
                  </a:cubicBezTo>
                  <a:cubicBezTo>
                    <a:pt x="832156" y="525527"/>
                    <a:pt x="835685" y="518472"/>
                    <a:pt x="835685" y="514945"/>
                  </a:cubicBezTo>
                  <a:cubicBezTo>
                    <a:pt x="835685" y="514945"/>
                    <a:pt x="835685" y="511418"/>
                    <a:pt x="839214" y="511418"/>
                  </a:cubicBezTo>
                  <a:close/>
                  <a:moveTo>
                    <a:pt x="119298" y="666608"/>
                  </a:moveTo>
                  <a:cubicBezTo>
                    <a:pt x="119298" y="666608"/>
                    <a:pt x="119298" y="666608"/>
                    <a:pt x="119298" y="670134"/>
                  </a:cubicBezTo>
                  <a:cubicBezTo>
                    <a:pt x="119298" y="670134"/>
                    <a:pt x="119298" y="670134"/>
                    <a:pt x="119298" y="670134"/>
                  </a:cubicBezTo>
                  <a:cubicBezTo>
                    <a:pt x="115770" y="670134"/>
                    <a:pt x="112240" y="670134"/>
                    <a:pt x="108711" y="663080"/>
                  </a:cubicBezTo>
                  <a:cubicBezTo>
                    <a:pt x="112240" y="659553"/>
                    <a:pt x="115770" y="663080"/>
                    <a:pt x="119298" y="663080"/>
                  </a:cubicBezTo>
                  <a:close/>
                  <a:moveTo>
                    <a:pt x="881561" y="1125120"/>
                  </a:moveTo>
                  <a:cubicBezTo>
                    <a:pt x="888620" y="1122757"/>
                    <a:pt x="895677" y="1122757"/>
                    <a:pt x="902735" y="1125120"/>
                  </a:cubicBezTo>
                  <a:cubicBezTo>
                    <a:pt x="895677" y="1125120"/>
                    <a:pt x="892149" y="1125120"/>
                    <a:pt x="881561" y="1125120"/>
                  </a:cubicBezTo>
                  <a:close/>
                  <a:moveTo>
                    <a:pt x="574539" y="148135"/>
                  </a:moveTo>
                  <a:cubicBezTo>
                    <a:pt x="574539" y="148135"/>
                    <a:pt x="574539" y="148135"/>
                    <a:pt x="574539" y="148135"/>
                  </a:cubicBezTo>
                  <a:cubicBezTo>
                    <a:pt x="578067" y="148135"/>
                    <a:pt x="581597" y="148135"/>
                    <a:pt x="588655" y="148135"/>
                  </a:cubicBezTo>
                  <a:cubicBezTo>
                    <a:pt x="585126" y="155190"/>
                    <a:pt x="578067" y="151663"/>
                    <a:pt x="574539" y="148135"/>
                  </a:cubicBezTo>
                  <a:cubicBezTo>
                    <a:pt x="574539" y="148135"/>
                    <a:pt x="574539" y="148135"/>
                    <a:pt x="574539" y="148135"/>
                  </a:cubicBezTo>
                  <a:close/>
                  <a:moveTo>
                    <a:pt x="641590" y="761837"/>
                  </a:moveTo>
                  <a:cubicBezTo>
                    <a:pt x="638061" y="761837"/>
                    <a:pt x="638061" y="754783"/>
                    <a:pt x="641590" y="751256"/>
                  </a:cubicBezTo>
                  <a:cubicBezTo>
                    <a:pt x="641590" y="751256"/>
                    <a:pt x="641590" y="751256"/>
                    <a:pt x="645119" y="751256"/>
                  </a:cubicBezTo>
                  <a:cubicBezTo>
                    <a:pt x="645119" y="751256"/>
                    <a:pt x="645119" y="751256"/>
                    <a:pt x="645119" y="751256"/>
                  </a:cubicBezTo>
                  <a:cubicBezTo>
                    <a:pt x="645119" y="754783"/>
                    <a:pt x="645119" y="761837"/>
                    <a:pt x="641590" y="761837"/>
                  </a:cubicBezTo>
                  <a:close/>
                  <a:moveTo>
                    <a:pt x="969786" y="839431"/>
                  </a:moveTo>
                  <a:cubicBezTo>
                    <a:pt x="969786" y="835904"/>
                    <a:pt x="969786" y="832377"/>
                    <a:pt x="969786" y="828850"/>
                  </a:cubicBezTo>
                  <a:cubicBezTo>
                    <a:pt x="969786" y="828850"/>
                    <a:pt x="969786" y="828850"/>
                    <a:pt x="969786" y="828850"/>
                  </a:cubicBezTo>
                  <a:cubicBezTo>
                    <a:pt x="969786" y="828850"/>
                    <a:pt x="969786" y="839431"/>
                    <a:pt x="969786" y="842959"/>
                  </a:cubicBezTo>
                  <a:cubicBezTo>
                    <a:pt x="969786" y="842959"/>
                    <a:pt x="969786" y="842959"/>
                    <a:pt x="969786" y="842959"/>
                  </a:cubicBezTo>
                  <a:close/>
                  <a:moveTo>
                    <a:pt x="334567" y="462040"/>
                  </a:moveTo>
                  <a:cubicBezTo>
                    <a:pt x="338096" y="458513"/>
                    <a:pt x="345154" y="458513"/>
                    <a:pt x="348683" y="462040"/>
                  </a:cubicBezTo>
                  <a:cubicBezTo>
                    <a:pt x="345154" y="469094"/>
                    <a:pt x="338096" y="465567"/>
                    <a:pt x="334567" y="462040"/>
                  </a:cubicBezTo>
                  <a:close/>
                  <a:moveTo>
                    <a:pt x="825097" y="631337"/>
                  </a:moveTo>
                  <a:lnTo>
                    <a:pt x="825097" y="631337"/>
                  </a:lnTo>
                  <a:cubicBezTo>
                    <a:pt x="825097" y="631337"/>
                    <a:pt x="825097" y="631337"/>
                    <a:pt x="825097" y="631337"/>
                  </a:cubicBezTo>
                  <a:cubicBezTo>
                    <a:pt x="825097" y="631337"/>
                    <a:pt x="825097" y="631337"/>
                    <a:pt x="825097" y="631337"/>
                  </a:cubicBezTo>
                  <a:cubicBezTo>
                    <a:pt x="825097" y="631337"/>
                    <a:pt x="825097" y="631337"/>
                    <a:pt x="825097" y="631337"/>
                  </a:cubicBezTo>
                  <a:cubicBezTo>
                    <a:pt x="825097" y="631337"/>
                    <a:pt x="825097" y="631337"/>
                    <a:pt x="825097" y="631337"/>
                  </a:cubicBezTo>
                  <a:close/>
                  <a:moveTo>
                    <a:pt x="821569" y="631337"/>
                  </a:moveTo>
                  <a:cubicBezTo>
                    <a:pt x="814511" y="638391"/>
                    <a:pt x="807452" y="634864"/>
                    <a:pt x="800395" y="631337"/>
                  </a:cubicBezTo>
                  <a:cubicBezTo>
                    <a:pt x="807452" y="624283"/>
                    <a:pt x="807452" y="624283"/>
                    <a:pt x="821569" y="631337"/>
                  </a:cubicBezTo>
                  <a:close/>
                  <a:moveTo>
                    <a:pt x="945084" y="969931"/>
                  </a:moveTo>
                  <a:cubicBezTo>
                    <a:pt x="945084" y="969931"/>
                    <a:pt x="934496" y="969931"/>
                    <a:pt x="934496" y="969931"/>
                  </a:cubicBezTo>
                  <a:cubicBezTo>
                    <a:pt x="934496" y="969931"/>
                    <a:pt x="934496" y="969931"/>
                    <a:pt x="934496" y="969931"/>
                  </a:cubicBezTo>
                  <a:cubicBezTo>
                    <a:pt x="934496" y="969931"/>
                    <a:pt x="941555" y="969931"/>
                    <a:pt x="945084" y="969931"/>
                  </a:cubicBezTo>
                  <a:cubicBezTo>
                    <a:pt x="945084" y="969931"/>
                    <a:pt x="945084" y="969931"/>
                    <a:pt x="945084" y="973458"/>
                  </a:cubicBezTo>
                  <a:close/>
                  <a:moveTo>
                    <a:pt x="825097" y="638391"/>
                  </a:moveTo>
                  <a:cubicBezTo>
                    <a:pt x="825097" y="638391"/>
                    <a:pt x="825097" y="631337"/>
                    <a:pt x="825097" y="627810"/>
                  </a:cubicBezTo>
                  <a:cubicBezTo>
                    <a:pt x="825097" y="627810"/>
                    <a:pt x="832156" y="627810"/>
                    <a:pt x="832156" y="627810"/>
                  </a:cubicBezTo>
                  <a:cubicBezTo>
                    <a:pt x="835685" y="627810"/>
                    <a:pt x="832156" y="634864"/>
                    <a:pt x="832156" y="638391"/>
                  </a:cubicBezTo>
                  <a:cubicBezTo>
                    <a:pt x="832156" y="638391"/>
                    <a:pt x="832156" y="638391"/>
                    <a:pt x="832156" y="638391"/>
                  </a:cubicBezTo>
                  <a:cubicBezTo>
                    <a:pt x="832156" y="638391"/>
                    <a:pt x="828626" y="638391"/>
                    <a:pt x="828626" y="638391"/>
                  </a:cubicBezTo>
                  <a:close/>
                  <a:moveTo>
                    <a:pt x="1255635" y="1435498"/>
                  </a:moveTo>
                  <a:cubicBezTo>
                    <a:pt x="1262694" y="1442552"/>
                    <a:pt x="1262694" y="1442552"/>
                    <a:pt x="1255635" y="1453133"/>
                  </a:cubicBezTo>
                  <a:cubicBezTo>
                    <a:pt x="1252106" y="1449605"/>
                    <a:pt x="1255635" y="1442552"/>
                    <a:pt x="1255635" y="1435498"/>
                  </a:cubicBezTo>
                  <a:close/>
                  <a:moveTo>
                    <a:pt x="631002" y="888810"/>
                  </a:moveTo>
                  <a:cubicBezTo>
                    <a:pt x="623945" y="885282"/>
                    <a:pt x="623945" y="881755"/>
                    <a:pt x="631002" y="871174"/>
                  </a:cubicBezTo>
                  <a:cubicBezTo>
                    <a:pt x="634532" y="878229"/>
                    <a:pt x="631002" y="885282"/>
                    <a:pt x="631002" y="888810"/>
                  </a:cubicBezTo>
                  <a:close/>
                  <a:moveTo>
                    <a:pt x="959200" y="1297944"/>
                  </a:moveTo>
                  <a:cubicBezTo>
                    <a:pt x="959200" y="1297944"/>
                    <a:pt x="959200" y="1301471"/>
                    <a:pt x="959200" y="1301471"/>
                  </a:cubicBezTo>
                  <a:cubicBezTo>
                    <a:pt x="955670" y="1301471"/>
                    <a:pt x="948612" y="1301471"/>
                    <a:pt x="945084" y="1301471"/>
                  </a:cubicBezTo>
                  <a:cubicBezTo>
                    <a:pt x="952141" y="1297944"/>
                    <a:pt x="955670" y="1294417"/>
                    <a:pt x="959200" y="1301471"/>
                  </a:cubicBezTo>
                  <a:close/>
                  <a:moveTo>
                    <a:pt x="652177" y="1107485"/>
                  </a:moveTo>
                  <a:cubicBezTo>
                    <a:pt x="648647" y="1107485"/>
                    <a:pt x="645119" y="1107485"/>
                    <a:pt x="641590" y="1107485"/>
                  </a:cubicBezTo>
                  <a:cubicBezTo>
                    <a:pt x="641590" y="1107485"/>
                    <a:pt x="641590" y="1107485"/>
                    <a:pt x="641590" y="1103958"/>
                  </a:cubicBezTo>
                  <a:cubicBezTo>
                    <a:pt x="645119" y="1103958"/>
                    <a:pt x="648647" y="1103958"/>
                    <a:pt x="652177" y="1103958"/>
                  </a:cubicBezTo>
                  <a:cubicBezTo>
                    <a:pt x="652177" y="1103958"/>
                    <a:pt x="652177" y="1103958"/>
                    <a:pt x="652177" y="1103958"/>
                  </a:cubicBezTo>
                  <a:cubicBezTo>
                    <a:pt x="652177" y="1103958"/>
                    <a:pt x="652177" y="1107485"/>
                    <a:pt x="648647" y="1103958"/>
                  </a:cubicBezTo>
                  <a:close/>
                  <a:moveTo>
                    <a:pt x="856859" y="631337"/>
                  </a:moveTo>
                  <a:cubicBezTo>
                    <a:pt x="849801" y="631337"/>
                    <a:pt x="842742" y="634864"/>
                    <a:pt x="839214" y="631337"/>
                  </a:cubicBezTo>
                  <a:cubicBezTo>
                    <a:pt x="842742" y="624283"/>
                    <a:pt x="846271" y="624283"/>
                    <a:pt x="856859" y="631337"/>
                  </a:cubicBezTo>
                  <a:close/>
                  <a:moveTo>
                    <a:pt x="821569" y="673661"/>
                  </a:moveTo>
                  <a:cubicBezTo>
                    <a:pt x="821569" y="673661"/>
                    <a:pt x="821569" y="673661"/>
                    <a:pt x="821569" y="673661"/>
                  </a:cubicBezTo>
                  <a:cubicBezTo>
                    <a:pt x="818040" y="670134"/>
                    <a:pt x="821569" y="666608"/>
                    <a:pt x="821569" y="663080"/>
                  </a:cubicBezTo>
                  <a:cubicBezTo>
                    <a:pt x="821569" y="663080"/>
                    <a:pt x="821569" y="663080"/>
                    <a:pt x="825097" y="656026"/>
                  </a:cubicBezTo>
                  <a:cubicBezTo>
                    <a:pt x="825097" y="656026"/>
                    <a:pt x="825097" y="663080"/>
                    <a:pt x="825097" y="663080"/>
                  </a:cubicBezTo>
                  <a:cubicBezTo>
                    <a:pt x="825097" y="666608"/>
                    <a:pt x="825097" y="670134"/>
                    <a:pt x="825097" y="673661"/>
                  </a:cubicBezTo>
                  <a:close/>
                  <a:moveTo>
                    <a:pt x="623945" y="917025"/>
                  </a:moveTo>
                  <a:cubicBezTo>
                    <a:pt x="619252" y="912334"/>
                    <a:pt x="619252" y="907608"/>
                    <a:pt x="623945" y="902917"/>
                  </a:cubicBezTo>
                  <a:cubicBezTo>
                    <a:pt x="626309" y="905281"/>
                    <a:pt x="626309" y="909972"/>
                    <a:pt x="623945" y="917025"/>
                  </a:cubicBezTo>
                  <a:close/>
                  <a:moveTo>
                    <a:pt x="503959" y="462040"/>
                  </a:moveTo>
                  <a:cubicBezTo>
                    <a:pt x="499265" y="464404"/>
                    <a:pt x="493372" y="464404"/>
                    <a:pt x="486314" y="462040"/>
                  </a:cubicBezTo>
                  <a:cubicBezTo>
                    <a:pt x="486314" y="458513"/>
                    <a:pt x="493372" y="458513"/>
                    <a:pt x="496901" y="454986"/>
                  </a:cubicBezTo>
                  <a:cubicBezTo>
                    <a:pt x="496901" y="454986"/>
                    <a:pt x="503959" y="454986"/>
                    <a:pt x="503959" y="458513"/>
                  </a:cubicBezTo>
                  <a:close/>
                  <a:moveTo>
                    <a:pt x="772162" y="1040471"/>
                  </a:moveTo>
                  <a:cubicBezTo>
                    <a:pt x="772162" y="1047525"/>
                    <a:pt x="772162" y="1051053"/>
                    <a:pt x="772162" y="1054580"/>
                  </a:cubicBezTo>
                  <a:cubicBezTo>
                    <a:pt x="768634" y="1054580"/>
                    <a:pt x="768634" y="1054580"/>
                    <a:pt x="768634" y="1051053"/>
                  </a:cubicBezTo>
                  <a:cubicBezTo>
                    <a:pt x="768634" y="1047525"/>
                    <a:pt x="768634" y="1043998"/>
                    <a:pt x="775691" y="1040471"/>
                  </a:cubicBezTo>
                  <a:close/>
                  <a:moveTo>
                    <a:pt x="1252106" y="1149809"/>
                  </a:moveTo>
                  <a:cubicBezTo>
                    <a:pt x="1252106" y="1146282"/>
                    <a:pt x="1252106" y="1142755"/>
                    <a:pt x="1252106" y="1139228"/>
                  </a:cubicBezTo>
                  <a:cubicBezTo>
                    <a:pt x="1252106" y="1139228"/>
                    <a:pt x="1259164" y="1139228"/>
                    <a:pt x="1259164" y="1142755"/>
                  </a:cubicBezTo>
                  <a:cubicBezTo>
                    <a:pt x="1259164" y="1142755"/>
                    <a:pt x="1259164" y="1149809"/>
                    <a:pt x="1259164" y="1149809"/>
                  </a:cubicBezTo>
                  <a:cubicBezTo>
                    <a:pt x="1259164" y="1149809"/>
                    <a:pt x="1259164" y="1149809"/>
                    <a:pt x="1255635" y="1149809"/>
                  </a:cubicBezTo>
                  <a:close/>
                  <a:moveTo>
                    <a:pt x="768634" y="1065161"/>
                  </a:moveTo>
                  <a:cubicBezTo>
                    <a:pt x="768634" y="1072215"/>
                    <a:pt x="768634" y="1072215"/>
                    <a:pt x="768634" y="1082796"/>
                  </a:cubicBezTo>
                  <a:cubicBezTo>
                    <a:pt x="765105" y="1075741"/>
                    <a:pt x="768634" y="1068688"/>
                    <a:pt x="768634" y="1065161"/>
                  </a:cubicBezTo>
                  <a:close/>
                  <a:moveTo>
                    <a:pt x="916851" y="966404"/>
                  </a:moveTo>
                  <a:cubicBezTo>
                    <a:pt x="909794" y="969931"/>
                    <a:pt x="906265" y="966404"/>
                    <a:pt x="899206" y="966404"/>
                  </a:cubicBezTo>
                  <a:cubicBezTo>
                    <a:pt x="903900" y="961713"/>
                    <a:pt x="909794" y="961713"/>
                    <a:pt x="916851" y="966404"/>
                  </a:cubicBezTo>
                  <a:close/>
                  <a:moveTo>
                    <a:pt x="1029780" y="1139228"/>
                  </a:moveTo>
                  <a:cubicBezTo>
                    <a:pt x="1036837" y="1139228"/>
                    <a:pt x="1040366" y="1139228"/>
                    <a:pt x="1043895" y="1139228"/>
                  </a:cubicBezTo>
                  <a:cubicBezTo>
                    <a:pt x="1036837" y="1146282"/>
                    <a:pt x="1036837" y="1146282"/>
                    <a:pt x="1029780" y="1139228"/>
                  </a:cubicBezTo>
                  <a:close/>
                  <a:moveTo>
                    <a:pt x="895677" y="1530728"/>
                  </a:moveTo>
                  <a:cubicBezTo>
                    <a:pt x="895677" y="1523673"/>
                    <a:pt x="895677" y="1516619"/>
                    <a:pt x="895677" y="1509565"/>
                  </a:cubicBezTo>
                  <a:cubicBezTo>
                    <a:pt x="895677" y="1520146"/>
                    <a:pt x="895677" y="1520146"/>
                    <a:pt x="895677" y="1530728"/>
                  </a:cubicBezTo>
                  <a:close/>
                  <a:moveTo>
                    <a:pt x="1273280" y="1329687"/>
                  </a:moveTo>
                  <a:cubicBezTo>
                    <a:pt x="1280339" y="1329687"/>
                    <a:pt x="1283867" y="1329687"/>
                    <a:pt x="1287396" y="1329687"/>
                  </a:cubicBezTo>
                  <a:cubicBezTo>
                    <a:pt x="1282703" y="1329687"/>
                    <a:pt x="1277974" y="1329687"/>
                    <a:pt x="1273280" y="1329687"/>
                  </a:cubicBezTo>
                  <a:close/>
                  <a:moveTo>
                    <a:pt x="585126" y="934660"/>
                  </a:moveTo>
                  <a:cubicBezTo>
                    <a:pt x="581597" y="934660"/>
                    <a:pt x="578067" y="934660"/>
                    <a:pt x="574539" y="934660"/>
                  </a:cubicBezTo>
                  <a:cubicBezTo>
                    <a:pt x="581597" y="927607"/>
                    <a:pt x="585126" y="931134"/>
                    <a:pt x="588655" y="934660"/>
                  </a:cubicBezTo>
                  <a:cubicBezTo>
                    <a:pt x="588655" y="938188"/>
                    <a:pt x="588655" y="938188"/>
                    <a:pt x="588655" y="938188"/>
                  </a:cubicBezTo>
                  <a:close/>
                  <a:moveTo>
                    <a:pt x="634532" y="857067"/>
                  </a:moveTo>
                  <a:cubicBezTo>
                    <a:pt x="627474" y="850012"/>
                    <a:pt x="627474" y="850012"/>
                    <a:pt x="634532" y="842959"/>
                  </a:cubicBezTo>
                  <a:cubicBezTo>
                    <a:pt x="634532" y="846485"/>
                    <a:pt x="634532" y="853539"/>
                    <a:pt x="634532" y="857067"/>
                  </a:cubicBezTo>
                  <a:close/>
                  <a:moveTo>
                    <a:pt x="634532" y="828850"/>
                  </a:moveTo>
                  <a:cubicBezTo>
                    <a:pt x="634532" y="821796"/>
                    <a:pt x="634532" y="818269"/>
                    <a:pt x="634532" y="814742"/>
                  </a:cubicBezTo>
                  <a:cubicBezTo>
                    <a:pt x="638061" y="821796"/>
                    <a:pt x="638061" y="821796"/>
                    <a:pt x="634532" y="828850"/>
                  </a:cubicBezTo>
                  <a:close/>
                  <a:moveTo>
                    <a:pt x="652177" y="772418"/>
                  </a:moveTo>
                  <a:cubicBezTo>
                    <a:pt x="659235" y="772418"/>
                    <a:pt x="662764" y="772418"/>
                    <a:pt x="666292" y="772418"/>
                  </a:cubicBezTo>
                  <a:cubicBezTo>
                    <a:pt x="655706" y="775944"/>
                    <a:pt x="655706" y="775944"/>
                    <a:pt x="652177" y="772418"/>
                  </a:cubicBezTo>
                  <a:close/>
                  <a:moveTo>
                    <a:pt x="76950" y="656026"/>
                  </a:moveTo>
                  <a:cubicBezTo>
                    <a:pt x="81644" y="651335"/>
                    <a:pt x="86373" y="651335"/>
                    <a:pt x="91066" y="656026"/>
                  </a:cubicBezTo>
                  <a:cubicBezTo>
                    <a:pt x="87537" y="659553"/>
                    <a:pt x="80480" y="656026"/>
                    <a:pt x="76950" y="656026"/>
                  </a:cubicBezTo>
                  <a:close/>
                  <a:moveTo>
                    <a:pt x="673351" y="631337"/>
                  </a:moveTo>
                  <a:cubicBezTo>
                    <a:pt x="678044" y="626646"/>
                    <a:pt x="683937" y="626646"/>
                    <a:pt x="690996" y="631337"/>
                  </a:cubicBezTo>
                  <a:cubicBezTo>
                    <a:pt x="683937" y="634864"/>
                    <a:pt x="680409" y="634864"/>
                    <a:pt x="673351" y="631337"/>
                  </a:cubicBezTo>
                  <a:close/>
                  <a:moveTo>
                    <a:pt x="412205" y="906445"/>
                  </a:moveTo>
                  <a:cubicBezTo>
                    <a:pt x="412205" y="906445"/>
                    <a:pt x="412205" y="906445"/>
                    <a:pt x="412205" y="906445"/>
                  </a:cubicBezTo>
                  <a:cubicBezTo>
                    <a:pt x="412205" y="906445"/>
                    <a:pt x="412205" y="906445"/>
                    <a:pt x="412205" y="906445"/>
                  </a:cubicBezTo>
                  <a:cubicBezTo>
                    <a:pt x="408676" y="906445"/>
                    <a:pt x="405147" y="906445"/>
                    <a:pt x="401617" y="902917"/>
                  </a:cubicBezTo>
                  <a:cubicBezTo>
                    <a:pt x="405147" y="899390"/>
                    <a:pt x="408676" y="902917"/>
                    <a:pt x="412205" y="902917"/>
                  </a:cubicBezTo>
                  <a:close/>
                  <a:moveTo>
                    <a:pt x="980374" y="779472"/>
                  </a:moveTo>
                  <a:cubicBezTo>
                    <a:pt x="980374" y="782999"/>
                    <a:pt x="980374" y="790053"/>
                    <a:pt x="973315" y="793580"/>
                  </a:cubicBezTo>
                  <a:cubicBezTo>
                    <a:pt x="973315" y="786526"/>
                    <a:pt x="973315" y="782999"/>
                    <a:pt x="973315" y="779472"/>
                  </a:cubicBezTo>
                  <a:cubicBezTo>
                    <a:pt x="973315" y="779472"/>
                    <a:pt x="976845" y="779472"/>
                    <a:pt x="976845" y="779472"/>
                  </a:cubicBezTo>
                  <a:close/>
                  <a:moveTo>
                    <a:pt x="1206229" y="1506038"/>
                  </a:moveTo>
                  <a:cubicBezTo>
                    <a:pt x="1206229" y="1506038"/>
                    <a:pt x="1206229" y="1506038"/>
                    <a:pt x="1202700" y="1502511"/>
                  </a:cubicBezTo>
                  <a:cubicBezTo>
                    <a:pt x="1202700" y="1502511"/>
                    <a:pt x="1202700" y="1498984"/>
                    <a:pt x="1209759" y="1502511"/>
                  </a:cubicBezTo>
                  <a:cubicBezTo>
                    <a:pt x="1209759" y="1502511"/>
                    <a:pt x="1209759" y="1502511"/>
                    <a:pt x="1209759" y="1502511"/>
                  </a:cubicBezTo>
                  <a:cubicBezTo>
                    <a:pt x="1209759" y="1502511"/>
                    <a:pt x="1209759" y="1502511"/>
                    <a:pt x="1213287" y="1506038"/>
                  </a:cubicBezTo>
                  <a:cubicBezTo>
                    <a:pt x="1209759" y="1506038"/>
                    <a:pt x="1206229" y="1506038"/>
                    <a:pt x="1202700" y="1506038"/>
                  </a:cubicBezTo>
                  <a:close/>
                  <a:moveTo>
                    <a:pt x="323980" y="902917"/>
                  </a:moveTo>
                  <a:cubicBezTo>
                    <a:pt x="320451" y="906445"/>
                    <a:pt x="313393" y="902917"/>
                    <a:pt x="309864" y="902917"/>
                  </a:cubicBezTo>
                  <a:cubicBezTo>
                    <a:pt x="309864" y="902917"/>
                    <a:pt x="309864" y="899390"/>
                    <a:pt x="309864" y="899390"/>
                  </a:cubicBezTo>
                  <a:cubicBezTo>
                    <a:pt x="313393" y="899390"/>
                    <a:pt x="316922" y="899390"/>
                    <a:pt x="323980" y="899390"/>
                  </a:cubicBezTo>
                  <a:close/>
                  <a:moveTo>
                    <a:pt x="507487" y="617229"/>
                  </a:moveTo>
                  <a:cubicBezTo>
                    <a:pt x="507487" y="617229"/>
                    <a:pt x="514546" y="617229"/>
                    <a:pt x="514546" y="617229"/>
                  </a:cubicBezTo>
                  <a:cubicBezTo>
                    <a:pt x="514546" y="617229"/>
                    <a:pt x="514546" y="617229"/>
                    <a:pt x="514546" y="617229"/>
                  </a:cubicBezTo>
                  <a:cubicBezTo>
                    <a:pt x="511017" y="617229"/>
                    <a:pt x="507487" y="617229"/>
                    <a:pt x="500430" y="617229"/>
                  </a:cubicBezTo>
                  <a:cubicBezTo>
                    <a:pt x="500430" y="613702"/>
                    <a:pt x="500430" y="610175"/>
                    <a:pt x="503959" y="610175"/>
                  </a:cubicBezTo>
                  <a:close/>
                  <a:moveTo>
                    <a:pt x="1072127" y="1142755"/>
                  </a:moveTo>
                  <a:cubicBezTo>
                    <a:pt x="1065070" y="1142755"/>
                    <a:pt x="1061540" y="1142755"/>
                    <a:pt x="1058011" y="1142755"/>
                  </a:cubicBezTo>
                  <a:cubicBezTo>
                    <a:pt x="1058011" y="1142755"/>
                    <a:pt x="1058011" y="1142755"/>
                    <a:pt x="1058011" y="1142755"/>
                  </a:cubicBezTo>
                  <a:cubicBezTo>
                    <a:pt x="1058011" y="1142755"/>
                    <a:pt x="1058011" y="1142755"/>
                    <a:pt x="1058011" y="1142755"/>
                  </a:cubicBezTo>
                  <a:cubicBezTo>
                    <a:pt x="1061540" y="1142755"/>
                    <a:pt x="1068599" y="1142755"/>
                    <a:pt x="1072127" y="1142755"/>
                  </a:cubicBezTo>
                  <a:close/>
                  <a:moveTo>
                    <a:pt x="549836" y="620756"/>
                  </a:moveTo>
                  <a:cubicBezTo>
                    <a:pt x="546307" y="624283"/>
                    <a:pt x="542777" y="624283"/>
                    <a:pt x="535720" y="620756"/>
                  </a:cubicBezTo>
                  <a:cubicBezTo>
                    <a:pt x="535720" y="620756"/>
                    <a:pt x="535720" y="620756"/>
                    <a:pt x="535720" y="620756"/>
                  </a:cubicBezTo>
                  <a:cubicBezTo>
                    <a:pt x="535720" y="620756"/>
                    <a:pt x="535720" y="620756"/>
                    <a:pt x="535720" y="620756"/>
                  </a:cubicBezTo>
                  <a:cubicBezTo>
                    <a:pt x="539249" y="620756"/>
                    <a:pt x="542777" y="620756"/>
                    <a:pt x="549836" y="620756"/>
                  </a:cubicBezTo>
                  <a:close/>
                  <a:moveTo>
                    <a:pt x="789807" y="945242"/>
                  </a:moveTo>
                  <a:cubicBezTo>
                    <a:pt x="786279" y="945242"/>
                    <a:pt x="786279" y="945242"/>
                    <a:pt x="786279" y="938188"/>
                  </a:cubicBezTo>
                  <a:cubicBezTo>
                    <a:pt x="786279" y="938188"/>
                    <a:pt x="786279" y="938188"/>
                    <a:pt x="796866" y="931134"/>
                  </a:cubicBezTo>
                  <a:cubicBezTo>
                    <a:pt x="796866" y="938188"/>
                    <a:pt x="796866" y="941715"/>
                    <a:pt x="793336" y="945242"/>
                  </a:cubicBezTo>
                  <a:close/>
                  <a:moveTo>
                    <a:pt x="1177997" y="1498984"/>
                  </a:moveTo>
                  <a:cubicBezTo>
                    <a:pt x="1177997" y="1498984"/>
                    <a:pt x="1185055" y="1495457"/>
                    <a:pt x="1188584" y="1498984"/>
                  </a:cubicBezTo>
                  <a:cubicBezTo>
                    <a:pt x="1188584" y="1498984"/>
                    <a:pt x="1188584" y="1498984"/>
                    <a:pt x="1188584" y="1498984"/>
                  </a:cubicBezTo>
                  <a:cubicBezTo>
                    <a:pt x="1188584" y="1498984"/>
                    <a:pt x="1188584" y="1498984"/>
                    <a:pt x="1188584" y="1498984"/>
                  </a:cubicBezTo>
                  <a:cubicBezTo>
                    <a:pt x="1185055" y="1498984"/>
                    <a:pt x="1181526" y="1498984"/>
                    <a:pt x="1177997" y="1495457"/>
                  </a:cubicBezTo>
                  <a:close/>
                  <a:moveTo>
                    <a:pt x="1177997" y="1498984"/>
                  </a:moveTo>
                  <a:cubicBezTo>
                    <a:pt x="1177997" y="1498984"/>
                    <a:pt x="1177997" y="1498984"/>
                    <a:pt x="1177997" y="1498984"/>
                  </a:cubicBezTo>
                  <a:cubicBezTo>
                    <a:pt x="1177997" y="1498984"/>
                    <a:pt x="1177997" y="1498984"/>
                    <a:pt x="1177997" y="1498984"/>
                  </a:cubicBezTo>
                  <a:cubicBezTo>
                    <a:pt x="1177997" y="1498984"/>
                    <a:pt x="1177997" y="1498984"/>
                    <a:pt x="1177997" y="1498984"/>
                  </a:cubicBezTo>
                  <a:close/>
                  <a:moveTo>
                    <a:pt x="401617" y="620756"/>
                  </a:moveTo>
                  <a:cubicBezTo>
                    <a:pt x="406312" y="620756"/>
                    <a:pt x="412205" y="620756"/>
                    <a:pt x="419262" y="620756"/>
                  </a:cubicBezTo>
                  <a:cubicBezTo>
                    <a:pt x="412205" y="624283"/>
                    <a:pt x="405147" y="624283"/>
                    <a:pt x="401617" y="620756"/>
                  </a:cubicBezTo>
                  <a:close/>
                  <a:moveTo>
                    <a:pt x="323980" y="708931"/>
                  </a:moveTo>
                  <a:cubicBezTo>
                    <a:pt x="327509" y="715986"/>
                    <a:pt x="327509" y="719513"/>
                    <a:pt x="323980" y="726566"/>
                  </a:cubicBezTo>
                  <a:cubicBezTo>
                    <a:pt x="320451" y="719513"/>
                    <a:pt x="320451" y="715986"/>
                    <a:pt x="323980" y="708931"/>
                  </a:cubicBezTo>
                  <a:close/>
                  <a:moveTo>
                    <a:pt x="687466" y="239838"/>
                  </a:moveTo>
                  <a:cubicBezTo>
                    <a:pt x="687466" y="239838"/>
                    <a:pt x="687466" y="239838"/>
                    <a:pt x="690996" y="236311"/>
                  </a:cubicBezTo>
                  <a:cubicBezTo>
                    <a:pt x="690996" y="236311"/>
                    <a:pt x="694525" y="236311"/>
                    <a:pt x="694525" y="239838"/>
                  </a:cubicBezTo>
                  <a:cubicBezTo>
                    <a:pt x="694525" y="239838"/>
                    <a:pt x="694525" y="243365"/>
                    <a:pt x="694525" y="246891"/>
                  </a:cubicBezTo>
                  <a:cubicBezTo>
                    <a:pt x="687466" y="246891"/>
                    <a:pt x="687466" y="243365"/>
                    <a:pt x="687466" y="239838"/>
                  </a:cubicBezTo>
                  <a:close/>
                  <a:moveTo>
                    <a:pt x="366328" y="624283"/>
                  </a:moveTo>
                  <a:cubicBezTo>
                    <a:pt x="361634" y="626646"/>
                    <a:pt x="356905" y="626646"/>
                    <a:pt x="352212" y="624283"/>
                  </a:cubicBezTo>
                  <a:cubicBezTo>
                    <a:pt x="355741" y="613702"/>
                    <a:pt x="359270" y="613702"/>
                    <a:pt x="366328" y="624283"/>
                  </a:cubicBezTo>
                  <a:close/>
                  <a:moveTo>
                    <a:pt x="588655" y="1192133"/>
                  </a:moveTo>
                  <a:cubicBezTo>
                    <a:pt x="588655" y="1192133"/>
                    <a:pt x="588655" y="1192133"/>
                    <a:pt x="588655" y="1192133"/>
                  </a:cubicBezTo>
                  <a:cubicBezTo>
                    <a:pt x="588655" y="1192133"/>
                    <a:pt x="588655" y="1192133"/>
                    <a:pt x="588655" y="1192133"/>
                  </a:cubicBezTo>
                  <a:cubicBezTo>
                    <a:pt x="588655" y="1192133"/>
                    <a:pt x="588655" y="1192133"/>
                    <a:pt x="588655" y="1192133"/>
                  </a:cubicBezTo>
                  <a:cubicBezTo>
                    <a:pt x="588655" y="1188606"/>
                    <a:pt x="588655" y="1185079"/>
                    <a:pt x="588655" y="1181552"/>
                  </a:cubicBezTo>
                  <a:cubicBezTo>
                    <a:pt x="588655" y="1181552"/>
                    <a:pt x="588655" y="1181552"/>
                    <a:pt x="588655" y="1181552"/>
                  </a:cubicBezTo>
                  <a:cubicBezTo>
                    <a:pt x="588655" y="1181552"/>
                    <a:pt x="588655" y="1188606"/>
                    <a:pt x="588655" y="1192133"/>
                  </a:cubicBezTo>
                  <a:close/>
                  <a:moveTo>
                    <a:pt x="613357" y="1008728"/>
                  </a:moveTo>
                  <a:cubicBezTo>
                    <a:pt x="613357" y="1008728"/>
                    <a:pt x="613357" y="1008728"/>
                    <a:pt x="609829" y="1012255"/>
                  </a:cubicBezTo>
                  <a:cubicBezTo>
                    <a:pt x="609829" y="1012255"/>
                    <a:pt x="609829" y="1012255"/>
                    <a:pt x="609829" y="1012255"/>
                  </a:cubicBezTo>
                  <a:cubicBezTo>
                    <a:pt x="609829" y="1008728"/>
                    <a:pt x="609829" y="1005201"/>
                    <a:pt x="609829" y="1001675"/>
                  </a:cubicBezTo>
                  <a:cubicBezTo>
                    <a:pt x="609829" y="1001675"/>
                    <a:pt x="609829" y="1001675"/>
                    <a:pt x="613357" y="1001675"/>
                  </a:cubicBezTo>
                  <a:cubicBezTo>
                    <a:pt x="613357" y="1001675"/>
                    <a:pt x="613357" y="1005201"/>
                    <a:pt x="613357" y="1008728"/>
                  </a:cubicBezTo>
                  <a:close/>
                  <a:moveTo>
                    <a:pt x="203995" y="663080"/>
                  </a:moveTo>
                  <a:cubicBezTo>
                    <a:pt x="203995" y="663080"/>
                    <a:pt x="203995" y="663080"/>
                    <a:pt x="203995" y="659553"/>
                  </a:cubicBezTo>
                  <a:cubicBezTo>
                    <a:pt x="203995" y="659553"/>
                    <a:pt x="203995" y="656026"/>
                    <a:pt x="207523" y="652499"/>
                  </a:cubicBezTo>
                  <a:cubicBezTo>
                    <a:pt x="207523" y="652499"/>
                    <a:pt x="207523" y="652499"/>
                    <a:pt x="207523" y="652499"/>
                  </a:cubicBezTo>
                  <a:cubicBezTo>
                    <a:pt x="207523" y="652499"/>
                    <a:pt x="207523" y="659553"/>
                    <a:pt x="207523" y="659553"/>
                  </a:cubicBezTo>
                  <a:cubicBezTo>
                    <a:pt x="207523" y="659553"/>
                    <a:pt x="203995" y="659553"/>
                    <a:pt x="200465" y="659553"/>
                  </a:cubicBezTo>
                  <a:close/>
                  <a:moveTo>
                    <a:pt x="1086244" y="1149809"/>
                  </a:moveTo>
                  <a:cubicBezTo>
                    <a:pt x="1086244" y="1149809"/>
                    <a:pt x="1086244" y="1149809"/>
                    <a:pt x="1086244" y="1149809"/>
                  </a:cubicBezTo>
                  <a:cubicBezTo>
                    <a:pt x="1086244" y="1149809"/>
                    <a:pt x="1086244" y="1149809"/>
                    <a:pt x="1086244" y="1149809"/>
                  </a:cubicBezTo>
                  <a:cubicBezTo>
                    <a:pt x="1089772" y="1149809"/>
                    <a:pt x="1096830" y="1149809"/>
                    <a:pt x="1100360" y="1149809"/>
                  </a:cubicBezTo>
                  <a:cubicBezTo>
                    <a:pt x="1096830" y="1153336"/>
                    <a:pt x="1089772" y="1153336"/>
                    <a:pt x="1086244" y="1149809"/>
                  </a:cubicBezTo>
                  <a:close/>
                  <a:moveTo>
                    <a:pt x="588655" y="1163917"/>
                  </a:moveTo>
                  <a:cubicBezTo>
                    <a:pt x="588655" y="1163917"/>
                    <a:pt x="585126" y="1163917"/>
                    <a:pt x="585126" y="1163917"/>
                  </a:cubicBezTo>
                  <a:cubicBezTo>
                    <a:pt x="585126" y="1163917"/>
                    <a:pt x="585126" y="1156863"/>
                    <a:pt x="585126" y="1153336"/>
                  </a:cubicBezTo>
                  <a:cubicBezTo>
                    <a:pt x="585126" y="1153336"/>
                    <a:pt x="588655" y="1153336"/>
                    <a:pt x="588655" y="1153336"/>
                  </a:cubicBezTo>
                  <a:cubicBezTo>
                    <a:pt x="588655" y="1153336"/>
                    <a:pt x="588655" y="1160391"/>
                    <a:pt x="588655" y="1163917"/>
                  </a:cubicBezTo>
                  <a:close/>
                  <a:moveTo>
                    <a:pt x="1128591" y="955823"/>
                  </a:moveTo>
                  <a:cubicBezTo>
                    <a:pt x="1126227" y="951132"/>
                    <a:pt x="1125062" y="944077"/>
                    <a:pt x="1125062" y="934660"/>
                  </a:cubicBezTo>
                  <a:cubicBezTo>
                    <a:pt x="1132120" y="941715"/>
                    <a:pt x="1128591" y="948769"/>
                    <a:pt x="1128591" y="955823"/>
                  </a:cubicBezTo>
                  <a:close/>
                  <a:moveTo>
                    <a:pt x="923910" y="1636538"/>
                  </a:moveTo>
                  <a:cubicBezTo>
                    <a:pt x="923910" y="1636538"/>
                    <a:pt x="920380" y="1636538"/>
                    <a:pt x="916851" y="1629484"/>
                  </a:cubicBezTo>
                  <a:cubicBezTo>
                    <a:pt x="923910" y="1629484"/>
                    <a:pt x="930967" y="1629484"/>
                    <a:pt x="934496" y="1629484"/>
                  </a:cubicBezTo>
                  <a:cubicBezTo>
                    <a:pt x="934496" y="1633011"/>
                    <a:pt x="927439" y="1633011"/>
                    <a:pt x="927439" y="1629484"/>
                  </a:cubicBezTo>
                  <a:close/>
                  <a:moveTo>
                    <a:pt x="803924" y="955823"/>
                  </a:moveTo>
                  <a:cubicBezTo>
                    <a:pt x="808617" y="955823"/>
                    <a:pt x="813346" y="955823"/>
                    <a:pt x="818040" y="955823"/>
                  </a:cubicBezTo>
                  <a:cubicBezTo>
                    <a:pt x="810981" y="962877"/>
                    <a:pt x="810981" y="962877"/>
                    <a:pt x="803924" y="955823"/>
                  </a:cubicBezTo>
                  <a:close/>
                  <a:moveTo>
                    <a:pt x="743931" y="1382592"/>
                  </a:moveTo>
                  <a:cubicBezTo>
                    <a:pt x="743931" y="1377902"/>
                    <a:pt x="746295" y="1373175"/>
                    <a:pt x="750989" y="1368484"/>
                  </a:cubicBezTo>
                  <a:cubicBezTo>
                    <a:pt x="750989" y="1375538"/>
                    <a:pt x="750989" y="1379065"/>
                    <a:pt x="743931" y="1382592"/>
                  </a:cubicBezTo>
                  <a:close/>
                  <a:moveTo>
                    <a:pt x="976845" y="758309"/>
                  </a:moveTo>
                  <a:cubicBezTo>
                    <a:pt x="973315" y="751256"/>
                    <a:pt x="973315" y="747729"/>
                    <a:pt x="976845" y="744201"/>
                  </a:cubicBezTo>
                  <a:cubicBezTo>
                    <a:pt x="979209" y="746565"/>
                    <a:pt x="979209" y="751256"/>
                    <a:pt x="976845" y="758309"/>
                  </a:cubicBezTo>
                  <a:close/>
                  <a:moveTo>
                    <a:pt x="1072127" y="1573051"/>
                  </a:moveTo>
                  <a:cubicBezTo>
                    <a:pt x="1074492" y="1577742"/>
                    <a:pt x="1074492" y="1583633"/>
                    <a:pt x="1072127" y="1590686"/>
                  </a:cubicBezTo>
                  <a:cubicBezTo>
                    <a:pt x="1068599" y="1583633"/>
                    <a:pt x="1068599" y="1576578"/>
                    <a:pt x="1072127" y="1573051"/>
                  </a:cubicBezTo>
                  <a:close/>
                  <a:moveTo>
                    <a:pt x="754517" y="1220349"/>
                  </a:moveTo>
                  <a:cubicBezTo>
                    <a:pt x="754517" y="1220349"/>
                    <a:pt x="754517" y="1216822"/>
                    <a:pt x="754517" y="1216822"/>
                  </a:cubicBezTo>
                  <a:cubicBezTo>
                    <a:pt x="754517" y="1216822"/>
                    <a:pt x="758046" y="1209769"/>
                    <a:pt x="761576" y="1209769"/>
                  </a:cubicBezTo>
                  <a:cubicBezTo>
                    <a:pt x="761576" y="1209769"/>
                    <a:pt x="761576" y="1209769"/>
                    <a:pt x="761576" y="1209769"/>
                  </a:cubicBezTo>
                  <a:cubicBezTo>
                    <a:pt x="761576" y="1209769"/>
                    <a:pt x="761576" y="1216822"/>
                    <a:pt x="761576" y="1220349"/>
                  </a:cubicBezTo>
                  <a:cubicBezTo>
                    <a:pt x="761576" y="1220349"/>
                    <a:pt x="761576" y="1223876"/>
                    <a:pt x="758046" y="1220349"/>
                  </a:cubicBezTo>
                  <a:close/>
                  <a:moveTo>
                    <a:pt x="1227404" y="1502511"/>
                  </a:moveTo>
                  <a:cubicBezTo>
                    <a:pt x="1230932" y="1502511"/>
                    <a:pt x="1234461" y="1502511"/>
                    <a:pt x="1245049" y="1502511"/>
                  </a:cubicBezTo>
                  <a:cubicBezTo>
                    <a:pt x="1237990" y="1509565"/>
                    <a:pt x="1234461" y="1506038"/>
                    <a:pt x="1227404" y="1502511"/>
                  </a:cubicBezTo>
                  <a:cubicBezTo>
                    <a:pt x="1227404" y="1502511"/>
                    <a:pt x="1227404" y="1502511"/>
                    <a:pt x="1227404" y="1502511"/>
                  </a:cubicBezTo>
                  <a:cubicBezTo>
                    <a:pt x="1227404" y="1502511"/>
                    <a:pt x="1227404" y="1502511"/>
                    <a:pt x="1227404" y="1502511"/>
                  </a:cubicBezTo>
                  <a:close/>
                  <a:moveTo>
                    <a:pt x="867446" y="634864"/>
                  </a:moveTo>
                  <a:cubicBezTo>
                    <a:pt x="867446" y="631337"/>
                    <a:pt x="867446" y="627810"/>
                    <a:pt x="870975" y="627810"/>
                  </a:cubicBezTo>
                  <a:cubicBezTo>
                    <a:pt x="874504" y="627810"/>
                    <a:pt x="878032" y="627810"/>
                    <a:pt x="881561" y="631337"/>
                  </a:cubicBezTo>
                  <a:cubicBezTo>
                    <a:pt x="878032" y="631337"/>
                    <a:pt x="870975" y="631337"/>
                    <a:pt x="867446" y="631337"/>
                  </a:cubicBezTo>
                  <a:close/>
                  <a:moveTo>
                    <a:pt x="895677" y="1587159"/>
                  </a:moveTo>
                  <a:cubicBezTo>
                    <a:pt x="895677" y="1590686"/>
                    <a:pt x="895677" y="1594214"/>
                    <a:pt x="895677" y="1597741"/>
                  </a:cubicBezTo>
                  <a:cubicBezTo>
                    <a:pt x="895677" y="1597741"/>
                    <a:pt x="895677" y="1597741"/>
                    <a:pt x="895677" y="1597741"/>
                  </a:cubicBezTo>
                  <a:cubicBezTo>
                    <a:pt x="895677" y="1597741"/>
                    <a:pt x="895677" y="1597741"/>
                    <a:pt x="895677" y="1597741"/>
                  </a:cubicBezTo>
                  <a:cubicBezTo>
                    <a:pt x="895677" y="1594214"/>
                    <a:pt x="895677" y="1587159"/>
                    <a:pt x="899206" y="1587159"/>
                  </a:cubicBezTo>
                  <a:close/>
                  <a:moveTo>
                    <a:pt x="1223874" y="1326160"/>
                  </a:moveTo>
                  <a:cubicBezTo>
                    <a:pt x="1228568" y="1323797"/>
                    <a:pt x="1233297" y="1323797"/>
                    <a:pt x="1237990" y="1326160"/>
                  </a:cubicBezTo>
                  <a:cubicBezTo>
                    <a:pt x="1237990" y="1326160"/>
                    <a:pt x="1234461" y="1326160"/>
                    <a:pt x="1230932" y="1326160"/>
                  </a:cubicBezTo>
                  <a:cubicBezTo>
                    <a:pt x="1230932" y="1326160"/>
                    <a:pt x="1227404" y="1326160"/>
                    <a:pt x="1223874" y="1326160"/>
                  </a:cubicBezTo>
                  <a:close/>
                  <a:moveTo>
                    <a:pt x="878032" y="1685916"/>
                  </a:moveTo>
                  <a:cubicBezTo>
                    <a:pt x="878032" y="1689444"/>
                    <a:pt x="878032" y="1692970"/>
                    <a:pt x="878032" y="1700024"/>
                  </a:cubicBezTo>
                  <a:cubicBezTo>
                    <a:pt x="870975" y="1689444"/>
                    <a:pt x="870975" y="1689444"/>
                    <a:pt x="878032" y="1685916"/>
                  </a:cubicBezTo>
                  <a:cubicBezTo>
                    <a:pt x="878032" y="1685916"/>
                    <a:pt x="878032" y="1685916"/>
                    <a:pt x="878032" y="1685916"/>
                  </a:cubicBezTo>
                  <a:cubicBezTo>
                    <a:pt x="878032" y="1685916"/>
                    <a:pt x="878032" y="1685916"/>
                    <a:pt x="878032" y="1685916"/>
                  </a:cubicBezTo>
                  <a:close/>
                  <a:moveTo>
                    <a:pt x="899206" y="631337"/>
                  </a:moveTo>
                  <a:cubicBezTo>
                    <a:pt x="906265" y="631337"/>
                    <a:pt x="909794" y="631337"/>
                    <a:pt x="913322" y="631337"/>
                  </a:cubicBezTo>
                  <a:cubicBezTo>
                    <a:pt x="906265" y="634864"/>
                    <a:pt x="902735" y="634864"/>
                    <a:pt x="899206" y="631337"/>
                  </a:cubicBezTo>
                  <a:close/>
                  <a:moveTo>
                    <a:pt x="345154" y="359756"/>
                  </a:moveTo>
                  <a:cubicBezTo>
                    <a:pt x="345154" y="359756"/>
                    <a:pt x="345154" y="366811"/>
                    <a:pt x="345154" y="370337"/>
                  </a:cubicBezTo>
                  <a:cubicBezTo>
                    <a:pt x="345154" y="370337"/>
                    <a:pt x="341625" y="370337"/>
                    <a:pt x="341625" y="370337"/>
                  </a:cubicBezTo>
                  <a:cubicBezTo>
                    <a:pt x="341625" y="370337"/>
                    <a:pt x="341625" y="370337"/>
                    <a:pt x="341625" y="356229"/>
                  </a:cubicBezTo>
                  <a:cubicBezTo>
                    <a:pt x="341625" y="359756"/>
                    <a:pt x="341625" y="363284"/>
                    <a:pt x="341625" y="363284"/>
                  </a:cubicBezTo>
                  <a:close/>
                  <a:moveTo>
                    <a:pt x="990960" y="1301471"/>
                  </a:moveTo>
                  <a:cubicBezTo>
                    <a:pt x="980374" y="1304997"/>
                    <a:pt x="980374" y="1304997"/>
                    <a:pt x="973315" y="1301471"/>
                  </a:cubicBezTo>
                  <a:cubicBezTo>
                    <a:pt x="980374" y="1301471"/>
                    <a:pt x="983902" y="1301471"/>
                    <a:pt x="990960" y="1301471"/>
                  </a:cubicBezTo>
                  <a:close/>
                  <a:moveTo>
                    <a:pt x="472197" y="620756"/>
                  </a:moveTo>
                  <a:cubicBezTo>
                    <a:pt x="465140" y="620756"/>
                    <a:pt x="461611" y="620756"/>
                    <a:pt x="458082" y="620756"/>
                  </a:cubicBezTo>
                  <a:cubicBezTo>
                    <a:pt x="458082" y="620756"/>
                    <a:pt x="458082" y="620756"/>
                    <a:pt x="458082" y="620756"/>
                  </a:cubicBezTo>
                  <a:cubicBezTo>
                    <a:pt x="458082" y="620756"/>
                    <a:pt x="458082" y="620756"/>
                    <a:pt x="458082" y="620756"/>
                  </a:cubicBezTo>
                  <a:cubicBezTo>
                    <a:pt x="461611" y="620756"/>
                    <a:pt x="465140" y="620756"/>
                    <a:pt x="472197" y="620756"/>
                  </a:cubicBezTo>
                  <a:close/>
                  <a:moveTo>
                    <a:pt x="1259164" y="1407282"/>
                  </a:moveTo>
                  <a:cubicBezTo>
                    <a:pt x="1259164" y="1407282"/>
                    <a:pt x="1259164" y="1414335"/>
                    <a:pt x="1259164" y="1417863"/>
                  </a:cubicBezTo>
                  <a:cubicBezTo>
                    <a:pt x="1259164" y="1417863"/>
                    <a:pt x="1259164" y="1417863"/>
                    <a:pt x="1255635" y="1417863"/>
                  </a:cubicBezTo>
                  <a:cubicBezTo>
                    <a:pt x="1255635" y="1417863"/>
                    <a:pt x="1255635" y="1410808"/>
                    <a:pt x="1255635" y="1407282"/>
                  </a:cubicBezTo>
                  <a:close/>
                  <a:moveTo>
                    <a:pt x="1259164" y="1470768"/>
                  </a:moveTo>
                  <a:cubicBezTo>
                    <a:pt x="1259164" y="1474295"/>
                    <a:pt x="1259164" y="1477822"/>
                    <a:pt x="1259164" y="1481348"/>
                  </a:cubicBezTo>
                  <a:cubicBezTo>
                    <a:pt x="1259164" y="1481348"/>
                    <a:pt x="1259164" y="1481348"/>
                    <a:pt x="1259164" y="1481348"/>
                  </a:cubicBezTo>
                  <a:cubicBezTo>
                    <a:pt x="1259164" y="1481348"/>
                    <a:pt x="1259164" y="1474295"/>
                    <a:pt x="1259164" y="1470768"/>
                  </a:cubicBezTo>
                  <a:cubicBezTo>
                    <a:pt x="1259164" y="1470768"/>
                    <a:pt x="1259164" y="1470768"/>
                    <a:pt x="1259164" y="1470768"/>
                  </a:cubicBezTo>
                  <a:cubicBezTo>
                    <a:pt x="1259164" y="1470768"/>
                    <a:pt x="1259164" y="1470768"/>
                    <a:pt x="1259164" y="1470768"/>
                  </a:cubicBezTo>
                  <a:close/>
                  <a:moveTo>
                    <a:pt x="613357" y="1103958"/>
                  </a:moveTo>
                  <a:cubicBezTo>
                    <a:pt x="618052" y="1103958"/>
                    <a:pt x="622780" y="1103958"/>
                    <a:pt x="627474" y="1103958"/>
                  </a:cubicBezTo>
                  <a:cubicBezTo>
                    <a:pt x="620416" y="1103958"/>
                    <a:pt x="620416" y="1103958"/>
                    <a:pt x="613357" y="1103958"/>
                  </a:cubicBezTo>
                  <a:close/>
                  <a:moveTo>
                    <a:pt x="189878" y="687769"/>
                  </a:moveTo>
                  <a:cubicBezTo>
                    <a:pt x="189878" y="687769"/>
                    <a:pt x="189878" y="687769"/>
                    <a:pt x="189878" y="684243"/>
                  </a:cubicBezTo>
                  <a:cubicBezTo>
                    <a:pt x="189878" y="684243"/>
                    <a:pt x="189878" y="680716"/>
                    <a:pt x="189878" y="677188"/>
                  </a:cubicBezTo>
                  <a:cubicBezTo>
                    <a:pt x="189878" y="677188"/>
                    <a:pt x="189878" y="677188"/>
                    <a:pt x="189878" y="677188"/>
                  </a:cubicBezTo>
                  <a:cubicBezTo>
                    <a:pt x="189878" y="677188"/>
                    <a:pt x="189878" y="684243"/>
                    <a:pt x="189878" y="687769"/>
                  </a:cubicBezTo>
                  <a:cubicBezTo>
                    <a:pt x="189878" y="687769"/>
                    <a:pt x="189878" y="687769"/>
                    <a:pt x="186350" y="687769"/>
                  </a:cubicBezTo>
                  <a:close/>
                  <a:moveTo>
                    <a:pt x="736872" y="1439025"/>
                  </a:moveTo>
                  <a:cubicBezTo>
                    <a:pt x="736872" y="1439025"/>
                    <a:pt x="736872" y="1439025"/>
                    <a:pt x="736872" y="1439025"/>
                  </a:cubicBezTo>
                  <a:cubicBezTo>
                    <a:pt x="736872" y="1439025"/>
                    <a:pt x="736872" y="1439025"/>
                    <a:pt x="736872" y="1439025"/>
                  </a:cubicBezTo>
                  <a:cubicBezTo>
                    <a:pt x="736872" y="1439025"/>
                    <a:pt x="736872" y="1439025"/>
                    <a:pt x="736872" y="1439025"/>
                  </a:cubicBezTo>
                  <a:close/>
                  <a:moveTo>
                    <a:pt x="736872" y="1439025"/>
                  </a:moveTo>
                  <a:cubicBezTo>
                    <a:pt x="726286" y="1439025"/>
                    <a:pt x="726286" y="1439025"/>
                    <a:pt x="719227" y="1439025"/>
                  </a:cubicBezTo>
                  <a:cubicBezTo>
                    <a:pt x="719227" y="1439025"/>
                    <a:pt x="719227" y="1439025"/>
                    <a:pt x="722756" y="1439025"/>
                  </a:cubicBezTo>
                  <a:cubicBezTo>
                    <a:pt x="729815" y="1439025"/>
                    <a:pt x="733344" y="1439025"/>
                    <a:pt x="736872" y="1442552"/>
                  </a:cubicBezTo>
                  <a:close/>
                  <a:moveTo>
                    <a:pt x="747460" y="1241512"/>
                  </a:moveTo>
                  <a:cubicBezTo>
                    <a:pt x="747460" y="1241512"/>
                    <a:pt x="747460" y="1237984"/>
                    <a:pt x="754517" y="1230931"/>
                  </a:cubicBezTo>
                  <a:cubicBezTo>
                    <a:pt x="754517" y="1237984"/>
                    <a:pt x="754517" y="1241512"/>
                    <a:pt x="754517" y="1245039"/>
                  </a:cubicBezTo>
                  <a:cubicBezTo>
                    <a:pt x="754517" y="1245039"/>
                    <a:pt x="754517" y="1252092"/>
                    <a:pt x="750989" y="1248566"/>
                  </a:cubicBezTo>
                  <a:cubicBezTo>
                    <a:pt x="750989" y="1248566"/>
                    <a:pt x="750989" y="1245039"/>
                    <a:pt x="750989" y="1241512"/>
                  </a:cubicBezTo>
                  <a:close/>
                  <a:moveTo>
                    <a:pt x="1093301" y="984039"/>
                  </a:moveTo>
                  <a:cubicBezTo>
                    <a:pt x="1093301" y="976985"/>
                    <a:pt x="1100360" y="976985"/>
                    <a:pt x="1103889" y="980512"/>
                  </a:cubicBezTo>
                  <a:cubicBezTo>
                    <a:pt x="1103889" y="980512"/>
                    <a:pt x="1103889" y="980512"/>
                    <a:pt x="1103889" y="980512"/>
                  </a:cubicBezTo>
                  <a:cubicBezTo>
                    <a:pt x="1103889" y="980512"/>
                    <a:pt x="1103889" y="980512"/>
                    <a:pt x="1103889" y="980512"/>
                  </a:cubicBezTo>
                  <a:cubicBezTo>
                    <a:pt x="1103889" y="980512"/>
                    <a:pt x="1096830" y="980512"/>
                    <a:pt x="1093301" y="980512"/>
                  </a:cubicBezTo>
                  <a:close/>
                  <a:moveTo>
                    <a:pt x="870975" y="959350"/>
                  </a:moveTo>
                  <a:cubicBezTo>
                    <a:pt x="870975" y="959350"/>
                    <a:pt x="870975" y="959350"/>
                    <a:pt x="870975" y="959350"/>
                  </a:cubicBezTo>
                  <a:cubicBezTo>
                    <a:pt x="867446" y="959350"/>
                    <a:pt x="863916" y="959350"/>
                    <a:pt x="856859" y="952295"/>
                  </a:cubicBezTo>
                  <a:cubicBezTo>
                    <a:pt x="863916" y="952295"/>
                    <a:pt x="867446" y="952295"/>
                    <a:pt x="870975" y="952295"/>
                  </a:cubicBezTo>
                  <a:cubicBezTo>
                    <a:pt x="870975" y="952295"/>
                    <a:pt x="870975" y="952295"/>
                    <a:pt x="870975" y="952295"/>
                  </a:cubicBezTo>
                  <a:close/>
                  <a:moveTo>
                    <a:pt x="1283867" y="1167444"/>
                  </a:moveTo>
                  <a:cubicBezTo>
                    <a:pt x="1283867" y="1167444"/>
                    <a:pt x="1283867" y="1167444"/>
                    <a:pt x="1283867" y="1167444"/>
                  </a:cubicBezTo>
                  <a:cubicBezTo>
                    <a:pt x="1287396" y="1167444"/>
                    <a:pt x="1290925" y="1167444"/>
                    <a:pt x="1297984" y="1167444"/>
                  </a:cubicBezTo>
                  <a:cubicBezTo>
                    <a:pt x="1287396" y="1170971"/>
                    <a:pt x="1287396" y="1170971"/>
                    <a:pt x="1283867" y="1167444"/>
                  </a:cubicBezTo>
                  <a:close/>
                  <a:moveTo>
                    <a:pt x="1047425" y="980512"/>
                  </a:moveTo>
                  <a:cubicBezTo>
                    <a:pt x="1052118" y="978149"/>
                    <a:pt x="1056847" y="978149"/>
                    <a:pt x="1061540" y="980512"/>
                  </a:cubicBezTo>
                  <a:cubicBezTo>
                    <a:pt x="1058011" y="984039"/>
                    <a:pt x="1054482" y="980512"/>
                    <a:pt x="1047425" y="980512"/>
                  </a:cubicBezTo>
                  <a:close/>
                  <a:moveTo>
                    <a:pt x="1114475" y="1096903"/>
                  </a:moveTo>
                  <a:cubicBezTo>
                    <a:pt x="1112111" y="1092213"/>
                    <a:pt x="1112111" y="1086323"/>
                    <a:pt x="1114475" y="1079268"/>
                  </a:cubicBezTo>
                  <a:cubicBezTo>
                    <a:pt x="1114475" y="1086323"/>
                    <a:pt x="1114475" y="1089850"/>
                    <a:pt x="1114475" y="1096903"/>
                  </a:cubicBezTo>
                  <a:close/>
                  <a:moveTo>
                    <a:pt x="870975" y="1121593"/>
                  </a:moveTo>
                  <a:cubicBezTo>
                    <a:pt x="866281" y="1123956"/>
                    <a:pt x="861552" y="1123956"/>
                    <a:pt x="856859" y="1121593"/>
                  </a:cubicBezTo>
                  <a:cubicBezTo>
                    <a:pt x="860387" y="1121593"/>
                    <a:pt x="863916" y="1121593"/>
                    <a:pt x="870975" y="1121593"/>
                  </a:cubicBezTo>
                  <a:close/>
                  <a:moveTo>
                    <a:pt x="1054482" y="1703551"/>
                  </a:moveTo>
                  <a:cubicBezTo>
                    <a:pt x="1050954" y="1696497"/>
                    <a:pt x="1050954" y="1696497"/>
                    <a:pt x="1054482" y="1685916"/>
                  </a:cubicBezTo>
                  <a:cubicBezTo>
                    <a:pt x="1058011" y="1692970"/>
                    <a:pt x="1054482" y="1700024"/>
                    <a:pt x="1054482" y="1703551"/>
                  </a:cubicBezTo>
                  <a:close/>
                  <a:moveTo>
                    <a:pt x="638061" y="624283"/>
                  </a:moveTo>
                  <a:cubicBezTo>
                    <a:pt x="645119" y="617229"/>
                    <a:pt x="645119" y="617229"/>
                    <a:pt x="652177" y="624283"/>
                  </a:cubicBezTo>
                  <a:cubicBezTo>
                    <a:pt x="648647" y="631337"/>
                    <a:pt x="641590" y="624283"/>
                    <a:pt x="638061" y="624283"/>
                  </a:cubicBezTo>
                  <a:close/>
                  <a:moveTo>
                    <a:pt x="638061" y="624283"/>
                  </a:moveTo>
                  <a:cubicBezTo>
                    <a:pt x="638061" y="624283"/>
                    <a:pt x="638061" y="624283"/>
                    <a:pt x="638061" y="624283"/>
                  </a:cubicBezTo>
                  <a:cubicBezTo>
                    <a:pt x="638061" y="624283"/>
                    <a:pt x="638061" y="624283"/>
                    <a:pt x="638061" y="624283"/>
                  </a:cubicBezTo>
                  <a:cubicBezTo>
                    <a:pt x="638061" y="624283"/>
                    <a:pt x="638061" y="624283"/>
                    <a:pt x="638061" y="624283"/>
                  </a:cubicBezTo>
                  <a:close/>
                  <a:moveTo>
                    <a:pt x="779221" y="1118066"/>
                  </a:moveTo>
                  <a:cubicBezTo>
                    <a:pt x="786279" y="1118066"/>
                    <a:pt x="789807" y="1118066"/>
                    <a:pt x="796866" y="1118066"/>
                  </a:cubicBezTo>
                  <a:cubicBezTo>
                    <a:pt x="789807" y="1120428"/>
                    <a:pt x="783914" y="1120428"/>
                    <a:pt x="779221" y="1118066"/>
                  </a:cubicBezTo>
                  <a:close/>
                  <a:moveTo>
                    <a:pt x="1054482" y="1724714"/>
                  </a:moveTo>
                  <a:cubicBezTo>
                    <a:pt x="1054482" y="1728240"/>
                    <a:pt x="1054482" y="1735294"/>
                    <a:pt x="1043895" y="1735294"/>
                  </a:cubicBezTo>
                  <a:cubicBezTo>
                    <a:pt x="1043895" y="1728240"/>
                    <a:pt x="1047425" y="1724714"/>
                    <a:pt x="1047425" y="1721186"/>
                  </a:cubicBezTo>
                  <a:cubicBezTo>
                    <a:pt x="1050954" y="1721186"/>
                    <a:pt x="1050954" y="1721186"/>
                    <a:pt x="1050954" y="1724714"/>
                  </a:cubicBezTo>
                  <a:close/>
                  <a:moveTo>
                    <a:pt x="874504" y="1710605"/>
                  </a:moveTo>
                  <a:cubicBezTo>
                    <a:pt x="874504" y="1710605"/>
                    <a:pt x="874504" y="1714132"/>
                    <a:pt x="874504" y="1717659"/>
                  </a:cubicBezTo>
                  <a:cubicBezTo>
                    <a:pt x="874504" y="1717659"/>
                    <a:pt x="874504" y="1717659"/>
                    <a:pt x="870975" y="1721186"/>
                  </a:cubicBezTo>
                  <a:cubicBezTo>
                    <a:pt x="870975" y="1721186"/>
                    <a:pt x="870975" y="1721186"/>
                    <a:pt x="870975" y="1717659"/>
                  </a:cubicBezTo>
                  <a:cubicBezTo>
                    <a:pt x="870975" y="1717659"/>
                    <a:pt x="870975" y="1714132"/>
                    <a:pt x="870975" y="1710605"/>
                  </a:cubicBezTo>
                  <a:lnTo>
                    <a:pt x="870975" y="1710605"/>
                  </a:lnTo>
                  <a:close/>
                  <a:moveTo>
                    <a:pt x="673351" y="775944"/>
                  </a:moveTo>
                  <a:cubicBezTo>
                    <a:pt x="673351" y="775944"/>
                    <a:pt x="673351" y="775944"/>
                    <a:pt x="673351" y="775944"/>
                  </a:cubicBezTo>
                  <a:cubicBezTo>
                    <a:pt x="676880" y="775944"/>
                    <a:pt x="680409" y="775944"/>
                    <a:pt x="683937" y="775944"/>
                  </a:cubicBezTo>
                  <a:cubicBezTo>
                    <a:pt x="680409" y="775944"/>
                    <a:pt x="676880" y="775944"/>
                    <a:pt x="673351" y="775944"/>
                  </a:cubicBezTo>
                  <a:cubicBezTo>
                    <a:pt x="673351" y="775944"/>
                    <a:pt x="673351" y="775944"/>
                    <a:pt x="673351" y="775944"/>
                  </a:cubicBezTo>
                  <a:close/>
                  <a:moveTo>
                    <a:pt x="648647" y="694823"/>
                  </a:moveTo>
                  <a:cubicBezTo>
                    <a:pt x="648647" y="691296"/>
                    <a:pt x="648647" y="691296"/>
                    <a:pt x="652177" y="684243"/>
                  </a:cubicBezTo>
                  <a:cubicBezTo>
                    <a:pt x="655706" y="687769"/>
                    <a:pt x="652177" y="691296"/>
                    <a:pt x="652177" y="698351"/>
                  </a:cubicBezTo>
                  <a:cubicBezTo>
                    <a:pt x="652177" y="698351"/>
                    <a:pt x="648647" y="698351"/>
                    <a:pt x="648647" y="694823"/>
                  </a:cubicBezTo>
                  <a:close/>
                  <a:moveTo>
                    <a:pt x="948612" y="1001675"/>
                  </a:moveTo>
                  <a:cubicBezTo>
                    <a:pt x="948612" y="1001675"/>
                    <a:pt x="948612" y="1001675"/>
                    <a:pt x="948612" y="1001675"/>
                  </a:cubicBezTo>
                  <a:cubicBezTo>
                    <a:pt x="948612" y="1001675"/>
                    <a:pt x="948612" y="998147"/>
                    <a:pt x="948612" y="994620"/>
                  </a:cubicBezTo>
                  <a:cubicBezTo>
                    <a:pt x="948612" y="994620"/>
                    <a:pt x="948612" y="994620"/>
                    <a:pt x="952141" y="994620"/>
                  </a:cubicBezTo>
                  <a:cubicBezTo>
                    <a:pt x="952141" y="994620"/>
                    <a:pt x="952141" y="994620"/>
                    <a:pt x="952141" y="994620"/>
                  </a:cubicBezTo>
                  <a:cubicBezTo>
                    <a:pt x="952141" y="994620"/>
                    <a:pt x="952141" y="998147"/>
                    <a:pt x="952141" y="1001675"/>
                  </a:cubicBezTo>
                  <a:cubicBezTo>
                    <a:pt x="952141" y="1001675"/>
                    <a:pt x="952141" y="1001675"/>
                    <a:pt x="948612" y="1001675"/>
                  </a:cubicBezTo>
                  <a:close/>
                  <a:moveTo>
                    <a:pt x="687466" y="268054"/>
                  </a:moveTo>
                  <a:cubicBezTo>
                    <a:pt x="687466" y="268054"/>
                    <a:pt x="687466" y="268054"/>
                    <a:pt x="687466" y="264527"/>
                  </a:cubicBezTo>
                  <a:cubicBezTo>
                    <a:pt x="687466" y="264527"/>
                    <a:pt x="690996" y="264527"/>
                    <a:pt x="690996" y="264527"/>
                  </a:cubicBezTo>
                  <a:cubicBezTo>
                    <a:pt x="690996" y="264527"/>
                    <a:pt x="690996" y="268054"/>
                    <a:pt x="690996" y="271581"/>
                  </a:cubicBezTo>
                  <a:cubicBezTo>
                    <a:pt x="690996" y="271581"/>
                    <a:pt x="690996" y="271581"/>
                    <a:pt x="687466" y="271581"/>
                  </a:cubicBezTo>
                  <a:close/>
                  <a:moveTo>
                    <a:pt x="1259164" y="1347322"/>
                  </a:moveTo>
                  <a:cubicBezTo>
                    <a:pt x="1259164" y="1347322"/>
                    <a:pt x="1259164" y="1354377"/>
                    <a:pt x="1259164" y="1357903"/>
                  </a:cubicBezTo>
                  <a:cubicBezTo>
                    <a:pt x="1252106" y="1357903"/>
                    <a:pt x="1252106" y="1350849"/>
                    <a:pt x="1255635" y="1347322"/>
                  </a:cubicBezTo>
                  <a:cubicBezTo>
                    <a:pt x="1255635" y="1347322"/>
                    <a:pt x="1255635" y="1347322"/>
                    <a:pt x="1255635" y="1347322"/>
                  </a:cubicBezTo>
                  <a:cubicBezTo>
                    <a:pt x="1255635" y="1347322"/>
                    <a:pt x="1255635" y="1347322"/>
                    <a:pt x="1255635" y="1347322"/>
                  </a:cubicBezTo>
                  <a:close/>
                  <a:moveTo>
                    <a:pt x="514546" y="924080"/>
                  </a:moveTo>
                  <a:cubicBezTo>
                    <a:pt x="514546" y="924080"/>
                    <a:pt x="514546" y="924080"/>
                    <a:pt x="514546" y="924080"/>
                  </a:cubicBezTo>
                  <a:cubicBezTo>
                    <a:pt x="514546" y="924080"/>
                    <a:pt x="507487" y="924080"/>
                    <a:pt x="503959" y="920552"/>
                  </a:cubicBezTo>
                  <a:cubicBezTo>
                    <a:pt x="503959" y="920552"/>
                    <a:pt x="503959" y="920552"/>
                    <a:pt x="503959" y="920552"/>
                  </a:cubicBezTo>
                  <a:cubicBezTo>
                    <a:pt x="511017" y="920552"/>
                    <a:pt x="514546" y="920552"/>
                    <a:pt x="514546" y="924080"/>
                  </a:cubicBezTo>
                  <a:close/>
                  <a:moveTo>
                    <a:pt x="666292" y="581958"/>
                  </a:moveTo>
                  <a:cubicBezTo>
                    <a:pt x="666292" y="581958"/>
                    <a:pt x="666292" y="581958"/>
                    <a:pt x="666292" y="581958"/>
                  </a:cubicBezTo>
                  <a:cubicBezTo>
                    <a:pt x="662764" y="578432"/>
                    <a:pt x="666292" y="574905"/>
                    <a:pt x="666292" y="571378"/>
                  </a:cubicBezTo>
                  <a:cubicBezTo>
                    <a:pt x="666292" y="571378"/>
                    <a:pt x="666292" y="571378"/>
                    <a:pt x="669821" y="571378"/>
                  </a:cubicBezTo>
                  <a:cubicBezTo>
                    <a:pt x="669821" y="571378"/>
                    <a:pt x="669821" y="578432"/>
                    <a:pt x="669821" y="578432"/>
                  </a:cubicBezTo>
                  <a:close/>
                  <a:moveTo>
                    <a:pt x="779221" y="631337"/>
                  </a:moveTo>
                  <a:cubicBezTo>
                    <a:pt x="779221" y="631337"/>
                    <a:pt x="779221" y="631337"/>
                    <a:pt x="779221" y="631337"/>
                  </a:cubicBezTo>
                  <a:cubicBezTo>
                    <a:pt x="775691" y="631337"/>
                    <a:pt x="772162" y="631337"/>
                    <a:pt x="768634" y="631337"/>
                  </a:cubicBezTo>
                  <a:cubicBezTo>
                    <a:pt x="768634" y="631337"/>
                    <a:pt x="768634" y="631337"/>
                    <a:pt x="768634" y="631337"/>
                  </a:cubicBezTo>
                  <a:cubicBezTo>
                    <a:pt x="772162" y="631337"/>
                    <a:pt x="775691" y="631337"/>
                    <a:pt x="779221" y="631337"/>
                  </a:cubicBezTo>
                  <a:close/>
                  <a:moveTo>
                    <a:pt x="1259164" y="1206241"/>
                  </a:moveTo>
                  <a:cubicBezTo>
                    <a:pt x="1259164" y="1206241"/>
                    <a:pt x="1259164" y="1206241"/>
                    <a:pt x="1259164" y="1206241"/>
                  </a:cubicBezTo>
                  <a:cubicBezTo>
                    <a:pt x="1259164" y="1206241"/>
                    <a:pt x="1259164" y="1202714"/>
                    <a:pt x="1259164" y="1199187"/>
                  </a:cubicBezTo>
                  <a:cubicBezTo>
                    <a:pt x="1259164" y="1199187"/>
                    <a:pt x="1259164" y="1199187"/>
                    <a:pt x="1262694" y="1199187"/>
                  </a:cubicBezTo>
                  <a:cubicBezTo>
                    <a:pt x="1262694" y="1199187"/>
                    <a:pt x="1262694" y="1206241"/>
                    <a:pt x="1262694" y="1206241"/>
                  </a:cubicBezTo>
                  <a:cubicBezTo>
                    <a:pt x="1262694" y="1206241"/>
                    <a:pt x="1262694" y="1206241"/>
                    <a:pt x="1262694" y="1206241"/>
                  </a:cubicBezTo>
                  <a:close/>
                  <a:moveTo>
                    <a:pt x="680409" y="335067"/>
                  </a:moveTo>
                  <a:cubicBezTo>
                    <a:pt x="680409" y="335067"/>
                    <a:pt x="680409" y="335067"/>
                    <a:pt x="680409" y="335067"/>
                  </a:cubicBezTo>
                  <a:cubicBezTo>
                    <a:pt x="680409" y="331541"/>
                    <a:pt x="680409" y="328014"/>
                    <a:pt x="680409" y="324486"/>
                  </a:cubicBezTo>
                  <a:cubicBezTo>
                    <a:pt x="680409" y="324486"/>
                    <a:pt x="680409" y="324486"/>
                    <a:pt x="680409" y="324486"/>
                  </a:cubicBezTo>
                  <a:cubicBezTo>
                    <a:pt x="680409" y="324486"/>
                    <a:pt x="680409" y="328014"/>
                    <a:pt x="680409" y="335067"/>
                  </a:cubicBezTo>
                  <a:close/>
                  <a:moveTo>
                    <a:pt x="786279" y="955823"/>
                  </a:moveTo>
                  <a:cubicBezTo>
                    <a:pt x="782750" y="955823"/>
                    <a:pt x="775691" y="955823"/>
                    <a:pt x="772162" y="955823"/>
                  </a:cubicBezTo>
                  <a:cubicBezTo>
                    <a:pt x="772162" y="955823"/>
                    <a:pt x="772162" y="952295"/>
                    <a:pt x="772162" y="952295"/>
                  </a:cubicBezTo>
                  <a:cubicBezTo>
                    <a:pt x="775691" y="952295"/>
                    <a:pt x="779221" y="952295"/>
                    <a:pt x="782750" y="955823"/>
                  </a:cubicBezTo>
                  <a:close/>
                  <a:moveTo>
                    <a:pt x="821569" y="1118066"/>
                  </a:moveTo>
                  <a:cubicBezTo>
                    <a:pt x="818040" y="1121593"/>
                    <a:pt x="810981" y="1121593"/>
                    <a:pt x="807452" y="1118066"/>
                  </a:cubicBezTo>
                  <a:cubicBezTo>
                    <a:pt x="814511" y="1114539"/>
                    <a:pt x="818040" y="1114539"/>
                    <a:pt x="821569" y="1118066"/>
                  </a:cubicBezTo>
                  <a:close/>
                  <a:moveTo>
                    <a:pt x="980374" y="730094"/>
                  </a:moveTo>
                  <a:cubicBezTo>
                    <a:pt x="976845" y="723039"/>
                    <a:pt x="980374" y="719513"/>
                    <a:pt x="980374" y="715986"/>
                  </a:cubicBezTo>
                  <a:cubicBezTo>
                    <a:pt x="982738" y="718348"/>
                    <a:pt x="982738" y="723039"/>
                    <a:pt x="980374" y="730094"/>
                  </a:cubicBezTo>
                  <a:close/>
                  <a:moveTo>
                    <a:pt x="182820" y="701878"/>
                  </a:moveTo>
                  <a:cubicBezTo>
                    <a:pt x="182820" y="701878"/>
                    <a:pt x="182820" y="701878"/>
                    <a:pt x="182820" y="701878"/>
                  </a:cubicBezTo>
                  <a:cubicBezTo>
                    <a:pt x="182820" y="701878"/>
                    <a:pt x="182820" y="708931"/>
                    <a:pt x="182820" y="708931"/>
                  </a:cubicBezTo>
                  <a:cubicBezTo>
                    <a:pt x="182820" y="708931"/>
                    <a:pt x="182820" y="708931"/>
                    <a:pt x="179291" y="708931"/>
                  </a:cubicBezTo>
                  <a:cubicBezTo>
                    <a:pt x="179291" y="708931"/>
                    <a:pt x="179291" y="708931"/>
                    <a:pt x="179291" y="708931"/>
                  </a:cubicBezTo>
                  <a:cubicBezTo>
                    <a:pt x="179291" y="708931"/>
                    <a:pt x="179291" y="705404"/>
                    <a:pt x="182820" y="701878"/>
                  </a:cubicBezTo>
                  <a:close/>
                  <a:moveTo>
                    <a:pt x="1142707" y="1153336"/>
                  </a:moveTo>
                  <a:cubicBezTo>
                    <a:pt x="1142707" y="1153336"/>
                    <a:pt x="1142707" y="1153336"/>
                    <a:pt x="1142707" y="1153336"/>
                  </a:cubicBezTo>
                  <a:cubicBezTo>
                    <a:pt x="1142707" y="1153336"/>
                    <a:pt x="1142707" y="1153336"/>
                    <a:pt x="1142707" y="1153336"/>
                  </a:cubicBezTo>
                  <a:cubicBezTo>
                    <a:pt x="1142707" y="1153336"/>
                    <a:pt x="1149765" y="1153336"/>
                    <a:pt x="1153295" y="1153336"/>
                  </a:cubicBezTo>
                  <a:cubicBezTo>
                    <a:pt x="1149765" y="1160391"/>
                    <a:pt x="1146236" y="1156863"/>
                    <a:pt x="1142707" y="1153336"/>
                  </a:cubicBezTo>
                  <a:close/>
                  <a:moveTo>
                    <a:pt x="828626" y="955823"/>
                  </a:moveTo>
                  <a:cubicBezTo>
                    <a:pt x="828626" y="955823"/>
                    <a:pt x="828626" y="955823"/>
                    <a:pt x="828626" y="955823"/>
                  </a:cubicBezTo>
                  <a:cubicBezTo>
                    <a:pt x="828626" y="955823"/>
                    <a:pt x="832156" y="955823"/>
                    <a:pt x="839214" y="955823"/>
                  </a:cubicBezTo>
                  <a:cubicBezTo>
                    <a:pt x="839214" y="962877"/>
                    <a:pt x="832156" y="959350"/>
                    <a:pt x="828626" y="959350"/>
                  </a:cubicBezTo>
                  <a:cubicBezTo>
                    <a:pt x="828626" y="959350"/>
                    <a:pt x="828626" y="959350"/>
                    <a:pt x="828626" y="959350"/>
                  </a:cubicBezTo>
                  <a:close/>
                  <a:moveTo>
                    <a:pt x="1072127" y="984039"/>
                  </a:moveTo>
                  <a:cubicBezTo>
                    <a:pt x="1072127" y="984039"/>
                    <a:pt x="1072127" y="984039"/>
                    <a:pt x="1072127" y="980512"/>
                  </a:cubicBezTo>
                  <a:cubicBezTo>
                    <a:pt x="1072127" y="980512"/>
                    <a:pt x="1079185" y="980512"/>
                    <a:pt x="1079185" y="980512"/>
                  </a:cubicBezTo>
                  <a:cubicBezTo>
                    <a:pt x="1079185" y="980512"/>
                    <a:pt x="1079185" y="980512"/>
                    <a:pt x="1079185" y="980512"/>
                  </a:cubicBezTo>
                  <a:cubicBezTo>
                    <a:pt x="1079185" y="980512"/>
                    <a:pt x="1079185" y="980512"/>
                    <a:pt x="1079185" y="980512"/>
                  </a:cubicBezTo>
                  <a:cubicBezTo>
                    <a:pt x="1079185" y="980512"/>
                    <a:pt x="1075656" y="980512"/>
                    <a:pt x="1072127" y="980512"/>
                  </a:cubicBezTo>
                  <a:close/>
                  <a:moveTo>
                    <a:pt x="1156824" y="1678862"/>
                  </a:moveTo>
                  <a:cubicBezTo>
                    <a:pt x="1156824" y="1678862"/>
                    <a:pt x="1160352" y="1678862"/>
                    <a:pt x="1163881" y="1678862"/>
                  </a:cubicBezTo>
                  <a:cubicBezTo>
                    <a:pt x="1163881" y="1678862"/>
                    <a:pt x="1163881" y="1682389"/>
                    <a:pt x="1163881" y="1682389"/>
                  </a:cubicBezTo>
                  <a:cubicBezTo>
                    <a:pt x="1163881" y="1682389"/>
                    <a:pt x="1160352" y="1682389"/>
                    <a:pt x="1156824" y="1682389"/>
                  </a:cubicBezTo>
                  <a:cubicBezTo>
                    <a:pt x="1156824" y="1682389"/>
                    <a:pt x="1156824" y="1678862"/>
                    <a:pt x="1156824" y="1678862"/>
                  </a:cubicBezTo>
                  <a:close/>
                  <a:moveTo>
                    <a:pt x="581597" y="1245039"/>
                  </a:moveTo>
                  <a:cubicBezTo>
                    <a:pt x="581597" y="1245039"/>
                    <a:pt x="581597" y="1245039"/>
                    <a:pt x="578067" y="1245039"/>
                  </a:cubicBezTo>
                  <a:cubicBezTo>
                    <a:pt x="578067" y="1245039"/>
                    <a:pt x="578067" y="1237984"/>
                    <a:pt x="578067" y="1237984"/>
                  </a:cubicBezTo>
                  <a:cubicBezTo>
                    <a:pt x="578067" y="1237984"/>
                    <a:pt x="578067" y="1237984"/>
                    <a:pt x="578067" y="1237984"/>
                  </a:cubicBezTo>
                  <a:cubicBezTo>
                    <a:pt x="578067" y="1237984"/>
                    <a:pt x="578067" y="1241512"/>
                    <a:pt x="578067" y="1245039"/>
                  </a:cubicBezTo>
                  <a:close/>
                  <a:moveTo>
                    <a:pt x="669821" y="493783"/>
                  </a:moveTo>
                  <a:cubicBezTo>
                    <a:pt x="669821" y="493783"/>
                    <a:pt x="669821" y="486729"/>
                    <a:pt x="669821" y="486729"/>
                  </a:cubicBezTo>
                  <a:cubicBezTo>
                    <a:pt x="669821" y="486729"/>
                    <a:pt x="669821" y="486729"/>
                    <a:pt x="669821" y="486729"/>
                  </a:cubicBezTo>
                  <a:cubicBezTo>
                    <a:pt x="669821" y="486729"/>
                    <a:pt x="673351" y="490257"/>
                    <a:pt x="669821" y="493783"/>
                  </a:cubicBezTo>
                  <a:cubicBezTo>
                    <a:pt x="669821" y="493783"/>
                    <a:pt x="669821" y="493783"/>
                    <a:pt x="669821" y="493783"/>
                  </a:cubicBezTo>
                  <a:cubicBezTo>
                    <a:pt x="669821" y="493783"/>
                    <a:pt x="669821" y="493783"/>
                    <a:pt x="669821" y="493783"/>
                  </a:cubicBezTo>
                  <a:close/>
                  <a:moveTo>
                    <a:pt x="556894" y="617229"/>
                  </a:moveTo>
                  <a:cubicBezTo>
                    <a:pt x="556894" y="617229"/>
                    <a:pt x="563952" y="617229"/>
                    <a:pt x="567481" y="620756"/>
                  </a:cubicBezTo>
                  <a:cubicBezTo>
                    <a:pt x="563952" y="620756"/>
                    <a:pt x="560422" y="620756"/>
                    <a:pt x="556894" y="620756"/>
                  </a:cubicBezTo>
                  <a:cubicBezTo>
                    <a:pt x="556894" y="620756"/>
                    <a:pt x="556894" y="620756"/>
                    <a:pt x="556894" y="620756"/>
                  </a:cubicBezTo>
                  <a:cubicBezTo>
                    <a:pt x="556894" y="620756"/>
                    <a:pt x="556894" y="620756"/>
                    <a:pt x="556894" y="620756"/>
                  </a:cubicBezTo>
                  <a:close/>
                  <a:moveTo>
                    <a:pt x="295748" y="458513"/>
                  </a:moveTo>
                  <a:cubicBezTo>
                    <a:pt x="295748" y="458513"/>
                    <a:pt x="295748" y="458513"/>
                    <a:pt x="295748" y="458513"/>
                  </a:cubicBezTo>
                  <a:cubicBezTo>
                    <a:pt x="295748" y="458513"/>
                    <a:pt x="292219" y="458513"/>
                    <a:pt x="288690" y="458513"/>
                  </a:cubicBezTo>
                  <a:cubicBezTo>
                    <a:pt x="288690" y="458513"/>
                    <a:pt x="288690" y="458513"/>
                    <a:pt x="288690" y="458513"/>
                  </a:cubicBezTo>
                  <a:cubicBezTo>
                    <a:pt x="288690" y="458513"/>
                    <a:pt x="295748" y="458513"/>
                    <a:pt x="295748" y="458513"/>
                  </a:cubicBezTo>
                  <a:close/>
                  <a:moveTo>
                    <a:pt x="366328" y="902917"/>
                  </a:moveTo>
                  <a:cubicBezTo>
                    <a:pt x="366328" y="902917"/>
                    <a:pt x="366328" y="902917"/>
                    <a:pt x="366328" y="902917"/>
                  </a:cubicBezTo>
                  <a:cubicBezTo>
                    <a:pt x="366328" y="902917"/>
                    <a:pt x="366328" y="902917"/>
                    <a:pt x="366328" y="902917"/>
                  </a:cubicBezTo>
                  <a:cubicBezTo>
                    <a:pt x="366328" y="902917"/>
                    <a:pt x="359270" y="902917"/>
                    <a:pt x="359270" y="899390"/>
                  </a:cubicBezTo>
                  <a:cubicBezTo>
                    <a:pt x="359270" y="899390"/>
                    <a:pt x="362799" y="899390"/>
                    <a:pt x="366328" y="899390"/>
                  </a:cubicBezTo>
                  <a:close/>
                  <a:moveTo>
                    <a:pt x="168705" y="246891"/>
                  </a:moveTo>
                  <a:cubicBezTo>
                    <a:pt x="168705" y="246891"/>
                    <a:pt x="168705" y="250419"/>
                    <a:pt x="168705" y="253946"/>
                  </a:cubicBezTo>
                  <a:cubicBezTo>
                    <a:pt x="168705" y="253946"/>
                    <a:pt x="168705" y="253946"/>
                    <a:pt x="168705" y="253946"/>
                  </a:cubicBezTo>
                  <a:cubicBezTo>
                    <a:pt x="168705" y="253946"/>
                    <a:pt x="168705" y="250419"/>
                    <a:pt x="168705" y="246891"/>
                  </a:cubicBezTo>
                  <a:cubicBezTo>
                    <a:pt x="168705" y="246891"/>
                    <a:pt x="168705" y="246891"/>
                    <a:pt x="168705" y="246891"/>
                  </a:cubicBezTo>
                  <a:close/>
                  <a:moveTo>
                    <a:pt x="581597" y="1213296"/>
                  </a:moveTo>
                  <a:cubicBezTo>
                    <a:pt x="581597" y="1213296"/>
                    <a:pt x="581597" y="1213296"/>
                    <a:pt x="581597" y="1213296"/>
                  </a:cubicBezTo>
                  <a:cubicBezTo>
                    <a:pt x="581597" y="1213296"/>
                    <a:pt x="581597" y="1213296"/>
                    <a:pt x="581597" y="1216822"/>
                  </a:cubicBezTo>
                  <a:cubicBezTo>
                    <a:pt x="581597" y="1216822"/>
                    <a:pt x="581597" y="1216822"/>
                    <a:pt x="581597" y="1216822"/>
                  </a:cubicBezTo>
                  <a:cubicBezTo>
                    <a:pt x="581597" y="1216822"/>
                    <a:pt x="581597" y="1216822"/>
                    <a:pt x="581597" y="1216822"/>
                  </a:cubicBezTo>
                  <a:cubicBezTo>
                    <a:pt x="581597" y="1216822"/>
                    <a:pt x="581597" y="1213296"/>
                    <a:pt x="581597" y="1209769"/>
                  </a:cubicBezTo>
                  <a:cubicBezTo>
                    <a:pt x="581597" y="1209769"/>
                    <a:pt x="581597" y="1209769"/>
                    <a:pt x="581597" y="1209769"/>
                  </a:cubicBezTo>
                  <a:close/>
                  <a:moveTo>
                    <a:pt x="436907" y="624283"/>
                  </a:moveTo>
                  <a:cubicBezTo>
                    <a:pt x="436907" y="624283"/>
                    <a:pt x="436907" y="624283"/>
                    <a:pt x="436907" y="624283"/>
                  </a:cubicBezTo>
                  <a:cubicBezTo>
                    <a:pt x="436907" y="624283"/>
                    <a:pt x="443966" y="624283"/>
                    <a:pt x="443966" y="624283"/>
                  </a:cubicBezTo>
                  <a:cubicBezTo>
                    <a:pt x="443966" y="624283"/>
                    <a:pt x="443966" y="624283"/>
                    <a:pt x="443966" y="624283"/>
                  </a:cubicBezTo>
                  <a:cubicBezTo>
                    <a:pt x="443966" y="624283"/>
                    <a:pt x="436907" y="624283"/>
                    <a:pt x="436907" y="624283"/>
                  </a:cubicBezTo>
                  <a:close/>
                  <a:moveTo>
                    <a:pt x="842742" y="1121593"/>
                  </a:moveTo>
                  <a:cubicBezTo>
                    <a:pt x="842742" y="1121593"/>
                    <a:pt x="835685" y="1121593"/>
                    <a:pt x="835685" y="1118066"/>
                  </a:cubicBezTo>
                  <a:cubicBezTo>
                    <a:pt x="835685" y="1118066"/>
                    <a:pt x="839214" y="1118066"/>
                    <a:pt x="842742" y="1118066"/>
                  </a:cubicBezTo>
                  <a:cubicBezTo>
                    <a:pt x="842742" y="1118066"/>
                    <a:pt x="842742" y="1118066"/>
                    <a:pt x="842742" y="1118066"/>
                  </a:cubicBezTo>
                  <a:cubicBezTo>
                    <a:pt x="842742" y="1118066"/>
                    <a:pt x="842742" y="1118066"/>
                    <a:pt x="842742" y="1118066"/>
                  </a:cubicBezTo>
                  <a:close/>
                  <a:moveTo>
                    <a:pt x="690996" y="229256"/>
                  </a:moveTo>
                  <a:cubicBezTo>
                    <a:pt x="690996" y="229256"/>
                    <a:pt x="690996" y="225730"/>
                    <a:pt x="690996" y="222203"/>
                  </a:cubicBezTo>
                  <a:cubicBezTo>
                    <a:pt x="690996" y="222203"/>
                    <a:pt x="690996" y="222203"/>
                    <a:pt x="694525" y="222203"/>
                  </a:cubicBezTo>
                  <a:cubicBezTo>
                    <a:pt x="694525" y="222203"/>
                    <a:pt x="694525" y="225730"/>
                    <a:pt x="694525" y="229256"/>
                  </a:cubicBezTo>
                  <a:cubicBezTo>
                    <a:pt x="694525" y="229256"/>
                    <a:pt x="694525" y="229256"/>
                    <a:pt x="694525" y="229256"/>
                  </a:cubicBezTo>
                  <a:close/>
                  <a:moveTo>
                    <a:pt x="1230932" y="1551889"/>
                  </a:moveTo>
                  <a:cubicBezTo>
                    <a:pt x="1230932" y="1551889"/>
                    <a:pt x="1230932" y="1551889"/>
                    <a:pt x="1230932" y="1551889"/>
                  </a:cubicBezTo>
                  <a:cubicBezTo>
                    <a:pt x="1230932" y="1551889"/>
                    <a:pt x="1230932" y="1551889"/>
                    <a:pt x="1230932" y="1551889"/>
                  </a:cubicBezTo>
                  <a:cubicBezTo>
                    <a:pt x="1230932" y="1551889"/>
                    <a:pt x="1230932" y="1551889"/>
                    <a:pt x="1230932" y="1551889"/>
                  </a:cubicBezTo>
                  <a:cubicBezTo>
                    <a:pt x="1230932" y="1551889"/>
                    <a:pt x="1230932" y="1551889"/>
                    <a:pt x="1230932" y="1551889"/>
                  </a:cubicBezTo>
                  <a:close/>
                  <a:moveTo>
                    <a:pt x="927439" y="1819943"/>
                  </a:moveTo>
                  <a:cubicBezTo>
                    <a:pt x="927439" y="1819943"/>
                    <a:pt x="920380" y="1816415"/>
                    <a:pt x="920380" y="1812889"/>
                  </a:cubicBezTo>
                  <a:cubicBezTo>
                    <a:pt x="920380" y="1812889"/>
                    <a:pt x="927439" y="1816415"/>
                    <a:pt x="927439" y="1819943"/>
                  </a:cubicBezTo>
                  <a:close/>
                  <a:moveTo>
                    <a:pt x="923910" y="1809362"/>
                  </a:moveTo>
                  <a:cubicBezTo>
                    <a:pt x="923910" y="1809362"/>
                    <a:pt x="923910" y="1809362"/>
                    <a:pt x="923910" y="1809362"/>
                  </a:cubicBezTo>
                  <a:cubicBezTo>
                    <a:pt x="923910" y="1809362"/>
                    <a:pt x="923910" y="1809362"/>
                    <a:pt x="923910" y="1809362"/>
                  </a:cubicBezTo>
                  <a:lnTo>
                    <a:pt x="923910" y="1809362"/>
                  </a:lnTo>
                  <a:close/>
                  <a:moveTo>
                    <a:pt x="927439" y="1819943"/>
                  </a:moveTo>
                  <a:cubicBezTo>
                    <a:pt x="927439" y="1819943"/>
                    <a:pt x="927439" y="1819943"/>
                    <a:pt x="927439" y="1819943"/>
                  </a:cubicBezTo>
                  <a:cubicBezTo>
                    <a:pt x="927439" y="1819943"/>
                    <a:pt x="927439" y="1819943"/>
                    <a:pt x="927439" y="1819943"/>
                  </a:cubicBezTo>
                  <a:cubicBezTo>
                    <a:pt x="927439" y="1819943"/>
                    <a:pt x="927439" y="1819943"/>
                    <a:pt x="927439" y="1819943"/>
                  </a:cubicBezTo>
                  <a:close/>
                  <a:moveTo>
                    <a:pt x="930967" y="1848159"/>
                  </a:moveTo>
                  <a:cubicBezTo>
                    <a:pt x="930967" y="1848159"/>
                    <a:pt x="930967" y="1848159"/>
                    <a:pt x="930967" y="1848159"/>
                  </a:cubicBezTo>
                  <a:cubicBezTo>
                    <a:pt x="930967" y="1848159"/>
                    <a:pt x="930967" y="1848159"/>
                    <a:pt x="930967" y="1848159"/>
                  </a:cubicBezTo>
                  <a:cubicBezTo>
                    <a:pt x="930967" y="1848159"/>
                    <a:pt x="930967" y="1848159"/>
                    <a:pt x="930967" y="1848159"/>
                  </a:cubicBezTo>
                  <a:close/>
                  <a:moveTo>
                    <a:pt x="934496" y="1855213"/>
                  </a:moveTo>
                  <a:cubicBezTo>
                    <a:pt x="934496" y="1855213"/>
                    <a:pt x="934496" y="1855213"/>
                    <a:pt x="934496" y="1855213"/>
                  </a:cubicBezTo>
                  <a:cubicBezTo>
                    <a:pt x="934496" y="1855213"/>
                    <a:pt x="934496" y="1855213"/>
                    <a:pt x="934496" y="1855213"/>
                  </a:cubicBezTo>
                  <a:lnTo>
                    <a:pt x="934496" y="1855213"/>
                  </a:lnTo>
                  <a:close/>
                  <a:moveTo>
                    <a:pt x="930967" y="1848159"/>
                  </a:moveTo>
                  <a:cubicBezTo>
                    <a:pt x="930967" y="1848159"/>
                    <a:pt x="934496" y="1851686"/>
                    <a:pt x="938025" y="1855213"/>
                  </a:cubicBezTo>
                  <a:cubicBezTo>
                    <a:pt x="938025" y="1855213"/>
                    <a:pt x="930967" y="1851686"/>
                    <a:pt x="930967" y="1848159"/>
                  </a:cubicBezTo>
                  <a:close/>
                  <a:moveTo>
                    <a:pt x="556894" y="924080"/>
                  </a:moveTo>
                  <a:cubicBezTo>
                    <a:pt x="556894" y="924080"/>
                    <a:pt x="556894" y="924080"/>
                    <a:pt x="556894" y="924080"/>
                  </a:cubicBezTo>
                  <a:cubicBezTo>
                    <a:pt x="556894" y="924080"/>
                    <a:pt x="556894" y="924080"/>
                    <a:pt x="556894" y="924080"/>
                  </a:cubicBezTo>
                  <a:cubicBezTo>
                    <a:pt x="556894" y="924080"/>
                    <a:pt x="556894" y="924080"/>
                    <a:pt x="556894" y="924080"/>
                  </a:cubicBezTo>
                  <a:cubicBezTo>
                    <a:pt x="556894" y="924080"/>
                    <a:pt x="556894" y="924080"/>
                    <a:pt x="556894" y="924080"/>
                  </a:cubicBezTo>
                  <a:close/>
                  <a:moveTo>
                    <a:pt x="934496" y="1858740"/>
                  </a:moveTo>
                  <a:lnTo>
                    <a:pt x="934496" y="1858740"/>
                  </a:lnTo>
                  <a:cubicBezTo>
                    <a:pt x="934496" y="1858740"/>
                    <a:pt x="934496" y="1858740"/>
                    <a:pt x="934496" y="1858740"/>
                  </a:cubicBezTo>
                  <a:cubicBezTo>
                    <a:pt x="934496" y="1858740"/>
                    <a:pt x="934496" y="1858740"/>
                    <a:pt x="934496" y="1858740"/>
                  </a:cubicBezTo>
                  <a:close/>
                  <a:moveTo>
                    <a:pt x="934496" y="1858740"/>
                  </a:moveTo>
                  <a:cubicBezTo>
                    <a:pt x="934496" y="1858740"/>
                    <a:pt x="934496" y="1858740"/>
                    <a:pt x="934496" y="1858740"/>
                  </a:cubicBezTo>
                  <a:cubicBezTo>
                    <a:pt x="934496" y="1858740"/>
                    <a:pt x="934496" y="1858740"/>
                    <a:pt x="934496" y="1858740"/>
                  </a:cubicBezTo>
                  <a:cubicBezTo>
                    <a:pt x="934496" y="1858740"/>
                    <a:pt x="934496" y="1858740"/>
                    <a:pt x="934496" y="1858740"/>
                  </a:cubicBezTo>
                  <a:close/>
                  <a:moveTo>
                    <a:pt x="80480" y="754783"/>
                  </a:moveTo>
                  <a:cubicBezTo>
                    <a:pt x="80480" y="754783"/>
                    <a:pt x="80480" y="754783"/>
                    <a:pt x="80480" y="754783"/>
                  </a:cubicBezTo>
                  <a:cubicBezTo>
                    <a:pt x="80480" y="754783"/>
                    <a:pt x="80480" y="754783"/>
                    <a:pt x="80480" y="754783"/>
                  </a:cubicBezTo>
                  <a:cubicBezTo>
                    <a:pt x="80480" y="754783"/>
                    <a:pt x="80480" y="754783"/>
                    <a:pt x="80480" y="754783"/>
                  </a:cubicBezTo>
                  <a:close/>
                  <a:moveTo>
                    <a:pt x="920380" y="1802307"/>
                  </a:moveTo>
                  <a:cubicBezTo>
                    <a:pt x="920380" y="1802307"/>
                    <a:pt x="920380" y="1805835"/>
                    <a:pt x="920380" y="1809362"/>
                  </a:cubicBezTo>
                  <a:cubicBezTo>
                    <a:pt x="920380" y="1809362"/>
                    <a:pt x="920380" y="1805835"/>
                    <a:pt x="920380" y="1802307"/>
                  </a:cubicBezTo>
                  <a:lnTo>
                    <a:pt x="920380" y="1802307"/>
                  </a:lnTo>
                  <a:close/>
                  <a:moveTo>
                    <a:pt x="920380" y="1809362"/>
                  </a:moveTo>
                  <a:cubicBezTo>
                    <a:pt x="920380" y="1809362"/>
                    <a:pt x="920380" y="1809362"/>
                    <a:pt x="920380" y="1809362"/>
                  </a:cubicBezTo>
                  <a:cubicBezTo>
                    <a:pt x="920380" y="1809362"/>
                    <a:pt x="920380" y="1809362"/>
                    <a:pt x="920380" y="1809362"/>
                  </a:cubicBezTo>
                  <a:cubicBezTo>
                    <a:pt x="920380" y="1809362"/>
                    <a:pt x="920380" y="1809362"/>
                    <a:pt x="920380" y="1809362"/>
                  </a:cubicBezTo>
                  <a:close/>
                  <a:moveTo>
                    <a:pt x="920380" y="1802307"/>
                  </a:moveTo>
                  <a:cubicBezTo>
                    <a:pt x="920380" y="1802307"/>
                    <a:pt x="920380" y="1802307"/>
                    <a:pt x="920380" y="1802307"/>
                  </a:cubicBezTo>
                  <a:cubicBezTo>
                    <a:pt x="920380" y="1802307"/>
                    <a:pt x="920380" y="1802307"/>
                    <a:pt x="920380" y="1802307"/>
                  </a:cubicBezTo>
                  <a:cubicBezTo>
                    <a:pt x="920380" y="1802307"/>
                    <a:pt x="920380" y="1802307"/>
                    <a:pt x="920380" y="1802307"/>
                  </a:cubicBezTo>
                  <a:close/>
                  <a:moveTo>
                    <a:pt x="920380" y="1802307"/>
                  </a:moveTo>
                  <a:cubicBezTo>
                    <a:pt x="920380" y="1802307"/>
                    <a:pt x="920380" y="1802307"/>
                    <a:pt x="920380" y="1802307"/>
                  </a:cubicBezTo>
                  <a:cubicBezTo>
                    <a:pt x="920380" y="1802307"/>
                    <a:pt x="920380" y="1802307"/>
                    <a:pt x="920380" y="1802307"/>
                  </a:cubicBezTo>
                  <a:cubicBezTo>
                    <a:pt x="920380" y="1802307"/>
                    <a:pt x="920380" y="1802307"/>
                    <a:pt x="920380" y="1802307"/>
                  </a:cubicBezTo>
                  <a:close/>
                  <a:moveTo>
                    <a:pt x="91066" y="751256"/>
                  </a:moveTo>
                  <a:cubicBezTo>
                    <a:pt x="91066" y="751256"/>
                    <a:pt x="91066" y="751256"/>
                    <a:pt x="91066" y="751256"/>
                  </a:cubicBezTo>
                  <a:cubicBezTo>
                    <a:pt x="91066" y="751256"/>
                    <a:pt x="91066" y="751256"/>
                    <a:pt x="91066" y="751256"/>
                  </a:cubicBezTo>
                  <a:cubicBezTo>
                    <a:pt x="91066" y="751256"/>
                    <a:pt x="91066" y="751256"/>
                    <a:pt x="91066" y="751256"/>
                  </a:cubicBezTo>
                  <a:cubicBezTo>
                    <a:pt x="91066" y="751256"/>
                    <a:pt x="91066" y="751256"/>
                    <a:pt x="91066" y="751256"/>
                  </a:cubicBezTo>
                  <a:cubicBezTo>
                    <a:pt x="91066" y="751256"/>
                    <a:pt x="91066" y="751256"/>
                    <a:pt x="91066" y="751256"/>
                  </a:cubicBezTo>
                  <a:close/>
                  <a:moveTo>
                    <a:pt x="1375621" y="1223876"/>
                  </a:moveTo>
                  <a:cubicBezTo>
                    <a:pt x="1375621" y="1206241"/>
                    <a:pt x="1375621" y="1185079"/>
                    <a:pt x="1375621" y="1167444"/>
                  </a:cubicBezTo>
                  <a:cubicBezTo>
                    <a:pt x="1382679" y="1170971"/>
                    <a:pt x="1382679" y="1178026"/>
                    <a:pt x="1382679" y="1181552"/>
                  </a:cubicBezTo>
                  <a:cubicBezTo>
                    <a:pt x="1382679" y="1202714"/>
                    <a:pt x="1386209" y="1223876"/>
                    <a:pt x="1382679" y="1245039"/>
                  </a:cubicBezTo>
                  <a:cubicBezTo>
                    <a:pt x="1379150" y="1245039"/>
                    <a:pt x="1379150" y="1245039"/>
                    <a:pt x="1379150" y="1237984"/>
                  </a:cubicBezTo>
                  <a:cubicBezTo>
                    <a:pt x="1379150" y="1234457"/>
                    <a:pt x="1379150" y="1227404"/>
                    <a:pt x="1379150" y="1223876"/>
                  </a:cubicBezTo>
                  <a:close/>
                  <a:moveTo>
                    <a:pt x="1026250" y="1894010"/>
                  </a:moveTo>
                  <a:cubicBezTo>
                    <a:pt x="1026250" y="1901065"/>
                    <a:pt x="1015664" y="1908118"/>
                    <a:pt x="1012135" y="1911645"/>
                  </a:cubicBezTo>
                  <a:cubicBezTo>
                    <a:pt x="994490" y="1925753"/>
                    <a:pt x="980374" y="1936335"/>
                    <a:pt x="959200" y="1943388"/>
                  </a:cubicBezTo>
                  <a:cubicBezTo>
                    <a:pt x="980374" y="1925753"/>
                    <a:pt x="1005076" y="1911645"/>
                    <a:pt x="1026250" y="1894010"/>
                  </a:cubicBezTo>
                  <a:cubicBezTo>
                    <a:pt x="1026250" y="1894010"/>
                    <a:pt x="1026250" y="1894010"/>
                    <a:pt x="1026250" y="1894010"/>
                  </a:cubicBezTo>
                  <a:close/>
                  <a:moveTo>
                    <a:pt x="1386209" y="1364957"/>
                  </a:moveTo>
                  <a:lnTo>
                    <a:pt x="1386209" y="1364957"/>
                  </a:lnTo>
                  <a:cubicBezTo>
                    <a:pt x="1386209" y="1364957"/>
                    <a:pt x="1386209" y="1364957"/>
                    <a:pt x="1386209" y="1364957"/>
                  </a:cubicBezTo>
                  <a:cubicBezTo>
                    <a:pt x="1386209" y="1364957"/>
                    <a:pt x="1386209" y="1364957"/>
                    <a:pt x="1386209" y="1364957"/>
                  </a:cubicBezTo>
                  <a:close/>
                  <a:moveTo>
                    <a:pt x="1382679" y="1368484"/>
                  </a:moveTo>
                  <a:cubicBezTo>
                    <a:pt x="1382679" y="1368484"/>
                    <a:pt x="1382679" y="1368484"/>
                    <a:pt x="1386209" y="1364957"/>
                  </a:cubicBezTo>
                  <a:cubicBezTo>
                    <a:pt x="1386209" y="1364957"/>
                    <a:pt x="1386209" y="1364957"/>
                    <a:pt x="1386209" y="1368484"/>
                  </a:cubicBezTo>
                  <a:cubicBezTo>
                    <a:pt x="1379150" y="1389647"/>
                    <a:pt x="1372092" y="1407282"/>
                    <a:pt x="1365034" y="1428443"/>
                  </a:cubicBezTo>
                  <a:cubicBezTo>
                    <a:pt x="1365034" y="1428443"/>
                    <a:pt x="1365034" y="1431970"/>
                    <a:pt x="1357976" y="1439025"/>
                  </a:cubicBezTo>
                  <a:cubicBezTo>
                    <a:pt x="1357976" y="1431970"/>
                    <a:pt x="1357976" y="1431970"/>
                    <a:pt x="1357976" y="1428443"/>
                  </a:cubicBezTo>
                  <a:cubicBezTo>
                    <a:pt x="1365034" y="1407282"/>
                    <a:pt x="1375621" y="1389647"/>
                    <a:pt x="1382679" y="1368484"/>
                  </a:cubicBezTo>
                  <a:close/>
                  <a:moveTo>
                    <a:pt x="1421499" y="1206241"/>
                  </a:moveTo>
                  <a:cubicBezTo>
                    <a:pt x="1421499" y="1206241"/>
                    <a:pt x="1421499" y="1206241"/>
                    <a:pt x="1421499" y="1206241"/>
                  </a:cubicBezTo>
                  <a:cubicBezTo>
                    <a:pt x="1421499" y="1220349"/>
                    <a:pt x="1421499" y="1237984"/>
                    <a:pt x="1421499" y="1259147"/>
                  </a:cubicBezTo>
                  <a:cubicBezTo>
                    <a:pt x="1421499" y="1259147"/>
                    <a:pt x="1421499" y="1252092"/>
                    <a:pt x="1421499" y="1248566"/>
                  </a:cubicBezTo>
                  <a:cubicBezTo>
                    <a:pt x="1421499" y="1234457"/>
                    <a:pt x="1421499" y="1220349"/>
                    <a:pt x="1421499" y="1206241"/>
                  </a:cubicBezTo>
                  <a:cubicBezTo>
                    <a:pt x="1421499" y="1206241"/>
                    <a:pt x="1421499" y="1206241"/>
                    <a:pt x="1421499" y="1206241"/>
                  </a:cubicBezTo>
                  <a:close/>
                  <a:moveTo>
                    <a:pt x="1252106" y="1601268"/>
                  </a:moveTo>
                  <a:cubicBezTo>
                    <a:pt x="1245049" y="1625956"/>
                    <a:pt x="1230932" y="1650646"/>
                    <a:pt x="1216816" y="1657699"/>
                  </a:cubicBezTo>
                  <a:cubicBezTo>
                    <a:pt x="1227404" y="1636538"/>
                    <a:pt x="1237990" y="1618903"/>
                    <a:pt x="1252106" y="1601268"/>
                  </a:cubicBezTo>
                  <a:close/>
                  <a:moveTo>
                    <a:pt x="1396795" y="1181552"/>
                  </a:moveTo>
                  <a:cubicBezTo>
                    <a:pt x="1396795" y="1195661"/>
                    <a:pt x="1396795" y="1213296"/>
                    <a:pt x="1396795" y="1227404"/>
                  </a:cubicBezTo>
                  <a:cubicBezTo>
                    <a:pt x="1393266" y="1227404"/>
                    <a:pt x="1393266" y="1227404"/>
                    <a:pt x="1393266" y="1227404"/>
                  </a:cubicBezTo>
                  <a:cubicBezTo>
                    <a:pt x="1393266" y="1213296"/>
                    <a:pt x="1393266" y="1199187"/>
                    <a:pt x="1393266" y="1185079"/>
                  </a:cubicBezTo>
                  <a:cubicBezTo>
                    <a:pt x="1393266" y="1185079"/>
                    <a:pt x="1393266" y="1185079"/>
                    <a:pt x="1393266" y="1185079"/>
                  </a:cubicBezTo>
                  <a:close/>
                  <a:moveTo>
                    <a:pt x="962729" y="1929280"/>
                  </a:moveTo>
                  <a:cubicBezTo>
                    <a:pt x="973315" y="1915173"/>
                    <a:pt x="987431" y="1904591"/>
                    <a:pt x="1005076" y="1894010"/>
                  </a:cubicBezTo>
                  <a:cubicBezTo>
                    <a:pt x="994490" y="1908118"/>
                    <a:pt x="976845" y="1922226"/>
                    <a:pt x="962729" y="1929280"/>
                  </a:cubicBezTo>
                  <a:close/>
                  <a:moveTo>
                    <a:pt x="1403854" y="1199187"/>
                  </a:moveTo>
                  <a:cubicBezTo>
                    <a:pt x="1410911" y="1209769"/>
                    <a:pt x="1410911" y="1220349"/>
                    <a:pt x="1407382" y="1234457"/>
                  </a:cubicBezTo>
                  <a:cubicBezTo>
                    <a:pt x="1403854" y="1223876"/>
                    <a:pt x="1403854" y="1209769"/>
                    <a:pt x="1403854" y="1199187"/>
                  </a:cubicBezTo>
                  <a:close/>
                  <a:moveTo>
                    <a:pt x="1245049" y="1636538"/>
                  </a:moveTo>
                  <a:cubicBezTo>
                    <a:pt x="1245049" y="1636538"/>
                    <a:pt x="1245049" y="1636538"/>
                    <a:pt x="1245049" y="1636538"/>
                  </a:cubicBezTo>
                  <a:cubicBezTo>
                    <a:pt x="1245049" y="1636538"/>
                    <a:pt x="1245049" y="1636538"/>
                    <a:pt x="1245049" y="1636538"/>
                  </a:cubicBezTo>
                  <a:lnTo>
                    <a:pt x="1245049" y="1636538"/>
                  </a:lnTo>
                  <a:close/>
                  <a:moveTo>
                    <a:pt x="1245049" y="1629484"/>
                  </a:moveTo>
                  <a:cubicBezTo>
                    <a:pt x="1245049" y="1629484"/>
                    <a:pt x="1245049" y="1625956"/>
                    <a:pt x="1248577" y="1622429"/>
                  </a:cubicBezTo>
                  <a:cubicBezTo>
                    <a:pt x="1248577" y="1629484"/>
                    <a:pt x="1248577" y="1633011"/>
                    <a:pt x="1241519" y="1636538"/>
                  </a:cubicBezTo>
                  <a:cubicBezTo>
                    <a:pt x="1241519" y="1636538"/>
                    <a:pt x="1241519" y="1633011"/>
                    <a:pt x="1241519" y="1629484"/>
                  </a:cubicBezTo>
                  <a:close/>
                  <a:moveTo>
                    <a:pt x="1248577" y="1618903"/>
                  </a:moveTo>
                  <a:cubicBezTo>
                    <a:pt x="1248577" y="1618903"/>
                    <a:pt x="1248577" y="1618903"/>
                    <a:pt x="1248577" y="1618903"/>
                  </a:cubicBezTo>
                  <a:cubicBezTo>
                    <a:pt x="1248577" y="1618903"/>
                    <a:pt x="1248577" y="1618903"/>
                    <a:pt x="1248577" y="1618903"/>
                  </a:cubicBezTo>
                  <a:lnTo>
                    <a:pt x="1248577" y="1618903"/>
                  </a:lnTo>
                  <a:close/>
                  <a:moveTo>
                    <a:pt x="1245049" y="1636538"/>
                  </a:moveTo>
                  <a:cubicBezTo>
                    <a:pt x="1245049" y="1640064"/>
                    <a:pt x="1245049" y="1643592"/>
                    <a:pt x="1237990" y="1647119"/>
                  </a:cubicBezTo>
                  <a:cubicBezTo>
                    <a:pt x="1237990" y="1640064"/>
                    <a:pt x="1237990" y="1640064"/>
                    <a:pt x="1245049" y="1636538"/>
                  </a:cubicBezTo>
                  <a:close/>
                  <a:moveTo>
                    <a:pt x="1245049" y="1636538"/>
                  </a:moveTo>
                  <a:cubicBezTo>
                    <a:pt x="1245049" y="1636538"/>
                    <a:pt x="1245049" y="1636538"/>
                    <a:pt x="1245049" y="1636538"/>
                  </a:cubicBezTo>
                  <a:cubicBezTo>
                    <a:pt x="1245049" y="1636538"/>
                    <a:pt x="1245049" y="1636538"/>
                    <a:pt x="1245049" y="1636538"/>
                  </a:cubicBezTo>
                  <a:cubicBezTo>
                    <a:pt x="1245049" y="1636538"/>
                    <a:pt x="1245049" y="1636538"/>
                    <a:pt x="1245049" y="1636538"/>
                  </a:cubicBezTo>
                  <a:close/>
                  <a:moveTo>
                    <a:pt x="1252106" y="1611849"/>
                  </a:moveTo>
                  <a:cubicBezTo>
                    <a:pt x="1252106" y="1615376"/>
                    <a:pt x="1252106" y="1618903"/>
                    <a:pt x="1252106" y="1618903"/>
                  </a:cubicBezTo>
                  <a:cubicBezTo>
                    <a:pt x="1252106" y="1618903"/>
                    <a:pt x="1252106" y="1615376"/>
                    <a:pt x="1252106" y="1611849"/>
                  </a:cubicBezTo>
                  <a:close/>
                  <a:moveTo>
                    <a:pt x="1248577" y="1618903"/>
                  </a:moveTo>
                  <a:cubicBezTo>
                    <a:pt x="1248577" y="1618903"/>
                    <a:pt x="1248577" y="1618903"/>
                    <a:pt x="1248577" y="1618903"/>
                  </a:cubicBezTo>
                  <a:cubicBezTo>
                    <a:pt x="1248577" y="1618903"/>
                    <a:pt x="1248577" y="1618903"/>
                    <a:pt x="1248577" y="1618903"/>
                  </a:cubicBezTo>
                  <a:cubicBezTo>
                    <a:pt x="1248577" y="1618903"/>
                    <a:pt x="1248577" y="1618903"/>
                    <a:pt x="1248577" y="1618903"/>
                  </a:cubicBezTo>
                  <a:close/>
                  <a:moveTo>
                    <a:pt x="1386209" y="1364957"/>
                  </a:moveTo>
                  <a:cubicBezTo>
                    <a:pt x="1386209" y="1364957"/>
                    <a:pt x="1386209" y="1364957"/>
                    <a:pt x="1386209" y="1364957"/>
                  </a:cubicBezTo>
                  <a:cubicBezTo>
                    <a:pt x="1386209" y="1364957"/>
                    <a:pt x="1386209" y="1364957"/>
                    <a:pt x="1386209" y="1364957"/>
                  </a:cubicBezTo>
                  <a:cubicBezTo>
                    <a:pt x="1386209" y="1364957"/>
                    <a:pt x="1386209" y="1364957"/>
                    <a:pt x="1386209" y="1364957"/>
                  </a:cubicBezTo>
                  <a:close/>
                  <a:moveTo>
                    <a:pt x="1389737" y="1354377"/>
                  </a:moveTo>
                  <a:lnTo>
                    <a:pt x="1389737" y="1354377"/>
                  </a:lnTo>
                  <a:cubicBezTo>
                    <a:pt x="1389737" y="1357903"/>
                    <a:pt x="1389737" y="1361430"/>
                    <a:pt x="1389737" y="1364957"/>
                  </a:cubicBezTo>
                  <a:cubicBezTo>
                    <a:pt x="1389737" y="1361430"/>
                    <a:pt x="1389737" y="1357903"/>
                    <a:pt x="1389737" y="1354377"/>
                  </a:cubicBezTo>
                  <a:close/>
                  <a:moveTo>
                    <a:pt x="1389737" y="1354377"/>
                  </a:moveTo>
                  <a:cubicBezTo>
                    <a:pt x="1389737" y="1354377"/>
                    <a:pt x="1389737" y="1354377"/>
                    <a:pt x="1389737" y="1354377"/>
                  </a:cubicBezTo>
                  <a:cubicBezTo>
                    <a:pt x="1389737" y="1354377"/>
                    <a:pt x="1389737" y="1354377"/>
                    <a:pt x="1389737" y="1354377"/>
                  </a:cubicBezTo>
                  <a:cubicBezTo>
                    <a:pt x="1389737" y="1354377"/>
                    <a:pt x="1389737" y="1354377"/>
                    <a:pt x="1389737" y="1354377"/>
                  </a:cubicBezTo>
                  <a:close/>
                  <a:moveTo>
                    <a:pt x="1389737" y="1354377"/>
                  </a:moveTo>
                  <a:cubicBezTo>
                    <a:pt x="1389737" y="1354377"/>
                    <a:pt x="1389737" y="1354377"/>
                    <a:pt x="1389737" y="1354377"/>
                  </a:cubicBezTo>
                  <a:cubicBezTo>
                    <a:pt x="1389737" y="1354377"/>
                    <a:pt x="1389737" y="1354377"/>
                    <a:pt x="1389737" y="1354377"/>
                  </a:cubicBezTo>
                  <a:cubicBezTo>
                    <a:pt x="1389737" y="1354377"/>
                    <a:pt x="1389737" y="1354377"/>
                    <a:pt x="1389737" y="1354377"/>
                  </a:cubicBezTo>
                  <a:close/>
                  <a:moveTo>
                    <a:pt x="1255635" y="1590686"/>
                  </a:moveTo>
                  <a:lnTo>
                    <a:pt x="1255635" y="1590686"/>
                  </a:lnTo>
                  <a:cubicBezTo>
                    <a:pt x="1255635" y="1590686"/>
                    <a:pt x="1255635" y="1590686"/>
                    <a:pt x="1255635" y="1590686"/>
                  </a:cubicBezTo>
                  <a:lnTo>
                    <a:pt x="1255635" y="1590686"/>
                  </a:lnTo>
                  <a:close/>
                  <a:moveTo>
                    <a:pt x="1259164" y="1601268"/>
                  </a:moveTo>
                  <a:lnTo>
                    <a:pt x="1259164" y="1601268"/>
                  </a:lnTo>
                  <a:cubicBezTo>
                    <a:pt x="1259164" y="1601268"/>
                    <a:pt x="1259164" y="1601268"/>
                    <a:pt x="1259164" y="1601268"/>
                  </a:cubicBezTo>
                  <a:lnTo>
                    <a:pt x="1259164" y="1601268"/>
                  </a:lnTo>
                  <a:close/>
                  <a:moveTo>
                    <a:pt x="1657941" y="1329687"/>
                  </a:moveTo>
                  <a:cubicBezTo>
                    <a:pt x="1657941" y="1333214"/>
                    <a:pt x="1657941" y="1336742"/>
                    <a:pt x="1654411" y="1336742"/>
                  </a:cubicBezTo>
                  <a:cubicBezTo>
                    <a:pt x="1643825" y="1340268"/>
                    <a:pt x="1629709" y="1340268"/>
                    <a:pt x="1615593" y="1340268"/>
                  </a:cubicBezTo>
                  <a:cubicBezTo>
                    <a:pt x="1608535" y="1340268"/>
                    <a:pt x="1601476" y="1340268"/>
                    <a:pt x="1594419" y="1340268"/>
                  </a:cubicBezTo>
                  <a:cubicBezTo>
                    <a:pt x="1594419" y="1336742"/>
                    <a:pt x="1594419" y="1336742"/>
                    <a:pt x="1597948" y="1336742"/>
                  </a:cubicBezTo>
                  <a:cubicBezTo>
                    <a:pt x="1605006" y="1336742"/>
                    <a:pt x="1608535" y="1336742"/>
                    <a:pt x="1612064" y="1336742"/>
                  </a:cubicBezTo>
                  <a:cubicBezTo>
                    <a:pt x="1612064" y="1336742"/>
                    <a:pt x="1612064" y="1336742"/>
                    <a:pt x="1608535" y="1333214"/>
                  </a:cubicBezTo>
                  <a:cubicBezTo>
                    <a:pt x="1619121" y="1333214"/>
                    <a:pt x="1626180" y="1333214"/>
                    <a:pt x="1636766" y="1329687"/>
                  </a:cubicBezTo>
                  <a:cubicBezTo>
                    <a:pt x="1636766" y="1329687"/>
                    <a:pt x="1640296" y="1329687"/>
                    <a:pt x="1643825" y="1329687"/>
                  </a:cubicBezTo>
                  <a:cubicBezTo>
                    <a:pt x="1636766" y="1329687"/>
                    <a:pt x="1636766" y="1333214"/>
                    <a:pt x="1633238" y="1336742"/>
                  </a:cubicBezTo>
                  <a:cubicBezTo>
                    <a:pt x="1626180" y="1336742"/>
                    <a:pt x="1619121" y="1336742"/>
                    <a:pt x="1612064" y="1336742"/>
                  </a:cubicBezTo>
                  <a:cubicBezTo>
                    <a:pt x="1619121" y="1340268"/>
                    <a:pt x="1626180" y="1336742"/>
                    <a:pt x="1633238" y="1336742"/>
                  </a:cubicBezTo>
                  <a:cubicBezTo>
                    <a:pt x="1633238" y="1336742"/>
                    <a:pt x="1636766" y="1336742"/>
                    <a:pt x="1640296" y="1336742"/>
                  </a:cubicBezTo>
                  <a:cubicBezTo>
                    <a:pt x="1643825" y="1336742"/>
                    <a:pt x="1650883" y="1336742"/>
                    <a:pt x="1654411" y="1336742"/>
                  </a:cubicBezTo>
                  <a:close/>
                  <a:moveTo>
                    <a:pt x="1636766" y="1329687"/>
                  </a:moveTo>
                  <a:cubicBezTo>
                    <a:pt x="1636766" y="1329687"/>
                    <a:pt x="1636766" y="1329687"/>
                    <a:pt x="1636766" y="1329687"/>
                  </a:cubicBezTo>
                  <a:lnTo>
                    <a:pt x="1636766" y="1329687"/>
                  </a:lnTo>
                  <a:cubicBezTo>
                    <a:pt x="1636766" y="1329687"/>
                    <a:pt x="1636766" y="1329687"/>
                    <a:pt x="1636766" y="1329687"/>
                  </a:cubicBezTo>
                  <a:close/>
                  <a:moveTo>
                    <a:pt x="1636766" y="1329687"/>
                  </a:moveTo>
                  <a:cubicBezTo>
                    <a:pt x="1636766" y="1329687"/>
                    <a:pt x="1636766" y="1329687"/>
                    <a:pt x="1636766" y="1329687"/>
                  </a:cubicBezTo>
                  <a:lnTo>
                    <a:pt x="1636766" y="1329687"/>
                  </a:lnTo>
                  <a:cubicBezTo>
                    <a:pt x="1636766" y="1329687"/>
                    <a:pt x="1636766" y="1329687"/>
                    <a:pt x="1636766" y="1329687"/>
                  </a:cubicBezTo>
                  <a:close/>
                  <a:moveTo>
                    <a:pt x="1622651" y="1276782"/>
                  </a:moveTo>
                  <a:cubicBezTo>
                    <a:pt x="1615593" y="1276782"/>
                    <a:pt x="1608535" y="1276782"/>
                    <a:pt x="1605006" y="1269727"/>
                  </a:cubicBezTo>
                  <a:cubicBezTo>
                    <a:pt x="1612064" y="1269727"/>
                    <a:pt x="1612064" y="1269727"/>
                    <a:pt x="1622651" y="1276782"/>
                  </a:cubicBezTo>
                  <a:close/>
                </a:path>
              </a:pathLst>
            </a:custGeom>
            <a:solidFill>
              <a:srgbClr val="F3745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1118" name="Google Shape;1118;p40"/>
            <p:cNvSpPr/>
            <p:nvPr/>
          </p:nvSpPr>
          <p:spPr>
            <a:xfrm>
              <a:off x="6858262" y="7650182"/>
              <a:ext cx="395806" cy="557056"/>
            </a:xfrm>
            <a:custGeom>
              <a:avLst/>
              <a:gdLst/>
              <a:ahLst/>
              <a:cxnLst/>
              <a:rect l="l" t="t" r="r" b="b"/>
              <a:pathLst>
                <a:path w="395806" h="557056" extrusionOk="0">
                  <a:moveTo>
                    <a:pt x="367015" y="151662"/>
                  </a:moveTo>
                  <a:cubicBezTo>
                    <a:pt x="352900" y="134027"/>
                    <a:pt x="338784" y="119919"/>
                    <a:pt x="317610" y="116392"/>
                  </a:cubicBezTo>
                  <a:cubicBezTo>
                    <a:pt x="303494" y="112864"/>
                    <a:pt x="285849" y="109337"/>
                    <a:pt x="271732" y="109337"/>
                  </a:cubicBezTo>
                  <a:cubicBezTo>
                    <a:pt x="254087" y="109337"/>
                    <a:pt x="236442" y="112864"/>
                    <a:pt x="218797" y="116392"/>
                  </a:cubicBezTo>
                  <a:cubicBezTo>
                    <a:pt x="218797" y="116392"/>
                    <a:pt x="222326" y="109337"/>
                    <a:pt x="225856" y="105811"/>
                  </a:cubicBezTo>
                  <a:cubicBezTo>
                    <a:pt x="232914" y="91702"/>
                    <a:pt x="239971" y="81121"/>
                    <a:pt x="247030" y="67013"/>
                  </a:cubicBezTo>
                  <a:cubicBezTo>
                    <a:pt x="250559" y="56432"/>
                    <a:pt x="254087" y="49378"/>
                    <a:pt x="257616" y="38797"/>
                  </a:cubicBezTo>
                  <a:cubicBezTo>
                    <a:pt x="257616" y="31743"/>
                    <a:pt x="257616" y="21162"/>
                    <a:pt x="257616" y="14108"/>
                  </a:cubicBezTo>
                  <a:cubicBezTo>
                    <a:pt x="257616" y="10581"/>
                    <a:pt x="250559" y="7054"/>
                    <a:pt x="247030" y="10581"/>
                  </a:cubicBezTo>
                  <a:cubicBezTo>
                    <a:pt x="239971" y="10581"/>
                    <a:pt x="236442" y="17635"/>
                    <a:pt x="229385" y="21162"/>
                  </a:cubicBezTo>
                  <a:cubicBezTo>
                    <a:pt x="218797" y="31743"/>
                    <a:pt x="211740" y="42324"/>
                    <a:pt x="204681" y="49378"/>
                  </a:cubicBezTo>
                  <a:cubicBezTo>
                    <a:pt x="204681" y="52906"/>
                    <a:pt x="197624" y="56432"/>
                    <a:pt x="194095" y="63486"/>
                  </a:cubicBezTo>
                  <a:cubicBezTo>
                    <a:pt x="194095" y="56432"/>
                    <a:pt x="194095" y="49378"/>
                    <a:pt x="190566" y="45851"/>
                  </a:cubicBezTo>
                  <a:cubicBezTo>
                    <a:pt x="190566" y="31743"/>
                    <a:pt x="183507" y="21162"/>
                    <a:pt x="179979" y="10581"/>
                  </a:cubicBezTo>
                  <a:cubicBezTo>
                    <a:pt x="176450" y="-3527"/>
                    <a:pt x="169391" y="-3527"/>
                    <a:pt x="158805" y="10581"/>
                  </a:cubicBezTo>
                  <a:cubicBezTo>
                    <a:pt x="151746" y="17635"/>
                    <a:pt x="148217" y="24689"/>
                    <a:pt x="144689" y="35270"/>
                  </a:cubicBezTo>
                  <a:cubicBezTo>
                    <a:pt x="137631" y="52906"/>
                    <a:pt x="137631" y="74067"/>
                    <a:pt x="144689" y="91702"/>
                  </a:cubicBezTo>
                  <a:cubicBezTo>
                    <a:pt x="144689" y="98756"/>
                    <a:pt x="144689" y="102284"/>
                    <a:pt x="148217" y="112864"/>
                  </a:cubicBezTo>
                  <a:cubicBezTo>
                    <a:pt x="141160" y="112864"/>
                    <a:pt x="137631" y="105811"/>
                    <a:pt x="137631" y="105811"/>
                  </a:cubicBezTo>
                  <a:cubicBezTo>
                    <a:pt x="119986" y="95229"/>
                    <a:pt x="102341" y="88176"/>
                    <a:pt x="84696" y="84649"/>
                  </a:cubicBezTo>
                  <a:cubicBezTo>
                    <a:pt x="77637" y="84649"/>
                    <a:pt x="70580" y="84649"/>
                    <a:pt x="63522" y="84649"/>
                  </a:cubicBezTo>
                  <a:cubicBezTo>
                    <a:pt x="52935" y="84649"/>
                    <a:pt x="45877" y="95229"/>
                    <a:pt x="49406" y="105811"/>
                  </a:cubicBezTo>
                  <a:cubicBezTo>
                    <a:pt x="49406" y="109337"/>
                    <a:pt x="49406" y="112864"/>
                    <a:pt x="52935" y="116392"/>
                  </a:cubicBezTo>
                  <a:cubicBezTo>
                    <a:pt x="59992" y="130499"/>
                    <a:pt x="70580" y="141081"/>
                    <a:pt x="84696" y="151662"/>
                  </a:cubicBezTo>
                  <a:cubicBezTo>
                    <a:pt x="95282" y="158716"/>
                    <a:pt x="105870" y="162242"/>
                    <a:pt x="116456" y="165770"/>
                  </a:cubicBezTo>
                  <a:cubicBezTo>
                    <a:pt x="112927" y="165770"/>
                    <a:pt x="109399" y="165770"/>
                    <a:pt x="102341" y="169297"/>
                  </a:cubicBezTo>
                  <a:cubicBezTo>
                    <a:pt x="38819" y="183405"/>
                    <a:pt x="3529" y="250418"/>
                    <a:pt x="0" y="292743"/>
                  </a:cubicBezTo>
                  <a:cubicBezTo>
                    <a:pt x="0" y="331540"/>
                    <a:pt x="7057" y="366810"/>
                    <a:pt x="24702" y="398553"/>
                  </a:cubicBezTo>
                  <a:cubicBezTo>
                    <a:pt x="38819" y="423243"/>
                    <a:pt x="59992" y="440878"/>
                    <a:pt x="81167" y="458513"/>
                  </a:cubicBezTo>
                  <a:cubicBezTo>
                    <a:pt x="105870" y="479674"/>
                    <a:pt x="130572" y="500836"/>
                    <a:pt x="155276" y="521999"/>
                  </a:cubicBezTo>
                  <a:cubicBezTo>
                    <a:pt x="165862" y="529053"/>
                    <a:pt x="172921" y="536107"/>
                    <a:pt x="183507" y="543161"/>
                  </a:cubicBezTo>
                  <a:cubicBezTo>
                    <a:pt x="215269" y="564324"/>
                    <a:pt x="236442" y="560796"/>
                    <a:pt x="264675" y="536107"/>
                  </a:cubicBezTo>
                  <a:cubicBezTo>
                    <a:pt x="282320" y="518472"/>
                    <a:pt x="296436" y="497309"/>
                    <a:pt x="310551" y="476148"/>
                  </a:cubicBezTo>
                  <a:cubicBezTo>
                    <a:pt x="335255" y="433823"/>
                    <a:pt x="356429" y="391499"/>
                    <a:pt x="374074" y="345648"/>
                  </a:cubicBezTo>
                  <a:cubicBezTo>
                    <a:pt x="381131" y="324485"/>
                    <a:pt x="388190" y="306850"/>
                    <a:pt x="391719" y="285688"/>
                  </a:cubicBezTo>
                  <a:cubicBezTo>
                    <a:pt x="402305" y="243364"/>
                    <a:pt x="391719" y="201040"/>
                    <a:pt x="367015" y="165770"/>
                  </a:cubicBezTo>
                  <a:close/>
                  <a:moveTo>
                    <a:pt x="194095" y="91702"/>
                  </a:moveTo>
                  <a:cubicBezTo>
                    <a:pt x="194095" y="91702"/>
                    <a:pt x="194095" y="91702"/>
                    <a:pt x="194095" y="91702"/>
                  </a:cubicBezTo>
                  <a:cubicBezTo>
                    <a:pt x="194095" y="91702"/>
                    <a:pt x="194095" y="91702"/>
                    <a:pt x="194095" y="91702"/>
                  </a:cubicBezTo>
                  <a:cubicBezTo>
                    <a:pt x="197624" y="70541"/>
                    <a:pt x="211740" y="52906"/>
                    <a:pt x="225856" y="38797"/>
                  </a:cubicBezTo>
                  <a:cubicBezTo>
                    <a:pt x="225856" y="35270"/>
                    <a:pt x="232914" y="31743"/>
                    <a:pt x="239971" y="28216"/>
                  </a:cubicBezTo>
                  <a:cubicBezTo>
                    <a:pt x="239971" y="35270"/>
                    <a:pt x="239971" y="35270"/>
                    <a:pt x="239971" y="38797"/>
                  </a:cubicBezTo>
                  <a:cubicBezTo>
                    <a:pt x="232914" y="63486"/>
                    <a:pt x="218797" y="84649"/>
                    <a:pt x="204681" y="105811"/>
                  </a:cubicBezTo>
                  <a:cubicBezTo>
                    <a:pt x="204681" y="105811"/>
                    <a:pt x="204681" y="105811"/>
                    <a:pt x="201152" y="105811"/>
                  </a:cubicBezTo>
                  <a:lnTo>
                    <a:pt x="201152" y="105811"/>
                  </a:lnTo>
                  <a:cubicBezTo>
                    <a:pt x="201152" y="105811"/>
                    <a:pt x="201152" y="105811"/>
                    <a:pt x="201152" y="105811"/>
                  </a:cubicBezTo>
                  <a:cubicBezTo>
                    <a:pt x="201152" y="105811"/>
                    <a:pt x="201152" y="105811"/>
                    <a:pt x="201152" y="105811"/>
                  </a:cubicBezTo>
                  <a:cubicBezTo>
                    <a:pt x="201152" y="105811"/>
                    <a:pt x="201152" y="105811"/>
                    <a:pt x="201152" y="105811"/>
                  </a:cubicBezTo>
                  <a:cubicBezTo>
                    <a:pt x="201152" y="105811"/>
                    <a:pt x="201152" y="105811"/>
                    <a:pt x="201152" y="105811"/>
                  </a:cubicBezTo>
                  <a:cubicBezTo>
                    <a:pt x="201152" y="98756"/>
                    <a:pt x="208211" y="91702"/>
                    <a:pt x="204681" y="84649"/>
                  </a:cubicBezTo>
                  <a:cubicBezTo>
                    <a:pt x="201152" y="88176"/>
                    <a:pt x="197624" y="91702"/>
                    <a:pt x="194095" y="95229"/>
                  </a:cubicBezTo>
                  <a:cubicBezTo>
                    <a:pt x="194095" y="95229"/>
                    <a:pt x="194095" y="95229"/>
                    <a:pt x="194095" y="95229"/>
                  </a:cubicBezTo>
                  <a:cubicBezTo>
                    <a:pt x="194095" y="95229"/>
                    <a:pt x="194095" y="95229"/>
                    <a:pt x="194095" y="95229"/>
                  </a:cubicBezTo>
                  <a:cubicBezTo>
                    <a:pt x="194095" y="95229"/>
                    <a:pt x="194095" y="95229"/>
                    <a:pt x="194095" y="95229"/>
                  </a:cubicBezTo>
                  <a:cubicBezTo>
                    <a:pt x="194095" y="95229"/>
                    <a:pt x="194095" y="95229"/>
                    <a:pt x="194095" y="95229"/>
                  </a:cubicBezTo>
                  <a:cubicBezTo>
                    <a:pt x="194095" y="95229"/>
                    <a:pt x="194095" y="95229"/>
                    <a:pt x="194095" y="95229"/>
                  </a:cubicBezTo>
                  <a:close/>
                  <a:moveTo>
                    <a:pt x="162334" y="21162"/>
                  </a:moveTo>
                  <a:cubicBezTo>
                    <a:pt x="169391" y="31743"/>
                    <a:pt x="169391" y="42324"/>
                    <a:pt x="172921" y="52906"/>
                  </a:cubicBezTo>
                  <a:cubicBezTo>
                    <a:pt x="172921" y="63486"/>
                    <a:pt x="172921" y="77594"/>
                    <a:pt x="172921" y="88176"/>
                  </a:cubicBezTo>
                  <a:cubicBezTo>
                    <a:pt x="172921" y="98756"/>
                    <a:pt x="172921" y="109337"/>
                    <a:pt x="165862" y="123446"/>
                  </a:cubicBezTo>
                  <a:cubicBezTo>
                    <a:pt x="165862" y="116392"/>
                    <a:pt x="162334" y="109337"/>
                    <a:pt x="158805" y="102284"/>
                  </a:cubicBezTo>
                  <a:cubicBezTo>
                    <a:pt x="158805" y="98756"/>
                    <a:pt x="155276" y="95229"/>
                    <a:pt x="148217" y="98756"/>
                  </a:cubicBezTo>
                  <a:cubicBezTo>
                    <a:pt x="141160" y="70541"/>
                    <a:pt x="144689" y="45851"/>
                    <a:pt x="158805" y="21162"/>
                  </a:cubicBezTo>
                  <a:close/>
                  <a:moveTo>
                    <a:pt x="91754" y="130499"/>
                  </a:moveTo>
                  <a:cubicBezTo>
                    <a:pt x="77637" y="123446"/>
                    <a:pt x="67051" y="109337"/>
                    <a:pt x="59992" y="95229"/>
                  </a:cubicBezTo>
                  <a:cubicBezTo>
                    <a:pt x="70580" y="95229"/>
                    <a:pt x="77637" y="95229"/>
                    <a:pt x="84696" y="95229"/>
                  </a:cubicBezTo>
                  <a:cubicBezTo>
                    <a:pt x="105870" y="102284"/>
                    <a:pt x="137631" y="119919"/>
                    <a:pt x="151746" y="130499"/>
                  </a:cubicBezTo>
                  <a:cubicBezTo>
                    <a:pt x="141160" y="130499"/>
                    <a:pt x="134101" y="123446"/>
                    <a:pt x="119986" y="126972"/>
                  </a:cubicBezTo>
                  <a:cubicBezTo>
                    <a:pt x="123515" y="134027"/>
                    <a:pt x="137631" y="134027"/>
                    <a:pt x="141160" y="141081"/>
                  </a:cubicBezTo>
                  <a:lnTo>
                    <a:pt x="141160" y="141081"/>
                  </a:lnTo>
                  <a:cubicBezTo>
                    <a:pt x="141160" y="141081"/>
                    <a:pt x="141160" y="141081"/>
                    <a:pt x="141160" y="141081"/>
                  </a:cubicBezTo>
                  <a:cubicBezTo>
                    <a:pt x="141160" y="141081"/>
                    <a:pt x="144689" y="141081"/>
                    <a:pt x="148217" y="141081"/>
                  </a:cubicBezTo>
                  <a:cubicBezTo>
                    <a:pt x="144689" y="141081"/>
                    <a:pt x="141160" y="141081"/>
                    <a:pt x="141160" y="141081"/>
                  </a:cubicBezTo>
                  <a:cubicBezTo>
                    <a:pt x="141160" y="141081"/>
                    <a:pt x="141160" y="141081"/>
                    <a:pt x="141160" y="141081"/>
                  </a:cubicBezTo>
                  <a:cubicBezTo>
                    <a:pt x="141160" y="141081"/>
                    <a:pt x="141160" y="141081"/>
                    <a:pt x="141160" y="141081"/>
                  </a:cubicBezTo>
                  <a:cubicBezTo>
                    <a:pt x="123515" y="141081"/>
                    <a:pt x="105870" y="137554"/>
                    <a:pt x="88225" y="126972"/>
                  </a:cubicBezTo>
                  <a:close/>
                  <a:moveTo>
                    <a:pt x="377602" y="253945"/>
                  </a:moveTo>
                  <a:cubicBezTo>
                    <a:pt x="374074" y="275107"/>
                    <a:pt x="370545" y="292743"/>
                    <a:pt x="363486" y="310378"/>
                  </a:cubicBezTo>
                  <a:cubicBezTo>
                    <a:pt x="342312" y="359756"/>
                    <a:pt x="321139" y="409134"/>
                    <a:pt x="292906" y="454986"/>
                  </a:cubicBezTo>
                  <a:cubicBezTo>
                    <a:pt x="282320" y="476148"/>
                    <a:pt x="268204" y="493783"/>
                    <a:pt x="250559" y="507891"/>
                  </a:cubicBezTo>
                  <a:cubicBezTo>
                    <a:pt x="229385" y="525526"/>
                    <a:pt x="215269" y="529053"/>
                    <a:pt x="190566" y="511418"/>
                  </a:cubicBezTo>
                  <a:cubicBezTo>
                    <a:pt x="179979" y="504364"/>
                    <a:pt x="172921" y="497309"/>
                    <a:pt x="165862" y="490256"/>
                  </a:cubicBezTo>
                  <a:cubicBezTo>
                    <a:pt x="141160" y="469094"/>
                    <a:pt x="116456" y="447931"/>
                    <a:pt x="91754" y="426769"/>
                  </a:cubicBezTo>
                  <a:cubicBezTo>
                    <a:pt x="81167" y="416188"/>
                    <a:pt x="67051" y="405608"/>
                    <a:pt x="56464" y="395026"/>
                  </a:cubicBezTo>
                  <a:cubicBezTo>
                    <a:pt x="31761" y="370337"/>
                    <a:pt x="17645" y="338593"/>
                    <a:pt x="14116" y="303323"/>
                  </a:cubicBezTo>
                  <a:cubicBezTo>
                    <a:pt x="14116" y="289215"/>
                    <a:pt x="14116" y="278635"/>
                    <a:pt x="14116" y="268053"/>
                  </a:cubicBezTo>
                  <a:cubicBezTo>
                    <a:pt x="24702" y="215148"/>
                    <a:pt x="70580" y="172824"/>
                    <a:pt x="123515" y="162242"/>
                  </a:cubicBezTo>
                  <a:cubicBezTo>
                    <a:pt x="134101" y="162242"/>
                    <a:pt x="144689" y="158716"/>
                    <a:pt x="158805" y="155189"/>
                  </a:cubicBezTo>
                  <a:cubicBezTo>
                    <a:pt x="158805" y="155189"/>
                    <a:pt x="158805" y="162242"/>
                    <a:pt x="158805" y="165770"/>
                  </a:cubicBezTo>
                  <a:cubicBezTo>
                    <a:pt x="158805" y="165770"/>
                    <a:pt x="162334" y="165770"/>
                    <a:pt x="165862" y="165770"/>
                  </a:cubicBezTo>
                  <a:cubicBezTo>
                    <a:pt x="179979" y="158716"/>
                    <a:pt x="190566" y="148134"/>
                    <a:pt x="204681" y="141081"/>
                  </a:cubicBezTo>
                  <a:cubicBezTo>
                    <a:pt x="239971" y="116392"/>
                    <a:pt x="278791" y="116392"/>
                    <a:pt x="321139" y="130499"/>
                  </a:cubicBezTo>
                  <a:cubicBezTo>
                    <a:pt x="335255" y="134027"/>
                    <a:pt x="345841" y="141081"/>
                    <a:pt x="352900" y="155189"/>
                  </a:cubicBezTo>
                  <a:cubicBezTo>
                    <a:pt x="374074" y="186932"/>
                    <a:pt x="384660" y="218675"/>
                    <a:pt x="381131" y="257472"/>
                  </a:cubicBezTo>
                  <a:close/>
                  <a:moveTo>
                    <a:pt x="137631" y="310378"/>
                  </a:moveTo>
                  <a:cubicBezTo>
                    <a:pt x="127044" y="328013"/>
                    <a:pt x="127044" y="345648"/>
                    <a:pt x="130572" y="359756"/>
                  </a:cubicBezTo>
                  <a:cubicBezTo>
                    <a:pt x="130572" y="366810"/>
                    <a:pt x="134101" y="373864"/>
                    <a:pt x="141160" y="377391"/>
                  </a:cubicBezTo>
                  <a:cubicBezTo>
                    <a:pt x="144689" y="377391"/>
                    <a:pt x="151746" y="377391"/>
                    <a:pt x="151746" y="377391"/>
                  </a:cubicBezTo>
                  <a:cubicBezTo>
                    <a:pt x="151746" y="377391"/>
                    <a:pt x="151746" y="370337"/>
                    <a:pt x="151746" y="366810"/>
                  </a:cubicBezTo>
                  <a:cubicBezTo>
                    <a:pt x="151746" y="349175"/>
                    <a:pt x="151746" y="335067"/>
                    <a:pt x="141160" y="320958"/>
                  </a:cubicBezTo>
                  <a:cubicBezTo>
                    <a:pt x="141160" y="320958"/>
                    <a:pt x="137631" y="317432"/>
                    <a:pt x="134101" y="313905"/>
                  </a:cubicBezTo>
                  <a:close/>
                  <a:moveTo>
                    <a:pt x="137631" y="352702"/>
                  </a:moveTo>
                  <a:cubicBezTo>
                    <a:pt x="137631" y="352702"/>
                    <a:pt x="137631" y="349175"/>
                    <a:pt x="137631" y="345648"/>
                  </a:cubicBezTo>
                  <a:cubicBezTo>
                    <a:pt x="137631" y="345648"/>
                    <a:pt x="137631" y="345648"/>
                    <a:pt x="137631" y="345648"/>
                  </a:cubicBezTo>
                  <a:cubicBezTo>
                    <a:pt x="137631" y="349175"/>
                    <a:pt x="137631" y="356228"/>
                    <a:pt x="137631" y="359756"/>
                  </a:cubicBezTo>
                  <a:cubicBezTo>
                    <a:pt x="130572" y="359756"/>
                    <a:pt x="134101" y="356228"/>
                    <a:pt x="134101" y="352702"/>
                  </a:cubicBezTo>
                  <a:close/>
                  <a:moveTo>
                    <a:pt x="98811" y="211621"/>
                  </a:moveTo>
                  <a:cubicBezTo>
                    <a:pt x="88225" y="222202"/>
                    <a:pt x="81167" y="232783"/>
                    <a:pt x="77637" y="243364"/>
                  </a:cubicBezTo>
                  <a:cubicBezTo>
                    <a:pt x="77637" y="246892"/>
                    <a:pt x="77637" y="253945"/>
                    <a:pt x="77637" y="257472"/>
                  </a:cubicBezTo>
                  <a:cubicBezTo>
                    <a:pt x="77637" y="261000"/>
                    <a:pt x="77637" y="264527"/>
                    <a:pt x="77637" y="268053"/>
                  </a:cubicBezTo>
                  <a:cubicBezTo>
                    <a:pt x="77637" y="275107"/>
                    <a:pt x="88225" y="275107"/>
                    <a:pt x="95282" y="268053"/>
                  </a:cubicBezTo>
                  <a:cubicBezTo>
                    <a:pt x="95282" y="268053"/>
                    <a:pt x="95282" y="268053"/>
                    <a:pt x="95282" y="264527"/>
                  </a:cubicBezTo>
                  <a:cubicBezTo>
                    <a:pt x="102341" y="250418"/>
                    <a:pt x="105870" y="232783"/>
                    <a:pt x="102341" y="218675"/>
                  </a:cubicBezTo>
                  <a:cubicBezTo>
                    <a:pt x="102341" y="218675"/>
                    <a:pt x="102341" y="215148"/>
                    <a:pt x="98811" y="211621"/>
                  </a:cubicBezTo>
                  <a:close/>
                  <a:moveTo>
                    <a:pt x="88225" y="253945"/>
                  </a:moveTo>
                  <a:cubicBezTo>
                    <a:pt x="88225" y="253945"/>
                    <a:pt x="88225" y="253945"/>
                    <a:pt x="88225" y="253945"/>
                  </a:cubicBezTo>
                  <a:cubicBezTo>
                    <a:pt x="88225" y="253945"/>
                    <a:pt x="88225" y="253945"/>
                    <a:pt x="88225" y="253945"/>
                  </a:cubicBezTo>
                  <a:cubicBezTo>
                    <a:pt x="88225" y="250418"/>
                    <a:pt x="88225" y="246892"/>
                    <a:pt x="88225" y="243364"/>
                  </a:cubicBezTo>
                  <a:cubicBezTo>
                    <a:pt x="88225" y="243364"/>
                    <a:pt x="88225" y="243364"/>
                    <a:pt x="88225" y="243364"/>
                  </a:cubicBezTo>
                  <a:cubicBezTo>
                    <a:pt x="88225" y="243364"/>
                    <a:pt x="88225" y="250418"/>
                    <a:pt x="84696" y="253945"/>
                  </a:cubicBezTo>
                  <a:close/>
                  <a:moveTo>
                    <a:pt x="204681" y="299797"/>
                  </a:moveTo>
                  <a:cubicBezTo>
                    <a:pt x="197624" y="320958"/>
                    <a:pt x="197624" y="338593"/>
                    <a:pt x="204681" y="356228"/>
                  </a:cubicBezTo>
                  <a:cubicBezTo>
                    <a:pt x="204681" y="363283"/>
                    <a:pt x="211740" y="366810"/>
                    <a:pt x="218797" y="366810"/>
                  </a:cubicBezTo>
                  <a:cubicBezTo>
                    <a:pt x="222326" y="366810"/>
                    <a:pt x="225856" y="359756"/>
                    <a:pt x="225856" y="352702"/>
                  </a:cubicBezTo>
                  <a:cubicBezTo>
                    <a:pt x="225856" y="352702"/>
                    <a:pt x="225856" y="352702"/>
                    <a:pt x="225856" y="352702"/>
                  </a:cubicBezTo>
                  <a:cubicBezTo>
                    <a:pt x="225856" y="338593"/>
                    <a:pt x="222326" y="324485"/>
                    <a:pt x="215269" y="313905"/>
                  </a:cubicBezTo>
                  <a:cubicBezTo>
                    <a:pt x="215269" y="313905"/>
                    <a:pt x="211740" y="306850"/>
                    <a:pt x="204681" y="303323"/>
                  </a:cubicBezTo>
                  <a:close/>
                  <a:moveTo>
                    <a:pt x="208211" y="331540"/>
                  </a:moveTo>
                  <a:cubicBezTo>
                    <a:pt x="208211" y="335067"/>
                    <a:pt x="208211" y="342121"/>
                    <a:pt x="211740" y="349175"/>
                  </a:cubicBezTo>
                  <a:cubicBezTo>
                    <a:pt x="204681" y="342121"/>
                    <a:pt x="204681" y="335067"/>
                    <a:pt x="208211" y="331540"/>
                  </a:cubicBezTo>
                  <a:close/>
                  <a:moveTo>
                    <a:pt x="190566" y="387972"/>
                  </a:moveTo>
                  <a:cubicBezTo>
                    <a:pt x="183507" y="402080"/>
                    <a:pt x="183507" y="412661"/>
                    <a:pt x="187036" y="426769"/>
                  </a:cubicBezTo>
                  <a:cubicBezTo>
                    <a:pt x="187036" y="433823"/>
                    <a:pt x="190566" y="444404"/>
                    <a:pt x="197624" y="447931"/>
                  </a:cubicBezTo>
                  <a:cubicBezTo>
                    <a:pt x="197624" y="447931"/>
                    <a:pt x="204681" y="451458"/>
                    <a:pt x="204681" y="451458"/>
                  </a:cubicBezTo>
                  <a:cubicBezTo>
                    <a:pt x="204681" y="451458"/>
                    <a:pt x="208211" y="447931"/>
                    <a:pt x="211740" y="444404"/>
                  </a:cubicBezTo>
                  <a:cubicBezTo>
                    <a:pt x="211740" y="444404"/>
                    <a:pt x="211740" y="437351"/>
                    <a:pt x="211740" y="433823"/>
                  </a:cubicBezTo>
                  <a:cubicBezTo>
                    <a:pt x="211740" y="419715"/>
                    <a:pt x="204681" y="402080"/>
                    <a:pt x="197624" y="391499"/>
                  </a:cubicBezTo>
                  <a:cubicBezTo>
                    <a:pt x="197624" y="391499"/>
                    <a:pt x="197624" y="391499"/>
                    <a:pt x="190566" y="387972"/>
                  </a:cubicBezTo>
                  <a:close/>
                  <a:moveTo>
                    <a:pt x="201152" y="437351"/>
                  </a:moveTo>
                  <a:cubicBezTo>
                    <a:pt x="194095" y="430296"/>
                    <a:pt x="194095" y="426769"/>
                    <a:pt x="194095" y="416188"/>
                  </a:cubicBezTo>
                  <a:cubicBezTo>
                    <a:pt x="197624" y="423243"/>
                    <a:pt x="201152" y="426769"/>
                    <a:pt x="201152" y="437351"/>
                  </a:cubicBezTo>
                  <a:close/>
                  <a:moveTo>
                    <a:pt x="289377" y="271580"/>
                  </a:moveTo>
                  <a:cubicBezTo>
                    <a:pt x="289377" y="271580"/>
                    <a:pt x="282320" y="271580"/>
                    <a:pt x="278791" y="271580"/>
                  </a:cubicBezTo>
                  <a:cubicBezTo>
                    <a:pt x="278791" y="278635"/>
                    <a:pt x="278791" y="282162"/>
                    <a:pt x="275261" y="289215"/>
                  </a:cubicBezTo>
                  <a:cubicBezTo>
                    <a:pt x="275261" y="296270"/>
                    <a:pt x="275261" y="306850"/>
                    <a:pt x="278791" y="313905"/>
                  </a:cubicBezTo>
                  <a:cubicBezTo>
                    <a:pt x="278791" y="317432"/>
                    <a:pt x="278791" y="320958"/>
                    <a:pt x="285849" y="324485"/>
                  </a:cubicBezTo>
                  <a:cubicBezTo>
                    <a:pt x="289377" y="331540"/>
                    <a:pt x="296436" y="328013"/>
                    <a:pt x="299965" y="324485"/>
                  </a:cubicBezTo>
                  <a:cubicBezTo>
                    <a:pt x="299965" y="324485"/>
                    <a:pt x="299965" y="320958"/>
                    <a:pt x="299965" y="317432"/>
                  </a:cubicBezTo>
                  <a:cubicBezTo>
                    <a:pt x="299965" y="299797"/>
                    <a:pt x="299965" y="285688"/>
                    <a:pt x="289377" y="271580"/>
                  </a:cubicBezTo>
                  <a:cubicBezTo>
                    <a:pt x="289377" y="271580"/>
                    <a:pt x="289377" y="271580"/>
                    <a:pt x="289377" y="271580"/>
                  </a:cubicBezTo>
                  <a:close/>
                  <a:moveTo>
                    <a:pt x="289377" y="313905"/>
                  </a:moveTo>
                  <a:cubicBezTo>
                    <a:pt x="284684" y="306850"/>
                    <a:pt x="282320" y="297433"/>
                    <a:pt x="282320" y="285688"/>
                  </a:cubicBezTo>
                  <a:cubicBezTo>
                    <a:pt x="282320" y="273944"/>
                    <a:pt x="284684" y="283325"/>
                    <a:pt x="289377" y="313905"/>
                  </a:cubicBezTo>
                  <a:close/>
                  <a:moveTo>
                    <a:pt x="292906" y="215148"/>
                  </a:moveTo>
                  <a:cubicBezTo>
                    <a:pt x="292906" y="215148"/>
                    <a:pt x="292906" y="208094"/>
                    <a:pt x="292906" y="208094"/>
                  </a:cubicBezTo>
                  <a:cubicBezTo>
                    <a:pt x="292906" y="193986"/>
                    <a:pt x="282320" y="179877"/>
                    <a:pt x="271732" y="172824"/>
                  </a:cubicBezTo>
                  <a:cubicBezTo>
                    <a:pt x="271732" y="172824"/>
                    <a:pt x="264675" y="172824"/>
                    <a:pt x="261146" y="172824"/>
                  </a:cubicBezTo>
                  <a:cubicBezTo>
                    <a:pt x="257616" y="186932"/>
                    <a:pt x="261146" y="201040"/>
                    <a:pt x="268204" y="211621"/>
                  </a:cubicBezTo>
                  <a:cubicBezTo>
                    <a:pt x="268204" y="215148"/>
                    <a:pt x="275261" y="222202"/>
                    <a:pt x="282320" y="222202"/>
                  </a:cubicBezTo>
                  <a:cubicBezTo>
                    <a:pt x="285849" y="222202"/>
                    <a:pt x="292906" y="222202"/>
                    <a:pt x="292906" y="218675"/>
                  </a:cubicBezTo>
                  <a:close/>
                  <a:moveTo>
                    <a:pt x="268204" y="186932"/>
                  </a:moveTo>
                  <a:cubicBezTo>
                    <a:pt x="275261" y="190459"/>
                    <a:pt x="278791" y="201040"/>
                    <a:pt x="282320" y="208094"/>
                  </a:cubicBezTo>
                  <a:cubicBezTo>
                    <a:pt x="275261" y="203403"/>
                    <a:pt x="270568" y="196349"/>
                    <a:pt x="268204" y="186932"/>
                  </a:cubicBezTo>
                  <a:close/>
                  <a:moveTo>
                    <a:pt x="162334" y="211621"/>
                  </a:moveTo>
                  <a:cubicBezTo>
                    <a:pt x="155276" y="229257"/>
                    <a:pt x="151746" y="243364"/>
                    <a:pt x="158805" y="261000"/>
                  </a:cubicBezTo>
                  <a:cubicBezTo>
                    <a:pt x="158805" y="261000"/>
                    <a:pt x="158805" y="268053"/>
                    <a:pt x="162334" y="268053"/>
                  </a:cubicBezTo>
                  <a:cubicBezTo>
                    <a:pt x="162334" y="271580"/>
                    <a:pt x="172921" y="268053"/>
                    <a:pt x="172921" y="268053"/>
                  </a:cubicBezTo>
                  <a:cubicBezTo>
                    <a:pt x="172921" y="268053"/>
                    <a:pt x="172921" y="261000"/>
                    <a:pt x="172921" y="257472"/>
                  </a:cubicBezTo>
                  <a:cubicBezTo>
                    <a:pt x="172921" y="243364"/>
                    <a:pt x="172921" y="229257"/>
                    <a:pt x="162334" y="215148"/>
                  </a:cubicBezTo>
                  <a:cubicBezTo>
                    <a:pt x="162334" y="215148"/>
                    <a:pt x="162334" y="215148"/>
                    <a:pt x="155276" y="211621"/>
                  </a:cubicBezTo>
                  <a:close/>
                  <a:moveTo>
                    <a:pt x="162334" y="250418"/>
                  </a:moveTo>
                  <a:lnTo>
                    <a:pt x="162334" y="243364"/>
                  </a:lnTo>
                  <a:cubicBezTo>
                    <a:pt x="162334" y="243364"/>
                    <a:pt x="162334" y="243364"/>
                    <a:pt x="162334" y="246892"/>
                  </a:cubicBezTo>
                  <a:cubicBezTo>
                    <a:pt x="162334" y="246892"/>
                    <a:pt x="162334" y="246892"/>
                    <a:pt x="162334" y="246892"/>
                  </a:cubicBezTo>
                  <a:close/>
                  <a:moveTo>
                    <a:pt x="250559" y="264527"/>
                  </a:moveTo>
                  <a:cubicBezTo>
                    <a:pt x="250559" y="253945"/>
                    <a:pt x="250559" y="243364"/>
                    <a:pt x="239971" y="232783"/>
                  </a:cubicBezTo>
                  <a:cubicBezTo>
                    <a:pt x="236442" y="225729"/>
                    <a:pt x="232914" y="222202"/>
                    <a:pt x="222326" y="222202"/>
                  </a:cubicBezTo>
                  <a:cubicBezTo>
                    <a:pt x="218797" y="232783"/>
                    <a:pt x="222326" y="243364"/>
                    <a:pt x="222326" y="250418"/>
                  </a:cubicBezTo>
                  <a:cubicBezTo>
                    <a:pt x="222326" y="257472"/>
                    <a:pt x="225856" y="264527"/>
                    <a:pt x="232914" y="271580"/>
                  </a:cubicBezTo>
                  <a:cubicBezTo>
                    <a:pt x="232914" y="271580"/>
                    <a:pt x="239971" y="278635"/>
                    <a:pt x="243501" y="271580"/>
                  </a:cubicBezTo>
                  <a:cubicBezTo>
                    <a:pt x="243501" y="271580"/>
                    <a:pt x="250559" y="264527"/>
                    <a:pt x="250559" y="261000"/>
                  </a:cubicBezTo>
                  <a:close/>
                  <a:moveTo>
                    <a:pt x="232914" y="257472"/>
                  </a:moveTo>
                  <a:cubicBezTo>
                    <a:pt x="232914" y="250418"/>
                    <a:pt x="229385" y="246892"/>
                    <a:pt x="225856" y="236310"/>
                  </a:cubicBezTo>
                  <a:cubicBezTo>
                    <a:pt x="236442" y="243364"/>
                    <a:pt x="236442" y="250418"/>
                    <a:pt x="239971" y="257472"/>
                  </a:cubicBezTo>
                  <a:cubicBezTo>
                    <a:pt x="236442" y="257472"/>
                    <a:pt x="232914" y="257472"/>
                    <a:pt x="232914" y="257472"/>
                  </a:cubicBezTo>
                  <a:close/>
                  <a:moveTo>
                    <a:pt x="67051" y="335067"/>
                  </a:moveTo>
                  <a:cubicBezTo>
                    <a:pt x="67051" y="345648"/>
                    <a:pt x="67051" y="352702"/>
                    <a:pt x="67051" y="363283"/>
                  </a:cubicBezTo>
                  <a:cubicBezTo>
                    <a:pt x="67051" y="366810"/>
                    <a:pt x="70580" y="370337"/>
                    <a:pt x="77637" y="370337"/>
                  </a:cubicBezTo>
                  <a:cubicBezTo>
                    <a:pt x="88225" y="349175"/>
                    <a:pt x="81167" y="328013"/>
                    <a:pt x="81167" y="303323"/>
                  </a:cubicBezTo>
                  <a:cubicBezTo>
                    <a:pt x="67051" y="313905"/>
                    <a:pt x="63522" y="324485"/>
                    <a:pt x="63522" y="335067"/>
                  </a:cubicBezTo>
                  <a:close/>
                  <a:moveTo>
                    <a:pt x="74109" y="352702"/>
                  </a:moveTo>
                  <a:cubicBezTo>
                    <a:pt x="71744" y="348010"/>
                    <a:pt x="71744" y="342121"/>
                    <a:pt x="74109" y="335067"/>
                  </a:cubicBezTo>
                  <a:lnTo>
                    <a:pt x="74109" y="352702"/>
                  </a:lnTo>
                  <a:close/>
                  <a:moveTo>
                    <a:pt x="250559" y="366810"/>
                  </a:moveTo>
                  <a:cubicBezTo>
                    <a:pt x="250559" y="384445"/>
                    <a:pt x="243501" y="402080"/>
                    <a:pt x="250559" y="416188"/>
                  </a:cubicBezTo>
                  <a:cubicBezTo>
                    <a:pt x="250559" y="419715"/>
                    <a:pt x="254087" y="426769"/>
                    <a:pt x="261146" y="426769"/>
                  </a:cubicBezTo>
                  <a:cubicBezTo>
                    <a:pt x="271732" y="419715"/>
                    <a:pt x="268204" y="409134"/>
                    <a:pt x="268204" y="398553"/>
                  </a:cubicBezTo>
                  <a:cubicBezTo>
                    <a:pt x="268204" y="387972"/>
                    <a:pt x="268204" y="373864"/>
                    <a:pt x="250559" y="366810"/>
                  </a:cubicBezTo>
                  <a:close/>
                  <a:moveTo>
                    <a:pt x="257616" y="412661"/>
                  </a:moveTo>
                  <a:cubicBezTo>
                    <a:pt x="250559" y="405608"/>
                    <a:pt x="250559" y="398553"/>
                    <a:pt x="250559" y="387972"/>
                  </a:cubicBezTo>
                  <a:cubicBezTo>
                    <a:pt x="257616" y="395026"/>
                    <a:pt x="257616" y="405608"/>
                    <a:pt x="257616" y="412661"/>
                  </a:cubicBezTo>
                  <a:close/>
                </a:path>
              </a:pathLst>
            </a:custGeom>
            <a:solidFill>
              <a:srgbClr val="F3745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1119" name="Google Shape;1119;p40"/>
            <p:cNvSpPr/>
            <p:nvPr/>
          </p:nvSpPr>
          <p:spPr>
            <a:xfrm>
              <a:off x="-617686" y="9033086"/>
              <a:ext cx="2053755" cy="2145619"/>
            </a:xfrm>
            <a:custGeom>
              <a:avLst/>
              <a:gdLst/>
              <a:ahLst/>
              <a:cxnLst/>
              <a:rect l="l" t="t" r="r" b="b"/>
              <a:pathLst>
                <a:path w="2702309" h="2823183" extrusionOk="0">
                  <a:moveTo>
                    <a:pt x="1491863" y="2590400"/>
                  </a:moveTo>
                  <a:cubicBezTo>
                    <a:pt x="1491863" y="2590400"/>
                    <a:pt x="1491863" y="2590400"/>
                    <a:pt x="1491863" y="2590400"/>
                  </a:cubicBezTo>
                  <a:cubicBezTo>
                    <a:pt x="1484805" y="2590400"/>
                    <a:pt x="1481277" y="2597455"/>
                    <a:pt x="1477748" y="2597455"/>
                  </a:cubicBezTo>
                  <a:cubicBezTo>
                    <a:pt x="1417754" y="2629198"/>
                    <a:pt x="1357762" y="2650360"/>
                    <a:pt x="1294240" y="2667995"/>
                  </a:cubicBezTo>
                  <a:cubicBezTo>
                    <a:pt x="1266008" y="2675049"/>
                    <a:pt x="1237776" y="2682103"/>
                    <a:pt x="1209544" y="2689156"/>
                  </a:cubicBezTo>
                  <a:cubicBezTo>
                    <a:pt x="1202486" y="2689156"/>
                    <a:pt x="1198957" y="2689156"/>
                    <a:pt x="1191899" y="2689156"/>
                  </a:cubicBezTo>
                  <a:cubicBezTo>
                    <a:pt x="1191899" y="2689156"/>
                    <a:pt x="1195428" y="2689156"/>
                    <a:pt x="1198957" y="2685630"/>
                  </a:cubicBezTo>
                  <a:cubicBezTo>
                    <a:pt x="1248363" y="2671521"/>
                    <a:pt x="1294240" y="2657413"/>
                    <a:pt x="1343646" y="2643306"/>
                  </a:cubicBezTo>
                  <a:cubicBezTo>
                    <a:pt x="1389523" y="2629198"/>
                    <a:pt x="1435399" y="2611563"/>
                    <a:pt x="1481277" y="2590400"/>
                  </a:cubicBezTo>
                  <a:cubicBezTo>
                    <a:pt x="1481277" y="2590400"/>
                    <a:pt x="1488334" y="2590400"/>
                    <a:pt x="1491863" y="2586873"/>
                  </a:cubicBezTo>
                  <a:close/>
                  <a:moveTo>
                    <a:pt x="1191899" y="2692684"/>
                  </a:moveTo>
                  <a:cubicBezTo>
                    <a:pt x="1191899" y="2692684"/>
                    <a:pt x="1191899" y="2692684"/>
                    <a:pt x="1191899" y="2692684"/>
                  </a:cubicBezTo>
                  <a:cubicBezTo>
                    <a:pt x="1191899" y="2692684"/>
                    <a:pt x="1191899" y="2692684"/>
                    <a:pt x="1191899" y="2692684"/>
                  </a:cubicBezTo>
                  <a:lnTo>
                    <a:pt x="1191899" y="2692684"/>
                  </a:lnTo>
                  <a:close/>
                  <a:moveTo>
                    <a:pt x="1929459" y="2498698"/>
                  </a:moveTo>
                  <a:cubicBezTo>
                    <a:pt x="1911814" y="2498698"/>
                    <a:pt x="1897698" y="2505752"/>
                    <a:pt x="1880053" y="2505752"/>
                  </a:cubicBezTo>
                  <a:cubicBezTo>
                    <a:pt x="1887111" y="2505752"/>
                    <a:pt x="1894169" y="2505752"/>
                    <a:pt x="1901227" y="2505752"/>
                  </a:cubicBezTo>
                  <a:cubicBezTo>
                    <a:pt x="1925930" y="2505752"/>
                    <a:pt x="1950633" y="2498698"/>
                    <a:pt x="1975336" y="2495170"/>
                  </a:cubicBezTo>
                  <a:cubicBezTo>
                    <a:pt x="2010626" y="2488117"/>
                    <a:pt x="2045916" y="2481062"/>
                    <a:pt x="2084735" y="2474009"/>
                  </a:cubicBezTo>
                  <a:cubicBezTo>
                    <a:pt x="2084735" y="2474009"/>
                    <a:pt x="2088264" y="2474009"/>
                    <a:pt x="2091793" y="2470482"/>
                  </a:cubicBezTo>
                  <a:cubicBezTo>
                    <a:pt x="2084735" y="2470482"/>
                    <a:pt x="2077677" y="2470482"/>
                    <a:pt x="2074148" y="2470482"/>
                  </a:cubicBezTo>
                  <a:cubicBezTo>
                    <a:pt x="2028271" y="2477535"/>
                    <a:pt x="1978865" y="2488117"/>
                    <a:pt x="1932988" y="2495170"/>
                  </a:cubicBezTo>
                  <a:close/>
                  <a:moveTo>
                    <a:pt x="2088264" y="2474009"/>
                  </a:moveTo>
                  <a:cubicBezTo>
                    <a:pt x="2088264" y="2474009"/>
                    <a:pt x="2088264" y="2474009"/>
                    <a:pt x="2088264" y="2474009"/>
                  </a:cubicBezTo>
                  <a:lnTo>
                    <a:pt x="2088264" y="2474009"/>
                  </a:lnTo>
                  <a:cubicBezTo>
                    <a:pt x="2088264" y="2474009"/>
                    <a:pt x="2088264" y="2474009"/>
                    <a:pt x="2088264" y="2474009"/>
                  </a:cubicBezTo>
                  <a:close/>
                  <a:moveTo>
                    <a:pt x="867231" y="2727954"/>
                  </a:moveTo>
                  <a:cubicBezTo>
                    <a:pt x="849586" y="2731481"/>
                    <a:pt x="828412" y="2738536"/>
                    <a:pt x="810767" y="2742062"/>
                  </a:cubicBezTo>
                  <a:cubicBezTo>
                    <a:pt x="810767" y="2742062"/>
                    <a:pt x="810767" y="2742062"/>
                    <a:pt x="807238" y="2745589"/>
                  </a:cubicBezTo>
                  <a:cubicBezTo>
                    <a:pt x="814296" y="2745589"/>
                    <a:pt x="817825" y="2745589"/>
                    <a:pt x="824883" y="2745589"/>
                  </a:cubicBezTo>
                  <a:cubicBezTo>
                    <a:pt x="874289" y="2735008"/>
                    <a:pt x="923695" y="2727954"/>
                    <a:pt x="969572" y="2717373"/>
                  </a:cubicBezTo>
                  <a:cubicBezTo>
                    <a:pt x="973101" y="2717373"/>
                    <a:pt x="976630" y="2717373"/>
                    <a:pt x="980159" y="2717373"/>
                  </a:cubicBezTo>
                  <a:cubicBezTo>
                    <a:pt x="980159" y="2717373"/>
                    <a:pt x="976630" y="2717373"/>
                    <a:pt x="973101" y="2717373"/>
                  </a:cubicBezTo>
                  <a:cubicBezTo>
                    <a:pt x="937811" y="2724427"/>
                    <a:pt x="902521" y="2727954"/>
                    <a:pt x="867231" y="2735008"/>
                  </a:cubicBezTo>
                  <a:close/>
                  <a:moveTo>
                    <a:pt x="803709" y="2749116"/>
                  </a:moveTo>
                  <a:cubicBezTo>
                    <a:pt x="803709" y="2749116"/>
                    <a:pt x="803709" y="2749116"/>
                    <a:pt x="803709" y="2749116"/>
                  </a:cubicBezTo>
                  <a:cubicBezTo>
                    <a:pt x="803709" y="2749116"/>
                    <a:pt x="803709" y="2749116"/>
                    <a:pt x="803709" y="2749116"/>
                  </a:cubicBezTo>
                  <a:cubicBezTo>
                    <a:pt x="803709" y="2749116"/>
                    <a:pt x="803709" y="2749116"/>
                    <a:pt x="803709" y="2749116"/>
                  </a:cubicBezTo>
                  <a:close/>
                  <a:moveTo>
                    <a:pt x="581382" y="2604508"/>
                  </a:moveTo>
                  <a:cubicBezTo>
                    <a:pt x="581382" y="2583346"/>
                    <a:pt x="574324" y="2558657"/>
                    <a:pt x="570795" y="2537495"/>
                  </a:cubicBezTo>
                  <a:cubicBezTo>
                    <a:pt x="570795" y="2533968"/>
                    <a:pt x="570795" y="2530440"/>
                    <a:pt x="567266" y="2526914"/>
                  </a:cubicBezTo>
                  <a:cubicBezTo>
                    <a:pt x="570795" y="2565711"/>
                    <a:pt x="577853" y="2604508"/>
                    <a:pt x="584911" y="2643306"/>
                  </a:cubicBezTo>
                  <a:cubicBezTo>
                    <a:pt x="588440" y="2667995"/>
                    <a:pt x="595498" y="2692684"/>
                    <a:pt x="602556" y="2717373"/>
                  </a:cubicBezTo>
                  <a:cubicBezTo>
                    <a:pt x="602556" y="2724427"/>
                    <a:pt x="602556" y="2727954"/>
                    <a:pt x="609614" y="2731481"/>
                  </a:cubicBezTo>
                  <a:cubicBezTo>
                    <a:pt x="609614" y="2727954"/>
                    <a:pt x="609614" y="2720900"/>
                    <a:pt x="609614" y="2717373"/>
                  </a:cubicBezTo>
                  <a:cubicBezTo>
                    <a:pt x="599027" y="2678576"/>
                    <a:pt x="591969" y="2639778"/>
                    <a:pt x="584911" y="2600981"/>
                  </a:cubicBezTo>
                  <a:close/>
                  <a:moveTo>
                    <a:pt x="606085" y="2735008"/>
                  </a:moveTo>
                  <a:cubicBezTo>
                    <a:pt x="606085" y="2735008"/>
                    <a:pt x="606085" y="2735008"/>
                    <a:pt x="606085" y="2735008"/>
                  </a:cubicBezTo>
                  <a:lnTo>
                    <a:pt x="606085" y="2735008"/>
                  </a:lnTo>
                  <a:cubicBezTo>
                    <a:pt x="606085" y="2735008"/>
                    <a:pt x="606085" y="2735008"/>
                    <a:pt x="606085" y="2735008"/>
                  </a:cubicBezTo>
                  <a:close/>
                  <a:moveTo>
                    <a:pt x="1940046" y="2470482"/>
                  </a:moveTo>
                  <a:cubicBezTo>
                    <a:pt x="1954162" y="2470482"/>
                    <a:pt x="1964749" y="2466955"/>
                    <a:pt x="1978865" y="2463427"/>
                  </a:cubicBezTo>
                  <a:cubicBezTo>
                    <a:pt x="1992981" y="2463427"/>
                    <a:pt x="2003568" y="2456374"/>
                    <a:pt x="2017684" y="2456374"/>
                  </a:cubicBezTo>
                  <a:cubicBezTo>
                    <a:pt x="2031800" y="2456374"/>
                    <a:pt x="2045916" y="2452847"/>
                    <a:pt x="2056503" y="2449319"/>
                  </a:cubicBezTo>
                  <a:cubicBezTo>
                    <a:pt x="2067090" y="2449319"/>
                    <a:pt x="2081206" y="2449319"/>
                    <a:pt x="2095322" y="2438739"/>
                  </a:cubicBezTo>
                  <a:cubicBezTo>
                    <a:pt x="2084735" y="2438739"/>
                    <a:pt x="2074148" y="2438739"/>
                    <a:pt x="2063561" y="2438739"/>
                  </a:cubicBezTo>
                  <a:cubicBezTo>
                    <a:pt x="2024742" y="2445792"/>
                    <a:pt x="1985923" y="2452847"/>
                    <a:pt x="1947104" y="2463427"/>
                  </a:cubicBezTo>
                  <a:cubicBezTo>
                    <a:pt x="1947104" y="2463427"/>
                    <a:pt x="1940046" y="2463427"/>
                    <a:pt x="1940046" y="2466955"/>
                  </a:cubicBezTo>
                  <a:close/>
                  <a:moveTo>
                    <a:pt x="627259" y="2643306"/>
                  </a:moveTo>
                  <a:cubicBezTo>
                    <a:pt x="627259" y="2646833"/>
                    <a:pt x="627259" y="2650360"/>
                    <a:pt x="627259" y="2657413"/>
                  </a:cubicBezTo>
                  <a:cubicBezTo>
                    <a:pt x="630788" y="2667995"/>
                    <a:pt x="634317" y="2682103"/>
                    <a:pt x="637846" y="2692684"/>
                  </a:cubicBezTo>
                  <a:cubicBezTo>
                    <a:pt x="644904" y="2706791"/>
                    <a:pt x="651962" y="2724427"/>
                    <a:pt x="659020" y="2738536"/>
                  </a:cubicBezTo>
                  <a:cubicBezTo>
                    <a:pt x="659020" y="2738536"/>
                    <a:pt x="659020" y="2745589"/>
                    <a:pt x="666078" y="2742062"/>
                  </a:cubicBezTo>
                  <a:cubicBezTo>
                    <a:pt x="655491" y="2710319"/>
                    <a:pt x="641375" y="2678576"/>
                    <a:pt x="630788" y="2646833"/>
                  </a:cubicBezTo>
                  <a:cubicBezTo>
                    <a:pt x="630788" y="2646833"/>
                    <a:pt x="630788" y="2646833"/>
                    <a:pt x="627259" y="2646833"/>
                  </a:cubicBezTo>
                  <a:close/>
                  <a:moveTo>
                    <a:pt x="637846" y="2724427"/>
                  </a:moveTo>
                  <a:cubicBezTo>
                    <a:pt x="630788" y="2689156"/>
                    <a:pt x="616672" y="2653886"/>
                    <a:pt x="606085" y="2622143"/>
                  </a:cubicBezTo>
                  <a:cubicBezTo>
                    <a:pt x="609614" y="2657413"/>
                    <a:pt x="620201" y="2692684"/>
                    <a:pt x="637846" y="2724427"/>
                  </a:cubicBezTo>
                  <a:close/>
                  <a:moveTo>
                    <a:pt x="955456" y="2703265"/>
                  </a:moveTo>
                  <a:cubicBezTo>
                    <a:pt x="920166" y="2703265"/>
                    <a:pt x="884876" y="2703265"/>
                    <a:pt x="849586" y="2717373"/>
                  </a:cubicBezTo>
                  <a:cubicBezTo>
                    <a:pt x="884876" y="2717373"/>
                    <a:pt x="920166" y="2710319"/>
                    <a:pt x="955456" y="2703265"/>
                  </a:cubicBezTo>
                  <a:close/>
                  <a:moveTo>
                    <a:pt x="1262479" y="2632725"/>
                  </a:moveTo>
                  <a:cubicBezTo>
                    <a:pt x="1262479" y="2632725"/>
                    <a:pt x="1262479" y="2632725"/>
                    <a:pt x="1262479" y="2632725"/>
                  </a:cubicBezTo>
                  <a:cubicBezTo>
                    <a:pt x="1262479" y="2632725"/>
                    <a:pt x="1262479" y="2632725"/>
                    <a:pt x="1262479" y="2632725"/>
                  </a:cubicBezTo>
                  <a:cubicBezTo>
                    <a:pt x="1262479" y="2632725"/>
                    <a:pt x="1262479" y="2632725"/>
                    <a:pt x="1262479" y="2632725"/>
                  </a:cubicBezTo>
                  <a:close/>
                  <a:moveTo>
                    <a:pt x="1269537" y="2632725"/>
                  </a:moveTo>
                  <a:cubicBezTo>
                    <a:pt x="1301298" y="2622143"/>
                    <a:pt x="1336588" y="2611563"/>
                    <a:pt x="1368348" y="2600981"/>
                  </a:cubicBezTo>
                  <a:cubicBezTo>
                    <a:pt x="1368348" y="2600981"/>
                    <a:pt x="1371878" y="2600981"/>
                    <a:pt x="1375407" y="2597455"/>
                  </a:cubicBezTo>
                  <a:cubicBezTo>
                    <a:pt x="1375407" y="2597455"/>
                    <a:pt x="1371878" y="2597455"/>
                    <a:pt x="1368348" y="2597455"/>
                  </a:cubicBezTo>
                  <a:cubicBezTo>
                    <a:pt x="1333058" y="2608035"/>
                    <a:pt x="1297769" y="2618616"/>
                    <a:pt x="1262479" y="2629198"/>
                  </a:cubicBezTo>
                  <a:cubicBezTo>
                    <a:pt x="1262479" y="2629198"/>
                    <a:pt x="1262479" y="2629198"/>
                    <a:pt x="1262479" y="2629198"/>
                  </a:cubicBezTo>
                  <a:cubicBezTo>
                    <a:pt x="1262479" y="2629198"/>
                    <a:pt x="1269537" y="2629198"/>
                    <a:pt x="1269537" y="2629198"/>
                  </a:cubicBezTo>
                  <a:close/>
                  <a:moveTo>
                    <a:pt x="1258950" y="2632725"/>
                  </a:moveTo>
                  <a:cubicBezTo>
                    <a:pt x="1258950" y="2632725"/>
                    <a:pt x="1258950" y="2632725"/>
                    <a:pt x="1258950" y="2632725"/>
                  </a:cubicBezTo>
                  <a:cubicBezTo>
                    <a:pt x="1258950" y="2632725"/>
                    <a:pt x="1258950" y="2632725"/>
                    <a:pt x="1258950" y="2632725"/>
                  </a:cubicBezTo>
                  <a:cubicBezTo>
                    <a:pt x="1258950" y="2632725"/>
                    <a:pt x="1258950" y="2632725"/>
                    <a:pt x="1258950" y="2632725"/>
                  </a:cubicBezTo>
                  <a:close/>
                  <a:moveTo>
                    <a:pt x="1258950" y="2632725"/>
                  </a:moveTo>
                  <a:cubicBezTo>
                    <a:pt x="1251892" y="2632725"/>
                    <a:pt x="1244834" y="2632725"/>
                    <a:pt x="1237776" y="2639778"/>
                  </a:cubicBezTo>
                  <a:cubicBezTo>
                    <a:pt x="1237776" y="2639778"/>
                    <a:pt x="1237776" y="2639778"/>
                    <a:pt x="1237776" y="2639778"/>
                  </a:cubicBezTo>
                  <a:cubicBezTo>
                    <a:pt x="1237776" y="2639778"/>
                    <a:pt x="1237776" y="2639778"/>
                    <a:pt x="1237776" y="2639778"/>
                  </a:cubicBezTo>
                  <a:cubicBezTo>
                    <a:pt x="1244834" y="2639778"/>
                    <a:pt x="1248363" y="2636251"/>
                    <a:pt x="1255421" y="2632725"/>
                  </a:cubicBezTo>
                  <a:cubicBezTo>
                    <a:pt x="1255421" y="2632725"/>
                    <a:pt x="1255421" y="2632725"/>
                    <a:pt x="1258950" y="2632725"/>
                  </a:cubicBezTo>
                  <a:close/>
                  <a:moveTo>
                    <a:pt x="563737" y="2505752"/>
                  </a:moveTo>
                  <a:cubicBezTo>
                    <a:pt x="563737" y="2512805"/>
                    <a:pt x="563737" y="2519860"/>
                    <a:pt x="563737" y="2523387"/>
                  </a:cubicBezTo>
                  <a:cubicBezTo>
                    <a:pt x="563737" y="2516333"/>
                    <a:pt x="563737" y="2509279"/>
                    <a:pt x="563737" y="2505752"/>
                  </a:cubicBezTo>
                  <a:close/>
                  <a:moveTo>
                    <a:pt x="563737" y="2526914"/>
                  </a:moveTo>
                  <a:cubicBezTo>
                    <a:pt x="563737" y="2526914"/>
                    <a:pt x="563737" y="2526914"/>
                    <a:pt x="563737" y="2526914"/>
                  </a:cubicBezTo>
                  <a:lnTo>
                    <a:pt x="563737" y="2526914"/>
                  </a:lnTo>
                  <a:cubicBezTo>
                    <a:pt x="563737" y="2526914"/>
                    <a:pt x="563737" y="2526914"/>
                    <a:pt x="563737" y="2526914"/>
                  </a:cubicBezTo>
                  <a:cubicBezTo>
                    <a:pt x="563737" y="2526914"/>
                    <a:pt x="563737" y="2526914"/>
                    <a:pt x="563737" y="2526914"/>
                  </a:cubicBezTo>
                  <a:cubicBezTo>
                    <a:pt x="563737" y="2526914"/>
                    <a:pt x="563737" y="2526914"/>
                    <a:pt x="563737" y="2526914"/>
                  </a:cubicBezTo>
                  <a:close/>
                  <a:moveTo>
                    <a:pt x="560208" y="2484590"/>
                  </a:moveTo>
                  <a:cubicBezTo>
                    <a:pt x="560208" y="2484590"/>
                    <a:pt x="560208" y="2488117"/>
                    <a:pt x="560208" y="2491644"/>
                  </a:cubicBezTo>
                  <a:cubicBezTo>
                    <a:pt x="560208" y="2491644"/>
                    <a:pt x="560208" y="2491644"/>
                    <a:pt x="560208" y="2491644"/>
                  </a:cubicBezTo>
                  <a:cubicBezTo>
                    <a:pt x="560208" y="2491644"/>
                    <a:pt x="560208" y="2488117"/>
                    <a:pt x="560208" y="2484590"/>
                  </a:cubicBezTo>
                  <a:cubicBezTo>
                    <a:pt x="560208" y="2484590"/>
                    <a:pt x="560208" y="2484590"/>
                    <a:pt x="560208" y="2484590"/>
                  </a:cubicBezTo>
                  <a:cubicBezTo>
                    <a:pt x="560208" y="2484590"/>
                    <a:pt x="560208" y="2484590"/>
                    <a:pt x="560208" y="2484590"/>
                  </a:cubicBezTo>
                  <a:close/>
                  <a:moveTo>
                    <a:pt x="556679" y="2456374"/>
                  </a:moveTo>
                  <a:cubicBezTo>
                    <a:pt x="556679" y="2456374"/>
                    <a:pt x="556679" y="2456374"/>
                    <a:pt x="556679" y="2456374"/>
                  </a:cubicBezTo>
                  <a:cubicBezTo>
                    <a:pt x="556679" y="2456374"/>
                    <a:pt x="556679" y="2456374"/>
                    <a:pt x="556679" y="2456374"/>
                  </a:cubicBezTo>
                  <a:cubicBezTo>
                    <a:pt x="556679" y="2456374"/>
                    <a:pt x="556679" y="2456374"/>
                    <a:pt x="556679" y="2456374"/>
                  </a:cubicBezTo>
                  <a:cubicBezTo>
                    <a:pt x="556679" y="2456374"/>
                    <a:pt x="556679" y="2456374"/>
                    <a:pt x="556679" y="2456374"/>
                  </a:cubicBezTo>
                  <a:close/>
                  <a:moveTo>
                    <a:pt x="1940046" y="2470482"/>
                  </a:moveTo>
                  <a:cubicBezTo>
                    <a:pt x="1940046" y="2470482"/>
                    <a:pt x="1940046" y="2470482"/>
                    <a:pt x="1940046" y="2470482"/>
                  </a:cubicBezTo>
                  <a:lnTo>
                    <a:pt x="1940046" y="2470482"/>
                  </a:lnTo>
                  <a:cubicBezTo>
                    <a:pt x="1940046" y="2470482"/>
                    <a:pt x="1940046" y="2470482"/>
                    <a:pt x="1940046" y="2470482"/>
                  </a:cubicBezTo>
                  <a:cubicBezTo>
                    <a:pt x="1940046" y="2470482"/>
                    <a:pt x="1940046" y="2470482"/>
                    <a:pt x="1940046" y="2470482"/>
                  </a:cubicBezTo>
                  <a:cubicBezTo>
                    <a:pt x="1940046" y="2470482"/>
                    <a:pt x="1940046" y="2470482"/>
                    <a:pt x="1940046" y="2470482"/>
                  </a:cubicBezTo>
                  <a:close/>
                  <a:moveTo>
                    <a:pt x="1929459" y="2474009"/>
                  </a:moveTo>
                  <a:cubicBezTo>
                    <a:pt x="1932988" y="2474009"/>
                    <a:pt x="1936517" y="2474009"/>
                    <a:pt x="1940046" y="2474009"/>
                  </a:cubicBezTo>
                  <a:cubicBezTo>
                    <a:pt x="1940046" y="2474009"/>
                    <a:pt x="1932988" y="2474009"/>
                    <a:pt x="1929459" y="2474009"/>
                  </a:cubicBezTo>
                  <a:close/>
                  <a:moveTo>
                    <a:pt x="2091793" y="2474009"/>
                  </a:moveTo>
                  <a:cubicBezTo>
                    <a:pt x="2095322" y="2474009"/>
                    <a:pt x="2102380" y="2474009"/>
                    <a:pt x="2105909" y="2474009"/>
                  </a:cubicBezTo>
                  <a:cubicBezTo>
                    <a:pt x="2102380" y="2474009"/>
                    <a:pt x="2095322" y="2474009"/>
                    <a:pt x="2091793" y="2474009"/>
                  </a:cubicBezTo>
                  <a:close/>
                  <a:moveTo>
                    <a:pt x="2088264" y="2474009"/>
                  </a:moveTo>
                  <a:cubicBezTo>
                    <a:pt x="2088264" y="2474009"/>
                    <a:pt x="2088264" y="2474009"/>
                    <a:pt x="2088264" y="2474009"/>
                  </a:cubicBezTo>
                  <a:cubicBezTo>
                    <a:pt x="2088264" y="2474009"/>
                    <a:pt x="2088264" y="2474009"/>
                    <a:pt x="2088264" y="2474009"/>
                  </a:cubicBezTo>
                  <a:cubicBezTo>
                    <a:pt x="2088264" y="2474009"/>
                    <a:pt x="2088264" y="2474009"/>
                    <a:pt x="2088264" y="2474009"/>
                  </a:cubicBezTo>
                  <a:close/>
                  <a:moveTo>
                    <a:pt x="1237776" y="2643306"/>
                  </a:moveTo>
                  <a:cubicBezTo>
                    <a:pt x="1230718" y="2643306"/>
                    <a:pt x="1227189" y="2643306"/>
                    <a:pt x="1223660" y="2643306"/>
                  </a:cubicBezTo>
                  <a:lnTo>
                    <a:pt x="1223660" y="2643306"/>
                  </a:lnTo>
                  <a:cubicBezTo>
                    <a:pt x="1227189" y="2643306"/>
                    <a:pt x="1234247" y="2643306"/>
                    <a:pt x="1237776" y="2643306"/>
                  </a:cubicBezTo>
                  <a:cubicBezTo>
                    <a:pt x="1237776" y="2643306"/>
                    <a:pt x="1237776" y="2643306"/>
                    <a:pt x="1237776" y="2643306"/>
                  </a:cubicBezTo>
                  <a:close/>
                  <a:moveTo>
                    <a:pt x="1216602" y="2646833"/>
                  </a:moveTo>
                  <a:cubicBezTo>
                    <a:pt x="1216602" y="2646833"/>
                    <a:pt x="1220131" y="2646833"/>
                    <a:pt x="1223660" y="2646833"/>
                  </a:cubicBezTo>
                  <a:cubicBezTo>
                    <a:pt x="1223660" y="2646833"/>
                    <a:pt x="1223660" y="2646833"/>
                    <a:pt x="1223660" y="2646833"/>
                  </a:cubicBezTo>
                  <a:cubicBezTo>
                    <a:pt x="1223660" y="2646833"/>
                    <a:pt x="1220131" y="2646833"/>
                    <a:pt x="1216602" y="2646833"/>
                  </a:cubicBezTo>
                  <a:close/>
                  <a:moveTo>
                    <a:pt x="835470" y="2717373"/>
                  </a:moveTo>
                  <a:lnTo>
                    <a:pt x="835470" y="2717373"/>
                  </a:lnTo>
                  <a:cubicBezTo>
                    <a:pt x="835470" y="2717373"/>
                    <a:pt x="835470" y="2717373"/>
                    <a:pt x="835470" y="2717373"/>
                  </a:cubicBezTo>
                  <a:lnTo>
                    <a:pt x="835470" y="2717373"/>
                  </a:lnTo>
                  <a:close/>
                  <a:moveTo>
                    <a:pt x="1184841" y="2692684"/>
                  </a:moveTo>
                  <a:cubicBezTo>
                    <a:pt x="1184841" y="2692684"/>
                    <a:pt x="1184841" y="2692684"/>
                    <a:pt x="1188370" y="2692684"/>
                  </a:cubicBezTo>
                  <a:cubicBezTo>
                    <a:pt x="1188370" y="2692684"/>
                    <a:pt x="1188370" y="2692684"/>
                    <a:pt x="1188370" y="2692684"/>
                  </a:cubicBezTo>
                  <a:cubicBezTo>
                    <a:pt x="1188370" y="2692684"/>
                    <a:pt x="1184841" y="2692684"/>
                    <a:pt x="1181312" y="2692684"/>
                  </a:cubicBezTo>
                  <a:close/>
                  <a:moveTo>
                    <a:pt x="1191899" y="2692684"/>
                  </a:moveTo>
                  <a:cubicBezTo>
                    <a:pt x="1191899" y="2692684"/>
                    <a:pt x="1191899" y="2692684"/>
                    <a:pt x="1191899" y="2692684"/>
                  </a:cubicBezTo>
                  <a:cubicBezTo>
                    <a:pt x="1191899" y="2692684"/>
                    <a:pt x="1191899" y="2692684"/>
                    <a:pt x="1191899" y="2692684"/>
                  </a:cubicBezTo>
                  <a:cubicBezTo>
                    <a:pt x="1191899" y="2692684"/>
                    <a:pt x="1191899" y="2692684"/>
                    <a:pt x="1191899" y="2692684"/>
                  </a:cubicBezTo>
                  <a:close/>
                  <a:moveTo>
                    <a:pt x="2105909" y="2470482"/>
                  </a:moveTo>
                  <a:lnTo>
                    <a:pt x="2105909" y="2470482"/>
                  </a:lnTo>
                  <a:lnTo>
                    <a:pt x="2105909" y="2470482"/>
                  </a:lnTo>
                  <a:cubicBezTo>
                    <a:pt x="2105909" y="2470482"/>
                    <a:pt x="2105909" y="2470482"/>
                    <a:pt x="2105909" y="2470482"/>
                  </a:cubicBezTo>
                  <a:cubicBezTo>
                    <a:pt x="2105909" y="2470482"/>
                    <a:pt x="2105909" y="2470482"/>
                    <a:pt x="2105909" y="2470482"/>
                  </a:cubicBezTo>
                  <a:cubicBezTo>
                    <a:pt x="2105909" y="2470482"/>
                    <a:pt x="2105909" y="2470482"/>
                    <a:pt x="2105909" y="2470482"/>
                  </a:cubicBezTo>
                  <a:lnTo>
                    <a:pt x="2105909" y="2470482"/>
                  </a:lnTo>
                  <a:cubicBezTo>
                    <a:pt x="2105909" y="2470482"/>
                    <a:pt x="2105909" y="2470482"/>
                    <a:pt x="2105909" y="2470482"/>
                  </a:cubicBezTo>
                  <a:cubicBezTo>
                    <a:pt x="2105909" y="2470482"/>
                    <a:pt x="2105909" y="2470482"/>
                    <a:pt x="2105909" y="2470482"/>
                  </a:cubicBezTo>
                  <a:lnTo>
                    <a:pt x="2105909" y="2470482"/>
                  </a:lnTo>
                  <a:close/>
                  <a:moveTo>
                    <a:pt x="2109438" y="2470482"/>
                  </a:moveTo>
                  <a:cubicBezTo>
                    <a:pt x="2109438" y="2470482"/>
                    <a:pt x="2109438" y="2470482"/>
                    <a:pt x="2109438" y="2470482"/>
                  </a:cubicBezTo>
                  <a:cubicBezTo>
                    <a:pt x="2109438" y="2470482"/>
                    <a:pt x="2109438" y="2470482"/>
                    <a:pt x="2109438" y="2470482"/>
                  </a:cubicBezTo>
                  <a:cubicBezTo>
                    <a:pt x="2109438" y="2470482"/>
                    <a:pt x="2109438" y="2470482"/>
                    <a:pt x="2109438" y="2470482"/>
                  </a:cubicBezTo>
                  <a:cubicBezTo>
                    <a:pt x="2109438" y="2470482"/>
                    <a:pt x="2109438" y="2470482"/>
                    <a:pt x="2109438" y="2470482"/>
                  </a:cubicBezTo>
                  <a:close/>
                  <a:moveTo>
                    <a:pt x="606085" y="2735008"/>
                  </a:moveTo>
                  <a:cubicBezTo>
                    <a:pt x="606085" y="2735008"/>
                    <a:pt x="606085" y="2735008"/>
                    <a:pt x="606085" y="2735008"/>
                  </a:cubicBezTo>
                  <a:cubicBezTo>
                    <a:pt x="606085" y="2735008"/>
                    <a:pt x="606085" y="2735008"/>
                    <a:pt x="606085" y="2735008"/>
                  </a:cubicBezTo>
                  <a:cubicBezTo>
                    <a:pt x="606085" y="2735008"/>
                    <a:pt x="606085" y="2735008"/>
                    <a:pt x="606085" y="2735008"/>
                  </a:cubicBezTo>
                  <a:close/>
                  <a:moveTo>
                    <a:pt x="800180" y="2749116"/>
                  </a:moveTo>
                  <a:cubicBezTo>
                    <a:pt x="800180" y="2749116"/>
                    <a:pt x="800180" y="2749116"/>
                    <a:pt x="800180" y="2749116"/>
                  </a:cubicBezTo>
                  <a:cubicBezTo>
                    <a:pt x="800180" y="2749116"/>
                    <a:pt x="800180" y="2749116"/>
                    <a:pt x="800180" y="2749116"/>
                  </a:cubicBezTo>
                  <a:cubicBezTo>
                    <a:pt x="800180" y="2749116"/>
                    <a:pt x="800180" y="2749116"/>
                    <a:pt x="800180" y="2749116"/>
                  </a:cubicBezTo>
                  <a:close/>
                  <a:moveTo>
                    <a:pt x="2688194" y="1451173"/>
                  </a:moveTo>
                  <a:cubicBezTo>
                    <a:pt x="2688194" y="1458227"/>
                    <a:pt x="2688194" y="1465281"/>
                    <a:pt x="2688194" y="1472334"/>
                  </a:cubicBezTo>
                  <a:cubicBezTo>
                    <a:pt x="2688194" y="1500551"/>
                    <a:pt x="2681135" y="1532294"/>
                    <a:pt x="2674077" y="1560510"/>
                  </a:cubicBezTo>
                  <a:cubicBezTo>
                    <a:pt x="2674077" y="1560510"/>
                    <a:pt x="2674077" y="1567564"/>
                    <a:pt x="2674077" y="1571092"/>
                  </a:cubicBezTo>
                  <a:cubicBezTo>
                    <a:pt x="2670549" y="1571092"/>
                    <a:pt x="2670549" y="1571092"/>
                    <a:pt x="2667019" y="1564037"/>
                  </a:cubicBezTo>
                  <a:cubicBezTo>
                    <a:pt x="2667019" y="1560510"/>
                    <a:pt x="2667019" y="1553457"/>
                    <a:pt x="2663490" y="1549929"/>
                  </a:cubicBezTo>
                  <a:cubicBezTo>
                    <a:pt x="2652904" y="1518186"/>
                    <a:pt x="2631730" y="1500551"/>
                    <a:pt x="2589382" y="1497024"/>
                  </a:cubicBezTo>
                  <a:cubicBezTo>
                    <a:pt x="2575265" y="1497024"/>
                    <a:pt x="2557620" y="1497024"/>
                    <a:pt x="2543505" y="1504078"/>
                  </a:cubicBezTo>
                  <a:cubicBezTo>
                    <a:pt x="2525860" y="1507605"/>
                    <a:pt x="2511744" y="1514659"/>
                    <a:pt x="2494099" y="1518186"/>
                  </a:cubicBezTo>
                  <a:cubicBezTo>
                    <a:pt x="2479983" y="1521714"/>
                    <a:pt x="2469395" y="1525240"/>
                    <a:pt x="2455280" y="1525240"/>
                  </a:cubicBezTo>
                  <a:cubicBezTo>
                    <a:pt x="2441164" y="1525240"/>
                    <a:pt x="2427048" y="1525240"/>
                    <a:pt x="2416460" y="1514659"/>
                  </a:cubicBezTo>
                  <a:cubicBezTo>
                    <a:pt x="2409403" y="1511132"/>
                    <a:pt x="2402345" y="1507605"/>
                    <a:pt x="2395287" y="1500551"/>
                  </a:cubicBezTo>
                  <a:cubicBezTo>
                    <a:pt x="2381171" y="1489970"/>
                    <a:pt x="2367055" y="1475862"/>
                    <a:pt x="2363526" y="1458227"/>
                  </a:cubicBezTo>
                  <a:cubicBezTo>
                    <a:pt x="2352939" y="1422956"/>
                    <a:pt x="2345881" y="1387686"/>
                    <a:pt x="2356468" y="1352416"/>
                  </a:cubicBezTo>
                  <a:cubicBezTo>
                    <a:pt x="2363526" y="1327727"/>
                    <a:pt x="2370584" y="1303038"/>
                    <a:pt x="2381171" y="1278348"/>
                  </a:cubicBezTo>
                  <a:cubicBezTo>
                    <a:pt x="2391758" y="1250133"/>
                    <a:pt x="2402345" y="1225443"/>
                    <a:pt x="2409403" y="1197227"/>
                  </a:cubicBezTo>
                  <a:cubicBezTo>
                    <a:pt x="2412932" y="1186647"/>
                    <a:pt x="2416460" y="1172538"/>
                    <a:pt x="2419990" y="1161957"/>
                  </a:cubicBezTo>
                  <a:cubicBezTo>
                    <a:pt x="2427048" y="1140795"/>
                    <a:pt x="2427048" y="1119632"/>
                    <a:pt x="2423519" y="1101997"/>
                  </a:cubicBezTo>
                  <a:cubicBezTo>
                    <a:pt x="2419990" y="1098471"/>
                    <a:pt x="2412932" y="1098471"/>
                    <a:pt x="2409403" y="1098471"/>
                  </a:cubicBezTo>
                  <a:cubicBezTo>
                    <a:pt x="2384700" y="1098471"/>
                    <a:pt x="2363526" y="1098471"/>
                    <a:pt x="2338823" y="1101997"/>
                  </a:cubicBezTo>
                  <a:cubicBezTo>
                    <a:pt x="2307062" y="1101997"/>
                    <a:pt x="2278830" y="1112579"/>
                    <a:pt x="2250598" y="1126687"/>
                  </a:cubicBezTo>
                  <a:cubicBezTo>
                    <a:pt x="2218837" y="1140795"/>
                    <a:pt x="2187076" y="1154903"/>
                    <a:pt x="2158844" y="1165484"/>
                  </a:cubicBezTo>
                  <a:cubicBezTo>
                    <a:pt x="2123554" y="1179592"/>
                    <a:pt x="2088264" y="1193700"/>
                    <a:pt x="2049445" y="1207808"/>
                  </a:cubicBezTo>
                  <a:cubicBezTo>
                    <a:pt x="2049445" y="1207808"/>
                    <a:pt x="2049445" y="1214862"/>
                    <a:pt x="2049445" y="1218390"/>
                  </a:cubicBezTo>
                  <a:cubicBezTo>
                    <a:pt x="2063561" y="1288930"/>
                    <a:pt x="2081206" y="1362998"/>
                    <a:pt x="2095322" y="1433538"/>
                  </a:cubicBezTo>
                  <a:cubicBezTo>
                    <a:pt x="2109438" y="1500551"/>
                    <a:pt x="2123554" y="1571092"/>
                    <a:pt x="2134141" y="1638105"/>
                  </a:cubicBezTo>
                  <a:cubicBezTo>
                    <a:pt x="2155315" y="1758023"/>
                    <a:pt x="2183547" y="1881469"/>
                    <a:pt x="2215308" y="1997861"/>
                  </a:cubicBezTo>
                  <a:cubicBezTo>
                    <a:pt x="2225895" y="2036658"/>
                    <a:pt x="2236482" y="2075455"/>
                    <a:pt x="2250598" y="2114253"/>
                  </a:cubicBezTo>
                  <a:cubicBezTo>
                    <a:pt x="2264714" y="2149523"/>
                    <a:pt x="2271772" y="2184793"/>
                    <a:pt x="2278830" y="2223590"/>
                  </a:cubicBezTo>
                  <a:cubicBezTo>
                    <a:pt x="2285888" y="2244753"/>
                    <a:pt x="2289417" y="2269441"/>
                    <a:pt x="2296475" y="2290604"/>
                  </a:cubicBezTo>
                  <a:cubicBezTo>
                    <a:pt x="2307062" y="2325874"/>
                    <a:pt x="2317649" y="2361144"/>
                    <a:pt x="2321178" y="2399941"/>
                  </a:cubicBezTo>
                  <a:cubicBezTo>
                    <a:pt x="2321178" y="2410522"/>
                    <a:pt x="2321178" y="2424630"/>
                    <a:pt x="2321178" y="2435212"/>
                  </a:cubicBezTo>
                  <a:cubicBezTo>
                    <a:pt x="2321178" y="2442265"/>
                    <a:pt x="2321178" y="2442265"/>
                    <a:pt x="2328236" y="2449319"/>
                  </a:cubicBezTo>
                  <a:cubicBezTo>
                    <a:pt x="2321178" y="2463427"/>
                    <a:pt x="2314120" y="2474009"/>
                    <a:pt x="2300004" y="2481062"/>
                  </a:cubicBezTo>
                  <a:cubicBezTo>
                    <a:pt x="2289417" y="2488117"/>
                    <a:pt x="2275301" y="2495170"/>
                    <a:pt x="2264714" y="2498698"/>
                  </a:cubicBezTo>
                  <a:cubicBezTo>
                    <a:pt x="2247069" y="2505752"/>
                    <a:pt x="2225895" y="2512805"/>
                    <a:pt x="2208250" y="2516333"/>
                  </a:cubicBezTo>
                  <a:cubicBezTo>
                    <a:pt x="2180018" y="2523387"/>
                    <a:pt x="2151786" y="2533968"/>
                    <a:pt x="2123554" y="2541022"/>
                  </a:cubicBezTo>
                  <a:cubicBezTo>
                    <a:pt x="2088264" y="2551603"/>
                    <a:pt x="2049445" y="2558657"/>
                    <a:pt x="2014155" y="2565711"/>
                  </a:cubicBezTo>
                  <a:cubicBezTo>
                    <a:pt x="1968278" y="2572765"/>
                    <a:pt x="1922401" y="2576292"/>
                    <a:pt x="1876524" y="2579820"/>
                  </a:cubicBezTo>
                  <a:cubicBezTo>
                    <a:pt x="1788299" y="2590400"/>
                    <a:pt x="1696545" y="2604508"/>
                    <a:pt x="1611849" y="2636251"/>
                  </a:cubicBezTo>
                  <a:cubicBezTo>
                    <a:pt x="1576559" y="2650360"/>
                    <a:pt x="1541269" y="2664468"/>
                    <a:pt x="1505979" y="2678576"/>
                  </a:cubicBezTo>
                  <a:cubicBezTo>
                    <a:pt x="1428342" y="2706791"/>
                    <a:pt x="1350703" y="2727954"/>
                    <a:pt x="1269537" y="2738536"/>
                  </a:cubicBezTo>
                  <a:cubicBezTo>
                    <a:pt x="1213073" y="2745589"/>
                    <a:pt x="1156609" y="2756171"/>
                    <a:pt x="1103674" y="2766751"/>
                  </a:cubicBezTo>
                  <a:cubicBezTo>
                    <a:pt x="1068384" y="2773806"/>
                    <a:pt x="1033094" y="2777332"/>
                    <a:pt x="994275" y="2780859"/>
                  </a:cubicBezTo>
                  <a:cubicBezTo>
                    <a:pt x="937811" y="2780859"/>
                    <a:pt x="877818" y="2787914"/>
                    <a:pt x="821354" y="2791441"/>
                  </a:cubicBezTo>
                  <a:cubicBezTo>
                    <a:pt x="786064" y="2791441"/>
                    <a:pt x="754303" y="2802021"/>
                    <a:pt x="722542" y="2809076"/>
                  </a:cubicBezTo>
                  <a:cubicBezTo>
                    <a:pt x="701368" y="2812602"/>
                    <a:pt x="676665" y="2819657"/>
                    <a:pt x="655491" y="2823184"/>
                  </a:cubicBezTo>
                  <a:cubicBezTo>
                    <a:pt x="648433" y="2823184"/>
                    <a:pt x="641375" y="2823184"/>
                    <a:pt x="630788" y="2823184"/>
                  </a:cubicBezTo>
                  <a:cubicBezTo>
                    <a:pt x="627259" y="2823184"/>
                    <a:pt x="623730" y="2823184"/>
                    <a:pt x="620201" y="2823184"/>
                  </a:cubicBezTo>
                  <a:cubicBezTo>
                    <a:pt x="613143" y="2823184"/>
                    <a:pt x="606085" y="2823184"/>
                    <a:pt x="606085" y="2816129"/>
                  </a:cubicBezTo>
                  <a:cubicBezTo>
                    <a:pt x="602556" y="2798494"/>
                    <a:pt x="588440" y="2784386"/>
                    <a:pt x="577853" y="2770278"/>
                  </a:cubicBezTo>
                  <a:cubicBezTo>
                    <a:pt x="570795" y="2763224"/>
                    <a:pt x="570795" y="2752643"/>
                    <a:pt x="567266" y="2742062"/>
                  </a:cubicBezTo>
                  <a:cubicBezTo>
                    <a:pt x="553150" y="2703265"/>
                    <a:pt x="546092" y="2664468"/>
                    <a:pt x="539034" y="2622143"/>
                  </a:cubicBezTo>
                  <a:cubicBezTo>
                    <a:pt x="531976" y="2572765"/>
                    <a:pt x="524918" y="2523387"/>
                    <a:pt x="517860" y="2477535"/>
                  </a:cubicBezTo>
                  <a:cubicBezTo>
                    <a:pt x="514331" y="2438739"/>
                    <a:pt x="507273" y="2403469"/>
                    <a:pt x="507273" y="2364671"/>
                  </a:cubicBezTo>
                  <a:cubicBezTo>
                    <a:pt x="507273" y="2315293"/>
                    <a:pt x="496686" y="2269441"/>
                    <a:pt x="482570" y="2220063"/>
                  </a:cubicBezTo>
                  <a:cubicBezTo>
                    <a:pt x="471983" y="2177738"/>
                    <a:pt x="461396" y="2138942"/>
                    <a:pt x="457867" y="2096617"/>
                  </a:cubicBezTo>
                  <a:cubicBezTo>
                    <a:pt x="457867" y="2071928"/>
                    <a:pt x="450809" y="2047239"/>
                    <a:pt x="450809" y="2022550"/>
                  </a:cubicBezTo>
                  <a:cubicBezTo>
                    <a:pt x="447280" y="1980226"/>
                    <a:pt x="440222" y="1941429"/>
                    <a:pt x="429635" y="1899104"/>
                  </a:cubicBezTo>
                  <a:cubicBezTo>
                    <a:pt x="422577" y="1860307"/>
                    <a:pt x="415519" y="1817983"/>
                    <a:pt x="408461" y="1779186"/>
                  </a:cubicBezTo>
                  <a:cubicBezTo>
                    <a:pt x="408461" y="1761550"/>
                    <a:pt x="404932" y="1743915"/>
                    <a:pt x="401403" y="1726280"/>
                  </a:cubicBezTo>
                  <a:cubicBezTo>
                    <a:pt x="394345" y="1680429"/>
                    <a:pt x="394345" y="1634578"/>
                    <a:pt x="394345" y="1585199"/>
                  </a:cubicBezTo>
                  <a:cubicBezTo>
                    <a:pt x="394345" y="1567564"/>
                    <a:pt x="394345" y="1553457"/>
                    <a:pt x="390816" y="1535821"/>
                  </a:cubicBezTo>
                  <a:cubicBezTo>
                    <a:pt x="390816" y="1535821"/>
                    <a:pt x="390816" y="1535821"/>
                    <a:pt x="390816" y="1528767"/>
                  </a:cubicBezTo>
                  <a:cubicBezTo>
                    <a:pt x="366113" y="1542875"/>
                    <a:pt x="341410" y="1542875"/>
                    <a:pt x="313179" y="1539349"/>
                  </a:cubicBezTo>
                  <a:cubicBezTo>
                    <a:pt x="281418" y="1539349"/>
                    <a:pt x="253185" y="1532294"/>
                    <a:pt x="221424" y="1528767"/>
                  </a:cubicBezTo>
                  <a:cubicBezTo>
                    <a:pt x="203779" y="1528767"/>
                    <a:pt x="186134" y="1521714"/>
                    <a:pt x="168489" y="1521714"/>
                  </a:cubicBezTo>
                  <a:cubicBezTo>
                    <a:pt x="129671" y="1521714"/>
                    <a:pt x="90852" y="1532294"/>
                    <a:pt x="55562" y="1553457"/>
                  </a:cubicBezTo>
                  <a:cubicBezTo>
                    <a:pt x="55562" y="1556984"/>
                    <a:pt x="55562" y="1560510"/>
                    <a:pt x="59091" y="1564037"/>
                  </a:cubicBezTo>
                  <a:cubicBezTo>
                    <a:pt x="66149" y="1578145"/>
                    <a:pt x="76736" y="1588727"/>
                    <a:pt x="83794" y="1602835"/>
                  </a:cubicBezTo>
                  <a:cubicBezTo>
                    <a:pt x="97910" y="1616942"/>
                    <a:pt x="112026" y="1631050"/>
                    <a:pt x="126142" y="1648685"/>
                  </a:cubicBezTo>
                  <a:cubicBezTo>
                    <a:pt x="150844" y="1676902"/>
                    <a:pt x="175548" y="1701591"/>
                    <a:pt x="193193" y="1733335"/>
                  </a:cubicBezTo>
                  <a:cubicBezTo>
                    <a:pt x="193193" y="1733335"/>
                    <a:pt x="193193" y="1740388"/>
                    <a:pt x="200250" y="1740388"/>
                  </a:cubicBezTo>
                  <a:cubicBezTo>
                    <a:pt x="214367" y="1754496"/>
                    <a:pt x="224954" y="1775658"/>
                    <a:pt x="232011" y="1793293"/>
                  </a:cubicBezTo>
                  <a:cubicBezTo>
                    <a:pt x="232011" y="1800348"/>
                    <a:pt x="232011" y="1803875"/>
                    <a:pt x="239069" y="1810929"/>
                  </a:cubicBezTo>
                  <a:cubicBezTo>
                    <a:pt x="239069" y="1810929"/>
                    <a:pt x="239069" y="1814456"/>
                    <a:pt x="239069" y="1817983"/>
                  </a:cubicBezTo>
                  <a:cubicBezTo>
                    <a:pt x="246128" y="1842672"/>
                    <a:pt x="249656" y="1867361"/>
                    <a:pt x="246128" y="1892051"/>
                  </a:cubicBezTo>
                  <a:cubicBezTo>
                    <a:pt x="246128" y="1920266"/>
                    <a:pt x="239069" y="1944956"/>
                    <a:pt x="235540" y="1973172"/>
                  </a:cubicBezTo>
                  <a:cubicBezTo>
                    <a:pt x="228483" y="1997861"/>
                    <a:pt x="221424" y="2022550"/>
                    <a:pt x="214367" y="2043712"/>
                  </a:cubicBezTo>
                  <a:cubicBezTo>
                    <a:pt x="196722" y="2093090"/>
                    <a:pt x="182605" y="2142468"/>
                    <a:pt x="168489" y="2195374"/>
                  </a:cubicBezTo>
                  <a:cubicBezTo>
                    <a:pt x="168489" y="2198901"/>
                    <a:pt x="168489" y="2205955"/>
                    <a:pt x="168489" y="2213009"/>
                  </a:cubicBezTo>
                  <a:cubicBezTo>
                    <a:pt x="168489" y="2227118"/>
                    <a:pt x="168489" y="2241225"/>
                    <a:pt x="168489" y="2251806"/>
                  </a:cubicBezTo>
                  <a:cubicBezTo>
                    <a:pt x="168489" y="2276496"/>
                    <a:pt x="168489" y="2301184"/>
                    <a:pt x="175548" y="2325874"/>
                  </a:cubicBezTo>
                  <a:cubicBezTo>
                    <a:pt x="175548" y="2332928"/>
                    <a:pt x="175548" y="2336454"/>
                    <a:pt x="175548" y="2343509"/>
                  </a:cubicBezTo>
                  <a:cubicBezTo>
                    <a:pt x="172019" y="2350563"/>
                    <a:pt x="164961" y="2354089"/>
                    <a:pt x="157903" y="2357617"/>
                  </a:cubicBezTo>
                  <a:cubicBezTo>
                    <a:pt x="136729" y="2357617"/>
                    <a:pt x="115554" y="2364671"/>
                    <a:pt x="94381" y="2368198"/>
                  </a:cubicBezTo>
                  <a:cubicBezTo>
                    <a:pt x="83794" y="2368198"/>
                    <a:pt x="76736" y="2368198"/>
                    <a:pt x="73207" y="2357617"/>
                  </a:cubicBezTo>
                  <a:cubicBezTo>
                    <a:pt x="73207" y="2347036"/>
                    <a:pt x="69678" y="2336454"/>
                    <a:pt x="66149" y="2325874"/>
                  </a:cubicBezTo>
                  <a:cubicBezTo>
                    <a:pt x="66149" y="2294131"/>
                    <a:pt x="66149" y="2262388"/>
                    <a:pt x="73207" y="2230644"/>
                  </a:cubicBezTo>
                  <a:cubicBezTo>
                    <a:pt x="76736" y="2213009"/>
                    <a:pt x="80265" y="2191847"/>
                    <a:pt x="87323" y="2174212"/>
                  </a:cubicBezTo>
                  <a:cubicBezTo>
                    <a:pt x="87323" y="2163631"/>
                    <a:pt x="87323" y="2156577"/>
                    <a:pt x="90852" y="2145996"/>
                  </a:cubicBezTo>
                  <a:cubicBezTo>
                    <a:pt x="94381" y="2117780"/>
                    <a:pt x="104968" y="2089563"/>
                    <a:pt x="115554" y="2064874"/>
                  </a:cubicBezTo>
                  <a:cubicBezTo>
                    <a:pt x="129671" y="2036658"/>
                    <a:pt x="150844" y="2011969"/>
                    <a:pt x="168489" y="1987280"/>
                  </a:cubicBezTo>
                  <a:cubicBezTo>
                    <a:pt x="179077" y="1973172"/>
                    <a:pt x="189664" y="1962591"/>
                    <a:pt x="200250" y="1948482"/>
                  </a:cubicBezTo>
                  <a:cubicBezTo>
                    <a:pt x="207309" y="1937901"/>
                    <a:pt x="214367" y="1927321"/>
                    <a:pt x="221424" y="1916739"/>
                  </a:cubicBezTo>
                  <a:cubicBezTo>
                    <a:pt x="228483" y="1906159"/>
                    <a:pt x="224954" y="1895577"/>
                    <a:pt x="217895" y="1884996"/>
                  </a:cubicBezTo>
                  <a:cubicBezTo>
                    <a:pt x="186134" y="1846199"/>
                    <a:pt x="150844" y="1807401"/>
                    <a:pt x="112026" y="1772131"/>
                  </a:cubicBezTo>
                  <a:cubicBezTo>
                    <a:pt x="90852" y="1754496"/>
                    <a:pt x="69678" y="1733335"/>
                    <a:pt x="52033" y="1712172"/>
                  </a:cubicBezTo>
                  <a:cubicBezTo>
                    <a:pt x="41446" y="1701591"/>
                    <a:pt x="34388" y="1691010"/>
                    <a:pt x="23801" y="1676902"/>
                  </a:cubicBezTo>
                  <a:cubicBezTo>
                    <a:pt x="23801" y="1673375"/>
                    <a:pt x="16743" y="1666321"/>
                    <a:pt x="13214" y="1662794"/>
                  </a:cubicBezTo>
                  <a:cubicBezTo>
                    <a:pt x="-902" y="1638105"/>
                    <a:pt x="-4431" y="1613415"/>
                    <a:pt x="6156" y="1585199"/>
                  </a:cubicBezTo>
                  <a:cubicBezTo>
                    <a:pt x="6156" y="1578145"/>
                    <a:pt x="13214" y="1567564"/>
                    <a:pt x="13214" y="1560510"/>
                  </a:cubicBezTo>
                  <a:cubicBezTo>
                    <a:pt x="27330" y="1521714"/>
                    <a:pt x="52033" y="1493497"/>
                    <a:pt x="90852" y="1475862"/>
                  </a:cubicBezTo>
                  <a:cubicBezTo>
                    <a:pt x="112026" y="1465281"/>
                    <a:pt x="136729" y="1454699"/>
                    <a:pt x="164961" y="1451173"/>
                  </a:cubicBezTo>
                  <a:cubicBezTo>
                    <a:pt x="196722" y="1444119"/>
                    <a:pt x="224954" y="1440591"/>
                    <a:pt x="256714" y="1440591"/>
                  </a:cubicBezTo>
                  <a:cubicBezTo>
                    <a:pt x="288475" y="1440591"/>
                    <a:pt x="320236" y="1430011"/>
                    <a:pt x="351997" y="1419429"/>
                  </a:cubicBezTo>
                  <a:cubicBezTo>
                    <a:pt x="355526" y="1419429"/>
                    <a:pt x="359055" y="1419429"/>
                    <a:pt x="362584" y="1412376"/>
                  </a:cubicBezTo>
                  <a:cubicBezTo>
                    <a:pt x="366113" y="1412376"/>
                    <a:pt x="369642" y="1405321"/>
                    <a:pt x="373171" y="1401794"/>
                  </a:cubicBezTo>
                  <a:cubicBezTo>
                    <a:pt x="380229" y="1384159"/>
                    <a:pt x="390816" y="1370051"/>
                    <a:pt x="408461" y="1359470"/>
                  </a:cubicBezTo>
                  <a:cubicBezTo>
                    <a:pt x="411990" y="1355943"/>
                    <a:pt x="419048" y="1352416"/>
                    <a:pt x="422577" y="1348889"/>
                  </a:cubicBezTo>
                  <a:cubicBezTo>
                    <a:pt x="457867" y="1327727"/>
                    <a:pt x="486099" y="1303038"/>
                    <a:pt x="514331" y="1274822"/>
                  </a:cubicBezTo>
                  <a:cubicBezTo>
                    <a:pt x="549621" y="1239552"/>
                    <a:pt x="581382" y="1207808"/>
                    <a:pt x="613143" y="1169012"/>
                  </a:cubicBezTo>
                  <a:cubicBezTo>
                    <a:pt x="634317" y="1140795"/>
                    <a:pt x="655491" y="1112579"/>
                    <a:pt x="673136" y="1080836"/>
                  </a:cubicBezTo>
                  <a:cubicBezTo>
                    <a:pt x="697839" y="1034984"/>
                    <a:pt x="715484" y="989133"/>
                    <a:pt x="722542" y="936228"/>
                  </a:cubicBezTo>
                  <a:cubicBezTo>
                    <a:pt x="729600" y="890376"/>
                    <a:pt x="729600" y="844525"/>
                    <a:pt x="726071" y="798674"/>
                  </a:cubicBezTo>
                  <a:cubicBezTo>
                    <a:pt x="726071" y="770458"/>
                    <a:pt x="726071" y="742242"/>
                    <a:pt x="726071" y="714025"/>
                  </a:cubicBezTo>
                  <a:cubicBezTo>
                    <a:pt x="726071" y="689337"/>
                    <a:pt x="726071" y="661120"/>
                    <a:pt x="726071" y="636431"/>
                  </a:cubicBezTo>
                  <a:cubicBezTo>
                    <a:pt x="726071" y="618796"/>
                    <a:pt x="726071" y="601161"/>
                    <a:pt x="726071" y="583526"/>
                  </a:cubicBezTo>
                  <a:cubicBezTo>
                    <a:pt x="726071" y="576472"/>
                    <a:pt x="726071" y="565891"/>
                    <a:pt x="726071" y="558836"/>
                  </a:cubicBezTo>
                  <a:cubicBezTo>
                    <a:pt x="726071" y="555309"/>
                    <a:pt x="726071" y="551783"/>
                    <a:pt x="726071" y="544729"/>
                  </a:cubicBezTo>
                  <a:cubicBezTo>
                    <a:pt x="726071" y="534148"/>
                    <a:pt x="726071" y="534148"/>
                    <a:pt x="733129" y="523566"/>
                  </a:cubicBezTo>
                  <a:cubicBezTo>
                    <a:pt x="733129" y="523566"/>
                    <a:pt x="733129" y="523566"/>
                    <a:pt x="733129" y="523566"/>
                  </a:cubicBezTo>
                  <a:cubicBezTo>
                    <a:pt x="719013" y="509458"/>
                    <a:pt x="704897" y="488296"/>
                    <a:pt x="694310" y="470661"/>
                  </a:cubicBezTo>
                  <a:cubicBezTo>
                    <a:pt x="680194" y="449499"/>
                    <a:pt x="669607" y="428337"/>
                    <a:pt x="655491" y="407175"/>
                  </a:cubicBezTo>
                  <a:cubicBezTo>
                    <a:pt x="627259" y="361323"/>
                    <a:pt x="609614" y="315472"/>
                    <a:pt x="602556" y="262567"/>
                  </a:cubicBezTo>
                  <a:cubicBezTo>
                    <a:pt x="595498" y="223769"/>
                    <a:pt x="599027" y="184972"/>
                    <a:pt x="609614" y="149702"/>
                  </a:cubicBezTo>
                  <a:cubicBezTo>
                    <a:pt x="616672" y="121486"/>
                    <a:pt x="634317" y="103851"/>
                    <a:pt x="655491" y="86216"/>
                  </a:cubicBezTo>
                  <a:cubicBezTo>
                    <a:pt x="697839" y="58000"/>
                    <a:pt x="743716" y="43891"/>
                    <a:pt x="793122" y="29783"/>
                  </a:cubicBezTo>
                  <a:cubicBezTo>
                    <a:pt x="849586" y="15676"/>
                    <a:pt x="909579" y="5095"/>
                    <a:pt x="969572" y="1568"/>
                  </a:cubicBezTo>
                  <a:cubicBezTo>
                    <a:pt x="1001333" y="1568"/>
                    <a:pt x="1033094" y="-1960"/>
                    <a:pt x="1068384" y="1568"/>
                  </a:cubicBezTo>
                  <a:cubicBezTo>
                    <a:pt x="1089558" y="1568"/>
                    <a:pt x="1110732" y="1568"/>
                    <a:pt x="1131906" y="5095"/>
                  </a:cubicBezTo>
                  <a:cubicBezTo>
                    <a:pt x="1142493" y="5095"/>
                    <a:pt x="1156609" y="8621"/>
                    <a:pt x="1167196" y="12148"/>
                  </a:cubicBezTo>
                  <a:cubicBezTo>
                    <a:pt x="1167196" y="12148"/>
                    <a:pt x="1167196" y="12148"/>
                    <a:pt x="1167196" y="12148"/>
                  </a:cubicBezTo>
                  <a:cubicBezTo>
                    <a:pt x="1177783" y="22730"/>
                    <a:pt x="1191899" y="22730"/>
                    <a:pt x="1202486" y="26256"/>
                  </a:cubicBezTo>
                  <a:cubicBezTo>
                    <a:pt x="1223660" y="33311"/>
                    <a:pt x="1241305" y="47418"/>
                    <a:pt x="1255421" y="65054"/>
                  </a:cubicBezTo>
                  <a:cubicBezTo>
                    <a:pt x="1273066" y="86216"/>
                    <a:pt x="1287182" y="107378"/>
                    <a:pt x="1297769" y="135594"/>
                  </a:cubicBezTo>
                  <a:cubicBezTo>
                    <a:pt x="1322472" y="192027"/>
                    <a:pt x="1336588" y="251986"/>
                    <a:pt x="1343646" y="315472"/>
                  </a:cubicBezTo>
                  <a:cubicBezTo>
                    <a:pt x="1343646" y="322527"/>
                    <a:pt x="1343646" y="329580"/>
                    <a:pt x="1343646" y="336635"/>
                  </a:cubicBezTo>
                  <a:cubicBezTo>
                    <a:pt x="1343646" y="357797"/>
                    <a:pt x="1343646" y="382485"/>
                    <a:pt x="1343646" y="403648"/>
                  </a:cubicBezTo>
                  <a:cubicBezTo>
                    <a:pt x="1343646" y="410702"/>
                    <a:pt x="1343646" y="421283"/>
                    <a:pt x="1343646" y="428337"/>
                  </a:cubicBezTo>
                  <a:cubicBezTo>
                    <a:pt x="1343646" y="438918"/>
                    <a:pt x="1343646" y="445972"/>
                    <a:pt x="1350703" y="456553"/>
                  </a:cubicBezTo>
                  <a:cubicBezTo>
                    <a:pt x="1361291" y="474188"/>
                    <a:pt x="1371878" y="495350"/>
                    <a:pt x="1378936" y="512986"/>
                  </a:cubicBezTo>
                  <a:cubicBezTo>
                    <a:pt x="1393052" y="548256"/>
                    <a:pt x="1407168" y="583526"/>
                    <a:pt x="1421283" y="622323"/>
                  </a:cubicBezTo>
                  <a:cubicBezTo>
                    <a:pt x="1438928" y="668174"/>
                    <a:pt x="1463632" y="710499"/>
                    <a:pt x="1491863" y="745769"/>
                  </a:cubicBezTo>
                  <a:cubicBezTo>
                    <a:pt x="1516566" y="781039"/>
                    <a:pt x="1544798" y="812782"/>
                    <a:pt x="1573030" y="844525"/>
                  </a:cubicBezTo>
                  <a:cubicBezTo>
                    <a:pt x="1594204" y="869215"/>
                    <a:pt x="1615378" y="886850"/>
                    <a:pt x="1643610" y="904485"/>
                  </a:cubicBezTo>
                  <a:cubicBezTo>
                    <a:pt x="1668313" y="922120"/>
                    <a:pt x="1693016" y="936228"/>
                    <a:pt x="1717719" y="953863"/>
                  </a:cubicBezTo>
                  <a:cubicBezTo>
                    <a:pt x="1731835" y="964444"/>
                    <a:pt x="1745951" y="971498"/>
                    <a:pt x="1763596" y="975025"/>
                  </a:cubicBezTo>
                  <a:cubicBezTo>
                    <a:pt x="1802415" y="989133"/>
                    <a:pt x="1841234" y="996187"/>
                    <a:pt x="1880053" y="1003241"/>
                  </a:cubicBezTo>
                  <a:cubicBezTo>
                    <a:pt x="1904756" y="1006768"/>
                    <a:pt x="1929459" y="1013822"/>
                    <a:pt x="1954162" y="1017349"/>
                  </a:cubicBezTo>
                  <a:cubicBezTo>
                    <a:pt x="1971807" y="1020876"/>
                    <a:pt x="1989452" y="1027931"/>
                    <a:pt x="2003568" y="1045566"/>
                  </a:cubicBezTo>
                  <a:cubicBezTo>
                    <a:pt x="2014155" y="1059674"/>
                    <a:pt x="2031800" y="1063201"/>
                    <a:pt x="2045916" y="1066727"/>
                  </a:cubicBezTo>
                  <a:cubicBezTo>
                    <a:pt x="2067090" y="1066727"/>
                    <a:pt x="2088264" y="1066727"/>
                    <a:pt x="2109438" y="1063201"/>
                  </a:cubicBezTo>
                  <a:cubicBezTo>
                    <a:pt x="2127083" y="1059674"/>
                    <a:pt x="2144728" y="1052619"/>
                    <a:pt x="2162373" y="1049092"/>
                  </a:cubicBezTo>
                  <a:cubicBezTo>
                    <a:pt x="2201192" y="1038511"/>
                    <a:pt x="2240011" y="1024403"/>
                    <a:pt x="2278830" y="1013822"/>
                  </a:cubicBezTo>
                  <a:cubicBezTo>
                    <a:pt x="2317649" y="1003241"/>
                    <a:pt x="2359997" y="996187"/>
                    <a:pt x="2398816" y="999714"/>
                  </a:cubicBezTo>
                  <a:cubicBezTo>
                    <a:pt x="2416460" y="999714"/>
                    <a:pt x="2434105" y="1003241"/>
                    <a:pt x="2448222" y="1006768"/>
                  </a:cubicBezTo>
                  <a:cubicBezTo>
                    <a:pt x="2497628" y="1020876"/>
                    <a:pt x="2525860" y="1056146"/>
                    <a:pt x="2529389" y="1109052"/>
                  </a:cubicBezTo>
                  <a:cubicBezTo>
                    <a:pt x="2529389" y="1140795"/>
                    <a:pt x="2529389" y="1169012"/>
                    <a:pt x="2511744" y="1197227"/>
                  </a:cubicBezTo>
                  <a:cubicBezTo>
                    <a:pt x="2501157" y="1214862"/>
                    <a:pt x="2490570" y="1232497"/>
                    <a:pt x="2479983" y="1250133"/>
                  </a:cubicBezTo>
                  <a:cubicBezTo>
                    <a:pt x="2465867" y="1274822"/>
                    <a:pt x="2448222" y="1295983"/>
                    <a:pt x="2434105" y="1320673"/>
                  </a:cubicBezTo>
                  <a:cubicBezTo>
                    <a:pt x="2419990" y="1345363"/>
                    <a:pt x="2409403" y="1370051"/>
                    <a:pt x="2405874" y="1394741"/>
                  </a:cubicBezTo>
                  <a:cubicBezTo>
                    <a:pt x="2405874" y="1401794"/>
                    <a:pt x="2405874" y="1408848"/>
                    <a:pt x="2405874" y="1415903"/>
                  </a:cubicBezTo>
                  <a:cubicBezTo>
                    <a:pt x="2405874" y="1422956"/>
                    <a:pt x="2405874" y="1426484"/>
                    <a:pt x="2405874" y="1433538"/>
                  </a:cubicBezTo>
                  <a:cubicBezTo>
                    <a:pt x="2412932" y="1433538"/>
                    <a:pt x="2416460" y="1433538"/>
                    <a:pt x="2423519" y="1433538"/>
                  </a:cubicBezTo>
                  <a:cubicBezTo>
                    <a:pt x="2444693" y="1430011"/>
                    <a:pt x="2465867" y="1422956"/>
                    <a:pt x="2483512" y="1415903"/>
                  </a:cubicBezTo>
                  <a:cubicBezTo>
                    <a:pt x="2511744" y="1405321"/>
                    <a:pt x="2539975" y="1394741"/>
                    <a:pt x="2568207" y="1387686"/>
                  </a:cubicBezTo>
                  <a:cubicBezTo>
                    <a:pt x="2592910" y="1380633"/>
                    <a:pt x="2621142" y="1377106"/>
                    <a:pt x="2645845" y="1387686"/>
                  </a:cubicBezTo>
                  <a:cubicBezTo>
                    <a:pt x="2667019" y="1391213"/>
                    <a:pt x="2684664" y="1405321"/>
                    <a:pt x="2691722" y="1422956"/>
                  </a:cubicBezTo>
                  <a:cubicBezTo>
                    <a:pt x="2691722" y="1430011"/>
                    <a:pt x="2702309" y="1433538"/>
                    <a:pt x="2702309" y="1444119"/>
                  </a:cubicBezTo>
                  <a:close/>
                  <a:moveTo>
                    <a:pt x="1174254" y="47418"/>
                  </a:moveTo>
                  <a:cubicBezTo>
                    <a:pt x="1195428" y="72108"/>
                    <a:pt x="1206015" y="100324"/>
                    <a:pt x="1213073" y="128541"/>
                  </a:cubicBezTo>
                  <a:cubicBezTo>
                    <a:pt x="1216602" y="142648"/>
                    <a:pt x="1220131" y="153229"/>
                    <a:pt x="1223660" y="167337"/>
                  </a:cubicBezTo>
                  <a:cubicBezTo>
                    <a:pt x="1234247" y="213189"/>
                    <a:pt x="1244834" y="255512"/>
                    <a:pt x="1244834" y="304892"/>
                  </a:cubicBezTo>
                  <a:cubicBezTo>
                    <a:pt x="1244834" y="322527"/>
                    <a:pt x="1244834" y="343688"/>
                    <a:pt x="1244834" y="361323"/>
                  </a:cubicBezTo>
                  <a:cubicBezTo>
                    <a:pt x="1244834" y="368378"/>
                    <a:pt x="1244834" y="378958"/>
                    <a:pt x="1244834" y="386013"/>
                  </a:cubicBezTo>
                  <a:cubicBezTo>
                    <a:pt x="1244834" y="407175"/>
                    <a:pt x="1244834" y="424810"/>
                    <a:pt x="1244834" y="445972"/>
                  </a:cubicBezTo>
                  <a:cubicBezTo>
                    <a:pt x="1255421" y="445972"/>
                    <a:pt x="1255421" y="445972"/>
                    <a:pt x="1255421" y="438918"/>
                  </a:cubicBezTo>
                  <a:cubicBezTo>
                    <a:pt x="1255421" y="435391"/>
                    <a:pt x="1255421" y="428337"/>
                    <a:pt x="1255421" y="424810"/>
                  </a:cubicBezTo>
                  <a:cubicBezTo>
                    <a:pt x="1255421" y="414228"/>
                    <a:pt x="1255421" y="400121"/>
                    <a:pt x="1255421" y="386013"/>
                  </a:cubicBezTo>
                  <a:cubicBezTo>
                    <a:pt x="1258950" y="393067"/>
                    <a:pt x="1258950" y="400121"/>
                    <a:pt x="1258950" y="403648"/>
                  </a:cubicBezTo>
                  <a:cubicBezTo>
                    <a:pt x="1258950" y="410702"/>
                    <a:pt x="1258950" y="417756"/>
                    <a:pt x="1258950" y="424810"/>
                  </a:cubicBezTo>
                  <a:cubicBezTo>
                    <a:pt x="1258950" y="435391"/>
                    <a:pt x="1258950" y="435391"/>
                    <a:pt x="1266008" y="442445"/>
                  </a:cubicBezTo>
                  <a:cubicBezTo>
                    <a:pt x="1266008" y="438918"/>
                    <a:pt x="1266008" y="431863"/>
                    <a:pt x="1266008" y="428337"/>
                  </a:cubicBezTo>
                  <a:cubicBezTo>
                    <a:pt x="1266008" y="417756"/>
                    <a:pt x="1266008" y="407175"/>
                    <a:pt x="1266008" y="396593"/>
                  </a:cubicBezTo>
                  <a:cubicBezTo>
                    <a:pt x="1266008" y="396593"/>
                    <a:pt x="1266008" y="389540"/>
                    <a:pt x="1266008" y="389540"/>
                  </a:cubicBezTo>
                  <a:cubicBezTo>
                    <a:pt x="1273066" y="403648"/>
                    <a:pt x="1269537" y="421283"/>
                    <a:pt x="1273066" y="438918"/>
                  </a:cubicBezTo>
                  <a:cubicBezTo>
                    <a:pt x="1283653" y="438918"/>
                    <a:pt x="1290711" y="438918"/>
                    <a:pt x="1301298" y="438918"/>
                  </a:cubicBezTo>
                  <a:cubicBezTo>
                    <a:pt x="1294240" y="403648"/>
                    <a:pt x="1290711" y="368378"/>
                    <a:pt x="1290711" y="336635"/>
                  </a:cubicBezTo>
                  <a:cubicBezTo>
                    <a:pt x="1290711" y="336635"/>
                    <a:pt x="1290711" y="333107"/>
                    <a:pt x="1290711" y="329580"/>
                  </a:cubicBezTo>
                  <a:cubicBezTo>
                    <a:pt x="1287182" y="273148"/>
                    <a:pt x="1273066" y="216716"/>
                    <a:pt x="1255421" y="160284"/>
                  </a:cubicBezTo>
                  <a:cubicBezTo>
                    <a:pt x="1248363" y="135594"/>
                    <a:pt x="1234247" y="110905"/>
                    <a:pt x="1220131" y="86216"/>
                  </a:cubicBezTo>
                  <a:cubicBezTo>
                    <a:pt x="1209544" y="68581"/>
                    <a:pt x="1191899" y="54473"/>
                    <a:pt x="1174254" y="43891"/>
                  </a:cubicBezTo>
                  <a:cubicBezTo>
                    <a:pt x="1174254" y="43891"/>
                    <a:pt x="1167196" y="43891"/>
                    <a:pt x="1167196" y="43891"/>
                  </a:cubicBezTo>
                  <a:close/>
                  <a:moveTo>
                    <a:pt x="1237776" y="414228"/>
                  </a:moveTo>
                  <a:cubicBezTo>
                    <a:pt x="1237776" y="389540"/>
                    <a:pt x="1237776" y="361323"/>
                    <a:pt x="1234247" y="336635"/>
                  </a:cubicBezTo>
                  <a:cubicBezTo>
                    <a:pt x="1234247" y="276675"/>
                    <a:pt x="1223660" y="216716"/>
                    <a:pt x="1206015" y="160284"/>
                  </a:cubicBezTo>
                  <a:cubicBezTo>
                    <a:pt x="1202486" y="142648"/>
                    <a:pt x="1195428" y="128541"/>
                    <a:pt x="1188370" y="110905"/>
                  </a:cubicBezTo>
                  <a:cubicBezTo>
                    <a:pt x="1184841" y="110905"/>
                    <a:pt x="1177783" y="110905"/>
                    <a:pt x="1174254" y="110905"/>
                  </a:cubicBezTo>
                  <a:cubicBezTo>
                    <a:pt x="1135435" y="110905"/>
                    <a:pt x="1096616" y="110905"/>
                    <a:pt x="1057797" y="110905"/>
                  </a:cubicBezTo>
                  <a:cubicBezTo>
                    <a:pt x="1036623" y="110905"/>
                    <a:pt x="1015449" y="110905"/>
                    <a:pt x="994275" y="114432"/>
                  </a:cubicBezTo>
                  <a:cubicBezTo>
                    <a:pt x="958985" y="114432"/>
                    <a:pt x="927224" y="121486"/>
                    <a:pt x="891934" y="121486"/>
                  </a:cubicBezTo>
                  <a:cubicBezTo>
                    <a:pt x="863702" y="121486"/>
                    <a:pt x="835470" y="125013"/>
                    <a:pt x="810767" y="132067"/>
                  </a:cubicBezTo>
                  <a:cubicBezTo>
                    <a:pt x="782535" y="139121"/>
                    <a:pt x="750774" y="146176"/>
                    <a:pt x="722542" y="149702"/>
                  </a:cubicBezTo>
                  <a:cubicBezTo>
                    <a:pt x="704897" y="153229"/>
                    <a:pt x="687252" y="156756"/>
                    <a:pt x="669607" y="160284"/>
                  </a:cubicBezTo>
                  <a:cubicBezTo>
                    <a:pt x="669607" y="160284"/>
                    <a:pt x="669607" y="160284"/>
                    <a:pt x="669607" y="163811"/>
                  </a:cubicBezTo>
                  <a:cubicBezTo>
                    <a:pt x="669607" y="170864"/>
                    <a:pt x="669607" y="181446"/>
                    <a:pt x="669607" y="188499"/>
                  </a:cubicBezTo>
                  <a:cubicBezTo>
                    <a:pt x="669607" y="251986"/>
                    <a:pt x="680194" y="308418"/>
                    <a:pt x="708426" y="364850"/>
                  </a:cubicBezTo>
                  <a:cubicBezTo>
                    <a:pt x="722542" y="389540"/>
                    <a:pt x="740187" y="414228"/>
                    <a:pt x="757832" y="435391"/>
                  </a:cubicBezTo>
                  <a:cubicBezTo>
                    <a:pt x="775477" y="456553"/>
                    <a:pt x="789593" y="477715"/>
                    <a:pt x="803709" y="502404"/>
                  </a:cubicBezTo>
                  <a:cubicBezTo>
                    <a:pt x="803709" y="505931"/>
                    <a:pt x="807238" y="509458"/>
                    <a:pt x="810767" y="512986"/>
                  </a:cubicBezTo>
                  <a:cubicBezTo>
                    <a:pt x="817825" y="512986"/>
                    <a:pt x="821354" y="512986"/>
                    <a:pt x="828412" y="512986"/>
                  </a:cubicBezTo>
                  <a:cubicBezTo>
                    <a:pt x="842528" y="512986"/>
                    <a:pt x="856644" y="505931"/>
                    <a:pt x="870760" y="505931"/>
                  </a:cubicBezTo>
                  <a:cubicBezTo>
                    <a:pt x="888405" y="505931"/>
                    <a:pt x="909579" y="502404"/>
                    <a:pt x="927224" y="498878"/>
                  </a:cubicBezTo>
                  <a:cubicBezTo>
                    <a:pt x="958985" y="495350"/>
                    <a:pt x="987217" y="488296"/>
                    <a:pt x="1018978" y="491823"/>
                  </a:cubicBezTo>
                  <a:cubicBezTo>
                    <a:pt x="1026036" y="491823"/>
                    <a:pt x="1036623" y="491823"/>
                    <a:pt x="1043681" y="491823"/>
                  </a:cubicBezTo>
                  <a:cubicBezTo>
                    <a:pt x="1071913" y="488296"/>
                    <a:pt x="1096616" y="481243"/>
                    <a:pt x="1124848" y="477715"/>
                  </a:cubicBezTo>
                  <a:cubicBezTo>
                    <a:pt x="1160138" y="470661"/>
                    <a:pt x="1191899" y="467134"/>
                    <a:pt x="1227189" y="460080"/>
                  </a:cubicBezTo>
                  <a:cubicBezTo>
                    <a:pt x="1234247" y="460080"/>
                    <a:pt x="1241305" y="460080"/>
                    <a:pt x="1248363" y="453026"/>
                  </a:cubicBezTo>
                  <a:cubicBezTo>
                    <a:pt x="1248363" y="438918"/>
                    <a:pt x="1248363" y="428337"/>
                    <a:pt x="1248363" y="417756"/>
                  </a:cubicBezTo>
                  <a:close/>
                  <a:moveTo>
                    <a:pt x="722542" y="530621"/>
                  </a:moveTo>
                  <a:cubicBezTo>
                    <a:pt x="729600" y="537674"/>
                    <a:pt x="729600" y="537674"/>
                    <a:pt x="740187" y="530621"/>
                  </a:cubicBezTo>
                  <a:cubicBezTo>
                    <a:pt x="736658" y="527093"/>
                    <a:pt x="733129" y="523566"/>
                    <a:pt x="729600" y="516513"/>
                  </a:cubicBezTo>
                  <a:cubicBezTo>
                    <a:pt x="729600" y="512986"/>
                    <a:pt x="722542" y="509458"/>
                    <a:pt x="719013" y="502404"/>
                  </a:cubicBezTo>
                  <a:cubicBezTo>
                    <a:pt x="719013" y="498878"/>
                    <a:pt x="711955" y="495350"/>
                    <a:pt x="711955" y="488296"/>
                  </a:cubicBezTo>
                  <a:cubicBezTo>
                    <a:pt x="722542" y="495350"/>
                    <a:pt x="726071" y="502404"/>
                    <a:pt x="733129" y="512986"/>
                  </a:cubicBezTo>
                  <a:cubicBezTo>
                    <a:pt x="736658" y="516513"/>
                    <a:pt x="740187" y="523566"/>
                    <a:pt x="747245" y="527093"/>
                  </a:cubicBezTo>
                  <a:cubicBezTo>
                    <a:pt x="750774" y="530621"/>
                    <a:pt x="754303" y="527093"/>
                    <a:pt x="761361" y="527093"/>
                  </a:cubicBezTo>
                  <a:cubicBezTo>
                    <a:pt x="761361" y="523566"/>
                    <a:pt x="754303" y="520039"/>
                    <a:pt x="750774" y="512986"/>
                  </a:cubicBezTo>
                  <a:cubicBezTo>
                    <a:pt x="750774" y="509458"/>
                    <a:pt x="743716" y="502404"/>
                    <a:pt x="740187" y="498878"/>
                  </a:cubicBezTo>
                  <a:cubicBezTo>
                    <a:pt x="740187" y="495350"/>
                    <a:pt x="733129" y="491823"/>
                    <a:pt x="733129" y="484769"/>
                  </a:cubicBezTo>
                  <a:cubicBezTo>
                    <a:pt x="736658" y="484769"/>
                    <a:pt x="740187" y="488296"/>
                    <a:pt x="740187" y="491823"/>
                  </a:cubicBezTo>
                  <a:cubicBezTo>
                    <a:pt x="743716" y="495350"/>
                    <a:pt x="747245" y="502404"/>
                    <a:pt x="750774" y="505931"/>
                  </a:cubicBezTo>
                  <a:cubicBezTo>
                    <a:pt x="754303" y="512986"/>
                    <a:pt x="757832" y="516513"/>
                    <a:pt x="761361" y="523566"/>
                  </a:cubicBezTo>
                  <a:cubicBezTo>
                    <a:pt x="761361" y="523566"/>
                    <a:pt x="768419" y="527093"/>
                    <a:pt x="771948" y="523566"/>
                  </a:cubicBezTo>
                  <a:cubicBezTo>
                    <a:pt x="771948" y="520039"/>
                    <a:pt x="764890" y="512986"/>
                    <a:pt x="761361" y="509458"/>
                  </a:cubicBezTo>
                  <a:cubicBezTo>
                    <a:pt x="754303" y="498878"/>
                    <a:pt x="754303" y="498878"/>
                    <a:pt x="754303" y="491823"/>
                  </a:cubicBezTo>
                  <a:cubicBezTo>
                    <a:pt x="764890" y="502404"/>
                    <a:pt x="771948" y="512986"/>
                    <a:pt x="779006" y="523566"/>
                  </a:cubicBezTo>
                  <a:cubicBezTo>
                    <a:pt x="786064" y="523566"/>
                    <a:pt x="789593" y="523566"/>
                    <a:pt x="793122" y="520039"/>
                  </a:cubicBezTo>
                  <a:cubicBezTo>
                    <a:pt x="793122" y="520039"/>
                    <a:pt x="793122" y="512986"/>
                    <a:pt x="789593" y="512986"/>
                  </a:cubicBezTo>
                  <a:cubicBezTo>
                    <a:pt x="775477" y="488296"/>
                    <a:pt x="757832" y="467134"/>
                    <a:pt x="740187" y="449499"/>
                  </a:cubicBezTo>
                  <a:cubicBezTo>
                    <a:pt x="722542" y="428337"/>
                    <a:pt x="704897" y="407175"/>
                    <a:pt x="690781" y="382485"/>
                  </a:cubicBezTo>
                  <a:cubicBezTo>
                    <a:pt x="659020" y="329580"/>
                    <a:pt x="648433" y="269621"/>
                    <a:pt x="648433" y="206134"/>
                  </a:cubicBezTo>
                  <a:cubicBezTo>
                    <a:pt x="648433" y="177919"/>
                    <a:pt x="655491" y="149702"/>
                    <a:pt x="662549" y="125013"/>
                  </a:cubicBezTo>
                  <a:cubicBezTo>
                    <a:pt x="662549" y="117959"/>
                    <a:pt x="669607" y="114432"/>
                    <a:pt x="673136" y="110905"/>
                  </a:cubicBezTo>
                  <a:cubicBezTo>
                    <a:pt x="683723" y="107378"/>
                    <a:pt x="694310" y="103851"/>
                    <a:pt x="704897" y="100324"/>
                  </a:cubicBezTo>
                  <a:lnTo>
                    <a:pt x="704897" y="100324"/>
                  </a:lnTo>
                  <a:cubicBezTo>
                    <a:pt x="704897" y="100324"/>
                    <a:pt x="704897" y="100324"/>
                    <a:pt x="704897" y="103851"/>
                  </a:cubicBezTo>
                  <a:cubicBezTo>
                    <a:pt x="704897" y="103851"/>
                    <a:pt x="704897" y="103851"/>
                    <a:pt x="704897" y="107378"/>
                  </a:cubicBezTo>
                  <a:cubicBezTo>
                    <a:pt x="704897" y="107378"/>
                    <a:pt x="704897" y="107378"/>
                    <a:pt x="704897" y="107378"/>
                  </a:cubicBezTo>
                  <a:cubicBezTo>
                    <a:pt x="704897" y="107378"/>
                    <a:pt x="704897" y="107378"/>
                    <a:pt x="704897" y="107378"/>
                  </a:cubicBezTo>
                  <a:cubicBezTo>
                    <a:pt x="694310" y="107378"/>
                    <a:pt x="687252" y="110905"/>
                    <a:pt x="680194" y="114432"/>
                  </a:cubicBezTo>
                  <a:cubicBezTo>
                    <a:pt x="680194" y="114432"/>
                    <a:pt x="676665" y="114432"/>
                    <a:pt x="680194" y="121486"/>
                  </a:cubicBezTo>
                  <a:cubicBezTo>
                    <a:pt x="687252" y="117959"/>
                    <a:pt x="697839" y="110905"/>
                    <a:pt x="704897" y="107378"/>
                  </a:cubicBezTo>
                  <a:cubicBezTo>
                    <a:pt x="704897" y="107378"/>
                    <a:pt x="704897" y="107378"/>
                    <a:pt x="704897" y="107378"/>
                  </a:cubicBezTo>
                  <a:cubicBezTo>
                    <a:pt x="704897" y="107378"/>
                    <a:pt x="704897" y="107378"/>
                    <a:pt x="704897" y="107378"/>
                  </a:cubicBezTo>
                  <a:cubicBezTo>
                    <a:pt x="711955" y="107378"/>
                    <a:pt x="719013" y="107378"/>
                    <a:pt x="726071" y="107378"/>
                  </a:cubicBezTo>
                  <a:cubicBezTo>
                    <a:pt x="715484" y="117959"/>
                    <a:pt x="704897" y="117959"/>
                    <a:pt x="694310" y="125013"/>
                  </a:cubicBezTo>
                  <a:cubicBezTo>
                    <a:pt x="687252" y="125013"/>
                    <a:pt x="680194" y="132067"/>
                    <a:pt x="676665" y="135594"/>
                  </a:cubicBezTo>
                  <a:cubicBezTo>
                    <a:pt x="673136" y="135594"/>
                    <a:pt x="673136" y="142648"/>
                    <a:pt x="676665" y="146176"/>
                  </a:cubicBezTo>
                  <a:cubicBezTo>
                    <a:pt x="694310" y="139121"/>
                    <a:pt x="711955" y="128541"/>
                    <a:pt x="733129" y="128541"/>
                  </a:cubicBezTo>
                  <a:cubicBezTo>
                    <a:pt x="722542" y="135594"/>
                    <a:pt x="715484" y="139121"/>
                    <a:pt x="704897" y="142648"/>
                  </a:cubicBezTo>
                  <a:cubicBezTo>
                    <a:pt x="694310" y="146176"/>
                    <a:pt x="683723" y="149702"/>
                    <a:pt x="676665" y="153229"/>
                  </a:cubicBezTo>
                  <a:cubicBezTo>
                    <a:pt x="676665" y="153229"/>
                    <a:pt x="676665" y="153229"/>
                    <a:pt x="673136" y="160284"/>
                  </a:cubicBezTo>
                  <a:cubicBezTo>
                    <a:pt x="676665" y="160284"/>
                    <a:pt x="680194" y="160284"/>
                    <a:pt x="680194" y="160284"/>
                  </a:cubicBezTo>
                  <a:cubicBezTo>
                    <a:pt x="719013" y="149702"/>
                    <a:pt x="761361" y="139121"/>
                    <a:pt x="800180" y="128541"/>
                  </a:cubicBezTo>
                  <a:cubicBezTo>
                    <a:pt x="821354" y="121486"/>
                    <a:pt x="842528" y="117959"/>
                    <a:pt x="867231" y="114432"/>
                  </a:cubicBezTo>
                  <a:cubicBezTo>
                    <a:pt x="895463" y="114432"/>
                    <a:pt x="923695" y="107378"/>
                    <a:pt x="951927" y="103851"/>
                  </a:cubicBezTo>
                  <a:cubicBezTo>
                    <a:pt x="983688" y="103851"/>
                    <a:pt x="1011920" y="96797"/>
                    <a:pt x="1043681" y="96797"/>
                  </a:cubicBezTo>
                  <a:cubicBezTo>
                    <a:pt x="1086029" y="96797"/>
                    <a:pt x="1124848" y="96797"/>
                    <a:pt x="1167196" y="96797"/>
                  </a:cubicBezTo>
                  <a:cubicBezTo>
                    <a:pt x="1170725" y="96797"/>
                    <a:pt x="1177783" y="96797"/>
                    <a:pt x="1181312" y="96797"/>
                  </a:cubicBezTo>
                  <a:cubicBezTo>
                    <a:pt x="1181312" y="86216"/>
                    <a:pt x="1177783" y="82689"/>
                    <a:pt x="1170725" y="82689"/>
                  </a:cubicBezTo>
                  <a:cubicBezTo>
                    <a:pt x="1167196" y="82689"/>
                    <a:pt x="1163667" y="82689"/>
                    <a:pt x="1160138" y="82689"/>
                  </a:cubicBezTo>
                  <a:cubicBezTo>
                    <a:pt x="1146022" y="82689"/>
                    <a:pt x="1128377" y="82689"/>
                    <a:pt x="1114261" y="82689"/>
                  </a:cubicBezTo>
                  <a:cubicBezTo>
                    <a:pt x="1121319" y="82689"/>
                    <a:pt x="1128377" y="82689"/>
                    <a:pt x="1135435" y="82689"/>
                  </a:cubicBezTo>
                  <a:cubicBezTo>
                    <a:pt x="1142493" y="82689"/>
                    <a:pt x="1149551" y="82689"/>
                    <a:pt x="1156609" y="82689"/>
                  </a:cubicBezTo>
                  <a:cubicBezTo>
                    <a:pt x="1163667" y="82689"/>
                    <a:pt x="1170725" y="82689"/>
                    <a:pt x="1174254" y="82689"/>
                  </a:cubicBezTo>
                  <a:cubicBezTo>
                    <a:pt x="1174254" y="75635"/>
                    <a:pt x="1170725" y="72108"/>
                    <a:pt x="1163667" y="72108"/>
                  </a:cubicBezTo>
                  <a:cubicBezTo>
                    <a:pt x="1153080" y="72108"/>
                    <a:pt x="1138964" y="72108"/>
                    <a:pt x="1128377" y="72108"/>
                  </a:cubicBezTo>
                  <a:cubicBezTo>
                    <a:pt x="1121319" y="72108"/>
                    <a:pt x="1114261" y="72108"/>
                    <a:pt x="1103674" y="72108"/>
                  </a:cubicBezTo>
                  <a:cubicBezTo>
                    <a:pt x="1124848" y="68581"/>
                    <a:pt x="1146022" y="72108"/>
                    <a:pt x="1167196" y="72108"/>
                  </a:cubicBezTo>
                  <a:cubicBezTo>
                    <a:pt x="1167196" y="65054"/>
                    <a:pt x="1160138" y="58000"/>
                    <a:pt x="1156609" y="50946"/>
                  </a:cubicBezTo>
                  <a:cubicBezTo>
                    <a:pt x="1156609" y="47418"/>
                    <a:pt x="1149551" y="43891"/>
                    <a:pt x="1146022" y="43891"/>
                  </a:cubicBezTo>
                  <a:cubicBezTo>
                    <a:pt x="1138964" y="43891"/>
                    <a:pt x="1131906" y="43891"/>
                    <a:pt x="1124848" y="43891"/>
                  </a:cubicBezTo>
                  <a:cubicBezTo>
                    <a:pt x="1093087" y="40365"/>
                    <a:pt x="1061326" y="36838"/>
                    <a:pt x="1026036" y="36838"/>
                  </a:cubicBezTo>
                  <a:cubicBezTo>
                    <a:pt x="966043" y="36838"/>
                    <a:pt x="902521" y="36838"/>
                    <a:pt x="842528" y="47418"/>
                  </a:cubicBezTo>
                  <a:cubicBezTo>
                    <a:pt x="803709" y="50946"/>
                    <a:pt x="768419" y="58000"/>
                    <a:pt x="733129" y="68581"/>
                  </a:cubicBezTo>
                  <a:cubicBezTo>
                    <a:pt x="711955" y="75635"/>
                    <a:pt x="690781" y="82689"/>
                    <a:pt x="669607" y="89743"/>
                  </a:cubicBezTo>
                  <a:cubicBezTo>
                    <a:pt x="666078" y="89743"/>
                    <a:pt x="662549" y="93270"/>
                    <a:pt x="659020" y="100324"/>
                  </a:cubicBezTo>
                  <a:cubicBezTo>
                    <a:pt x="651962" y="110905"/>
                    <a:pt x="644904" y="121486"/>
                    <a:pt x="634317" y="132067"/>
                  </a:cubicBezTo>
                  <a:cubicBezTo>
                    <a:pt x="620201" y="146176"/>
                    <a:pt x="613143" y="160284"/>
                    <a:pt x="609614" y="177919"/>
                  </a:cubicBezTo>
                  <a:cubicBezTo>
                    <a:pt x="599027" y="213189"/>
                    <a:pt x="599027" y="244932"/>
                    <a:pt x="606085" y="280202"/>
                  </a:cubicBezTo>
                  <a:cubicBezTo>
                    <a:pt x="613143" y="326053"/>
                    <a:pt x="630788" y="371905"/>
                    <a:pt x="651962" y="414228"/>
                  </a:cubicBezTo>
                  <a:cubicBezTo>
                    <a:pt x="662549" y="431863"/>
                    <a:pt x="673136" y="449499"/>
                    <a:pt x="680194" y="470661"/>
                  </a:cubicBezTo>
                  <a:cubicBezTo>
                    <a:pt x="687252" y="484769"/>
                    <a:pt x="694310" y="495350"/>
                    <a:pt x="701368" y="509458"/>
                  </a:cubicBezTo>
                  <a:cubicBezTo>
                    <a:pt x="708426" y="520039"/>
                    <a:pt x="715484" y="530621"/>
                    <a:pt x="726071" y="541201"/>
                  </a:cubicBezTo>
                  <a:close/>
                  <a:moveTo>
                    <a:pt x="221424" y="1937901"/>
                  </a:moveTo>
                  <a:cubicBezTo>
                    <a:pt x="210838" y="1959064"/>
                    <a:pt x="196722" y="1976699"/>
                    <a:pt x="182605" y="1997861"/>
                  </a:cubicBezTo>
                  <a:cubicBezTo>
                    <a:pt x="172019" y="2011969"/>
                    <a:pt x="161432" y="2022550"/>
                    <a:pt x="150844" y="2036658"/>
                  </a:cubicBezTo>
                  <a:cubicBezTo>
                    <a:pt x="115554" y="2082510"/>
                    <a:pt x="97910" y="2135415"/>
                    <a:pt x="94381" y="2195374"/>
                  </a:cubicBezTo>
                  <a:cubicBezTo>
                    <a:pt x="94381" y="2198901"/>
                    <a:pt x="94381" y="2202428"/>
                    <a:pt x="94381" y="2209483"/>
                  </a:cubicBezTo>
                  <a:cubicBezTo>
                    <a:pt x="87323" y="2255333"/>
                    <a:pt x="80265" y="2297658"/>
                    <a:pt x="80265" y="2343509"/>
                  </a:cubicBezTo>
                  <a:cubicBezTo>
                    <a:pt x="80265" y="2343509"/>
                    <a:pt x="80265" y="2350563"/>
                    <a:pt x="80265" y="2357617"/>
                  </a:cubicBezTo>
                  <a:cubicBezTo>
                    <a:pt x="101439" y="2354089"/>
                    <a:pt x="122613" y="2350563"/>
                    <a:pt x="147316" y="2343509"/>
                  </a:cubicBezTo>
                  <a:cubicBezTo>
                    <a:pt x="147316" y="2339982"/>
                    <a:pt x="147316" y="2332928"/>
                    <a:pt x="147316" y="2329401"/>
                  </a:cubicBezTo>
                  <a:cubicBezTo>
                    <a:pt x="147316" y="2315293"/>
                    <a:pt x="147316" y="2297658"/>
                    <a:pt x="143787" y="2283549"/>
                  </a:cubicBezTo>
                  <a:cubicBezTo>
                    <a:pt x="143787" y="2258861"/>
                    <a:pt x="143787" y="2234171"/>
                    <a:pt x="154374" y="2209483"/>
                  </a:cubicBezTo>
                  <a:cubicBezTo>
                    <a:pt x="154374" y="2205955"/>
                    <a:pt x="154374" y="2198901"/>
                    <a:pt x="154374" y="2195374"/>
                  </a:cubicBezTo>
                  <a:cubicBezTo>
                    <a:pt x="157903" y="2160103"/>
                    <a:pt x="164961" y="2124833"/>
                    <a:pt x="179077" y="2093090"/>
                  </a:cubicBezTo>
                  <a:cubicBezTo>
                    <a:pt x="186134" y="2071928"/>
                    <a:pt x="196722" y="2047239"/>
                    <a:pt x="203779" y="2026077"/>
                  </a:cubicBezTo>
                  <a:cubicBezTo>
                    <a:pt x="214367" y="2001387"/>
                    <a:pt x="221424" y="1976699"/>
                    <a:pt x="224954" y="1952009"/>
                  </a:cubicBezTo>
                  <a:cubicBezTo>
                    <a:pt x="224954" y="1948482"/>
                    <a:pt x="224954" y="1944956"/>
                    <a:pt x="224954" y="1937901"/>
                  </a:cubicBezTo>
                  <a:cubicBezTo>
                    <a:pt x="224954" y="1937901"/>
                    <a:pt x="224954" y="1937901"/>
                    <a:pt x="221424" y="1937901"/>
                  </a:cubicBezTo>
                  <a:close/>
                  <a:moveTo>
                    <a:pt x="214367" y="1842672"/>
                  </a:moveTo>
                  <a:lnTo>
                    <a:pt x="214367" y="1842672"/>
                  </a:lnTo>
                  <a:cubicBezTo>
                    <a:pt x="214367" y="1842672"/>
                    <a:pt x="214367" y="1842672"/>
                    <a:pt x="214367" y="1842672"/>
                  </a:cubicBezTo>
                  <a:cubicBezTo>
                    <a:pt x="214367" y="1842672"/>
                    <a:pt x="217895" y="1846199"/>
                    <a:pt x="221424" y="1849726"/>
                  </a:cubicBezTo>
                  <a:cubicBezTo>
                    <a:pt x="221424" y="1842672"/>
                    <a:pt x="221424" y="1842672"/>
                    <a:pt x="214367" y="1842672"/>
                  </a:cubicBezTo>
                  <a:cubicBezTo>
                    <a:pt x="214367" y="1842672"/>
                    <a:pt x="214367" y="1842672"/>
                    <a:pt x="214367" y="1842672"/>
                  </a:cubicBezTo>
                  <a:cubicBezTo>
                    <a:pt x="214367" y="1842672"/>
                    <a:pt x="214367" y="1842672"/>
                    <a:pt x="214367" y="1839145"/>
                  </a:cubicBezTo>
                  <a:cubicBezTo>
                    <a:pt x="214367" y="1839145"/>
                    <a:pt x="214367" y="1839145"/>
                    <a:pt x="214367" y="1839145"/>
                  </a:cubicBezTo>
                  <a:cubicBezTo>
                    <a:pt x="214367" y="1839145"/>
                    <a:pt x="214367" y="1839145"/>
                    <a:pt x="214367" y="1842672"/>
                  </a:cubicBezTo>
                  <a:close/>
                  <a:moveTo>
                    <a:pt x="44975" y="1574619"/>
                  </a:moveTo>
                  <a:cubicBezTo>
                    <a:pt x="44975" y="1574619"/>
                    <a:pt x="44975" y="1574619"/>
                    <a:pt x="44975" y="1574619"/>
                  </a:cubicBezTo>
                  <a:cubicBezTo>
                    <a:pt x="44975" y="1574619"/>
                    <a:pt x="41446" y="1574619"/>
                    <a:pt x="37917" y="1581672"/>
                  </a:cubicBezTo>
                  <a:cubicBezTo>
                    <a:pt x="37917" y="1588727"/>
                    <a:pt x="44975" y="1595780"/>
                    <a:pt x="44975" y="1599307"/>
                  </a:cubicBezTo>
                  <a:cubicBezTo>
                    <a:pt x="44975" y="1606362"/>
                    <a:pt x="52033" y="1609889"/>
                    <a:pt x="55562" y="1616942"/>
                  </a:cubicBezTo>
                  <a:cubicBezTo>
                    <a:pt x="59091" y="1623997"/>
                    <a:pt x="62620" y="1631050"/>
                    <a:pt x="66149" y="1634578"/>
                  </a:cubicBezTo>
                  <a:cubicBezTo>
                    <a:pt x="69678" y="1645159"/>
                    <a:pt x="69678" y="1645159"/>
                    <a:pt x="69678" y="1652213"/>
                  </a:cubicBezTo>
                  <a:cubicBezTo>
                    <a:pt x="69678" y="1652213"/>
                    <a:pt x="66149" y="1645159"/>
                    <a:pt x="62620" y="1645159"/>
                  </a:cubicBezTo>
                  <a:cubicBezTo>
                    <a:pt x="52033" y="1631050"/>
                    <a:pt x="41446" y="1613415"/>
                    <a:pt x="34388" y="1595780"/>
                  </a:cubicBezTo>
                  <a:cubicBezTo>
                    <a:pt x="34388" y="1592254"/>
                    <a:pt x="34388" y="1585199"/>
                    <a:pt x="27330" y="1585199"/>
                  </a:cubicBezTo>
                  <a:cubicBezTo>
                    <a:pt x="13214" y="1592254"/>
                    <a:pt x="13214" y="1599307"/>
                    <a:pt x="16743" y="1616942"/>
                  </a:cubicBezTo>
                  <a:cubicBezTo>
                    <a:pt x="16743" y="1623997"/>
                    <a:pt x="23801" y="1634578"/>
                    <a:pt x="27330" y="1641632"/>
                  </a:cubicBezTo>
                  <a:cubicBezTo>
                    <a:pt x="34388" y="1655740"/>
                    <a:pt x="41446" y="1669848"/>
                    <a:pt x="48504" y="1680429"/>
                  </a:cubicBezTo>
                  <a:cubicBezTo>
                    <a:pt x="48504" y="1683956"/>
                    <a:pt x="52033" y="1687483"/>
                    <a:pt x="55562" y="1694537"/>
                  </a:cubicBezTo>
                  <a:cubicBezTo>
                    <a:pt x="30859" y="1676902"/>
                    <a:pt x="16743" y="1645159"/>
                    <a:pt x="6156" y="1606362"/>
                  </a:cubicBezTo>
                  <a:cubicBezTo>
                    <a:pt x="6156" y="1606362"/>
                    <a:pt x="6156" y="1606362"/>
                    <a:pt x="6156" y="1606362"/>
                  </a:cubicBezTo>
                  <a:cubicBezTo>
                    <a:pt x="6156" y="1606362"/>
                    <a:pt x="6156" y="1609889"/>
                    <a:pt x="6156" y="1613415"/>
                  </a:cubicBezTo>
                  <a:cubicBezTo>
                    <a:pt x="6156" y="1631050"/>
                    <a:pt x="6156" y="1648685"/>
                    <a:pt x="16743" y="1662794"/>
                  </a:cubicBezTo>
                  <a:cubicBezTo>
                    <a:pt x="23801" y="1673375"/>
                    <a:pt x="34388" y="1687483"/>
                    <a:pt x="44975" y="1698065"/>
                  </a:cubicBezTo>
                  <a:cubicBezTo>
                    <a:pt x="59091" y="1712172"/>
                    <a:pt x="73207" y="1726280"/>
                    <a:pt x="87323" y="1736861"/>
                  </a:cubicBezTo>
                  <a:cubicBezTo>
                    <a:pt x="115554" y="1761550"/>
                    <a:pt x="147316" y="1786240"/>
                    <a:pt x="175548" y="1814456"/>
                  </a:cubicBezTo>
                  <a:cubicBezTo>
                    <a:pt x="175548" y="1814456"/>
                    <a:pt x="175548" y="1814456"/>
                    <a:pt x="175548" y="1814456"/>
                  </a:cubicBezTo>
                  <a:cubicBezTo>
                    <a:pt x="175548" y="1814456"/>
                    <a:pt x="182605" y="1814456"/>
                    <a:pt x="186134" y="1814456"/>
                  </a:cubicBezTo>
                  <a:cubicBezTo>
                    <a:pt x="186134" y="1817983"/>
                    <a:pt x="193193" y="1825036"/>
                    <a:pt x="196722" y="1828564"/>
                  </a:cubicBezTo>
                  <a:cubicBezTo>
                    <a:pt x="196722" y="1832091"/>
                    <a:pt x="203779" y="1839145"/>
                    <a:pt x="207309" y="1842672"/>
                  </a:cubicBezTo>
                  <a:cubicBezTo>
                    <a:pt x="207309" y="1846199"/>
                    <a:pt x="214367" y="1853253"/>
                    <a:pt x="217895" y="1856780"/>
                  </a:cubicBezTo>
                  <a:cubicBezTo>
                    <a:pt x="217895" y="1860307"/>
                    <a:pt x="221424" y="1867361"/>
                    <a:pt x="228483" y="1870888"/>
                  </a:cubicBezTo>
                  <a:cubicBezTo>
                    <a:pt x="228483" y="1870888"/>
                    <a:pt x="228483" y="1870888"/>
                    <a:pt x="228483" y="1870888"/>
                  </a:cubicBezTo>
                  <a:cubicBezTo>
                    <a:pt x="221424" y="1846199"/>
                    <a:pt x="203779" y="1828564"/>
                    <a:pt x="193193" y="1803875"/>
                  </a:cubicBezTo>
                  <a:cubicBezTo>
                    <a:pt x="193193" y="1803875"/>
                    <a:pt x="196722" y="1796821"/>
                    <a:pt x="200250" y="1796821"/>
                  </a:cubicBezTo>
                  <a:cubicBezTo>
                    <a:pt x="203779" y="1796821"/>
                    <a:pt x="207309" y="1803875"/>
                    <a:pt x="210838" y="1807401"/>
                  </a:cubicBezTo>
                  <a:cubicBezTo>
                    <a:pt x="210838" y="1807401"/>
                    <a:pt x="210838" y="1807401"/>
                    <a:pt x="210838" y="1807401"/>
                  </a:cubicBezTo>
                  <a:cubicBezTo>
                    <a:pt x="210838" y="1807401"/>
                    <a:pt x="210838" y="1807401"/>
                    <a:pt x="210838" y="1807401"/>
                  </a:cubicBezTo>
                  <a:cubicBezTo>
                    <a:pt x="210838" y="1807401"/>
                    <a:pt x="210838" y="1807401"/>
                    <a:pt x="210838" y="1810929"/>
                  </a:cubicBezTo>
                  <a:cubicBezTo>
                    <a:pt x="210838" y="1810929"/>
                    <a:pt x="210838" y="1810929"/>
                    <a:pt x="210838" y="1810929"/>
                  </a:cubicBezTo>
                  <a:cubicBezTo>
                    <a:pt x="210838" y="1810929"/>
                    <a:pt x="210838" y="1810929"/>
                    <a:pt x="210838" y="1810929"/>
                  </a:cubicBezTo>
                  <a:cubicBezTo>
                    <a:pt x="210838" y="1810929"/>
                    <a:pt x="210838" y="1810929"/>
                    <a:pt x="210838" y="1810929"/>
                  </a:cubicBezTo>
                  <a:cubicBezTo>
                    <a:pt x="210838" y="1810929"/>
                    <a:pt x="210838" y="1810929"/>
                    <a:pt x="210838" y="1810929"/>
                  </a:cubicBezTo>
                  <a:cubicBezTo>
                    <a:pt x="210838" y="1810929"/>
                    <a:pt x="210838" y="1810929"/>
                    <a:pt x="210838" y="1810929"/>
                  </a:cubicBezTo>
                  <a:cubicBezTo>
                    <a:pt x="210838" y="1810929"/>
                    <a:pt x="210838" y="1803875"/>
                    <a:pt x="210838" y="1800348"/>
                  </a:cubicBezTo>
                  <a:cubicBezTo>
                    <a:pt x="196722" y="1779186"/>
                    <a:pt x="186134" y="1758023"/>
                    <a:pt x="172019" y="1740388"/>
                  </a:cubicBezTo>
                  <a:cubicBezTo>
                    <a:pt x="150844" y="1708645"/>
                    <a:pt x="126142" y="1680429"/>
                    <a:pt x="97910" y="1648685"/>
                  </a:cubicBezTo>
                  <a:cubicBezTo>
                    <a:pt x="76736" y="1627524"/>
                    <a:pt x="59091" y="1602835"/>
                    <a:pt x="48504" y="1574619"/>
                  </a:cubicBezTo>
                  <a:close/>
                  <a:moveTo>
                    <a:pt x="380229" y="1518186"/>
                  </a:moveTo>
                  <a:cubicBezTo>
                    <a:pt x="376700" y="1511132"/>
                    <a:pt x="380229" y="1500551"/>
                    <a:pt x="369642" y="1497024"/>
                  </a:cubicBezTo>
                  <a:cubicBezTo>
                    <a:pt x="355526" y="1500551"/>
                    <a:pt x="344939" y="1511132"/>
                    <a:pt x="330824" y="1511132"/>
                  </a:cubicBezTo>
                  <a:cubicBezTo>
                    <a:pt x="337881" y="1507605"/>
                    <a:pt x="344939" y="1504078"/>
                    <a:pt x="351997" y="1500551"/>
                  </a:cubicBezTo>
                  <a:cubicBezTo>
                    <a:pt x="355526" y="1500551"/>
                    <a:pt x="362584" y="1497024"/>
                    <a:pt x="366113" y="1493497"/>
                  </a:cubicBezTo>
                  <a:cubicBezTo>
                    <a:pt x="366113" y="1493497"/>
                    <a:pt x="369642" y="1493497"/>
                    <a:pt x="366113" y="1486443"/>
                  </a:cubicBezTo>
                  <a:cubicBezTo>
                    <a:pt x="348469" y="1493497"/>
                    <a:pt x="327294" y="1507605"/>
                    <a:pt x="302591" y="1507605"/>
                  </a:cubicBezTo>
                  <a:cubicBezTo>
                    <a:pt x="309649" y="1504078"/>
                    <a:pt x="313179" y="1500551"/>
                    <a:pt x="316707" y="1500551"/>
                  </a:cubicBezTo>
                  <a:cubicBezTo>
                    <a:pt x="327294" y="1497024"/>
                    <a:pt x="337881" y="1493497"/>
                    <a:pt x="344939" y="1489970"/>
                  </a:cubicBezTo>
                  <a:cubicBezTo>
                    <a:pt x="351997" y="1489970"/>
                    <a:pt x="359055" y="1486443"/>
                    <a:pt x="362584" y="1482916"/>
                  </a:cubicBezTo>
                  <a:cubicBezTo>
                    <a:pt x="362584" y="1482916"/>
                    <a:pt x="362584" y="1479389"/>
                    <a:pt x="362584" y="1472334"/>
                  </a:cubicBezTo>
                  <a:cubicBezTo>
                    <a:pt x="344939" y="1479389"/>
                    <a:pt x="330824" y="1489970"/>
                    <a:pt x="306120" y="1489970"/>
                  </a:cubicBezTo>
                  <a:cubicBezTo>
                    <a:pt x="320236" y="1479389"/>
                    <a:pt x="330824" y="1475862"/>
                    <a:pt x="344939" y="1472334"/>
                  </a:cubicBezTo>
                  <a:cubicBezTo>
                    <a:pt x="351997" y="1472334"/>
                    <a:pt x="355526" y="1468808"/>
                    <a:pt x="362584" y="1465281"/>
                  </a:cubicBezTo>
                  <a:cubicBezTo>
                    <a:pt x="362584" y="1465281"/>
                    <a:pt x="362584" y="1461754"/>
                    <a:pt x="362584" y="1458227"/>
                  </a:cubicBezTo>
                  <a:cubicBezTo>
                    <a:pt x="344939" y="1468808"/>
                    <a:pt x="323765" y="1475862"/>
                    <a:pt x="299063" y="1479389"/>
                  </a:cubicBezTo>
                  <a:cubicBezTo>
                    <a:pt x="320236" y="1465281"/>
                    <a:pt x="344939" y="1461754"/>
                    <a:pt x="366113" y="1447646"/>
                  </a:cubicBezTo>
                  <a:cubicBezTo>
                    <a:pt x="366113" y="1444119"/>
                    <a:pt x="366113" y="1437064"/>
                    <a:pt x="362584" y="1433538"/>
                  </a:cubicBezTo>
                  <a:cubicBezTo>
                    <a:pt x="355526" y="1433538"/>
                    <a:pt x="351997" y="1437064"/>
                    <a:pt x="348469" y="1440591"/>
                  </a:cubicBezTo>
                  <a:cubicBezTo>
                    <a:pt x="330824" y="1451173"/>
                    <a:pt x="309649" y="1458227"/>
                    <a:pt x="288475" y="1461754"/>
                  </a:cubicBezTo>
                  <a:cubicBezTo>
                    <a:pt x="263773" y="1465281"/>
                    <a:pt x="242599" y="1468808"/>
                    <a:pt x="217895" y="1472334"/>
                  </a:cubicBezTo>
                  <a:cubicBezTo>
                    <a:pt x="179077" y="1479389"/>
                    <a:pt x="140258" y="1486443"/>
                    <a:pt x="104968" y="1504078"/>
                  </a:cubicBezTo>
                  <a:cubicBezTo>
                    <a:pt x="80265" y="1514659"/>
                    <a:pt x="59091" y="1532294"/>
                    <a:pt x="41446" y="1553457"/>
                  </a:cubicBezTo>
                  <a:cubicBezTo>
                    <a:pt x="41446" y="1553457"/>
                    <a:pt x="37917" y="1553457"/>
                    <a:pt x="41446" y="1560510"/>
                  </a:cubicBezTo>
                  <a:cubicBezTo>
                    <a:pt x="41446" y="1560510"/>
                    <a:pt x="48504" y="1556984"/>
                    <a:pt x="52033" y="1553457"/>
                  </a:cubicBezTo>
                  <a:cubicBezTo>
                    <a:pt x="80265" y="1532294"/>
                    <a:pt x="112026" y="1521714"/>
                    <a:pt x="143787" y="1518186"/>
                  </a:cubicBezTo>
                  <a:cubicBezTo>
                    <a:pt x="150844" y="1518186"/>
                    <a:pt x="157903" y="1518186"/>
                    <a:pt x="164961" y="1518186"/>
                  </a:cubicBezTo>
                  <a:cubicBezTo>
                    <a:pt x="203779" y="1521714"/>
                    <a:pt x="242599" y="1525240"/>
                    <a:pt x="281418" y="1532294"/>
                  </a:cubicBezTo>
                  <a:cubicBezTo>
                    <a:pt x="313179" y="1535821"/>
                    <a:pt x="341410" y="1535821"/>
                    <a:pt x="373171" y="1532294"/>
                  </a:cubicBezTo>
                  <a:cubicBezTo>
                    <a:pt x="376700" y="1532294"/>
                    <a:pt x="380229" y="1528767"/>
                    <a:pt x="383758" y="1525240"/>
                  </a:cubicBezTo>
                  <a:close/>
                  <a:moveTo>
                    <a:pt x="2028271" y="1197227"/>
                  </a:moveTo>
                  <a:cubicBezTo>
                    <a:pt x="2021213" y="1161957"/>
                    <a:pt x="2010626" y="1126687"/>
                    <a:pt x="2000039" y="1091417"/>
                  </a:cubicBezTo>
                  <a:cubicBezTo>
                    <a:pt x="2000039" y="1087889"/>
                    <a:pt x="2000039" y="1080836"/>
                    <a:pt x="1996510" y="1077309"/>
                  </a:cubicBezTo>
                  <a:cubicBezTo>
                    <a:pt x="1989452" y="1077309"/>
                    <a:pt x="1985923" y="1073782"/>
                    <a:pt x="1978865" y="1070254"/>
                  </a:cubicBezTo>
                  <a:cubicBezTo>
                    <a:pt x="1971807" y="1070254"/>
                    <a:pt x="1968278" y="1070254"/>
                    <a:pt x="1961220" y="1063201"/>
                  </a:cubicBezTo>
                  <a:cubicBezTo>
                    <a:pt x="1936517" y="1052619"/>
                    <a:pt x="1911814" y="1045566"/>
                    <a:pt x="1887111" y="1042039"/>
                  </a:cubicBezTo>
                  <a:cubicBezTo>
                    <a:pt x="1855350" y="1034984"/>
                    <a:pt x="1827118" y="1031457"/>
                    <a:pt x="1795357" y="1024403"/>
                  </a:cubicBezTo>
                  <a:cubicBezTo>
                    <a:pt x="1749480" y="1013822"/>
                    <a:pt x="1707132" y="996187"/>
                    <a:pt x="1668313" y="967971"/>
                  </a:cubicBezTo>
                  <a:cubicBezTo>
                    <a:pt x="1654197" y="957390"/>
                    <a:pt x="1636552" y="946809"/>
                    <a:pt x="1622436" y="936228"/>
                  </a:cubicBezTo>
                  <a:cubicBezTo>
                    <a:pt x="1587146" y="911538"/>
                    <a:pt x="1555385" y="886850"/>
                    <a:pt x="1530683" y="851580"/>
                  </a:cubicBezTo>
                  <a:cubicBezTo>
                    <a:pt x="1509508" y="823363"/>
                    <a:pt x="1488334" y="798674"/>
                    <a:pt x="1467160" y="770458"/>
                  </a:cubicBezTo>
                  <a:cubicBezTo>
                    <a:pt x="1435399" y="728134"/>
                    <a:pt x="1410697" y="682282"/>
                    <a:pt x="1393052" y="632904"/>
                  </a:cubicBezTo>
                  <a:cubicBezTo>
                    <a:pt x="1378936" y="594107"/>
                    <a:pt x="1364820" y="551783"/>
                    <a:pt x="1350703" y="512986"/>
                  </a:cubicBezTo>
                  <a:cubicBezTo>
                    <a:pt x="1343646" y="495350"/>
                    <a:pt x="1336588" y="477715"/>
                    <a:pt x="1329530" y="460080"/>
                  </a:cubicBezTo>
                  <a:cubicBezTo>
                    <a:pt x="1329530" y="456553"/>
                    <a:pt x="1326001" y="453026"/>
                    <a:pt x="1322472" y="449499"/>
                  </a:cubicBezTo>
                  <a:cubicBezTo>
                    <a:pt x="1311885" y="453026"/>
                    <a:pt x="1311885" y="453026"/>
                    <a:pt x="1311885" y="460080"/>
                  </a:cubicBezTo>
                  <a:cubicBezTo>
                    <a:pt x="1301298" y="456553"/>
                    <a:pt x="1301298" y="456553"/>
                    <a:pt x="1290711" y="460080"/>
                  </a:cubicBezTo>
                  <a:cubicBezTo>
                    <a:pt x="1269537" y="463608"/>
                    <a:pt x="1248363" y="470661"/>
                    <a:pt x="1227189" y="474188"/>
                  </a:cubicBezTo>
                  <a:cubicBezTo>
                    <a:pt x="1177783" y="484769"/>
                    <a:pt x="1131906" y="495350"/>
                    <a:pt x="1082500" y="509458"/>
                  </a:cubicBezTo>
                  <a:cubicBezTo>
                    <a:pt x="1050739" y="516513"/>
                    <a:pt x="1018978" y="523566"/>
                    <a:pt x="983688" y="523566"/>
                  </a:cubicBezTo>
                  <a:cubicBezTo>
                    <a:pt x="976630" y="523566"/>
                    <a:pt x="973101" y="523566"/>
                    <a:pt x="966043" y="523566"/>
                  </a:cubicBezTo>
                  <a:cubicBezTo>
                    <a:pt x="941340" y="527093"/>
                    <a:pt x="913108" y="530621"/>
                    <a:pt x="888405" y="534148"/>
                  </a:cubicBezTo>
                  <a:cubicBezTo>
                    <a:pt x="863702" y="534148"/>
                    <a:pt x="835470" y="534148"/>
                    <a:pt x="810767" y="541201"/>
                  </a:cubicBezTo>
                  <a:cubicBezTo>
                    <a:pt x="800180" y="541201"/>
                    <a:pt x="789593" y="541201"/>
                    <a:pt x="779006" y="541201"/>
                  </a:cubicBezTo>
                  <a:cubicBezTo>
                    <a:pt x="761361" y="541201"/>
                    <a:pt x="740187" y="544729"/>
                    <a:pt x="722542" y="548256"/>
                  </a:cubicBezTo>
                  <a:cubicBezTo>
                    <a:pt x="722542" y="555309"/>
                    <a:pt x="722542" y="558836"/>
                    <a:pt x="722542" y="565891"/>
                  </a:cubicBezTo>
                  <a:cubicBezTo>
                    <a:pt x="722542" y="579999"/>
                    <a:pt x="722542" y="594107"/>
                    <a:pt x="722542" y="604688"/>
                  </a:cubicBezTo>
                  <a:cubicBezTo>
                    <a:pt x="722542" y="622323"/>
                    <a:pt x="726071" y="639959"/>
                    <a:pt x="729600" y="661120"/>
                  </a:cubicBezTo>
                  <a:cubicBezTo>
                    <a:pt x="729600" y="689337"/>
                    <a:pt x="729600" y="717552"/>
                    <a:pt x="729600" y="742242"/>
                  </a:cubicBezTo>
                  <a:cubicBezTo>
                    <a:pt x="729600" y="763404"/>
                    <a:pt x="729600" y="788093"/>
                    <a:pt x="729600" y="809255"/>
                  </a:cubicBezTo>
                  <a:cubicBezTo>
                    <a:pt x="729600" y="848052"/>
                    <a:pt x="733129" y="890376"/>
                    <a:pt x="729600" y="929174"/>
                  </a:cubicBezTo>
                  <a:cubicBezTo>
                    <a:pt x="722542" y="989133"/>
                    <a:pt x="704897" y="1045566"/>
                    <a:pt x="673136" y="1098471"/>
                  </a:cubicBezTo>
                  <a:cubicBezTo>
                    <a:pt x="655491" y="1133741"/>
                    <a:pt x="630788" y="1165484"/>
                    <a:pt x="606085" y="1193700"/>
                  </a:cubicBezTo>
                  <a:cubicBezTo>
                    <a:pt x="574324" y="1232497"/>
                    <a:pt x="539034" y="1267768"/>
                    <a:pt x="503744" y="1299511"/>
                  </a:cubicBezTo>
                  <a:cubicBezTo>
                    <a:pt x="479041" y="1324200"/>
                    <a:pt x="450809" y="1345363"/>
                    <a:pt x="422577" y="1362998"/>
                  </a:cubicBezTo>
                  <a:cubicBezTo>
                    <a:pt x="397874" y="1377106"/>
                    <a:pt x="380229" y="1398268"/>
                    <a:pt x="362584" y="1419429"/>
                  </a:cubicBezTo>
                  <a:cubicBezTo>
                    <a:pt x="362584" y="1437064"/>
                    <a:pt x="369642" y="1454699"/>
                    <a:pt x="376700" y="1472334"/>
                  </a:cubicBezTo>
                  <a:cubicBezTo>
                    <a:pt x="383758" y="1497024"/>
                    <a:pt x="390816" y="1518186"/>
                    <a:pt x="394345" y="1542875"/>
                  </a:cubicBezTo>
                  <a:cubicBezTo>
                    <a:pt x="397874" y="1574619"/>
                    <a:pt x="401403" y="1606362"/>
                    <a:pt x="401403" y="1641632"/>
                  </a:cubicBezTo>
                  <a:cubicBezTo>
                    <a:pt x="401403" y="1662794"/>
                    <a:pt x="401403" y="1687483"/>
                    <a:pt x="408461" y="1708645"/>
                  </a:cubicBezTo>
                  <a:cubicBezTo>
                    <a:pt x="408461" y="1729808"/>
                    <a:pt x="411990" y="1750970"/>
                    <a:pt x="415519" y="1772131"/>
                  </a:cubicBezTo>
                  <a:cubicBezTo>
                    <a:pt x="422577" y="1807401"/>
                    <a:pt x="426106" y="1839145"/>
                    <a:pt x="433164" y="1874416"/>
                  </a:cubicBezTo>
                  <a:cubicBezTo>
                    <a:pt x="447280" y="1934374"/>
                    <a:pt x="457867" y="1990807"/>
                    <a:pt x="461396" y="2050767"/>
                  </a:cubicBezTo>
                  <a:cubicBezTo>
                    <a:pt x="464925" y="2103672"/>
                    <a:pt x="475512" y="2153050"/>
                    <a:pt x="489628" y="2205955"/>
                  </a:cubicBezTo>
                  <a:cubicBezTo>
                    <a:pt x="503744" y="2258861"/>
                    <a:pt x="514331" y="2311766"/>
                    <a:pt x="517860" y="2364671"/>
                  </a:cubicBezTo>
                  <a:cubicBezTo>
                    <a:pt x="517860" y="2399941"/>
                    <a:pt x="524918" y="2435212"/>
                    <a:pt x="528447" y="2470482"/>
                  </a:cubicBezTo>
                  <a:cubicBezTo>
                    <a:pt x="535505" y="2519860"/>
                    <a:pt x="542563" y="2565711"/>
                    <a:pt x="549621" y="2615090"/>
                  </a:cubicBezTo>
                  <a:cubicBezTo>
                    <a:pt x="553150" y="2653886"/>
                    <a:pt x="563737" y="2696211"/>
                    <a:pt x="577853" y="2735008"/>
                  </a:cubicBezTo>
                  <a:cubicBezTo>
                    <a:pt x="577853" y="2742062"/>
                    <a:pt x="584911" y="2752643"/>
                    <a:pt x="588440" y="2759697"/>
                  </a:cubicBezTo>
                  <a:cubicBezTo>
                    <a:pt x="599027" y="2773806"/>
                    <a:pt x="609614" y="2784386"/>
                    <a:pt x="613143" y="2802021"/>
                  </a:cubicBezTo>
                  <a:cubicBezTo>
                    <a:pt x="613143" y="2809076"/>
                    <a:pt x="620201" y="2812602"/>
                    <a:pt x="627259" y="2812602"/>
                  </a:cubicBezTo>
                  <a:cubicBezTo>
                    <a:pt x="630788" y="2812602"/>
                    <a:pt x="637846" y="2812602"/>
                    <a:pt x="641375" y="2812602"/>
                  </a:cubicBezTo>
                  <a:cubicBezTo>
                    <a:pt x="662549" y="2809076"/>
                    <a:pt x="680194" y="2802021"/>
                    <a:pt x="701368" y="2798494"/>
                  </a:cubicBezTo>
                  <a:cubicBezTo>
                    <a:pt x="740187" y="2787914"/>
                    <a:pt x="779006" y="2777332"/>
                    <a:pt x="817825" y="2773806"/>
                  </a:cubicBezTo>
                  <a:cubicBezTo>
                    <a:pt x="874289" y="2766751"/>
                    <a:pt x="934282" y="2763224"/>
                    <a:pt x="990746" y="2759697"/>
                  </a:cubicBezTo>
                  <a:cubicBezTo>
                    <a:pt x="1029565" y="2759697"/>
                    <a:pt x="1068384" y="2752643"/>
                    <a:pt x="1103674" y="2742062"/>
                  </a:cubicBezTo>
                  <a:cubicBezTo>
                    <a:pt x="1146022" y="2731481"/>
                    <a:pt x="1188370" y="2724427"/>
                    <a:pt x="1230718" y="2717373"/>
                  </a:cubicBezTo>
                  <a:cubicBezTo>
                    <a:pt x="1262479" y="2713846"/>
                    <a:pt x="1294240" y="2706791"/>
                    <a:pt x="1326001" y="2699738"/>
                  </a:cubicBezTo>
                  <a:cubicBezTo>
                    <a:pt x="1396581" y="2685630"/>
                    <a:pt x="1463632" y="2664468"/>
                    <a:pt x="1527153" y="2636251"/>
                  </a:cubicBezTo>
                  <a:cubicBezTo>
                    <a:pt x="1558914" y="2622143"/>
                    <a:pt x="1590675" y="2608035"/>
                    <a:pt x="1625965" y="2597455"/>
                  </a:cubicBezTo>
                  <a:cubicBezTo>
                    <a:pt x="1700074" y="2569238"/>
                    <a:pt x="1777712" y="2558657"/>
                    <a:pt x="1858879" y="2548076"/>
                  </a:cubicBezTo>
                  <a:cubicBezTo>
                    <a:pt x="1897698" y="2544549"/>
                    <a:pt x="1932988" y="2541022"/>
                    <a:pt x="1971807" y="2537495"/>
                  </a:cubicBezTo>
                  <a:cubicBezTo>
                    <a:pt x="2014155" y="2530440"/>
                    <a:pt x="2060032" y="2523387"/>
                    <a:pt x="2102380" y="2512805"/>
                  </a:cubicBezTo>
                  <a:cubicBezTo>
                    <a:pt x="2130612" y="2505752"/>
                    <a:pt x="2155315" y="2495170"/>
                    <a:pt x="2180018" y="2488117"/>
                  </a:cubicBezTo>
                  <a:cubicBezTo>
                    <a:pt x="2201192" y="2481062"/>
                    <a:pt x="2222366" y="2474009"/>
                    <a:pt x="2243540" y="2466955"/>
                  </a:cubicBezTo>
                  <a:cubicBezTo>
                    <a:pt x="2261185" y="2459900"/>
                    <a:pt x="2275301" y="2452847"/>
                    <a:pt x="2289417" y="2442265"/>
                  </a:cubicBezTo>
                  <a:cubicBezTo>
                    <a:pt x="2289417" y="2435212"/>
                    <a:pt x="2289417" y="2428157"/>
                    <a:pt x="2289417" y="2421104"/>
                  </a:cubicBezTo>
                  <a:cubicBezTo>
                    <a:pt x="2289417" y="2399941"/>
                    <a:pt x="2289417" y="2378779"/>
                    <a:pt x="2282359" y="2357617"/>
                  </a:cubicBezTo>
                  <a:cubicBezTo>
                    <a:pt x="2275301" y="2329401"/>
                    <a:pt x="2268243" y="2301184"/>
                    <a:pt x="2261185" y="2272968"/>
                  </a:cubicBezTo>
                  <a:cubicBezTo>
                    <a:pt x="2257656" y="2255333"/>
                    <a:pt x="2250598" y="2237698"/>
                    <a:pt x="2247069" y="2220063"/>
                  </a:cubicBezTo>
                  <a:cubicBezTo>
                    <a:pt x="2236482" y="2181266"/>
                    <a:pt x="2229424" y="2138942"/>
                    <a:pt x="2215308" y="2100145"/>
                  </a:cubicBezTo>
                  <a:cubicBezTo>
                    <a:pt x="2201192" y="2061347"/>
                    <a:pt x="2190605" y="2022550"/>
                    <a:pt x="2180018" y="1983752"/>
                  </a:cubicBezTo>
                  <a:cubicBezTo>
                    <a:pt x="2148257" y="1860307"/>
                    <a:pt x="2123554" y="1740388"/>
                    <a:pt x="2098851" y="1613415"/>
                  </a:cubicBezTo>
                  <a:cubicBezTo>
                    <a:pt x="2088264" y="1560510"/>
                    <a:pt x="2081206" y="1507605"/>
                    <a:pt x="2070619" y="1454699"/>
                  </a:cubicBezTo>
                  <a:cubicBezTo>
                    <a:pt x="2060032" y="1398268"/>
                    <a:pt x="2049445" y="1345363"/>
                    <a:pt x="2038858" y="1288930"/>
                  </a:cubicBezTo>
                  <a:cubicBezTo>
                    <a:pt x="2031800" y="1253660"/>
                    <a:pt x="2024742" y="1214862"/>
                    <a:pt x="2017684" y="1179592"/>
                  </a:cubicBezTo>
                  <a:close/>
                  <a:moveTo>
                    <a:pt x="2430577" y="1080836"/>
                  </a:moveTo>
                  <a:cubicBezTo>
                    <a:pt x="2455280" y="1084362"/>
                    <a:pt x="2476454" y="1091417"/>
                    <a:pt x="2490570" y="1109052"/>
                  </a:cubicBezTo>
                  <a:cubicBezTo>
                    <a:pt x="2490570" y="1109052"/>
                    <a:pt x="2490570" y="1109052"/>
                    <a:pt x="2490570" y="1109052"/>
                  </a:cubicBezTo>
                  <a:cubicBezTo>
                    <a:pt x="2490570" y="1109052"/>
                    <a:pt x="2490570" y="1109052"/>
                    <a:pt x="2490570" y="1105525"/>
                  </a:cubicBezTo>
                  <a:cubicBezTo>
                    <a:pt x="2487040" y="1073782"/>
                    <a:pt x="2465867" y="1052619"/>
                    <a:pt x="2437635" y="1038511"/>
                  </a:cubicBezTo>
                  <a:cubicBezTo>
                    <a:pt x="2416460" y="1031457"/>
                    <a:pt x="2395287" y="1027931"/>
                    <a:pt x="2374113" y="1024403"/>
                  </a:cubicBezTo>
                  <a:cubicBezTo>
                    <a:pt x="2338823" y="1024403"/>
                    <a:pt x="2303533" y="1024403"/>
                    <a:pt x="2271772" y="1034984"/>
                  </a:cubicBezTo>
                  <a:cubicBezTo>
                    <a:pt x="2232953" y="1045566"/>
                    <a:pt x="2197663" y="1056146"/>
                    <a:pt x="2158844" y="1066727"/>
                  </a:cubicBezTo>
                  <a:cubicBezTo>
                    <a:pt x="2144728" y="1070254"/>
                    <a:pt x="2130612" y="1073782"/>
                    <a:pt x="2116496" y="1080836"/>
                  </a:cubicBezTo>
                  <a:cubicBezTo>
                    <a:pt x="2081206" y="1087889"/>
                    <a:pt x="2045916" y="1094944"/>
                    <a:pt x="2014155" y="1080836"/>
                  </a:cubicBezTo>
                  <a:cubicBezTo>
                    <a:pt x="2014155" y="1080836"/>
                    <a:pt x="2014155" y="1080836"/>
                    <a:pt x="2007097" y="1080836"/>
                  </a:cubicBezTo>
                  <a:cubicBezTo>
                    <a:pt x="2007097" y="1094944"/>
                    <a:pt x="2014155" y="1105525"/>
                    <a:pt x="2017684" y="1116106"/>
                  </a:cubicBezTo>
                  <a:cubicBezTo>
                    <a:pt x="2028271" y="1116106"/>
                    <a:pt x="2042387" y="1112579"/>
                    <a:pt x="2052974" y="1116106"/>
                  </a:cubicBezTo>
                  <a:cubicBezTo>
                    <a:pt x="2042387" y="1123160"/>
                    <a:pt x="2028271" y="1119632"/>
                    <a:pt x="2021213" y="1123160"/>
                  </a:cubicBezTo>
                  <a:cubicBezTo>
                    <a:pt x="2021213" y="1130214"/>
                    <a:pt x="2021213" y="1133741"/>
                    <a:pt x="2024742" y="1137268"/>
                  </a:cubicBezTo>
                  <a:cubicBezTo>
                    <a:pt x="2035329" y="1137268"/>
                    <a:pt x="2042387" y="1137268"/>
                    <a:pt x="2052974" y="1133741"/>
                  </a:cubicBezTo>
                  <a:cubicBezTo>
                    <a:pt x="2052974" y="1133741"/>
                    <a:pt x="2052974" y="1133741"/>
                    <a:pt x="2052974" y="1137268"/>
                  </a:cubicBezTo>
                  <a:cubicBezTo>
                    <a:pt x="2045916" y="1137268"/>
                    <a:pt x="2038858" y="1140795"/>
                    <a:pt x="2035329" y="1144322"/>
                  </a:cubicBezTo>
                  <a:cubicBezTo>
                    <a:pt x="2031800" y="1144322"/>
                    <a:pt x="2031800" y="1147849"/>
                    <a:pt x="2035329" y="1151376"/>
                  </a:cubicBezTo>
                  <a:cubicBezTo>
                    <a:pt x="2049445" y="1151376"/>
                    <a:pt x="2060032" y="1140795"/>
                    <a:pt x="2077677" y="1144322"/>
                  </a:cubicBezTo>
                  <a:cubicBezTo>
                    <a:pt x="2067090" y="1154903"/>
                    <a:pt x="2049445" y="1154903"/>
                    <a:pt x="2038858" y="1161957"/>
                  </a:cubicBezTo>
                  <a:cubicBezTo>
                    <a:pt x="2038858" y="1169012"/>
                    <a:pt x="2038858" y="1172538"/>
                    <a:pt x="2042387" y="1172538"/>
                  </a:cubicBezTo>
                  <a:cubicBezTo>
                    <a:pt x="2056503" y="1165484"/>
                    <a:pt x="2070619" y="1161957"/>
                    <a:pt x="2084735" y="1154903"/>
                  </a:cubicBezTo>
                  <a:cubicBezTo>
                    <a:pt x="2084735" y="1154903"/>
                    <a:pt x="2091793" y="1154903"/>
                    <a:pt x="2095322" y="1154903"/>
                  </a:cubicBezTo>
                  <a:cubicBezTo>
                    <a:pt x="2081206" y="1172538"/>
                    <a:pt x="2060032" y="1172538"/>
                    <a:pt x="2042387" y="1183119"/>
                  </a:cubicBezTo>
                  <a:cubicBezTo>
                    <a:pt x="2042387" y="1190173"/>
                    <a:pt x="2042387" y="1193700"/>
                    <a:pt x="2049445" y="1200755"/>
                  </a:cubicBezTo>
                  <a:cubicBezTo>
                    <a:pt x="2056503" y="1200755"/>
                    <a:pt x="2060032" y="1200755"/>
                    <a:pt x="2063561" y="1197227"/>
                  </a:cubicBezTo>
                  <a:cubicBezTo>
                    <a:pt x="2095322" y="1183119"/>
                    <a:pt x="2130612" y="1165484"/>
                    <a:pt x="2162373" y="1151376"/>
                  </a:cubicBezTo>
                  <a:cubicBezTo>
                    <a:pt x="2197663" y="1133741"/>
                    <a:pt x="2232953" y="1119632"/>
                    <a:pt x="2268243" y="1101997"/>
                  </a:cubicBezTo>
                  <a:cubicBezTo>
                    <a:pt x="2278830" y="1094944"/>
                    <a:pt x="2292946" y="1091417"/>
                    <a:pt x="2307062" y="1091417"/>
                  </a:cubicBezTo>
                  <a:cubicBezTo>
                    <a:pt x="2328236" y="1087889"/>
                    <a:pt x="2349410" y="1087889"/>
                    <a:pt x="2374113" y="1084362"/>
                  </a:cubicBezTo>
                  <a:cubicBezTo>
                    <a:pt x="2395287" y="1084362"/>
                    <a:pt x="2412932" y="1084362"/>
                    <a:pt x="2434105" y="1084362"/>
                  </a:cubicBezTo>
                  <a:close/>
                  <a:moveTo>
                    <a:pt x="2416460" y="1295983"/>
                  </a:moveTo>
                  <a:cubicBezTo>
                    <a:pt x="2430577" y="1278348"/>
                    <a:pt x="2441164" y="1257187"/>
                    <a:pt x="2455280" y="1239552"/>
                  </a:cubicBezTo>
                  <a:cubicBezTo>
                    <a:pt x="2462338" y="1225443"/>
                    <a:pt x="2472925" y="1214862"/>
                    <a:pt x="2479983" y="1200755"/>
                  </a:cubicBezTo>
                  <a:cubicBezTo>
                    <a:pt x="2487040" y="1186647"/>
                    <a:pt x="2490570" y="1172538"/>
                    <a:pt x="2494099" y="1158430"/>
                  </a:cubicBezTo>
                  <a:cubicBezTo>
                    <a:pt x="2494099" y="1147849"/>
                    <a:pt x="2494099" y="1140795"/>
                    <a:pt x="2483512" y="1133741"/>
                  </a:cubicBezTo>
                  <a:cubicBezTo>
                    <a:pt x="2483512" y="1144322"/>
                    <a:pt x="2479983" y="1151376"/>
                    <a:pt x="2476454" y="1158430"/>
                  </a:cubicBezTo>
                  <a:cubicBezTo>
                    <a:pt x="2476454" y="1147849"/>
                    <a:pt x="2476454" y="1137268"/>
                    <a:pt x="2476454" y="1126687"/>
                  </a:cubicBezTo>
                  <a:cubicBezTo>
                    <a:pt x="2476454" y="1119632"/>
                    <a:pt x="2476454" y="1112579"/>
                    <a:pt x="2465867" y="1112579"/>
                  </a:cubicBezTo>
                  <a:cubicBezTo>
                    <a:pt x="2465867" y="1116106"/>
                    <a:pt x="2465867" y="1123160"/>
                    <a:pt x="2465867" y="1126687"/>
                  </a:cubicBezTo>
                  <a:cubicBezTo>
                    <a:pt x="2465867" y="1137268"/>
                    <a:pt x="2465867" y="1151376"/>
                    <a:pt x="2465867" y="1161957"/>
                  </a:cubicBezTo>
                  <a:cubicBezTo>
                    <a:pt x="2465867" y="1161957"/>
                    <a:pt x="2465867" y="1169012"/>
                    <a:pt x="2465867" y="1169012"/>
                  </a:cubicBezTo>
                  <a:cubicBezTo>
                    <a:pt x="2465867" y="1154903"/>
                    <a:pt x="2465867" y="1140795"/>
                    <a:pt x="2465867" y="1123160"/>
                  </a:cubicBezTo>
                  <a:cubicBezTo>
                    <a:pt x="2465867" y="1119632"/>
                    <a:pt x="2465867" y="1112579"/>
                    <a:pt x="2465867" y="1109052"/>
                  </a:cubicBezTo>
                  <a:cubicBezTo>
                    <a:pt x="2465867" y="1105525"/>
                    <a:pt x="2465867" y="1105525"/>
                    <a:pt x="2455280" y="1105525"/>
                  </a:cubicBezTo>
                  <a:cubicBezTo>
                    <a:pt x="2455280" y="1126687"/>
                    <a:pt x="2458809" y="1151376"/>
                    <a:pt x="2448222" y="1172538"/>
                  </a:cubicBezTo>
                  <a:cubicBezTo>
                    <a:pt x="2448222" y="1147849"/>
                    <a:pt x="2448222" y="1126687"/>
                    <a:pt x="2448222" y="1101997"/>
                  </a:cubicBezTo>
                  <a:cubicBezTo>
                    <a:pt x="2444693" y="1101997"/>
                    <a:pt x="2437635" y="1101997"/>
                    <a:pt x="2434105" y="1098471"/>
                  </a:cubicBezTo>
                  <a:cubicBezTo>
                    <a:pt x="2434105" y="1123160"/>
                    <a:pt x="2434105" y="1144322"/>
                    <a:pt x="2434105" y="1169012"/>
                  </a:cubicBezTo>
                  <a:cubicBezTo>
                    <a:pt x="2434105" y="1179592"/>
                    <a:pt x="2427048" y="1193700"/>
                    <a:pt x="2423519" y="1204282"/>
                  </a:cubicBezTo>
                  <a:cubicBezTo>
                    <a:pt x="2412932" y="1239552"/>
                    <a:pt x="2398816" y="1274822"/>
                    <a:pt x="2388229" y="1313619"/>
                  </a:cubicBezTo>
                  <a:cubicBezTo>
                    <a:pt x="2381171" y="1331254"/>
                    <a:pt x="2377642" y="1348889"/>
                    <a:pt x="2374113" y="1362998"/>
                  </a:cubicBezTo>
                  <a:cubicBezTo>
                    <a:pt x="2367055" y="1391213"/>
                    <a:pt x="2370584" y="1419429"/>
                    <a:pt x="2374113" y="1447646"/>
                  </a:cubicBezTo>
                  <a:cubicBezTo>
                    <a:pt x="2374113" y="1447646"/>
                    <a:pt x="2374113" y="1451173"/>
                    <a:pt x="2377642" y="1454699"/>
                  </a:cubicBezTo>
                  <a:cubicBezTo>
                    <a:pt x="2377642" y="1451173"/>
                    <a:pt x="2377642" y="1447646"/>
                    <a:pt x="2377642" y="1447646"/>
                  </a:cubicBezTo>
                  <a:cubicBezTo>
                    <a:pt x="2377642" y="1419429"/>
                    <a:pt x="2377642" y="1394741"/>
                    <a:pt x="2388229" y="1366524"/>
                  </a:cubicBezTo>
                  <a:cubicBezTo>
                    <a:pt x="2398816" y="1341835"/>
                    <a:pt x="2409403" y="1317146"/>
                    <a:pt x="2423519" y="1295983"/>
                  </a:cubicBezTo>
                  <a:close/>
                  <a:moveTo>
                    <a:pt x="2667019" y="1458227"/>
                  </a:moveTo>
                  <a:cubicBezTo>
                    <a:pt x="2667019" y="1433538"/>
                    <a:pt x="2649374" y="1412376"/>
                    <a:pt x="2628200" y="1408848"/>
                  </a:cubicBezTo>
                  <a:cubicBezTo>
                    <a:pt x="2617614" y="1408848"/>
                    <a:pt x="2610555" y="1408848"/>
                    <a:pt x="2599969" y="1408848"/>
                  </a:cubicBezTo>
                  <a:cubicBezTo>
                    <a:pt x="2582324" y="1408848"/>
                    <a:pt x="2564679" y="1408848"/>
                    <a:pt x="2547034" y="1415903"/>
                  </a:cubicBezTo>
                  <a:cubicBezTo>
                    <a:pt x="2522330" y="1422956"/>
                    <a:pt x="2497628" y="1430011"/>
                    <a:pt x="2472925" y="1440591"/>
                  </a:cubicBezTo>
                  <a:cubicBezTo>
                    <a:pt x="2458809" y="1444119"/>
                    <a:pt x="2448222" y="1447646"/>
                    <a:pt x="2434105" y="1451173"/>
                  </a:cubicBezTo>
                  <a:cubicBezTo>
                    <a:pt x="2427048" y="1451173"/>
                    <a:pt x="2423519" y="1451173"/>
                    <a:pt x="2416460" y="1458227"/>
                  </a:cubicBezTo>
                  <a:cubicBezTo>
                    <a:pt x="2423519" y="1458227"/>
                    <a:pt x="2430577" y="1458227"/>
                    <a:pt x="2437635" y="1458227"/>
                  </a:cubicBezTo>
                  <a:cubicBezTo>
                    <a:pt x="2444693" y="1458227"/>
                    <a:pt x="2448222" y="1458227"/>
                    <a:pt x="2455280" y="1458227"/>
                  </a:cubicBezTo>
                  <a:cubicBezTo>
                    <a:pt x="2462338" y="1458227"/>
                    <a:pt x="2465867" y="1458227"/>
                    <a:pt x="2472925" y="1458227"/>
                  </a:cubicBezTo>
                  <a:cubicBezTo>
                    <a:pt x="2479983" y="1458227"/>
                    <a:pt x="2479983" y="1458227"/>
                    <a:pt x="2487040" y="1458227"/>
                  </a:cubicBezTo>
                  <a:cubicBezTo>
                    <a:pt x="2476454" y="1465281"/>
                    <a:pt x="2465867" y="1468808"/>
                    <a:pt x="2451750" y="1472334"/>
                  </a:cubicBezTo>
                  <a:cubicBezTo>
                    <a:pt x="2437635" y="1472334"/>
                    <a:pt x="2423519" y="1472334"/>
                    <a:pt x="2409403" y="1472334"/>
                  </a:cubicBezTo>
                  <a:cubicBezTo>
                    <a:pt x="2409403" y="1472334"/>
                    <a:pt x="2402345" y="1472334"/>
                    <a:pt x="2398816" y="1472334"/>
                  </a:cubicBezTo>
                  <a:cubicBezTo>
                    <a:pt x="2405874" y="1479389"/>
                    <a:pt x="2405874" y="1479389"/>
                    <a:pt x="2409403" y="1479389"/>
                  </a:cubicBezTo>
                  <a:cubicBezTo>
                    <a:pt x="2419990" y="1479389"/>
                    <a:pt x="2434105" y="1479389"/>
                    <a:pt x="2444693" y="1479389"/>
                  </a:cubicBezTo>
                  <a:cubicBezTo>
                    <a:pt x="2451750" y="1479389"/>
                    <a:pt x="2462338" y="1479389"/>
                    <a:pt x="2469395" y="1479389"/>
                  </a:cubicBezTo>
                  <a:cubicBezTo>
                    <a:pt x="2448222" y="1493497"/>
                    <a:pt x="2427048" y="1489970"/>
                    <a:pt x="2405874" y="1489970"/>
                  </a:cubicBezTo>
                  <a:cubicBezTo>
                    <a:pt x="2405874" y="1497024"/>
                    <a:pt x="2405874" y="1497024"/>
                    <a:pt x="2409403" y="1497024"/>
                  </a:cubicBezTo>
                  <a:cubicBezTo>
                    <a:pt x="2416460" y="1497024"/>
                    <a:pt x="2419990" y="1497024"/>
                    <a:pt x="2427048" y="1497024"/>
                  </a:cubicBezTo>
                  <a:cubicBezTo>
                    <a:pt x="2437635" y="1497024"/>
                    <a:pt x="2451750" y="1497024"/>
                    <a:pt x="2465867" y="1497024"/>
                  </a:cubicBezTo>
                  <a:cubicBezTo>
                    <a:pt x="2448222" y="1504078"/>
                    <a:pt x="2434105" y="1504078"/>
                    <a:pt x="2419990" y="1511132"/>
                  </a:cubicBezTo>
                  <a:cubicBezTo>
                    <a:pt x="2423519" y="1511132"/>
                    <a:pt x="2430577" y="1514659"/>
                    <a:pt x="2434105" y="1514659"/>
                  </a:cubicBezTo>
                  <a:cubicBezTo>
                    <a:pt x="2444693" y="1514659"/>
                    <a:pt x="2458809" y="1514659"/>
                    <a:pt x="2469395" y="1514659"/>
                  </a:cubicBezTo>
                  <a:cubicBezTo>
                    <a:pt x="2487040" y="1511132"/>
                    <a:pt x="2504685" y="1504078"/>
                    <a:pt x="2522330" y="1500551"/>
                  </a:cubicBezTo>
                  <a:cubicBezTo>
                    <a:pt x="2543505" y="1493497"/>
                    <a:pt x="2564679" y="1489970"/>
                    <a:pt x="2585852" y="1489970"/>
                  </a:cubicBezTo>
                  <a:cubicBezTo>
                    <a:pt x="2617614" y="1489970"/>
                    <a:pt x="2642317" y="1500551"/>
                    <a:pt x="2659962" y="1528767"/>
                  </a:cubicBezTo>
                  <a:cubicBezTo>
                    <a:pt x="2659962" y="1528767"/>
                    <a:pt x="2659962" y="1528767"/>
                    <a:pt x="2667019" y="1528767"/>
                  </a:cubicBezTo>
                  <a:cubicBezTo>
                    <a:pt x="2667019" y="1507605"/>
                    <a:pt x="2667019" y="1489970"/>
                    <a:pt x="2667019" y="1468808"/>
                  </a:cubicBezTo>
                  <a:close/>
                  <a:moveTo>
                    <a:pt x="1498921" y="1250133"/>
                  </a:moveTo>
                  <a:cubicBezTo>
                    <a:pt x="1505979" y="1292457"/>
                    <a:pt x="1505979" y="1331254"/>
                    <a:pt x="1505979" y="1373578"/>
                  </a:cubicBezTo>
                  <a:cubicBezTo>
                    <a:pt x="1505979" y="1398268"/>
                    <a:pt x="1505979" y="1422956"/>
                    <a:pt x="1505979" y="1444119"/>
                  </a:cubicBezTo>
                  <a:cubicBezTo>
                    <a:pt x="1505979" y="1486443"/>
                    <a:pt x="1498921" y="1525240"/>
                    <a:pt x="1495393" y="1567564"/>
                  </a:cubicBezTo>
                  <a:cubicBezTo>
                    <a:pt x="1491863" y="1606362"/>
                    <a:pt x="1484805" y="1641632"/>
                    <a:pt x="1470689" y="1676902"/>
                  </a:cubicBezTo>
                  <a:cubicBezTo>
                    <a:pt x="1463632" y="1698065"/>
                    <a:pt x="1453044" y="1715700"/>
                    <a:pt x="1442458" y="1736861"/>
                  </a:cubicBezTo>
                  <a:cubicBezTo>
                    <a:pt x="1428342" y="1758023"/>
                    <a:pt x="1410697" y="1775658"/>
                    <a:pt x="1389523" y="1786240"/>
                  </a:cubicBezTo>
                  <a:cubicBezTo>
                    <a:pt x="1368348" y="1796821"/>
                    <a:pt x="1343646" y="1810929"/>
                    <a:pt x="1318943" y="1814456"/>
                  </a:cubicBezTo>
                  <a:cubicBezTo>
                    <a:pt x="1273066" y="1825036"/>
                    <a:pt x="1227189" y="1828564"/>
                    <a:pt x="1181312" y="1825036"/>
                  </a:cubicBezTo>
                  <a:cubicBezTo>
                    <a:pt x="1170725" y="1825036"/>
                    <a:pt x="1160138" y="1825036"/>
                    <a:pt x="1153080" y="1821510"/>
                  </a:cubicBezTo>
                  <a:cubicBezTo>
                    <a:pt x="1124848" y="1814456"/>
                    <a:pt x="1100145" y="1803875"/>
                    <a:pt x="1075442" y="1789766"/>
                  </a:cubicBezTo>
                  <a:cubicBezTo>
                    <a:pt x="1064855" y="1782713"/>
                    <a:pt x="1054268" y="1775658"/>
                    <a:pt x="1043681" y="1765078"/>
                  </a:cubicBezTo>
                  <a:cubicBezTo>
                    <a:pt x="1004862" y="1719226"/>
                    <a:pt x="969572" y="1669848"/>
                    <a:pt x="951927" y="1609889"/>
                  </a:cubicBezTo>
                  <a:cubicBezTo>
                    <a:pt x="944869" y="1581672"/>
                    <a:pt x="937811" y="1553457"/>
                    <a:pt x="930753" y="1528767"/>
                  </a:cubicBezTo>
                  <a:cubicBezTo>
                    <a:pt x="923695" y="1500551"/>
                    <a:pt x="916637" y="1472334"/>
                    <a:pt x="913108" y="1447646"/>
                  </a:cubicBezTo>
                  <a:cubicBezTo>
                    <a:pt x="913108" y="1440591"/>
                    <a:pt x="909579" y="1437064"/>
                    <a:pt x="906050" y="1433538"/>
                  </a:cubicBezTo>
                  <a:cubicBezTo>
                    <a:pt x="902521" y="1422956"/>
                    <a:pt x="898992" y="1408848"/>
                    <a:pt x="898992" y="1398268"/>
                  </a:cubicBezTo>
                  <a:cubicBezTo>
                    <a:pt x="898992" y="1398268"/>
                    <a:pt x="902521" y="1398268"/>
                    <a:pt x="906050" y="1398268"/>
                  </a:cubicBezTo>
                  <a:cubicBezTo>
                    <a:pt x="937811" y="1398268"/>
                    <a:pt x="969572" y="1394741"/>
                    <a:pt x="997804" y="1384159"/>
                  </a:cubicBezTo>
                  <a:cubicBezTo>
                    <a:pt x="1004862" y="1384159"/>
                    <a:pt x="1008391" y="1384159"/>
                    <a:pt x="1015449" y="1380633"/>
                  </a:cubicBezTo>
                  <a:cubicBezTo>
                    <a:pt x="1089558" y="1355943"/>
                    <a:pt x="1167196" y="1338308"/>
                    <a:pt x="1244834" y="1320673"/>
                  </a:cubicBezTo>
                  <a:cubicBezTo>
                    <a:pt x="1280124" y="1313619"/>
                    <a:pt x="1318943" y="1303038"/>
                    <a:pt x="1350703" y="1288930"/>
                  </a:cubicBezTo>
                  <a:cubicBezTo>
                    <a:pt x="1382464" y="1274822"/>
                    <a:pt x="1417754" y="1264240"/>
                    <a:pt x="1453044" y="1253660"/>
                  </a:cubicBezTo>
                  <a:cubicBezTo>
                    <a:pt x="1460103" y="1253660"/>
                    <a:pt x="1467160" y="1250133"/>
                    <a:pt x="1477748" y="1246605"/>
                  </a:cubicBezTo>
                  <a:cubicBezTo>
                    <a:pt x="1484805" y="1246605"/>
                    <a:pt x="1491863" y="1246605"/>
                    <a:pt x="1498921" y="1246605"/>
                  </a:cubicBezTo>
                  <a:cubicBezTo>
                    <a:pt x="1498921" y="1246605"/>
                    <a:pt x="1498921" y="1253660"/>
                    <a:pt x="1498921" y="1257187"/>
                  </a:cubicBezTo>
                  <a:close/>
                  <a:moveTo>
                    <a:pt x="1488334" y="1310092"/>
                  </a:moveTo>
                  <a:cubicBezTo>
                    <a:pt x="1488334" y="1310092"/>
                    <a:pt x="1488334" y="1303038"/>
                    <a:pt x="1488334" y="1299511"/>
                  </a:cubicBezTo>
                  <a:cubicBezTo>
                    <a:pt x="1484805" y="1299511"/>
                    <a:pt x="1481277" y="1303038"/>
                    <a:pt x="1474218" y="1306565"/>
                  </a:cubicBezTo>
                  <a:cubicBezTo>
                    <a:pt x="1449515" y="1317146"/>
                    <a:pt x="1428342" y="1331254"/>
                    <a:pt x="1403638" y="1338308"/>
                  </a:cubicBezTo>
                  <a:cubicBezTo>
                    <a:pt x="1364820" y="1352416"/>
                    <a:pt x="1322472" y="1366524"/>
                    <a:pt x="1283653" y="1377106"/>
                  </a:cubicBezTo>
                  <a:cubicBezTo>
                    <a:pt x="1216602" y="1394741"/>
                    <a:pt x="1146022" y="1408848"/>
                    <a:pt x="1078971" y="1415903"/>
                  </a:cubicBezTo>
                  <a:cubicBezTo>
                    <a:pt x="1050739" y="1415903"/>
                    <a:pt x="1022507" y="1422956"/>
                    <a:pt x="994275" y="1422956"/>
                  </a:cubicBezTo>
                  <a:cubicBezTo>
                    <a:pt x="987217" y="1422956"/>
                    <a:pt x="983688" y="1422956"/>
                    <a:pt x="973101" y="1422956"/>
                  </a:cubicBezTo>
                  <a:cubicBezTo>
                    <a:pt x="983688" y="1422956"/>
                    <a:pt x="987217" y="1419429"/>
                    <a:pt x="994275" y="1419429"/>
                  </a:cubicBezTo>
                  <a:cubicBezTo>
                    <a:pt x="1008391" y="1419429"/>
                    <a:pt x="1022507" y="1415903"/>
                    <a:pt x="1033094" y="1412376"/>
                  </a:cubicBezTo>
                  <a:cubicBezTo>
                    <a:pt x="1082500" y="1405321"/>
                    <a:pt x="1128377" y="1394741"/>
                    <a:pt x="1177783" y="1387686"/>
                  </a:cubicBezTo>
                  <a:cubicBezTo>
                    <a:pt x="1230718" y="1377106"/>
                    <a:pt x="1283653" y="1366524"/>
                    <a:pt x="1333058" y="1352416"/>
                  </a:cubicBezTo>
                  <a:cubicBezTo>
                    <a:pt x="1378936" y="1338308"/>
                    <a:pt x="1428342" y="1324200"/>
                    <a:pt x="1470689" y="1299511"/>
                  </a:cubicBezTo>
                  <a:cubicBezTo>
                    <a:pt x="1477748" y="1295983"/>
                    <a:pt x="1484805" y="1292457"/>
                    <a:pt x="1488334" y="1288930"/>
                  </a:cubicBezTo>
                  <a:cubicBezTo>
                    <a:pt x="1488334" y="1281876"/>
                    <a:pt x="1488334" y="1274822"/>
                    <a:pt x="1488334" y="1267768"/>
                  </a:cubicBezTo>
                  <a:cubicBezTo>
                    <a:pt x="1470689" y="1274822"/>
                    <a:pt x="1456573" y="1278348"/>
                    <a:pt x="1442458" y="1281876"/>
                  </a:cubicBezTo>
                  <a:cubicBezTo>
                    <a:pt x="1421283" y="1288930"/>
                    <a:pt x="1396581" y="1295983"/>
                    <a:pt x="1375407" y="1306565"/>
                  </a:cubicBezTo>
                  <a:cubicBezTo>
                    <a:pt x="1329530" y="1324200"/>
                    <a:pt x="1280124" y="1338308"/>
                    <a:pt x="1230718" y="1345363"/>
                  </a:cubicBezTo>
                  <a:cubicBezTo>
                    <a:pt x="1163667" y="1359470"/>
                    <a:pt x="1096616" y="1370051"/>
                    <a:pt x="1033094" y="1387686"/>
                  </a:cubicBezTo>
                  <a:cubicBezTo>
                    <a:pt x="997804" y="1398268"/>
                    <a:pt x="962514" y="1405321"/>
                    <a:pt x="927224" y="1405321"/>
                  </a:cubicBezTo>
                  <a:cubicBezTo>
                    <a:pt x="927224" y="1405321"/>
                    <a:pt x="927224" y="1405321"/>
                    <a:pt x="927224" y="1405321"/>
                  </a:cubicBezTo>
                  <a:cubicBezTo>
                    <a:pt x="923695" y="1405321"/>
                    <a:pt x="920166" y="1408848"/>
                    <a:pt x="923695" y="1412376"/>
                  </a:cubicBezTo>
                  <a:cubicBezTo>
                    <a:pt x="923695" y="1415903"/>
                    <a:pt x="930753" y="1419429"/>
                    <a:pt x="934282" y="1422956"/>
                  </a:cubicBezTo>
                  <a:cubicBezTo>
                    <a:pt x="941340" y="1422956"/>
                    <a:pt x="948398" y="1422956"/>
                    <a:pt x="955456" y="1426484"/>
                  </a:cubicBezTo>
                  <a:cubicBezTo>
                    <a:pt x="948398" y="1437064"/>
                    <a:pt x="937811" y="1426484"/>
                    <a:pt x="930753" y="1430011"/>
                  </a:cubicBezTo>
                  <a:cubicBezTo>
                    <a:pt x="930753" y="1437064"/>
                    <a:pt x="930753" y="1440591"/>
                    <a:pt x="930753" y="1447646"/>
                  </a:cubicBezTo>
                  <a:cubicBezTo>
                    <a:pt x="944869" y="1489970"/>
                    <a:pt x="955456" y="1532294"/>
                    <a:pt x="966043" y="1574619"/>
                  </a:cubicBezTo>
                  <a:cubicBezTo>
                    <a:pt x="973101" y="1599307"/>
                    <a:pt x="980159" y="1627524"/>
                    <a:pt x="994275" y="1652213"/>
                  </a:cubicBezTo>
                  <a:cubicBezTo>
                    <a:pt x="1011920" y="1687483"/>
                    <a:pt x="1033094" y="1719226"/>
                    <a:pt x="1057797" y="1747443"/>
                  </a:cubicBezTo>
                  <a:cubicBezTo>
                    <a:pt x="1068384" y="1761550"/>
                    <a:pt x="1082500" y="1772131"/>
                    <a:pt x="1096616" y="1779186"/>
                  </a:cubicBezTo>
                  <a:cubicBezTo>
                    <a:pt x="1117790" y="1789766"/>
                    <a:pt x="1138964" y="1800348"/>
                    <a:pt x="1160138" y="1803875"/>
                  </a:cubicBezTo>
                  <a:cubicBezTo>
                    <a:pt x="1174254" y="1803875"/>
                    <a:pt x="1188370" y="1810929"/>
                    <a:pt x="1198957" y="1810929"/>
                  </a:cubicBezTo>
                  <a:cubicBezTo>
                    <a:pt x="1234247" y="1810929"/>
                    <a:pt x="1273066" y="1810929"/>
                    <a:pt x="1308356" y="1803875"/>
                  </a:cubicBezTo>
                  <a:cubicBezTo>
                    <a:pt x="1336588" y="1796821"/>
                    <a:pt x="1361291" y="1786240"/>
                    <a:pt x="1389523" y="1772131"/>
                  </a:cubicBezTo>
                  <a:cubicBezTo>
                    <a:pt x="1407168" y="1761550"/>
                    <a:pt x="1421283" y="1750970"/>
                    <a:pt x="1431871" y="1733335"/>
                  </a:cubicBezTo>
                  <a:cubicBezTo>
                    <a:pt x="1442458" y="1715700"/>
                    <a:pt x="1453044" y="1694537"/>
                    <a:pt x="1463632" y="1673375"/>
                  </a:cubicBezTo>
                  <a:cubicBezTo>
                    <a:pt x="1477748" y="1641632"/>
                    <a:pt x="1481277" y="1609889"/>
                    <a:pt x="1484805" y="1574619"/>
                  </a:cubicBezTo>
                  <a:cubicBezTo>
                    <a:pt x="1484805" y="1553457"/>
                    <a:pt x="1484805" y="1532294"/>
                    <a:pt x="1488334" y="1511132"/>
                  </a:cubicBezTo>
                  <a:cubicBezTo>
                    <a:pt x="1495393" y="1447646"/>
                    <a:pt x="1491863" y="1380633"/>
                    <a:pt x="1491863" y="1317146"/>
                  </a:cubicBezTo>
                  <a:close/>
                  <a:moveTo>
                    <a:pt x="2254127" y="2325874"/>
                  </a:moveTo>
                  <a:cubicBezTo>
                    <a:pt x="2254127" y="2325874"/>
                    <a:pt x="2254127" y="2325874"/>
                    <a:pt x="2254127" y="2325874"/>
                  </a:cubicBezTo>
                  <a:cubicBezTo>
                    <a:pt x="2254127" y="2325874"/>
                    <a:pt x="2254127" y="2325874"/>
                    <a:pt x="2254127" y="2325874"/>
                  </a:cubicBezTo>
                  <a:cubicBezTo>
                    <a:pt x="2254127" y="2325874"/>
                    <a:pt x="2254127" y="2325874"/>
                    <a:pt x="2254127" y="2325874"/>
                  </a:cubicBezTo>
                  <a:close/>
                  <a:moveTo>
                    <a:pt x="2137670" y="1952009"/>
                  </a:moveTo>
                  <a:cubicBezTo>
                    <a:pt x="2137670" y="1952009"/>
                    <a:pt x="2137670" y="1952009"/>
                    <a:pt x="2137670" y="1952009"/>
                  </a:cubicBezTo>
                  <a:cubicBezTo>
                    <a:pt x="2137670" y="1952009"/>
                    <a:pt x="2137670" y="1952009"/>
                    <a:pt x="2137670" y="1952009"/>
                  </a:cubicBezTo>
                  <a:cubicBezTo>
                    <a:pt x="2137670" y="1952009"/>
                    <a:pt x="2137670" y="1952009"/>
                    <a:pt x="2137670" y="1952009"/>
                  </a:cubicBezTo>
                  <a:close/>
                  <a:moveTo>
                    <a:pt x="2215308" y="2216536"/>
                  </a:moveTo>
                  <a:cubicBezTo>
                    <a:pt x="2225895" y="2248279"/>
                    <a:pt x="2236482" y="2280023"/>
                    <a:pt x="2247069" y="2311766"/>
                  </a:cubicBezTo>
                  <a:cubicBezTo>
                    <a:pt x="2247069" y="2315293"/>
                    <a:pt x="2247069" y="2322347"/>
                    <a:pt x="2254127" y="2325874"/>
                  </a:cubicBezTo>
                  <a:cubicBezTo>
                    <a:pt x="2254127" y="2315293"/>
                    <a:pt x="2254127" y="2308239"/>
                    <a:pt x="2250598" y="2301184"/>
                  </a:cubicBezTo>
                  <a:cubicBezTo>
                    <a:pt x="2232953" y="2241225"/>
                    <a:pt x="2215308" y="2184793"/>
                    <a:pt x="2197663" y="2124833"/>
                  </a:cubicBezTo>
                  <a:cubicBezTo>
                    <a:pt x="2180018" y="2071928"/>
                    <a:pt x="2165902" y="2019023"/>
                    <a:pt x="2148257" y="1969644"/>
                  </a:cubicBezTo>
                  <a:cubicBezTo>
                    <a:pt x="2148257" y="1962591"/>
                    <a:pt x="2148257" y="1959064"/>
                    <a:pt x="2141199" y="1955537"/>
                  </a:cubicBezTo>
                  <a:cubicBezTo>
                    <a:pt x="2141199" y="1962591"/>
                    <a:pt x="2141199" y="1966117"/>
                    <a:pt x="2141199" y="1973172"/>
                  </a:cubicBezTo>
                  <a:cubicBezTo>
                    <a:pt x="2165902" y="2054293"/>
                    <a:pt x="2190605" y="2138942"/>
                    <a:pt x="2211779" y="2220063"/>
                  </a:cubicBezTo>
                  <a:close/>
                  <a:moveTo>
                    <a:pt x="1964749" y="1098471"/>
                  </a:moveTo>
                  <a:cubicBezTo>
                    <a:pt x="1936517" y="1091417"/>
                    <a:pt x="1908285" y="1087889"/>
                    <a:pt x="1880053" y="1080836"/>
                  </a:cubicBezTo>
                  <a:cubicBezTo>
                    <a:pt x="1851821" y="1073782"/>
                    <a:pt x="1823589" y="1066727"/>
                    <a:pt x="1795357" y="1056146"/>
                  </a:cubicBezTo>
                  <a:cubicBezTo>
                    <a:pt x="1767125" y="1045566"/>
                    <a:pt x="1742422" y="1034984"/>
                    <a:pt x="1714190" y="1024403"/>
                  </a:cubicBezTo>
                  <a:cubicBezTo>
                    <a:pt x="1714190" y="1024403"/>
                    <a:pt x="1714190" y="1024403"/>
                    <a:pt x="1714190" y="1024403"/>
                  </a:cubicBezTo>
                  <a:cubicBezTo>
                    <a:pt x="1714190" y="1024403"/>
                    <a:pt x="1721248" y="1027931"/>
                    <a:pt x="1724777" y="1031457"/>
                  </a:cubicBezTo>
                  <a:cubicBezTo>
                    <a:pt x="1791828" y="1066727"/>
                    <a:pt x="1865937" y="1087889"/>
                    <a:pt x="1940046" y="1098471"/>
                  </a:cubicBezTo>
                  <a:cubicBezTo>
                    <a:pt x="1950633" y="1098471"/>
                    <a:pt x="1957691" y="1098471"/>
                    <a:pt x="1968278" y="1098471"/>
                  </a:cubicBezTo>
                  <a:close/>
                  <a:moveTo>
                    <a:pt x="422577" y="1638105"/>
                  </a:moveTo>
                  <a:cubicBezTo>
                    <a:pt x="422577" y="1666321"/>
                    <a:pt x="422577" y="1694537"/>
                    <a:pt x="426106" y="1722753"/>
                  </a:cubicBezTo>
                  <a:cubicBezTo>
                    <a:pt x="426106" y="1743915"/>
                    <a:pt x="433164" y="1768605"/>
                    <a:pt x="443751" y="1789766"/>
                  </a:cubicBezTo>
                  <a:cubicBezTo>
                    <a:pt x="436693" y="1736861"/>
                    <a:pt x="429635" y="1680429"/>
                    <a:pt x="422577" y="1623997"/>
                  </a:cubicBezTo>
                  <a:cubicBezTo>
                    <a:pt x="422577" y="1627524"/>
                    <a:pt x="422577" y="1634578"/>
                    <a:pt x="422577" y="1638105"/>
                  </a:cubicBezTo>
                  <a:close/>
                  <a:moveTo>
                    <a:pt x="750774" y="957390"/>
                  </a:moveTo>
                  <a:cubicBezTo>
                    <a:pt x="750774" y="971498"/>
                    <a:pt x="743716" y="989133"/>
                    <a:pt x="740187" y="1003241"/>
                  </a:cubicBezTo>
                  <a:cubicBezTo>
                    <a:pt x="736658" y="1017349"/>
                    <a:pt x="733129" y="1034984"/>
                    <a:pt x="726071" y="1049092"/>
                  </a:cubicBezTo>
                  <a:cubicBezTo>
                    <a:pt x="722542" y="1063201"/>
                    <a:pt x="715484" y="1080836"/>
                    <a:pt x="711955" y="1094944"/>
                  </a:cubicBezTo>
                  <a:cubicBezTo>
                    <a:pt x="715484" y="1094944"/>
                    <a:pt x="719013" y="1091417"/>
                    <a:pt x="719013" y="1087889"/>
                  </a:cubicBezTo>
                  <a:cubicBezTo>
                    <a:pt x="726071" y="1073782"/>
                    <a:pt x="729600" y="1059674"/>
                    <a:pt x="736658" y="1042039"/>
                  </a:cubicBezTo>
                  <a:cubicBezTo>
                    <a:pt x="750774" y="999714"/>
                    <a:pt x="757832" y="957390"/>
                    <a:pt x="761361" y="915066"/>
                  </a:cubicBezTo>
                  <a:cubicBezTo>
                    <a:pt x="761361" y="915066"/>
                    <a:pt x="761361" y="915066"/>
                    <a:pt x="761361" y="911538"/>
                  </a:cubicBezTo>
                  <a:cubicBezTo>
                    <a:pt x="757832" y="929174"/>
                    <a:pt x="754303" y="943281"/>
                    <a:pt x="750774" y="960916"/>
                  </a:cubicBezTo>
                  <a:close/>
                  <a:moveTo>
                    <a:pt x="711955" y="1091417"/>
                  </a:moveTo>
                  <a:cubicBezTo>
                    <a:pt x="711955" y="1091417"/>
                    <a:pt x="711955" y="1091417"/>
                    <a:pt x="711955" y="1091417"/>
                  </a:cubicBezTo>
                  <a:cubicBezTo>
                    <a:pt x="711955" y="1091417"/>
                    <a:pt x="711955" y="1091417"/>
                    <a:pt x="711955" y="1091417"/>
                  </a:cubicBezTo>
                  <a:cubicBezTo>
                    <a:pt x="711955" y="1091417"/>
                    <a:pt x="711955" y="1094944"/>
                    <a:pt x="711955" y="1098471"/>
                  </a:cubicBezTo>
                  <a:cubicBezTo>
                    <a:pt x="711955" y="1098471"/>
                    <a:pt x="711955" y="1098471"/>
                    <a:pt x="711955" y="1098471"/>
                  </a:cubicBezTo>
                  <a:cubicBezTo>
                    <a:pt x="711955" y="1098471"/>
                    <a:pt x="711955" y="1094944"/>
                    <a:pt x="711955" y="1091417"/>
                  </a:cubicBezTo>
                  <a:cubicBezTo>
                    <a:pt x="711955" y="1091417"/>
                    <a:pt x="711955" y="1091417"/>
                    <a:pt x="711955" y="1091417"/>
                  </a:cubicBezTo>
                  <a:cubicBezTo>
                    <a:pt x="711955" y="1091417"/>
                    <a:pt x="711955" y="1091417"/>
                    <a:pt x="711955" y="1091417"/>
                  </a:cubicBezTo>
                  <a:lnTo>
                    <a:pt x="711955" y="1091417"/>
                  </a:lnTo>
                  <a:close/>
                  <a:moveTo>
                    <a:pt x="2197663" y="2262388"/>
                  </a:moveTo>
                  <a:cubicBezTo>
                    <a:pt x="2183547" y="2227118"/>
                    <a:pt x="2169431" y="2191847"/>
                    <a:pt x="2155315" y="2156577"/>
                  </a:cubicBezTo>
                  <a:cubicBezTo>
                    <a:pt x="2155315" y="2156577"/>
                    <a:pt x="2155315" y="2149523"/>
                    <a:pt x="2151786" y="2149523"/>
                  </a:cubicBezTo>
                  <a:cubicBezTo>
                    <a:pt x="2151786" y="2149523"/>
                    <a:pt x="2151786" y="2156577"/>
                    <a:pt x="2151786" y="2156577"/>
                  </a:cubicBezTo>
                  <a:cubicBezTo>
                    <a:pt x="2158844" y="2170685"/>
                    <a:pt x="2162373" y="2188320"/>
                    <a:pt x="2169431" y="2202428"/>
                  </a:cubicBezTo>
                  <a:cubicBezTo>
                    <a:pt x="2180018" y="2234171"/>
                    <a:pt x="2194134" y="2265914"/>
                    <a:pt x="2204721" y="2297658"/>
                  </a:cubicBezTo>
                  <a:cubicBezTo>
                    <a:pt x="2204721" y="2301184"/>
                    <a:pt x="2204721" y="2308239"/>
                    <a:pt x="2211779" y="2308239"/>
                  </a:cubicBezTo>
                  <a:cubicBezTo>
                    <a:pt x="2211779" y="2304711"/>
                    <a:pt x="2211779" y="2301184"/>
                    <a:pt x="2211779" y="2297658"/>
                  </a:cubicBezTo>
                  <a:cubicBezTo>
                    <a:pt x="2208250" y="2287076"/>
                    <a:pt x="2204721" y="2272968"/>
                    <a:pt x="2197663" y="2262388"/>
                  </a:cubicBezTo>
                  <a:close/>
                  <a:moveTo>
                    <a:pt x="2211779" y="2311766"/>
                  </a:moveTo>
                  <a:cubicBezTo>
                    <a:pt x="2211779" y="2311766"/>
                    <a:pt x="2211779" y="2311766"/>
                    <a:pt x="2211779" y="2311766"/>
                  </a:cubicBezTo>
                  <a:cubicBezTo>
                    <a:pt x="2211779" y="2311766"/>
                    <a:pt x="2211779" y="2311766"/>
                    <a:pt x="2211779" y="2311766"/>
                  </a:cubicBezTo>
                  <a:cubicBezTo>
                    <a:pt x="2211779" y="2311766"/>
                    <a:pt x="2211779" y="2311766"/>
                    <a:pt x="2211779" y="2311766"/>
                  </a:cubicBezTo>
                  <a:close/>
                  <a:moveTo>
                    <a:pt x="2021213" y="1394741"/>
                  </a:moveTo>
                  <a:cubicBezTo>
                    <a:pt x="2021213" y="1394741"/>
                    <a:pt x="2021213" y="1401794"/>
                    <a:pt x="2024742" y="1401794"/>
                  </a:cubicBezTo>
                  <a:cubicBezTo>
                    <a:pt x="2021213" y="1338308"/>
                    <a:pt x="2003568" y="1250133"/>
                    <a:pt x="1985923" y="1225443"/>
                  </a:cubicBezTo>
                  <a:cubicBezTo>
                    <a:pt x="1996510" y="1257187"/>
                    <a:pt x="2000039" y="1285403"/>
                    <a:pt x="2003568" y="1313619"/>
                  </a:cubicBezTo>
                  <a:cubicBezTo>
                    <a:pt x="2007097" y="1341835"/>
                    <a:pt x="2014155" y="1366524"/>
                    <a:pt x="2017684" y="1394741"/>
                  </a:cubicBezTo>
                  <a:close/>
                  <a:moveTo>
                    <a:pt x="2197663" y="2343509"/>
                  </a:moveTo>
                  <a:cubicBezTo>
                    <a:pt x="2197663" y="2343509"/>
                    <a:pt x="2197663" y="2343509"/>
                    <a:pt x="2197663" y="2343509"/>
                  </a:cubicBezTo>
                  <a:cubicBezTo>
                    <a:pt x="2197663" y="2343509"/>
                    <a:pt x="2197663" y="2343509"/>
                    <a:pt x="2197663" y="2343509"/>
                  </a:cubicBezTo>
                  <a:cubicBezTo>
                    <a:pt x="2197663" y="2343509"/>
                    <a:pt x="2197663" y="2343509"/>
                    <a:pt x="2197663" y="2343509"/>
                  </a:cubicBezTo>
                  <a:close/>
                  <a:moveTo>
                    <a:pt x="2151786" y="2209483"/>
                  </a:moveTo>
                  <a:cubicBezTo>
                    <a:pt x="2151786" y="2209483"/>
                    <a:pt x="2151786" y="2202428"/>
                    <a:pt x="2148257" y="2202428"/>
                  </a:cubicBezTo>
                  <a:cubicBezTo>
                    <a:pt x="2148257" y="2202428"/>
                    <a:pt x="2148257" y="2209483"/>
                    <a:pt x="2148257" y="2213009"/>
                  </a:cubicBezTo>
                  <a:cubicBezTo>
                    <a:pt x="2162373" y="2251806"/>
                    <a:pt x="2172960" y="2290604"/>
                    <a:pt x="2187076" y="2332928"/>
                  </a:cubicBezTo>
                  <a:cubicBezTo>
                    <a:pt x="2187076" y="2332928"/>
                    <a:pt x="2187076" y="2339982"/>
                    <a:pt x="2190605" y="2343509"/>
                  </a:cubicBezTo>
                  <a:cubicBezTo>
                    <a:pt x="2190605" y="2343509"/>
                    <a:pt x="2190605" y="2343509"/>
                    <a:pt x="2194134" y="2343509"/>
                  </a:cubicBezTo>
                  <a:cubicBezTo>
                    <a:pt x="2194134" y="2339982"/>
                    <a:pt x="2190605" y="2332928"/>
                    <a:pt x="2187076" y="2329401"/>
                  </a:cubicBezTo>
                  <a:cubicBezTo>
                    <a:pt x="2172960" y="2290604"/>
                    <a:pt x="2162373" y="2251806"/>
                    <a:pt x="2148257" y="2209483"/>
                  </a:cubicBezTo>
                  <a:close/>
                  <a:moveTo>
                    <a:pt x="1477748" y="826890"/>
                  </a:moveTo>
                  <a:cubicBezTo>
                    <a:pt x="1460103" y="805728"/>
                    <a:pt x="1442458" y="788093"/>
                    <a:pt x="1424813" y="766930"/>
                  </a:cubicBezTo>
                  <a:cubicBezTo>
                    <a:pt x="1424813" y="766930"/>
                    <a:pt x="1424813" y="759877"/>
                    <a:pt x="1417754" y="766930"/>
                  </a:cubicBezTo>
                  <a:cubicBezTo>
                    <a:pt x="1445987" y="805728"/>
                    <a:pt x="1477748" y="837471"/>
                    <a:pt x="1516566" y="865688"/>
                  </a:cubicBezTo>
                  <a:cubicBezTo>
                    <a:pt x="1516566" y="865688"/>
                    <a:pt x="1513038" y="858633"/>
                    <a:pt x="1509508" y="855106"/>
                  </a:cubicBezTo>
                  <a:cubicBezTo>
                    <a:pt x="1498921" y="844525"/>
                    <a:pt x="1488334" y="833945"/>
                    <a:pt x="1481277" y="823363"/>
                  </a:cubicBezTo>
                  <a:close/>
                  <a:moveTo>
                    <a:pt x="1957691" y="1123160"/>
                  </a:moveTo>
                  <a:cubicBezTo>
                    <a:pt x="1957691" y="1123160"/>
                    <a:pt x="1954162" y="1119632"/>
                    <a:pt x="1950633" y="1119632"/>
                  </a:cubicBezTo>
                  <a:cubicBezTo>
                    <a:pt x="1943575" y="1119632"/>
                    <a:pt x="1936517" y="1119632"/>
                    <a:pt x="1925930" y="1116106"/>
                  </a:cubicBezTo>
                  <a:cubicBezTo>
                    <a:pt x="1894169" y="1109052"/>
                    <a:pt x="1865937" y="1105525"/>
                    <a:pt x="1834176" y="1094944"/>
                  </a:cubicBezTo>
                  <a:cubicBezTo>
                    <a:pt x="1834176" y="1094944"/>
                    <a:pt x="1834176" y="1094944"/>
                    <a:pt x="1827118" y="1094944"/>
                  </a:cubicBezTo>
                  <a:cubicBezTo>
                    <a:pt x="1834176" y="1101997"/>
                    <a:pt x="1841234" y="1101997"/>
                    <a:pt x="1848292" y="1105525"/>
                  </a:cubicBezTo>
                  <a:cubicBezTo>
                    <a:pt x="1883582" y="1116106"/>
                    <a:pt x="1918872" y="1123160"/>
                    <a:pt x="1957691" y="1126687"/>
                  </a:cubicBezTo>
                  <a:lnTo>
                    <a:pt x="1957691" y="1126687"/>
                  </a:lnTo>
                  <a:close/>
                  <a:moveTo>
                    <a:pt x="743716" y="611742"/>
                  </a:moveTo>
                  <a:cubicBezTo>
                    <a:pt x="740187" y="639959"/>
                    <a:pt x="747245" y="721080"/>
                    <a:pt x="757832" y="738715"/>
                  </a:cubicBezTo>
                  <a:cubicBezTo>
                    <a:pt x="757832" y="696390"/>
                    <a:pt x="750774" y="654066"/>
                    <a:pt x="743716" y="611742"/>
                  </a:cubicBezTo>
                  <a:close/>
                  <a:moveTo>
                    <a:pt x="761361" y="654066"/>
                  </a:moveTo>
                  <a:cubicBezTo>
                    <a:pt x="761361" y="639959"/>
                    <a:pt x="761361" y="629377"/>
                    <a:pt x="757832" y="615269"/>
                  </a:cubicBezTo>
                  <a:cubicBezTo>
                    <a:pt x="757832" y="657594"/>
                    <a:pt x="757832" y="696390"/>
                    <a:pt x="768419" y="735187"/>
                  </a:cubicBezTo>
                  <a:cubicBezTo>
                    <a:pt x="768419" y="721080"/>
                    <a:pt x="768419" y="706972"/>
                    <a:pt x="768419" y="696390"/>
                  </a:cubicBezTo>
                  <a:cubicBezTo>
                    <a:pt x="768419" y="682282"/>
                    <a:pt x="768419" y="668174"/>
                    <a:pt x="768419" y="654066"/>
                  </a:cubicBezTo>
                  <a:close/>
                  <a:moveTo>
                    <a:pt x="846057" y="562364"/>
                  </a:moveTo>
                  <a:cubicBezTo>
                    <a:pt x="888405" y="558836"/>
                    <a:pt x="937811" y="548256"/>
                    <a:pt x="951927" y="541201"/>
                  </a:cubicBezTo>
                  <a:cubicBezTo>
                    <a:pt x="930753" y="541201"/>
                    <a:pt x="870760" y="551783"/>
                    <a:pt x="846057" y="562364"/>
                  </a:cubicBezTo>
                  <a:close/>
                  <a:moveTo>
                    <a:pt x="1220131" y="502404"/>
                  </a:moveTo>
                  <a:cubicBezTo>
                    <a:pt x="1216602" y="502404"/>
                    <a:pt x="1213073" y="502404"/>
                    <a:pt x="1209544" y="502404"/>
                  </a:cubicBezTo>
                  <a:cubicBezTo>
                    <a:pt x="1181312" y="509458"/>
                    <a:pt x="1153080" y="516513"/>
                    <a:pt x="1124848" y="523566"/>
                  </a:cubicBezTo>
                  <a:cubicBezTo>
                    <a:pt x="1121319" y="523566"/>
                    <a:pt x="1117790" y="523566"/>
                    <a:pt x="1114261" y="527093"/>
                  </a:cubicBezTo>
                  <a:cubicBezTo>
                    <a:pt x="1149551" y="527093"/>
                    <a:pt x="1184841" y="512986"/>
                    <a:pt x="1220131" y="502404"/>
                  </a:cubicBezTo>
                  <a:cubicBezTo>
                    <a:pt x="1220131" y="502404"/>
                    <a:pt x="1220131" y="502404"/>
                    <a:pt x="1220131" y="502404"/>
                  </a:cubicBezTo>
                  <a:close/>
                  <a:moveTo>
                    <a:pt x="1220131" y="502404"/>
                  </a:moveTo>
                  <a:cubicBezTo>
                    <a:pt x="1220131" y="502404"/>
                    <a:pt x="1220131" y="502404"/>
                    <a:pt x="1220131" y="502404"/>
                  </a:cubicBezTo>
                  <a:cubicBezTo>
                    <a:pt x="1220131" y="502404"/>
                    <a:pt x="1220131" y="502404"/>
                    <a:pt x="1220131" y="502404"/>
                  </a:cubicBezTo>
                  <a:cubicBezTo>
                    <a:pt x="1220131" y="502404"/>
                    <a:pt x="1220131" y="502404"/>
                    <a:pt x="1220131" y="502404"/>
                  </a:cubicBezTo>
                  <a:close/>
                  <a:moveTo>
                    <a:pt x="1350703" y="544729"/>
                  </a:moveTo>
                  <a:cubicBezTo>
                    <a:pt x="1350703" y="544729"/>
                    <a:pt x="1350703" y="551783"/>
                    <a:pt x="1357762" y="548256"/>
                  </a:cubicBezTo>
                  <a:cubicBezTo>
                    <a:pt x="1357762" y="541201"/>
                    <a:pt x="1350703" y="534148"/>
                    <a:pt x="1350703" y="527093"/>
                  </a:cubicBezTo>
                  <a:cubicBezTo>
                    <a:pt x="1343646" y="509458"/>
                    <a:pt x="1333058" y="495350"/>
                    <a:pt x="1322472" y="477715"/>
                  </a:cubicBezTo>
                  <a:cubicBezTo>
                    <a:pt x="1322472" y="474188"/>
                    <a:pt x="1318943" y="467134"/>
                    <a:pt x="1315413" y="463608"/>
                  </a:cubicBezTo>
                  <a:cubicBezTo>
                    <a:pt x="1315413" y="467134"/>
                    <a:pt x="1315413" y="474188"/>
                    <a:pt x="1315413" y="477715"/>
                  </a:cubicBezTo>
                  <a:cubicBezTo>
                    <a:pt x="1326001" y="498878"/>
                    <a:pt x="1336588" y="523566"/>
                    <a:pt x="1350703" y="544729"/>
                  </a:cubicBezTo>
                  <a:close/>
                  <a:moveTo>
                    <a:pt x="1311885" y="463608"/>
                  </a:moveTo>
                  <a:cubicBezTo>
                    <a:pt x="1311885" y="463608"/>
                    <a:pt x="1311885" y="463608"/>
                    <a:pt x="1311885" y="463608"/>
                  </a:cubicBezTo>
                  <a:cubicBezTo>
                    <a:pt x="1311885" y="463608"/>
                    <a:pt x="1311885" y="463608"/>
                    <a:pt x="1311885" y="463608"/>
                  </a:cubicBezTo>
                  <a:cubicBezTo>
                    <a:pt x="1311885" y="463608"/>
                    <a:pt x="1311885" y="463608"/>
                    <a:pt x="1311885" y="463608"/>
                  </a:cubicBezTo>
                  <a:close/>
                  <a:moveTo>
                    <a:pt x="404932" y="1497024"/>
                  </a:moveTo>
                  <a:cubicBezTo>
                    <a:pt x="404932" y="1475862"/>
                    <a:pt x="404932" y="1451173"/>
                    <a:pt x="397874" y="1437064"/>
                  </a:cubicBezTo>
                  <a:cubicBezTo>
                    <a:pt x="397874" y="1451173"/>
                    <a:pt x="397874" y="1482916"/>
                    <a:pt x="404932" y="1497024"/>
                  </a:cubicBezTo>
                  <a:close/>
                  <a:moveTo>
                    <a:pt x="1220131" y="527093"/>
                  </a:moveTo>
                  <a:cubicBezTo>
                    <a:pt x="1220131" y="527093"/>
                    <a:pt x="1220131" y="527093"/>
                    <a:pt x="1220131" y="527093"/>
                  </a:cubicBezTo>
                  <a:lnTo>
                    <a:pt x="1220131" y="527093"/>
                  </a:lnTo>
                  <a:cubicBezTo>
                    <a:pt x="1220131" y="527093"/>
                    <a:pt x="1220131" y="527093"/>
                    <a:pt x="1220131" y="527093"/>
                  </a:cubicBezTo>
                  <a:close/>
                  <a:moveTo>
                    <a:pt x="1138964" y="548256"/>
                  </a:moveTo>
                  <a:cubicBezTo>
                    <a:pt x="1138964" y="548256"/>
                    <a:pt x="1138964" y="548256"/>
                    <a:pt x="1138964" y="548256"/>
                  </a:cubicBezTo>
                  <a:lnTo>
                    <a:pt x="1138964" y="548256"/>
                  </a:lnTo>
                  <a:cubicBezTo>
                    <a:pt x="1138964" y="548256"/>
                    <a:pt x="1138964" y="548256"/>
                    <a:pt x="1138964" y="548256"/>
                  </a:cubicBezTo>
                  <a:close/>
                  <a:moveTo>
                    <a:pt x="1220131" y="527093"/>
                  </a:moveTo>
                  <a:cubicBezTo>
                    <a:pt x="1195428" y="534148"/>
                    <a:pt x="1170725" y="541201"/>
                    <a:pt x="1146022" y="548256"/>
                  </a:cubicBezTo>
                  <a:cubicBezTo>
                    <a:pt x="1146022" y="548256"/>
                    <a:pt x="1146022" y="548256"/>
                    <a:pt x="1146022" y="548256"/>
                  </a:cubicBezTo>
                  <a:cubicBezTo>
                    <a:pt x="1174254" y="548256"/>
                    <a:pt x="1198957" y="537674"/>
                    <a:pt x="1223660" y="527093"/>
                  </a:cubicBezTo>
                  <a:cubicBezTo>
                    <a:pt x="1223660" y="527093"/>
                    <a:pt x="1223660" y="527093"/>
                    <a:pt x="1223660" y="527093"/>
                  </a:cubicBezTo>
                  <a:close/>
                  <a:moveTo>
                    <a:pt x="1326001" y="534148"/>
                  </a:moveTo>
                  <a:cubicBezTo>
                    <a:pt x="1326001" y="534148"/>
                    <a:pt x="1326001" y="534148"/>
                    <a:pt x="1326001" y="534148"/>
                  </a:cubicBezTo>
                  <a:cubicBezTo>
                    <a:pt x="1326001" y="534148"/>
                    <a:pt x="1326001" y="534148"/>
                    <a:pt x="1326001" y="534148"/>
                  </a:cubicBezTo>
                  <a:lnTo>
                    <a:pt x="1326001" y="534148"/>
                  </a:lnTo>
                  <a:close/>
                  <a:moveTo>
                    <a:pt x="1326001" y="534148"/>
                  </a:moveTo>
                  <a:cubicBezTo>
                    <a:pt x="1326001" y="534148"/>
                    <a:pt x="1326001" y="534148"/>
                    <a:pt x="1326001" y="530621"/>
                  </a:cubicBezTo>
                  <a:cubicBezTo>
                    <a:pt x="1315413" y="512986"/>
                    <a:pt x="1308356" y="495350"/>
                    <a:pt x="1297769" y="481243"/>
                  </a:cubicBezTo>
                  <a:cubicBezTo>
                    <a:pt x="1297769" y="481243"/>
                    <a:pt x="1297769" y="481243"/>
                    <a:pt x="1297769" y="481243"/>
                  </a:cubicBezTo>
                  <a:cubicBezTo>
                    <a:pt x="1304827" y="498878"/>
                    <a:pt x="1315413" y="516513"/>
                    <a:pt x="1326001" y="534148"/>
                  </a:cubicBezTo>
                  <a:cubicBezTo>
                    <a:pt x="1326001" y="534148"/>
                    <a:pt x="1326001" y="534148"/>
                    <a:pt x="1329530" y="534148"/>
                  </a:cubicBezTo>
                  <a:close/>
                  <a:moveTo>
                    <a:pt x="475512" y="1884996"/>
                  </a:moveTo>
                  <a:cubicBezTo>
                    <a:pt x="475512" y="1884996"/>
                    <a:pt x="475512" y="1884996"/>
                    <a:pt x="475512" y="1884996"/>
                  </a:cubicBezTo>
                  <a:cubicBezTo>
                    <a:pt x="475512" y="1884996"/>
                    <a:pt x="475512" y="1884996"/>
                    <a:pt x="475512" y="1884996"/>
                  </a:cubicBezTo>
                  <a:lnTo>
                    <a:pt x="475512" y="1884996"/>
                  </a:lnTo>
                  <a:close/>
                  <a:moveTo>
                    <a:pt x="493157" y="1955537"/>
                  </a:moveTo>
                  <a:cubicBezTo>
                    <a:pt x="493157" y="1955537"/>
                    <a:pt x="493157" y="1955537"/>
                    <a:pt x="493157" y="1955537"/>
                  </a:cubicBezTo>
                  <a:lnTo>
                    <a:pt x="493157" y="1955537"/>
                  </a:lnTo>
                  <a:cubicBezTo>
                    <a:pt x="493157" y="1955537"/>
                    <a:pt x="493157" y="1955537"/>
                    <a:pt x="493157" y="1955537"/>
                  </a:cubicBezTo>
                  <a:close/>
                  <a:moveTo>
                    <a:pt x="475512" y="1884996"/>
                  </a:moveTo>
                  <a:cubicBezTo>
                    <a:pt x="475512" y="1899104"/>
                    <a:pt x="482570" y="1916739"/>
                    <a:pt x="486099" y="1930847"/>
                  </a:cubicBezTo>
                  <a:cubicBezTo>
                    <a:pt x="486099" y="1937901"/>
                    <a:pt x="486099" y="1948482"/>
                    <a:pt x="493157" y="1955537"/>
                  </a:cubicBezTo>
                  <a:cubicBezTo>
                    <a:pt x="493157" y="1934374"/>
                    <a:pt x="486099" y="1913212"/>
                    <a:pt x="479041" y="1888523"/>
                  </a:cubicBezTo>
                  <a:cubicBezTo>
                    <a:pt x="479041" y="1888523"/>
                    <a:pt x="479041" y="1888523"/>
                    <a:pt x="479041" y="1884996"/>
                  </a:cubicBezTo>
                  <a:close/>
                  <a:moveTo>
                    <a:pt x="422577" y="1486443"/>
                  </a:moveTo>
                  <a:cubicBezTo>
                    <a:pt x="419048" y="1507605"/>
                    <a:pt x="422577" y="1525240"/>
                    <a:pt x="422577" y="1539349"/>
                  </a:cubicBezTo>
                  <a:cubicBezTo>
                    <a:pt x="426106" y="1521714"/>
                    <a:pt x="422577" y="1507605"/>
                    <a:pt x="422577" y="1486443"/>
                  </a:cubicBezTo>
                  <a:close/>
                  <a:moveTo>
                    <a:pt x="1922401" y="1133741"/>
                  </a:moveTo>
                  <a:cubicBezTo>
                    <a:pt x="1904756" y="1133741"/>
                    <a:pt x="1883582" y="1126687"/>
                    <a:pt x="1865937" y="1126687"/>
                  </a:cubicBezTo>
                  <a:cubicBezTo>
                    <a:pt x="1883582" y="1133741"/>
                    <a:pt x="1904756" y="1137268"/>
                    <a:pt x="1922401" y="1133741"/>
                  </a:cubicBezTo>
                  <a:close/>
                  <a:moveTo>
                    <a:pt x="898992" y="569418"/>
                  </a:moveTo>
                  <a:cubicBezTo>
                    <a:pt x="884876" y="569418"/>
                    <a:pt x="867231" y="572944"/>
                    <a:pt x="853115" y="576472"/>
                  </a:cubicBezTo>
                  <a:cubicBezTo>
                    <a:pt x="853115" y="576472"/>
                    <a:pt x="853115" y="576472"/>
                    <a:pt x="853115" y="576472"/>
                  </a:cubicBezTo>
                  <a:cubicBezTo>
                    <a:pt x="870760" y="576472"/>
                    <a:pt x="884876" y="572944"/>
                    <a:pt x="902521" y="565891"/>
                  </a:cubicBezTo>
                  <a:cubicBezTo>
                    <a:pt x="902521" y="565891"/>
                    <a:pt x="902521" y="565891"/>
                    <a:pt x="902521" y="565891"/>
                  </a:cubicBezTo>
                  <a:close/>
                  <a:moveTo>
                    <a:pt x="433164" y="1398268"/>
                  </a:moveTo>
                  <a:cubicBezTo>
                    <a:pt x="419048" y="1401794"/>
                    <a:pt x="415519" y="1401794"/>
                    <a:pt x="408461" y="1415903"/>
                  </a:cubicBezTo>
                  <a:cubicBezTo>
                    <a:pt x="411990" y="1415903"/>
                    <a:pt x="415519" y="1412376"/>
                    <a:pt x="419048" y="1408848"/>
                  </a:cubicBezTo>
                  <a:cubicBezTo>
                    <a:pt x="422577" y="1408848"/>
                    <a:pt x="429635" y="1405321"/>
                    <a:pt x="433164" y="1398268"/>
                  </a:cubicBezTo>
                  <a:close/>
                  <a:moveTo>
                    <a:pt x="2137670" y="1952009"/>
                  </a:moveTo>
                  <a:cubicBezTo>
                    <a:pt x="2137670" y="1952009"/>
                    <a:pt x="2137670" y="1952009"/>
                    <a:pt x="2137670" y="1952009"/>
                  </a:cubicBezTo>
                  <a:cubicBezTo>
                    <a:pt x="2137670" y="1952009"/>
                    <a:pt x="2137670" y="1952009"/>
                    <a:pt x="2137670" y="1952009"/>
                  </a:cubicBezTo>
                  <a:cubicBezTo>
                    <a:pt x="2137670" y="1952009"/>
                    <a:pt x="2137670" y="1952009"/>
                    <a:pt x="2137670" y="1952009"/>
                  </a:cubicBezTo>
                  <a:close/>
                  <a:moveTo>
                    <a:pt x="2130612" y="1927321"/>
                  </a:moveTo>
                  <a:cubicBezTo>
                    <a:pt x="2130612" y="1934374"/>
                    <a:pt x="2130612" y="1944956"/>
                    <a:pt x="2137670" y="1952009"/>
                  </a:cubicBezTo>
                  <a:cubicBezTo>
                    <a:pt x="2137670" y="1941429"/>
                    <a:pt x="2137670" y="1934374"/>
                    <a:pt x="2130612" y="1927321"/>
                  </a:cubicBezTo>
                  <a:close/>
                  <a:moveTo>
                    <a:pt x="2130612" y="1927321"/>
                  </a:moveTo>
                  <a:cubicBezTo>
                    <a:pt x="2130612" y="1927321"/>
                    <a:pt x="2130612" y="1927321"/>
                    <a:pt x="2130612" y="1927321"/>
                  </a:cubicBezTo>
                  <a:lnTo>
                    <a:pt x="2130612" y="1927321"/>
                  </a:lnTo>
                  <a:cubicBezTo>
                    <a:pt x="2130612" y="1927321"/>
                    <a:pt x="2130612" y="1927321"/>
                    <a:pt x="2130612" y="1927321"/>
                  </a:cubicBezTo>
                  <a:close/>
                  <a:moveTo>
                    <a:pt x="881347" y="594107"/>
                  </a:moveTo>
                  <a:cubicBezTo>
                    <a:pt x="881347" y="594107"/>
                    <a:pt x="881347" y="594107"/>
                    <a:pt x="881347" y="590579"/>
                  </a:cubicBezTo>
                  <a:cubicBezTo>
                    <a:pt x="874289" y="590579"/>
                    <a:pt x="867231" y="590579"/>
                    <a:pt x="863702" y="594107"/>
                  </a:cubicBezTo>
                  <a:cubicBezTo>
                    <a:pt x="870760" y="594107"/>
                    <a:pt x="874289" y="594107"/>
                    <a:pt x="881347" y="594107"/>
                  </a:cubicBezTo>
                  <a:close/>
                  <a:moveTo>
                    <a:pt x="884876" y="587053"/>
                  </a:moveTo>
                  <a:cubicBezTo>
                    <a:pt x="884876" y="587053"/>
                    <a:pt x="884876" y="587053"/>
                    <a:pt x="884876" y="587053"/>
                  </a:cubicBezTo>
                  <a:lnTo>
                    <a:pt x="884876" y="587053"/>
                  </a:lnTo>
                  <a:cubicBezTo>
                    <a:pt x="884876" y="587053"/>
                    <a:pt x="884876" y="587053"/>
                    <a:pt x="884876" y="587053"/>
                  </a:cubicBezTo>
                  <a:cubicBezTo>
                    <a:pt x="884876" y="587053"/>
                    <a:pt x="884876" y="587053"/>
                    <a:pt x="884876" y="587053"/>
                  </a:cubicBezTo>
                  <a:lnTo>
                    <a:pt x="884876" y="587053"/>
                  </a:lnTo>
                  <a:close/>
                  <a:moveTo>
                    <a:pt x="2024742" y="1405321"/>
                  </a:moveTo>
                  <a:cubicBezTo>
                    <a:pt x="2024742" y="1412376"/>
                    <a:pt x="2024742" y="1415903"/>
                    <a:pt x="2024742" y="1419429"/>
                  </a:cubicBezTo>
                  <a:cubicBezTo>
                    <a:pt x="2024742" y="1412376"/>
                    <a:pt x="2024742" y="1408848"/>
                    <a:pt x="2024742" y="1405321"/>
                  </a:cubicBezTo>
                  <a:close/>
                  <a:moveTo>
                    <a:pt x="2024742" y="1405321"/>
                  </a:moveTo>
                  <a:cubicBezTo>
                    <a:pt x="2024742" y="1405321"/>
                    <a:pt x="2024742" y="1405321"/>
                    <a:pt x="2024742" y="1405321"/>
                  </a:cubicBezTo>
                  <a:lnTo>
                    <a:pt x="2024742" y="1405321"/>
                  </a:lnTo>
                  <a:cubicBezTo>
                    <a:pt x="2024742" y="1405321"/>
                    <a:pt x="2024742" y="1405321"/>
                    <a:pt x="2024742" y="1405321"/>
                  </a:cubicBezTo>
                  <a:cubicBezTo>
                    <a:pt x="2024742" y="1405321"/>
                    <a:pt x="2024742" y="1405321"/>
                    <a:pt x="2024742" y="1405321"/>
                  </a:cubicBezTo>
                  <a:cubicBezTo>
                    <a:pt x="2024742" y="1405321"/>
                    <a:pt x="2024742" y="1405321"/>
                    <a:pt x="2024742" y="1405321"/>
                  </a:cubicBezTo>
                  <a:close/>
                  <a:moveTo>
                    <a:pt x="475512" y="1874416"/>
                  </a:moveTo>
                  <a:lnTo>
                    <a:pt x="475512" y="1874416"/>
                  </a:lnTo>
                  <a:cubicBezTo>
                    <a:pt x="475512" y="1877942"/>
                    <a:pt x="475512" y="1881469"/>
                    <a:pt x="475512" y="1888523"/>
                  </a:cubicBezTo>
                  <a:cubicBezTo>
                    <a:pt x="475512" y="1888523"/>
                    <a:pt x="475512" y="1888523"/>
                    <a:pt x="475512" y="1888523"/>
                  </a:cubicBezTo>
                  <a:cubicBezTo>
                    <a:pt x="475512" y="1884996"/>
                    <a:pt x="475512" y="1881469"/>
                    <a:pt x="475512" y="1874416"/>
                  </a:cubicBezTo>
                  <a:close/>
                  <a:moveTo>
                    <a:pt x="1248363" y="491823"/>
                  </a:moveTo>
                  <a:cubicBezTo>
                    <a:pt x="1248363" y="491823"/>
                    <a:pt x="1244834" y="491823"/>
                    <a:pt x="1241305" y="491823"/>
                  </a:cubicBezTo>
                  <a:cubicBezTo>
                    <a:pt x="1241305" y="491823"/>
                    <a:pt x="1237776" y="491823"/>
                    <a:pt x="1237776" y="495350"/>
                  </a:cubicBezTo>
                  <a:cubicBezTo>
                    <a:pt x="1241305" y="495350"/>
                    <a:pt x="1248363" y="495350"/>
                    <a:pt x="1248363" y="488296"/>
                  </a:cubicBezTo>
                  <a:close/>
                  <a:moveTo>
                    <a:pt x="1237776" y="498878"/>
                  </a:moveTo>
                  <a:cubicBezTo>
                    <a:pt x="1237776" y="498878"/>
                    <a:pt x="1237776" y="498878"/>
                    <a:pt x="1237776" y="498878"/>
                  </a:cubicBezTo>
                  <a:cubicBezTo>
                    <a:pt x="1237776" y="498878"/>
                    <a:pt x="1237776" y="498878"/>
                    <a:pt x="1237776" y="498878"/>
                  </a:cubicBezTo>
                  <a:cubicBezTo>
                    <a:pt x="1237776" y="498878"/>
                    <a:pt x="1237776" y="498878"/>
                    <a:pt x="1237776" y="498878"/>
                  </a:cubicBezTo>
                  <a:cubicBezTo>
                    <a:pt x="1237776" y="498878"/>
                    <a:pt x="1237776" y="498878"/>
                    <a:pt x="1237776" y="498878"/>
                  </a:cubicBezTo>
                  <a:lnTo>
                    <a:pt x="1237776" y="498878"/>
                  </a:lnTo>
                  <a:close/>
                  <a:moveTo>
                    <a:pt x="493157" y="1955537"/>
                  </a:moveTo>
                  <a:cubicBezTo>
                    <a:pt x="493157" y="1955537"/>
                    <a:pt x="493157" y="1955537"/>
                    <a:pt x="493157" y="1955537"/>
                  </a:cubicBezTo>
                  <a:cubicBezTo>
                    <a:pt x="493157" y="1955537"/>
                    <a:pt x="493157" y="1955537"/>
                    <a:pt x="493157" y="1955537"/>
                  </a:cubicBezTo>
                  <a:cubicBezTo>
                    <a:pt x="493157" y="1955537"/>
                    <a:pt x="493157" y="1955537"/>
                    <a:pt x="493157" y="1955537"/>
                  </a:cubicBezTo>
                  <a:close/>
                  <a:moveTo>
                    <a:pt x="496686" y="1966117"/>
                  </a:moveTo>
                  <a:lnTo>
                    <a:pt x="496686" y="1959064"/>
                  </a:lnTo>
                  <a:cubicBezTo>
                    <a:pt x="496686" y="1959064"/>
                    <a:pt x="496686" y="1962591"/>
                    <a:pt x="496686" y="1966117"/>
                  </a:cubicBezTo>
                  <a:close/>
                  <a:moveTo>
                    <a:pt x="1936517" y="1137268"/>
                  </a:moveTo>
                  <a:cubicBezTo>
                    <a:pt x="1936517" y="1137268"/>
                    <a:pt x="1936517" y="1137268"/>
                    <a:pt x="1936517" y="1137268"/>
                  </a:cubicBezTo>
                  <a:cubicBezTo>
                    <a:pt x="1936517" y="1137268"/>
                    <a:pt x="1936517" y="1137268"/>
                    <a:pt x="1936517" y="1137268"/>
                  </a:cubicBezTo>
                  <a:cubicBezTo>
                    <a:pt x="1936517" y="1137268"/>
                    <a:pt x="1936517" y="1137268"/>
                    <a:pt x="1936517" y="1137268"/>
                  </a:cubicBezTo>
                  <a:cubicBezTo>
                    <a:pt x="1936517" y="1137268"/>
                    <a:pt x="1936517" y="1137268"/>
                    <a:pt x="1936517" y="1137268"/>
                  </a:cubicBezTo>
                  <a:close/>
                  <a:moveTo>
                    <a:pt x="898992" y="587053"/>
                  </a:moveTo>
                  <a:cubicBezTo>
                    <a:pt x="891934" y="587053"/>
                    <a:pt x="888405" y="587053"/>
                    <a:pt x="884876" y="587053"/>
                  </a:cubicBezTo>
                  <a:cubicBezTo>
                    <a:pt x="888405" y="587053"/>
                    <a:pt x="891934" y="587053"/>
                    <a:pt x="898992" y="587053"/>
                  </a:cubicBezTo>
                  <a:close/>
                  <a:moveTo>
                    <a:pt x="1138964" y="548256"/>
                  </a:moveTo>
                  <a:cubicBezTo>
                    <a:pt x="1138964" y="548256"/>
                    <a:pt x="1138964" y="548256"/>
                    <a:pt x="1138964" y="548256"/>
                  </a:cubicBezTo>
                  <a:cubicBezTo>
                    <a:pt x="1138964" y="548256"/>
                    <a:pt x="1138964" y="548256"/>
                    <a:pt x="1138964" y="548256"/>
                  </a:cubicBezTo>
                  <a:cubicBezTo>
                    <a:pt x="1138964" y="548256"/>
                    <a:pt x="1138964" y="548256"/>
                    <a:pt x="1138964" y="548256"/>
                  </a:cubicBezTo>
                  <a:close/>
                  <a:moveTo>
                    <a:pt x="1124848" y="555309"/>
                  </a:moveTo>
                  <a:lnTo>
                    <a:pt x="1124848" y="555309"/>
                  </a:lnTo>
                  <a:cubicBezTo>
                    <a:pt x="1128377" y="555309"/>
                    <a:pt x="1131906" y="555309"/>
                    <a:pt x="1138964" y="551783"/>
                  </a:cubicBezTo>
                  <a:cubicBezTo>
                    <a:pt x="1135435" y="551783"/>
                    <a:pt x="1128377" y="551783"/>
                    <a:pt x="1124848" y="555309"/>
                  </a:cubicBezTo>
                  <a:close/>
                  <a:moveTo>
                    <a:pt x="1220131" y="502404"/>
                  </a:moveTo>
                  <a:cubicBezTo>
                    <a:pt x="1220131" y="502404"/>
                    <a:pt x="1220131" y="502404"/>
                    <a:pt x="1220131" y="502404"/>
                  </a:cubicBezTo>
                  <a:cubicBezTo>
                    <a:pt x="1220131" y="502404"/>
                    <a:pt x="1220131" y="502404"/>
                    <a:pt x="1220131" y="502404"/>
                  </a:cubicBezTo>
                  <a:cubicBezTo>
                    <a:pt x="1220131" y="502404"/>
                    <a:pt x="1220131" y="502404"/>
                    <a:pt x="1220131" y="502404"/>
                  </a:cubicBezTo>
                  <a:close/>
                  <a:moveTo>
                    <a:pt x="1220131" y="502404"/>
                  </a:moveTo>
                  <a:cubicBezTo>
                    <a:pt x="1223660" y="502404"/>
                    <a:pt x="1230718" y="502404"/>
                    <a:pt x="1234247" y="502404"/>
                  </a:cubicBezTo>
                  <a:cubicBezTo>
                    <a:pt x="1227189" y="502404"/>
                    <a:pt x="1223660" y="502404"/>
                    <a:pt x="1220131" y="502404"/>
                  </a:cubicBezTo>
                  <a:close/>
                  <a:moveTo>
                    <a:pt x="1964749" y="1123160"/>
                  </a:moveTo>
                  <a:cubicBezTo>
                    <a:pt x="1964749" y="1123160"/>
                    <a:pt x="1964749" y="1123160"/>
                    <a:pt x="1964749" y="1123160"/>
                  </a:cubicBezTo>
                  <a:lnTo>
                    <a:pt x="1957691" y="1123160"/>
                  </a:lnTo>
                  <a:cubicBezTo>
                    <a:pt x="1957691" y="1123160"/>
                    <a:pt x="1957691" y="1123160"/>
                    <a:pt x="1957691" y="1123160"/>
                  </a:cubicBezTo>
                  <a:cubicBezTo>
                    <a:pt x="1957691" y="1123160"/>
                    <a:pt x="1957691" y="1123160"/>
                    <a:pt x="1961220" y="1123160"/>
                  </a:cubicBezTo>
                  <a:close/>
                  <a:moveTo>
                    <a:pt x="2130612" y="1916739"/>
                  </a:moveTo>
                  <a:cubicBezTo>
                    <a:pt x="2130612" y="1920266"/>
                    <a:pt x="2130612" y="1923794"/>
                    <a:pt x="2130612" y="1923794"/>
                  </a:cubicBezTo>
                  <a:cubicBezTo>
                    <a:pt x="2130612" y="1923794"/>
                    <a:pt x="2130612" y="1920266"/>
                    <a:pt x="2130612" y="1916739"/>
                  </a:cubicBezTo>
                  <a:close/>
                  <a:moveTo>
                    <a:pt x="2130612" y="1923794"/>
                  </a:moveTo>
                  <a:cubicBezTo>
                    <a:pt x="2130612" y="1923794"/>
                    <a:pt x="2130612" y="1923794"/>
                    <a:pt x="2130612" y="1923794"/>
                  </a:cubicBezTo>
                  <a:cubicBezTo>
                    <a:pt x="2130612" y="1923794"/>
                    <a:pt x="2130612" y="1923794"/>
                    <a:pt x="2130612" y="1923794"/>
                  </a:cubicBezTo>
                  <a:cubicBezTo>
                    <a:pt x="2130612" y="1923794"/>
                    <a:pt x="2130612" y="1923794"/>
                    <a:pt x="2130612" y="1923794"/>
                  </a:cubicBezTo>
                  <a:close/>
                  <a:moveTo>
                    <a:pt x="1121319" y="555309"/>
                  </a:moveTo>
                  <a:cubicBezTo>
                    <a:pt x="1121319" y="555309"/>
                    <a:pt x="1121319" y="555309"/>
                    <a:pt x="1124848" y="555309"/>
                  </a:cubicBezTo>
                  <a:cubicBezTo>
                    <a:pt x="1124848" y="555309"/>
                    <a:pt x="1124848" y="555309"/>
                    <a:pt x="1124848" y="555309"/>
                  </a:cubicBezTo>
                  <a:cubicBezTo>
                    <a:pt x="1124848" y="555309"/>
                    <a:pt x="1124848" y="555309"/>
                    <a:pt x="1124848" y="555309"/>
                  </a:cubicBezTo>
                  <a:close/>
                  <a:moveTo>
                    <a:pt x="1124848" y="555309"/>
                  </a:moveTo>
                  <a:cubicBezTo>
                    <a:pt x="1124848" y="555309"/>
                    <a:pt x="1124848" y="555309"/>
                    <a:pt x="1124848" y="555309"/>
                  </a:cubicBezTo>
                  <a:cubicBezTo>
                    <a:pt x="1124848" y="555309"/>
                    <a:pt x="1124848" y="555309"/>
                    <a:pt x="1124848" y="555309"/>
                  </a:cubicBezTo>
                  <a:cubicBezTo>
                    <a:pt x="1124848" y="555309"/>
                    <a:pt x="1124848" y="555309"/>
                    <a:pt x="1124848" y="555309"/>
                  </a:cubicBezTo>
                  <a:close/>
                  <a:moveTo>
                    <a:pt x="1230718" y="523566"/>
                  </a:moveTo>
                  <a:cubicBezTo>
                    <a:pt x="1230718" y="523566"/>
                    <a:pt x="1223660" y="523566"/>
                    <a:pt x="1220131" y="523566"/>
                  </a:cubicBezTo>
                  <a:cubicBezTo>
                    <a:pt x="1227189" y="523566"/>
                    <a:pt x="1227189" y="523566"/>
                    <a:pt x="1230718" y="523566"/>
                  </a:cubicBezTo>
                  <a:close/>
                  <a:moveTo>
                    <a:pt x="1220131" y="527093"/>
                  </a:moveTo>
                  <a:cubicBezTo>
                    <a:pt x="1220131" y="527093"/>
                    <a:pt x="1220131" y="527093"/>
                    <a:pt x="1220131" y="527093"/>
                  </a:cubicBezTo>
                  <a:cubicBezTo>
                    <a:pt x="1220131" y="527093"/>
                    <a:pt x="1220131" y="527093"/>
                    <a:pt x="1220131" y="527093"/>
                  </a:cubicBezTo>
                  <a:cubicBezTo>
                    <a:pt x="1220131" y="527093"/>
                    <a:pt x="1220131" y="527093"/>
                    <a:pt x="1220131" y="527093"/>
                  </a:cubicBezTo>
                  <a:close/>
                  <a:moveTo>
                    <a:pt x="1230718" y="523566"/>
                  </a:moveTo>
                  <a:cubicBezTo>
                    <a:pt x="1230718" y="523566"/>
                    <a:pt x="1230718" y="523566"/>
                    <a:pt x="1230718" y="523566"/>
                  </a:cubicBezTo>
                  <a:lnTo>
                    <a:pt x="1230718" y="523566"/>
                  </a:lnTo>
                  <a:cubicBezTo>
                    <a:pt x="1230718" y="523566"/>
                    <a:pt x="1230718" y="523566"/>
                    <a:pt x="1230718" y="523566"/>
                  </a:cubicBezTo>
                  <a:cubicBezTo>
                    <a:pt x="1230718" y="523566"/>
                    <a:pt x="1230718" y="523566"/>
                    <a:pt x="1230718" y="523566"/>
                  </a:cubicBezTo>
                  <a:cubicBezTo>
                    <a:pt x="1230718" y="523566"/>
                    <a:pt x="1230718" y="523566"/>
                    <a:pt x="1230718" y="523566"/>
                  </a:cubicBezTo>
                  <a:close/>
                  <a:moveTo>
                    <a:pt x="1230718" y="523566"/>
                  </a:moveTo>
                  <a:cubicBezTo>
                    <a:pt x="1230718" y="523566"/>
                    <a:pt x="1234247" y="523566"/>
                    <a:pt x="1237776" y="523566"/>
                  </a:cubicBezTo>
                  <a:cubicBezTo>
                    <a:pt x="1234247" y="520039"/>
                    <a:pt x="1230718" y="523566"/>
                    <a:pt x="1230718" y="523566"/>
                  </a:cubicBezTo>
                  <a:close/>
                  <a:moveTo>
                    <a:pt x="849586" y="579999"/>
                  </a:moveTo>
                  <a:cubicBezTo>
                    <a:pt x="849586" y="579999"/>
                    <a:pt x="849586" y="579999"/>
                    <a:pt x="849586" y="579999"/>
                  </a:cubicBezTo>
                  <a:cubicBezTo>
                    <a:pt x="849586" y="579999"/>
                    <a:pt x="849586" y="579999"/>
                    <a:pt x="849586" y="579999"/>
                  </a:cubicBezTo>
                  <a:cubicBezTo>
                    <a:pt x="849586" y="579999"/>
                    <a:pt x="849586" y="579999"/>
                    <a:pt x="849586" y="579999"/>
                  </a:cubicBezTo>
                  <a:lnTo>
                    <a:pt x="849586" y="579999"/>
                  </a:lnTo>
                  <a:cubicBezTo>
                    <a:pt x="849586" y="579999"/>
                    <a:pt x="849586" y="579999"/>
                    <a:pt x="849586" y="579999"/>
                  </a:cubicBezTo>
                  <a:cubicBezTo>
                    <a:pt x="849586" y="579999"/>
                    <a:pt x="849586" y="579999"/>
                    <a:pt x="849586" y="579999"/>
                  </a:cubicBezTo>
                  <a:cubicBezTo>
                    <a:pt x="849586" y="579999"/>
                    <a:pt x="849586" y="579999"/>
                    <a:pt x="849586" y="579999"/>
                  </a:cubicBezTo>
                  <a:close/>
                  <a:moveTo>
                    <a:pt x="1326001" y="534148"/>
                  </a:moveTo>
                  <a:cubicBezTo>
                    <a:pt x="1326001" y="534148"/>
                    <a:pt x="1326001" y="534148"/>
                    <a:pt x="1326001" y="534148"/>
                  </a:cubicBezTo>
                  <a:cubicBezTo>
                    <a:pt x="1326001" y="534148"/>
                    <a:pt x="1326001" y="534148"/>
                    <a:pt x="1326001" y="534148"/>
                  </a:cubicBezTo>
                  <a:cubicBezTo>
                    <a:pt x="1326001" y="534148"/>
                    <a:pt x="1326001" y="534148"/>
                    <a:pt x="1326001" y="534148"/>
                  </a:cubicBezTo>
                  <a:close/>
                  <a:moveTo>
                    <a:pt x="1248363" y="491823"/>
                  </a:moveTo>
                  <a:lnTo>
                    <a:pt x="1248363" y="491823"/>
                  </a:lnTo>
                  <a:cubicBezTo>
                    <a:pt x="1248363" y="491823"/>
                    <a:pt x="1248363" y="491823"/>
                    <a:pt x="1248363" y="491823"/>
                  </a:cubicBezTo>
                  <a:close/>
                  <a:moveTo>
                    <a:pt x="1248363" y="491823"/>
                  </a:moveTo>
                  <a:cubicBezTo>
                    <a:pt x="1248363" y="491823"/>
                    <a:pt x="1248363" y="491823"/>
                    <a:pt x="1248363" y="491823"/>
                  </a:cubicBezTo>
                  <a:lnTo>
                    <a:pt x="1248363" y="491823"/>
                  </a:lnTo>
                  <a:cubicBezTo>
                    <a:pt x="1248363" y="491823"/>
                    <a:pt x="1248363" y="491823"/>
                    <a:pt x="1248363" y="491823"/>
                  </a:cubicBezTo>
                  <a:cubicBezTo>
                    <a:pt x="1248363" y="491823"/>
                    <a:pt x="1248363" y="491823"/>
                    <a:pt x="1248363" y="491823"/>
                  </a:cubicBezTo>
                  <a:cubicBezTo>
                    <a:pt x="1248363" y="491823"/>
                    <a:pt x="1248363" y="491823"/>
                    <a:pt x="1248363" y="491823"/>
                  </a:cubicBezTo>
                  <a:close/>
                  <a:moveTo>
                    <a:pt x="1248363" y="491823"/>
                  </a:moveTo>
                  <a:cubicBezTo>
                    <a:pt x="1248363" y="491823"/>
                    <a:pt x="1248363" y="491823"/>
                    <a:pt x="1248363" y="491823"/>
                  </a:cubicBezTo>
                  <a:cubicBezTo>
                    <a:pt x="1248363" y="491823"/>
                    <a:pt x="1248363" y="491823"/>
                    <a:pt x="1248363" y="491823"/>
                  </a:cubicBezTo>
                  <a:close/>
                  <a:moveTo>
                    <a:pt x="1001333" y="79161"/>
                  </a:moveTo>
                  <a:cubicBezTo>
                    <a:pt x="1001333" y="79161"/>
                    <a:pt x="1001333" y="79161"/>
                    <a:pt x="1001333" y="79161"/>
                  </a:cubicBezTo>
                  <a:cubicBezTo>
                    <a:pt x="994275" y="79161"/>
                    <a:pt x="983688" y="79161"/>
                    <a:pt x="976630" y="79161"/>
                  </a:cubicBezTo>
                  <a:cubicBezTo>
                    <a:pt x="951927" y="79161"/>
                    <a:pt x="923695" y="79161"/>
                    <a:pt x="898992" y="82689"/>
                  </a:cubicBezTo>
                  <a:cubicBezTo>
                    <a:pt x="877818" y="82689"/>
                    <a:pt x="856644" y="89743"/>
                    <a:pt x="838999" y="93270"/>
                  </a:cubicBezTo>
                  <a:cubicBezTo>
                    <a:pt x="835470" y="93270"/>
                    <a:pt x="831941" y="93270"/>
                    <a:pt x="828412" y="96797"/>
                  </a:cubicBezTo>
                  <a:cubicBezTo>
                    <a:pt x="860173" y="96797"/>
                    <a:pt x="888405" y="89743"/>
                    <a:pt x="916637" y="86216"/>
                  </a:cubicBezTo>
                  <a:cubicBezTo>
                    <a:pt x="944869" y="86216"/>
                    <a:pt x="976630" y="82689"/>
                    <a:pt x="1004862" y="79161"/>
                  </a:cubicBezTo>
                  <a:close/>
                  <a:moveTo>
                    <a:pt x="962514" y="58000"/>
                  </a:moveTo>
                  <a:cubicBezTo>
                    <a:pt x="934282" y="54473"/>
                    <a:pt x="898992" y="58000"/>
                    <a:pt x="867231" y="61526"/>
                  </a:cubicBezTo>
                  <a:cubicBezTo>
                    <a:pt x="867231" y="61526"/>
                    <a:pt x="870760" y="61526"/>
                    <a:pt x="874289" y="61526"/>
                  </a:cubicBezTo>
                  <a:cubicBezTo>
                    <a:pt x="902521" y="61526"/>
                    <a:pt x="934282" y="61526"/>
                    <a:pt x="962514" y="58000"/>
                  </a:cubicBezTo>
                  <a:close/>
                  <a:moveTo>
                    <a:pt x="690781" y="393067"/>
                  </a:moveTo>
                  <a:cubicBezTo>
                    <a:pt x="683723" y="375432"/>
                    <a:pt x="662549" y="336635"/>
                    <a:pt x="655491" y="333107"/>
                  </a:cubicBezTo>
                  <a:cubicBezTo>
                    <a:pt x="662549" y="357797"/>
                    <a:pt x="673136" y="375432"/>
                    <a:pt x="690781" y="393067"/>
                  </a:cubicBezTo>
                  <a:close/>
                  <a:moveTo>
                    <a:pt x="1149551" y="50946"/>
                  </a:moveTo>
                  <a:cubicBezTo>
                    <a:pt x="1128377" y="43891"/>
                    <a:pt x="1117790" y="43891"/>
                    <a:pt x="1103674" y="50946"/>
                  </a:cubicBezTo>
                  <a:cubicBezTo>
                    <a:pt x="1117790" y="50946"/>
                    <a:pt x="1131906" y="50946"/>
                    <a:pt x="1149551" y="50946"/>
                  </a:cubicBezTo>
                  <a:close/>
                  <a:moveTo>
                    <a:pt x="711955" y="100324"/>
                  </a:moveTo>
                  <a:cubicBezTo>
                    <a:pt x="711955" y="100324"/>
                    <a:pt x="711955" y="100324"/>
                    <a:pt x="711955" y="100324"/>
                  </a:cubicBezTo>
                  <a:cubicBezTo>
                    <a:pt x="711955" y="100324"/>
                    <a:pt x="711955" y="100324"/>
                    <a:pt x="711955" y="100324"/>
                  </a:cubicBezTo>
                  <a:cubicBezTo>
                    <a:pt x="711955" y="100324"/>
                    <a:pt x="711955" y="100324"/>
                    <a:pt x="711955" y="100324"/>
                  </a:cubicBezTo>
                  <a:close/>
                  <a:moveTo>
                    <a:pt x="2264714" y="1080836"/>
                  </a:moveTo>
                  <a:cubicBezTo>
                    <a:pt x="2264714" y="1080836"/>
                    <a:pt x="2268243" y="1080836"/>
                    <a:pt x="2275301" y="1077309"/>
                  </a:cubicBezTo>
                  <a:cubicBezTo>
                    <a:pt x="2250598" y="1077309"/>
                    <a:pt x="2180018" y="1101997"/>
                    <a:pt x="2162373" y="1119632"/>
                  </a:cubicBezTo>
                  <a:cubicBezTo>
                    <a:pt x="2197663" y="1105525"/>
                    <a:pt x="2232953" y="1094944"/>
                    <a:pt x="2268243" y="1080836"/>
                  </a:cubicBezTo>
                  <a:close/>
                  <a:moveTo>
                    <a:pt x="2465867" y="1070254"/>
                  </a:moveTo>
                  <a:cubicBezTo>
                    <a:pt x="2444693" y="1059674"/>
                    <a:pt x="2395287" y="1056146"/>
                    <a:pt x="2377642" y="1063201"/>
                  </a:cubicBezTo>
                  <a:cubicBezTo>
                    <a:pt x="2391758" y="1063201"/>
                    <a:pt x="2405874" y="1066727"/>
                    <a:pt x="2419990" y="1066727"/>
                  </a:cubicBezTo>
                  <a:cubicBezTo>
                    <a:pt x="2434105" y="1066727"/>
                    <a:pt x="2448222" y="1070254"/>
                    <a:pt x="2465867" y="1070254"/>
                  </a:cubicBezTo>
                  <a:close/>
                  <a:moveTo>
                    <a:pt x="2243540" y="1070254"/>
                  </a:moveTo>
                  <a:cubicBezTo>
                    <a:pt x="2236482" y="1066727"/>
                    <a:pt x="2229424" y="1070254"/>
                    <a:pt x="2225895" y="1070254"/>
                  </a:cubicBezTo>
                  <a:cubicBezTo>
                    <a:pt x="2208250" y="1070254"/>
                    <a:pt x="2190605" y="1080836"/>
                    <a:pt x="2172960" y="1087889"/>
                  </a:cubicBezTo>
                  <a:cubicBezTo>
                    <a:pt x="2172960" y="1087889"/>
                    <a:pt x="2165902" y="1087889"/>
                    <a:pt x="2165902" y="1094944"/>
                  </a:cubicBezTo>
                  <a:lnTo>
                    <a:pt x="2165902" y="1094944"/>
                  </a:lnTo>
                  <a:cubicBezTo>
                    <a:pt x="2180018" y="1091417"/>
                    <a:pt x="2190605" y="1087889"/>
                    <a:pt x="2204721" y="1080836"/>
                  </a:cubicBezTo>
                  <a:cubicBezTo>
                    <a:pt x="2218837" y="1077309"/>
                    <a:pt x="2232953" y="1073782"/>
                    <a:pt x="2247069" y="1070254"/>
                  </a:cubicBezTo>
                  <a:close/>
                  <a:moveTo>
                    <a:pt x="2437635" y="1052619"/>
                  </a:moveTo>
                  <a:cubicBezTo>
                    <a:pt x="2427048" y="1045566"/>
                    <a:pt x="2416460" y="1045566"/>
                    <a:pt x="2388229" y="1045566"/>
                  </a:cubicBezTo>
                  <a:cubicBezTo>
                    <a:pt x="2402345" y="1052619"/>
                    <a:pt x="2427048" y="1052619"/>
                    <a:pt x="2437635" y="1052619"/>
                  </a:cubicBezTo>
                  <a:close/>
                  <a:moveTo>
                    <a:pt x="2052974" y="1133741"/>
                  </a:moveTo>
                  <a:cubicBezTo>
                    <a:pt x="2052974" y="1133741"/>
                    <a:pt x="2052974" y="1133741"/>
                    <a:pt x="2052974" y="1133741"/>
                  </a:cubicBezTo>
                  <a:cubicBezTo>
                    <a:pt x="2052974" y="1133741"/>
                    <a:pt x="2052974" y="1133741"/>
                    <a:pt x="2052974" y="1133741"/>
                  </a:cubicBezTo>
                  <a:cubicBezTo>
                    <a:pt x="2052974" y="1133741"/>
                    <a:pt x="2052974" y="1133741"/>
                    <a:pt x="2052974" y="1133741"/>
                  </a:cubicBezTo>
                  <a:close/>
                  <a:moveTo>
                    <a:pt x="2052974" y="1133741"/>
                  </a:moveTo>
                  <a:cubicBezTo>
                    <a:pt x="2052974" y="1133741"/>
                    <a:pt x="2052974" y="1133741"/>
                    <a:pt x="2052974" y="1133741"/>
                  </a:cubicBezTo>
                  <a:cubicBezTo>
                    <a:pt x="2052974" y="1133741"/>
                    <a:pt x="2052974" y="1133741"/>
                    <a:pt x="2052974" y="1133741"/>
                  </a:cubicBezTo>
                  <a:cubicBezTo>
                    <a:pt x="2052974" y="1133741"/>
                    <a:pt x="2052974" y="1133741"/>
                    <a:pt x="2052974" y="1133741"/>
                  </a:cubicBezTo>
                  <a:close/>
                  <a:moveTo>
                    <a:pt x="2162373" y="1094944"/>
                  </a:moveTo>
                  <a:cubicBezTo>
                    <a:pt x="2162373" y="1094944"/>
                    <a:pt x="2162373" y="1094944"/>
                    <a:pt x="2165902" y="1094944"/>
                  </a:cubicBezTo>
                  <a:cubicBezTo>
                    <a:pt x="2165902" y="1094944"/>
                    <a:pt x="2165902" y="1094944"/>
                    <a:pt x="2165902" y="1094944"/>
                  </a:cubicBezTo>
                  <a:cubicBezTo>
                    <a:pt x="2165902" y="1094944"/>
                    <a:pt x="2165902" y="1094944"/>
                    <a:pt x="2162373" y="1094944"/>
                  </a:cubicBezTo>
                  <a:close/>
                  <a:moveTo>
                    <a:pt x="108497" y="2216536"/>
                  </a:moveTo>
                  <a:cubicBezTo>
                    <a:pt x="115554" y="2202428"/>
                    <a:pt x="112026" y="2188320"/>
                    <a:pt x="115554" y="2177738"/>
                  </a:cubicBezTo>
                  <a:cubicBezTo>
                    <a:pt x="119084" y="2163631"/>
                    <a:pt x="119084" y="2153050"/>
                    <a:pt x="122613" y="2138942"/>
                  </a:cubicBezTo>
                  <a:cubicBezTo>
                    <a:pt x="122613" y="2124833"/>
                    <a:pt x="129671" y="2114253"/>
                    <a:pt x="133199" y="2100145"/>
                  </a:cubicBezTo>
                  <a:cubicBezTo>
                    <a:pt x="136729" y="2086037"/>
                    <a:pt x="143787" y="2075455"/>
                    <a:pt x="147316" y="2061347"/>
                  </a:cubicBezTo>
                  <a:cubicBezTo>
                    <a:pt x="122613" y="2089563"/>
                    <a:pt x="97910" y="2181266"/>
                    <a:pt x="104968" y="2220063"/>
                  </a:cubicBezTo>
                  <a:close/>
                  <a:moveTo>
                    <a:pt x="143787" y="2124833"/>
                  </a:moveTo>
                  <a:cubicBezTo>
                    <a:pt x="143787" y="2138942"/>
                    <a:pt x="140258" y="2149523"/>
                    <a:pt x="136729" y="2163631"/>
                  </a:cubicBezTo>
                  <a:cubicBezTo>
                    <a:pt x="136729" y="2163631"/>
                    <a:pt x="140258" y="2163631"/>
                    <a:pt x="140258" y="2156577"/>
                  </a:cubicBezTo>
                  <a:cubicBezTo>
                    <a:pt x="140258" y="2149523"/>
                    <a:pt x="140258" y="2142468"/>
                    <a:pt x="143787" y="2135415"/>
                  </a:cubicBezTo>
                  <a:cubicBezTo>
                    <a:pt x="143787" y="2131888"/>
                    <a:pt x="143787" y="2128360"/>
                    <a:pt x="143787" y="2124833"/>
                  </a:cubicBezTo>
                  <a:cubicBezTo>
                    <a:pt x="143787" y="2124833"/>
                    <a:pt x="143787" y="2124833"/>
                    <a:pt x="143787" y="2124833"/>
                  </a:cubicBezTo>
                  <a:close/>
                  <a:moveTo>
                    <a:pt x="136729" y="2174212"/>
                  </a:moveTo>
                  <a:cubicBezTo>
                    <a:pt x="136729" y="2170685"/>
                    <a:pt x="136729" y="2167158"/>
                    <a:pt x="136729" y="2163631"/>
                  </a:cubicBezTo>
                  <a:cubicBezTo>
                    <a:pt x="136729" y="2167158"/>
                    <a:pt x="136729" y="2170685"/>
                    <a:pt x="136729" y="2174212"/>
                  </a:cubicBezTo>
                  <a:cubicBezTo>
                    <a:pt x="136729" y="2174212"/>
                    <a:pt x="136729" y="2174212"/>
                    <a:pt x="136729" y="2174212"/>
                  </a:cubicBezTo>
                  <a:close/>
                  <a:moveTo>
                    <a:pt x="136729" y="2163631"/>
                  </a:moveTo>
                  <a:cubicBezTo>
                    <a:pt x="136729" y="2163631"/>
                    <a:pt x="136729" y="2163631"/>
                    <a:pt x="136729" y="2163631"/>
                  </a:cubicBezTo>
                  <a:cubicBezTo>
                    <a:pt x="136729" y="2163631"/>
                    <a:pt x="136729" y="2163631"/>
                    <a:pt x="136729" y="2163631"/>
                  </a:cubicBezTo>
                  <a:cubicBezTo>
                    <a:pt x="136729" y="2163631"/>
                    <a:pt x="136729" y="2163631"/>
                    <a:pt x="136729" y="2163631"/>
                  </a:cubicBezTo>
                  <a:cubicBezTo>
                    <a:pt x="136729" y="2163631"/>
                    <a:pt x="136729" y="2163631"/>
                    <a:pt x="136729" y="2163631"/>
                  </a:cubicBezTo>
                  <a:cubicBezTo>
                    <a:pt x="136729" y="2163631"/>
                    <a:pt x="136729" y="2163631"/>
                    <a:pt x="136729" y="2163631"/>
                  </a:cubicBezTo>
                  <a:close/>
                  <a:moveTo>
                    <a:pt x="147316" y="2110725"/>
                  </a:moveTo>
                  <a:lnTo>
                    <a:pt x="147316" y="2110725"/>
                  </a:lnTo>
                  <a:cubicBezTo>
                    <a:pt x="147316" y="2110725"/>
                    <a:pt x="147316" y="2110725"/>
                    <a:pt x="147316" y="2110725"/>
                  </a:cubicBezTo>
                  <a:lnTo>
                    <a:pt x="147316" y="2110725"/>
                  </a:lnTo>
                  <a:close/>
                  <a:moveTo>
                    <a:pt x="30859" y="1623997"/>
                  </a:moveTo>
                  <a:cubicBezTo>
                    <a:pt x="34388" y="1634578"/>
                    <a:pt x="41446" y="1648685"/>
                    <a:pt x="52033" y="1659267"/>
                  </a:cubicBezTo>
                  <a:cubicBezTo>
                    <a:pt x="52033" y="1659267"/>
                    <a:pt x="52033" y="1659267"/>
                    <a:pt x="52033" y="1659267"/>
                  </a:cubicBezTo>
                  <a:cubicBezTo>
                    <a:pt x="41446" y="1638105"/>
                    <a:pt x="34388" y="1616942"/>
                    <a:pt x="23801" y="1595780"/>
                  </a:cubicBezTo>
                  <a:cubicBezTo>
                    <a:pt x="23801" y="1609889"/>
                    <a:pt x="23801" y="1616942"/>
                    <a:pt x="30859" y="1627524"/>
                  </a:cubicBezTo>
                  <a:close/>
                  <a:moveTo>
                    <a:pt x="2585852" y="1419429"/>
                  </a:moveTo>
                  <a:cubicBezTo>
                    <a:pt x="2589382" y="1419429"/>
                    <a:pt x="2592910" y="1419429"/>
                    <a:pt x="2592910" y="1422956"/>
                  </a:cubicBezTo>
                  <a:cubicBezTo>
                    <a:pt x="2610555" y="1430011"/>
                    <a:pt x="2628200" y="1433538"/>
                    <a:pt x="2645845" y="1440591"/>
                  </a:cubicBezTo>
                  <a:cubicBezTo>
                    <a:pt x="2645845" y="1440591"/>
                    <a:pt x="2645845" y="1440591"/>
                    <a:pt x="2645845" y="1440591"/>
                  </a:cubicBezTo>
                  <a:cubicBezTo>
                    <a:pt x="2645845" y="1440591"/>
                    <a:pt x="2645845" y="1440591"/>
                    <a:pt x="2645845" y="1440591"/>
                  </a:cubicBezTo>
                  <a:cubicBezTo>
                    <a:pt x="2635259" y="1433538"/>
                    <a:pt x="2628200" y="1430011"/>
                    <a:pt x="2617614" y="1426484"/>
                  </a:cubicBezTo>
                  <a:cubicBezTo>
                    <a:pt x="2607027" y="1426484"/>
                    <a:pt x="2596440" y="1419429"/>
                    <a:pt x="2582324" y="1422956"/>
                  </a:cubicBezTo>
                  <a:close/>
                  <a:moveTo>
                    <a:pt x="2596440" y="1440591"/>
                  </a:moveTo>
                  <a:cubicBezTo>
                    <a:pt x="2614085" y="1444119"/>
                    <a:pt x="2628200" y="1451173"/>
                    <a:pt x="2642317" y="1454699"/>
                  </a:cubicBezTo>
                  <a:cubicBezTo>
                    <a:pt x="2642317" y="1454699"/>
                    <a:pt x="2642317" y="1454699"/>
                    <a:pt x="2642317" y="1454699"/>
                  </a:cubicBezTo>
                  <a:cubicBezTo>
                    <a:pt x="2628200" y="1440591"/>
                    <a:pt x="2614085" y="1437064"/>
                    <a:pt x="2596440" y="1440591"/>
                  </a:cubicBezTo>
                  <a:close/>
                  <a:moveTo>
                    <a:pt x="2635259" y="1468808"/>
                  </a:moveTo>
                  <a:lnTo>
                    <a:pt x="2635259" y="1468808"/>
                  </a:lnTo>
                  <a:cubicBezTo>
                    <a:pt x="2635259" y="1468808"/>
                    <a:pt x="2635259" y="1468808"/>
                    <a:pt x="2635259" y="1468808"/>
                  </a:cubicBezTo>
                  <a:cubicBezTo>
                    <a:pt x="2635259" y="1468808"/>
                    <a:pt x="2635259" y="1468808"/>
                    <a:pt x="2635259" y="1468808"/>
                  </a:cubicBezTo>
                  <a:cubicBezTo>
                    <a:pt x="2635259" y="1468808"/>
                    <a:pt x="2635259" y="1468808"/>
                    <a:pt x="2635259" y="1468808"/>
                  </a:cubicBezTo>
                  <a:cubicBezTo>
                    <a:pt x="2635259" y="1468808"/>
                    <a:pt x="2635259" y="1468808"/>
                    <a:pt x="2635259" y="1468808"/>
                  </a:cubicBezTo>
                  <a:cubicBezTo>
                    <a:pt x="2635259" y="1468808"/>
                    <a:pt x="2635259" y="1468808"/>
                    <a:pt x="2635259" y="1468808"/>
                  </a:cubicBezTo>
                  <a:lnTo>
                    <a:pt x="2635259" y="1468808"/>
                  </a:lnTo>
                  <a:close/>
                  <a:moveTo>
                    <a:pt x="2631730" y="1465281"/>
                  </a:moveTo>
                  <a:cubicBezTo>
                    <a:pt x="2617614" y="1458227"/>
                    <a:pt x="2603497" y="1454699"/>
                    <a:pt x="2589382" y="1454699"/>
                  </a:cubicBezTo>
                  <a:cubicBezTo>
                    <a:pt x="2589382" y="1454699"/>
                    <a:pt x="2582324" y="1454699"/>
                    <a:pt x="2578795" y="1454699"/>
                  </a:cubicBezTo>
                  <a:cubicBezTo>
                    <a:pt x="2599969" y="1458227"/>
                    <a:pt x="2617614" y="1465281"/>
                    <a:pt x="2635259" y="1468808"/>
                  </a:cubicBezTo>
                  <a:cubicBezTo>
                    <a:pt x="2635259" y="1468808"/>
                    <a:pt x="2635259" y="1468808"/>
                    <a:pt x="2635259" y="1468808"/>
                  </a:cubicBezTo>
                  <a:cubicBezTo>
                    <a:pt x="2635259" y="1468808"/>
                    <a:pt x="2635259" y="1468808"/>
                    <a:pt x="2635259" y="1465281"/>
                  </a:cubicBezTo>
                  <a:close/>
                  <a:moveTo>
                    <a:pt x="2635259" y="1468808"/>
                  </a:moveTo>
                  <a:cubicBezTo>
                    <a:pt x="2635259" y="1468808"/>
                    <a:pt x="2635259" y="1468808"/>
                    <a:pt x="2635259" y="1468808"/>
                  </a:cubicBezTo>
                  <a:cubicBezTo>
                    <a:pt x="2635259" y="1468808"/>
                    <a:pt x="2635259" y="1468808"/>
                    <a:pt x="2638787" y="1468808"/>
                  </a:cubicBezTo>
                  <a:cubicBezTo>
                    <a:pt x="2638787" y="1468808"/>
                    <a:pt x="2638787" y="1468808"/>
                    <a:pt x="2638787" y="1468808"/>
                  </a:cubicBezTo>
                  <a:cubicBezTo>
                    <a:pt x="2638787" y="1468808"/>
                    <a:pt x="2638787" y="1468808"/>
                    <a:pt x="2638787" y="1468808"/>
                  </a:cubicBezTo>
                  <a:cubicBezTo>
                    <a:pt x="2638787" y="1468808"/>
                    <a:pt x="2638787" y="1468808"/>
                    <a:pt x="2638787" y="1468808"/>
                  </a:cubicBezTo>
                  <a:close/>
                  <a:moveTo>
                    <a:pt x="2427048" y="1239552"/>
                  </a:moveTo>
                  <a:cubicBezTo>
                    <a:pt x="2419990" y="1253660"/>
                    <a:pt x="2412932" y="1267768"/>
                    <a:pt x="2409403" y="1281876"/>
                  </a:cubicBezTo>
                  <a:cubicBezTo>
                    <a:pt x="2409403" y="1285403"/>
                    <a:pt x="2405874" y="1292457"/>
                    <a:pt x="2405874" y="1295983"/>
                  </a:cubicBezTo>
                  <a:cubicBezTo>
                    <a:pt x="2405874" y="1295983"/>
                    <a:pt x="2405874" y="1295983"/>
                    <a:pt x="2405874" y="1299511"/>
                  </a:cubicBezTo>
                  <a:cubicBezTo>
                    <a:pt x="2419990" y="1281876"/>
                    <a:pt x="2427048" y="1260713"/>
                    <a:pt x="2434105" y="1239552"/>
                  </a:cubicBezTo>
                  <a:cubicBezTo>
                    <a:pt x="2434105" y="1239552"/>
                    <a:pt x="2434105" y="1239552"/>
                    <a:pt x="2434105" y="1236025"/>
                  </a:cubicBezTo>
                  <a:close/>
                  <a:moveTo>
                    <a:pt x="2367055" y="1398268"/>
                  </a:moveTo>
                  <a:cubicBezTo>
                    <a:pt x="2367055" y="1387686"/>
                    <a:pt x="2367055" y="1380633"/>
                    <a:pt x="2370584" y="1370051"/>
                  </a:cubicBezTo>
                  <a:cubicBezTo>
                    <a:pt x="2365890" y="1381796"/>
                    <a:pt x="2364690" y="1391213"/>
                    <a:pt x="2367055" y="1398268"/>
                  </a:cubicBezTo>
                  <a:close/>
                  <a:moveTo>
                    <a:pt x="1326001" y="1472334"/>
                  </a:moveTo>
                  <a:cubicBezTo>
                    <a:pt x="1326001" y="1500551"/>
                    <a:pt x="1326001" y="1525240"/>
                    <a:pt x="1326001" y="1553457"/>
                  </a:cubicBezTo>
                  <a:cubicBezTo>
                    <a:pt x="1322472" y="1585199"/>
                    <a:pt x="1318943" y="1620470"/>
                    <a:pt x="1311885" y="1652213"/>
                  </a:cubicBezTo>
                  <a:cubicBezTo>
                    <a:pt x="1311885" y="1669848"/>
                    <a:pt x="1304827" y="1683956"/>
                    <a:pt x="1301298" y="1701591"/>
                  </a:cubicBezTo>
                  <a:cubicBezTo>
                    <a:pt x="1297769" y="1701591"/>
                    <a:pt x="1290711" y="1708645"/>
                    <a:pt x="1287182" y="1712172"/>
                  </a:cubicBezTo>
                  <a:cubicBezTo>
                    <a:pt x="1280124" y="1712172"/>
                    <a:pt x="1273066" y="1708645"/>
                    <a:pt x="1269537" y="1705118"/>
                  </a:cubicBezTo>
                  <a:cubicBezTo>
                    <a:pt x="1241305" y="1687483"/>
                    <a:pt x="1216602" y="1669848"/>
                    <a:pt x="1191899" y="1648685"/>
                  </a:cubicBezTo>
                  <a:cubicBezTo>
                    <a:pt x="1156609" y="1620470"/>
                    <a:pt x="1128377" y="1585199"/>
                    <a:pt x="1107203" y="1542875"/>
                  </a:cubicBezTo>
                  <a:cubicBezTo>
                    <a:pt x="1100145" y="1528767"/>
                    <a:pt x="1096616" y="1514659"/>
                    <a:pt x="1093087" y="1500551"/>
                  </a:cubicBezTo>
                  <a:cubicBezTo>
                    <a:pt x="1086029" y="1472334"/>
                    <a:pt x="1110732" y="1451173"/>
                    <a:pt x="1135435" y="1454699"/>
                  </a:cubicBezTo>
                  <a:cubicBezTo>
                    <a:pt x="1149551" y="1454699"/>
                    <a:pt x="1160138" y="1461754"/>
                    <a:pt x="1174254" y="1468808"/>
                  </a:cubicBezTo>
                  <a:cubicBezTo>
                    <a:pt x="1191899" y="1479389"/>
                    <a:pt x="1206015" y="1497024"/>
                    <a:pt x="1216602" y="1514659"/>
                  </a:cubicBezTo>
                  <a:cubicBezTo>
                    <a:pt x="1216602" y="1518186"/>
                    <a:pt x="1220131" y="1525240"/>
                    <a:pt x="1227189" y="1525240"/>
                  </a:cubicBezTo>
                  <a:cubicBezTo>
                    <a:pt x="1227189" y="1511132"/>
                    <a:pt x="1227189" y="1497024"/>
                    <a:pt x="1227189" y="1482916"/>
                  </a:cubicBezTo>
                  <a:cubicBezTo>
                    <a:pt x="1227189" y="1468808"/>
                    <a:pt x="1234247" y="1451173"/>
                    <a:pt x="1241305" y="1440591"/>
                  </a:cubicBezTo>
                  <a:cubicBezTo>
                    <a:pt x="1244834" y="1433538"/>
                    <a:pt x="1251892" y="1422956"/>
                    <a:pt x="1262479" y="1419429"/>
                  </a:cubicBezTo>
                  <a:cubicBezTo>
                    <a:pt x="1283653" y="1408848"/>
                    <a:pt x="1304827" y="1412376"/>
                    <a:pt x="1315413" y="1433538"/>
                  </a:cubicBezTo>
                  <a:cubicBezTo>
                    <a:pt x="1322472" y="1447646"/>
                    <a:pt x="1326001" y="1461754"/>
                    <a:pt x="1326001" y="1475862"/>
                  </a:cubicBezTo>
                  <a:close/>
                  <a:moveTo>
                    <a:pt x="1308356" y="1454699"/>
                  </a:moveTo>
                  <a:cubicBezTo>
                    <a:pt x="1308356" y="1447646"/>
                    <a:pt x="1304827" y="1440591"/>
                    <a:pt x="1301298" y="1433538"/>
                  </a:cubicBezTo>
                  <a:cubicBezTo>
                    <a:pt x="1294240" y="1422956"/>
                    <a:pt x="1287182" y="1419429"/>
                    <a:pt x="1276595" y="1422956"/>
                  </a:cubicBezTo>
                  <a:cubicBezTo>
                    <a:pt x="1269537" y="1422956"/>
                    <a:pt x="1262479" y="1430011"/>
                    <a:pt x="1255421" y="1437064"/>
                  </a:cubicBezTo>
                  <a:cubicBezTo>
                    <a:pt x="1248363" y="1447646"/>
                    <a:pt x="1241305" y="1458227"/>
                    <a:pt x="1241305" y="1468808"/>
                  </a:cubicBezTo>
                  <a:cubicBezTo>
                    <a:pt x="1234247" y="1497024"/>
                    <a:pt x="1234247" y="1525240"/>
                    <a:pt x="1241305" y="1553457"/>
                  </a:cubicBezTo>
                  <a:cubicBezTo>
                    <a:pt x="1241305" y="1560510"/>
                    <a:pt x="1248363" y="1571092"/>
                    <a:pt x="1244834" y="1585199"/>
                  </a:cubicBezTo>
                  <a:cubicBezTo>
                    <a:pt x="1241305" y="1581672"/>
                    <a:pt x="1237776" y="1578145"/>
                    <a:pt x="1237776" y="1578145"/>
                  </a:cubicBezTo>
                  <a:cubicBezTo>
                    <a:pt x="1227189" y="1564037"/>
                    <a:pt x="1220131" y="1553457"/>
                    <a:pt x="1209544" y="1539349"/>
                  </a:cubicBezTo>
                  <a:cubicBezTo>
                    <a:pt x="1198957" y="1521714"/>
                    <a:pt x="1184841" y="1507605"/>
                    <a:pt x="1170725" y="1493497"/>
                  </a:cubicBezTo>
                  <a:cubicBezTo>
                    <a:pt x="1160138" y="1486443"/>
                    <a:pt x="1149551" y="1479389"/>
                    <a:pt x="1135435" y="1475862"/>
                  </a:cubicBezTo>
                  <a:cubicBezTo>
                    <a:pt x="1117790" y="1475862"/>
                    <a:pt x="1103674" y="1482916"/>
                    <a:pt x="1107203" y="1500551"/>
                  </a:cubicBezTo>
                  <a:cubicBezTo>
                    <a:pt x="1107203" y="1504078"/>
                    <a:pt x="1107203" y="1507605"/>
                    <a:pt x="1107203" y="1514659"/>
                  </a:cubicBezTo>
                  <a:cubicBezTo>
                    <a:pt x="1107203" y="1521714"/>
                    <a:pt x="1114261" y="1532294"/>
                    <a:pt x="1117790" y="1539349"/>
                  </a:cubicBezTo>
                  <a:cubicBezTo>
                    <a:pt x="1135435" y="1578145"/>
                    <a:pt x="1156609" y="1609889"/>
                    <a:pt x="1188370" y="1638105"/>
                  </a:cubicBezTo>
                  <a:cubicBezTo>
                    <a:pt x="1216602" y="1662794"/>
                    <a:pt x="1244834" y="1683956"/>
                    <a:pt x="1273066" y="1705118"/>
                  </a:cubicBezTo>
                  <a:cubicBezTo>
                    <a:pt x="1273066" y="1705118"/>
                    <a:pt x="1280124" y="1705118"/>
                    <a:pt x="1283653" y="1708645"/>
                  </a:cubicBezTo>
                  <a:cubicBezTo>
                    <a:pt x="1287182" y="1683956"/>
                    <a:pt x="1290711" y="1662794"/>
                    <a:pt x="1294240" y="1641632"/>
                  </a:cubicBezTo>
                  <a:cubicBezTo>
                    <a:pt x="1297769" y="1606362"/>
                    <a:pt x="1304827" y="1571092"/>
                    <a:pt x="1308356" y="1535821"/>
                  </a:cubicBezTo>
                  <a:cubicBezTo>
                    <a:pt x="1308356" y="1511132"/>
                    <a:pt x="1311885" y="1486443"/>
                    <a:pt x="1308356" y="1461754"/>
                  </a:cubicBezTo>
                  <a:close/>
                  <a:moveTo>
                    <a:pt x="958985" y="1511132"/>
                  </a:moveTo>
                  <a:cubicBezTo>
                    <a:pt x="958985" y="1504078"/>
                    <a:pt x="955456" y="1497024"/>
                    <a:pt x="951927" y="1489970"/>
                  </a:cubicBezTo>
                  <a:cubicBezTo>
                    <a:pt x="951927" y="1489970"/>
                    <a:pt x="951927" y="1489970"/>
                    <a:pt x="948398" y="1486443"/>
                  </a:cubicBezTo>
                  <a:cubicBezTo>
                    <a:pt x="948398" y="1489970"/>
                    <a:pt x="948398" y="1493497"/>
                    <a:pt x="948398" y="1497024"/>
                  </a:cubicBezTo>
                  <a:cubicBezTo>
                    <a:pt x="955456" y="1521714"/>
                    <a:pt x="962514" y="1546402"/>
                    <a:pt x="973101" y="1571092"/>
                  </a:cubicBezTo>
                  <a:cubicBezTo>
                    <a:pt x="980159" y="1595780"/>
                    <a:pt x="990746" y="1616942"/>
                    <a:pt x="1004862" y="1638105"/>
                  </a:cubicBezTo>
                  <a:cubicBezTo>
                    <a:pt x="1004862" y="1638105"/>
                    <a:pt x="1004862" y="1645159"/>
                    <a:pt x="1011920" y="1645159"/>
                  </a:cubicBezTo>
                  <a:cubicBezTo>
                    <a:pt x="1011920" y="1641632"/>
                    <a:pt x="1011920" y="1634578"/>
                    <a:pt x="1008391" y="1631050"/>
                  </a:cubicBezTo>
                  <a:cubicBezTo>
                    <a:pt x="990746" y="1592254"/>
                    <a:pt x="976630" y="1553457"/>
                    <a:pt x="962514" y="1511132"/>
                  </a:cubicBezTo>
                  <a:close/>
                  <a:moveTo>
                    <a:pt x="1008391" y="1645159"/>
                  </a:moveTo>
                  <a:cubicBezTo>
                    <a:pt x="1008391" y="1645159"/>
                    <a:pt x="1008391" y="1645159"/>
                    <a:pt x="1008391" y="1645159"/>
                  </a:cubicBezTo>
                  <a:cubicBezTo>
                    <a:pt x="1008391" y="1645159"/>
                    <a:pt x="1008391" y="1645159"/>
                    <a:pt x="1008391" y="1645159"/>
                  </a:cubicBezTo>
                  <a:cubicBezTo>
                    <a:pt x="1008391" y="1645159"/>
                    <a:pt x="1008391" y="1645159"/>
                    <a:pt x="1008391" y="1645159"/>
                  </a:cubicBezTo>
                  <a:cubicBezTo>
                    <a:pt x="1008391" y="1645159"/>
                    <a:pt x="1008391" y="1645159"/>
                    <a:pt x="1008391" y="1645159"/>
                  </a:cubicBezTo>
                  <a:lnTo>
                    <a:pt x="1008391" y="1645159"/>
                  </a:lnTo>
                  <a:close/>
                  <a:moveTo>
                    <a:pt x="944869" y="1482916"/>
                  </a:moveTo>
                  <a:cubicBezTo>
                    <a:pt x="944869" y="1482916"/>
                    <a:pt x="944869" y="1482916"/>
                    <a:pt x="944869" y="1482916"/>
                  </a:cubicBezTo>
                  <a:cubicBezTo>
                    <a:pt x="944869" y="1482916"/>
                    <a:pt x="944869" y="1482916"/>
                    <a:pt x="944869" y="1482916"/>
                  </a:cubicBezTo>
                  <a:lnTo>
                    <a:pt x="944869" y="1482916"/>
                  </a:lnTo>
                  <a:close/>
                  <a:moveTo>
                    <a:pt x="1445987" y="1535821"/>
                  </a:moveTo>
                  <a:cubicBezTo>
                    <a:pt x="1456573" y="1497024"/>
                    <a:pt x="1460103" y="1447646"/>
                    <a:pt x="1453044" y="1426484"/>
                  </a:cubicBezTo>
                  <a:cubicBezTo>
                    <a:pt x="1449515" y="1447646"/>
                    <a:pt x="1442458" y="1525240"/>
                    <a:pt x="1445987" y="1535821"/>
                  </a:cubicBezTo>
                  <a:close/>
                  <a:moveTo>
                    <a:pt x="1128377" y="1758023"/>
                  </a:moveTo>
                  <a:cubicBezTo>
                    <a:pt x="1107203" y="1747443"/>
                    <a:pt x="1089558" y="1740388"/>
                    <a:pt x="1071913" y="1722753"/>
                  </a:cubicBezTo>
                  <a:cubicBezTo>
                    <a:pt x="1071913" y="1722753"/>
                    <a:pt x="1071913" y="1722753"/>
                    <a:pt x="1068384" y="1722753"/>
                  </a:cubicBezTo>
                  <a:cubicBezTo>
                    <a:pt x="1068384" y="1722753"/>
                    <a:pt x="1068384" y="1729808"/>
                    <a:pt x="1075442" y="1729808"/>
                  </a:cubicBezTo>
                  <a:cubicBezTo>
                    <a:pt x="1093087" y="1747443"/>
                    <a:pt x="1114261" y="1758023"/>
                    <a:pt x="1138964" y="1761550"/>
                  </a:cubicBezTo>
                  <a:cubicBezTo>
                    <a:pt x="1138964" y="1758023"/>
                    <a:pt x="1135435" y="1758023"/>
                    <a:pt x="1131906" y="1754496"/>
                  </a:cubicBezTo>
                  <a:close/>
                  <a:moveTo>
                    <a:pt x="1068384" y="1722753"/>
                  </a:moveTo>
                  <a:cubicBezTo>
                    <a:pt x="1068384" y="1722753"/>
                    <a:pt x="1068384" y="1722753"/>
                    <a:pt x="1068384" y="1722753"/>
                  </a:cubicBezTo>
                  <a:cubicBezTo>
                    <a:pt x="1068384" y="1722753"/>
                    <a:pt x="1068384" y="1722753"/>
                    <a:pt x="1068384" y="1722753"/>
                  </a:cubicBezTo>
                  <a:lnTo>
                    <a:pt x="1068384" y="1722753"/>
                  </a:lnTo>
                  <a:close/>
                  <a:moveTo>
                    <a:pt x="1417754" y="1666321"/>
                  </a:moveTo>
                  <a:cubicBezTo>
                    <a:pt x="1417754" y="1666321"/>
                    <a:pt x="1417754" y="1666321"/>
                    <a:pt x="1417754" y="1666321"/>
                  </a:cubicBezTo>
                  <a:cubicBezTo>
                    <a:pt x="1421283" y="1666321"/>
                    <a:pt x="1424813" y="1662794"/>
                    <a:pt x="1424813" y="1659267"/>
                  </a:cubicBezTo>
                  <a:cubicBezTo>
                    <a:pt x="1428342" y="1648685"/>
                    <a:pt x="1435399" y="1638105"/>
                    <a:pt x="1431871" y="1620470"/>
                  </a:cubicBezTo>
                  <a:cubicBezTo>
                    <a:pt x="1424813" y="1638105"/>
                    <a:pt x="1421283" y="1648685"/>
                    <a:pt x="1417754" y="1662794"/>
                  </a:cubicBezTo>
                  <a:close/>
                  <a:moveTo>
                    <a:pt x="1057797" y="1708645"/>
                  </a:moveTo>
                  <a:cubicBezTo>
                    <a:pt x="1057797" y="1715700"/>
                    <a:pt x="1064855" y="1719226"/>
                    <a:pt x="1068384" y="1722753"/>
                  </a:cubicBezTo>
                  <a:cubicBezTo>
                    <a:pt x="1068384" y="1715700"/>
                    <a:pt x="1068384" y="1715700"/>
                    <a:pt x="1057797" y="1708645"/>
                  </a:cubicBezTo>
                  <a:close/>
                  <a:moveTo>
                    <a:pt x="1068384" y="1722753"/>
                  </a:moveTo>
                  <a:cubicBezTo>
                    <a:pt x="1068384" y="1722753"/>
                    <a:pt x="1068384" y="1722753"/>
                    <a:pt x="1068384" y="1722753"/>
                  </a:cubicBezTo>
                  <a:cubicBezTo>
                    <a:pt x="1068384" y="1722753"/>
                    <a:pt x="1068384" y="1722753"/>
                    <a:pt x="1068384" y="1722753"/>
                  </a:cubicBezTo>
                  <a:cubicBezTo>
                    <a:pt x="1068384" y="1722753"/>
                    <a:pt x="1068384" y="1722753"/>
                    <a:pt x="1068384" y="1722753"/>
                  </a:cubicBezTo>
                  <a:close/>
                  <a:moveTo>
                    <a:pt x="1086029" y="1722753"/>
                  </a:moveTo>
                  <a:cubicBezTo>
                    <a:pt x="1093087" y="1729808"/>
                    <a:pt x="1103674" y="1733335"/>
                    <a:pt x="1110732" y="1736861"/>
                  </a:cubicBezTo>
                  <a:cubicBezTo>
                    <a:pt x="1114261" y="1736861"/>
                    <a:pt x="1121319" y="1740388"/>
                    <a:pt x="1124848" y="1736861"/>
                  </a:cubicBezTo>
                  <a:cubicBezTo>
                    <a:pt x="1124848" y="1736861"/>
                    <a:pt x="1124848" y="1736861"/>
                    <a:pt x="1124848" y="1733335"/>
                  </a:cubicBezTo>
                  <a:cubicBezTo>
                    <a:pt x="1114261" y="1726280"/>
                    <a:pt x="1100145" y="1722753"/>
                    <a:pt x="1089558" y="1715700"/>
                  </a:cubicBezTo>
                  <a:cubicBezTo>
                    <a:pt x="1089558" y="1715700"/>
                    <a:pt x="1086029" y="1708645"/>
                    <a:pt x="1078971" y="1712172"/>
                  </a:cubicBezTo>
                  <a:cubicBezTo>
                    <a:pt x="1078971" y="1715700"/>
                    <a:pt x="1082500" y="1719226"/>
                    <a:pt x="1089558" y="1719226"/>
                  </a:cubicBezTo>
                  <a:close/>
                  <a:moveTo>
                    <a:pt x="1131906" y="1743915"/>
                  </a:moveTo>
                  <a:cubicBezTo>
                    <a:pt x="1131906" y="1743915"/>
                    <a:pt x="1131906" y="1743915"/>
                    <a:pt x="1131906" y="1743915"/>
                  </a:cubicBezTo>
                  <a:cubicBezTo>
                    <a:pt x="1131906" y="1743915"/>
                    <a:pt x="1131906" y="1743915"/>
                    <a:pt x="1131906" y="1743915"/>
                  </a:cubicBezTo>
                  <a:cubicBezTo>
                    <a:pt x="1131906" y="1743915"/>
                    <a:pt x="1131906" y="1743915"/>
                    <a:pt x="1128377" y="1743915"/>
                  </a:cubicBezTo>
                  <a:cubicBezTo>
                    <a:pt x="1128377" y="1743915"/>
                    <a:pt x="1128377" y="1743915"/>
                    <a:pt x="1131906" y="1743915"/>
                  </a:cubicBezTo>
                  <a:close/>
                  <a:moveTo>
                    <a:pt x="1128377" y="1740388"/>
                  </a:moveTo>
                  <a:cubicBezTo>
                    <a:pt x="1128377" y="1740388"/>
                    <a:pt x="1128377" y="1740388"/>
                    <a:pt x="1128377" y="1740388"/>
                  </a:cubicBezTo>
                  <a:lnTo>
                    <a:pt x="1128377" y="1740388"/>
                  </a:lnTo>
                  <a:cubicBezTo>
                    <a:pt x="1128377" y="1740388"/>
                    <a:pt x="1128377" y="1740388"/>
                    <a:pt x="1128377" y="1740388"/>
                  </a:cubicBezTo>
                  <a:cubicBezTo>
                    <a:pt x="1128377" y="1740388"/>
                    <a:pt x="1128377" y="1740388"/>
                    <a:pt x="1128377" y="1740388"/>
                  </a:cubicBezTo>
                  <a:cubicBezTo>
                    <a:pt x="1128377" y="1740388"/>
                    <a:pt x="1128377" y="1740388"/>
                    <a:pt x="1128377" y="1740388"/>
                  </a:cubicBezTo>
                  <a:close/>
                  <a:moveTo>
                    <a:pt x="1135435" y="1761550"/>
                  </a:moveTo>
                  <a:cubicBezTo>
                    <a:pt x="1135435" y="1761550"/>
                    <a:pt x="1135435" y="1761550"/>
                    <a:pt x="1135435" y="1761550"/>
                  </a:cubicBezTo>
                  <a:cubicBezTo>
                    <a:pt x="1135435" y="1761550"/>
                    <a:pt x="1135435" y="1761550"/>
                    <a:pt x="1135435" y="1761550"/>
                  </a:cubicBezTo>
                  <a:cubicBezTo>
                    <a:pt x="1135435" y="1761550"/>
                    <a:pt x="1135435" y="1761550"/>
                    <a:pt x="1135435" y="1761550"/>
                  </a:cubicBezTo>
                  <a:cubicBezTo>
                    <a:pt x="1135435" y="1761550"/>
                    <a:pt x="1135435" y="1761550"/>
                    <a:pt x="1135435" y="1761550"/>
                  </a:cubicBezTo>
                  <a:cubicBezTo>
                    <a:pt x="1135435" y="1761550"/>
                    <a:pt x="1135435" y="1761550"/>
                    <a:pt x="1135435" y="1761550"/>
                  </a:cubicBezTo>
                  <a:close/>
                  <a:moveTo>
                    <a:pt x="1008391" y="1648685"/>
                  </a:moveTo>
                  <a:cubicBezTo>
                    <a:pt x="1008391" y="1648685"/>
                    <a:pt x="1008391" y="1648685"/>
                    <a:pt x="1008391" y="1648685"/>
                  </a:cubicBezTo>
                  <a:cubicBezTo>
                    <a:pt x="1008391" y="1648685"/>
                    <a:pt x="1008391" y="1648685"/>
                    <a:pt x="1008391" y="1648685"/>
                  </a:cubicBezTo>
                  <a:cubicBezTo>
                    <a:pt x="1008391" y="1648685"/>
                    <a:pt x="1008391" y="1648685"/>
                    <a:pt x="1008391" y="1648685"/>
                  </a:cubicBezTo>
                  <a:cubicBezTo>
                    <a:pt x="1008391" y="1648685"/>
                    <a:pt x="1008391" y="1648685"/>
                    <a:pt x="1008391" y="1648685"/>
                  </a:cubicBezTo>
                  <a:close/>
                  <a:moveTo>
                    <a:pt x="944869" y="1482916"/>
                  </a:moveTo>
                  <a:cubicBezTo>
                    <a:pt x="944869" y="1482916"/>
                    <a:pt x="944869" y="1482916"/>
                    <a:pt x="944869" y="1482916"/>
                  </a:cubicBezTo>
                  <a:cubicBezTo>
                    <a:pt x="944869" y="1482916"/>
                    <a:pt x="944869" y="1482916"/>
                    <a:pt x="944869" y="1482916"/>
                  </a:cubicBezTo>
                  <a:cubicBezTo>
                    <a:pt x="944869" y="1482916"/>
                    <a:pt x="944869" y="1482916"/>
                    <a:pt x="944869" y="1482916"/>
                  </a:cubicBezTo>
                  <a:close/>
                  <a:moveTo>
                    <a:pt x="944869" y="1479389"/>
                  </a:moveTo>
                  <a:cubicBezTo>
                    <a:pt x="944869" y="1479389"/>
                    <a:pt x="944869" y="1479389"/>
                    <a:pt x="944869" y="1479389"/>
                  </a:cubicBezTo>
                  <a:cubicBezTo>
                    <a:pt x="944869" y="1479389"/>
                    <a:pt x="944869" y="1479389"/>
                    <a:pt x="944869" y="1479389"/>
                  </a:cubicBezTo>
                  <a:close/>
                </a:path>
              </a:pathLst>
            </a:custGeom>
            <a:solidFill>
              <a:srgbClr val="F3745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1120" name="Google Shape;1120;p40"/>
            <p:cNvSpPr/>
            <p:nvPr/>
          </p:nvSpPr>
          <p:spPr>
            <a:xfrm rot="-2542140">
              <a:off x="-432376" y="5798068"/>
              <a:ext cx="1310718" cy="1630581"/>
            </a:xfrm>
            <a:custGeom>
              <a:avLst/>
              <a:gdLst/>
              <a:ahLst/>
              <a:cxnLst/>
              <a:rect l="l" t="t" r="r" b="b"/>
              <a:pathLst>
                <a:path w="1620727" h="2016244" extrusionOk="0">
                  <a:moveTo>
                    <a:pt x="1605694" y="577221"/>
                  </a:moveTo>
                  <a:cubicBezTo>
                    <a:pt x="1598636" y="566639"/>
                    <a:pt x="1584520" y="556059"/>
                    <a:pt x="1570404" y="552531"/>
                  </a:cubicBezTo>
                  <a:cubicBezTo>
                    <a:pt x="1552759" y="549004"/>
                    <a:pt x="1538643" y="545478"/>
                    <a:pt x="1520998" y="552531"/>
                  </a:cubicBezTo>
                  <a:cubicBezTo>
                    <a:pt x="1506882" y="556059"/>
                    <a:pt x="1489237" y="559586"/>
                    <a:pt x="1475121" y="566639"/>
                  </a:cubicBezTo>
                  <a:cubicBezTo>
                    <a:pt x="1422186" y="587802"/>
                    <a:pt x="1372780" y="616018"/>
                    <a:pt x="1326903" y="651289"/>
                  </a:cubicBezTo>
                  <a:cubicBezTo>
                    <a:pt x="1323374" y="651289"/>
                    <a:pt x="1319845" y="658342"/>
                    <a:pt x="1316316" y="658342"/>
                  </a:cubicBezTo>
                  <a:cubicBezTo>
                    <a:pt x="1302200" y="658342"/>
                    <a:pt x="1295142" y="647761"/>
                    <a:pt x="1291613" y="637180"/>
                  </a:cubicBezTo>
                  <a:cubicBezTo>
                    <a:pt x="1291613" y="630126"/>
                    <a:pt x="1291613" y="623072"/>
                    <a:pt x="1291613" y="616018"/>
                  </a:cubicBezTo>
                  <a:cubicBezTo>
                    <a:pt x="1291613" y="594856"/>
                    <a:pt x="1298671" y="573694"/>
                    <a:pt x="1312787" y="556059"/>
                  </a:cubicBezTo>
                  <a:cubicBezTo>
                    <a:pt x="1323374" y="545478"/>
                    <a:pt x="1330432" y="534896"/>
                    <a:pt x="1341019" y="524316"/>
                  </a:cubicBezTo>
                  <a:cubicBezTo>
                    <a:pt x="1362193" y="499626"/>
                    <a:pt x="1383367" y="467883"/>
                    <a:pt x="1401012" y="439667"/>
                  </a:cubicBezTo>
                  <a:cubicBezTo>
                    <a:pt x="1425715" y="404397"/>
                    <a:pt x="1443360" y="365600"/>
                    <a:pt x="1450418" y="323275"/>
                  </a:cubicBezTo>
                  <a:cubicBezTo>
                    <a:pt x="1457476" y="295059"/>
                    <a:pt x="1457476" y="263316"/>
                    <a:pt x="1457476" y="235100"/>
                  </a:cubicBezTo>
                  <a:cubicBezTo>
                    <a:pt x="1457476" y="217465"/>
                    <a:pt x="1450418" y="199829"/>
                    <a:pt x="1443360" y="182194"/>
                  </a:cubicBezTo>
                  <a:cubicBezTo>
                    <a:pt x="1432773" y="153979"/>
                    <a:pt x="1418657" y="125762"/>
                    <a:pt x="1397483" y="101073"/>
                  </a:cubicBezTo>
                  <a:cubicBezTo>
                    <a:pt x="1372780" y="69330"/>
                    <a:pt x="1344548" y="44641"/>
                    <a:pt x="1305729" y="30533"/>
                  </a:cubicBezTo>
                  <a:cubicBezTo>
                    <a:pt x="1284555" y="19951"/>
                    <a:pt x="1259852" y="12898"/>
                    <a:pt x="1238678" y="5843"/>
                  </a:cubicBezTo>
                  <a:cubicBezTo>
                    <a:pt x="1217504" y="-1210"/>
                    <a:pt x="1196330" y="-1210"/>
                    <a:pt x="1175156" y="2316"/>
                  </a:cubicBezTo>
                  <a:cubicBezTo>
                    <a:pt x="1101047" y="9371"/>
                    <a:pt x="1033996" y="37586"/>
                    <a:pt x="977532" y="83438"/>
                  </a:cubicBezTo>
                  <a:cubicBezTo>
                    <a:pt x="952829" y="101073"/>
                    <a:pt x="931655" y="125762"/>
                    <a:pt x="914010" y="146924"/>
                  </a:cubicBezTo>
                  <a:cubicBezTo>
                    <a:pt x="889307" y="175141"/>
                    <a:pt x="868133" y="206884"/>
                    <a:pt x="846959" y="235100"/>
                  </a:cubicBezTo>
                  <a:cubicBezTo>
                    <a:pt x="811669" y="291532"/>
                    <a:pt x="779908" y="355018"/>
                    <a:pt x="751676" y="414978"/>
                  </a:cubicBezTo>
                  <a:cubicBezTo>
                    <a:pt x="705799" y="524316"/>
                    <a:pt x="666981" y="633654"/>
                    <a:pt x="628162" y="746518"/>
                  </a:cubicBezTo>
                  <a:cubicBezTo>
                    <a:pt x="610517" y="799423"/>
                    <a:pt x="589343" y="852328"/>
                    <a:pt x="564640" y="905233"/>
                  </a:cubicBezTo>
                  <a:cubicBezTo>
                    <a:pt x="536408" y="965193"/>
                    <a:pt x="501118" y="1021626"/>
                    <a:pt x="465828" y="1074531"/>
                  </a:cubicBezTo>
                  <a:cubicBezTo>
                    <a:pt x="448183" y="1102747"/>
                    <a:pt x="427009" y="1127436"/>
                    <a:pt x="402306" y="1152125"/>
                  </a:cubicBezTo>
                  <a:lnTo>
                    <a:pt x="317610" y="1240300"/>
                  </a:lnTo>
                  <a:cubicBezTo>
                    <a:pt x="317610" y="1240300"/>
                    <a:pt x="310552" y="1240300"/>
                    <a:pt x="310552" y="1240300"/>
                  </a:cubicBezTo>
                  <a:cubicBezTo>
                    <a:pt x="299965" y="1240300"/>
                    <a:pt x="292907" y="1240300"/>
                    <a:pt x="285849" y="1250882"/>
                  </a:cubicBezTo>
                  <a:cubicBezTo>
                    <a:pt x="278791" y="1257935"/>
                    <a:pt x="271733" y="1264990"/>
                    <a:pt x="264675" y="1272043"/>
                  </a:cubicBezTo>
                  <a:cubicBezTo>
                    <a:pt x="243501" y="1293206"/>
                    <a:pt x="243501" y="1293206"/>
                    <a:pt x="236443" y="1317895"/>
                  </a:cubicBezTo>
                  <a:cubicBezTo>
                    <a:pt x="208211" y="1328476"/>
                    <a:pt x="179979" y="1339058"/>
                    <a:pt x="151747" y="1342584"/>
                  </a:cubicBezTo>
                  <a:cubicBezTo>
                    <a:pt x="123515" y="1346111"/>
                    <a:pt x="95283" y="1356693"/>
                    <a:pt x="70580" y="1374328"/>
                  </a:cubicBezTo>
                  <a:cubicBezTo>
                    <a:pt x="45877" y="1391963"/>
                    <a:pt x="28232" y="1409598"/>
                    <a:pt x="10587" y="1434286"/>
                  </a:cubicBezTo>
                  <a:cubicBezTo>
                    <a:pt x="7058" y="1441341"/>
                    <a:pt x="3529" y="1448394"/>
                    <a:pt x="0" y="1458976"/>
                  </a:cubicBezTo>
                  <a:cubicBezTo>
                    <a:pt x="0" y="1473084"/>
                    <a:pt x="3529" y="1487192"/>
                    <a:pt x="17645" y="1490719"/>
                  </a:cubicBezTo>
                  <a:cubicBezTo>
                    <a:pt x="28232" y="1494246"/>
                    <a:pt x="35290" y="1497773"/>
                    <a:pt x="45877" y="1497773"/>
                  </a:cubicBezTo>
                  <a:cubicBezTo>
                    <a:pt x="74109" y="1497773"/>
                    <a:pt x="98812" y="1497773"/>
                    <a:pt x="123515" y="1483665"/>
                  </a:cubicBezTo>
                  <a:cubicBezTo>
                    <a:pt x="158805" y="1469557"/>
                    <a:pt x="187037" y="1448394"/>
                    <a:pt x="211740" y="1420179"/>
                  </a:cubicBezTo>
                  <a:cubicBezTo>
                    <a:pt x="218798" y="1413124"/>
                    <a:pt x="222327" y="1409598"/>
                    <a:pt x="229385" y="1402544"/>
                  </a:cubicBezTo>
                  <a:cubicBezTo>
                    <a:pt x="232914" y="1399016"/>
                    <a:pt x="239972" y="1395489"/>
                    <a:pt x="243501" y="1391963"/>
                  </a:cubicBezTo>
                  <a:cubicBezTo>
                    <a:pt x="243501" y="1391963"/>
                    <a:pt x="243501" y="1391963"/>
                    <a:pt x="247030" y="1391963"/>
                  </a:cubicBezTo>
                  <a:cubicBezTo>
                    <a:pt x="261146" y="1427233"/>
                    <a:pt x="282320" y="1458976"/>
                    <a:pt x="299965" y="1494246"/>
                  </a:cubicBezTo>
                  <a:cubicBezTo>
                    <a:pt x="314081" y="1518935"/>
                    <a:pt x="328197" y="1540097"/>
                    <a:pt x="342313" y="1564787"/>
                  </a:cubicBezTo>
                  <a:cubicBezTo>
                    <a:pt x="367016" y="1600057"/>
                    <a:pt x="391719" y="1635327"/>
                    <a:pt x="416422" y="1670597"/>
                  </a:cubicBezTo>
                  <a:cubicBezTo>
                    <a:pt x="430538" y="1688232"/>
                    <a:pt x="441125" y="1705867"/>
                    <a:pt x="455241" y="1723503"/>
                  </a:cubicBezTo>
                  <a:cubicBezTo>
                    <a:pt x="476415" y="1751718"/>
                    <a:pt x="497589" y="1776408"/>
                    <a:pt x="522292" y="1797570"/>
                  </a:cubicBezTo>
                  <a:cubicBezTo>
                    <a:pt x="525821" y="1801096"/>
                    <a:pt x="529350" y="1804624"/>
                    <a:pt x="532879" y="1808151"/>
                  </a:cubicBezTo>
                  <a:cubicBezTo>
                    <a:pt x="557582" y="1836367"/>
                    <a:pt x="582285" y="1861056"/>
                    <a:pt x="610517" y="1885746"/>
                  </a:cubicBezTo>
                  <a:cubicBezTo>
                    <a:pt x="624633" y="1896326"/>
                    <a:pt x="635219" y="1910434"/>
                    <a:pt x="649336" y="1921016"/>
                  </a:cubicBezTo>
                  <a:cubicBezTo>
                    <a:pt x="674038" y="1942177"/>
                    <a:pt x="702270" y="1963339"/>
                    <a:pt x="734031" y="1980975"/>
                  </a:cubicBezTo>
                  <a:cubicBezTo>
                    <a:pt x="755205" y="1991556"/>
                    <a:pt x="776379" y="2002137"/>
                    <a:pt x="797553" y="2012718"/>
                  </a:cubicBezTo>
                  <a:cubicBezTo>
                    <a:pt x="804611" y="2012718"/>
                    <a:pt x="811669" y="2016245"/>
                    <a:pt x="815198" y="2016245"/>
                  </a:cubicBezTo>
                  <a:cubicBezTo>
                    <a:pt x="836372" y="2016245"/>
                    <a:pt x="850488" y="2002137"/>
                    <a:pt x="850488" y="1988029"/>
                  </a:cubicBezTo>
                  <a:cubicBezTo>
                    <a:pt x="850488" y="1980975"/>
                    <a:pt x="846959" y="1977447"/>
                    <a:pt x="843430" y="1973921"/>
                  </a:cubicBezTo>
                  <a:cubicBezTo>
                    <a:pt x="850488" y="1945704"/>
                    <a:pt x="854017" y="1917489"/>
                    <a:pt x="861075" y="1892799"/>
                  </a:cubicBezTo>
                  <a:cubicBezTo>
                    <a:pt x="864604" y="1875164"/>
                    <a:pt x="868133" y="1861056"/>
                    <a:pt x="875191" y="1843421"/>
                  </a:cubicBezTo>
                  <a:cubicBezTo>
                    <a:pt x="899894" y="1772881"/>
                    <a:pt x="928126" y="1702340"/>
                    <a:pt x="966945" y="1635327"/>
                  </a:cubicBezTo>
                  <a:cubicBezTo>
                    <a:pt x="977532" y="1614165"/>
                    <a:pt x="988119" y="1593002"/>
                    <a:pt x="998706" y="1568314"/>
                  </a:cubicBezTo>
                  <a:cubicBezTo>
                    <a:pt x="1016351" y="1529516"/>
                    <a:pt x="1033996" y="1494246"/>
                    <a:pt x="1055170" y="1458976"/>
                  </a:cubicBezTo>
                  <a:cubicBezTo>
                    <a:pt x="1083402" y="1406071"/>
                    <a:pt x="1115163" y="1349638"/>
                    <a:pt x="1143395" y="1296733"/>
                  </a:cubicBezTo>
                  <a:cubicBezTo>
                    <a:pt x="1168098" y="1254408"/>
                    <a:pt x="1196330" y="1215612"/>
                    <a:pt x="1224562" y="1173287"/>
                  </a:cubicBezTo>
                  <a:cubicBezTo>
                    <a:pt x="1242207" y="1148598"/>
                    <a:pt x="1259852" y="1127436"/>
                    <a:pt x="1277497" y="1106274"/>
                  </a:cubicBezTo>
                  <a:cubicBezTo>
                    <a:pt x="1295142" y="1085112"/>
                    <a:pt x="1312787" y="1063949"/>
                    <a:pt x="1333961" y="1042787"/>
                  </a:cubicBezTo>
                  <a:cubicBezTo>
                    <a:pt x="1355135" y="1018099"/>
                    <a:pt x="1376309" y="996936"/>
                    <a:pt x="1393954" y="975774"/>
                  </a:cubicBezTo>
                  <a:cubicBezTo>
                    <a:pt x="1429244" y="936976"/>
                    <a:pt x="1464534" y="898180"/>
                    <a:pt x="1496295" y="859383"/>
                  </a:cubicBezTo>
                  <a:cubicBezTo>
                    <a:pt x="1520998" y="827640"/>
                    <a:pt x="1545701" y="795896"/>
                    <a:pt x="1570404" y="764153"/>
                  </a:cubicBezTo>
                  <a:cubicBezTo>
                    <a:pt x="1580991" y="746518"/>
                    <a:pt x="1591578" y="728882"/>
                    <a:pt x="1602165" y="711247"/>
                  </a:cubicBezTo>
                  <a:cubicBezTo>
                    <a:pt x="1612752" y="690085"/>
                    <a:pt x="1619810" y="668924"/>
                    <a:pt x="1619810" y="644234"/>
                  </a:cubicBezTo>
                  <a:cubicBezTo>
                    <a:pt x="1619810" y="619545"/>
                    <a:pt x="1612752" y="598383"/>
                    <a:pt x="1598636" y="577221"/>
                  </a:cubicBezTo>
                  <a:close/>
                  <a:moveTo>
                    <a:pt x="243501" y="1367273"/>
                  </a:moveTo>
                  <a:cubicBezTo>
                    <a:pt x="243501" y="1367273"/>
                    <a:pt x="243501" y="1367273"/>
                    <a:pt x="243501" y="1370801"/>
                  </a:cubicBezTo>
                  <a:cubicBezTo>
                    <a:pt x="229385" y="1381381"/>
                    <a:pt x="215269" y="1391963"/>
                    <a:pt x="201153" y="1399016"/>
                  </a:cubicBezTo>
                  <a:cubicBezTo>
                    <a:pt x="183508" y="1413124"/>
                    <a:pt x="162334" y="1423706"/>
                    <a:pt x="141160" y="1430759"/>
                  </a:cubicBezTo>
                  <a:cubicBezTo>
                    <a:pt x="130573" y="1430759"/>
                    <a:pt x="123515" y="1437814"/>
                    <a:pt x="112928" y="1434286"/>
                  </a:cubicBezTo>
                  <a:cubicBezTo>
                    <a:pt x="112928" y="1434286"/>
                    <a:pt x="105870" y="1434286"/>
                    <a:pt x="102341" y="1434286"/>
                  </a:cubicBezTo>
                  <a:cubicBezTo>
                    <a:pt x="102341" y="1430759"/>
                    <a:pt x="102341" y="1427233"/>
                    <a:pt x="105870" y="1423706"/>
                  </a:cubicBezTo>
                  <a:cubicBezTo>
                    <a:pt x="109399" y="1420179"/>
                    <a:pt x="116457" y="1413124"/>
                    <a:pt x="119986" y="1409598"/>
                  </a:cubicBezTo>
                  <a:cubicBezTo>
                    <a:pt x="134102" y="1402544"/>
                    <a:pt x="148218" y="1395489"/>
                    <a:pt x="162334" y="1388436"/>
                  </a:cubicBezTo>
                  <a:cubicBezTo>
                    <a:pt x="187037" y="1377854"/>
                    <a:pt x="211740" y="1367273"/>
                    <a:pt x="239972" y="1356693"/>
                  </a:cubicBezTo>
                  <a:cubicBezTo>
                    <a:pt x="239972" y="1356693"/>
                    <a:pt x="239972" y="1356693"/>
                    <a:pt x="243501" y="1356693"/>
                  </a:cubicBezTo>
                  <a:cubicBezTo>
                    <a:pt x="243501" y="1360219"/>
                    <a:pt x="243501" y="1363746"/>
                    <a:pt x="243501" y="1367273"/>
                  </a:cubicBezTo>
                  <a:close/>
                  <a:moveTo>
                    <a:pt x="211740" y="1416651"/>
                  </a:moveTo>
                  <a:cubicBezTo>
                    <a:pt x="201153" y="1427233"/>
                    <a:pt x="187037" y="1437814"/>
                    <a:pt x="176450" y="1444868"/>
                  </a:cubicBezTo>
                  <a:cubicBezTo>
                    <a:pt x="155276" y="1458976"/>
                    <a:pt x="130573" y="1473084"/>
                    <a:pt x="102341" y="1476611"/>
                  </a:cubicBezTo>
                  <a:cubicBezTo>
                    <a:pt x="88225" y="1476611"/>
                    <a:pt x="77638" y="1480138"/>
                    <a:pt x="63522" y="1476611"/>
                  </a:cubicBezTo>
                  <a:cubicBezTo>
                    <a:pt x="56464" y="1476611"/>
                    <a:pt x="49406" y="1476611"/>
                    <a:pt x="42348" y="1473084"/>
                  </a:cubicBezTo>
                  <a:cubicBezTo>
                    <a:pt x="31761" y="1469557"/>
                    <a:pt x="31761" y="1462503"/>
                    <a:pt x="31761" y="1451922"/>
                  </a:cubicBezTo>
                  <a:cubicBezTo>
                    <a:pt x="31761" y="1444868"/>
                    <a:pt x="35290" y="1441341"/>
                    <a:pt x="38819" y="1434286"/>
                  </a:cubicBezTo>
                  <a:cubicBezTo>
                    <a:pt x="45877" y="1420179"/>
                    <a:pt x="56464" y="1409598"/>
                    <a:pt x="70580" y="1399016"/>
                  </a:cubicBezTo>
                  <a:cubicBezTo>
                    <a:pt x="95283" y="1377854"/>
                    <a:pt x="127044" y="1363746"/>
                    <a:pt x="158805" y="1356693"/>
                  </a:cubicBezTo>
                  <a:cubicBezTo>
                    <a:pt x="176450" y="1356693"/>
                    <a:pt x="190566" y="1349638"/>
                    <a:pt x="208211" y="1346111"/>
                  </a:cubicBezTo>
                  <a:cubicBezTo>
                    <a:pt x="208211" y="1346111"/>
                    <a:pt x="211740" y="1346111"/>
                    <a:pt x="215269" y="1346111"/>
                  </a:cubicBezTo>
                  <a:cubicBezTo>
                    <a:pt x="215269" y="1346111"/>
                    <a:pt x="215269" y="1346111"/>
                    <a:pt x="215269" y="1346111"/>
                  </a:cubicBezTo>
                  <a:cubicBezTo>
                    <a:pt x="215269" y="1346111"/>
                    <a:pt x="215269" y="1346111"/>
                    <a:pt x="215269" y="1346111"/>
                  </a:cubicBezTo>
                  <a:cubicBezTo>
                    <a:pt x="215269" y="1346111"/>
                    <a:pt x="215269" y="1342584"/>
                    <a:pt x="222327" y="1346111"/>
                  </a:cubicBezTo>
                  <a:cubicBezTo>
                    <a:pt x="222327" y="1346111"/>
                    <a:pt x="222327" y="1346111"/>
                    <a:pt x="222327" y="1346111"/>
                  </a:cubicBezTo>
                  <a:cubicBezTo>
                    <a:pt x="222327" y="1346111"/>
                    <a:pt x="222327" y="1346111"/>
                    <a:pt x="222327" y="1346111"/>
                  </a:cubicBezTo>
                  <a:cubicBezTo>
                    <a:pt x="225856" y="1346111"/>
                    <a:pt x="232914" y="1339058"/>
                    <a:pt x="236443" y="1339058"/>
                  </a:cubicBezTo>
                  <a:cubicBezTo>
                    <a:pt x="236443" y="1339058"/>
                    <a:pt x="236443" y="1339058"/>
                    <a:pt x="243501" y="1339058"/>
                  </a:cubicBezTo>
                  <a:cubicBezTo>
                    <a:pt x="236443" y="1339058"/>
                    <a:pt x="229385" y="1342584"/>
                    <a:pt x="222327" y="1346111"/>
                  </a:cubicBezTo>
                  <a:cubicBezTo>
                    <a:pt x="222327" y="1346111"/>
                    <a:pt x="222327" y="1346111"/>
                    <a:pt x="222327" y="1346111"/>
                  </a:cubicBezTo>
                  <a:cubicBezTo>
                    <a:pt x="222327" y="1346111"/>
                    <a:pt x="222327" y="1346111"/>
                    <a:pt x="222327" y="1346111"/>
                  </a:cubicBezTo>
                  <a:cubicBezTo>
                    <a:pt x="222327" y="1346111"/>
                    <a:pt x="218798" y="1349638"/>
                    <a:pt x="215269" y="1346111"/>
                  </a:cubicBezTo>
                  <a:cubicBezTo>
                    <a:pt x="215269" y="1346111"/>
                    <a:pt x="215269" y="1346111"/>
                    <a:pt x="215269" y="1346111"/>
                  </a:cubicBezTo>
                  <a:cubicBezTo>
                    <a:pt x="215269" y="1346111"/>
                    <a:pt x="215269" y="1346111"/>
                    <a:pt x="215269" y="1346111"/>
                  </a:cubicBezTo>
                  <a:cubicBezTo>
                    <a:pt x="215269" y="1346111"/>
                    <a:pt x="208211" y="1349638"/>
                    <a:pt x="204682" y="1353165"/>
                  </a:cubicBezTo>
                  <a:cubicBezTo>
                    <a:pt x="194095" y="1360219"/>
                    <a:pt x="179979" y="1363746"/>
                    <a:pt x="169392" y="1367273"/>
                  </a:cubicBezTo>
                  <a:cubicBezTo>
                    <a:pt x="151747" y="1374328"/>
                    <a:pt x="130573" y="1384908"/>
                    <a:pt x="116457" y="1395489"/>
                  </a:cubicBezTo>
                  <a:cubicBezTo>
                    <a:pt x="109399" y="1402544"/>
                    <a:pt x="102341" y="1409598"/>
                    <a:pt x="95283" y="1413124"/>
                  </a:cubicBezTo>
                  <a:cubicBezTo>
                    <a:pt x="95283" y="1413124"/>
                    <a:pt x="91754" y="1420179"/>
                    <a:pt x="88225" y="1423706"/>
                  </a:cubicBezTo>
                  <a:cubicBezTo>
                    <a:pt x="88225" y="1430759"/>
                    <a:pt x="88225" y="1437814"/>
                    <a:pt x="98812" y="1441341"/>
                  </a:cubicBezTo>
                  <a:cubicBezTo>
                    <a:pt x="105870" y="1441341"/>
                    <a:pt x="109399" y="1441341"/>
                    <a:pt x="116457" y="1441341"/>
                  </a:cubicBezTo>
                  <a:cubicBezTo>
                    <a:pt x="127044" y="1441341"/>
                    <a:pt x="137631" y="1437814"/>
                    <a:pt x="148218" y="1434286"/>
                  </a:cubicBezTo>
                  <a:cubicBezTo>
                    <a:pt x="165863" y="1427233"/>
                    <a:pt x="179979" y="1420179"/>
                    <a:pt x="194095" y="1409598"/>
                  </a:cubicBezTo>
                  <a:cubicBezTo>
                    <a:pt x="211740" y="1395489"/>
                    <a:pt x="229385" y="1381381"/>
                    <a:pt x="247030" y="1370801"/>
                  </a:cubicBezTo>
                  <a:cubicBezTo>
                    <a:pt x="247030" y="1370801"/>
                    <a:pt x="247030" y="1370801"/>
                    <a:pt x="250559" y="1370801"/>
                  </a:cubicBezTo>
                  <a:cubicBezTo>
                    <a:pt x="250559" y="1370801"/>
                    <a:pt x="250559" y="1377854"/>
                    <a:pt x="250559" y="1377854"/>
                  </a:cubicBezTo>
                  <a:cubicBezTo>
                    <a:pt x="236443" y="1388436"/>
                    <a:pt x="225856" y="1402544"/>
                    <a:pt x="211740" y="1413124"/>
                  </a:cubicBezTo>
                  <a:close/>
                  <a:moveTo>
                    <a:pt x="822256" y="2005664"/>
                  </a:moveTo>
                  <a:cubicBezTo>
                    <a:pt x="815198" y="2005664"/>
                    <a:pt x="808140" y="1998610"/>
                    <a:pt x="797553" y="1995082"/>
                  </a:cubicBezTo>
                  <a:cubicBezTo>
                    <a:pt x="776379" y="1984502"/>
                    <a:pt x="758734" y="1973921"/>
                    <a:pt x="741089" y="1963339"/>
                  </a:cubicBezTo>
                  <a:cubicBezTo>
                    <a:pt x="709328" y="1945704"/>
                    <a:pt x="681097" y="1924542"/>
                    <a:pt x="656393" y="1899854"/>
                  </a:cubicBezTo>
                  <a:cubicBezTo>
                    <a:pt x="642278" y="1885746"/>
                    <a:pt x="631691" y="1875164"/>
                    <a:pt x="617574" y="1864583"/>
                  </a:cubicBezTo>
                  <a:cubicBezTo>
                    <a:pt x="599930" y="1846948"/>
                    <a:pt x="582285" y="1832840"/>
                    <a:pt x="568168" y="1815205"/>
                  </a:cubicBezTo>
                  <a:cubicBezTo>
                    <a:pt x="557582" y="1804624"/>
                    <a:pt x="546995" y="1794043"/>
                    <a:pt x="536408" y="1779935"/>
                  </a:cubicBezTo>
                  <a:cubicBezTo>
                    <a:pt x="532879" y="1776408"/>
                    <a:pt x="525821" y="1769353"/>
                    <a:pt x="522292" y="1765826"/>
                  </a:cubicBezTo>
                  <a:cubicBezTo>
                    <a:pt x="494060" y="1734083"/>
                    <a:pt x="469357" y="1705867"/>
                    <a:pt x="444654" y="1670597"/>
                  </a:cubicBezTo>
                  <a:cubicBezTo>
                    <a:pt x="419951" y="1635327"/>
                    <a:pt x="395248" y="1603584"/>
                    <a:pt x="370545" y="1564787"/>
                  </a:cubicBezTo>
                  <a:cubicBezTo>
                    <a:pt x="338784" y="1518935"/>
                    <a:pt x="310552" y="1469557"/>
                    <a:pt x="285849" y="1420179"/>
                  </a:cubicBezTo>
                  <a:cubicBezTo>
                    <a:pt x="278791" y="1402544"/>
                    <a:pt x="271733" y="1384908"/>
                    <a:pt x="264675" y="1370801"/>
                  </a:cubicBezTo>
                  <a:cubicBezTo>
                    <a:pt x="264675" y="1363746"/>
                    <a:pt x="261146" y="1356693"/>
                    <a:pt x="261146" y="1349638"/>
                  </a:cubicBezTo>
                  <a:cubicBezTo>
                    <a:pt x="261146" y="1328476"/>
                    <a:pt x="261146" y="1307314"/>
                    <a:pt x="278791" y="1293206"/>
                  </a:cubicBezTo>
                  <a:cubicBezTo>
                    <a:pt x="285849" y="1286152"/>
                    <a:pt x="292907" y="1279098"/>
                    <a:pt x="299965" y="1272043"/>
                  </a:cubicBezTo>
                  <a:cubicBezTo>
                    <a:pt x="307023" y="1264990"/>
                    <a:pt x="314081" y="1261463"/>
                    <a:pt x="321139" y="1261463"/>
                  </a:cubicBezTo>
                  <a:cubicBezTo>
                    <a:pt x="328197" y="1264990"/>
                    <a:pt x="328197" y="1272043"/>
                    <a:pt x="328197" y="1279098"/>
                  </a:cubicBezTo>
                  <a:cubicBezTo>
                    <a:pt x="328197" y="1286152"/>
                    <a:pt x="328197" y="1293206"/>
                    <a:pt x="328197" y="1300260"/>
                  </a:cubicBezTo>
                  <a:cubicBezTo>
                    <a:pt x="328197" y="1332003"/>
                    <a:pt x="331726" y="1367273"/>
                    <a:pt x="342313" y="1395489"/>
                  </a:cubicBezTo>
                  <a:cubicBezTo>
                    <a:pt x="359958" y="1451922"/>
                    <a:pt x="384661" y="1504827"/>
                    <a:pt x="412893" y="1554205"/>
                  </a:cubicBezTo>
                  <a:cubicBezTo>
                    <a:pt x="437596" y="1596530"/>
                    <a:pt x="465828" y="1638854"/>
                    <a:pt x="490531" y="1677651"/>
                  </a:cubicBezTo>
                  <a:cubicBezTo>
                    <a:pt x="501118" y="1691760"/>
                    <a:pt x="508176" y="1705867"/>
                    <a:pt x="522292" y="1719975"/>
                  </a:cubicBezTo>
                  <a:cubicBezTo>
                    <a:pt x="557582" y="1762300"/>
                    <a:pt x="596401" y="1801096"/>
                    <a:pt x="638748" y="1839894"/>
                  </a:cubicBezTo>
                  <a:cubicBezTo>
                    <a:pt x="666981" y="1864583"/>
                    <a:pt x="695213" y="1889272"/>
                    <a:pt x="726973" y="1910434"/>
                  </a:cubicBezTo>
                  <a:cubicBezTo>
                    <a:pt x="744618" y="1921016"/>
                    <a:pt x="762263" y="1928069"/>
                    <a:pt x="776379" y="1942177"/>
                  </a:cubicBezTo>
                  <a:cubicBezTo>
                    <a:pt x="797553" y="1956286"/>
                    <a:pt x="818727" y="1973921"/>
                    <a:pt x="843430" y="1988029"/>
                  </a:cubicBezTo>
                  <a:cubicBezTo>
                    <a:pt x="843430" y="1988029"/>
                    <a:pt x="846959" y="1991556"/>
                    <a:pt x="850488" y="1991556"/>
                  </a:cubicBezTo>
                  <a:cubicBezTo>
                    <a:pt x="843430" y="2009191"/>
                    <a:pt x="836372" y="2012718"/>
                    <a:pt x="822256" y="2009191"/>
                  </a:cubicBezTo>
                  <a:close/>
                  <a:moveTo>
                    <a:pt x="1591578" y="700667"/>
                  </a:moveTo>
                  <a:cubicBezTo>
                    <a:pt x="1570404" y="739464"/>
                    <a:pt x="1545701" y="774734"/>
                    <a:pt x="1517469" y="806477"/>
                  </a:cubicBezTo>
                  <a:cubicBezTo>
                    <a:pt x="1517469" y="806477"/>
                    <a:pt x="1517469" y="806477"/>
                    <a:pt x="1513940" y="806477"/>
                  </a:cubicBezTo>
                  <a:cubicBezTo>
                    <a:pt x="1513940" y="806477"/>
                    <a:pt x="1510411" y="802950"/>
                    <a:pt x="1503353" y="806477"/>
                  </a:cubicBezTo>
                  <a:cubicBezTo>
                    <a:pt x="1503353" y="810005"/>
                    <a:pt x="1503353" y="817058"/>
                    <a:pt x="1503353" y="820585"/>
                  </a:cubicBezTo>
                  <a:cubicBezTo>
                    <a:pt x="1492766" y="831166"/>
                    <a:pt x="1485708" y="845275"/>
                    <a:pt x="1475121" y="855855"/>
                  </a:cubicBezTo>
                  <a:cubicBezTo>
                    <a:pt x="1439831" y="894653"/>
                    <a:pt x="1404541" y="936976"/>
                    <a:pt x="1369251" y="975774"/>
                  </a:cubicBezTo>
                  <a:cubicBezTo>
                    <a:pt x="1348077" y="1000463"/>
                    <a:pt x="1323374" y="1028679"/>
                    <a:pt x="1302200" y="1053369"/>
                  </a:cubicBezTo>
                  <a:cubicBezTo>
                    <a:pt x="1295142" y="1060422"/>
                    <a:pt x="1288084" y="1067477"/>
                    <a:pt x="1277497" y="1067477"/>
                  </a:cubicBezTo>
                  <a:cubicBezTo>
                    <a:pt x="1277497" y="1067477"/>
                    <a:pt x="1273968" y="1067477"/>
                    <a:pt x="1270439" y="1071004"/>
                  </a:cubicBezTo>
                  <a:cubicBezTo>
                    <a:pt x="1273968" y="1071004"/>
                    <a:pt x="1277497" y="1071004"/>
                    <a:pt x="1281026" y="1074531"/>
                  </a:cubicBezTo>
                  <a:cubicBezTo>
                    <a:pt x="1273968" y="1085112"/>
                    <a:pt x="1266910" y="1095692"/>
                    <a:pt x="1256323" y="1102747"/>
                  </a:cubicBezTo>
                  <a:cubicBezTo>
                    <a:pt x="1249265" y="1102747"/>
                    <a:pt x="1256323" y="1092166"/>
                    <a:pt x="1245736" y="1092166"/>
                  </a:cubicBezTo>
                  <a:cubicBezTo>
                    <a:pt x="1238678" y="1099220"/>
                    <a:pt x="1245736" y="1106274"/>
                    <a:pt x="1245736" y="1116855"/>
                  </a:cubicBezTo>
                  <a:cubicBezTo>
                    <a:pt x="1210446" y="1162707"/>
                    <a:pt x="1178685" y="1208557"/>
                    <a:pt x="1146924" y="1257935"/>
                  </a:cubicBezTo>
                  <a:cubicBezTo>
                    <a:pt x="1139866" y="1257935"/>
                    <a:pt x="1129279" y="1257935"/>
                    <a:pt x="1122221" y="1268517"/>
                  </a:cubicBezTo>
                  <a:cubicBezTo>
                    <a:pt x="1129279" y="1268517"/>
                    <a:pt x="1132808" y="1268517"/>
                    <a:pt x="1139866" y="1268517"/>
                  </a:cubicBezTo>
                  <a:cubicBezTo>
                    <a:pt x="1139866" y="1275571"/>
                    <a:pt x="1132808" y="1282625"/>
                    <a:pt x="1129279" y="1286152"/>
                  </a:cubicBezTo>
                  <a:cubicBezTo>
                    <a:pt x="1125750" y="1286152"/>
                    <a:pt x="1122221" y="1282625"/>
                    <a:pt x="1118692" y="1279098"/>
                  </a:cubicBezTo>
                  <a:cubicBezTo>
                    <a:pt x="1111634" y="1286152"/>
                    <a:pt x="1118692" y="1289678"/>
                    <a:pt x="1122221" y="1293206"/>
                  </a:cubicBezTo>
                  <a:cubicBezTo>
                    <a:pt x="1122221" y="1293206"/>
                    <a:pt x="1122221" y="1296733"/>
                    <a:pt x="1122221" y="1300260"/>
                  </a:cubicBezTo>
                  <a:cubicBezTo>
                    <a:pt x="1104576" y="1335530"/>
                    <a:pt x="1083402" y="1367273"/>
                    <a:pt x="1065757" y="1402544"/>
                  </a:cubicBezTo>
                  <a:cubicBezTo>
                    <a:pt x="1044583" y="1441341"/>
                    <a:pt x="1026938" y="1476611"/>
                    <a:pt x="1005764" y="1515409"/>
                  </a:cubicBezTo>
                  <a:cubicBezTo>
                    <a:pt x="1005764" y="1515409"/>
                    <a:pt x="1005764" y="1515409"/>
                    <a:pt x="1002235" y="1515409"/>
                  </a:cubicBezTo>
                  <a:lnTo>
                    <a:pt x="995177" y="1508354"/>
                  </a:lnTo>
                  <a:cubicBezTo>
                    <a:pt x="988119" y="1518935"/>
                    <a:pt x="995177" y="1522462"/>
                    <a:pt x="995177" y="1529516"/>
                  </a:cubicBezTo>
                  <a:cubicBezTo>
                    <a:pt x="984590" y="1561259"/>
                    <a:pt x="963416" y="1607110"/>
                    <a:pt x="949300" y="1624745"/>
                  </a:cubicBezTo>
                  <a:cubicBezTo>
                    <a:pt x="942242" y="1624745"/>
                    <a:pt x="935184" y="1628273"/>
                    <a:pt x="928126" y="1631800"/>
                  </a:cubicBezTo>
                  <a:cubicBezTo>
                    <a:pt x="928126" y="1631800"/>
                    <a:pt x="924597" y="1631800"/>
                    <a:pt x="928126" y="1638854"/>
                  </a:cubicBezTo>
                  <a:cubicBezTo>
                    <a:pt x="931655" y="1638854"/>
                    <a:pt x="935184" y="1638854"/>
                    <a:pt x="938713" y="1638854"/>
                  </a:cubicBezTo>
                  <a:cubicBezTo>
                    <a:pt x="938713" y="1638854"/>
                    <a:pt x="945771" y="1638854"/>
                    <a:pt x="945771" y="1638854"/>
                  </a:cubicBezTo>
                  <a:cubicBezTo>
                    <a:pt x="928126" y="1681178"/>
                    <a:pt x="906952" y="1723503"/>
                    <a:pt x="889307" y="1769353"/>
                  </a:cubicBezTo>
                  <a:cubicBezTo>
                    <a:pt x="889307" y="1769353"/>
                    <a:pt x="889307" y="1769353"/>
                    <a:pt x="889307" y="1769353"/>
                  </a:cubicBezTo>
                  <a:cubicBezTo>
                    <a:pt x="885778" y="1769353"/>
                    <a:pt x="882249" y="1769353"/>
                    <a:pt x="882249" y="1776408"/>
                  </a:cubicBezTo>
                  <a:cubicBezTo>
                    <a:pt x="882249" y="1776408"/>
                    <a:pt x="882249" y="1776408"/>
                    <a:pt x="882249" y="1776408"/>
                  </a:cubicBezTo>
                  <a:cubicBezTo>
                    <a:pt x="885778" y="1786988"/>
                    <a:pt x="882249" y="1794043"/>
                    <a:pt x="875191" y="1801096"/>
                  </a:cubicBezTo>
                  <a:cubicBezTo>
                    <a:pt x="875191" y="1801096"/>
                    <a:pt x="871662" y="1804624"/>
                    <a:pt x="868133" y="1808151"/>
                  </a:cubicBezTo>
                  <a:cubicBezTo>
                    <a:pt x="868133" y="1808151"/>
                    <a:pt x="868133" y="1808151"/>
                    <a:pt x="868133" y="1808151"/>
                  </a:cubicBezTo>
                  <a:cubicBezTo>
                    <a:pt x="868133" y="1808151"/>
                    <a:pt x="871662" y="1808151"/>
                    <a:pt x="875191" y="1808151"/>
                  </a:cubicBezTo>
                  <a:cubicBezTo>
                    <a:pt x="875191" y="1808151"/>
                    <a:pt x="875191" y="1815205"/>
                    <a:pt x="875191" y="1815205"/>
                  </a:cubicBezTo>
                  <a:cubicBezTo>
                    <a:pt x="868133" y="1843421"/>
                    <a:pt x="861075" y="1868111"/>
                    <a:pt x="857546" y="1896326"/>
                  </a:cubicBezTo>
                  <a:cubicBezTo>
                    <a:pt x="857546" y="1913961"/>
                    <a:pt x="850488" y="1928069"/>
                    <a:pt x="850488" y="1942177"/>
                  </a:cubicBezTo>
                  <a:cubicBezTo>
                    <a:pt x="850488" y="1945704"/>
                    <a:pt x="850488" y="1949232"/>
                    <a:pt x="850488" y="1952759"/>
                  </a:cubicBezTo>
                  <a:cubicBezTo>
                    <a:pt x="836372" y="1952759"/>
                    <a:pt x="825785" y="1942177"/>
                    <a:pt x="815198" y="1935124"/>
                  </a:cubicBezTo>
                  <a:cubicBezTo>
                    <a:pt x="797553" y="1917489"/>
                    <a:pt x="776379" y="1906907"/>
                    <a:pt x="755205" y="1892799"/>
                  </a:cubicBezTo>
                  <a:cubicBezTo>
                    <a:pt x="751676" y="1892799"/>
                    <a:pt x="744618" y="1889272"/>
                    <a:pt x="744618" y="1882218"/>
                  </a:cubicBezTo>
                  <a:cubicBezTo>
                    <a:pt x="744618" y="1878691"/>
                    <a:pt x="748148" y="1875164"/>
                    <a:pt x="755205" y="1875164"/>
                  </a:cubicBezTo>
                  <a:cubicBezTo>
                    <a:pt x="755205" y="1875164"/>
                    <a:pt x="755205" y="1871637"/>
                    <a:pt x="748148" y="1871637"/>
                  </a:cubicBezTo>
                  <a:cubicBezTo>
                    <a:pt x="744618" y="1871637"/>
                    <a:pt x="737560" y="1871637"/>
                    <a:pt x="730503" y="1875164"/>
                  </a:cubicBezTo>
                  <a:cubicBezTo>
                    <a:pt x="716387" y="1864583"/>
                    <a:pt x="702270" y="1854002"/>
                    <a:pt x="688154" y="1839894"/>
                  </a:cubicBezTo>
                  <a:cubicBezTo>
                    <a:pt x="663452" y="1818731"/>
                    <a:pt x="638748" y="1797570"/>
                    <a:pt x="617574" y="1772881"/>
                  </a:cubicBezTo>
                  <a:cubicBezTo>
                    <a:pt x="596401" y="1751718"/>
                    <a:pt x="578756" y="1730556"/>
                    <a:pt x="557582" y="1709395"/>
                  </a:cubicBezTo>
                  <a:cubicBezTo>
                    <a:pt x="543466" y="1695286"/>
                    <a:pt x="529350" y="1677651"/>
                    <a:pt x="518763" y="1660016"/>
                  </a:cubicBezTo>
                  <a:cubicBezTo>
                    <a:pt x="508176" y="1642380"/>
                    <a:pt x="494060" y="1628273"/>
                    <a:pt x="490531" y="1607110"/>
                  </a:cubicBezTo>
                  <a:cubicBezTo>
                    <a:pt x="490531" y="1607110"/>
                    <a:pt x="490531" y="1603584"/>
                    <a:pt x="487002" y="1603584"/>
                  </a:cubicBezTo>
                  <a:cubicBezTo>
                    <a:pt x="476415" y="1603584"/>
                    <a:pt x="476415" y="1593002"/>
                    <a:pt x="472886" y="1585949"/>
                  </a:cubicBezTo>
                  <a:cubicBezTo>
                    <a:pt x="479944" y="1578895"/>
                    <a:pt x="483473" y="1585949"/>
                    <a:pt x="487002" y="1585949"/>
                  </a:cubicBezTo>
                  <a:cubicBezTo>
                    <a:pt x="487002" y="1582422"/>
                    <a:pt x="487002" y="1575367"/>
                    <a:pt x="483473" y="1571840"/>
                  </a:cubicBezTo>
                  <a:cubicBezTo>
                    <a:pt x="479944" y="1571840"/>
                    <a:pt x="472886" y="1578895"/>
                    <a:pt x="469357" y="1578895"/>
                  </a:cubicBezTo>
                  <a:cubicBezTo>
                    <a:pt x="469357" y="1578895"/>
                    <a:pt x="469357" y="1578895"/>
                    <a:pt x="469357" y="1578895"/>
                  </a:cubicBezTo>
                  <a:cubicBezTo>
                    <a:pt x="441125" y="1536570"/>
                    <a:pt x="416422" y="1490719"/>
                    <a:pt x="395248" y="1444868"/>
                  </a:cubicBezTo>
                  <a:cubicBezTo>
                    <a:pt x="384661" y="1423706"/>
                    <a:pt x="377603" y="1402544"/>
                    <a:pt x="370545" y="1377854"/>
                  </a:cubicBezTo>
                  <a:cubicBezTo>
                    <a:pt x="359958" y="1346111"/>
                    <a:pt x="356429" y="1314368"/>
                    <a:pt x="356429" y="1282625"/>
                  </a:cubicBezTo>
                  <a:cubicBezTo>
                    <a:pt x="356429" y="1268517"/>
                    <a:pt x="356429" y="1254408"/>
                    <a:pt x="349371" y="1243828"/>
                  </a:cubicBezTo>
                  <a:cubicBezTo>
                    <a:pt x="349371" y="1243828"/>
                    <a:pt x="349371" y="1236773"/>
                    <a:pt x="345842" y="1236773"/>
                  </a:cubicBezTo>
                  <a:cubicBezTo>
                    <a:pt x="363487" y="1226193"/>
                    <a:pt x="377603" y="1215612"/>
                    <a:pt x="391719" y="1201503"/>
                  </a:cubicBezTo>
                  <a:cubicBezTo>
                    <a:pt x="405835" y="1190922"/>
                    <a:pt x="416422" y="1173287"/>
                    <a:pt x="434067" y="1162707"/>
                  </a:cubicBezTo>
                  <a:cubicBezTo>
                    <a:pt x="434067" y="1169760"/>
                    <a:pt x="434067" y="1173287"/>
                    <a:pt x="434067" y="1176814"/>
                  </a:cubicBezTo>
                  <a:lnTo>
                    <a:pt x="412893" y="1197977"/>
                  </a:lnTo>
                  <a:cubicBezTo>
                    <a:pt x="423480" y="1190922"/>
                    <a:pt x="437596" y="1183868"/>
                    <a:pt x="448183" y="1173287"/>
                  </a:cubicBezTo>
                  <a:cubicBezTo>
                    <a:pt x="458770" y="1159179"/>
                    <a:pt x="469357" y="1148598"/>
                    <a:pt x="479944" y="1134490"/>
                  </a:cubicBezTo>
                  <a:cubicBezTo>
                    <a:pt x="483473" y="1130963"/>
                    <a:pt x="487002" y="1127436"/>
                    <a:pt x="490531" y="1120382"/>
                  </a:cubicBezTo>
                  <a:cubicBezTo>
                    <a:pt x="490531" y="1116855"/>
                    <a:pt x="497589" y="1113327"/>
                    <a:pt x="497589" y="1106274"/>
                  </a:cubicBezTo>
                  <a:cubicBezTo>
                    <a:pt x="490531" y="1113327"/>
                    <a:pt x="483473" y="1120382"/>
                    <a:pt x="476415" y="1130963"/>
                  </a:cubicBezTo>
                  <a:cubicBezTo>
                    <a:pt x="465828" y="1141544"/>
                    <a:pt x="458770" y="1152125"/>
                    <a:pt x="448183" y="1162707"/>
                  </a:cubicBezTo>
                  <a:cubicBezTo>
                    <a:pt x="448183" y="1162707"/>
                    <a:pt x="448183" y="1162707"/>
                    <a:pt x="444654" y="1162707"/>
                  </a:cubicBezTo>
                  <a:cubicBezTo>
                    <a:pt x="444654" y="1162707"/>
                    <a:pt x="444654" y="1159179"/>
                    <a:pt x="444654" y="1155652"/>
                  </a:cubicBezTo>
                  <a:cubicBezTo>
                    <a:pt x="444654" y="1155652"/>
                    <a:pt x="444654" y="1152125"/>
                    <a:pt x="444654" y="1148598"/>
                  </a:cubicBezTo>
                  <a:cubicBezTo>
                    <a:pt x="448183" y="1141544"/>
                    <a:pt x="455241" y="1138017"/>
                    <a:pt x="458770" y="1130963"/>
                  </a:cubicBezTo>
                  <a:cubicBezTo>
                    <a:pt x="469357" y="1116855"/>
                    <a:pt x="479944" y="1106274"/>
                    <a:pt x="490531" y="1092166"/>
                  </a:cubicBezTo>
                  <a:cubicBezTo>
                    <a:pt x="511705" y="1063949"/>
                    <a:pt x="525821" y="1035734"/>
                    <a:pt x="543466" y="1007517"/>
                  </a:cubicBezTo>
                  <a:cubicBezTo>
                    <a:pt x="543466" y="1000463"/>
                    <a:pt x="550523" y="996936"/>
                    <a:pt x="557582" y="996936"/>
                  </a:cubicBezTo>
                  <a:cubicBezTo>
                    <a:pt x="557582" y="989882"/>
                    <a:pt x="558757" y="982828"/>
                    <a:pt x="561111" y="975774"/>
                  </a:cubicBezTo>
                  <a:cubicBezTo>
                    <a:pt x="561111" y="968720"/>
                    <a:pt x="568168" y="965193"/>
                    <a:pt x="571698" y="958139"/>
                  </a:cubicBezTo>
                  <a:cubicBezTo>
                    <a:pt x="585813" y="933450"/>
                    <a:pt x="596401" y="908761"/>
                    <a:pt x="610517" y="884071"/>
                  </a:cubicBezTo>
                  <a:cubicBezTo>
                    <a:pt x="610517" y="877018"/>
                    <a:pt x="617574" y="873490"/>
                    <a:pt x="624633" y="877018"/>
                  </a:cubicBezTo>
                  <a:cubicBezTo>
                    <a:pt x="624633" y="877018"/>
                    <a:pt x="631691" y="877018"/>
                    <a:pt x="628162" y="873490"/>
                  </a:cubicBezTo>
                  <a:cubicBezTo>
                    <a:pt x="628162" y="873490"/>
                    <a:pt x="621103" y="873490"/>
                    <a:pt x="621103" y="869963"/>
                  </a:cubicBezTo>
                  <a:cubicBezTo>
                    <a:pt x="635219" y="834693"/>
                    <a:pt x="649336" y="799423"/>
                    <a:pt x="659923" y="764153"/>
                  </a:cubicBezTo>
                  <a:cubicBezTo>
                    <a:pt x="659923" y="760625"/>
                    <a:pt x="666981" y="760625"/>
                    <a:pt x="670509" y="757099"/>
                  </a:cubicBezTo>
                  <a:cubicBezTo>
                    <a:pt x="670509" y="746518"/>
                    <a:pt x="670509" y="732410"/>
                    <a:pt x="677568" y="721829"/>
                  </a:cubicBezTo>
                  <a:cubicBezTo>
                    <a:pt x="698742" y="658342"/>
                    <a:pt x="723444" y="594856"/>
                    <a:pt x="744618" y="527843"/>
                  </a:cubicBezTo>
                  <a:cubicBezTo>
                    <a:pt x="744618" y="527843"/>
                    <a:pt x="744618" y="520788"/>
                    <a:pt x="744618" y="520788"/>
                  </a:cubicBezTo>
                  <a:cubicBezTo>
                    <a:pt x="755205" y="520788"/>
                    <a:pt x="762263" y="513734"/>
                    <a:pt x="769321" y="513734"/>
                  </a:cubicBezTo>
                  <a:cubicBezTo>
                    <a:pt x="769321" y="513734"/>
                    <a:pt x="769321" y="510208"/>
                    <a:pt x="762263" y="513734"/>
                  </a:cubicBezTo>
                  <a:cubicBezTo>
                    <a:pt x="758734" y="513734"/>
                    <a:pt x="751676" y="513734"/>
                    <a:pt x="744618" y="513734"/>
                  </a:cubicBezTo>
                  <a:cubicBezTo>
                    <a:pt x="769321" y="457303"/>
                    <a:pt x="790495" y="400870"/>
                    <a:pt x="815198" y="347965"/>
                  </a:cubicBezTo>
                  <a:cubicBezTo>
                    <a:pt x="822256" y="347965"/>
                    <a:pt x="829314" y="347965"/>
                    <a:pt x="832843" y="347965"/>
                  </a:cubicBezTo>
                  <a:cubicBezTo>
                    <a:pt x="832843" y="347965"/>
                    <a:pt x="839901" y="347965"/>
                    <a:pt x="839901" y="340910"/>
                  </a:cubicBezTo>
                  <a:cubicBezTo>
                    <a:pt x="832843" y="340910"/>
                    <a:pt x="825785" y="340910"/>
                    <a:pt x="818727" y="340910"/>
                  </a:cubicBezTo>
                  <a:cubicBezTo>
                    <a:pt x="825785" y="326802"/>
                    <a:pt x="832843" y="312695"/>
                    <a:pt x="839901" y="302113"/>
                  </a:cubicBezTo>
                  <a:cubicBezTo>
                    <a:pt x="854017" y="277424"/>
                    <a:pt x="868133" y="252735"/>
                    <a:pt x="882249" y="231572"/>
                  </a:cubicBezTo>
                  <a:cubicBezTo>
                    <a:pt x="882249" y="231572"/>
                    <a:pt x="882249" y="231572"/>
                    <a:pt x="885778" y="228046"/>
                  </a:cubicBezTo>
                  <a:cubicBezTo>
                    <a:pt x="885778" y="228046"/>
                    <a:pt x="885778" y="231572"/>
                    <a:pt x="889307" y="235100"/>
                  </a:cubicBezTo>
                  <a:cubicBezTo>
                    <a:pt x="889307" y="235100"/>
                    <a:pt x="889307" y="242154"/>
                    <a:pt x="896365" y="238627"/>
                  </a:cubicBezTo>
                  <a:cubicBezTo>
                    <a:pt x="896365" y="238627"/>
                    <a:pt x="896365" y="231572"/>
                    <a:pt x="896365" y="228046"/>
                  </a:cubicBezTo>
                  <a:cubicBezTo>
                    <a:pt x="896365" y="224519"/>
                    <a:pt x="896365" y="220992"/>
                    <a:pt x="896365" y="217465"/>
                  </a:cubicBezTo>
                  <a:cubicBezTo>
                    <a:pt x="899894" y="210411"/>
                    <a:pt x="903423" y="203357"/>
                    <a:pt x="910481" y="199829"/>
                  </a:cubicBezTo>
                  <a:cubicBezTo>
                    <a:pt x="914010" y="192776"/>
                    <a:pt x="921068" y="189249"/>
                    <a:pt x="924597" y="182194"/>
                  </a:cubicBezTo>
                  <a:cubicBezTo>
                    <a:pt x="935184" y="182194"/>
                    <a:pt x="942242" y="182194"/>
                    <a:pt x="949300" y="175141"/>
                  </a:cubicBezTo>
                  <a:cubicBezTo>
                    <a:pt x="942242" y="171614"/>
                    <a:pt x="935184" y="175141"/>
                    <a:pt x="931655" y="175141"/>
                  </a:cubicBezTo>
                  <a:cubicBezTo>
                    <a:pt x="931655" y="175141"/>
                    <a:pt x="931655" y="175141"/>
                    <a:pt x="931655" y="175141"/>
                  </a:cubicBezTo>
                  <a:cubicBezTo>
                    <a:pt x="956358" y="143397"/>
                    <a:pt x="981061" y="115181"/>
                    <a:pt x="1012822" y="94019"/>
                  </a:cubicBezTo>
                  <a:cubicBezTo>
                    <a:pt x="1019880" y="86965"/>
                    <a:pt x="1026938" y="83438"/>
                    <a:pt x="1033996" y="79911"/>
                  </a:cubicBezTo>
                  <a:cubicBezTo>
                    <a:pt x="1033996" y="79911"/>
                    <a:pt x="1033996" y="79911"/>
                    <a:pt x="1033996" y="79911"/>
                  </a:cubicBezTo>
                  <a:cubicBezTo>
                    <a:pt x="1041054" y="79911"/>
                    <a:pt x="1037525" y="86965"/>
                    <a:pt x="1044583" y="86965"/>
                  </a:cubicBezTo>
                  <a:cubicBezTo>
                    <a:pt x="1044583" y="83438"/>
                    <a:pt x="1044583" y="79911"/>
                    <a:pt x="1044583" y="72856"/>
                  </a:cubicBezTo>
                  <a:cubicBezTo>
                    <a:pt x="1086931" y="44641"/>
                    <a:pt x="1164569" y="19951"/>
                    <a:pt x="1199859" y="23478"/>
                  </a:cubicBezTo>
                  <a:cubicBezTo>
                    <a:pt x="1199859" y="23478"/>
                    <a:pt x="1199859" y="30533"/>
                    <a:pt x="1199859" y="30533"/>
                  </a:cubicBezTo>
                  <a:cubicBezTo>
                    <a:pt x="1199859" y="30533"/>
                    <a:pt x="1199859" y="30533"/>
                    <a:pt x="1203388" y="30533"/>
                  </a:cubicBezTo>
                  <a:cubicBezTo>
                    <a:pt x="1206917" y="30533"/>
                    <a:pt x="1203388" y="30533"/>
                    <a:pt x="1203388" y="30533"/>
                  </a:cubicBezTo>
                  <a:cubicBezTo>
                    <a:pt x="1203388" y="30533"/>
                    <a:pt x="1203388" y="23478"/>
                    <a:pt x="1203388" y="19951"/>
                  </a:cubicBezTo>
                  <a:cubicBezTo>
                    <a:pt x="1210446" y="19951"/>
                    <a:pt x="1217504" y="19951"/>
                    <a:pt x="1224562" y="19951"/>
                  </a:cubicBezTo>
                  <a:cubicBezTo>
                    <a:pt x="1259852" y="27006"/>
                    <a:pt x="1295142" y="37586"/>
                    <a:pt x="1326903" y="55221"/>
                  </a:cubicBezTo>
                  <a:cubicBezTo>
                    <a:pt x="1330432" y="55221"/>
                    <a:pt x="1337490" y="62276"/>
                    <a:pt x="1341019" y="65803"/>
                  </a:cubicBezTo>
                  <a:cubicBezTo>
                    <a:pt x="1351606" y="72856"/>
                    <a:pt x="1355135" y="79911"/>
                    <a:pt x="1358664" y="90492"/>
                  </a:cubicBezTo>
                  <a:cubicBezTo>
                    <a:pt x="1358664" y="94019"/>
                    <a:pt x="1358664" y="101073"/>
                    <a:pt x="1365722" y="104601"/>
                  </a:cubicBezTo>
                  <a:cubicBezTo>
                    <a:pt x="1365722" y="97546"/>
                    <a:pt x="1365722" y="94019"/>
                    <a:pt x="1365722" y="86965"/>
                  </a:cubicBezTo>
                  <a:cubicBezTo>
                    <a:pt x="1372780" y="90492"/>
                    <a:pt x="1379838" y="97546"/>
                    <a:pt x="1383367" y="104601"/>
                  </a:cubicBezTo>
                  <a:cubicBezTo>
                    <a:pt x="1401012" y="125762"/>
                    <a:pt x="1411599" y="146924"/>
                    <a:pt x="1425715" y="171614"/>
                  </a:cubicBezTo>
                  <a:cubicBezTo>
                    <a:pt x="1439831" y="203357"/>
                    <a:pt x="1446889" y="238627"/>
                    <a:pt x="1446889" y="273897"/>
                  </a:cubicBezTo>
                  <a:cubicBezTo>
                    <a:pt x="1446889" y="280952"/>
                    <a:pt x="1446889" y="288005"/>
                    <a:pt x="1446889" y="298587"/>
                  </a:cubicBezTo>
                  <a:cubicBezTo>
                    <a:pt x="1439831" y="298587"/>
                    <a:pt x="1436302" y="298587"/>
                    <a:pt x="1429244" y="298587"/>
                  </a:cubicBezTo>
                  <a:cubicBezTo>
                    <a:pt x="1429244" y="305640"/>
                    <a:pt x="1439831" y="298587"/>
                    <a:pt x="1443360" y="305640"/>
                  </a:cubicBezTo>
                  <a:cubicBezTo>
                    <a:pt x="1443360" y="344437"/>
                    <a:pt x="1418657" y="400870"/>
                    <a:pt x="1404541" y="414978"/>
                  </a:cubicBezTo>
                  <a:cubicBezTo>
                    <a:pt x="1404541" y="414978"/>
                    <a:pt x="1404541" y="411451"/>
                    <a:pt x="1397483" y="407923"/>
                  </a:cubicBezTo>
                  <a:cubicBezTo>
                    <a:pt x="1393954" y="411451"/>
                    <a:pt x="1390425" y="418505"/>
                    <a:pt x="1393954" y="422032"/>
                  </a:cubicBezTo>
                  <a:cubicBezTo>
                    <a:pt x="1393954" y="429086"/>
                    <a:pt x="1393954" y="436140"/>
                    <a:pt x="1386896" y="443194"/>
                  </a:cubicBezTo>
                  <a:cubicBezTo>
                    <a:pt x="1386896" y="443194"/>
                    <a:pt x="1383367" y="446721"/>
                    <a:pt x="1383367" y="450248"/>
                  </a:cubicBezTo>
                  <a:cubicBezTo>
                    <a:pt x="1376309" y="450248"/>
                    <a:pt x="1372780" y="446721"/>
                    <a:pt x="1365722" y="450248"/>
                  </a:cubicBezTo>
                  <a:cubicBezTo>
                    <a:pt x="1369251" y="450248"/>
                    <a:pt x="1372780" y="453775"/>
                    <a:pt x="1376309" y="457303"/>
                  </a:cubicBezTo>
                  <a:cubicBezTo>
                    <a:pt x="1376309" y="457303"/>
                    <a:pt x="1376309" y="464356"/>
                    <a:pt x="1372780" y="467883"/>
                  </a:cubicBezTo>
                  <a:cubicBezTo>
                    <a:pt x="1358664" y="485518"/>
                    <a:pt x="1344548" y="503153"/>
                    <a:pt x="1330432" y="520788"/>
                  </a:cubicBezTo>
                  <a:cubicBezTo>
                    <a:pt x="1319845" y="531369"/>
                    <a:pt x="1312787" y="545478"/>
                    <a:pt x="1302200" y="556059"/>
                  </a:cubicBezTo>
                  <a:cubicBezTo>
                    <a:pt x="1302200" y="556059"/>
                    <a:pt x="1302200" y="556059"/>
                    <a:pt x="1302200" y="556059"/>
                  </a:cubicBezTo>
                  <a:cubicBezTo>
                    <a:pt x="1302200" y="556059"/>
                    <a:pt x="1298671" y="556059"/>
                    <a:pt x="1295142" y="549004"/>
                  </a:cubicBezTo>
                  <a:cubicBezTo>
                    <a:pt x="1291613" y="556059"/>
                    <a:pt x="1291613" y="559586"/>
                    <a:pt x="1295142" y="563113"/>
                  </a:cubicBezTo>
                  <a:cubicBezTo>
                    <a:pt x="1295142" y="570167"/>
                    <a:pt x="1295142" y="577221"/>
                    <a:pt x="1295142" y="584274"/>
                  </a:cubicBezTo>
                  <a:cubicBezTo>
                    <a:pt x="1295142" y="594856"/>
                    <a:pt x="1291613" y="608964"/>
                    <a:pt x="1295142" y="619545"/>
                  </a:cubicBezTo>
                  <a:cubicBezTo>
                    <a:pt x="1295142" y="637180"/>
                    <a:pt x="1305729" y="651289"/>
                    <a:pt x="1323374" y="658342"/>
                  </a:cubicBezTo>
                  <a:cubicBezTo>
                    <a:pt x="1323374" y="658342"/>
                    <a:pt x="1323374" y="658342"/>
                    <a:pt x="1323374" y="658342"/>
                  </a:cubicBezTo>
                  <a:cubicBezTo>
                    <a:pt x="1323374" y="658342"/>
                    <a:pt x="1323374" y="658342"/>
                    <a:pt x="1323374" y="658342"/>
                  </a:cubicBezTo>
                  <a:cubicBezTo>
                    <a:pt x="1323374" y="658342"/>
                    <a:pt x="1316316" y="658342"/>
                    <a:pt x="1316316" y="661869"/>
                  </a:cubicBezTo>
                  <a:cubicBezTo>
                    <a:pt x="1316316" y="661869"/>
                    <a:pt x="1316316" y="665397"/>
                    <a:pt x="1316316" y="668924"/>
                  </a:cubicBezTo>
                  <a:cubicBezTo>
                    <a:pt x="1316316" y="668924"/>
                    <a:pt x="1319845" y="675977"/>
                    <a:pt x="1323374" y="679504"/>
                  </a:cubicBezTo>
                  <a:cubicBezTo>
                    <a:pt x="1323374" y="672450"/>
                    <a:pt x="1323374" y="668924"/>
                    <a:pt x="1323374" y="665397"/>
                  </a:cubicBezTo>
                  <a:cubicBezTo>
                    <a:pt x="1326903" y="665397"/>
                    <a:pt x="1330432" y="661869"/>
                    <a:pt x="1333961" y="658342"/>
                  </a:cubicBezTo>
                  <a:cubicBezTo>
                    <a:pt x="1362193" y="644234"/>
                    <a:pt x="1390425" y="630126"/>
                    <a:pt x="1415128" y="612491"/>
                  </a:cubicBezTo>
                  <a:cubicBezTo>
                    <a:pt x="1443360" y="594856"/>
                    <a:pt x="1471592" y="580748"/>
                    <a:pt x="1503353" y="570167"/>
                  </a:cubicBezTo>
                  <a:cubicBezTo>
                    <a:pt x="1517469" y="566639"/>
                    <a:pt x="1528056" y="563113"/>
                    <a:pt x="1542172" y="559586"/>
                  </a:cubicBezTo>
                  <a:cubicBezTo>
                    <a:pt x="1552759" y="559586"/>
                    <a:pt x="1566875" y="559586"/>
                    <a:pt x="1577462" y="559586"/>
                  </a:cubicBezTo>
                  <a:cubicBezTo>
                    <a:pt x="1588049" y="563113"/>
                    <a:pt x="1598636" y="570167"/>
                    <a:pt x="1605694" y="580748"/>
                  </a:cubicBezTo>
                  <a:cubicBezTo>
                    <a:pt x="1616280" y="598383"/>
                    <a:pt x="1623339" y="616018"/>
                    <a:pt x="1619810" y="637180"/>
                  </a:cubicBezTo>
                  <a:cubicBezTo>
                    <a:pt x="1619810" y="658342"/>
                    <a:pt x="1612752" y="675977"/>
                    <a:pt x="1605694" y="693612"/>
                  </a:cubicBezTo>
                  <a:close/>
                  <a:moveTo>
                    <a:pt x="1044583" y="972247"/>
                  </a:moveTo>
                  <a:cubicBezTo>
                    <a:pt x="1044583" y="968720"/>
                    <a:pt x="1041054" y="965193"/>
                    <a:pt x="1037525" y="961666"/>
                  </a:cubicBezTo>
                  <a:cubicBezTo>
                    <a:pt x="1033996" y="961666"/>
                    <a:pt x="1026938" y="961666"/>
                    <a:pt x="1023409" y="961666"/>
                  </a:cubicBezTo>
                  <a:cubicBezTo>
                    <a:pt x="1019880" y="961666"/>
                    <a:pt x="1012822" y="965193"/>
                    <a:pt x="1009293" y="965193"/>
                  </a:cubicBezTo>
                  <a:cubicBezTo>
                    <a:pt x="1009293" y="965193"/>
                    <a:pt x="1005764" y="965193"/>
                    <a:pt x="998706" y="965193"/>
                  </a:cubicBezTo>
                  <a:cubicBezTo>
                    <a:pt x="1002235" y="958139"/>
                    <a:pt x="1005764" y="958139"/>
                    <a:pt x="1012822" y="954612"/>
                  </a:cubicBezTo>
                  <a:cubicBezTo>
                    <a:pt x="1023409" y="954612"/>
                    <a:pt x="1037525" y="951085"/>
                    <a:pt x="1048112" y="944031"/>
                  </a:cubicBezTo>
                  <a:cubicBezTo>
                    <a:pt x="1048112" y="944031"/>
                    <a:pt x="1055170" y="944031"/>
                    <a:pt x="1058699" y="944031"/>
                  </a:cubicBezTo>
                  <a:cubicBezTo>
                    <a:pt x="1058699" y="944031"/>
                    <a:pt x="1058699" y="944031"/>
                    <a:pt x="1058699" y="947558"/>
                  </a:cubicBezTo>
                  <a:cubicBezTo>
                    <a:pt x="1058699" y="947558"/>
                    <a:pt x="1051641" y="958139"/>
                    <a:pt x="1051641" y="961666"/>
                  </a:cubicBezTo>
                  <a:cubicBezTo>
                    <a:pt x="1051641" y="961666"/>
                    <a:pt x="1051641" y="961666"/>
                    <a:pt x="1048112" y="965193"/>
                  </a:cubicBezTo>
                  <a:close/>
                  <a:moveTo>
                    <a:pt x="864604" y="1670597"/>
                  </a:moveTo>
                  <a:cubicBezTo>
                    <a:pt x="864604" y="1674124"/>
                    <a:pt x="864604" y="1681178"/>
                    <a:pt x="861075" y="1684705"/>
                  </a:cubicBezTo>
                  <a:cubicBezTo>
                    <a:pt x="861075" y="1684705"/>
                    <a:pt x="857546" y="1677651"/>
                    <a:pt x="854017" y="1677651"/>
                  </a:cubicBezTo>
                  <a:cubicBezTo>
                    <a:pt x="846959" y="1677651"/>
                    <a:pt x="843430" y="1684705"/>
                    <a:pt x="836372" y="1677651"/>
                  </a:cubicBezTo>
                  <a:cubicBezTo>
                    <a:pt x="836372" y="1674124"/>
                    <a:pt x="836372" y="1670597"/>
                    <a:pt x="843430" y="1670597"/>
                  </a:cubicBezTo>
                  <a:cubicBezTo>
                    <a:pt x="854017" y="1670597"/>
                    <a:pt x="861075" y="1667070"/>
                    <a:pt x="868133" y="1660016"/>
                  </a:cubicBezTo>
                  <a:cubicBezTo>
                    <a:pt x="871662" y="1660016"/>
                    <a:pt x="875191" y="1660016"/>
                    <a:pt x="882249" y="1660016"/>
                  </a:cubicBezTo>
                  <a:cubicBezTo>
                    <a:pt x="878720" y="1670597"/>
                    <a:pt x="868133" y="1667070"/>
                    <a:pt x="864604" y="1670597"/>
                  </a:cubicBezTo>
                  <a:close/>
                  <a:moveTo>
                    <a:pt x="427009" y="1215612"/>
                  </a:moveTo>
                  <a:cubicBezTo>
                    <a:pt x="427009" y="1215612"/>
                    <a:pt x="419951" y="1219138"/>
                    <a:pt x="416422" y="1222665"/>
                  </a:cubicBezTo>
                  <a:cubicBezTo>
                    <a:pt x="416422" y="1219138"/>
                    <a:pt x="423480" y="1215612"/>
                    <a:pt x="423480" y="1212085"/>
                  </a:cubicBezTo>
                  <a:cubicBezTo>
                    <a:pt x="423480" y="1212085"/>
                    <a:pt x="423480" y="1205030"/>
                    <a:pt x="423480" y="1201503"/>
                  </a:cubicBezTo>
                  <a:cubicBezTo>
                    <a:pt x="430538" y="1201503"/>
                    <a:pt x="434067" y="1201503"/>
                    <a:pt x="437596" y="1194450"/>
                  </a:cubicBezTo>
                  <a:cubicBezTo>
                    <a:pt x="444654" y="1187395"/>
                    <a:pt x="455241" y="1176814"/>
                    <a:pt x="462299" y="1169760"/>
                  </a:cubicBezTo>
                  <a:cubicBezTo>
                    <a:pt x="462299" y="1169760"/>
                    <a:pt x="465828" y="1169760"/>
                    <a:pt x="469357" y="1166233"/>
                  </a:cubicBezTo>
                  <a:cubicBezTo>
                    <a:pt x="462299" y="1176814"/>
                    <a:pt x="455241" y="1183868"/>
                    <a:pt x="444654" y="1194450"/>
                  </a:cubicBezTo>
                  <a:cubicBezTo>
                    <a:pt x="437596" y="1201503"/>
                    <a:pt x="430538" y="1205030"/>
                    <a:pt x="427009" y="1215612"/>
                  </a:cubicBezTo>
                  <a:cubicBezTo>
                    <a:pt x="427009" y="1215612"/>
                    <a:pt x="427009" y="1215612"/>
                    <a:pt x="423480" y="1219138"/>
                  </a:cubicBezTo>
                  <a:close/>
                  <a:moveTo>
                    <a:pt x="571698" y="1719975"/>
                  </a:moveTo>
                  <a:cubicBezTo>
                    <a:pt x="546995" y="1705867"/>
                    <a:pt x="518763" y="1670597"/>
                    <a:pt x="511705" y="1645908"/>
                  </a:cubicBezTo>
                  <a:cubicBezTo>
                    <a:pt x="515234" y="1649435"/>
                    <a:pt x="518763" y="1656489"/>
                    <a:pt x="522292" y="1660016"/>
                  </a:cubicBezTo>
                  <a:cubicBezTo>
                    <a:pt x="525821" y="1663543"/>
                    <a:pt x="529350" y="1670597"/>
                    <a:pt x="532879" y="1674124"/>
                  </a:cubicBezTo>
                  <a:cubicBezTo>
                    <a:pt x="536408" y="1677651"/>
                    <a:pt x="539937" y="1684705"/>
                    <a:pt x="546995" y="1688232"/>
                  </a:cubicBezTo>
                  <a:cubicBezTo>
                    <a:pt x="550523" y="1691760"/>
                    <a:pt x="554053" y="1698813"/>
                    <a:pt x="561111" y="1702340"/>
                  </a:cubicBezTo>
                  <a:cubicBezTo>
                    <a:pt x="564640" y="1705867"/>
                    <a:pt x="571698" y="1709395"/>
                    <a:pt x="575227" y="1716448"/>
                  </a:cubicBezTo>
                  <a:close/>
                  <a:moveTo>
                    <a:pt x="1319845" y="728882"/>
                  </a:moveTo>
                  <a:cubicBezTo>
                    <a:pt x="1319845" y="735937"/>
                    <a:pt x="1323374" y="739464"/>
                    <a:pt x="1319845" y="746518"/>
                  </a:cubicBezTo>
                  <a:cubicBezTo>
                    <a:pt x="1319845" y="746518"/>
                    <a:pt x="1316316" y="746518"/>
                    <a:pt x="1316316" y="742990"/>
                  </a:cubicBezTo>
                  <a:cubicBezTo>
                    <a:pt x="1316316" y="739464"/>
                    <a:pt x="1316316" y="732410"/>
                    <a:pt x="1312787" y="725355"/>
                  </a:cubicBezTo>
                  <a:cubicBezTo>
                    <a:pt x="1312787" y="721829"/>
                    <a:pt x="1312787" y="718302"/>
                    <a:pt x="1319845" y="714775"/>
                  </a:cubicBezTo>
                  <a:cubicBezTo>
                    <a:pt x="1326903" y="714775"/>
                    <a:pt x="1333961" y="711247"/>
                    <a:pt x="1341019" y="707720"/>
                  </a:cubicBezTo>
                  <a:cubicBezTo>
                    <a:pt x="1341019" y="707720"/>
                    <a:pt x="1341019" y="707720"/>
                    <a:pt x="1348077" y="707720"/>
                  </a:cubicBezTo>
                  <a:cubicBezTo>
                    <a:pt x="1344548" y="711247"/>
                    <a:pt x="1341019" y="714775"/>
                    <a:pt x="1333961" y="718302"/>
                  </a:cubicBezTo>
                  <a:cubicBezTo>
                    <a:pt x="1330432" y="718302"/>
                    <a:pt x="1326903" y="721829"/>
                    <a:pt x="1323374" y="725355"/>
                  </a:cubicBezTo>
                  <a:close/>
                  <a:moveTo>
                    <a:pt x="635219" y="1801096"/>
                  </a:moveTo>
                  <a:cubicBezTo>
                    <a:pt x="652864" y="1818731"/>
                    <a:pt x="670509" y="1836367"/>
                    <a:pt x="691683" y="1854002"/>
                  </a:cubicBezTo>
                  <a:cubicBezTo>
                    <a:pt x="670509" y="1839894"/>
                    <a:pt x="649336" y="1825786"/>
                    <a:pt x="635219" y="1801096"/>
                  </a:cubicBezTo>
                  <a:close/>
                  <a:moveTo>
                    <a:pt x="1076344" y="295059"/>
                  </a:moveTo>
                  <a:cubicBezTo>
                    <a:pt x="1076344" y="295059"/>
                    <a:pt x="1076344" y="295059"/>
                    <a:pt x="1079873" y="295059"/>
                  </a:cubicBezTo>
                  <a:cubicBezTo>
                    <a:pt x="1079873" y="298587"/>
                    <a:pt x="1079873" y="302113"/>
                    <a:pt x="1083402" y="309167"/>
                  </a:cubicBezTo>
                  <a:cubicBezTo>
                    <a:pt x="1086931" y="309167"/>
                    <a:pt x="1090460" y="309167"/>
                    <a:pt x="1097518" y="309167"/>
                  </a:cubicBezTo>
                  <a:cubicBezTo>
                    <a:pt x="1097518" y="309167"/>
                    <a:pt x="1101047" y="309167"/>
                    <a:pt x="1101047" y="312695"/>
                  </a:cubicBezTo>
                  <a:cubicBezTo>
                    <a:pt x="1101047" y="312695"/>
                    <a:pt x="1101047" y="316222"/>
                    <a:pt x="1101047" y="316222"/>
                  </a:cubicBezTo>
                  <a:cubicBezTo>
                    <a:pt x="1101047" y="316222"/>
                    <a:pt x="1093989" y="316222"/>
                    <a:pt x="1090460" y="316222"/>
                  </a:cubicBezTo>
                  <a:cubicBezTo>
                    <a:pt x="1076344" y="316222"/>
                    <a:pt x="1069286" y="305640"/>
                    <a:pt x="1072815" y="295059"/>
                  </a:cubicBezTo>
                  <a:cubicBezTo>
                    <a:pt x="1072815" y="295059"/>
                    <a:pt x="1072815" y="295059"/>
                    <a:pt x="1072815" y="295059"/>
                  </a:cubicBezTo>
                  <a:close/>
                  <a:moveTo>
                    <a:pt x="1111634" y="76384"/>
                  </a:moveTo>
                  <a:cubicBezTo>
                    <a:pt x="1101047" y="76384"/>
                    <a:pt x="1093989" y="83438"/>
                    <a:pt x="1083402" y="86965"/>
                  </a:cubicBezTo>
                  <a:cubicBezTo>
                    <a:pt x="1083402" y="86965"/>
                    <a:pt x="1083402" y="86965"/>
                    <a:pt x="1083402" y="83438"/>
                  </a:cubicBezTo>
                  <a:cubicBezTo>
                    <a:pt x="1097518" y="69330"/>
                    <a:pt x="1118692" y="65803"/>
                    <a:pt x="1136337" y="65803"/>
                  </a:cubicBezTo>
                  <a:cubicBezTo>
                    <a:pt x="1136337" y="65803"/>
                    <a:pt x="1139866" y="65803"/>
                    <a:pt x="1139866" y="65803"/>
                  </a:cubicBezTo>
                  <a:cubicBezTo>
                    <a:pt x="1129279" y="65803"/>
                    <a:pt x="1118692" y="69330"/>
                    <a:pt x="1108105" y="72856"/>
                  </a:cubicBezTo>
                  <a:close/>
                  <a:moveTo>
                    <a:pt x="1422186" y="252735"/>
                  </a:moveTo>
                  <a:cubicBezTo>
                    <a:pt x="1418657" y="228046"/>
                    <a:pt x="1415128" y="203357"/>
                    <a:pt x="1408070" y="178667"/>
                  </a:cubicBezTo>
                  <a:cubicBezTo>
                    <a:pt x="1415128" y="182194"/>
                    <a:pt x="1415128" y="189249"/>
                    <a:pt x="1418657" y="196302"/>
                  </a:cubicBezTo>
                  <a:cubicBezTo>
                    <a:pt x="1418657" y="203357"/>
                    <a:pt x="1418657" y="210411"/>
                    <a:pt x="1422186" y="213937"/>
                  </a:cubicBezTo>
                  <a:cubicBezTo>
                    <a:pt x="1422186" y="220992"/>
                    <a:pt x="1422186" y="224519"/>
                    <a:pt x="1422186" y="231572"/>
                  </a:cubicBezTo>
                  <a:cubicBezTo>
                    <a:pt x="1422186" y="238627"/>
                    <a:pt x="1422186" y="242154"/>
                    <a:pt x="1422186" y="252735"/>
                  </a:cubicBezTo>
                  <a:close/>
                  <a:moveTo>
                    <a:pt x="748148" y="1889272"/>
                  </a:moveTo>
                  <a:cubicBezTo>
                    <a:pt x="748148" y="1889272"/>
                    <a:pt x="748148" y="1889272"/>
                    <a:pt x="748148" y="1889272"/>
                  </a:cubicBezTo>
                  <a:cubicBezTo>
                    <a:pt x="748148" y="1889272"/>
                    <a:pt x="748148" y="1889272"/>
                    <a:pt x="748148" y="1889272"/>
                  </a:cubicBezTo>
                  <a:cubicBezTo>
                    <a:pt x="748148" y="1889272"/>
                    <a:pt x="748148" y="1889272"/>
                    <a:pt x="748148" y="1889272"/>
                  </a:cubicBezTo>
                  <a:close/>
                  <a:moveTo>
                    <a:pt x="794024" y="1854002"/>
                  </a:moveTo>
                  <a:cubicBezTo>
                    <a:pt x="794024" y="1854002"/>
                    <a:pt x="794024" y="1854002"/>
                    <a:pt x="801082" y="1854002"/>
                  </a:cubicBezTo>
                  <a:cubicBezTo>
                    <a:pt x="797553" y="1861056"/>
                    <a:pt x="790495" y="1864583"/>
                    <a:pt x="783438" y="1868111"/>
                  </a:cubicBezTo>
                  <a:cubicBezTo>
                    <a:pt x="779908" y="1868111"/>
                    <a:pt x="776379" y="1868111"/>
                    <a:pt x="772850" y="1871637"/>
                  </a:cubicBezTo>
                  <a:cubicBezTo>
                    <a:pt x="765793" y="1878691"/>
                    <a:pt x="758734" y="1882218"/>
                    <a:pt x="748148" y="1885746"/>
                  </a:cubicBezTo>
                  <a:cubicBezTo>
                    <a:pt x="748148" y="1878691"/>
                    <a:pt x="755205" y="1875164"/>
                    <a:pt x="758734" y="1875164"/>
                  </a:cubicBezTo>
                  <a:cubicBezTo>
                    <a:pt x="765793" y="1871637"/>
                    <a:pt x="772850" y="1868111"/>
                    <a:pt x="779908" y="1861056"/>
                  </a:cubicBezTo>
                  <a:cubicBezTo>
                    <a:pt x="779908" y="1857529"/>
                    <a:pt x="790495" y="1854002"/>
                    <a:pt x="794024" y="1854002"/>
                  </a:cubicBezTo>
                  <a:close/>
                  <a:moveTo>
                    <a:pt x="741089" y="1180342"/>
                  </a:moveTo>
                  <a:cubicBezTo>
                    <a:pt x="741089" y="1176814"/>
                    <a:pt x="741089" y="1173287"/>
                    <a:pt x="741089" y="1169760"/>
                  </a:cubicBezTo>
                  <a:cubicBezTo>
                    <a:pt x="741089" y="1169760"/>
                    <a:pt x="741089" y="1169760"/>
                    <a:pt x="741089" y="1166233"/>
                  </a:cubicBezTo>
                  <a:cubicBezTo>
                    <a:pt x="741089" y="1166233"/>
                    <a:pt x="741089" y="1166233"/>
                    <a:pt x="744618" y="1166233"/>
                  </a:cubicBezTo>
                  <a:cubicBezTo>
                    <a:pt x="744618" y="1166233"/>
                    <a:pt x="744618" y="1169760"/>
                    <a:pt x="744618" y="1173287"/>
                  </a:cubicBezTo>
                  <a:cubicBezTo>
                    <a:pt x="744618" y="1173287"/>
                    <a:pt x="744618" y="1180342"/>
                    <a:pt x="744618" y="1180342"/>
                  </a:cubicBezTo>
                  <a:cubicBezTo>
                    <a:pt x="748148" y="1180342"/>
                    <a:pt x="755205" y="1180342"/>
                    <a:pt x="758734" y="1180342"/>
                  </a:cubicBezTo>
                  <a:cubicBezTo>
                    <a:pt x="751676" y="1183868"/>
                    <a:pt x="748148" y="1180342"/>
                    <a:pt x="741089" y="1180342"/>
                  </a:cubicBezTo>
                  <a:cubicBezTo>
                    <a:pt x="734031" y="1180342"/>
                    <a:pt x="730503" y="1187395"/>
                    <a:pt x="723444" y="1183868"/>
                  </a:cubicBezTo>
                  <a:cubicBezTo>
                    <a:pt x="723444" y="1183868"/>
                    <a:pt x="723444" y="1183868"/>
                    <a:pt x="723444" y="1183868"/>
                  </a:cubicBezTo>
                  <a:cubicBezTo>
                    <a:pt x="723444" y="1176814"/>
                    <a:pt x="730503" y="1180342"/>
                    <a:pt x="734031" y="1173287"/>
                  </a:cubicBezTo>
                  <a:close/>
                  <a:moveTo>
                    <a:pt x="790495" y="1515409"/>
                  </a:moveTo>
                  <a:cubicBezTo>
                    <a:pt x="794024" y="1515409"/>
                    <a:pt x="797553" y="1511881"/>
                    <a:pt x="801082" y="1508354"/>
                  </a:cubicBezTo>
                  <a:cubicBezTo>
                    <a:pt x="801082" y="1501300"/>
                    <a:pt x="801082" y="1497773"/>
                    <a:pt x="801082" y="1494246"/>
                  </a:cubicBezTo>
                  <a:cubicBezTo>
                    <a:pt x="801082" y="1494246"/>
                    <a:pt x="801082" y="1487192"/>
                    <a:pt x="804611" y="1487192"/>
                  </a:cubicBezTo>
                  <a:cubicBezTo>
                    <a:pt x="811669" y="1494246"/>
                    <a:pt x="811669" y="1504827"/>
                    <a:pt x="811669" y="1515409"/>
                  </a:cubicBezTo>
                  <a:cubicBezTo>
                    <a:pt x="804611" y="1520099"/>
                    <a:pt x="797553" y="1520099"/>
                    <a:pt x="790495" y="1515409"/>
                  </a:cubicBezTo>
                  <a:close/>
                  <a:moveTo>
                    <a:pt x="1168098" y="771207"/>
                  </a:moveTo>
                  <a:cubicBezTo>
                    <a:pt x="1164569" y="760625"/>
                    <a:pt x="1157511" y="753572"/>
                    <a:pt x="1164569" y="742990"/>
                  </a:cubicBezTo>
                  <a:cubicBezTo>
                    <a:pt x="1164569" y="746518"/>
                    <a:pt x="1171627" y="750045"/>
                    <a:pt x="1171627" y="753572"/>
                  </a:cubicBezTo>
                  <a:cubicBezTo>
                    <a:pt x="1175156" y="753572"/>
                    <a:pt x="1182214" y="753572"/>
                    <a:pt x="1189272" y="753572"/>
                  </a:cubicBezTo>
                  <a:cubicBezTo>
                    <a:pt x="1182214" y="753572"/>
                    <a:pt x="1178685" y="757099"/>
                    <a:pt x="1175156" y="760625"/>
                  </a:cubicBezTo>
                  <a:cubicBezTo>
                    <a:pt x="1175156" y="760625"/>
                    <a:pt x="1168098" y="767680"/>
                    <a:pt x="1164569" y="771207"/>
                  </a:cubicBezTo>
                  <a:close/>
                  <a:moveTo>
                    <a:pt x="1238678" y="295059"/>
                  </a:moveTo>
                  <a:cubicBezTo>
                    <a:pt x="1238678" y="295059"/>
                    <a:pt x="1238678" y="295059"/>
                    <a:pt x="1238678" y="291532"/>
                  </a:cubicBezTo>
                  <a:cubicBezTo>
                    <a:pt x="1242207" y="291532"/>
                    <a:pt x="1245736" y="291532"/>
                    <a:pt x="1249265" y="291532"/>
                  </a:cubicBezTo>
                  <a:cubicBezTo>
                    <a:pt x="1249265" y="291532"/>
                    <a:pt x="1249265" y="309167"/>
                    <a:pt x="1249265" y="309167"/>
                  </a:cubicBezTo>
                  <a:cubicBezTo>
                    <a:pt x="1249265" y="309167"/>
                    <a:pt x="1249265" y="316222"/>
                    <a:pt x="1249265" y="319748"/>
                  </a:cubicBezTo>
                  <a:cubicBezTo>
                    <a:pt x="1249265" y="319748"/>
                    <a:pt x="1249265" y="319748"/>
                    <a:pt x="1249265" y="319748"/>
                  </a:cubicBezTo>
                  <a:cubicBezTo>
                    <a:pt x="1249265" y="319748"/>
                    <a:pt x="1249265" y="319748"/>
                    <a:pt x="1249265" y="319748"/>
                  </a:cubicBezTo>
                  <a:cubicBezTo>
                    <a:pt x="1249265" y="319748"/>
                    <a:pt x="1249265" y="319748"/>
                    <a:pt x="1245736" y="319748"/>
                  </a:cubicBezTo>
                  <a:cubicBezTo>
                    <a:pt x="1242207" y="312695"/>
                    <a:pt x="1245736" y="302113"/>
                    <a:pt x="1245736" y="295059"/>
                  </a:cubicBezTo>
                  <a:close/>
                  <a:moveTo>
                    <a:pt x="861075" y="1832840"/>
                  </a:moveTo>
                  <a:cubicBezTo>
                    <a:pt x="861075" y="1832840"/>
                    <a:pt x="861075" y="1839894"/>
                    <a:pt x="861075" y="1839894"/>
                  </a:cubicBezTo>
                  <a:cubicBezTo>
                    <a:pt x="854017" y="1854002"/>
                    <a:pt x="850488" y="1871637"/>
                    <a:pt x="843430" y="1885746"/>
                  </a:cubicBezTo>
                  <a:cubicBezTo>
                    <a:pt x="843430" y="1885746"/>
                    <a:pt x="843430" y="1889272"/>
                    <a:pt x="839901" y="1892799"/>
                  </a:cubicBezTo>
                  <a:cubicBezTo>
                    <a:pt x="839901" y="1892799"/>
                    <a:pt x="839901" y="1889272"/>
                    <a:pt x="839901" y="1885746"/>
                  </a:cubicBezTo>
                  <a:cubicBezTo>
                    <a:pt x="843430" y="1875164"/>
                    <a:pt x="846959" y="1864583"/>
                    <a:pt x="850488" y="1854002"/>
                  </a:cubicBezTo>
                  <a:cubicBezTo>
                    <a:pt x="850488" y="1846948"/>
                    <a:pt x="857546" y="1839894"/>
                    <a:pt x="861075" y="1832840"/>
                  </a:cubicBezTo>
                  <a:close/>
                  <a:moveTo>
                    <a:pt x="836372" y="1896326"/>
                  </a:moveTo>
                  <a:cubicBezTo>
                    <a:pt x="836372" y="1896326"/>
                    <a:pt x="836372" y="1896326"/>
                    <a:pt x="836372" y="1896326"/>
                  </a:cubicBezTo>
                  <a:cubicBezTo>
                    <a:pt x="836372" y="1896326"/>
                    <a:pt x="836372" y="1896326"/>
                    <a:pt x="836372" y="1896326"/>
                  </a:cubicBezTo>
                  <a:lnTo>
                    <a:pt x="836372" y="1896326"/>
                  </a:lnTo>
                  <a:close/>
                  <a:moveTo>
                    <a:pt x="1044583" y="157506"/>
                  </a:moveTo>
                  <a:cubicBezTo>
                    <a:pt x="1048112" y="157506"/>
                    <a:pt x="1055170" y="157506"/>
                    <a:pt x="1058699" y="153979"/>
                  </a:cubicBezTo>
                  <a:cubicBezTo>
                    <a:pt x="1058699" y="153979"/>
                    <a:pt x="1065757" y="153979"/>
                    <a:pt x="1069286" y="153979"/>
                  </a:cubicBezTo>
                  <a:cubicBezTo>
                    <a:pt x="1069286" y="153979"/>
                    <a:pt x="1069286" y="157506"/>
                    <a:pt x="1062228" y="161032"/>
                  </a:cubicBezTo>
                  <a:cubicBezTo>
                    <a:pt x="1062228" y="161032"/>
                    <a:pt x="1058699" y="161032"/>
                    <a:pt x="1058699" y="161032"/>
                  </a:cubicBezTo>
                  <a:cubicBezTo>
                    <a:pt x="1055170" y="168086"/>
                    <a:pt x="1058699" y="171614"/>
                    <a:pt x="1055170" y="175141"/>
                  </a:cubicBezTo>
                  <a:cubicBezTo>
                    <a:pt x="1048112" y="171614"/>
                    <a:pt x="1044583" y="164559"/>
                    <a:pt x="1048112" y="153979"/>
                  </a:cubicBezTo>
                  <a:close/>
                  <a:moveTo>
                    <a:pt x="974003" y="693612"/>
                  </a:moveTo>
                  <a:cubicBezTo>
                    <a:pt x="974003" y="693612"/>
                    <a:pt x="970474" y="693612"/>
                    <a:pt x="970474" y="693612"/>
                  </a:cubicBezTo>
                  <a:cubicBezTo>
                    <a:pt x="966945" y="686559"/>
                    <a:pt x="963416" y="679504"/>
                    <a:pt x="959887" y="668924"/>
                  </a:cubicBezTo>
                  <a:cubicBezTo>
                    <a:pt x="959887" y="668924"/>
                    <a:pt x="959887" y="661869"/>
                    <a:pt x="959887" y="658342"/>
                  </a:cubicBezTo>
                  <a:cubicBezTo>
                    <a:pt x="974003" y="668924"/>
                    <a:pt x="974003" y="672450"/>
                    <a:pt x="974003" y="693612"/>
                  </a:cubicBezTo>
                  <a:close/>
                  <a:moveTo>
                    <a:pt x="1365722" y="136344"/>
                  </a:moveTo>
                  <a:cubicBezTo>
                    <a:pt x="1362193" y="129289"/>
                    <a:pt x="1358664" y="122236"/>
                    <a:pt x="1362193" y="111654"/>
                  </a:cubicBezTo>
                  <a:cubicBezTo>
                    <a:pt x="1362193" y="111654"/>
                    <a:pt x="1362193" y="111654"/>
                    <a:pt x="1362193" y="111654"/>
                  </a:cubicBezTo>
                  <a:cubicBezTo>
                    <a:pt x="1362193" y="111654"/>
                    <a:pt x="1365722" y="118708"/>
                    <a:pt x="1369251" y="122236"/>
                  </a:cubicBezTo>
                  <a:cubicBezTo>
                    <a:pt x="1372780" y="122236"/>
                    <a:pt x="1379838" y="122236"/>
                    <a:pt x="1383367" y="122236"/>
                  </a:cubicBezTo>
                  <a:cubicBezTo>
                    <a:pt x="1383367" y="122236"/>
                    <a:pt x="1383367" y="122236"/>
                    <a:pt x="1383367" y="122236"/>
                  </a:cubicBezTo>
                  <a:cubicBezTo>
                    <a:pt x="1379838" y="122236"/>
                    <a:pt x="1372780" y="122236"/>
                    <a:pt x="1369251" y="122236"/>
                  </a:cubicBezTo>
                  <a:cubicBezTo>
                    <a:pt x="1369251" y="122236"/>
                    <a:pt x="1369251" y="129289"/>
                    <a:pt x="1362193" y="129289"/>
                  </a:cubicBezTo>
                  <a:close/>
                  <a:moveTo>
                    <a:pt x="1556288" y="714775"/>
                  </a:moveTo>
                  <a:cubicBezTo>
                    <a:pt x="1556288" y="714775"/>
                    <a:pt x="1556288" y="714775"/>
                    <a:pt x="1556288" y="714775"/>
                  </a:cubicBezTo>
                  <a:cubicBezTo>
                    <a:pt x="1556288" y="714775"/>
                    <a:pt x="1556288" y="714775"/>
                    <a:pt x="1556288" y="714775"/>
                  </a:cubicBezTo>
                  <a:lnTo>
                    <a:pt x="1556288" y="714775"/>
                  </a:lnTo>
                  <a:close/>
                  <a:moveTo>
                    <a:pt x="751676" y="503153"/>
                  </a:moveTo>
                  <a:cubicBezTo>
                    <a:pt x="751676" y="499626"/>
                    <a:pt x="751676" y="496099"/>
                    <a:pt x="751676" y="489046"/>
                  </a:cubicBezTo>
                  <a:cubicBezTo>
                    <a:pt x="751676" y="489046"/>
                    <a:pt x="751676" y="485518"/>
                    <a:pt x="751676" y="481991"/>
                  </a:cubicBezTo>
                  <a:cubicBezTo>
                    <a:pt x="758734" y="489046"/>
                    <a:pt x="758734" y="489046"/>
                    <a:pt x="758734" y="492573"/>
                  </a:cubicBezTo>
                  <a:cubicBezTo>
                    <a:pt x="758734" y="503153"/>
                    <a:pt x="758734" y="506681"/>
                    <a:pt x="765793" y="517261"/>
                  </a:cubicBezTo>
                  <a:cubicBezTo>
                    <a:pt x="765793" y="517261"/>
                    <a:pt x="765793" y="524316"/>
                    <a:pt x="765793" y="527843"/>
                  </a:cubicBezTo>
                  <a:cubicBezTo>
                    <a:pt x="765793" y="527843"/>
                    <a:pt x="758734" y="524316"/>
                    <a:pt x="758734" y="520788"/>
                  </a:cubicBezTo>
                  <a:cubicBezTo>
                    <a:pt x="758734" y="513734"/>
                    <a:pt x="758734" y="510208"/>
                    <a:pt x="758734" y="503153"/>
                  </a:cubicBezTo>
                  <a:close/>
                  <a:moveTo>
                    <a:pt x="765793" y="517261"/>
                  </a:moveTo>
                  <a:cubicBezTo>
                    <a:pt x="765793" y="517261"/>
                    <a:pt x="765793" y="517261"/>
                    <a:pt x="765793" y="517261"/>
                  </a:cubicBezTo>
                  <a:cubicBezTo>
                    <a:pt x="765793" y="517261"/>
                    <a:pt x="765793" y="517261"/>
                    <a:pt x="765793" y="517261"/>
                  </a:cubicBezTo>
                  <a:lnTo>
                    <a:pt x="765793" y="517261"/>
                  </a:lnTo>
                  <a:close/>
                  <a:moveTo>
                    <a:pt x="755205" y="520788"/>
                  </a:moveTo>
                  <a:cubicBezTo>
                    <a:pt x="755205" y="520788"/>
                    <a:pt x="755205" y="520788"/>
                    <a:pt x="755205" y="520788"/>
                  </a:cubicBezTo>
                  <a:cubicBezTo>
                    <a:pt x="755205" y="520788"/>
                    <a:pt x="755205" y="520788"/>
                    <a:pt x="755205" y="520788"/>
                  </a:cubicBezTo>
                  <a:cubicBezTo>
                    <a:pt x="755205" y="520788"/>
                    <a:pt x="755205" y="520788"/>
                    <a:pt x="755205" y="520788"/>
                  </a:cubicBezTo>
                  <a:close/>
                  <a:moveTo>
                    <a:pt x="635219" y="1557732"/>
                  </a:moveTo>
                  <a:cubicBezTo>
                    <a:pt x="635219" y="1557732"/>
                    <a:pt x="642278" y="1550679"/>
                    <a:pt x="645807" y="1547152"/>
                  </a:cubicBezTo>
                  <a:cubicBezTo>
                    <a:pt x="645807" y="1540097"/>
                    <a:pt x="645807" y="1536570"/>
                    <a:pt x="645807" y="1529516"/>
                  </a:cubicBezTo>
                  <a:cubicBezTo>
                    <a:pt x="645807" y="1529516"/>
                    <a:pt x="645807" y="1529516"/>
                    <a:pt x="645807" y="1525989"/>
                  </a:cubicBezTo>
                  <a:cubicBezTo>
                    <a:pt x="645807" y="1525989"/>
                    <a:pt x="645807" y="1525989"/>
                    <a:pt x="649336" y="1525989"/>
                  </a:cubicBezTo>
                  <a:cubicBezTo>
                    <a:pt x="649336" y="1525989"/>
                    <a:pt x="649336" y="1529516"/>
                    <a:pt x="649336" y="1533044"/>
                  </a:cubicBezTo>
                  <a:cubicBezTo>
                    <a:pt x="649336" y="1540097"/>
                    <a:pt x="649336" y="1547152"/>
                    <a:pt x="649336" y="1554205"/>
                  </a:cubicBezTo>
                  <a:cubicBezTo>
                    <a:pt x="645807" y="1557732"/>
                    <a:pt x="638748" y="1557732"/>
                    <a:pt x="631691" y="1554205"/>
                  </a:cubicBezTo>
                  <a:close/>
                  <a:moveTo>
                    <a:pt x="1213975" y="118708"/>
                  </a:moveTo>
                  <a:cubicBezTo>
                    <a:pt x="1217504" y="122236"/>
                    <a:pt x="1221033" y="132816"/>
                    <a:pt x="1228091" y="132816"/>
                  </a:cubicBezTo>
                  <a:cubicBezTo>
                    <a:pt x="1228091" y="132816"/>
                    <a:pt x="1228091" y="132816"/>
                    <a:pt x="1228091" y="132816"/>
                  </a:cubicBezTo>
                  <a:cubicBezTo>
                    <a:pt x="1224562" y="132816"/>
                    <a:pt x="1217504" y="132816"/>
                    <a:pt x="1213975" y="136344"/>
                  </a:cubicBezTo>
                  <a:cubicBezTo>
                    <a:pt x="1210446" y="129289"/>
                    <a:pt x="1206917" y="125762"/>
                    <a:pt x="1210446" y="118708"/>
                  </a:cubicBezTo>
                  <a:cubicBezTo>
                    <a:pt x="1210446" y="118708"/>
                    <a:pt x="1210446" y="115181"/>
                    <a:pt x="1217504" y="115181"/>
                  </a:cubicBezTo>
                  <a:close/>
                  <a:moveTo>
                    <a:pt x="659923" y="866436"/>
                  </a:moveTo>
                  <a:cubicBezTo>
                    <a:pt x="666981" y="859383"/>
                    <a:pt x="681097" y="862910"/>
                    <a:pt x="688154" y="859383"/>
                  </a:cubicBezTo>
                  <a:cubicBezTo>
                    <a:pt x="688154" y="859383"/>
                    <a:pt x="691683" y="859383"/>
                    <a:pt x="695213" y="859383"/>
                  </a:cubicBezTo>
                  <a:cubicBezTo>
                    <a:pt x="692848" y="864073"/>
                    <a:pt x="686990" y="866436"/>
                    <a:pt x="677568" y="866436"/>
                  </a:cubicBezTo>
                  <a:cubicBezTo>
                    <a:pt x="677568" y="869963"/>
                    <a:pt x="677568" y="873490"/>
                    <a:pt x="677568" y="877018"/>
                  </a:cubicBezTo>
                  <a:cubicBezTo>
                    <a:pt x="674038" y="877018"/>
                    <a:pt x="670509" y="873490"/>
                    <a:pt x="666981" y="869963"/>
                  </a:cubicBezTo>
                  <a:cubicBezTo>
                    <a:pt x="666981" y="869963"/>
                    <a:pt x="659923" y="869963"/>
                    <a:pt x="659923" y="866436"/>
                  </a:cubicBezTo>
                  <a:close/>
                  <a:moveTo>
                    <a:pt x="441125" y="1268517"/>
                  </a:moveTo>
                  <a:cubicBezTo>
                    <a:pt x="441125" y="1268517"/>
                    <a:pt x="441125" y="1272043"/>
                    <a:pt x="434067" y="1275571"/>
                  </a:cubicBezTo>
                  <a:cubicBezTo>
                    <a:pt x="434067" y="1272043"/>
                    <a:pt x="430538" y="1264990"/>
                    <a:pt x="430538" y="1264990"/>
                  </a:cubicBezTo>
                  <a:cubicBezTo>
                    <a:pt x="427009" y="1257935"/>
                    <a:pt x="419951" y="1264990"/>
                    <a:pt x="419951" y="1257935"/>
                  </a:cubicBezTo>
                  <a:cubicBezTo>
                    <a:pt x="419951" y="1254408"/>
                    <a:pt x="427009" y="1254408"/>
                    <a:pt x="430538" y="1254408"/>
                  </a:cubicBezTo>
                  <a:cubicBezTo>
                    <a:pt x="437596" y="1254408"/>
                    <a:pt x="441125" y="1254408"/>
                    <a:pt x="441125" y="1261463"/>
                  </a:cubicBezTo>
                  <a:cubicBezTo>
                    <a:pt x="441125" y="1261463"/>
                    <a:pt x="441125" y="1268517"/>
                    <a:pt x="441125" y="1272043"/>
                  </a:cubicBezTo>
                  <a:close/>
                  <a:moveTo>
                    <a:pt x="1249265" y="1067477"/>
                  </a:moveTo>
                  <a:cubicBezTo>
                    <a:pt x="1249265" y="1071004"/>
                    <a:pt x="1252794" y="1074531"/>
                    <a:pt x="1256323" y="1078057"/>
                  </a:cubicBezTo>
                  <a:cubicBezTo>
                    <a:pt x="1249265" y="1078057"/>
                    <a:pt x="1245736" y="1081584"/>
                    <a:pt x="1238678" y="1078057"/>
                  </a:cubicBezTo>
                  <a:cubicBezTo>
                    <a:pt x="1238678" y="1074531"/>
                    <a:pt x="1242207" y="1071004"/>
                    <a:pt x="1242207" y="1067477"/>
                  </a:cubicBezTo>
                  <a:cubicBezTo>
                    <a:pt x="1242207" y="1063949"/>
                    <a:pt x="1242207" y="1060422"/>
                    <a:pt x="1242207" y="1053369"/>
                  </a:cubicBezTo>
                  <a:cubicBezTo>
                    <a:pt x="1249265" y="1053369"/>
                    <a:pt x="1249265" y="1060422"/>
                    <a:pt x="1249265" y="1063949"/>
                  </a:cubicBezTo>
                  <a:close/>
                  <a:moveTo>
                    <a:pt x="695213" y="1727030"/>
                  </a:moveTo>
                  <a:cubicBezTo>
                    <a:pt x="695213" y="1727030"/>
                    <a:pt x="695213" y="1734083"/>
                    <a:pt x="688154" y="1734083"/>
                  </a:cubicBezTo>
                  <a:cubicBezTo>
                    <a:pt x="683461" y="1727030"/>
                    <a:pt x="682261" y="1718812"/>
                    <a:pt x="684625" y="1709395"/>
                  </a:cubicBezTo>
                  <a:cubicBezTo>
                    <a:pt x="684625" y="1709395"/>
                    <a:pt x="688154" y="1712921"/>
                    <a:pt x="691683" y="1716448"/>
                  </a:cubicBezTo>
                  <a:cubicBezTo>
                    <a:pt x="691683" y="1716448"/>
                    <a:pt x="698742" y="1716448"/>
                    <a:pt x="698742" y="1723503"/>
                  </a:cubicBezTo>
                  <a:cubicBezTo>
                    <a:pt x="698742" y="1723503"/>
                    <a:pt x="698742" y="1723503"/>
                    <a:pt x="695213" y="1727030"/>
                  </a:cubicBezTo>
                  <a:close/>
                  <a:moveTo>
                    <a:pt x="942242" y="485518"/>
                  </a:moveTo>
                  <a:cubicBezTo>
                    <a:pt x="942242" y="485518"/>
                    <a:pt x="949300" y="489046"/>
                    <a:pt x="952829" y="492573"/>
                  </a:cubicBezTo>
                  <a:cubicBezTo>
                    <a:pt x="945771" y="499626"/>
                    <a:pt x="942242" y="499626"/>
                    <a:pt x="935184" y="492573"/>
                  </a:cubicBezTo>
                  <a:cubicBezTo>
                    <a:pt x="935184" y="483156"/>
                    <a:pt x="935184" y="474938"/>
                    <a:pt x="935184" y="467883"/>
                  </a:cubicBezTo>
                  <a:cubicBezTo>
                    <a:pt x="935184" y="474938"/>
                    <a:pt x="935184" y="478464"/>
                    <a:pt x="938713" y="481991"/>
                  </a:cubicBezTo>
                  <a:close/>
                  <a:moveTo>
                    <a:pt x="977532" y="1141544"/>
                  </a:moveTo>
                  <a:cubicBezTo>
                    <a:pt x="966945" y="1148598"/>
                    <a:pt x="952829" y="1141544"/>
                    <a:pt x="942242" y="1148598"/>
                  </a:cubicBezTo>
                  <a:cubicBezTo>
                    <a:pt x="942242" y="1148598"/>
                    <a:pt x="938713" y="1148598"/>
                    <a:pt x="935184" y="1148598"/>
                  </a:cubicBezTo>
                  <a:cubicBezTo>
                    <a:pt x="935184" y="1145071"/>
                    <a:pt x="942242" y="1141544"/>
                    <a:pt x="945771" y="1141544"/>
                  </a:cubicBezTo>
                  <a:cubicBezTo>
                    <a:pt x="952829" y="1141544"/>
                    <a:pt x="959887" y="1141544"/>
                    <a:pt x="963416" y="1138017"/>
                  </a:cubicBezTo>
                  <a:cubicBezTo>
                    <a:pt x="963416" y="1138017"/>
                    <a:pt x="970474" y="1138017"/>
                    <a:pt x="974003" y="1141544"/>
                  </a:cubicBezTo>
                  <a:cubicBezTo>
                    <a:pt x="974003" y="1141544"/>
                    <a:pt x="974003" y="1141544"/>
                    <a:pt x="974003" y="1141544"/>
                  </a:cubicBezTo>
                  <a:close/>
                  <a:moveTo>
                    <a:pt x="709328" y="1000463"/>
                  </a:moveTo>
                  <a:cubicBezTo>
                    <a:pt x="716387" y="1007517"/>
                    <a:pt x="716387" y="1014571"/>
                    <a:pt x="716387" y="1021626"/>
                  </a:cubicBezTo>
                  <a:cubicBezTo>
                    <a:pt x="716387" y="1025152"/>
                    <a:pt x="712858" y="1028679"/>
                    <a:pt x="709328" y="1028679"/>
                  </a:cubicBezTo>
                  <a:cubicBezTo>
                    <a:pt x="709328" y="1028679"/>
                    <a:pt x="702270" y="1028679"/>
                    <a:pt x="702270" y="1025152"/>
                  </a:cubicBezTo>
                  <a:cubicBezTo>
                    <a:pt x="702270" y="1025152"/>
                    <a:pt x="709328" y="1025152"/>
                    <a:pt x="709328" y="1021626"/>
                  </a:cubicBezTo>
                  <a:cubicBezTo>
                    <a:pt x="709328" y="1014571"/>
                    <a:pt x="702270" y="1007517"/>
                    <a:pt x="709328" y="996936"/>
                  </a:cubicBezTo>
                  <a:close/>
                  <a:moveTo>
                    <a:pt x="1139866" y="90492"/>
                  </a:moveTo>
                  <a:cubicBezTo>
                    <a:pt x="1129279" y="97546"/>
                    <a:pt x="1111634" y="101073"/>
                    <a:pt x="1093989" y="104601"/>
                  </a:cubicBezTo>
                  <a:cubicBezTo>
                    <a:pt x="1104576" y="97546"/>
                    <a:pt x="1118692" y="94019"/>
                    <a:pt x="1129279" y="90492"/>
                  </a:cubicBezTo>
                  <a:cubicBezTo>
                    <a:pt x="1129279" y="90492"/>
                    <a:pt x="1136337" y="90492"/>
                    <a:pt x="1139866" y="90492"/>
                  </a:cubicBezTo>
                  <a:close/>
                  <a:moveTo>
                    <a:pt x="599930" y="1384908"/>
                  </a:moveTo>
                  <a:cubicBezTo>
                    <a:pt x="610517" y="1381381"/>
                    <a:pt x="606988" y="1374328"/>
                    <a:pt x="606988" y="1367273"/>
                  </a:cubicBezTo>
                  <a:cubicBezTo>
                    <a:pt x="606988" y="1367273"/>
                    <a:pt x="606988" y="1360219"/>
                    <a:pt x="610517" y="1360219"/>
                  </a:cubicBezTo>
                  <a:cubicBezTo>
                    <a:pt x="610517" y="1367273"/>
                    <a:pt x="610517" y="1370801"/>
                    <a:pt x="614046" y="1377854"/>
                  </a:cubicBezTo>
                  <a:cubicBezTo>
                    <a:pt x="614046" y="1377854"/>
                    <a:pt x="621103" y="1377854"/>
                    <a:pt x="621103" y="1384908"/>
                  </a:cubicBezTo>
                  <a:cubicBezTo>
                    <a:pt x="617574" y="1384908"/>
                    <a:pt x="610517" y="1388436"/>
                    <a:pt x="599930" y="1384908"/>
                  </a:cubicBezTo>
                  <a:close/>
                  <a:moveTo>
                    <a:pt x="981061" y="1466029"/>
                  </a:moveTo>
                  <a:cubicBezTo>
                    <a:pt x="981061" y="1466029"/>
                    <a:pt x="974003" y="1466029"/>
                    <a:pt x="970474" y="1466029"/>
                  </a:cubicBezTo>
                  <a:cubicBezTo>
                    <a:pt x="966945" y="1469557"/>
                    <a:pt x="959887" y="1469557"/>
                    <a:pt x="952829" y="1473084"/>
                  </a:cubicBezTo>
                  <a:cubicBezTo>
                    <a:pt x="952829" y="1473084"/>
                    <a:pt x="949300" y="1473084"/>
                    <a:pt x="949300" y="1473084"/>
                  </a:cubicBezTo>
                  <a:cubicBezTo>
                    <a:pt x="956358" y="1466029"/>
                    <a:pt x="963416" y="1473084"/>
                    <a:pt x="970474" y="1466029"/>
                  </a:cubicBezTo>
                  <a:cubicBezTo>
                    <a:pt x="970474" y="1462503"/>
                    <a:pt x="970474" y="1458976"/>
                    <a:pt x="970474" y="1455449"/>
                  </a:cubicBezTo>
                  <a:cubicBezTo>
                    <a:pt x="970474" y="1455449"/>
                    <a:pt x="970474" y="1455449"/>
                    <a:pt x="974003" y="1451922"/>
                  </a:cubicBezTo>
                  <a:cubicBezTo>
                    <a:pt x="981061" y="1455449"/>
                    <a:pt x="974003" y="1462503"/>
                    <a:pt x="974003" y="1466029"/>
                  </a:cubicBezTo>
                  <a:close/>
                  <a:moveTo>
                    <a:pt x="981061" y="1466029"/>
                  </a:moveTo>
                  <a:cubicBezTo>
                    <a:pt x="981061" y="1466029"/>
                    <a:pt x="981061" y="1466029"/>
                    <a:pt x="981061" y="1466029"/>
                  </a:cubicBezTo>
                  <a:lnTo>
                    <a:pt x="981061" y="1466029"/>
                  </a:lnTo>
                  <a:cubicBezTo>
                    <a:pt x="981061" y="1466029"/>
                    <a:pt x="981061" y="1466029"/>
                    <a:pt x="981061" y="1466029"/>
                  </a:cubicBezTo>
                  <a:close/>
                  <a:moveTo>
                    <a:pt x="779908" y="1349638"/>
                  </a:moveTo>
                  <a:cubicBezTo>
                    <a:pt x="779908" y="1349638"/>
                    <a:pt x="772850" y="1353165"/>
                    <a:pt x="772850" y="1356693"/>
                  </a:cubicBezTo>
                  <a:cubicBezTo>
                    <a:pt x="765793" y="1349638"/>
                    <a:pt x="765793" y="1346111"/>
                    <a:pt x="769321" y="1335530"/>
                  </a:cubicBezTo>
                  <a:cubicBezTo>
                    <a:pt x="769321" y="1335530"/>
                    <a:pt x="769321" y="1335530"/>
                    <a:pt x="772850" y="1335530"/>
                  </a:cubicBezTo>
                  <a:cubicBezTo>
                    <a:pt x="776379" y="1335530"/>
                    <a:pt x="783438" y="1335530"/>
                    <a:pt x="790495" y="1335530"/>
                  </a:cubicBezTo>
                  <a:cubicBezTo>
                    <a:pt x="790495" y="1342584"/>
                    <a:pt x="786966" y="1342584"/>
                    <a:pt x="783438" y="1342584"/>
                  </a:cubicBezTo>
                  <a:close/>
                  <a:moveTo>
                    <a:pt x="952829" y="1324949"/>
                  </a:moveTo>
                  <a:cubicBezTo>
                    <a:pt x="952829" y="1321422"/>
                    <a:pt x="949300" y="1317895"/>
                    <a:pt x="945771" y="1314368"/>
                  </a:cubicBezTo>
                  <a:cubicBezTo>
                    <a:pt x="938713" y="1314368"/>
                    <a:pt x="935184" y="1314368"/>
                    <a:pt x="931655" y="1314368"/>
                  </a:cubicBezTo>
                  <a:cubicBezTo>
                    <a:pt x="931655" y="1314368"/>
                    <a:pt x="931655" y="1314368"/>
                    <a:pt x="931655" y="1314368"/>
                  </a:cubicBezTo>
                  <a:cubicBezTo>
                    <a:pt x="931655" y="1307314"/>
                    <a:pt x="938713" y="1307314"/>
                    <a:pt x="942242" y="1307314"/>
                  </a:cubicBezTo>
                  <a:cubicBezTo>
                    <a:pt x="949300" y="1307314"/>
                    <a:pt x="956358" y="1307314"/>
                    <a:pt x="959887" y="1317895"/>
                  </a:cubicBezTo>
                  <a:cubicBezTo>
                    <a:pt x="959887" y="1317895"/>
                    <a:pt x="959887" y="1324949"/>
                    <a:pt x="956358" y="1324949"/>
                  </a:cubicBezTo>
                  <a:close/>
                  <a:moveTo>
                    <a:pt x="832843" y="1949232"/>
                  </a:moveTo>
                  <a:cubicBezTo>
                    <a:pt x="815198" y="1942177"/>
                    <a:pt x="811669" y="1938651"/>
                    <a:pt x="804611" y="1928069"/>
                  </a:cubicBezTo>
                  <a:cubicBezTo>
                    <a:pt x="811669" y="1931597"/>
                    <a:pt x="818727" y="1935124"/>
                    <a:pt x="825785" y="1938651"/>
                  </a:cubicBezTo>
                  <a:cubicBezTo>
                    <a:pt x="825785" y="1938651"/>
                    <a:pt x="825785" y="1938651"/>
                    <a:pt x="825785" y="1935124"/>
                  </a:cubicBezTo>
                  <a:cubicBezTo>
                    <a:pt x="825785" y="1935124"/>
                    <a:pt x="825785" y="1935124"/>
                    <a:pt x="825785" y="1935124"/>
                  </a:cubicBezTo>
                  <a:cubicBezTo>
                    <a:pt x="832843" y="1935124"/>
                    <a:pt x="832843" y="1942177"/>
                    <a:pt x="836372" y="1949232"/>
                  </a:cubicBezTo>
                  <a:close/>
                  <a:moveTo>
                    <a:pt x="935184" y="1145071"/>
                  </a:moveTo>
                  <a:cubicBezTo>
                    <a:pt x="928126" y="1152125"/>
                    <a:pt x="928126" y="1152125"/>
                    <a:pt x="914010" y="1152125"/>
                  </a:cubicBezTo>
                  <a:cubicBezTo>
                    <a:pt x="914010" y="1145071"/>
                    <a:pt x="914010" y="1141544"/>
                    <a:pt x="914010" y="1134490"/>
                  </a:cubicBezTo>
                  <a:cubicBezTo>
                    <a:pt x="921068" y="1134490"/>
                    <a:pt x="921068" y="1138017"/>
                    <a:pt x="921068" y="1141544"/>
                  </a:cubicBezTo>
                  <a:cubicBezTo>
                    <a:pt x="924597" y="1141544"/>
                    <a:pt x="928126" y="1141544"/>
                    <a:pt x="931655" y="1141544"/>
                  </a:cubicBezTo>
                  <a:cubicBezTo>
                    <a:pt x="931655" y="1141544"/>
                    <a:pt x="931655" y="1141544"/>
                    <a:pt x="935184" y="1145071"/>
                  </a:cubicBezTo>
                  <a:close/>
                  <a:moveTo>
                    <a:pt x="935184" y="1145071"/>
                  </a:moveTo>
                  <a:cubicBezTo>
                    <a:pt x="935184" y="1145071"/>
                    <a:pt x="935184" y="1145071"/>
                    <a:pt x="935184" y="1145071"/>
                  </a:cubicBezTo>
                  <a:cubicBezTo>
                    <a:pt x="935184" y="1145071"/>
                    <a:pt x="935184" y="1145071"/>
                    <a:pt x="935184" y="1145071"/>
                  </a:cubicBezTo>
                  <a:cubicBezTo>
                    <a:pt x="935184" y="1145071"/>
                    <a:pt x="935184" y="1145071"/>
                    <a:pt x="935184" y="1145071"/>
                  </a:cubicBezTo>
                  <a:cubicBezTo>
                    <a:pt x="935184" y="1145071"/>
                    <a:pt x="935184" y="1145071"/>
                    <a:pt x="935184" y="1145071"/>
                  </a:cubicBezTo>
                  <a:lnTo>
                    <a:pt x="935184" y="1145071"/>
                  </a:lnTo>
                  <a:close/>
                  <a:moveTo>
                    <a:pt x="1556288" y="665397"/>
                  </a:moveTo>
                  <a:cubicBezTo>
                    <a:pt x="1556288" y="679504"/>
                    <a:pt x="1556288" y="686559"/>
                    <a:pt x="1542172" y="707720"/>
                  </a:cubicBezTo>
                  <a:cubicBezTo>
                    <a:pt x="1542172" y="707720"/>
                    <a:pt x="1542172" y="707720"/>
                    <a:pt x="1542172" y="704194"/>
                  </a:cubicBezTo>
                  <a:cubicBezTo>
                    <a:pt x="1545701" y="693612"/>
                    <a:pt x="1549230" y="679504"/>
                    <a:pt x="1552759" y="668924"/>
                  </a:cubicBezTo>
                  <a:cubicBezTo>
                    <a:pt x="1552759" y="668924"/>
                    <a:pt x="1552759" y="668924"/>
                    <a:pt x="1556288" y="668924"/>
                  </a:cubicBezTo>
                  <a:close/>
                  <a:moveTo>
                    <a:pt x="1542172" y="707720"/>
                  </a:moveTo>
                  <a:cubicBezTo>
                    <a:pt x="1542172" y="707720"/>
                    <a:pt x="1542172" y="707720"/>
                    <a:pt x="1542172" y="707720"/>
                  </a:cubicBezTo>
                  <a:cubicBezTo>
                    <a:pt x="1542172" y="707720"/>
                    <a:pt x="1542172" y="707720"/>
                    <a:pt x="1542172" y="707720"/>
                  </a:cubicBezTo>
                  <a:cubicBezTo>
                    <a:pt x="1542172" y="707720"/>
                    <a:pt x="1542172" y="707720"/>
                    <a:pt x="1542172" y="707720"/>
                  </a:cubicBezTo>
                  <a:cubicBezTo>
                    <a:pt x="1542172" y="707720"/>
                    <a:pt x="1542172" y="707720"/>
                    <a:pt x="1542172" y="707720"/>
                  </a:cubicBezTo>
                  <a:cubicBezTo>
                    <a:pt x="1542172" y="707720"/>
                    <a:pt x="1542172" y="707720"/>
                    <a:pt x="1542172" y="707720"/>
                  </a:cubicBezTo>
                  <a:close/>
                  <a:moveTo>
                    <a:pt x="1086931" y="1120382"/>
                  </a:moveTo>
                  <a:cubicBezTo>
                    <a:pt x="1079873" y="1123909"/>
                    <a:pt x="1076344" y="1120382"/>
                    <a:pt x="1076344" y="1113327"/>
                  </a:cubicBezTo>
                  <a:cubicBezTo>
                    <a:pt x="1076344" y="1113327"/>
                    <a:pt x="1076344" y="1109801"/>
                    <a:pt x="1076344" y="1102747"/>
                  </a:cubicBezTo>
                  <a:cubicBezTo>
                    <a:pt x="1079873" y="1102747"/>
                    <a:pt x="1083402" y="1106274"/>
                    <a:pt x="1083402" y="1109801"/>
                  </a:cubicBezTo>
                  <a:cubicBezTo>
                    <a:pt x="1083402" y="1109801"/>
                    <a:pt x="1090460" y="1109801"/>
                    <a:pt x="1093989" y="1109801"/>
                  </a:cubicBezTo>
                  <a:cubicBezTo>
                    <a:pt x="1093989" y="1116855"/>
                    <a:pt x="1086931" y="1116855"/>
                    <a:pt x="1083402" y="1116855"/>
                  </a:cubicBezTo>
                  <a:close/>
                  <a:moveTo>
                    <a:pt x="794024" y="510208"/>
                  </a:moveTo>
                  <a:cubicBezTo>
                    <a:pt x="804611" y="503153"/>
                    <a:pt x="811669" y="503153"/>
                    <a:pt x="822256" y="510208"/>
                  </a:cubicBezTo>
                  <a:cubicBezTo>
                    <a:pt x="822256" y="510208"/>
                    <a:pt x="818727" y="517261"/>
                    <a:pt x="815198" y="517261"/>
                  </a:cubicBezTo>
                  <a:cubicBezTo>
                    <a:pt x="808140" y="517261"/>
                    <a:pt x="801082" y="520788"/>
                    <a:pt x="790495" y="513734"/>
                  </a:cubicBezTo>
                  <a:close/>
                  <a:moveTo>
                    <a:pt x="1383367" y="273897"/>
                  </a:moveTo>
                  <a:cubicBezTo>
                    <a:pt x="1383367" y="273897"/>
                    <a:pt x="1386896" y="277424"/>
                    <a:pt x="1390425" y="280952"/>
                  </a:cubicBezTo>
                  <a:cubicBezTo>
                    <a:pt x="1390425" y="280952"/>
                    <a:pt x="1397483" y="280952"/>
                    <a:pt x="1397483" y="284478"/>
                  </a:cubicBezTo>
                  <a:cubicBezTo>
                    <a:pt x="1397483" y="284478"/>
                    <a:pt x="1390425" y="284478"/>
                    <a:pt x="1390425" y="284478"/>
                  </a:cubicBezTo>
                  <a:cubicBezTo>
                    <a:pt x="1390425" y="284478"/>
                    <a:pt x="1390425" y="291532"/>
                    <a:pt x="1383367" y="295059"/>
                  </a:cubicBezTo>
                  <a:cubicBezTo>
                    <a:pt x="1383367" y="288005"/>
                    <a:pt x="1379838" y="284478"/>
                    <a:pt x="1376309" y="280952"/>
                  </a:cubicBezTo>
                  <a:cubicBezTo>
                    <a:pt x="1376309" y="280952"/>
                    <a:pt x="1379838" y="273897"/>
                    <a:pt x="1383367" y="270370"/>
                  </a:cubicBezTo>
                  <a:close/>
                  <a:moveTo>
                    <a:pt x="783438" y="845275"/>
                  </a:moveTo>
                  <a:cubicBezTo>
                    <a:pt x="790495" y="834693"/>
                    <a:pt x="801082" y="834693"/>
                    <a:pt x="811669" y="838220"/>
                  </a:cubicBezTo>
                  <a:cubicBezTo>
                    <a:pt x="801082" y="845275"/>
                    <a:pt x="797553" y="848801"/>
                    <a:pt x="790495" y="848801"/>
                  </a:cubicBezTo>
                  <a:cubicBezTo>
                    <a:pt x="790495" y="848801"/>
                    <a:pt x="790495" y="848801"/>
                    <a:pt x="783438" y="848801"/>
                  </a:cubicBezTo>
                  <a:close/>
                  <a:moveTo>
                    <a:pt x="659923" y="1628273"/>
                  </a:moveTo>
                  <a:cubicBezTo>
                    <a:pt x="652864" y="1621219"/>
                    <a:pt x="652864" y="1614165"/>
                    <a:pt x="652864" y="1607110"/>
                  </a:cubicBezTo>
                  <a:cubicBezTo>
                    <a:pt x="652864" y="1607110"/>
                    <a:pt x="652864" y="1607110"/>
                    <a:pt x="652864" y="1603584"/>
                  </a:cubicBezTo>
                  <a:cubicBezTo>
                    <a:pt x="652864" y="1603584"/>
                    <a:pt x="652864" y="1603584"/>
                    <a:pt x="652864" y="1603584"/>
                  </a:cubicBezTo>
                  <a:cubicBezTo>
                    <a:pt x="659923" y="1610637"/>
                    <a:pt x="659923" y="1621219"/>
                    <a:pt x="659923" y="1628273"/>
                  </a:cubicBezTo>
                  <a:cubicBezTo>
                    <a:pt x="659923" y="1628273"/>
                    <a:pt x="659923" y="1628273"/>
                    <a:pt x="659923" y="1628273"/>
                  </a:cubicBezTo>
                  <a:close/>
                  <a:moveTo>
                    <a:pt x="1468063" y="651289"/>
                  </a:moveTo>
                  <a:cubicBezTo>
                    <a:pt x="1468063" y="640707"/>
                    <a:pt x="1478650" y="637180"/>
                    <a:pt x="1485708" y="637180"/>
                  </a:cubicBezTo>
                  <a:cubicBezTo>
                    <a:pt x="1485708" y="637180"/>
                    <a:pt x="1485708" y="637180"/>
                    <a:pt x="1489237" y="637180"/>
                  </a:cubicBezTo>
                  <a:cubicBezTo>
                    <a:pt x="1489237" y="637180"/>
                    <a:pt x="1489237" y="637180"/>
                    <a:pt x="1489237" y="637180"/>
                  </a:cubicBezTo>
                  <a:cubicBezTo>
                    <a:pt x="1485708" y="644234"/>
                    <a:pt x="1478650" y="644234"/>
                    <a:pt x="1468063" y="644234"/>
                  </a:cubicBezTo>
                  <a:close/>
                  <a:moveTo>
                    <a:pt x="1344548" y="802950"/>
                  </a:moveTo>
                  <a:cubicBezTo>
                    <a:pt x="1348077" y="810005"/>
                    <a:pt x="1351606" y="817058"/>
                    <a:pt x="1348077" y="824112"/>
                  </a:cubicBezTo>
                  <a:cubicBezTo>
                    <a:pt x="1337490" y="817058"/>
                    <a:pt x="1337490" y="810005"/>
                    <a:pt x="1337490" y="802950"/>
                  </a:cubicBezTo>
                  <a:cubicBezTo>
                    <a:pt x="1337490" y="802950"/>
                    <a:pt x="1337490" y="802950"/>
                    <a:pt x="1337490" y="802950"/>
                  </a:cubicBezTo>
                  <a:cubicBezTo>
                    <a:pt x="1337490" y="802950"/>
                    <a:pt x="1337490" y="802950"/>
                    <a:pt x="1337490" y="802950"/>
                  </a:cubicBezTo>
                  <a:close/>
                  <a:moveTo>
                    <a:pt x="462299" y="1416651"/>
                  </a:moveTo>
                  <a:cubicBezTo>
                    <a:pt x="455241" y="1423706"/>
                    <a:pt x="451712" y="1423706"/>
                    <a:pt x="444654" y="1420179"/>
                  </a:cubicBezTo>
                  <a:cubicBezTo>
                    <a:pt x="444654" y="1416651"/>
                    <a:pt x="448183" y="1409598"/>
                    <a:pt x="451712" y="1406071"/>
                  </a:cubicBezTo>
                  <a:cubicBezTo>
                    <a:pt x="455241" y="1409598"/>
                    <a:pt x="458770" y="1413124"/>
                    <a:pt x="462299" y="1416651"/>
                  </a:cubicBezTo>
                  <a:close/>
                  <a:moveTo>
                    <a:pt x="1122221" y="771207"/>
                  </a:moveTo>
                  <a:cubicBezTo>
                    <a:pt x="1129279" y="764153"/>
                    <a:pt x="1136337" y="764153"/>
                    <a:pt x="1143395" y="764153"/>
                  </a:cubicBezTo>
                  <a:cubicBezTo>
                    <a:pt x="1143395" y="764153"/>
                    <a:pt x="1146924" y="764153"/>
                    <a:pt x="1150453" y="764153"/>
                  </a:cubicBezTo>
                  <a:cubicBezTo>
                    <a:pt x="1150453" y="764153"/>
                    <a:pt x="1150453" y="764153"/>
                    <a:pt x="1150453" y="764153"/>
                  </a:cubicBezTo>
                  <a:cubicBezTo>
                    <a:pt x="1143395" y="764153"/>
                    <a:pt x="1132808" y="771207"/>
                    <a:pt x="1122221" y="764153"/>
                  </a:cubicBezTo>
                  <a:close/>
                  <a:moveTo>
                    <a:pt x="1069286" y="259789"/>
                  </a:moveTo>
                  <a:cubicBezTo>
                    <a:pt x="1079873" y="266843"/>
                    <a:pt x="1079873" y="273897"/>
                    <a:pt x="1069286" y="280952"/>
                  </a:cubicBezTo>
                  <a:cubicBezTo>
                    <a:pt x="1064593" y="273897"/>
                    <a:pt x="1064593" y="266843"/>
                    <a:pt x="1069286" y="259789"/>
                  </a:cubicBezTo>
                  <a:close/>
                  <a:moveTo>
                    <a:pt x="935184" y="333857"/>
                  </a:moveTo>
                  <a:cubicBezTo>
                    <a:pt x="935184" y="333857"/>
                    <a:pt x="935184" y="333857"/>
                    <a:pt x="935184" y="333857"/>
                  </a:cubicBezTo>
                  <a:cubicBezTo>
                    <a:pt x="945771" y="326802"/>
                    <a:pt x="949300" y="326802"/>
                    <a:pt x="956358" y="326802"/>
                  </a:cubicBezTo>
                  <a:cubicBezTo>
                    <a:pt x="956358" y="326802"/>
                    <a:pt x="956358" y="326802"/>
                    <a:pt x="956358" y="326802"/>
                  </a:cubicBezTo>
                  <a:cubicBezTo>
                    <a:pt x="956358" y="326802"/>
                    <a:pt x="956358" y="326802"/>
                    <a:pt x="956358" y="330330"/>
                  </a:cubicBezTo>
                  <a:cubicBezTo>
                    <a:pt x="949300" y="333857"/>
                    <a:pt x="942242" y="333857"/>
                    <a:pt x="935184" y="330330"/>
                  </a:cubicBezTo>
                  <a:close/>
                  <a:moveTo>
                    <a:pt x="808140" y="1850475"/>
                  </a:moveTo>
                  <a:cubicBezTo>
                    <a:pt x="811669" y="1839894"/>
                    <a:pt x="822256" y="1839894"/>
                    <a:pt x="829314" y="1836367"/>
                  </a:cubicBezTo>
                  <a:cubicBezTo>
                    <a:pt x="829314" y="1839894"/>
                    <a:pt x="829314" y="1843421"/>
                    <a:pt x="829314" y="1843421"/>
                  </a:cubicBezTo>
                  <a:cubicBezTo>
                    <a:pt x="822256" y="1843421"/>
                    <a:pt x="818727" y="1850475"/>
                    <a:pt x="811669" y="1846948"/>
                  </a:cubicBezTo>
                  <a:close/>
                  <a:moveTo>
                    <a:pt x="889307" y="337383"/>
                  </a:moveTo>
                  <a:cubicBezTo>
                    <a:pt x="899894" y="333857"/>
                    <a:pt x="906952" y="330330"/>
                    <a:pt x="914010" y="330330"/>
                  </a:cubicBezTo>
                  <a:cubicBezTo>
                    <a:pt x="914010" y="330330"/>
                    <a:pt x="921068" y="330330"/>
                    <a:pt x="921068" y="333857"/>
                  </a:cubicBezTo>
                  <a:cubicBezTo>
                    <a:pt x="921068" y="333857"/>
                    <a:pt x="917539" y="333857"/>
                    <a:pt x="914010" y="333857"/>
                  </a:cubicBezTo>
                  <a:cubicBezTo>
                    <a:pt x="914010" y="333857"/>
                    <a:pt x="910481" y="333857"/>
                    <a:pt x="906952" y="337383"/>
                  </a:cubicBezTo>
                  <a:cubicBezTo>
                    <a:pt x="906952" y="337383"/>
                    <a:pt x="903423" y="337383"/>
                    <a:pt x="899894" y="333857"/>
                  </a:cubicBezTo>
                  <a:cubicBezTo>
                    <a:pt x="899894" y="333857"/>
                    <a:pt x="896365" y="333857"/>
                    <a:pt x="889307" y="333857"/>
                  </a:cubicBezTo>
                  <a:close/>
                  <a:moveTo>
                    <a:pt x="592872" y="1289678"/>
                  </a:moveTo>
                  <a:cubicBezTo>
                    <a:pt x="596401" y="1296733"/>
                    <a:pt x="596401" y="1303787"/>
                    <a:pt x="596401" y="1310841"/>
                  </a:cubicBezTo>
                  <a:cubicBezTo>
                    <a:pt x="596401" y="1310841"/>
                    <a:pt x="596401" y="1310841"/>
                    <a:pt x="596401" y="1310841"/>
                  </a:cubicBezTo>
                  <a:cubicBezTo>
                    <a:pt x="596401" y="1310841"/>
                    <a:pt x="596401" y="1310841"/>
                    <a:pt x="596401" y="1310841"/>
                  </a:cubicBezTo>
                  <a:cubicBezTo>
                    <a:pt x="592872" y="1310841"/>
                    <a:pt x="592872" y="1303787"/>
                    <a:pt x="592872" y="1300260"/>
                  </a:cubicBezTo>
                  <a:cubicBezTo>
                    <a:pt x="592872" y="1296733"/>
                    <a:pt x="592872" y="1293206"/>
                    <a:pt x="592872" y="1289678"/>
                  </a:cubicBezTo>
                  <a:cubicBezTo>
                    <a:pt x="592872" y="1289678"/>
                    <a:pt x="592872" y="1289678"/>
                    <a:pt x="592872" y="1289678"/>
                  </a:cubicBezTo>
                  <a:close/>
                  <a:moveTo>
                    <a:pt x="1023409" y="323275"/>
                  </a:moveTo>
                  <a:cubicBezTo>
                    <a:pt x="1033996" y="316222"/>
                    <a:pt x="1041054" y="316222"/>
                    <a:pt x="1051641" y="323275"/>
                  </a:cubicBezTo>
                  <a:cubicBezTo>
                    <a:pt x="1037525" y="330330"/>
                    <a:pt x="1037525" y="330330"/>
                    <a:pt x="1023409" y="323275"/>
                  </a:cubicBezTo>
                  <a:close/>
                  <a:moveTo>
                    <a:pt x="1302200" y="288005"/>
                  </a:moveTo>
                  <a:cubicBezTo>
                    <a:pt x="1305729" y="280952"/>
                    <a:pt x="1312787" y="280952"/>
                    <a:pt x="1319845" y="280952"/>
                  </a:cubicBezTo>
                  <a:cubicBezTo>
                    <a:pt x="1319845" y="280952"/>
                    <a:pt x="1319845" y="280952"/>
                    <a:pt x="1319845" y="284478"/>
                  </a:cubicBezTo>
                  <a:cubicBezTo>
                    <a:pt x="1319845" y="284478"/>
                    <a:pt x="1319845" y="288005"/>
                    <a:pt x="1319845" y="288005"/>
                  </a:cubicBezTo>
                  <a:cubicBezTo>
                    <a:pt x="1312787" y="288005"/>
                    <a:pt x="1309258" y="288005"/>
                    <a:pt x="1302200" y="288005"/>
                  </a:cubicBezTo>
                  <a:close/>
                  <a:moveTo>
                    <a:pt x="839901" y="820585"/>
                  </a:moveTo>
                  <a:cubicBezTo>
                    <a:pt x="839901" y="820585"/>
                    <a:pt x="843430" y="824112"/>
                    <a:pt x="846959" y="827640"/>
                  </a:cubicBezTo>
                  <a:cubicBezTo>
                    <a:pt x="843430" y="831166"/>
                    <a:pt x="836372" y="834693"/>
                    <a:pt x="832843" y="827640"/>
                  </a:cubicBezTo>
                  <a:cubicBezTo>
                    <a:pt x="832843" y="824112"/>
                    <a:pt x="832843" y="817058"/>
                    <a:pt x="832843" y="813531"/>
                  </a:cubicBezTo>
                  <a:cubicBezTo>
                    <a:pt x="832843" y="813531"/>
                    <a:pt x="832843" y="813531"/>
                    <a:pt x="832843" y="813531"/>
                  </a:cubicBezTo>
                  <a:cubicBezTo>
                    <a:pt x="836372" y="813531"/>
                    <a:pt x="836372" y="813531"/>
                    <a:pt x="839901" y="820585"/>
                  </a:cubicBezTo>
                  <a:close/>
                  <a:moveTo>
                    <a:pt x="1033996" y="111654"/>
                  </a:moveTo>
                  <a:cubicBezTo>
                    <a:pt x="1033996" y="101073"/>
                    <a:pt x="1026938" y="94019"/>
                    <a:pt x="1033996" y="86965"/>
                  </a:cubicBezTo>
                  <a:cubicBezTo>
                    <a:pt x="1041054" y="86965"/>
                    <a:pt x="1041054" y="90492"/>
                    <a:pt x="1041054" y="94019"/>
                  </a:cubicBezTo>
                  <a:cubicBezTo>
                    <a:pt x="1041054" y="101073"/>
                    <a:pt x="1041054" y="104601"/>
                    <a:pt x="1037525" y="111654"/>
                  </a:cubicBezTo>
                  <a:close/>
                  <a:moveTo>
                    <a:pt x="628162" y="1744665"/>
                  </a:moveTo>
                  <a:cubicBezTo>
                    <a:pt x="635219" y="1737610"/>
                    <a:pt x="635219" y="1737610"/>
                    <a:pt x="645807" y="1734083"/>
                  </a:cubicBezTo>
                  <a:cubicBezTo>
                    <a:pt x="645807" y="1734083"/>
                    <a:pt x="652864" y="1734083"/>
                    <a:pt x="656393" y="1734083"/>
                  </a:cubicBezTo>
                  <a:cubicBezTo>
                    <a:pt x="649336" y="1741138"/>
                    <a:pt x="642278" y="1744665"/>
                    <a:pt x="631691" y="1744665"/>
                  </a:cubicBezTo>
                  <a:close/>
                  <a:moveTo>
                    <a:pt x="1259852" y="411451"/>
                  </a:moveTo>
                  <a:cubicBezTo>
                    <a:pt x="1266910" y="422032"/>
                    <a:pt x="1266910" y="429086"/>
                    <a:pt x="1266910" y="439667"/>
                  </a:cubicBezTo>
                  <a:cubicBezTo>
                    <a:pt x="1256323" y="432613"/>
                    <a:pt x="1256323" y="429086"/>
                    <a:pt x="1259852" y="411451"/>
                  </a:cubicBezTo>
                  <a:close/>
                  <a:moveTo>
                    <a:pt x="1358664" y="707720"/>
                  </a:moveTo>
                  <a:cubicBezTo>
                    <a:pt x="1358664" y="707720"/>
                    <a:pt x="1351606" y="707720"/>
                    <a:pt x="1348077" y="707720"/>
                  </a:cubicBezTo>
                  <a:cubicBezTo>
                    <a:pt x="1348077" y="700667"/>
                    <a:pt x="1348077" y="697139"/>
                    <a:pt x="1355135" y="697139"/>
                  </a:cubicBezTo>
                  <a:cubicBezTo>
                    <a:pt x="1358664" y="697139"/>
                    <a:pt x="1362193" y="693612"/>
                    <a:pt x="1365722" y="697139"/>
                  </a:cubicBezTo>
                  <a:cubicBezTo>
                    <a:pt x="1362193" y="704194"/>
                    <a:pt x="1365722" y="704194"/>
                    <a:pt x="1355135" y="707720"/>
                  </a:cubicBezTo>
                  <a:close/>
                  <a:moveTo>
                    <a:pt x="575227" y="1222665"/>
                  </a:moveTo>
                  <a:cubicBezTo>
                    <a:pt x="577580" y="1232082"/>
                    <a:pt x="577580" y="1239137"/>
                    <a:pt x="575227" y="1243828"/>
                  </a:cubicBezTo>
                  <a:cubicBezTo>
                    <a:pt x="575227" y="1240300"/>
                    <a:pt x="575227" y="1233247"/>
                    <a:pt x="571698" y="1229720"/>
                  </a:cubicBezTo>
                  <a:cubicBezTo>
                    <a:pt x="571698" y="1229720"/>
                    <a:pt x="568168" y="1229720"/>
                    <a:pt x="564640" y="1229720"/>
                  </a:cubicBezTo>
                  <a:cubicBezTo>
                    <a:pt x="568168" y="1222665"/>
                    <a:pt x="571698" y="1222665"/>
                    <a:pt x="578756" y="1226193"/>
                  </a:cubicBezTo>
                  <a:close/>
                  <a:moveTo>
                    <a:pt x="578756" y="1257935"/>
                  </a:moveTo>
                  <a:cubicBezTo>
                    <a:pt x="578756" y="1257935"/>
                    <a:pt x="578756" y="1257935"/>
                    <a:pt x="578756" y="1257935"/>
                  </a:cubicBezTo>
                  <a:cubicBezTo>
                    <a:pt x="578756" y="1257935"/>
                    <a:pt x="582285" y="1257935"/>
                    <a:pt x="582285" y="1257935"/>
                  </a:cubicBezTo>
                  <a:cubicBezTo>
                    <a:pt x="582285" y="1264990"/>
                    <a:pt x="585813" y="1272043"/>
                    <a:pt x="582285" y="1279098"/>
                  </a:cubicBezTo>
                  <a:cubicBezTo>
                    <a:pt x="575227" y="1275571"/>
                    <a:pt x="575227" y="1275571"/>
                    <a:pt x="575227" y="1268517"/>
                  </a:cubicBezTo>
                  <a:cubicBezTo>
                    <a:pt x="575227" y="1264990"/>
                    <a:pt x="575227" y="1261463"/>
                    <a:pt x="575227" y="1257935"/>
                  </a:cubicBezTo>
                  <a:close/>
                  <a:moveTo>
                    <a:pt x="914010" y="492573"/>
                  </a:moveTo>
                  <a:cubicBezTo>
                    <a:pt x="914010" y="492573"/>
                    <a:pt x="921068" y="492573"/>
                    <a:pt x="921068" y="499626"/>
                  </a:cubicBezTo>
                  <a:cubicBezTo>
                    <a:pt x="914010" y="499626"/>
                    <a:pt x="906952" y="506681"/>
                    <a:pt x="896365" y="499626"/>
                  </a:cubicBezTo>
                  <a:cubicBezTo>
                    <a:pt x="899894" y="492573"/>
                    <a:pt x="903423" y="492573"/>
                    <a:pt x="914010" y="492573"/>
                  </a:cubicBezTo>
                  <a:close/>
                  <a:moveTo>
                    <a:pt x="1182214" y="810005"/>
                  </a:moveTo>
                  <a:cubicBezTo>
                    <a:pt x="1182214" y="810005"/>
                    <a:pt x="1182214" y="810005"/>
                    <a:pt x="1178685" y="810005"/>
                  </a:cubicBezTo>
                  <a:cubicBezTo>
                    <a:pt x="1178685" y="802950"/>
                    <a:pt x="1175156" y="799423"/>
                    <a:pt x="1175156" y="792369"/>
                  </a:cubicBezTo>
                  <a:cubicBezTo>
                    <a:pt x="1175156" y="792369"/>
                    <a:pt x="1175156" y="788842"/>
                    <a:pt x="1182214" y="788842"/>
                  </a:cubicBezTo>
                  <a:cubicBezTo>
                    <a:pt x="1189272" y="795896"/>
                    <a:pt x="1189272" y="802950"/>
                    <a:pt x="1182214" y="810005"/>
                  </a:cubicBezTo>
                  <a:close/>
                  <a:moveTo>
                    <a:pt x="1333961" y="788842"/>
                  </a:moveTo>
                  <a:cubicBezTo>
                    <a:pt x="1329267" y="779425"/>
                    <a:pt x="1326903" y="770043"/>
                    <a:pt x="1326903" y="760625"/>
                  </a:cubicBezTo>
                  <a:cubicBezTo>
                    <a:pt x="1333961" y="767680"/>
                    <a:pt x="1333961" y="771207"/>
                    <a:pt x="1333961" y="785315"/>
                  </a:cubicBezTo>
                  <a:cubicBezTo>
                    <a:pt x="1333961" y="785315"/>
                    <a:pt x="1333961" y="785315"/>
                    <a:pt x="1333961" y="785315"/>
                  </a:cubicBezTo>
                  <a:close/>
                  <a:moveTo>
                    <a:pt x="1115163" y="510208"/>
                  </a:moveTo>
                  <a:cubicBezTo>
                    <a:pt x="1108105" y="492573"/>
                    <a:pt x="1108105" y="492573"/>
                    <a:pt x="1115163" y="481991"/>
                  </a:cubicBezTo>
                  <a:cubicBezTo>
                    <a:pt x="1122221" y="492573"/>
                    <a:pt x="1122221" y="499626"/>
                    <a:pt x="1115163" y="510208"/>
                  </a:cubicBezTo>
                  <a:close/>
                  <a:moveTo>
                    <a:pt x="899894" y="1483665"/>
                  </a:moveTo>
                  <a:cubicBezTo>
                    <a:pt x="889307" y="1487192"/>
                    <a:pt x="882249" y="1490719"/>
                    <a:pt x="868133" y="1490719"/>
                  </a:cubicBezTo>
                  <a:cubicBezTo>
                    <a:pt x="871662" y="1490719"/>
                    <a:pt x="875191" y="1483665"/>
                    <a:pt x="875191" y="1483665"/>
                  </a:cubicBezTo>
                  <a:cubicBezTo>
                    <a:pt x="882249" y="1483665"/>
                    <a:pt x="889307" y="1483665"/>
                    <a:pt x="899894" y="1483665"/>
                  </a:cubicBezTo>
                  <a:close/>
                  <a:moveTo>
                    <a:pt x="571698" y="1212085"/>
                  </a:moveTo>
                  <a:cubicBezTo>
                    <a:pt x="564640" y="1205030"/>
                    <a:pt x="561111" y="1197977"/>
                    <a:pt x="568168" y="1187395"/>
                  </a:cubicBezTo>
                  <a:cubicBezTo>
                    <a:pt x="575227" y="1197977"/>
                    <a:pt x="575227" y="1201503"/>
                    <a:pt x="571698" y="1212085"/>
                  </a:cubicBezTo>
                  <a:close/>
                  <a:moveTo>
                    <a:pt x="1277497" y="503153"/>
                  </a:moveTo>
                  <a:cubicBezTo>
                    <a:pt x="1284555" y="510208"/>
                    <a:pt x="1284555" y="520788"/>
                    <a:pt x="1277497" y="531369"/>
                  </a:cubicBezTo>
                  <a:cubicBezTo>
                    <a:pt x="1270439" y="513734"/>
                    <a:pt x="1270439" y="513734"/>
                    <a:pt x="1277497" y="503153"/>
                  </a:cubicBezTo>
                  <a:close/>
                  <a:moveTo>
                    <a:pt x="765793" y="517261"/>
                  </a:moveTo>
                  <a:cubicBezTo>
                    <a:pt x="765793" y="517261"/>
                    <a:pt x="765793" y="517261"/>
                    <a:pt x="765793" y="517261"/>
                  </a:cubicBezTo>
                  <a:cubicBezTo>
                    <a:pt x="765793" y="517261"/>
                    <a:pt x="765793" y="517261"/>
                    <a:pt x="765793" y="517261"/>
                  </a:cubicBezTo>
                  <a:cubicBezTo>
                    <a:pt x="765793" y="517261"/>
                    <a:pt x="765793" y="517261"/>
                    <a:pt x="765793" y="517261"/>
                  </a:cubicBezTo>
                  <a:close/>
                  <a:moveTo>
                    <a:pt x="765793" y="517261"/>
                  </a:moveTo>
                  <a:cubicBezTo>
                    <a:pt x="772850" y="510208"/>
                    <a:pt x="779908" y="510208"/>
                    <a:pt x="786966" y="510208"/>
                  </a:cubicBezTo>
                  <a:cubicBezTo>
                    <a:pt x="786966" y="510208"/>
                    <a:pt x="786966" y="510208"/>
                    <a:pt x="786966" y="510208"/>
                  </a:cubicBezTo>
                  <a:cubicBezTo>
                    <a:pt x="786966" y="510208"/>
                    <a:pt x="786966" y="510208"/>
                    <a:pt x="786966" y="513734"/>
                  </a:cubicBezTo>
                  <a:cubicBezTo>
                    <a:pt x="779908" y="513734"/>
                    <a:pt x="772850" y="513734"/>
                    <a:pt x="765793" y="513734"/>
                  </a:cubicBezTo>
                  <a:close/>
                  <a:moveTo>
                    <a:pt x="617574" y="877018"/>
                  </a:moveTo>
                  <a:cubicBezTo>
                    <a:pt x="628162" y="869963"/>
                    <a:pt x="635219" y="866436"/>
                    <a:pt x="645807" y="869963"/>
                  </a:cubicBezTo>
                  <a:cubicBezTo>
                    <a:pt x="635219" y="877018"/>
                    <a:pt x="628162" y="880545"/>
                    <a:pt x="617574" y="877018"/>
                  </a:cubicBezTo>
                  <a:close/>
                  <a:moveTo>
                    <a:pt x="977532" y="323275"/>
                  </a:moveTo>
                  <a:cubicBezTo>
                    <a:pt x="984590" y="319748"/>
                    <a:pt x="991648" y="319748"/>
                    <a:pt x="998706" y="319748"/>
                  </a:cubicBezTo>
                  <a:cubicBezTo>
                    <a:pt x="998706" y="319748"/>
                    <a:pt x="998706" y="319748"/>
                    <a:pt x="998706" y="319748"/>
                  </a:cubicBezTo>
                  <a:cubicBezTo>
                    <a:pt x="998706" y="319748"/>
                    <a:pt x="998706" y="319748"/>
                    <a:pt x="998706" y="319748"/>
                  </a:cubicBezTo>
                  <a:cubicBezTo>
                    <a:pt x="991648" y="323275"/>
                    <a:pt x="984590" y="319748"/>
                    <a:pt x="977532" y="319748"/>
                  </a:cubicBezTo>
                  <a:close/>
                  <a:moveTo>
                    <a:pt x="878720" y="499626"/>
                  </a:moveTo>
                  <a:cubicBezTo>
                    <a:pt x="878720" y="499626"/>
                    <a:pt x="878720" y="499626"/>
                    <a:pt x="882249" y="503153"/>
                  </a:cubicBezTo>
                  <a:cubicBezTo>
                    <a:pt x="875191" y="503153"/>
                    <a:pt x="864604" y="510208"/>
                    <a:pt x="857546" y="503153"/>
                  </a:cubicBezTo>
                  <a:cubicBezTo>
                    <a:pt x="864604" y="496099"/>
                    <a:pt x="871662" y="496099"/>
                    <a:pt x="878720" y="499626"/>
                  </a:cubicBezTo>
                  <a:close/>
                  <a:moveTo>
                    <a:pt x="734031" y="1113327"/>
                  </a:moveTo>
                  <a:cubicBezTo>
                    <a:pt x="741089" y="1120382"/>
                    <a:pt x="741089" y="1130963"/>
                    <a:pt x="737560" y="1141544"/>
                  </a:cubicBezTo>
                  <a:cubicBezTo>
                    <a:pt x="734031" y="1134490"/>
                    <a:pt x="726973" y="1123909"/>
                    <a:pt x="734031" y="1113327"/>
                  </a:cubicBezTo>
                  <a:close/>
                  <a:moveTo>
                    <a:pt x="624633" y="1451922"/>
                  </a:moveTo>
                  <a:cubicBezTo>
                    <a:pt x="624633" y="1451922"/>
                    <a:pt x="624633" y="1451922"/>
                    <a:pt x="624633" y="1451922"/>
                  </a:cubicBezTo>
                  <a:cubicBezTo>
                    <a:pt x="621103" y="1448394"/>
                    <a:pt x="621103" y="1437814"/>
                    <a:pt x="624633" y="1434286"/>
                  </a:cubicBezTo>
                  <a:cubicBezTo>
                    <a:pt x="624633" y="1434286"/>
                    <a:pt x="624633" y="1434286"/>
                    <a:pt x="628162" y="1434286"/>
                  </a:cubicBezTo>
                  <a:cubicBezTo>
                    <a:pt x="631691" y="1437814"/>
                    <a:pt x="631691" y="1451922"/>
                    <a:pt x="628162" y="1455449"/>
                  </a:cubicBezTo>
                  <a:close/>
                  <a:moveTo>
                    <a:pt x="688154" y="947558"/>
                  </a:moveTo>
                  <a:cubicBezTo>
                    <a:pt x="688154" y="944031"/>
                    <a:pt x="688154" y="940504"/>
                    <a:pt x="691683" y="936976"/>
                  </a:cubicBezTo>
                  <a:cubicBezTo>
                    <a:pt x="695213" y="940504"/>
                    <a:pt x="698742" y="947558"/>
                    <a:pt x="698742" y="954612"/>
                  </a:cubicBezTo>
                  <a:cubicBezTo>
                    <a:pt x="698742" y="954612"/>
                    <a:pt x="698742" y="954612"/>
                    <a:pt x="698742" y="954612"/>
                  </a:cubicBezTo>
                  <a:cubicBezTo>
                    <a:pt x="695213" y="954612"/>
                    <a:pt x="691683" y="951085"/>
                    <a:pt x="691683" y="944031"/>
                  </a:cubicBezTo>
                  <a:close/>
                  <a:moveTo>
                    <a:pt x="836372" y="1868111"/>
                  </a:moveTo>
                  <a:cubicBezTo>
                    <a:pt x="836372" y="1868111"/>
                    <a:pt x="836372" y="1868111"/>
                    <a:pt x="836372" y="1868111"/>
                  </a:cubicBezTo>
                  <a:cubicBezTo>
                    <a:pt x="836372" y="1868111"/>
                    <a:pt x="836372" y="1868111"/>
                    <a:pt x="836372" y="1868111"/>
                  </a:cubicBezTo>
                  <a:lnTo>
                    <a:pt x="836372" y="1868111"/>
                  </a:lnTo>
                  <a:close/>
                  <a:moveTo>
                    <a:pt x="829314" y="1882218"/>
                  </a:moveTo>
                  <a:cubicBezTo>
                    <a:pt x="829314" y="1878691"/>
                    <a:pt x="832843" y="1871637"/>
                    <a:pt x="836372" y="1868111"/>
                  </a:cubicBezTo>
                  <a:cubicBezTo>
                    <a:pt x="836372" y="1868111"/>
                    <a:pt x="836372" y="1868111"/>
                    <a:pt x="836372" y="1871637"/>
                  </a:cubicBezTo>
                  <a:cubicBezTo>
                    <a:pt x="832843" y="1882218"/>
                    <a:pt x="829314" y="1889272"/>
                    <a:pt x="822256" y="1899854"/>
                  </a:cubicBezTo>
                  <a:cubicBezTo>
                    <a:pt x="822256" y="1899854"/>
                    <a:pt x="822256" y="1899854"/>
                    <a:pt x="815198" y="1906907"/>
                  </a:cubicBezTo>
                  <a:cubicBezTo>
                    <a:pt x="818727" y="1896326"/>
                    <a:pt x="822256" y="1889272"/>
                    <a:pt x="825785" y="1882218"/>
                  </a:cubicBezTo>
                  <a:close/>
                  <a:moveTo>
                    <a:pt x="1217504" y="178667"/>
                  </a:moveTo>
                  <a:cubicBezTo>
                    <a:pt x="1217504" y="175141"/>
                    <a:pt x="1217504" y="171614"/>
                    <a:pt x="1217504" y="164559"/>
                  </a:cubicBezTo>
                  <a:cubicBezTo>
                    <a:pt x="1217504" y="164559"/>
                    <a:pt x="1217504" y="161032"/>
                    <a:pt x="1221033" y="157506"/>
                  </a:cubicBezTo>
                  <a:cubicBezTo>
                    <a:pt x="1228091" y="164559"/>
                    <a:pt x="1228091" y="171614"/>
                    <a:pt x="1224562" y="175141"/>
                  </a:cubicBezTo>
                  <a:cubicBezTo>
                    <a:pt x="1224562" y="175141"/>
                    <a:pt x="1224562" y="175141"/>
                    <a:pt x="1224562" y="178667"/>
                  </a:cubicBezTo>
                  <a:cubicBezTo>
                    <a:pt x="1224562" y="178667"/>
                    <a:pt x="1221033" y="178667"/>
                    <a:pt x="1221033" y="178667"/>
                  </a:cubicBezTo>
                  <a:close/>
                  <a:moveTo>
                    <a:pt x="1097518" y="404397"/>
                  </a:moveTo>
                  <a:cubicBezTo>
                    <a:pt x="1104576" y="411451"/>
                    <a:pt x="1104576" y="411451"/>
                    <a:pt x="1104576" y="422032"/>
                  </a:cubicBezTo>
                  <a:cubicBezTo>
                    <a:pt x="1104576" y="422032"/>
                    <a:pt x="1104576" y="429086"/>
                    <a:pt x="1101047" y="429086"/>
                  </a:cubicBezTo>
                  <a:cubicBezTo>
                    <a:pt x="1097518" y="422032"/>
                    <a:pt x="1093989" y="414978"/>
                    <a:pt x="1101047" y="407923"/>
                  </a:cubicBezTo>
                  <a:close/>
                  <a:moveTo>
                    <a:pt x="441125" y="1332003"/>
                  </a:moveTo>
                  <a:cubicBezTo>
                    <a:pt x="441125" y="1328476"/>
                    <a:pt x="441125" y="1321422"/>
                    <a:pt x="441125" y="1317895"/>
                  </a:cubicBezTo>
                  <a:cubicBezTo>
                    <a:pt x="441125" y="1317895"/>
                    <a:pt x="441125" y="1310841"/>
                    <a:pt x="441125" y="1310841"/>
                  </a:cubicBezTo>
                  <a:cubicBezTo>
                    <a:pt x="441125" y="1310841"/>
                    <a:pt x="441125" y="1310841"/>
                    <a:pt x="441125" y="1310841"/>
                  </a:cubicBezTo>
                  <a:cubicBezTo>
                    <a:pt x="441125" y="1310841"/>
                    <a:pt x="441125" y="1310841"/>
                    <a:pt x="444654" y="1310841"/>
                  </a:cubicBezTo>
                  <a:cubicBezTo>
                    <a:pt x="444654" y="1317895"/>
                    <a:pt x="444654" y="1324949"/>
                    <a:pt x="441125" y="1332003"/>
                  </a:cubicBezTo>
                  <a:close/>
                  <a:moveTo>
                    <a:pt x="1203388" y="898180"/>
                  </a:moveTo>
                  <a:cubicBezTo>
                    <a:pt x="1198695" y="891126"/>
                    <a:pt x="1198695" y="884071"/>
                    <a:pt x="1203388" y="877018"/>
                  </a:cubicBezTo>
                  <a:cubicBezTo>
                    <a:pt x="1210446" y="891126"/>
                    <a:pt x="1210446" y="894653"/>
                    <a:pt x="1203388" y="898180"/>
                  </a:cubicBezTo>
                  <a:close/>
                  <a:moveTo>
                    <a:pt x="1379838" y="940504"/>
                  </a:moveTo>
                  <a:cubicBezTo>
                    <a:pt x="1383367" y="944031"/>
                    <a:pt x="1383367" y="951085"/>
                    <a:pt x="1379838" y="958139"/>
                  </a:cubicBezTo>
                  <a:cubicBezTo>
                    <a:pt x="1379838" y="958139"/>
                    <a:pt x="1379838" y="958139"/>
                    <a:pt x="1379838" y="958139"/>
                  </a:cubicBezTo>
                  <a:cubicBezTo>
                    <a:pt x="1379838" y="958139"/>
                    <a:pt x="1379838" y="958139"/>
                    <a:pt x="1379838" y="958139"/>
                  </a:cubicBezTo>
                  <a:cubicBezTo>
                    <a:pt x="1379838" y="951085"/>
                    <a:pt x="1376309" y="947558"/>
                    <a:pt x="1376309" y="940504"/>
                  </a:cubicBezTo>
                  <a:cubicBezTo>
                    <a:pt x="1376309" y="940504"/>
                    <a:pt x="1376309" y="940504"/>
                    <a:pt x="1376309" y="940504"/>
                  </a:cubicBezTo>
                  <a:cubicBezTo>
                    <a:pt x="1376309" y="940504"/>
                    <a:pt x="1376309" y="940504"/>
                    <a:pt x="1379838" y="940504"/>
                  </a:cubicBezTo>
                  <a:close/>
                  <a:moveTo>
                    <a:pt x="857546" y="344437"/>
                  </a:moveTo>
                  <a:cubicBezTo>
                    <a:pt x="857546" y="344437"/>
                    <a:pt x="857546" y="344437"/>
                    <a:pt x="850488" y="344437"/>
                  </a:cubicBezTo>
                  <a:cubicBezTo>
                    <a:pt x="854017" y="344437"/>
                    <a:pt x="857546" y="344437"/>
                    <a:pt x="857546" y="344437"/>
                  </a:cubicBezTo>
                  <a:cubicBezTo>
                    <a:pt x="864604" y="344437"/>
                    <a:pt x="868133" y="337383"/>
                    <a:pt x="875191" y="344437"/>
                  </a:cubicBezTo>
                  <a:cubicBezTo>
                    <a:pt x="875191" y="344437"/>
                    <a:pt x="875191" y="344437"/>
                    <a:pt x="875191" y="344437"/>
                  </a:cubicBezTo>
                  <a:cubicBezTo>
                    <a:pt x="871662" y="351492"/>
                    <a:pt x="864604" y="347965"/>
                    <a:pt x="857546" y="347965"/>
                  </a:cubicBezTo>
                  <a:close/>
                  <a:moveTo>
                    <a:pt x="1199859" y="65803"/>
                  </a:moveTo>
                  <a:cubicBezTo>
                    <a:pt x="1192801" y="58749"/>
                    <a:pt x="1192801" y="55221"/>
                    <a:pt x="1192801" y="48168"/>
                  </a:cubicBezTo>
                  <a:cubicBezTo>
                    <a:pt x="1192801" y="48168"/>
                    <a:pt x="1192801" y="48168"/>
                    <a:pt x="1196330" y="41114"/>
                  </a:cubicBezTo>
                  <a:cubicBezTo>
                    <a:pt x="1199859" y="48168"/>
                    <a:pt x="1203388" y="58749"/>
                    <a:pt x="1196330" y="65803"/>
                  </a:cubicBezTo>
                  <a:close/>
                  <a:moveTo>
                    <a:pt x="843430" y="873490"/>
                  </a:moveTo>
                  <a:cubicBezTo>
                    <a:pt x="836372" y="869963"/>
                    <a:pt x="836372" y="866436"/>
                    <a:pt x="836372" y="852328"/>
                  </a:cubicBezTo>
                  <a:cubicBezTo>
                    <a:pt x="846959" y="859383"/>
                    <a:pt x="846959" y="862910"/>
                    <a:pt x="843430" y="873490"/>
                  </a:cubicBezTo>
                  <a:close/>
                  <a:moveTo>
                    <a:pt x="1221033" y="961666"/>
                  </a:moveTo>
                  <a:cubicBezTo>
                    <a:pt x="1228091" y="972247"/>
                    <a:pt x="1228091" y="979301"/>
                    <a:pt x="1224562" y="993409"/>
                  </a:cubicBezTo>
                  <a:cubicBezTo>
                    <a:pt x="1224562" y="982828"/>
                    <a:pt x="1217504" y="975774"/>
                    <a:pt x="1221033" y="961666"/>
                  </a:cubicBezTo>
                  <a:close/>
                  <a:moveTo>
                    <a:pt x="465828" y="1250882"/>
                  </a:moveTo>
                  <a:cubicBezTo>
                    <a:pt x="465828" y="1250882"/>
                    <a:pt x="465828" y="1250882"/>
                    <a:pt x="465828" y="1250882"/>
                  </a:cubicBezTo>
                  <a:cubicBezTo>
                    <a:pt x="458770" y="1250882"/>
                    <a:pt x="451712" y="1250882"/>
                    <a:pt x="444654" y="1250882"/>
                  </a:cubicBezTo>
                  <a:cubicBezTo>
                    <a:pt x="451712" y="1243828"/>
                    <a:pt x="458770" y="1243828"/>
                    <a:pt x="465828" y="1243828"/>
                  </a:cubicBezTo>
                  <a:cubicBezTo>
                    <a:pt x="465828" y="1243828"/>
                    <a:pt x="465828" y="1243828"/>
                    <a:pt x="465828" y="1247355"/>
                  </a:cubicBezTo>
                  <a:close/>
                  <a:moveTo>
                    <a:pt x="1224562" y="203357"/>
                  </a:moveTo>
                  <a:cubicBezTo>
                    <a:pt x="1231620" y="210411"/>
                    <a:pt x="1231620" y="213937"/>
                    <a:pt x="1224562" y="224519"/>
                  </a:cubicBezTo>
                  <a:cubicBezTo>
                    <a:pt x="1219868" y="217465"/>
                    <a:pt x="1219868" y="210411"/>
                    <a:pt x="1224562" y="203357"/>
                  </a:cubicBezTo>
                  <a:close/>
                  <a:moveTo>
                    <a:pt x="621103" y="1561259"/>
                  </a:moveTo>
                  <a:cubicBezTo>
                    <a:pt x="621103" y="1561259"/>
                    <a:pt x="621103" y="1561259"/>
                    <a:pt x="621103" y="1561259"/>
                  </a:cubicBezTo>
                  <a:cubicBezTo>
                    <a:pt x="617574" y="1564787"/>
                    <a:pt x="610517" y="1564787"/>
                    <a:pt x="603458" y="1561259"/>
                  </a:cubicBezTo>
                  <a:cubicBezTo>
                    <a:pt x="606988" y="1554205"/>
                    <a:pt x="614046" y="1550679"/>
                    <a:pt x="617574" y="1554205"/>
                  </a:cubicBezTo>
                  <a:cubicBezTo>
                    <a:pt x="617574" y="1554205"/>
                    <a:pt x="617574" y="1554205"/>
                    <a:pt x="617574" y="1554205"/>
                  </a:cubicBezTo>
                  <a:close/>
                  <a:moveTo>
                    <a:pt x="839901" y="1836367"/>
                  </a:moveTo>
                  <a:cubicBezTo>
                    <a:pt x="846959" y="1825786"/>
                    <a:pt x="846959" y="1825786"/>
                    <a:pt x="857546" y="1829313"/>
                  </a:cubicBezTo>
                  <a:cubicBezTo>
                    <a:pt x="854017" y="1839894"/>
                    <a:pt x="850488" y="1839894"/>
                    <a:pt x="839901" y="1836367"/>
                  </a:cubicBezTo>
                  <a:close/>
                  <a:moveTo>
                    <a:pt x="1379838" y="252735"/>
                  </a:moveTo>
                  <a:cubicBezTo>
                    <a:pt x="1379838" y="245681"/>
                    <a:pt x="1376309" y="238627"/>
                    <a:pt x="1379838" y="231572"/>
                  </a:cubicBezTo>
                  <a:cubicBezTo>
                    <a:pt x="1379838" y="231572"/>
                    <a:pt x="1383367" y="235100"/>
                    <a:pt x="1383367" y="238627"/>
                  </a:cubicBezTo>
                  <a:cubicBezTo>
                    <a:pt x="1383367" y="242154"/>
                    <a:pt x="1383367" y="245681"/>
                    <a:pt x="1383367" y="249208"/>
                  </a:cubicBezTo>
                  <a:cubicBezTo>
                    <a:pt x="1383367" y="249208"/>
                    <a:pt x="1383367" y="252735"/>
                    <a:pt x="1376309" y="252735"/>
                  </a:cubicBezTo>
                  <a:close/>
                  <a:moveTo>
                    <a:pt x="1252794" y="372653"/>
                  </a:moveTo>
                  <a:cubicBezTo>
                    <a:pt x="1256323" y="379708"/>
                    <a:pt x="1259852" y="386762"/>
                    <a:pt x="1256323" y="397343"/>
                  </a:cubicBezTo>
                  <a:cubicBezTo>
                    <a:pt x="1245736" y="386762"/>
                    <a:pt x="1245736" y="383235"/>
                    <a:pt x="1252794" y="372653"/>
                  </a:cubicBezTo>
                  <a:close/>
                  <a:moveTo>
                    <a:pt x="857546" y="929923"/>
                  </a:moveTo>
                  <a:cubicBezTo>
                    <a:pt x="857546" y="929923"/>
                    <a:pt x="854017" y="929923"/>
                    <a:pt x="854017" y="929923"/>
                  </a:cubicBezTo>
                  <a:cubicBezTo>
                    <a:pt x="854017" y="926396"/>
                    <a:pt x="854017" y="919341"/>
                    <a:pt x="850488" y="915815"/>
                  </a:cubicBezTo>
                  <a:cubicBezTo>
                    <a:pt x="850488" y="915815"/>
                    <a:pt x="850488" y="915815"/>
                    <a:pt x="850488" y="915815"/>
                  </a:cubicBezTo>
                  <a:cubicBezTo>
                    <a:pt x="854017" y="919341"/>
                    <a:pt x="857546" y="926396"/>
                    <a:pt x="857546" y="933450"/>
                  </a:cubicBezTo>
                  <a:cubicBezTo>
                    <a:pt x="857546" y="933450"/>
                    <a:pt x="857546" y="933450"/>
                    <a:pt x="857546" y="933450"/>
                  </a:cubicBezTo>
                  <a:close/>
                  <a:moveTo>
                    <a:pt x="1146924" y="693612"/>
                  </a:moveTo>
                  <a:cubicBezTo>
                    <a:pt x="1143395" y="686559"/>
                    <a:pt x="1139866" y="675977"/>
                    <a:pt x="1143395" y="665397"/>
                  </a:cubicBezTo>
                  <a:cubicBezTo>
                    <a:pt x="1150453" y="679504"/>
                    <a:pt x="1150453" y="683032"/>
                    <a:pt x="1146924" y="693612"/>
                  </a:cubicBezTo>
                  <a:close/>
                  <a:moveTo>
                    <a:pt x="1185743" y="834693"/>
                  </a:moveTo>
                  <a:cubicBezTo>
                    <a:pt x="1185743" y="834693"/>
                    <a:pt x="1185743" y="834693"/>
                    <a:pt x="1189272" y="834693"/>
                  </a:cubicBezTo>
                  <a:cubicBezTo>
                    <a:pt x="1192801" y="841748"/>
                    <a:pt x="1192801" y="845275"/>
                    <a:pt x="1189272" y="855855"/>
                  </a:cubicBezTo>
                  <a:cubicBezTo>
                    <a:pt x="1182214" y="848801"/>
                    <a:pt x="1182214" y="845275"/>
                    <a:pt x="1182214" y="838220"/>
                  </a:cubicBezTo>
                  <a:cubicBezTo>
                    <a:pt x="1182214" y="838220"/>
                    <a:pt x="1182214" y="838220"/>
                    <a:pt x="1182214" y="834693"/>
                  </a:cubicBezTo>
                  <a:close/>
                  <a:moveTo>
                    <a:pt x="829314" y="506681"/>
                  </a:moveTo>
                  <a:cubicBezTo>
                    <a:pt x="839901" y="499626"/>
                    <a:pt x="839901" y="499626"/>
                    <a:pt x="846959" y="503153"/>
                  </a:cubicBezTo>
                  <a:cubicBezTo>
                    <a:pt x="846959" y="503153"/>
                    <a:pt x="850488" y="503153"/>
                    <a:pt x="850488" y="506681"/>
                  </a:cubicBezTo>
                  <a:cubicBezTo>
                    <a:pt x="843430" y="506681"/>
                    <a:pt x="836372" y="513734"/>
                    <a:pt x="829314" y="506681"/>
                  </a:cubicBezTo>
                  <a:close/>
                  <a:moveTo>
                    <a:pt x="1171627" y="298587"/>
                  </a:moveTo>
                  <a:cubicBezTo>
                    <a:pt x="1171627" y="298587"/>
                    <a:pt x="1171627" y="298587"/>
                    <a:pt x="1175156" y="302113"/>
                  </a:cubicBezTo>
                  <a:cubicBezTo>
                    <a:pt x="1175156" y="302113"/>
                    <a:pt x="1175156" y="302113"/>
                    <a:pt x="1175156" y="302113"/>
                  </a:cubicBezTo>
                  <a:cubicBezTo>
                    <a:pt x="1168098" y="302113"/>
                    <a:pt x="1164569" y="302113"/>
                    <a:pt x="1157511" y="302113"/>
                  </a:cubicBezTo>
                  <a:cubicBezTo>
                    <a:pt x="1161040" y="295059"/>
                    <a:pt x="1168098" y="295059"/>
                    <a:pt x="1171627" y="295059"/>
                  </a:cubicBezTo>
                  <a:close/>
                  <a:moveTo>
                    <a:pt x="525821" y="1402544"/>
                  </a:moveTo>
                  <a:cubicBezTo>
                    <a:pt x="518763" y="1406071"/>
                    <a:pt x="511705" y="1409598"/>
                    <a:pt x="501118" y="1409598"/>
                  </a:cubicBezTo>
                  <a:cubicBezTo>
                    <a:pt x="508176" y="1402544"/>
                    <a:pt x="515234" y="1399016"/>
                    <a:pt x="522292" y="1399016"/>
                  </a:cubicBezTo>
                  <a:cubicBezTo>
                    <a:pt x="522292" y="1399016"/>
                    <a:pt x="522292" y="1399016"/>
                    <a:pt x="525821" y="1399016"/>
                  </a:cubicBezTo>
                  <a:close/>
                  <a:moveTo>
                    <a:pt x="1404541" y="679504"/>
                  </a:moveTo>
                  <a:cubicBezTo>
                    <a:pt x="1404541" y="690085"/>
                    <a:pt x="1393954" y="690085"/>
                    <a:pt x="1390425" y="693612"/>
                  </a:cubicBezTo>
                  <a:cubicBezTo>
                    <a:pt x="1390425" y="693612"/>
                    <a:pt x="1390425" y="693612"/>
                    <a:pt x="1386896" y="693612"/>
                  </a:cubicBezTo>
                  <a:cubicBezTo>
                    <a:pt x="1386896" y="686559"/>
                    <a:pt x="1397483" y="683032"/>
                    <a:pt x="1408070" y="679504"/>
                  </a:cubicBezTo>
                  <a:close/>
                  <a:moveTo>
                    <a:pt x="1097518" y="390288"/>
                  </a:moveTo>
                  <a:cubicBezTo>
                    <a:pt x="1097518" y="390288"/>
                    <a:pt x="1097518" y="390288"/>
                    <a:pt x="1097518" y="390288"/>
                  </a:cubicBezTo>
                  <a:cubicBezTo>
                    <a:pt x="1093989" y="383235"/>
                    <a:pt x="1090460" y="379708"/>
                    <a:pt x="1093989" y="372653"/>
                  </a:cubicBezTo>
                  <a:cubicBezTo>
                    <a:pt x="1093989" y="372653"/>
                    <a:pt x="1093989" y="372653"/>
                    <a:pt x="1093989" y="372653"/>
                  </a:cubicBezTo>
                  <a:cubicBezTo>
                    <a:pt x="1093989" y="372653"/>
                    <a:pt x="1093989" y="372653"/>
                    <a:pt x="1093989" y="372653"/>
                  </a:cubicBezTo>
                  <a:cubicBezTo>
                    <a:pt x="1097518" y="372653"/>
                    <a:pt x="1101047" y="379708"/>
                    <a:pt x="1097518" y="390288"/>
                  </a:cubicBezTo>
                  <a:close/>
                  <a:moveTo>
                    <a:pt x="1136337" y="619545"/>
                  </a:moveTo>
                  <a:cubicBezTo>
                    <a:pt x="1143395" y="623072"/>
                    <a:pt x="1143395" y="630126"/>
                    <a:pt x="1143395" y="637180"/>
                  </a:cubicBezTo>
                  <a:cubicBezTo>
                    <a:pt x="1143395" y="637180"/>
                    <a:pt x="1143395" y="637180"/>
                    <a:pt x="1139866" y="637180"/>
                  </a:cubicBezTo>
                  <a:cubicBezTo>
                    <a:pt x="1139866" y="637180"/>
                    <a:pt x="1139866" y="637180"/>
                    <a:pt x="1139866" y="637180"/>
                  </a:cubicBezTo>
                  <a:cubicBezTo>
                    <a:pt x="1139866" y="633654"/>
                    <a:pt x="1139866" y="626599"/>
                    <a:pt x="1139866" y="619545"/>
                  </a:cubicBezTo>
                  <a:close/>
                  <a:moveTo>
                    <a:pt x="779908" y="1370801"/>
                  </a:moveTo>
                  <a:cubicBezTo>
                    <a:pt x="779908" y="1370801"/>
                    <a:pt x="779908" y="1374328"/>
                    <a:pt x="779908" y="1377854"/>
                  </a:cubicBezTo>
                  <a:cubicBezTo>
                    <a:pt x="779908" y="1377854"/>
                    <a:pt x="779908" y="1384908"/>
                    <a:pt x="779908" y="1388436"/>
                  </a:cubicBezTo>
                  <a:cubicBezTo>
                    <a:pt x="779908" y="1388436"/>
                    <a:pt x="779908" y="1391963"/>
                    <a:pt x="776379" y="1391963"/>
                  </a:cubicBezTo>
                  <a:cubicBezTo>
                    <a:pt x="774015" y="1384908"/>
                    <a:pt x="774015" y="1377854"/>
                    <a:pt x="776379" y="1370801"/>
                  </a:cubicBezTo>
                  <a:close/>
                  <a:moveTo>
                    <a:pt x="1083402" y="351492"/>
                  </a:moveTo>
                  <a:cubicBezTo>
                    <a:pt x="1079873" y="347965"/>
                    <a:pt x="1076344" y="344437"/>
                    <a:pt x="1079873" y="337383"/>
                  </a:cubicBezTo>
                  <a:cubicBezTo>
                    <a:pt x="1079873" y="337383"/>
                    <a:pt x="1079873" y="333857"/>
                    <a:pt x="1083402" y="337383"/>
                  </a:cubicBezTo>
                  <a:cubicBezTo>
                    <a:pt x="1090460" y="340910"/>
                    <a:pt x="1090460" y="347965"/>
                    <a:pt x="1083402" y="355018"/>
                  </a:cubicBezTo>
                  <a:close/>
                  <a:moveTo>
                    <a:pt x="1432773" y="668924"/>
                  </a:moveTo>
                  <a:cubicBezTo>
                    <a:pt x="1425715" y="673615"/>
                    <a:pt x="1418657" y="677142"/>
                    <a:pt x="1411599" y="679504"/>
                  </a:cubicBezTo>
                  <a:cubicBezTo>
                    <a:pt x="1415128" y="672450"/>
                    <a:pt x="1418657" y="668924"/>
                    <a:pt x="1425715" y="665397"/>
                  </a:cubicBezTo>
                  <a:cubicBezTo>
                    <a:pt x="1425715" y="665397"/>
                    <a:pt x="1432773" y="665397"/>
                    <a:pt x="1432773" y="668924"/>
                  </a:cubicBezTo>
                  <a:close/>
                  <a:moveTo>
                    <a:pt x="737560" y="1705867"/>
                  </a:moveTo>
                  <a:cubicBezTo>
                    <a:pt x="737560" y="1705867"/>
                    <a:pt x="737560" y="1705867"/>
                    <a:pt x="737560" y="1705867"/>
                  </a:cubicBezTo>
                  <a:lnTo>
                    <a:pt x="737560" y="1705867"/>
                  </a:lnTo>
                  <a:cubicBezTo>
                    <a:pt x="737560" y="1705867"/>
                    <a:pt x="737560" y="1705867"/>
                    <a:pt x="737560" y="1705867"/>
                  </a:cubicBezTo>
                  <a:close/>
                  <a:moveTo>
                    <a:pt x="737560" y="1705867"/>
                  </a:moveTo>
                  <a:cubicBezTo>
                    <a:pt x="734031" y="1712921"/>
                    <a:pt x="726973" y="1712921"/>
                    <a:pt x="719915" y="1716448"/>
                  </a:cubicBezTo>
                  <a:cubicBezTo>
                    <a:pt x="719915" y="1716448"/>
                    <a:pt x="719915" y="1716448"/>
                    <a:pt x="712858" y="1716448"/>
                  </a:cubicBezTo>
                  <a:cubicBezTo>
                    <a:pt x="719915" y="1709395"/>
                    <a:pt x="726973" y="1705867"/>
                    <a:pt x="737560" y="1709395"/>
                  </a:cubicBezTo>
                  <a:close/>
                  <a:moveTo>
                    <a:pt x="1432773" y="848801"/>
                  </a:moveTo>
                  <a:cubicBezTo>
                    <a:pt x="1429244" y="855855"/>
                    <a:pt x="1422186" y="859383"/>
                    <a:pt x="1415128" y="859383"/>
                  </a:cubicBezTo>
                  <a:cubicBezTo>
                    <a:pt x="1415128" y="859383"/>
                    <a:pt x="1415128" y="859383"/>
                    <a:pt x="1415128" y="859383"/>
                  </a:cubicBezTo>
                  <a:cubicBezTo>
                    <a:pt x="1415128" y="859383"/>
                    <a:pt x="1415128" y="859383"/>
                    <a:pt x="1415128" y="859383"/>
                  </a:cubicBezTo>
                  <a:cubicBezTo>
                    <a:pt x="1422186" y="855855"/>
                    <a:pt x="1422186" y="855855"/>
                    <a:pt x="1432773" y="855855"/>
                  </a:cubicBezTo>
                  <a:close/>
                  <a:moveTo>
                    <a:pt x="896365" y="1060422"/>
                  </a:moveTo>
                  <a:cubicBezTo>
                    <a:pt x="889307" y="1053369"/>
                    <a:pt x="892836" y="1046314"/>
                    <a:pt x="892836" y="1039261"/>
                  </a:cubicBezTo>
                  <a:cubicBezTo>
                    <a:pt x="903423" y="1046314"/>
                    <a:pt x="903423" y="1049842"/>
                    <a:pt x="896365" y="1060422"/>
                  </a:cubicBezTo>
                  <a:close/>
                  <a:moveTo>
                    <a:pt x="762263" y="1317895"/>
                  </a:moveTo>
                  <a:cubicBezTo>
                    <a:pt x="762263" y="1310841"/>
                    <a:pt x="758734" y="1300260"/>
                    <a:pt x="762263" y="1293206"/>
                  </a:cubicBezTo>
                  <a:cubicBezTo>
                    <a:pt x="769321" y="1293206"/>
                    <a:pt x="769321" y="1300260"/>
                    <a:pt x="769321" y="1303787"/>
                  </a:cubicBezTo>
                  <a:cubicBezTo>
                    <a:pt x="769321" y="1310841"/>
                    <a:pt x="769321" y="1310841"/>
                    <a:pt x="765793" y="1317895"/>
                  </a:cubicBezTo>
                  <a:close/>
                  <a:moveTo>
                    <a:pt x="1372780" y="898180"/>
                  </a:moveTo>
                  <a:cubicBezTo>
                    <a:pt x="1372780" y="898180"/>
                    <a:pt x="1372780" y="905233"/>
                    <a:pt x="1372780" y="905233"/>
                  </a:cubicBezTo>
                  <a:cubicBezTo>
                    <a:pt x="1372780" y="905233"/>
                    <a:pt x="1372780" y="905233"/>
                    <a:pt x="1369251" y="905233"/>
                  </a:cubicBezTo>
                  <a:cubicBezTo>
                    <a:pt x="1369251" y="905233"/>
                    <a:pt x="1369251" y="905233"/>
                    <a:pt x="1369251" y="905233"/>
                  </a:cubicBezTo>
                  <a:cubicBezTo>
                    <a:pt x="1369251" y="905233"/>
                    <a:pt x="1369251" y="901706"/>
                    <a:pt x="1369251" y="898180"/>
                  </a:cubicBezTo>
                  <a:cubicBezTo>
                    <a:pt x="1369251" y="891126"/>
                    <a:pt x="1369251" y="887598"/>
                    <a:pt x="1369251" y="887598"/>
                  </a:cubicBezTo>
                  <a:cubicBezTo>
                    <a:pt x="1372780" y="887598"/>
                    <a:pt x="1372780" y="894653"/>
                    <a:pt x="1376309" y="898180"/>
                  </a:cubicBezTo>
                  <a:close/>
                  <a:moveTo>
                    <a:pt x="1263381" y="288005"/>
                  </a:moveTo>
                  <a:cubicBezTo>
                    <a:pt x="1270439" y="285642"/>
                    <a:pt x="1277497" y="285642"/>
                    <a:pt x="1284555" y="288005"/>
                  </a:cubicBezTo>
                  <a:cubicBezTo>
                    <a:pt x="1270439" y="295059"/>
                    <a:pt x="1270439" y="295059"/>
                    <a:pt x="1263381" y="288005"/>
                  </a:cubicBezTo>
                  <a:close/>
                  <a:moveTo>
                    <a:pt x="1002235" y="164559"/>
                  </a:moveTo>
                  <a:cubicBezTo>
                    <a:pt x="1009293" y="157506"/>
                    <a:pt x="1016351" y="157506"/>
                    <a:pt x="1019880" y="157506"/>
                  </a:cubicBezTo>
                  <a:cubicBezTo>
                    <a:pt x="1019880" y="157506"/>
                    <a:pt x="1026938" y="157506"/>
                    <a:pt x="1023409" y="161032"/>
                  </a:cubicBezTo>
                  <a:cubicBezTo>
                    <a:pt x="1016351" y="161032"/>
                    <a:pt x="1009293" y="164559"/>
                    <a:pt x="998706" y="161032"/>
                  </a:cubicBezTo>
                  <a:close/>
                  <a:moveTo>
                    <a:pt x="1178685" y="919341"/>
                  </a:moveTo>
                  <a:cubicBezTo>
                    <a:pt x="1182214" y="912288"/>
                    <a:pt x="1192801" y="912288"/>
                    <a:pt x="1199859" y="912288"/>
                  </a:cubicBezTo>
                  <a:cubicBezTo>
                    <a:pt x="1189272" y="922869"/>
                    <a:pt x="1189272" y="922869"/>
                    <a:pt x="1178685" y="919341"/>
                  </a:cubicBezTo>
                  <a:close/>
                  <a:moveTo>
                    <a:pt x="1115163" y="150451"/>
                  </a:moveTo>
                  <a:cubicBezTo>
                    <a:pt x="1115163" y="150451"/>
                    <a:pt x="1115163" y="150451"/>
                    <a:pt x="1115163" y="150451"/>
                  </a:cubicBezTo>
                  <a:cubicBezTo>
                    <a:pt x="1115163" y="150451"/>
                    <a:pt x="1115163" y="150451"/>
                    <a:pt x="1115163" y="150451"/>
                  </a:cubicBezTo>
                  <a:cubicBezTo>
                    <a:pt x="1118692" y="150451"/>
                    <a:pt x="1125750" y="150451"/>
                    <a:pt x="1132808" y="150451"/>
                  </a:cubicBezTo>
                  <a:cubicBezTo>
                    <a:pt x="1125750" y="157506"/>
                    <a:pt x="1118692" y="157506"/>
                    <a:pt x="1115163" y="157506"/>
                  </a:cubicBezTo>
                  <a:close/>
                  <a:moveTo>
                    <a:pt x="1065757" y="1063949"/>
                  </a:moveTo>
                  <a:cubicBezTo>
                    <a:pt x="1058699" y="1056896"/>
                    <a:pt x="1058699" y="1053369"/>
                    <a:pt x="1058699" y="1046314"/>
                  </a:cubicBezTo>
                  <a:cubicBezTo>
                    <a:pt x="1058699" y="1046314"/>
                    <a:pt x="1058699" y="1046314"/>
                    <a:pt x="1058699" y="1046314"/>
                  </a:cubicBezTo>
                  <a:cubicBezTo>
                    <a:pt x="1058699" y="1046314"/>
                    <a:pt x="1058699" y="1046314"/>
                    <a:pt x="1062228" y="1046314"/>
                  </a:cubicBezTo>
                  <a:cubicBezTo>
                    <a:pt x="1062228" y="1049842"/>
                    <a:pt x="1062228" y="1056896"/>
                    <a:pt x="1062228" y="1063949"/>
                  </a:cubicBezTo>
                  <a:close/>
                  <a:moveTo>
                    <a:pt x="1242207" y="1035734"/>
                  </a:moveTo>
                  <a:cubicBezTo>
                    <a:pt x="1235149" y="1028679"/>
                    <a:pt x="1235149" y="1021626"/>
                    <a:pt x="1235149" y="1018099"/>
                  </a:cubicBezTo>
                  <a:cubicBezTo>
                    <a:pt x="1235149" y="1018099"/>
                    <a:pt x="1235149" y="1014571"/>
                    <a:pt x="1238678" y="1014571"/>
                  </a:cubicBezTo>
                  <a:cubicBezTo>
                    <a:pt x="1238678" y="1021626"/>
                    <a:pt x="1245736" y="1025152"/>
                    <a:pt x="1238678" y="1035734"/>
                  </a:cubicBezTo>
                  <a:close/>
                  <a:moveTo>
                    <a:pt x="1358664" y="852328"/>
                  </a:moveTo>
                  <a:cubicBezTo>
                    <a:pt x="1365722" y="859383"/>
                    <a:pt x="1365722" y="862910"/>
                    <a:pt x="1358664" y="873490"/>
                  </a:cubicBezTo>
                  <a:cubicBezTo>
                    <a:pt x="1351606" y="862910"/>
                    <a:pt x="1351606" y="862910"/>
                    <a:pt x="1358664" y="852328"/>
                  </a:cubicBezTo>
                  <a:close/>
                  <a:moveTo>
                    <a:pt x="1129279" y="573694"/>
                  </a:moveTo>
                  <a:cubicBezTo>
                    <a:pt x="1132808" y="580748"/>
                    <a:pt x="1132808" y="587802"/>
                    <a:pt x="1129279" y="598383"/>
                  </a:cubicBezTo>
                  <a:cubicBezTo>
                    <a:pt x="1125750" y="591329"/>
                    <a:pt x="1125750" y="584274"/>
                    <a:pt x="1129279" y="577221"/>
                  </a:cubicBezTo>
                  <a:cubicBezTo>
                    <a:pt x="1129279" y="577221"/>
                    <a:pt x="1129279" y="577221"/>
                    <a:pt x="1132808" y="573694"/>
                  </a:cubicBezTo>
                  <a:close/>
                  <a:moveTo>
                    <a:pt x="751676" y="1229720"/>
                  </a:moveTo>
                  <a:cubicBezTo>
                    <a:pt x="751676" y="1222665"/>
                    <a:pt x="744618" y="1215612"/>
                    <a:pt x="751676" y="1205030"/>
                  </a:cubicBezTo>
                  <a:cubicBezTo>
                    <a:pt x="758734" y="1215612"/>
                    <a:pt x="758734" y="1222665"/>
                    <a:pt x="751676" y="1229720"/>
                  </a:cubicBezTo>
                  <a:close/>
                  <a:moveTo>
                    <a:pt x="737560" y="1705867"/>
                  </a:moveTo>
                  <a:cubicBezTo>
                    <a:pt x="737560" y="1705867"/>
                    <a:pt x="737560" y="1705867"/>
                    <a:pt x="737560" y="1705867"/>
                  </a:cubicBezTo>
                  <a:cubicBezTo>
                    <a:pt x="737560" y="1705867"/>
                    <a:pt x="737560" y="1705867"/>
                    <a:pt x="737560" y="1705867"/>
                  </a:cubicBezTo>
                  <a:cubicBezTo>
                    <a:pt x="737560" y="1705867"/>
                    <a:pt x="737560" y="1705867"/>
                    <a:pt x="737560" y="1705867"/>
                  </a:cubicBezTo>
                  <a:close/>
                  <a:moveTo>
                    <a:pt x="758734" y="1698813"/>
                  </a:moveTo>
                  <a:cubicBezTo>
                    <a:pt x="751676" y="1705867"/>
                    <a:pt x="748148" y="1705867"/>
                    <a:pt x="737560" y="1705867"/>
                  </a:cubicBezTo>
                  <a:cubicBezTo>
                    <a:pt x="744618" y="1698813"/>
                    <a:pt x="751676" y="1695286"/>
                    <a:pt x="758734" y="1698813"/>
                  </a:cubicBezTo>
                  <a:close/>
                  <a:moveTo>
                    <a:pt x="681097" y="1727030"/>
                  </a:moveTo>
                  <a:cubicBezTo>
                    <a:pt x="677568" y="1734083"/>
                    <a:pt x="670509" y="1734083"/>
                    <a:pt x="663452" y="1734083"/>
                  </a:cubicBezTo>
                  <a:cubicBezTo>
                    <a:pt x="670509" y="1723503"/>
                    <a:pt x="674038" y="1723503"/>
                    <a:pt x="681097" y="1727030"/>
                  </a:cubicBezTo>
                  <a:close/>
                  <a:moveTo>
                    <a:pt x="1231620" y="457303"/>
                  </a:moveTo>
                  <a:cubicBezTo>
                    <a:pt x="1224562" y="460829"/>
                    <a:pt x="1217504" y="464356"/>
                    <a:pt x="1206917" y="457303"/>
                  </a:cubicBezTo>
                  <a:cubicBezTo>
                    <a:pt x="1213975" y="450248"/>
                    <a:pt x="1221033" y="450248"/>
                    <a:pt x="1228091" y="450248"/>
                  </a:cubicBezTo>
                  <a:cubicBezTo>
                    <a:pt x="1228091" y="450248"/>
                    <a:pt x="1228091" y="450248"/>
                    <a:pt x="1231620" y="453775"/>
                  </a:cubicBezTo>
                  <a:close/>
                  <a:moveTo>
                    <a:pt x="621103" y="1399016"/>
                  </a:moveTo>
                  <a:cubicBezTo>
                    <a:pt x="621103" y="1406071"/>
                    <a:pt x="621103" y="1413124"/>
                    <a:pt x="621103" y="1420179"/>
                  </a:cubicBezTo>
                  <a:cubicBezTo>
                    <a:pt x="617574" y="1409598"/>
                    <a:pt x="614046" y="1406071"/>
                    <a:pt x="617574" y="1399016"/>
                  </a:cubicBezTo>
                  <a:cubicBezTo>
                    <a:pt x="617574" y="1399016"/>
                    <a:pt x="617574" y="1399016"/>
                    <a:pt x="621103" y="1399016"/>
                  </a:cubicBezTo>
                  <a:cubicBezTo>
                    <a:pt x="621103" y="1399016"/>
                    <a:pt x="621103" y="1399016"/>
                    <a:pt x="621103" y="1399016"/>
                  </a:cubicBezTo>
                  <a:close/>
                  <a:moveTo>
                    <a:pt x="1118692" y="552531"/>
                  </a:moveTo>
                  <a:cubicBezTo>
                    <a:pt x="1115163" y="545478"/>
                    <a:pt x="1111634" y="538424"/>
                    <a:pt x="1115163" y="531369"/>
                  </a:cubicBezTo>
                  <a:cubicBezTo>
                    <a:pt x="1115163" y="531369"/>
                    <a:pt x="1115163" y="531369"/>
                    <a:pt x="1115163" y="527843"/>
                  </a:cubicBezTo>
                  <a:cubicBezTo>
                    <a:pt x="1118692" y="534896"/>
                    <a:pt x="1122221" y="538424"/>
                    <a:pt x="1118692" y="545478"/>
                  </a:cubicBezTo>
                  <a:cubicBezTo>
                    <a:pt x="1118692" y="545478"/>
                    <a:pt x="1118692" y="545478"/>
                    <a:pt x="1115163" y="552531"/>
                  </a:cubicBezTo>
                  <a:close/>
                  <a:moveTo>
                    <a:pt x="755205" y="1272043"/>
                  </a:moveTo>
                  <a:cubicBezTo>
                    <a:pt x="751676" y="1264990"/>
                    <a:pt x="748148" y="1257935"/>
                    <a:pt x="751676" y="1254408"/>
                  </a:cubicBezTo>
                  <a:cubicBezTo>
                    <a:pt x="751676" y="1254408"/>
                    <a:pt x="751676" y="1250882"/>
                    <a:pt x="758734" y="1250882"/>
                  </a:cubicBezTo>
                  <a:cubicBezTo>
                    <a:pt x="762263" y="1257935"/>
                    <a:pt x="762263" y="1264990"/>
                    <a:pt x="758734" y="1275571"/>
                  </a:cubicBezTo>
                  <a:close/>
                  <a:moveTo>
                    <a:pt x="966945" y="633654"/>
                  </a:moveTo>
                  <a:cubicBezTo>
                    <a:pt x="966945" y="637180"/>
                    <a:pt x="966945" y="640707"/>
                    <a:pt x="966945" y="644234"/>
                  </a:cubicBezTo>
                  <a:cubicBezTo>
                    <a:pt x="966945" y="644234"/>
                    <a:pt x="966945" y="644234"/>
                    <a:pt x="963416" y="644234"/>
                  </a:cubicBezTo>
                  <a:cubicBezTo>
                    <a:pt x="959887" y="640707"/>
                    <a:pt x="959887" y="633654"/>
                    <a:pt x="963416" y="626599"/>
                  </a:cubicBezTo>
                  <a:cubicBezTo>
                    <a:pt x="966945" y="626599"/>
                    <a:pt x="970474" y="626599"/>
                    <a:pt x="970474" y="633654"/>
                  </a:cubicBezTo>
                  <a:close/>
                  <a:moveTo>
                    <a:pt x="1213975" y="295059"/>
                  </a:moveTo>
                  <a:cubicBezTo>
                    <a:pt x="1206917" y="302113"/>
                    <a:pt x="1199859" y="302113"/>
                    <a:pt x="1192801" y="298587"/>
                  </a:cubicBezTo>
                  <a:cubicBezTo>
                    <a:pt x="1199859" y="291532"/>
                    <a:pt x="1199859" y="291532"/>
                    <a:pt x="1213975" y="295059"/>
                  </a:cubicBezTo>
                  <a:close/>
                  <a:moveTo>
                    <a:pt x="924597" y="436140"/>
                  </a:moveTo>
                  <a:cubicBezTo>
                    <a:pt x="924597" y="436140"/>
                    <a:pt x="924597" y="436140"/>
                    <a:pt x="924597" y="436140"/>
                  </a:cubicBezTo>
                  <a:cubicBezTo>
                    <a:pt x="928126" y="436140"/>
                    <a:pt x="928126" y="439667"/>
                    <a:pt x="931655" y="443194"/>
                  </a:cubicBezTo>
                  <a:cubicBezTo>
                    <a:pt x="931655" y="443194"/>
                    <a:pt x="931655" y="443194"/>
                    <a:pt x="931655" y="446721"/>
                  </a:cubicBezTo>
                  <a:cubicBezTo>
                    <a:pt x="931655" y="446721"/>
                    <a:pt x="931655" y="446721"/>
                    <a:pt x="931655" y="446721"/>
                  </a:cubicBezTo>
                  <a:cubicBezTo>
                    <a:pt x="931655" y="446721"/>
                    <a:pt x="931655" y="446721"/>
                    <a:pt x="931655" y="446721"/>
                  </a:cubicBezTo>
                  <a:cubicBezTo>
                    <a:pt x="931655" y="446721"/>
                    <a:pt x="931655" y="446721"/>
                    <a:pt x="931655" y="443194"/>
                  </a:cubicBezTo>
                  <a:cubicBezTo>
                    <a:pt x="931655" y="443194"/>
                    <a:pt x="931655" y="436140"/>
                    <a:pt x="931655" y="432613"/>
                  </a:cubicBezTo>
                  <a:close/>
                  <a:moveTo>
                    <a:pt x="635219" y="1494246"/>
                  </a:moveTo>
                  <a:cubicBezTo>
                    <a:pt x="642278" y="1501300"/>
                    <a:pt x="642278" y="1508354"/>
                    <a:pt x="638748" y="1515409"/>
                  </a:cubicBezTo>
                  <a:cubicBezTo>
                    <a:pt x="631691" y="1511881"/>
                    <a:pt x="631691" y="1508354"/>
                    <a:pt x="635219" y="1494246"/>
                  </a:cubicBezTo>
                  <a:close/>
                  <a:moveTo>
                    <a:pt x="1203388" y="79911"/>
                  </a:moveTo>
                  <a:cubicBezTo>
                    <a:pt x="1210446" y="83438"/>
                    <a:pt x="1210446" y="94019"/>
                    <a:pt x="1210446" y="101073"/>
                  </a:cubicBezTo>
                  <a:cubicBezTo>
                    <a:pt x="1203388" y="101073"/>
                    <a:pt x="1203388" y="101073"/>
                    <a:pt x="1199859" y="94019"/>
                  </a:cubicBezTo>
                  <a:cubicBezTo>
                    <a:pt x="1199859" y="90492"/>
                    <a:pt x="1196330" y="83438"/>
                    <a:pt x="1199859" y="79911"/>
                  </a:cubicBezTo>
                  <a:close/>
                  <a:moveTo>
                    <a:pt x="1079873" y="153979"/>
                  </a:moveTo>
                  <a:cubicBezTo>
                    <a:pt x="1083402" y="146924"/>
                    <a:pt x="1083402" y="143397"/>
                    <a:pt x="1101047" y="150451"/>
                  </a:cubicBezTo>
                  <a:cubicBezTo>
                    <a:pt x="1093989" y="157506"/>
                    <a:pt x="1086931" y="157506"/>
                    <a:pt x="1079873" y="153979"/>
                  </a:cubicBezTo>
                  <a:close/>
                  <a:moveTo>
                    <a:pt x="991648" y="757099"/>
                  </a:moveTo>
                  <a:cubicBezTo>
                    <a:pt x="984590" y="757099"/>
                    <a:pt x="984590" y="757099"/>
                    <a:pt x="981061" y="750045"/>
                  </a:cubicBezTo>
                  <a:cubicBezTo>
                    <a:pt x="981061" y="742990"/>
                    <a:pt x="981061" y="742990"/>
                    <a:pt x="984590" y="739464"/>
                  </a:cubicBezTo>
                  <a:cubicBezTo>
                    <a:pt x="988119" y="746518"/>
                    <a:pt x="988119" y="750045"/>
                    <a:pt x="988119" y="757099"/>
                  </a:cubicBezTo>
                  <a:close/>
                  <a:moveTo>
                    <a:pt x="984590" y="647761"/>
                  </a:moveTo>
                  <a:cubicBezTo>
                    <a:pt x="984590" y="647761"/>
                    <a:pt x="984590" y="647761"/>
                    <a:pt x="984590" y="647761"/>
                  </a:cubicBezTo>
                  <a:lnTo>
                    <a:pt x="984590" y="647761"/>
                  </a:lnTo>
                  <a:cubicBezTo>
                    <a:pt x="984590" y="647761"/>
                    <a:pt x="984590" y="647761"/>
                    <a:pt x="984590" y="647761"/>
                  </a:cubicBezTo>
                  <a:close/>
                  <a:moveTo>
                    <a:pt x="984590" y="647761"/>
                  </a:moveTo>
                  <a:cubicBezTo>
                    <a:pt x="984590" y="644234"/>
                    <a:pt x="991648" y="640707"/>
                    <a:pt x="995177" y="640707"/>
                  </a:cubicBezTo>
                  <a:cubicBezTo>
                    <a:pt x="995177" y="640707"/>
                    <a:pt x="1002235" y="640707"/>
                    <a:pt x="1002235" y="644234"/>
                  </a:cubicBezTo>
                  <a:cubicBezTo>
                    <a:pt x="995177" y="647761"/>
                    <a:pt x="991648" y="647761"/>
                    <a:pt x="984590" y="644234"/>
                  </a:cubicBezTo>
                  <a:close/>
                  <a:moveTo>
                    <a:pt x="1012822" y="1130963"/>
                  </a:moveTo>
                  <a:cubicBezTo>
                    <a:pt x="1005764" y="1138017"/>
                    <a:pt x="1002235" y="1138017"/>
                    <a:pt x="991648" y="1130963"/>
                  </a:cubicBezTo>
                  <a:cubicBezTo>
                    <a:pt x="1001071" y="1126272"/>
                    <a:pt x="1008129" y="1126272"/>
                    <a:pt x="1012822" y="1130963"/>
                  </a:cubicBezTo>
                  <a:close/>
                  <a:moveTo>
                    <a:pt x="1118692" y="1272043"/>
                  </a:moveTo>
                  <a:cubicBezTo>
                    <a:pt x="1108105" y="1275571"/>
                    <a:pt x="1104576" y="1282625"/>
                    <a:pt x="1093989" y="1279098"/>
                  </a:cubicBezTo>
                  <a:cubicBezTo>
                    <a:pt x="1101047" y="1274407"/>
                    <a:pt x="1109270" y="1272043"/>
                    <a:pt x="1118692" y="1272043"/>
                  </a:cubicBezTo>
                  <a:close/>
                  <a:moveTo>
                    <a:pt x="790495" y="640707"/>
                  </a:moveTo>
                  <a:cubicBezTo>
                    <a:pt x="790495" y="640707"/>
                    <a:pt x="790495" y="640707"/>
                    <a:pt x="790495" y="640707"/>
                  </a:cubicBezTo>
                  <a:cubicBezTo>
                    <a:pt x="794024" y="640707"/>
                    <a:pt x="797553" y="644234"/>
                    <a:pt x="797553" y="651289"/>
                  </a:cubicBezTo>
                  <a:cubicBezTo>
                    <a:pt x="797553" y="651289"/>
                    <a:pt x="797553" y="651289"/>
                    <a:pt x="797553" y="651289"/>
                  </a:cubicBezTo>
                  <a:cubicBezTo>
                    <a:pt x="797553" y="651289"/>
                    <a:pt x="797553" y="651289"/>
                    <a:pt x="797553" y="651289"/>
                  </a:cubicBezTo>
                  <a:cubicBezTo>
                    <a:pt x="797553" y="651289"/>
                    <a:pt x="797553" y="651289"/>
                    <a:pt x="797553" y="651289"/>
                  </a:cubicBezTo>
                  <a:cubicBezTo>
                    <a:pt x="794024" y="647761"/>
                    <a:pt x="790495" y="640707"/>
                    <a:pt x="797553" y="637180"/>
                  </a:cubicBezTo>
                  <a:close/>
                  <a:moveTo>
                    <a:pt x="801082" y="1688232"/>
                  </a:moveTo>
                  <a:cubicBezTo>
                    <a:pt x="801082" y="1688232"/>
                    <a:pt x="801082" y="1691760"/>
                    <a:pt x="801082" y="1691760"/>
                  </a:cubicBezTo>
                  <a:cubicBezTo>
                    <a:pt x="797553" y="1691760"/>
                    <a:pt x="794024" y="1695286"/>
                    <a:pt x="786966" y="1691760"/>
                  </a:cubicBezTo>
                  <a:cubicBezTo>
                    <a:pt x="786966" y="1684705"/>
                    <a:pt x="794024" y="1684705"/>
                    <a:pt x="797553" y="1684705"/>
                  </a:cubicBezTo>
                  <a:cubicBezTo>
                    <a:pt x="797553" y="1684705"/>
                    <a:pt x="804611" y="1684705"/>
                    <a:pt x="804611" y="1684705"/>
                  </a:cubicBezTo>
                  <a:close/>
                  <a:moveTo>
                    <a:pt x="1471592" y="721829"/>
                  </a:moveTo>
                  <a:cubicBezTo>
                    <a:pt x="1471592" y="721829"/>
                    <a:pt x="1471592" y="721829"/>
                    <a:pt x="1475121" y="718302"/>
                  </a:cubicBezTo>
                  <a:cubicBezTo>
                    <a:pt x="1478650" y="725355"/>
                    <a:pt x="1482179" y="732410"/>
                    <a:pt x="1482179" y="739464"/>
                  </a:cubicBezTo>
                  <a:cubicBezTo>
                    <a:pt x="1475121" y="735937"/>
                    <a:pt x="1475121" y="728882"/>
                    <a:pt x="1471592" y="721829"/>
                  </a:cubicBezTo>
                  <a:close/>
                  <a:moveTo>
                    <a:pt x="1323374" y="132816"/>
                  </a:moveTo>
                  <a:cubicBezTo>
                    <a:pt x="1323374" y="132816"/>
                    <a:pt x="1323374" y="132816"/>
                    <a:pt x="1323374" y="129289"/>
                  </a:cubicBezTo>
                  <a:cubicBezTo>
                    <a:pt x="1330432" y="129289"/>
                    <a:pt x="1333961" y="129289"/>
                    <a:pt x="1344548" y="129289"/>
                  </a:cubicBezTo>
                  <a:cubicBezTo>
                    <a:pt x="1337490" y="132816"/>
                    <a:pt x="1330432" y="136344"/>
                    <a:pt x="1323374" y="132816"/>
                  </a:cubicBezTo>
                  <a:cubicBezTo>
                    <a:pt x="1323374" y="132816"/>
                    <a:pt x="1323374" y="132816"/>
                    <a:pt x="1323374" y="132816"/>
                  </a:cubicBezTo>
                  <a:close/>
                  <a:moveTo>
                    <a:pt x="1037525" y="1455449"/>
                  </a:moveTo>
                  <a:cubicBezTo>
                    <a:pt x="1030467" y="1455449"/>
                    <a:pt x="1023409" y="1462503"/>
                    <a:pt x="1016351" y="1455449"/>
                  </a:cubicBezTo>
                  <a:cubicBezTo>
                    <a:pt x="1019880" y="1448394"/>
                    <a:pt x="1026938" y="1448394"/>
                    <a:pt x="1030467" y="1448394"/>
                  </a:cubicBezTo>
                  <a:cubicBezTo>
                    <a:pt x="1030467" y="1448394"/>
                    <a:pt x="1037525" y="1448394"/>
                    <a:pt x="1033996" y="1451922"/>
                  </a:cubicBezTo>
                  <a:close/>
                  <a:moveTo>
                    <a:pt x="914010" y="1649435"/>
                  </a:moveTo>
                  <a:cubicBezTo>
                    <a:pt x="906952" y="1652962"/>
                    <a:pt x="903423" y="1656489"/>
                    <a:pt x="896365" y="1649435"/>
                  </a:cubicBezTo>
                  <a:cubicBezTo>
                    <a:pt x="896365" y="1649435"/>
                    <a:pt x="899894" y="1645908"/>
                    <a:pt x="903423" y="1642380"/>
                  </a:cubicBezTo>
                  <a:cubicBezTo>
                    <a:pt x="906952" y="1642380"/>
                    <a:pt x="910481" y="1642380"/>
                    <a:pt x="917539" y="1642380"/>
                  </a:cubicBezTo>
                  <a:close/>
                  <a:moveTo>
                    <a:pt x="1009293" y="485518"/>
                  </a:moveTo>
                  <a:cubicBezTo>
                    <a:pt x="1002235" y="485518"/>
                    <a:pt x="998706" y="489046"/>
                    <a:pt x="991648" y="485518"/>
                  </a:cubicBezTo>
                  <a:cubicBezTo>
                    <a:pt x="998706" y="478464"/>
                    <a:pt x="1002235" y="478464"/>
                    <a:pt x="1009293" y="485518"/>
                  </a:cubicBezTo>
                  <a:close/>
                  <a:moveTo>
                    <a:pt x="1030467" y="637180"/>
                  </a:moveTo>
                  <a:cubicBezTo>
                    <a:pt x="1030467" y="637180"/>
                    <a:pt x="1033996" y="637180"/>
                    <a:pt x="1037525" y="640707"/>
                  </a:cubicBezTo>
                  <a:cubicBezTo>
                    <a:pt x="1030467" y="644234"/>
                    <a:pt x="1026938" y="647761"/>
                    <a:pt x="1016351" y="640707"/>
                  </a:cubicBezTo>
                  <a:cubicBezTo>
                    <a:pt x="1023409" y="633654"/>
                    <a:pt x="1023409" y="633654"/>
                    <a:pt x="1030467" y="633654"/>
                  </a:cubicBezTo>
                  <a:close/>
                  <a:moveTo>
                    <a:pt x="839901" y="1614165"/>
                  </a:moveTo>
                  <a:cubicBezTo>
                    <a:pt x="832843" y="1603584"/>
                    <a:pt x="832843" y="1603584"/>
                    <a:pt x="836372" y="1596530"/>
                  </a:cubicBezTo>
                  <a:cubicBezTo>
                    <a:pt x="836372" y="1596530"/>
                    <a:pt x="836372" y="1596530"/>
                    <a:pt x="836372" y="1596530"/>
                  </a:cubicBezTo>
                  <a:cubicBezTo>
                    <a:pt x="836372" y="1596530"/>
                    <a:pt x="836372" y="1596530"/>
                    <a:pt x="836372" y="1596530"/>
                  </a:cubicBezTo>
                  <a:cubicBezTo>
                    <a:pt x="836372" y="1603584"/>
                    <a:pt x="839901" y="1607110"/>
                    <a:pt x="836372" y="1614165"/>
                  </a:cubicBezTo>
                  <a:cubicBezTo>
                    <a:pt x="836372" y="1614165"/>
                    <a:pt x="836372" y="1614165"/>
                    <a:pt x="836372" y="1614165"/>
                  </a:cubicBezTo>
                  <a:close/>
                  <a:moveTo>
                    <a:pt x="825785" y="1339058"/>
                  </a:moveTo>
                  <a:cubicBezTo>
                    <a:pt x="832843" y="1332003"/>
                    <a:pt x="839901" y="1332003"/>
                    <a:pt x="850488" y="1332003"/>
                  </a:cubicBezTo>
                  <a:cubicBezTo>
                    <a:pt x="843430" y="1339058"/>
                    <a:pt x="836372" y="1339058"/>
                    <a:pt x="825785" y="1339058"/>
                  </a:cubicBezTo>
                  <a:close/>
                  <a:moveTo>
                    <a:pt x="1273968" y="478464"/>
                  </a:moveTo>
                  <a:cubicBezTo>
                    <a:pt x="1263381" y="467883"/>
                    <a:pt x="1263381" y="467883"/>
                    <a:pt x="1273968" y="460829"/>
                  </a:cubicBezTo>
                  <a:cubicBezTo>
                    <a:pt x="1276332" y="465521"/>
                    <a:pt x="1276332" y="471410"/>
                    <a:pt x="1273968" y="478464"/>
                  </a:cubicBezTo>
                  <a:close/>
                  <a:moveTo>
                    <a:pt x="801082" y="1342584"/>
                  </a:moveTo>
                  <a:cubicBezTo>
                    <a:pt x="804611" y="1335530"/>
                    <a:pt x="811669" y="1335530"/>
                    <a:pt x="815198" y="1335530"/>
                  </a:cubicBezTo>
                  <a:cubicBezTo>
                    <a:pt x="815198" y="1335530"/>
                    <a:pt x="818727" y="1335530"/>
                    <a:pt x="815198" y="1339058"/>
                  </a:cubicBezTo>
                  <a:cubicBezTo>
                    <a:pt x="808140" y="1339058"/>
                    <a:pt x="804611" y="1346111"/>
                    <a:pt x="797553" y="1339058"/>
                  </a:cubicBezTo>
                  <a:close/>
                  <a:moveTo>
                    <a:pt x="1139866" y="305640"/>
                  </a:moveTo>
                  <a:cubicBezTo>
                    <a:pt x="1139866" y="305640"/>
                    <a:pt x="1139866" y="305640"/>
                    <a:pt x="1139866" y="309167"/>
                  </a:cubicBezTo>
                  <a:cubicBezTo>
                    <a:pt x="1132808" y="309167"/>
                    <a:pt x="1129279" y="309167"/>
                    <a:pt x="1122221" y="309167"/>
                  </a:cubicBezTo>
                  <a:cubicBezTo>
                    <a:pt x="1122221" y="309167"/>
                    <a:pt x="1122221" y="309167"/>
                    <a:pt x="1122221" y="309167"/>
                  </a:cubicBezTo>
                  <a:cubicBezTo>
                    <a:pt x="1125750" y="305640"/>
                    <a:pt x="1132808" y="305640"/>
                    <a:pt x="1139866" y="305640"/>
                  </a:cubicBezTo>
                  <a:cubicBezTo>
                    <a:pt x="1139866" y="305640"/>
                    <a:pt x="1139866" y="305640"/>
                    <a:pt x="1139866" y="305640"/>
                  </a:cubicBezTo>
                  <a:close/>
                  <a:moveTo>
                    <a:pt x="726973" y="1533044"/>
                  </a:moveTo>
                  <a:cubicBezTo>
                    <a:pt x="734031" y="1529516"/>
                    <a:pt x="737560" y="1525989"/>
                    <a:pt x="748148" y="1533044"/>
                  </a:cubicBezTo>
                  <a:cubicBezTo>
                    <a:pt x="734031" y="1540097"/>
                    <a:pt x="734031" y="1540097"/>
                    <a:pt x="726973" y="1533044"/>
                  </a:cubicBezTo>
                  <a:close/>
                  <a:moveTo>
                    <a:pt x="596401" y="1384908"/>
                  </a:moveTo>
                  <a:cubicBezTo>
                    <a:pt x="582285" y="1391963"/>
                    <a:pt x="582285" y="1391963"/>
                    <a:pt x="575227" y="1388436"/>
                  </a:cubicBezTo>
                  <a:cubicBezTo>
                    <a:pt x="579931" y="1383745"/>
                    <a:pt x="586989" y="1382546"/>
                    <a:pt x="596401" y="1384908"/>
                  </a:cubicBezTo>
                  <a:close/>
                  <a:moveTo>
                    <a:pt x="1291613" y="735937"/>
                  </a:moveTo>
                  <a:cubicBezTo>
                    <a:pt x="1288084" y="739464"/>
                    <a:pt x="1281026" y="742990"/>
                    <a:pt x="1273968" y="742990"/>
                  </a:cubicBezTo>
                  <a:cubicBezTo>
                    <a:pt x="1273968" y="742990"/>
                    <a:pt x="1270439" y="742990"/>
                    <a:pt x="1270439" y="739464"/>
                  </a:cubicBezTo>
                  <a:cubicBezTo>
                    <a:pt x="1277497" y="735937"/>
                    <a:pt x="1284555" y="735937"/>
                    <a:pt x="1291613" y="739464"/>
                  </a:cubicBezTo>
                  <a:close/>
                  <a:moveTo>
                    <a:pt x="557582" y="1120382"/>
                  </a:moveTo>
                  <a:cubicBezTo>
                    <a:pt x="561111" y="1130963"/>
                    <a:pt x="564640" y="1138017"/>
                    <a:pt x="557582" y="1145071"/>
                  </a:cubicBezTo>
                  <a:cubicBezTo>
                    <a:pt x="550523" y="1138017"/>
                    <a:pt x="550523" y="1130963"/>
                    <a:pt x="557582" y="1120382"/>
                  </a:cubicBezTo>
                  <a:close/>
                  <a:moveTo>
                    <a:pt x="938713" y="806477"/>
                  </a:moveTo>
                  <a:cubicBezTo>
                    <a:pt x="928126" y="813531"/>
                    <a:pt x="921068" y="813531"/>
                    <a:pt x="914010" y="810005"/>
                  </a:cubicBezTo>
                  <a:cubicBezTo>
                    <a:pt x="921068" y="802950"/>
                    <a:pt x="928126" y="799423"/>
                    <a:pt x="938713" y="806477"/>
                  </a:cubicBezTo>
                  <a:close/>
                  <a:moveTo>
                    <a:pt x="1591578" y="598383"/>
                  </a:moveTo>
                  <a:cubicBezTo>
                    <a:pt x="1584520" y="600746"/>
                    <a:pt x="1578626" y="603074"/>
                    <a:pt x="1573933" y="605437"/>
                  </a:cubicBezTo>
                  <a:cubicBezTo>
                    <a:pt x="1573933" y="605437"/>
                    <a:pt x="1573933" y="605437"/>
                    <a:pt x="1573933" y="605437"/>
                  </a:cubicBezTo>
                  <a:cubicBezTo>
                    <a:pt x="1577462" y="601910"/>
                    <a:pt x="1580991" y="598383"/>
                    <a:pt x="1588049" y="598383"/>
                  </a:cubicBezTo>
                  <a:cubicBezTo>
                    <a:pt x="1588049" y="598383"/>
                    <a:pt x="1591578" y="598383"/>
                    <a:pt x="1588049" y="601910"/>
                  </a:cubicBezTo>
                  <a:close/>
                  <a:moveTo>
                    <a:pt x="1390425" y="365600"/>
                  </a:moveTo>
                  <a:cubicBezTo>
                    <a:pt x="1390425" y="376180"/>
                    <a:pt x="1390425" y="376180"/>
                    <a:pt x="1390425" y="386762"/>
                  </a:cubicBezTo>
                  <a:cubicBezTo>
                    <a:pt x="1390425" y="386762"/>
                    <a:pt x="1390425" y="386762"/>
                    <a:pt x="1390425" y="386762"/>
                  </a:cubicBezTo>
                  <a:cubicBezTo>
                    <a:pt x="1390425" y="383235"/>
                    <a:pt x="1390425" y="379708"/>
                    <a:pt x="1390425" y="372653"/>
                  </a:cubicBezTo>
                  <a:cubicBezTo>
                    <a:pt x="1390425" y="372653"/>
                    <a:pt x="1390425" y="365600"/>
                    <a:pt x="1393954" y="365600"/>
                  </a:cubicBezTo>
                  <a:close/>
                  <a:moveTo>
                    <a:pt x="984590" y="1300260"/>
                  </a:moveTo>
                  <a:cubicBezTo>
                    <a:pt x="977532" y="1300260"/>
                    <a:pt x="974003" y="1303787"/>
                    <a:pt x="966945" y="1300260"/>
                  </a:cubicBezTo>
                  <a:cubicBezTo>
                    <a:pt x="970474" y="1293206"/>
                    <a:pt x="977532" y="1293206"/>
                    <a:pt x="984590" y="1293206"/>
                  </a:cubicBezTo>
                  <a:cubicBezTo>
                    <a:pt x="984590" y="1293206"/>
                    <a:pt x="988119" y="1293206"/>
                    <a:pt x="984590" y="1296733"/>
                  </a:cubicBezTo>
                  <a:close/>
                  <a:moveTo>
                    <a:pt x="543466" y="1395489"/>
                  </a:moveTo>
                  <a:cubicBezTo>
                    <a:pt x="550523" y="1388436"/>
                    <a:pt x="554053" y="1388436"/>
                    <a:pt x="564640" y="1391963"/>
                  </a:cubicBezTo>
                  <a:cubicBezTo>
                    <a:pt x="555228" y="1396654"/>
                    <a:pt x="548170" y="1397853"/>
                    <a:pt x="543466" y="1395489"/>
                  </a:cubicBezTo>
                  <a:close/>
                  <a:moveTo>
                    <a:pt x="631691" y="1483665"/>
                  </a:moveTo>
                  <a:cubicBezTo>
                    <a:pt x="631691" y="1480138"/>
                    <a:pt x="628162" y="1476611"/>
                    <a:pt x="628162" y="1476611"/>
                  </a:cubicBezTo>
                  <a:cubicBezTo>
                    <a:pt x="628162" y="1469557"/>
                    <a:pt x="628162" y="1466029"/>
                    <a:pt x="628162" y="1462503"/>
                  </a:cubicBezTo>
                  <a:cubicBezTo>
                    <a:pt x="628162" y="1462503"/>
                    <a:pt x="628162" y="1462503"/>
                    <a:pt x="628162" y="1462503"/>
                  </a:cubicBezTo>
                  <a:cubicBezTo>
                    <a:pt x="635219" y="1462503"/>
                    <a:pt x="631691" y="1469557"/>
                    <a:pt x="631691" y="1473084"/>
                  </a:cubicBezTo>
                  <a:cubicBezTo>
                    <a:pt x="631691" y="1473084"/>
                    <a:pt x="631691" y="1476611"/>
                    <a:pt x="631691" y="1483665"/>
                  </a:cubicBezTo>
                  <a:close/>
                  <a:moveTo>
                    <a:pt x="1386896" y="344437"/>
                  </a:moveTo>
                  <a:cubicBezTo>
                    <a:pt x="1386896" y="337383"/>
                    <a:pt x="1383367" y="330330"/>
                    <a:pt x="1386896" y="323275"/>
                  </a:cubicBezTo>
                  <a:cubicBezTo>
                    <a:pt x="1393954" y="333857"/>
                    <a:pt x="1393954" y="337383"/>
                    <a:pt x="1386896" y="344437"/>
                  </a:cubicBezTo>
                  <a:close/>
                  <a:moveTo>
                    <a:pt x="1231620" y="905233"/>
                  </a:moveTo>
                  <a:cubicBezTo>
                    <a:pt x="1224562" y="912288"/>
                    <a:pt x="1217504" y="912288"/>
                    <a:pt x="1203388" y="912288"/>
                  </a:cubicBezTo>
                  <a:cubicBezTo>
                    <a:pt x="1213975" y="905233"/>
                    <a:pt x="1221033" y="901706"/>
                    <a:pt x="1231620" y="905233"/>
                  </a:cubicBezTo>
                  <a:close/>
                  <a:moveTo>
                    <a:pt x="1157511" y="732410"/>
                  </a:moveTo>
                  <a:cubicBezTo>
                    <a:pt x="1150453" y="725355"/>
                    <a:pt x="1150453" y="721829"/>
                    <a:pt x="1153982" y="711247"/>
                  </a:cubicBezTo>
                  <a:cubicBezTo>
                    <a:pt x="1161040" y="718302"/>
                    <a:pt x="1161040" y="725355"/>
                    <a:pt x="1157511" y="732410"/>
                  </a:cubicBezTo>
                  <a:close/>
                  <a:moveTo>
                    <a:pt x="550523" y="1578895"/>
                  </a:moveTo>
                  <a:cubicBezTo>
                    <a:pt x="550523" y="1578895"/>
                    <a:pt x="550523" y="1578895"/>
                    <a:pt x="550523" y="1578895"/>
                  </a:cubicBezTo>
                  <a:lnTo>
                    <a:pt x="550523" y="1578895"/>
                  </a:lnTo>
                  <a:cubicBezTo>
                    <a:pt x="550523" y="1578895"/>
                    <a:pt x="550523" y="1578895"/>
                    <a:pt x="550523" y="1578895"/>
                  </a:cubicBezTo>
                  <a:close/>
                  <a:moveTo>
                    <a:pt x="550523" y="1578895"/>
                  </a:moveTo>
                  <a:cubicBezTo>
                    <a:pt x="550523" y="1578895"/>
                    <a:pt x="550523" y="1578895"/>
                    <a:pt x="554053" y="1578895"/>
                  </a:cubicBezTo>
                  <a:cubicBezTo>
                    <a:pt x="554053" y="1578895"/>
                    <a:pt x="561111" y="1578895"/>
                    <a:pt x="564640" y="1578895"/>
                  </a:cubicBezTo>
                  <a:cubicBezTo>
                    <a:pt x="564640" y="1578895"/>
                    <a:pt x="564640" y="1578895"/>
                    <a:pt x="568168" y="1578895"/>
                  </a:cubicBezTo>
                  <a:cubicBezTo>
                    <a:pt x="568168" y="1578895"/>
                    <a:pt x="568168" y="1582422"/>
                    <a:pt x="568168" y="1582422"/>
                  </a:cubicBezTo>
                  <a:cubicBezTo>
                    <a:pt x="561111" y="1582422"/>
                    <a:pt x="557582" y="1582422"/>
                    <a:pt x="550523" y="1582422"/>
                  </a:cubicBezTo>
                  <a:close/>
                  <a:moveTo>
                    <a:pt x="1217504" y="944031"/>
                  </a:moveTo>
                  <a:cubicBezTo>
                    <a:pt x="1212811" y="939340"/>
                    <a:pt x="1210446" y="932286"/>
                    <a:pt x="1210446" y="922869"/>
                  </a:cubicBezTo>
                  <a:cubicBezTo>
                    <a:pt x="1210446" y="913451"/>
                    <a:pt x="1212811" y="920506"/>
                    <a:pt x="1217504" y="944031"/>
                  </a:cubicBezTo>
                  <a:close/>
                  <a:moveTo>
                    <a:pt x="882249" y="1021626"/>
                  </a:moveTo>
                  <a:cubicBezTo>
                    <a:pt x="882249" y="1018099"/>
                    <a:pt x="878720" y="1011044"/>
                    <a:pt x="878720" y="1007517"/>
                  </a:cubicBezTo>
                  <a:cubicBezTo>
                    <a:pt x="889307" y="1007517"/>
                    <a:pt x="889307" y="1014571"/>
                    <a:pt x="889307" y="1018099"/>
                  </a:cubicBezTo>
                  <a:cubicBezTo>
                    <a:pt x="889307" y="1018099"/>
                    <a:pt x="889307" y="1021626"/>
                    <a:pt x="882249" y="1018099"/>
                  </a:cubicBezTo>
                  <a:close/>
                  <a:moveTo>
                    <a:pt x="917539" y="1317895"/>
                  </a:moveTo>
                  <a:cubicBezTo>
                    <a:pt x="914010" y="1321422"/>
                    <a:pt x="906952" y="1324949"/>
                    <a:pt x="896365" y="1324949"/>
                  </a:cubicBezTo>
                  <a:cubicBezTo>
                    <a:pt x="906952" y="1314368"/>
                    <a:pt x="906952" y="1314368"/>
                    <a:pt x="917539" y="1317895"/>
                  </a:cubicBezTo>
                  <a:close/>
                  <a:moveTo>
                    <a:pt x="959887" y="1363746"/>
                  </a:moveTo>
                  <a:cubicBezTo>
                    <a:pt x="966945" y="1370801"/>
                    <a:pt x="974003" y="1377854"/>
                    <a:pt x="970474" y="1388436"/>
                  </a:cubicBezTo>
                  <a:cubicBezTo>
                    <a:pt x="963416" y="1381381"/>
                    <a:pt x="963416" y="1374328"/>
                    <a:pt x="959887" y="1363746"/>
                  </a:cubicBezTo>
                  <a:close/>
                  <a:moveTo>
                    <a:pt x="783438" y="598383"/>
                  </a:moveTo>
                  <a:cubicBezTo>
                    <a:pt x="783438" y="598383"/>
                    <a:pt x="779908" y="598383"/>
                    <a:pt x="779908" y="598383"/>
                  </a:cubicBezTo>
                  <a:cubicBezTo>
                    <a:pt x="779908" y="598383"/>
                    <a:pt x="776379" y="594856"/>
                    <a:pt x="776379" y="591329"/>
                  </a:cubicBezTo>
                  <a:cubicBezTo>
                    <a:pt x="776379" y="591329"/>
                    <a:pt x="776379" y="584274"/>
                    <a:pt x="776379" y="584274"/>
                  </a:cubicBezTo>
                  <a:cubicBezTo>
                    <a:pt x="783438" y="587802"/>
                    <a:pt x="786966" y="594856"/>
                    <a:pt x="783438" y="598383"/>
                  </a:cubicBezTo>
                  <a:close/>
                  <a:moveTo>
                    <a:pt x="861075" y="1332003"/>
                  </a:moveTo>
                  <a:cubicBezTo>
                    <a:pt x="861075" y="1332003"/>
                    <a:pt x="861075" y="1332003"/>
                    <a:pt x="861075" y="1332003"/>
                  </a:cubicBezTo>
                  <a:cubicBezTo>
                    <a:pt x="864604" y="1332003"/>
                    <a:pt x="871662" y="1324949"/>
                    <a:pt x="878720" y="1332003"/>
                  </a:cubicBezTo>
                  <a:cubicBezTo>
                    <a:pt x="875191" y="1339058"/>
                    <a:pt x="868133" y="1339058"/>
                    <a:pt x="861075" y="1339058"/>
                  </a:cubicBezTo>
                  <a:cubicBezTo>
                    <a:pt x="861075" y="1339058"/>
                    <a:pt x="861075" y="1339058"/>
                    <a:pt x="861075" y="1339058"/>
                  </a:cubicBezTo>
                  <a:close/>
                  <a:moveTo>
                    <a:pt x="1288084" y="136344"/>
                  </a:moveTo>
                  <a:cubicBezTo>
                    <a:pt x="1288084" y="136344"/>
                    <a:pt x="1288084" y="136344"/>
                    <a:pt x="1284555" y="132816"/>
                  </a:cubicBezTo>
                  <a:cubicBezTo>
                    <a:pt x="1291613" y="129289"/>
                    <a:pt x="1298671" y="132816"/>
                    <a:pt x="1305729" y="132816"/>
                  </a:cubicBezTo>
                  <a:cubicBezTo>
                    <a:pt x="1305729" y="132816"/>
                    <a:pt x="1302200" y="132816"/>
                    <a:pt x="1298671" y="132816"/>
                  </a:cubicBezTo>
                  <a:cubicBezTo>
                    <a:pt x="1295142" y="132816"/>
                    <a:pt x="1291613" y="132816"/>
                    <a:pt x="1288084" y="132816"/>
                  </a:cubicBezTo>
                  <a:close/>
                  <a:moveTo>
                    <a:pt x="889307" y="813531"/>
                  </a:moveTo>
                  <a:cubicBezTo>
                    <a:pt x="889307" y="813531"/>
                    <a:pt x="896365" y="813531"/>
                    <a:pt x="896365" y="813531"/>
                  </a:cubicBezTo>
                  <a:cubicBezTo>
                    <a:pt x="896365" y="813531"/>
                    <a:pt x="896365" y="813531"/>
                    <a:pt x="896365" y="813531"/>
                  </a:cubicBezTo>
                  <a:cubicBezTo>
                    <a:pt x="896365" y="813531"/>
                    <a:pt x="892836" y="813531"/>
                    <a:pt x="889307" y="813531"/>
                  </a:cubicBezTo>
                  <a:cubicBezTo>
                    <a:pt x="882249" y="813531"/>
                    <a:pt x="878720" y="813531"/>
                    <a:pt x="878720" y="813531"/>
                  </a:cubicBezTo>
                  <a:cubicBezTo>
                    <a:pt x="878720" y="810005"/>
                    <a:pt x="882249" y="810005"/>
                    <a:pt x="885778" y="810005"/>
                  </a:cubicBezTo>
                  <a:close/>
                  <a:moveTo>
                    <a:pt x="388190" y="1434286"/>
                  </a:moveTo>
                  <a:cubicBezTo>
                    <a:pt x="395248" y="1427233"/>
                    <a:pt x="402306" y="1430759"/>
                    <a:pt x="409364" y="1427233"/>
                  </a:cubicBezTo>
                  <a:cubicBezTo>
                    <a:pt x="402306" y="1437814"/>
                    <a:pt x="398777" y="1437814"/>
                    <a:pt x="388190" y="1434286"/>
                  </a:cubicBezTo>
                  <a:close/>
                  <a:moveTo>
                    <a:pt x="719915" y="1836367"/>
                  </a:moveTo>
                  <a:cubicBezTo>
                    <a:pt x="716387" y="1836367"/>
                    <a:pt x="712858" y="1836367"/>
                    <a:pt x="712858" y="1832840"/>
                  </a:cubicBezTo>
                  <a:cubicBezTo>
                    <a:pt x="712858" y="1829313"/>
                    <a:pt x="712858" y="1825786"/>
                    <a:pt x="712858" y="1822259"/>
                  </a:cubicBezTo>
                  <a:cubicBezTo>
                    <a:pt x="717551" y="1826949"/>
                    <a:pt x="719915" y="1832840"/>
                    <a:pt x="719915" y="1839894"/>
                  </a:cubicBezTo>
                  <a:close/>
                  <a:moveTo>
                    <a:pt x="1376309" y="213937"/>
                  </a:moveTo>
                  <a:cubicBezTo>
                    <a:pt x="1376309" y="206884"/>
                    <a:pt x="1372780" y="203357"/>
                    <a:pt x="1372780" y="196302"/>
                  </a:cubicBezTo>
                  <a:cubicBezTo>
                    <a:pt x="1372780" y="196302"/>
                    <a:pt x="1372780" y="196302"/>
                    <a:pt x="1376309" y="189249"/>
                  </a:cubicBezTo>
                  <a:cubicBezTo>
                    <a:pt x="1379838" y="196302"/>
                    <a:pt x="1379838" y="206884"/>
                    <a:pt x="1376309" y="213937"/>
                  </a:cubicBezTo>
                  <a:cubicBezTo>
                    <a:pt x="1376309" y="213937"/>
                    <a:pt x="1376309" y="213937"/>
                    <a:pt x="1376309" y="213937"/>
                  </a:cubicBezTo>
                  <a:close/>
                  <a:moveTo>
                    <a:pt x="1221033" y="1085112"/>
                  </a:moveTo>
                  <a:cubicBezTo>
                    <a:pt x="1213975" y="1088639"/>
                    <a:pt x="1206917" y="1092166"/>
                    <a:pt x="1199859" y="1088639"/>
                  </a:cubicBezTo>
                  <a:cubicBezTo>
                    <a:pt x="1199859" y="1088639"/>
                    <a:pt x="1199859" y="1085112"/>
                    <a:pt x="1203388" y="1085112"/>
                  </a:cubicBezTo>
                  <a:cubicBezTo>
                    <a:pt x="1206917" y="1085112"/>
                    <a:pt x="1213975" y="1081584"/>
                    <a:pt x="1221033" y="1085112"/>
                  </a:cubicBezTo>
                  <a:close/>
                  <a:moveTo>
                    <a:pt x="1372780" y="178667"/>
                  </a:moveTo>
                  <a:cubicBezTo>
                    <a:pt x="1369251" y="171614"/>
                    <a:pt x="1369251" y="168086"/>
                    <a:pt x="1369251" y="161032"/>
                  </a:cubicBezTo>
                  <a:cubicBezTo>
                    <a:pt x="1369251" y="161032"/>
                    <a:pt x="1369251" y="157506"/>
                    <a:pt x="1372780" y="157506"/>
                  </a:cubicBezTo>
                  <a:cubicBezTo>
                    <a:pt x="1379838" y="168086"/>
                    <a:pt x="1379838" y="168086"/>
                    <a:pt x="1372780" y="178667"/>
                  </a:cubicBezTo>
                  <a:close/>
                  <a:moveTo>
                    <a:pt x="681097" y="1367273"/>
                  </a:moveTo>
                  <a:cubicBezTo>
                    <a:pt x="688154" y="1360219"/>
                    <a:pt x="691683" y="1360219"/>
                    <a:pt x="698742" y="1360219"/>
                  </a:cubicBezTo>
                  <a:cubicBezTo>
                    <a:pt x="698742" y="1360219"/>
                    <a:pt x="702270" y="1360219"/>
                    <a:pt x="698742" y="1363746"/>
                  </a:cubicBezTo>
                  <a:cubicBezTo>
                    <a:pt x="688154" y="1367273"/>
                    <a:pt x="688154" y="1367273"/>
                    <a:pt x="677568" y="1363746"/>
                  </a:cubicBezTo>
                  <a:close/>
                  <a:moveTo>
                    <a:pt x="794024" y="1430759"/>
                  </a:moveTo>
                  <a:cubicBezTo>
                    <a:pt x="790495" y="1423706"/>
                    <a:pt x="786966" y="1420179"/>
                    <a:pt x="794024" y="1409598"/>
                  </a:cubicBezTo>
                  <a:cubicBezTo>
                    <a:pt x="801082" y="1420179"/>
                    <a:pt x="801082" y="1420179"/>
                    <a:pt x="794024" y="1430759"/>
                  </a:cubicBezTo>
                  <a:close/>
                  <a:moveTo>
                    <a:pt x="857546" y="1490719"/>
                  </a:moveTo>
                  <a:cubicBezTo>
                    <a:pt x="846959" y="1501300"/>
                    <a:pt x="846959" y="1501300"/>
                    <a:pt x="836372" y="1497773"/>
                  </a:cubicBezTo>
                  <a:cubicBezTo>
                    <a:pt x="843430" y="1494246"/>
                    <a:pt x="850488" y="1490719"/>
                    <a:pt x="857546" y="1490719"/>
                  </a:cubicBezTo>
                  <a:close/>
                  <a:moveTo>
                    <a:pt x="797553" y="1444868"/>
                  </a:moveTo>
                  <a:cubicBezTo>
                    <a:pt x="804611" y="1455449"/>
                    <a:pt x="804611" y="1455449"/>
                    <a:pt x="797553" y="1462503"/>
                  </a:cubicBezTo>
                  <a:cubicBezTo>
                    <a:pt x="792860" y="1455449"/>
                    <a:pt x="792860" y="1449559"/>
                    <a:pt x="797553" y="1444868"/>
                  </a:cubicBezTo>
                  <a:close/>
                  <a:moveTo>
                    <a:pt x="522292" y="1233247"/>
                  </a:moveTo>
                  <a:cubicBezTo>
                    <a:pt x="522292" y="1233247"/>
                    <a:pt x="522292" y="1233247"/>
                    <a:pt x="522292" y="1233247"/>
                  </a:cubicBezTo>
                  <a:cubicBezTo>
                    <a:pt x="522292" y="1233247"/>
                    <a:pt x="522292" y="1236773"/>
                    <a:pt x="522292" y="1236773"/>
                  </a:cubicBezTo>
                  <a:cubicBezTo>
                    <a:pt x="518763" y="1236773"/>
                    <a:pt x="511705" y="1240300"/>
                    <a:pt x="508176" y="1236773"/>
                  </a:cubicBezTo>
                  <a:cubicBezTo>
                    <a:pt x="511705" y="1229720"/>
                    <a:pt x="515234" y="1229720"/>
                    <a:pt x="522292" y="1229720"/>
                  </a:cubicBezTo>
                  <a:close/>
                  <a:moveTo>
                    <a:pt x="815198" y="1529516"/>
                  </a:moveTo>
                  <a:cubicBezTo>
                    <a:pt x="815198" y="1529516"/>
                    <a:pt x="815198" y="1525989"/>
                    <a:pt x="818727" y="1525989"/>
                  </a:cubicBezTo>
                  <a:cubicBezTo>
                    <a:pt x="818727" y="1533044"/>
                    <a:pt x="822256" y="1540097"/>
                    <a:pt x="818727" y="1547152"/>
                  </a:cubicBezTo>
                  <a:cubicBezTo>
                    <a:pt x="818727" y="1547152"/>
                    <a:pt x="818727" y="1547152"/>
                    <a:pt x="815198" y="1547152"/>
                  </a:cubicBezTo>
                  <a:cubicBezTo>
                    <a:pt x="815198" y="1540097"/>
                    <a:pt x="815198" y="1536570"/>
                    <a:pt x="815198" y="1529516"/>
                  </a:cubicBezTo>
                  <a:close/>
                  <a:moveTo>
                    <a:pt x="603458" y="1346111"/>
                  </a:moveTo>
                  <a:cubicBezTo>
                    <a:pt x="603458" y="1346111"/>
                    <a:pt x="603458" y="1346111"/>
                    <a:pt x="599930" y="1346111"/>
                  </a:cubicBezTo>
                  <a:cubicBezTo>
                    <a:pt x="599930" y="1342584"/>
                    <a:pt x="599930" y="1335530"/>
                    <a:pt x="599930" y="1332003"/>
                  </a:cubicBezTo>
                  <a:cubicBezTo>
                    <a:pt x="599930" y="1332003"/>
                    <a:pt x="599930" y="1332003"/>
                    <a:pt x="599930" y="1324949"/>
                  </a:cubicBezTo>
                  <a:cubicBezTo>
                    <a:pt x="606988" y="1332003"/>
                    <a:pt x="606988" y="1339058"/>
                    <a:pt x="599930" y="1346111"/>
                  </a:cubicBezTo>
                  <a:close/>
                  <a:moveTo>
                    <a:pt x="628162" y="1377854"/>
                  </a:moveTo>
                  <a:cubicBezTo>
                    <a:pt x="635219" y="1370801"/>
                    <a:pt x="635219" y="1370801"/>
                    <a:pt x="645807" y="1374328"/>
                  </a:cubicBezTo>
                  <a:cubicBezTo>
                    <a:pt x="643442" y="1379019"/>
                    <a:pt x="637584" y="1380218"/>
                    <a:pt x="628162" y="1377854"/>
                  </a:cubicBezTo>
                  <a:close/>
                  <a:moveTo>
                    <a:pt x="1178685" y="139871"/>
                  </a:moveTo>
                  <a:cubicBezTo>
                    <a:pt x="1185743" y="132816"/>
                    <a:pt x="1185743" y="132816"/>
                    <a:pt x="1196330" y="139871"/>
                  </a:cubicBezTo>
                  <a:cubicBezTo>
                    <a:pt x="1192801" y="146924"/>
                    <a:pt x="1189272" y="146924"/>
                    <a:pt x="1178685" y="139871"/>
                  </a:cubicBezTo>
                  <a:close/>
                  <a:moveTo>
                    <a:pt x="755205" y="1525989"/>
                  </a:moveTo>
                  <a:cubicBezTo>
                    <a:pt x="762263" y="1522462"/>
                    <a:pt x="769321" y="1518935"/>
                    <a:pt x="776379" y="1525989"/>
                  </a:cubicBezTo>
                  <a:cubicBezTo>
                    <a:pt x="772850" y="1525989"/>
                    <a:pt x="769321" y="1529516"/>
                    <a:pt x="769321" y="1533044"/>
                  </a:cubicBezTo>
                  <a:cubicBezTo>
                    <a:pt x="765793" y="1533044"/>
                    <a:pt x="762263" y="1533044"/>
                    <a:pt x="755205" y="1533044"/>
                  </a:cubicBezTo>
                  <a:close/>
                  <a:moveTo>
                    <a:pt x="652864" y="1589475"/>
                  </a:moveTo>
                  <a:cubicBezTo>
                    <a:pt x="645807" y="1575367"/>
                    <a:pt x="645807" y="1575367"/>
                    <a:pt x="652864" y="1564787"/>
                  </a:cubicBezTo>
                  <a:cubicBezTo>
                    <a:pt x="652864" y="1571840"/>
                    <a:pt x="656393" y="1578895"/>
                    <a:pt x="652864" y="1589475"/>
                  </a:cubicBezTo>
                  <a:close/>
                  <a:moveTo>
                    <a:pt x="677568" y="1691760"/>
                  </a:moveTo>
                  <a:cubicBezTo>
                    <a:pt x="672874" y="1687068"/>
                    <a:pt x="671674" y="1680014"/>
                    <a:pt x="674038" y="1670597"/>
                  </a:cubicBezTo>
                  <a:cubicBezTo>
                    <a:pt x="674038" y="1670597"/>
                    <a:pt x="677568" y="1670597"/>
                    <a:pt x="681097" y="1677651"/>
                  </a:cubicBezTo>
                  <a:cubicBezTo>
                    <a:pt x="681097" y="1684705"/>
                    <a:pt x="681097" y="1684705"/>
                    <a:pt x="681097" y="1691760"/>
                  </a:cubicBezTo>
                  <a:close/>
                  <a:moveTo>
                    <a:pt x="896365" y="305640"/>
                  </a:moveTo>
                  <a:cubicBezTo>
                    <a:pt x="903423" y="309167"/>
                    <a:pt x="903423" y="312695"/>
                    <a:pt x="896365" y="319748"/>
                  </a:cubicBezTo>
                  <a:cubicBezTo>
                    <a:pt x="892836" y="316222"/>
                    <a:pt x="889307" y="309167"/>
                    <a:pt x="896365" y="305640"/>
                  </a:cubicBezTo>
                  <a:close/>
                  <a:moveTo>
                    <a:pt x="652864" y="1808151"/>
                  </a:moveTo>
                  <a:cubicBezTo>
                    <a:pt x="659923" y="1815205"/>
                    <a:pt x="670509" y="1818731"/>
                    <a:pt x="677568" y="1829313"/>
                  </a:cubicBezTo>
                  <a:cubicBezTo>
                    <a:pt x="663452" y="1822259"/>
                    <a:pt x="659923" y="1815205"/>
                    <a:pt x="652864" y="1808151"/>
                  </a:cubicBezTo>
                  <a:close/>
                  <a:moveTo>
                    <a:pt x="1058699" y="203357"/>
                  </a:moveTo>
                  <a:cubicBezTo>
                    <a:pt x="1058699" y="203357"/>
                    <a:pt x="1058699" y="210411"/>
                    <a:pt x="1051641" y="206884"/>
                  </a:cubicBezTo>
                  <a:cubicBezTo>
                    <a:pt x="1051641" y="199829"/>
                    <a:pt x="1044583" y="196302"/>
                    <a:pt x="1051641" y="189249"/>
                  </a:cubicBezTo>
                  <a:cubicBezTo>
                    <a:pt x="1058699" y="189249"/>
                    <a:pt x="1058699" y="196302"/>
                    <a:pt x="1058699" y="203357"/>
                  </a:cubicBezTo>
                  <a:close/>
                  <a:moveTo>
                    <a:pt x="945771" y="171614"/>
                  </a:moveTo>
                  <a:cubicBezTo>
                    <a:pt x="952829" y="168086"/>
                    <a:pt x="959887" y="164559"/>
                    <a:pt x="966945" y="171614"/>
                  </a:cubicBezTo>
                  <a:cubicBezTo>
                    <a:pt x="959887" y="175141"/>
                    <a:pt x="956358" y="178667"/>
                    <a:pt x="945771" y="171614"/>
                  </a:cubicBezTo>
                  <a:close/>
                  <a:moveTo>
                    <a:pt x="1468063" y="704194"/>
                  </a:moveTo>
                  <a:cubicBezTo>
                    <a:pt x="1468063" y="704194"/>
                    <a:pt x="1468063" y="704194"/>
                    <a:pt x="1468063" y="704194"/>
                  </a:cubicBezTo>
                  <a:cubicBezTo>
                    <a:pt x="1468063" y="704194"/>
                    <a:pt x="1468063" y="704194"/>
                    <a:pt x="1468063" y="704194"/>
                  </a:cubicBezTo>
                  <a:cubicBezTo>
                    <a:pt x="1464534" y="700667"/>
                    <a:pt x="1461005" y="697139"/>
                    <a:pt x="1464534" y="690085"/>
                  </a:cubicBezTo>
                  <a:cubicBezTo>
                    <a:pt x="1471592" y="690085"/>
                    <a:pt x="1471592" y="697139"/>
                    <a:pt x="1471592" y="700667"/>
                  </a:cubicBezTo>
                  <a:close/>
                  <a:moveTo>
                    <a:pt x="1139866" y="467883"/>
                  </a:moveTo>
                  <a:cubicBezTo>
                    <a:pt x="1150453" y="460829"/>
                    <a:pt x="1153982" y="460829"/>
                    <a:pt x="1157511" y="467883"/>
                  </a:cubicBezTo>
                  <a:cubicBezTo>
                    <a:pt x="1150453" y="467883"/>
                    <a:pt x="1146924" y="471410"/>
                    <a:pt x="1139866" y="467883"/>
                  </a:cubicBezTo>
                  <a:close/>
                  <a:moveTo>
                    <a:pt x="1108105" y="464356"/>
                  </a:moveTo>
                  <a:cubicBezTo>
                    <a:pt x="1108105" y="457303"/>
                    <a:pt x="1108105" y="453775"/>
                    <a:pt x="1108105" y="446721"/>
                  </a:cubicBezTo>
                  <a:cubicBezTo>
                    <a:pt x="1108105" y="446721"/>
                    <a:pt x="1108105" y="443194"/>
                    <a:pt x="1111634" y="443194"/>
                  </a:cubicBezTo>
                  <a:cubicBezTo>
                    <a:pt x="1115163" y="450248"/>
                    <a:pt x="1115163" y="453775"/>
                    <a:pt x="1111634" y="460829"/>
                  </a:cubicBezTo>
                  <a:cubicBezTo>
                    <a:pt x="1111634" y="460829"/>
                    <a:pt x="1111634" y="460829"/>
                    <a:pt x="1108105" y="464356"/>
                  </a:cubicBezTo>
                  <a:close/>
                  <a:moveTo>
                    <a:pt x="1475121" y="827640"/>
                  </a:moveTo>
                  <a:cubicBezTo>
                    <a:pt x="1482179" y="824112"/>
                    <a:pt x="1489237" y="820585"/>
                    <a:pt x="1496295" y="820585"/>
                  </a:cubicBezTo>
                  <a:cubicBezTo>
                    <a:pt x="1489237" y="824112"/>
                    <a:pt x="1485708" y="827640"/>
                    <a:pt x="1478650" y="831166"/>
                  </a:cubicBezTo>
                  <a:cubicBezTo>
                    <a:pt x="1478650" y="831166"/>
                    <a:pt x="1478650" y="831166"/>
                    <a:pt x="1475121" y="831166"/>
                  </a:cubicBezTo>
                  <a:close/>
                  <a:moveTo>
                    <a:pt x="1457476" y="831166"/>
                  </a:moveTo>
                  <a:cubicBezTo>
                    <a:pt x="1457476" y="831166"/>
                    <a:pt x="1457476" y="831166"/>
                    <a:pt x="1457476" y="831166"/>
                  </a:cubicBezTo>
                  <a:cubicBezTo>
                    <a:pt x="1450418" y="838220"/>
                    <a:pt x="1446889" y="841748"/>
                    <a:pt x="1443360" y="838220"/>
                  </a:cubicBezTo>
                  <a:cubicBezTo>
                    <a:pt x="1443360" y="838220"/>
                    <a:pt x="1443360" y="838220"/>
                    <a:pt x="1443360" y="838220"/>
                  </a:cubicBezTo>
                  <a:cubicBezTo>
                    <a:pt x="1443360" y="834693"/>
                    <a:pt x="1446889" y="831166"/>
                    <a:pt x="1457476" y="831166"/>
                  </a:cubicBezTo>
                  <a:close/>
                  <a:moveTo>
                    <a:pt x="1401012" y="855855"/>
                  </a:moveTo>
                  <a:cubicBezTo>
                    <a:pt x="1393954" y="866436"/>
                    <a:pt x="1390425" y="869963"/>
                    <a:pt x="1379838" y="866436"/>
                  </a:cubicBezTo>
                  <a:cubicBezTo>
                    <a:pt x="1383367" y="855855"/>
                    <a:pt x="1393954" y="855855"/>
                    <a:pt x="1401012" y="855855"/>
                  </a:cubicBezTo>
                  <a:close/>
                  <a:moveTo>
                    <a:pt x="917539" y="407923"/>
                  </a:moveTo>
                  <a:cubicBezTo>
                    <a:pt x="917539" y="407923"/>
                    <a:pt x="917539" y="407923"/>
                    <a:pt x="917539" y="407923"/>
                  </a:cubicBezTo>
                  <a:cubicBezTo>
                    <a:pt x="921068" y="407923"/>
                    <a:pt x="924597" y="418505"/>
                    <a:pt x="917539" y="422032"/>
                  </a:cubicBezTo>
                  <a:cubicBezTo>
                    <a:pt x="917539" y="422032"/>
                    <a:pt x="917539" y="422032"/>
                    <a:pt x="917539" y="422032"/>
                  </a:cubicBezTo>
                  <a:cubicBezTo>
                    <a:pt x="917539" y="418505"/>
                    <a:pt x="910481" y="414978"/>
                    <a:pt x="914010" y="407923"/>
                  </a:cubicBezTo>
                  <a:cubicBezTo>
                    <a:pt x="914010" y="407923"/>
                    <a:pt x="914010" y="407923"/>
                    <a:pt x="914010" y="407923"/>
                  </a:cubicBezTo>
                  <a:close/>
                  <a:moveTo>
                    <a:pt x="959887" y="489046"/>
                  </a:moveTo>
                  <a:cubicBezTo>
                    <a:pt x="963416" y="485518"/>
                    <a:pt x="970474" y="485518"/>
                    <a:pt x="977532" y="489046"/>
                  </a:cubicBezTo>
                  <a:cubicBezTo>
                    <a:pt x="966945" y="496099"/>
                    <a:pt x="966945" y="496099"/>
                    <a:pt x="959887" y="489046"/>
                  </a:cubicBezTo>
                  <a:close/>
                  <a:moveTo>
                    <a:pt x="945771" y="559586"/>
                  </a:moveTo>
                  <a:cubicBezTo>
                    <a:pt x="945771" y="559586"/>
                    <a:pt x="945771" y="559586"/>
                    <a:pt x="945771" y="559586"/>
                  </a:cubicBezTo>
                  <a:cubicBezTo>
                    <a:pt x="945771" y="559586"/>
                    <a:pt x="945771" y="559586"/>
                    <a:pt x="945771" y="559586"/>
                  </a:cubicBezTo>
                  <a:cubicBezTo>
                    <a:pt x="945771" y="563113"/>
                    <a:pt x="945771" y="570167"/>
                    <a:pt x="945771" y="577221"/>
                  </a:cubicBezTo>
                  <a:cubicBezTo>
                    <a:pt x="938713" y="570167"/>
                    <a:pt x="938713" y="563113"/>
                    <a:pt x="942242" y="559586"/>
                  </a:cubicBezTo>
                  <a:close/>
                  <a:moveTo>
                    <a:pt x="921068" y="658342"/>
                  </a:moveTo>
                  <a:cubicBezTo>
                    <a:pt x="914010" y="663033"/>
                    <a:pt x="906952" y="665397"/>
                    <a:pt x="899894" y="665397"/>
                  </a:cubicBezTo>
                  <a:cubicBezTo>
                    <a:pt x="903423" y="658342"/>
                    <a:pt x="910481" y="658342"/>
                    <a:pt x="921068" y="658342"/>
                  </a:cubicBezTo>
                  <a:close/>
                  <a:moveTo>
                    <a:pt x="1192801" y="1092166"/>
                  </a:moveTo>
                  <a:cubicBezTo>
                    <a:pt x="1185743" y="1095692"/>
                    <a:pt x="1182214" y="1099220"/>
                    <a:pt x="1171627" y="1092166"/>
                  </a:cubicBezTo>
                  <a:cubicBezTo>
                    <a:pt x="1178685" y="1085112"/>
                    <a:pt x="1185743" y="1088639"/>
                    <a:pt x="1192801" y="1092166"/>
                  </a:cubicBezTo>
                  <a:close/>
                  <a:moveTo>
                    <a:pt x="871662" y="820585"/>
                  </a:moveTo>
                  <a:cubicBezTo>
                    <a:pt x="864604" y="827640"/>
                    <a:pt x="864604" y="831166"/>
                    <a:pt x="854017" y="824112"/>
                  </a:cubicBezTo>
                  <a:cubicBezTo>
                    <a:pt x="857546" y="817058"/>
                    <a:pt x="864604" y="817058"/>
                    <a:pt x="871662" y="820585"/>
                  </a:cubicBezTo>
                  <a:close/>
                  <a:moveTo>
                    <a:pt x="677568" y="693612"/>
                  </a:moveTo>
                  <a:cubicBezTo>
                    <a:pt x="684625" y="691250"/>
                    <a:pt x="691683" y="691250"/>
                    <a:pt x="698742" y="693612"/>
                  </a:cubicBezTo>
                  <a:cubicBezTo>
                    <a:pt x="691683" y="698303"/>
                    <a:pt x="684625" y="698303"/>
                    <a:pt x="677568" y="693612"/>
                  </a:cubicBezTo>
                  <a:close/>
                  <a:moveTo>
                    <a:pt x="966945" y="975774"/>
                  </a:moveTo>
                  <a:cubicBezTo>
                    <a:pt x="970474" y="968720"/>
                    <a:pt x="970474" y="968720"/>
                    <a:pt x="977532" y="965193"/>
                  </a:cubicBezTo>
                  <a:cubicBezTo>
                    <a:pt x="977532" y="965193"/>
                    <a:pt x="984590" y="965193"/>
                    <a:pt x="984590" y="968720"/>
                  </a:cubicBezTo>
                  <a:cubicBezTo>
                    <a:pt x="981061" y="972247"/>
                    <a:pt x="974003" y="975774"/>
                    <a:pt x="966945" y="972247"/>
                  </a:cubicBezTo>
                  <a:close/>
                  <a:moveTo>
                    <a:pt x="949300" y="975774"/>
                  </a:moveTo>
                  <a:cubicBezTo>
                    <a:pt x="949300" y="975774"/>
                    <a:pt x="949300" y="975774"/>
                    <a:pt x="949300" y="975774"/>
                  </a:cubicBezTo>
                  <a:cubicBezTo>
                    <a:pt x="949300" y="975774"/>
                    <a:pt x="949300" y="975774"/>
                    <a:pt x="949300" y="975774"/>
                  </a:cubicBezTo>
                  <a:cubicBezTo>
                    <a:pt x="945771" y="975774"/>
                    <a:pt x="938713" y="979301"/>
                    <a:pt x="931655" y="975774"/>
                  </a:cubicBezTo>
                  <a:cubicBezTo>
                    <a:pt x="935184" y="968720"/>
                    <a:pt x="942242" y="968720"/>
                    <a:pt x="949300" y="972247"/>
                  </a:cubicBezTo>
                  <a:close/>
                  <a:moveTo>
                    <a:pt x="917539" y="1173287"/>
                  </a:moveTo>
                  <a:cubicBezTo>
                    <a:pt x="917539" y="1173287"/>
                    <a:pt x="917539" y="1166233"/>
                    <a:pt x="914010" y="1159179"/>
                  </a:cubicBezTo>
                  <a:cubicBezTo>
                    <a:pt x="924597" y="1162707"/>
                    <a:pt x="928126" y="1166233"/>
                    <a:pt x="924597" y="1173287"/>
                  </a:cubicBezTo>
                  <a:cubicBezTo>
                    <a:pt x="924597" y="1173287"/>
                    <a:pt x="924597" y="1173287"/>
                    <a:pt x="921068" y="1173287"/>
                  </a:cubicBezTo>
                  <a:cubicBezTo>
                    <a:pt x="921068" y="1173287"/>
                    <a:pt x="921068" y="1173287"/>
                    <a:pt x="921068" y="1169760"/>
                  </a:cubicBezTo>
                  <a:close/>
                  <a:moveTo>
                    <a:pt x="652864" y="1042787"/>
                  </a:moveTo>
                  <a:cubicBezTo>
                    <a:pt x="645807" y="1046314"/>
                    <a:pt x="638748" y="1049842"/>
                    <a:pt x="631691" y="1046314"/>
                  </a:cubicBezTo>
                  <a:cubicBezTo>
                    <a:pt x="638748" y="1041623"/>
                    <a:pt x="645807" y="1040424"/>
                    <a:pt x="652864" y="1042787"/>
                  </a:cubicBezTo>
                  <a:close/>
                  <a:moveTo>
                    <a:pt x="956358" y="1353165"/>
                  </a:moveTo>
                  <a:cubicBezTo>
                    <a:pt x="951665" y="1346111"/>
                    <a:pt x="951665" y="1339058"/>
                    <a:pt x="956358" y="1332003"/>
                  </a:cubicBezTo>
                  <a:cubicBezTo>
                    <a:pt x="963416" y="1339058"/>
                    <a:pt x="963416" y="1339058"/>
                    <a:pt x="956358" y="1353165"/>
                  </a:cubicBezTo>
                  <a:close/>
                  <a:moveTo>
                    <a:pt x="546995" y="1067477"/>
                  </a:moveTo>
                  <a:cubicBezTo>
                    <a:pt x="546995" y="1067477"/>
                    <a:pt x="546995" y="1067477"/>
                    <a:pt x="546995" y="1067477"/>
                  </a:cubicBezTo>
                  <a:lnTo>
                    <a:pt x="546995" y="1067477"/>
                  </a:lnTo>
                  <a:cubicBezTo>
                    <a:pt x="546995" y="1067477"/>
                    <a:pt x="546995" y="1067477"/>
                    <a:pt x="546995" y="1067477"/>
                  </a:cubicBezTo>
                  <a:close/>
                  <a:moveTo>
                    <a:pt x="543466" y="1074531"/>
                  </a:moveTo>
                  <a:cubicBezTo>
                    <a:pt x="543466" y="1074531"/>
                    <a:pt x="543466" y="1067477"/>
                    <a:pt x="543466" y="1067477"/>
                  </a:cubicBezTo>
                  <a:cubicBezTo>
                    <a:pt x="543466" y="1067477"/>
                    <a:pt x="543466" y="1071004"/>
                    <a:pt x="546995" y="1074531"/>
                  </a:cubicBezTo>
                  <a:cubicBezTo>
                    <a:pt x="546995" y="1074531"/>
                    <a:pt x="546995" y="1081584"/>
                    <a:pt x="546995" y="1085112"/>
                  </a:cubicBezTo>
                  <a:cubicBezTo>
                    <a:pt x="546995" y="1085112"/>
                    <a:pt x="546995" y="1085112"/>
                    <a:pt x="546995" y="1085112"/>
                  </a:cubicBezTo>
                  <a:cubicBezTo>
                    <a:pt x="543466" y="1085112"/>
                    <a:pt x="543466" y="1078057"/>
                    <a:pt x="543466" y="1074531"/>
                  </a:cubicBezTo>
                  <a:close/>
                  <a:moveTo>
                    <a:pt x="504647" y="1067477"/>
                  </a:moveTo>
                  <a:cubicBezTo>
                    <a:pt x="518763" y="1067477"/>
                    <a:pt x="518763" y="1067477"/>
                    <a:pt x="525821" y="1067477"/>
                  </a:cubicBezTo>
                  <a:cubicBezTo>
                    <a:pt x="518763" y="1072167"/>
                    <a:pt x="511705" y="1072167"/>
                    <a:pt x="504647" y="1067477"/>
                  </a:cubicBezTo>
                  <a:close/>
                  <a:moveTo>
                    <a:pt x="656393" y="1370801"/>
                  </a:moveTo>
                  <a:cubicBezTo>
                    <a:pt x="656393" y="1363746"/>
                    <a:pt x="666981" y="1363746"/>
                    <a:pt x="670509" y="1363746"/>
                  </a:cubicBezTo>
                  <a:cubicBezTo>
                    <a:pt x="670509" y="1363746"/>
                    <a:pt x="674038" y="1363746"/>
                    <a:pt x="674038" y="1367273"/>
                  </a:cubicBezTo>
                  <a:cubicBezTo>
                    <a:pt x="666981" y="1367273"/>
                    <a:pt x="663452" y="1374328"/>
                    <a:pt x="656393" y="1367273"/>
                  </a:cubicBezTo>
                  <a:close/>
                  <a:moveTo>
                    <a:pt x="931655" y="1222665"/>
                  </a:moveTo>
                  <a:cubicBezTo>
                    <a:pt x="928126" y="1215612"/>
                    <a:pt x="928126" y="1212085"/>
                    <a:pt x="931655" y="1205030"/>
                  </a:cubicBezTo>
                  <a:cubicBezTo>
                    <a:pt x="938713" y="1205030"/>
                    <a:pt x="938713" y="1212085"/>
                    <a:pt x="938713" y="1215612"/>
                  </a:cubicBezTo>
                  <a:cubicBezTo>
                    <a:pt x="938713" y="1215612"/>
                    <a:pt x="938713" y="1222665"/>
                    <a:pt x="935184" y="1222665"/>
                  </a:cubicBezTo>
                  <a:close/>
                  <a:moveTo>
                    <a:pt x="1072815" y="1088639"/>
                  </a:moveTo>
                  <a:cubicBezTo>
                    <a:pt x="1069286" y="1088639"/>
                    <a:pt x="1065757" y="1081584"/>
                    <a:pt x="1072815" y="1078057"/>
                  </a:cubicBezTo>
                  <a:cubicBezTo>
                    <a:pt x="1072815" y="1078057"/>
                    <a:pt x="1072815" y="1078057"/>
                    <a:pt x="1076344" y="1078057"/>
                  </a:cubicBezTo>
                  <a:cubicBezTo>
                    <a:pt x="1079873" y="1078057"/>
                    <a:pt x="1079873" y="1085112"/>
                    <a:pt x="1076344" y="1088639"/>
                  </a:cubicBezTo>
                  <a:cubicBezTo>
                    <a:pt x="1076344" y="1088639"/>
                    <a:pt x="1076344" y="1088639"/>
                    <a:pt x="1072815" y="1088639"/>
                  </a:cubicBezTo>
                  <a:close/>
                  <a:moveTo>
                    <a:pt x="1256323" y="132816"/>
                  </a:moveTo>
                  <a:cubicBezTo>
                    <a:pt x="1256323" y="132816"/>
                    <a:pt x="1256323" y="132816"/>
                    <a:pt x="1256323" y="132816"/>
                  </a:cubicBezTo>
                  <a:cubicBezTo>
                    <a:pt x="1256323" y="129289"/>
                    <a:pt x="1263381" y="129289"/>
                    <a:pt x="1266910" y="132816"/>
                  </a:cubicBezTo>
                  <a:cubicBezTo>
                    <a:pt x="1266910" y="132816"/>
                    <a:pt x="1266910" y="132816"/>
                    <a:pt x="1270439" y="132816"/>
                  </a:cubicBezTo>
                  <a:cubicBezTo>
                    <a:pt x="1263381" y="139871"/>
                    <a:pt x="1259852" y="139871"/>
                    <a:pt x="1256323" y="136344"/>
                  </a:cubicBezTo>
                  <a:close/>
                  <a:moveTo>
                    <a:pt x="1153982" y="139871"/>
                  </a:moveTo>
                  <a:cubicBezTo>
                    <a:pt x="1153982" y="139871"/>
                    <a:pt x="1153982" y="139871"/>
                    <a:pt x="1153982" y="139871"/>
                  </a:cubicBezTo>
                  <a:cubicBezTo>
                    <a:pt x="1157511" y="139871"/>
                    <a:pt x="1164569" y="139871"/>
                    <a:pt x="1168098" y="139871"/>
                  </a:cubicBezTo>
                  <a:cubicBezTo>
                    <a:pt x="1164569" y="143397"/>
                    <a:pt x="1157511" y="143397"/>
                    <a:pt x="1153982" y="143397"/>
                  </a:cubicBezTo>
                  <a:cubicBezTo>
                    <a:pt x="1153982" y="143397"/>
                    <a:pt x="1153982" y="143397"/>
                    <a:pt x="1153982" y="143397"/>
                  </a:cubicBezTo>
                  <a:close/>
                  <a:moveTo>
                    <a:pt x="1231620" y="263316"/>
                  </a:moveTo>
                  <a:cubicBezTo>
                    <a:pt x="1231620" y="263316"/>
                    <a:pt x="1231620" y="259789"/>
                    <a:pt x="1231620" y="256262"/>
                  </a:cubicBezTo>
                  <a:cubicBezTo>
                    <a:pt x="1231620" y="256262"/>
                    <a:pt x="1235149" y="256262"/>
                    <a:pt x="1235149" y="256262"/>
                  </a:cubicBezTo>
                  <a:cubicBezTo>
                    <a:pt x="1235149" y="256262"/>
                    <a:pt x="1235149" y="256262"/>
                    <a:pt x="1238678" y="259789"/>
                  </a:cubicBezTo>
                  <a:cubicBezTo>
                    <a:pt x="1238678" y="263316"/>
                    <a:pt x="1238678" y="270370"/>
                    <a:pt x="1238678" y="270370"/>
                  </a:cubicBezTo>
                  <a:cubicBezTo>
                    <a:pt x="1235149" y="270370"/>
                    <a:pt x="1235149" y="266843"/>
                    <a:pt x="1231620" y="263316"/>
                  </a:cubicBezTo>
                  <a:close/>
                  <a:moveTo>
                    <a:pt x="1189272" y="460829"/>
                  </a:moveTo>
                  <a:cubicBezTo>
                    <a:pt x="1185743" y="467883"/>
                    <a:pt x="1182214" y="467883"/>
                    <a:pt x="1178685" y="464356"/>
                  </a:cubicBezTo>
                  <a:cubicBezTo>
                    <a:pt x="1178685" y="464356"/>
                    <a:pt x="1175156" y="464356"/>
                    <a:pt x="1175156" y="460829"/>
                  </a:cubicBezTo>
                  <a:cubicBezTo>
                    <a:pt x="1182214" y="457303"/>
                    <a:pt x="1185743" y="460829"/>
                    <a:pt x="1192801" y="460829"/>
                  </a:cubicBezTo>
                  <a:close/>
                  <a:moveTo>
                    <a:pt x="1012822" y="1293206"/>
                  </a:moveTo>
                  <a:cubicBezTo>
                    <a:pt x="1008129" y="1297896"/>
                    <a:pt x="1001071" y="1299096"/>
                    <a:pt x="991648" y="1296733"/>
                  </a:cubicBezTo>
                  <a:cubicBezTo>
                    <a:pt x="1002235" y="1289678"/>
                    <a:pt x="1002235" y="1289678"/>
                    <a:pt x="1012822" y="1293206"/>
                  </a:cubicBezTo>
                  <a:close/>
                  <a:moveTo>
                    <a:pt x="719915" y="1850475"/>
                  </a:moveTo>
                  <a:cubicBezTo>
                    <a:pt x="726973" y="1857529"/>
                    <a:pt x="726973" y="1861056"/>
                    <a:pt x="726973" y="1871637"/>
                  </a:cubicBezTo>
                  <a:cubicBezTo>
                    <a:pt x="716387" y="1864583"/>
                    <a:pt x="716387" y="1864583"/>
                    <a:pt x="716387" y="1857529"/>
                  </a:cubicBezTo>
                  <a:cubicBezTo>
                    <a:pt x="716387" y="1857529"/>
                    <a:pt x="716387" y="1854002"/>
                    <a:pt x="716387" y="1850475"/>
                  </a:cubicBezTo>
                  <a:close/>
                  <a:moveTo>
                    <a:pt x="1009293" y="817058"/>
                  </a:moveTo>
                  <a:cubicBezTo>
                    <a:pt x="1009293" y="817058"/>
                    <a:pt x="1009293" y="817058"/>
                    <a:pt x="1009293" y="817058"/>
                  </a:cubicBezTo>
                  <a:cubicBezTo>
                    <a:pt x="1009293" y="817058"/>
                    <a:pt x="1009293" y="817058"/>
                    <a:pt x="1009293" y="817058"/>
                  </a:cubicBezTo>
                  <a:cubicBezTo>
                    <a:pt x="1009293" y="813531"/>
                    <a:pt x="1009293" y="806477"/>
                    <a:pt x="1009293" y="802950"/>
                  </a:cubicBezTo>
                  <a:cubicBezTo>
                    <a:pt x="1016351" y="806477"/>
                    <a:pt x="1016351" y="810005"/>
                    <a:pt x="1012822" y="817058"/>
                  </a:cubicBezTo>
                  <a:close/>
                  <a:moveTo>
                    <a:pt x="1485708" y="750045"/>
                  </a:moveTo>
                  <a:cubicBezTo>
                    <a:pt x="1492766" y="750045"/>
                    <a:pt x="1492766" y="760625"/>
                    <a:pt x="1492766" y="767680"/>
                  </a:cubicBezTo>
                  <a:cubicBezTo>
                    <a:pt x="1485708" y="760625"/>
                    <a:pt x="1482179" y="757099"/>
                    <a:pt x="1485708" y="750045"/>
                  </a:cubicBezTo>
                  <a:close/>
                  <a:moveTo>
                    <a:pt x="1503353" y="774734"/>
                  </a:moveTo>
                  <a:cubicBezTo>
                    <a:pt x="1503353" y="778261"/>
                    <a:pt x="1506882" y="785315"/>
                    <a:pt x="1503353" y="792369"/>
                  </a:cubicBezTo>
                  <a:cubicBezTo>
                    <a:pt x="1499824" y="785315"/>
                    <a:pt x="1496295" y="781788"/>
                    <a:pt x="1496295" y="774734"/>
                  </a:cubicBezTo>
                  <a:cubicBezTo>
                    <a:pt x="1496295" y="774734"/>
                    <a:pt x="1496295" y="774734"/>
                    <a:pt x="1496295" y="774734"/>
                  </a:cubicBezTo>
                  <a:cubicBezTo>
                    <a:pt x="1496295" y="774734"/>
                    <a:pt x="1496295" y="774734"/>
                    <a:pt x="1496295" y="774734"/>
                  </a:cubicBezTo>
                  <a:close/>
                  <a:moveTo>
                    <a:pt x="846959" y="884071"/>
                  </a:moveTo>
                  <a:cubicBezTo>
                    <a:pt x="851653" y="893488"/>
                    <a:pt x="851653" y="899344"/>
                    <a:pt x="846959" y="901706"/>
                  </a:cubicBezTo>
                  <a:cubicBezTo>
                    <a:pt x="843430" y="898180"/>
                    <a:pt x="846959" y="891126"/>
                    <a:pt x="846959" y="884071"/>
                  </a:cubicBezTo>
                  <a:close/>
                  <a:moveTo>
                    <a:pt x="1062228" y="242154"/>
                  </a:moveTo>
                  <a:cubicBezTo>
                    <a:pt x="1062228" y="235100"/>
                    <a:pt x="1058699" y="231572"/>
                    <a:pt x="1062228" y="220992"/>
                  </a:cubicBezTo>
                  <a:cubicBezTo>
                    <a:pt x="1069286" y="231572"/>
                    <a:pt x="1069286" y="235100"/>
                    <a:pt x="1062228" y="242154"/>
                  </a:cubicBezTo>
                  <a:close/>
                  <a:moveTo>
                    <a:pt x="861075" y="954612"/>
                  </a:moveTo>
                  <a:cubicBezTo>
                    <a:pt x="861075" y="951085"/>
                    <a:pt x="861075" y="947558"/>
                    <a:pt x="861075" y="944031"/>
                  </a:cubicBezTo>
                  <a:cubicBezTo>
                    <a:pt x="864604" y="944031"/>
                    <a:pt x="868133" y="947558"/>
                    <a:pt x="868133" y="954612"/>
                  </a:cubicBezTo>
                  <a:cubicBezTo>
                    <a:pt x="868133" y="954612"/>
                    <a:pt x="868133" y="958139"/>
                    <a:pt x="868133" y="961666"/>
                  </a:cubicBezTo>
                  <a:cubicBezTo>
                    <a:pt x="868133" y="961666"/>
                    <a:pt x="864604" y="961666"/>
                    <a:pt x="861075" y="958139"/>
                  </a:cubicBezTo>
                  <a:close/>
                  <a:moveTo>
                    <a:pt x="988119" y="1483665"/>
                  </a:moveTo>
                  <a:cubicBezTo>
                    <a:pt x="988119" y="1483665"/>
                    <a:pt x="988119" y="1490719"/>
                    <a:pt x="991648" y="1490719"/>
                  </a:cubicBezTo>
                  <a:cubicBezTo>
                    <a:pt x="991648" y="1490719"/>
                    <a:pt x="991648" y="1494246"/>
                    <a:pt x="984590" y="1497773"/>
                  </a:cubicBezTo>
                  <a:cubicBezTo>
                    <a:pt x="984590" y="1494246"/>
                    <a:pt x="981061" y="1490719"/>
                    <a:pt x="984590" y="1483665"/>
                  </a:cubicBezTo>
                  <a:cubicBezTo>
                    <a:pt x="984590" y="1483665"/>
                    <a:pt x="988119" y="1483665"/>
                    <a:pt x="988119" y="1483665"/>
                  </a:cubicBezTo>
                  <a:close/>
                  <a:moveTo>
                    <a:pt x="931655" y="1480138"/>
                  </a:moveTo>
                  <a:cubicBezTo>
                    <a:pt x="924597" y="1480138"/>
                    <a:pt x="921068" y="1487192"/>
                    <a:pt x="910481" y="1483665"/>
                  </a:cubicBezTo>
                  <a:cubicBezTo>
                    <a:pt x="917539" y="1476611"/>
                    <a:pt x="924597" y="1473084"/>
                    <a:pt x="931655" y="1480138"/>
                  </a:cubicBezTo>
                  <a:close/>
                  <a:moveTo>
                    <a:pt x="1228091" y="750045"/>
                  </a:moveTo>
                  <a:cubicBezTo>
                    <a:pt x="1228091" y="742990"/>
                    <a:pt x="1235149" y="742990"/>
                    <a:pt x="1238678" y="742990"/>
                  </a:cubicBezTo>
                  <a:cubicBezTo>
                    <a:pt x="1238678" y="742990"/>
                    <a:pt x="1245736" y="742990"/>
                    <a:pt x="1242207" y="746518"/>
                  </a:cubicBezTo>
                  <a:cubicBezTo>
                    <a:pt x="1238678" y="746518"/>
                    <a:pt x="1231620" y="750045"/>
                    <a:pt x="1228091" y="746518"/>
                  </a:cubicBezTo>
                  <a:close/>
                  <a:moveTo>
                    <a:pt x="1076344" y="471410"/>
                  </a:moveTo>
                  <a:cubicBezTo>
                    <a:pt x="1076344" y="471410"/>
                    <a:pt x="1076344" y="471410"/>
                    <a:pt x="1079873" y="471410"/>
                  </a:cubicBezTo>
                  <a:cubicBezTo>
                    <a:pt x="1072815" y="478464"/>
                    <a:pt x="1069286" y="478464"/>
                    <a:pt x="1062228" y="478464"/>
                  </a:cubicBezTo>
                  <a:cubicBezTo>
                    <a:pt x="1062228" y="478464"/>
                    <a:pt x="1062228" y="478464"/>
                    <a:pt x="1062228" y="478464"/>
                  </a:cubicBezTo>
                  <a:cubicBezTo>
                    <a:pt x="1062228" y="471410"/>
                    <a:pt x="1069286" y="474938"/>
                    <a:pt x="1076344" y="474938"/>
                  </a:cubicBezTo>
                  <a:close/>
                  <a:moveTo>
                    <a:pt x="603458" y="1748191"/>
                  </a:moveTo>
                  <a:cubicBezTo>
                    <a:pt x="610517" y="1748191"/>
                    <a:pt x="614046" y="1744665"/>
                    <a:pt x="621103" y="1741138"/>
                  </a:cubicBezTo>
                  <a:cubicBezTo>
                    <a:pt x="617574" y="1751718"/>
                    <a:pt x="610517" y="1755246"/>
                    <a:pt x="603458" y="1748191"/>
                  </a:cubicBezTo>
                  <a:close/>
                  <a:moveTo>
                    <a:pt x="592872" y="1568314"/>
                  </a:moveTo>
                  <a:cubicBezTo>
                    <a:pt x="592872" y="1568314"/>
                    <a:pt x="592872" y="1571840"/>
                    <a:pt x="589343" y="1571840"/>
                  </a:cubicBezTo>
                  <a:cubicBezTo>
                    <a:pt x="589343" y="1571840"/>
                    <a:pt x="582285" y="1571840"/>
                    <a:pt x="575227" y="1571840"/>
                  </a:cubicBezTo>
                  <a:cubicBezTo>
                    <a:pt x="578756" y="1568314"/>
                    <a:pt x="578756" y="1568314"/>
                    <a:pt x="582285" y="1564787"/>
                  </a:cubicBezTo>
                  <a:cubicBezTo>
                    <a:pt x="582285" y="1564787"/>
                    <a:pt x="585813" y="1564787"/>
                    <a:pt x="589343" y="1564787"/>
                  </a:cubicBezTo>
                  <a:cubicBezTo>
                    <a:pt x="589343" y="1564787"/>
                    <a:pt x="596401" y="1564787"/>
                    <a:pt x="596401" y="1564787"/>
                  </a:cubicBezTo>
                  <a:close/>
                  <a:moveTo>
                    <a:pt x="974003" y="1444868"/>
                  </a:moveTo>
                  <a:cubicBezTo>
                    <a:pt x="974003" y="1437814"/>
                    <a:pt x="966945" y="1434286"/>
                    <a:pt x="974003" y="1427233"/>
                  </a:cubicBezTo>
                  <a:cubicBezTo>
                    <a:pt x="977532" y="1437814"/>
                    <a:pt x="977532" y="1437814"/>
                    <a:pt x="974003" y="1444868"/>
                  </a:cubicBezTo>
                  <a:close/>
                  <a:moveTo>
                    <a:pt x="910481" y="986356"/>
                  </a:moveTo>
                  <a:cubicBezTo>
                    <a:pt x="917539" y="979301"/>
                    <a:pt x="917539" y="979301"/>
                    <a:pt x="928126" y="986356"/>
                  </a:cubicBezTo>
                  <a:cubicBezTo>
                    <a:pt x="924597" y="989882"/>
                    <a:pt x="917539" y="993409"/>
                    <a:pt x="910481" y="986356"/>
                  </a:cubicBezTo>
                  <a:close/>
                  <a:moveTo>
                    <a:pt x="945771" y="534896"/>
                  </a:moveTo>
                  <a:cubicBezTo>
                    <a:pt x="945771" y="534896"/>
                    <a:pt x="945771" y="541951"/>
                    <a:pt x="945771" y="545478"/>
                  </a:cubicBezTo>
                  <a:cubicBezTo>
                    <a:pt x="945771" y="545478"/>
                    <a:pt x="945771" y="545478"/>
                    <a:pt x="945771" y="545478"/>
                  </a:cubicBezTo>
                  <a:cubicBezTo>
                    <a:pt x="945771" y="545478"/>
                    <a:pt x="942242" y="545478"/>
                    <a:pt x="942242" y="534896"/>
                  </a:cubicBezTo>
                  <a:cubicBezTo>
                    <a:pt x="942242" y="534896"/>
                    <a:pt x="942242" y="534896"/>
                    <a:pt x="942242" y="531369"/>
                  </a:cubicBezTo>
                  <a:cubicBezTo>
                    <a:pt x="942242" y="531369"/>
                    <a:pt x="942242" y="531369"/>
                    <a:pt x="945771" y="531369"/>
                  </a:cubicBezTo>
                  <a:close/>
                  <a:moveTo>
                    <a:pt x="1086931" y="774734"/>
                  </a:moveTo>
                  <a:cubicBezTo>
                    <a:pt x="1083402" y="781788"/>
                    <a:pt x="1079873" y="781788"/>
                    <a:pt x="1076344" y="781788"/>
                  </a:cubicBezTo>
                  <a:cubicBezTo>
                    <a:pt x="1076344" y="781788"/>
                    <a:pt x="1069286" y="781788"/>
                    <a:pt x="1069286" y="778261"/>
                  </a:cubicBezTo>
                  <a:cubicBezTo>
                    <a:pt x="1073980" y="775898"/>
                    <a:pt x="1079873" y="775898"/>
                    <a:pt x="1086931" y="778261"/>
                  </a:cubicBezTo>
                  <a:close/>
                  <a:moveTo>
                    <a:pt x="769321" y="549004"/>
                  </a:moveTo>
                  <a:cubicBezTo>
                    <a:pt x="769321" y="549004"/>
                    <a:pt x="769321" y="549004"/>
                    <a:pt x="769321" y="549004"/>
                  </a:cubicBezTo>
                  <a:cubicBezTo>
                    <a:pt x="769321" y="541951"/>
                    <a:pt x="762263" y="538424"/>
                    <a:pt x="769321" y="531369"/>
                  </a:cubicBezTo>
                  <a:cubicBezTo>
                    <a:pt x="769321" y="531369"/>
                    <a:pt x="769321" y="531369"/>
                    <a:pt x="769321" y="531369"/>
                  </a:cubicBezTo>
                  <a:cubicBezTo>
                    <a:pt x="772850" y="531369"/>
                    <a:pt x="772850" y="538424"/>
                    <a:pt x="769321" y="545478"/>
                  </a:cubicBezTo>
                  <a:close/>
                  <a:moveTo>
                    <a:pt x="681097" y="1547152"/>
                  </a:moveTo>
                  <a:cubicBezTo>
                    <a:pt x="677568" y="1554205"/>
                    <a:pt x="670509" y="1550679"/>
                    <a:pt x="666981" y="1550679"/>
                  </a:cubicBezTo>
                  <a:cubicBezTo>
                    <a:pt x="666981" y="1550679"/>
                    <a:pt x="666981" y="1550679"/>
                    <a:pt x="666981" y="1550679"/>
                  </a:cubicBezTo>
                  <a:cubicBezTo>
                    <a:pt x="670509" y="1543624"/>
                    <a:pt x="677568" y="1543624"/>
                    <a:pt x="684625" y="1547152"/>
                  </a:cubicBezTo>
                  <a:cubicBezTo>
                    <a:pt x="684625" y="1547152"/>
                    <a:pt x="684625" y="1547152"/>
                    <a:pt x="684625" y="1547152"/>
                  </a:cubicBezTo>
                  <a:close/>
                  <a:moveTo>
                    <a:pt x="730503" y="855855"/>
                  </a:moveTo>
                  <a:cubicBezTo>
                    <a:pt x="737560" y="851165"/>
                    <a:pt x="743454" y="851165"/>
                    <a:pt x="748148" y="855855"/>
                  </a:cubicBezTo>
                  <a:cubicBezTo>
                    <a:pt x="741089" y="859383"/>
                    <a:pt x="737560" y="862910"/>
                    <a:pt x="730503" y="855855"/>
                  </a:cubicBezTo>
                  <a:close/>
                  <a:moveTo>
                    <a:pt x="723444" y="1081584"/>
                  </a:moveTo>
                  <a:cubicBezTo>
                    <a:pt x="730503" y="1085112"/>
                    <a:pt x="730503" y="1088639"/>
                    <a:pt x="726973" y="1102747"/>
                  </a:cubicBezTo>
                  <a:cubicBezTo>
                    <a:pt x="723444" y="1095692"/>
                    <a:pt x="719915" y="1088639"/>
                    <a:pt x="723444" y="1081584"/>
                  </a:cubicBezTo>
                  <a:close/>
                  <a:moveTo>
                    <a:pt x="786966" y="612491"/>
                  </a:moveTo>
                  <a:cubicBezTo>
                    <a:pt x="790495" y="619545"/>
                    <a:pt x="790495" y="619545"/>
                    <a:pt x="786966" y="630126"/>
                  </a:cubicBezTo>
                  <a:cubicBezTo>
                    <a:pt x="779908" y="630126"/>
                    <a:pt x="779908" y="626599"/>
                    <a:pt x="779908" y="619545"/>
                  </a:cubicBezTo>
                  <a:cubicBezTo>
                    <a:pt x="779908" y="619545"/>
                    <a:pt x="779908" y="612491"/>
                    <a:pt x="783438" y="612491"/>
                  </a:cubicBezTo>
                  <a:close/>
                  <a:moveTo>
                    <a:pt x="1090460" y="1152125"/>
                  </a:moveTo>
                  <a:cubicBezTo>
                    <a:pt x="1086931" y="1145071"/>
                    <a:pt x="1086931" y="1141544"/>
                    <a:pt x="1090460" y="1130963"/>
                  </a:cubicBezTo>
                  <a:cubicBezTo>
                    <a:pt x="1097518" y="1138017"/>
                    <a:pt x="1097518" y="1145071"/>
                    <a:pt x="1090460" y="1152125"/>
                  </a:cubicBezTo>
                  <a:close/>
                  <a:moveTo>
                    <a:pt x="674038" y="1032206"/>
                  </a:moveTo>
                  <a:cubicBezTo>
                    <a:pt x="677568" y="1032206"/>
                    <a:pt x="681097" y="1032206"/>
                    <a:pt x="684625" y="1032206"/>
                  </a:cubicBezTo>
                  <a:cubicBezTo>
                    <a:pt x="684625" y="1032206"/>
                    <a:pt x="684625" y="1032206"/>
                    <a:pt x="684625" y="1032206"/>
                  </a:cubicBezTo>
                  <a:cubicBezTo>
                    <a:pt x="684625" y="1035734"/>
                    <a:pt x="677568" y="1035734"/>
                    <a:pt x="674038" y="1035734"/>
                  </a:cubicBezTo>
                  <a:cubicBezTo>
                    <a:pt x="674038" y="1035734"/>
                    <a:pt x="674038" y="1035734"/>
                    <a:pt x="666981" y="1035734"/>
                  </a:cubicBezTo>
                  <a:cubicBezTo>
                    <a:pt x="666981" y="1035734"/>
                    <a:pt x="670509" y="1032206"/>
                    <a:pt x="674038" y="1028679"/>
                  </a:cubicBezTo>
                  <a:close/>
                  <a:moveTo>
                    <a:pt x="868133" y="1716448"/>
                  </a:moveTo>
                  <a:cubicBezTo>
                    <a:pt x="861075" y="1705867"/>
                    <a:pt x="861075" y="1705867"/>
                    <a:pt x="868133" y="1698813"/>
                  </a:cubicBezTo>
                  <a:cubicBezTo>
                    <a:pt x="868133" y="1705867"/>
                    <a:pt x="871662" y="1709395"/>
                    <a:pt x="868133" y="1716448"/>
                  </a:cubicBezTo>
                  <a:close/>
                  <a:moveTo>
                    <a:pt x="695213" y="1540097"/>
                  </a:moveTo>
                  <a:cubicBezTo>
                    <a:pt x="695213" y="1540097"/>
                    <a:pt x="698742" y="1540097"/>
                    <a:pt x="702270" y="1540097"/>
                  </a:cubicBezTo>
                  <a:cubicBezTo>
                    <a:pt x="705799" y="1540097"/>
                    <a:pt x="709328" y="1540097"/>
                    <a:pt x="716387" y="1540097"/>
                  </a:cubicBezTo>
                  <a:cubicBezTo>
                    <a:pt x="709328" y="1547152"/>
                    <a:pt x="702270" y="1550679"/>
                    <a:pt x="695213" y="1547152"/>
                  </a:cubicBezTo>
                  <a:close/>
                  <a:moveTo>
                    <a:pt x="811669" y="742990"/>
                  </a:moveTo>
                  <a:cubicBezTo>
                    <a:pt x="811669" y="742990"/>
                    <a:pt x="811669" y="735937"/>
                    <a:pt x="811669" y="732410"/>
                  </a:cubicBezTo>
                  <a:cubicBezTo>
                    <a:pt x="811669" y="732410"/>
                    <a:pt x="811669" y="732410"/>
                    <a:pt x="811669" y="732410"/>
                  </a:cubicBezTo>
                  <a:cubicBezTo>
                    <a:pt x="811669" y="732410"/>
                    <a:pt x="815198" y="739464"/>
                    <a:pt x="818727" y="739464"/>
                  </a:cubicBezTo>
                  <a:cubicBezTo>
                    <a:pt x="818727" y="739464"/>
                    <a:pt x="818727" y="742990"/>
                    <a:pt x="818727" y="746518"/>
                  </a:cubicBezTo>
                  <a:cubicBezTo>
                    <a:pt x="818727" y="746518"/>
                    <a:pt x="815198" y="746518"/>
                    <a:pt x="811669" y="746518"/>
                  </a:cubicBezTo>
                  <a:close/>
                  <a:moveTo>
                    <a:pt x="476415" y="1247355"/>
                  </a:moveTo>
                  <a:cubicBezTo>
                    <a:pt x="479944" y="1240300"/>
                    <a:pt x="483473" y="1240300"/>
                    <a:pt x="490531" y="1240300"/>
                  </a:cubicBezTo>
                  <a:cubicBezTo>
                    <a:pt x="490531" y="1240300"/>
                    <a:pt x="490531" y="1240300"/>
                    <a:pt x="490531" y="1240300"/>
                  </a:cubicBezTo>
                  <a:cubicBezTo>
                    <a:pt x="490531" y="1240300"/>
                    <a:pt x="490531" y="1240300"/>
                    <a:pt x="490531" y="1240300"/>
                  </a:cubicBezTo>
                  <a:cubicBezTo>
                    <a:pt x="487002" y="1240300"/>
                    <a:pt x="483473" y="1240300"/>
                    <a:pt x="476415" y="1240300"/>
                  </a:cubicBezTo>
                  <a:close/>
                  <a:moveTo>
                    <a:pt x="695213" y="972247"/>
                  </a:moveTo>
                  <a:cubicBezTo>
                    <a:pt x="695213" y="972247"/>
                    <a:pt x="698742" y="972247"/>
                    <a:pt x="698742" y="972247"/>
                  </a:cubicBezTo>
                  <a:cubicBezTo>
                    <a:pt x="698742" y="972247"/>
                    <a:pt x="698742" y="975774"/>
                    <a:pt x="698742" y="979301"/>
                  </a:cubicBezTo>
                  <a:cubicBezTo>
                    <a:pt x="698742" y="979301"/>
                    <a:pt x="698742" y="986356"/>
                    <a:pt x="698742" y="986356"/>
                  </a:cubicBezTo>
                  <a:cubicBezTo>
                    <a:pt x="698742" y="986356"/>
                    <a:pt x="695213" y="986356"/>
                    <a:pt x="691683" y="982828"/>
                  </a:cubicBezTo>
                  <a:cubicBezTo>
                    <a:pt x="691683" y="982828"/>
                    <a:pt x="691683" y="975774"/>
                    <a:pt x="691683" y="972247"/>
                  </a:cubicBezTo>
                  <a:close/>
                  <a:moveTo>
                    <a:pt x="550523" y="1095692"/>
                  </a:moveTo>
                  <a:cubicBezTo>
                    <a:pt x="550523" y="1095692"/>
                    <a:pt x="550523" y="1095692"/>
                    <a:pt x="554053" y="1095692"/>
                  </a:cubicBezTo>
                  <a:cubicBezTo>
                    <a:pt x="554053" y="1095692"/>
                    <a:pt x="554053" y="1102747"/>
                    <a:pt x="557582" y="1102747"/>
                  </a:cubicBezTo>
                  <a:cubicBezTo>
                    <a:pt x="557582" y="1102747"/>
                    <a:pt x="557582" y="1106274"/>
                    <a:pt x="557582" y="1106274"/>
                  </a:cubicBezTo>
                  <a:cubicBezTo>
                    <a:pt x="557582" y="1106274"/>
                    <a:pt x="554053" y="1106274"/>
                    <a:pt x="554053" y="1106274"/>
                  </a:cubicBezTo>
                  <a:cubicBezTo>
                    <a:pt x="554053" y="1106274"/>
                    <a:pt x="554053" y="1099220"/>
                    <a:pt x="554053" y="1095692"/>
                  </a:cubicBezTo>
                  <a:close/>
                  <a:moveTo>
                    <a:pt x="462299" y="1480138"/>
                  </a:moveTo>
                  <a:cubicBezTo>
                    <a:pt x="455241" y="1473084"/>
                    <a:pt x="455241" y="1469557"/>
                    <a:pt x="462299" y="1462503"/>
                  </a:cubicBezTo>
                  <a:cubicBezTo>
                    <a:pt x="462299" y="1469557"/>
                    <a:pt x="462299" y="1473084"/>
                    <a:pt x="462299" y="1480138"/>
                  </a:cubicBezTo>
                  <a:close/>
                  <a:moveTo>
                    <a:pt x="688154" y="1201503"/>
                  </a:moveTo>
                  <a:cubicBezTo>
                    <a:pt x="681097" y="1201503"/>
                    <a:pt x="677568" y="1208557"/>
                    <a:pt x="670509" y="1201503"/>
                  </a:cubicBezTo>
                  <a:cubicBezTo>
                    <a:pt x="677568" y="1199140"/>
                    <a:pt x="683461" y="1199140"/>
                    <a:pt x="688154" y="1201503"/>
                  </a:cubicBezTo>
                  <a:close/>
                  <a:moveTo>
                    <a:pt x="755205" y="848801"/>
                  </a:moveTo>
                  <a:cubicBezTo>
                    <a:pt x="758734" y="845275"/>
                    <a:pt x="762263" y="841748"/>
                    <a:pt x="769321" y="845275"/>
                  </a:cubicBezTo>
                  <a:cubicBezTo>
                    <a:pt x="769321" y="845275"/>
                    <a:pt x="769321" y="845275"/>
                    <a:pt x="769321" y="845275"/>
                  </a:cubicBezTo>
                  <a:cubicBezTo>
                    <a:pt x="769321" y="845275"/>
                    <a:pt x="769321" y="845275"/>
                    <a:pt x="769321" y="845275"/>
                  </a:cubicBezTo>
                  <a:cubicBezTo>
                    <a:pt x="765793" y="845275"/>
                    <a:pt x="758734" y="848801"/>
                    <a:pt x="755205" y="845275"/>
                  </a:cubicBezTo>
                  <a:close/>
                  <a:moveTo>
                    <a:pt x="546995" y="1067477"/>
                  </a:moveTo>
                  <a:cubicBezTo>
                    <a:pt x="546995" y="1067477"/>
                    <a:pt x="546995" y="1067477"/>
                    <a:pt x="546995" y="1067477"/>
                  </a:cubicBezTo>
                  <a:cubicBezTo>
                    <a:pt x="546995" y="1067477"/>
                    <a:pt x="546995" y="1067477"/>
                    <a:pt x="546995" y="1067477"/>
                  </a:cubicBezTo>
                  <a:cubicBezTo>
                    <a:pt x="546995" y="1067477"/>
                    <a:pt x="546995" y="1067477"/>
                    <a:pt x="546995" y="1067477"/>
                  </a:cubicBezTo>
                  <a:close/>
                  <a:moveTo>
                    <a:pt x="546995" y="1067477"/>
                  </a:moveTo>
                  <a:cubicBezTo>
                    <a:pt x="539937" y="1060422"/>
                    <a:pt x="539937" y="1056896"/>
                    <a:pt x="543466" y="1046314"/>
                  </a:cubicBezTo>
                  <a:cubicBezTo>
                    <a:pt x="543466" y="1049842"/>
                    <a:pt x="543466" y="1053369"/>
                    <a:pt x="543466" y="1056896"/>
                  </a:cubicBezTo>
                  <a:cubicBezTo>
                    <a:pt x="543466" y="1056896"/>
                    <a:pt x="543466" y="1060422"/>
                    <a:pt x="546995" y="1063949"/>
                  </a:cubicBezTo>
                  <a:cubicBezTo>
                    <a:pt x="546995" y="1063949"/>
                    <a:pt x="546995" y="1063949"/>
                    <a:pt x="546995" y="1067477"/>
                  </a:cubicBezTo>
                  <a:close/>
                  <a:moveTo>
                    <a:pt x="1115163" y="936976"/>
                  </a:moveTo>
                  <a:cubicBezTo>
                    <a:pt x="1122221" y="929923"/>
                    <a:pt x="1125750" y="929923"/>
                    <a:pt x="1132808" y="929923"/>
                  </a:cubicBezTo>
                  <a:cubicBezTo>
                    <a:pt x="1129279" y="936976"/>
                    <a:pt x="1122221" y="936976"/>
                    <a:pt x="1115163" y="936976"/>
                  </a:cubicBezTo>
                  <a:close/>
                  <a:moveTo>
                    <a:pt x="1143395" y="1102747"/>
                  </a:moveTo>
                  <a:cubicBezTo>
                    <a:pt x="1139866" y="1106274"/>
                    <a:pt x="1132808" y="1109801"/>
                    <a:pt x="1129279" y="1109801"/>
                  </a:cubicBezTo>
                  <a:cubicBezTo>
                    <a:pt x="1129279" y="1109801"/>
                    <a:pt x="1125750" y="1109801"/>
                    <a:pt x="1129279" y="1106274"/>
                  </a:cubicBezTo>
                  <a:cubicBezTo>
                    <a:pt x="1132808" y="1106274"/>
                    <a:pt x="1139866" y="1102747"/>
                    <a:pt x="1146924" y="1106274"/>
                  </a:cubicBezTo>
                  <a:close/>
                  <a:moveTo>
                    <a:pt x="1044583" y="478464"/>
                  </a:moveTo>
                  <a:cubicBezTo>
                    <a:pt x="1039890" y="483156"/>
                    <a:pt x="1035161" y="483156"/>
                    <a:pt x="1030467" y="478464"/>
                  </a:cubicBezTo>
                  <a:cubicBezTo>
                    <a:pt x="1033996" y="474938"/>
                    <a:pt x="1041054" y="474938"/>
                    <a:pt x="1044583" y="478464"/>
                  </a:cubicBezTo>
                  <a:close/>
                  <a:moveTo>
                    <a:pt x="910481" y="372653"/>
                  </a:moveTo>
                  <a:cubicBezTo>
                    <a:pt x="910481" y="372653"/>
                    <a:pt x="910481" y="372653"/>
                    <a:pt x="910481" y="372653"/>
                  </a:cubicBezTo>
                  <a:cubicBezTo>
                    <a:pt x="910481" y="376180"/>
                    <a:pt x="914010" y="383235"/>
                    <a:pt x="910481" y="386762"/>
                  </a:cubicBezTo>
                  <a:cubicBezTo>
                    <a:pt x="906952" y="379708"/>
                    <a:pt x="903423" y="376180"/>
                    <a:pt x="906952" y="372653"/>
                  </a:cubicBezTo>
                  <a:cubicBezTo>
                    <a:pt x="906952" y="372653"/>
                    <a:pt x="906952" y="372653"/>
                    <a:pt x="906952" y="372653"/>
                  </a:cubicBezTo>
                  <a:close/>
                  <a:moveTo>
                    <a:pt x="1228091" y="612491"/>
                  </a:moveTo>
                  <a:cubicBezTo>
                    <a:pt x="1231620" y="608964"/>
                    <a:pt x="1235149" y="608964"/>
                    <a:pt x="1242207" y="612491"/>
                  </a:cubicBezTo>
                  <a:cubicBezTo>
                    <a:pt x="1242207" y="612491"/>
                    <a:pt x="1242207" y="612491"/>
                    <a:pt x="1242207" y="612491"/>
                  </a:cubicBezTo>
                  <a:cubicBezTo>
                    <a:pt x="1242207" y="612491"/>
                    <a:pt x="1242207" y="612491"/>
                    <a:pt x="1242207" y="612491"/>
                  </a:cubicBezTo>
                  <a:cubicBezTo>
                    <a:pt x="1238678" y="612491"/>
                    <a:pt x="1235149" y="612491"/>
                    <a:pt x="1231620" y="612491"/>
                  </a:cubicBezTo>
                  <a:close/>
                  <a:moveTo>
                    <a:pt x="1217504" y="750045"/>
                  </a:moveTo>
                  <a:cubicBezTo>
                    <a:pt x="1213975" y="750045"/>
                    <a:pt x="1210446" y="750045"/>
                    <a:pt x="1206917" y="750045"/>
                  </a:cubicBezTo>
                  <a:cubicBezTo>
                    <a:pt x="1206917" y="750045"/>
                    <a:pt x="1203388" y="750045"/>
                    <a:pt x="1203388" y="746518"/>
                  </a:cubicBezTo>
                  <a:cubicBezTo>
                    <a:pt x="1206917" y="746518"/>
                    <a:pt x="1213975" y="742990"/>
                    <a:pt x="1217504" y="746518"/>
                  </a:cubicBezTo>
                  <a:close/>
                  <a:moveTo>
                    <a:pt x="448183" y="1391963"/>
                  </a:moveTo>
                  <a:cubicBezTo>
                    <a:pt x="441125" y="1388436"/>
                    <a:pt x="441125" y="1381381"/>
                    <a:pt x="444654" y="1377854"/>
                  </a:cubicBezTo>
                  <a:cubicBezTo>
                    <a:pt x="444654" y="1377854"/>
                    <a:pt x="444654" y="1377854"/>
                    <a:pt x="444654" y="1377854"/>
                  </a:cubicBezTo>
                  <a:cubicBezTo>
                    <a:pt x="444654" y="1377854"/>
                    <a:pt x="444654" y="1377854"/>
                    <a:pt x="444654" y="1377854"/>
                  </a:cubicBezTo>
                  <a:cubicBezTo>
                    <a:pt x="444654" y="1377854"/>
                    <a:pt x="444654" y="1384908"/>
                    <a:pt x="444654" y="1388436"/>
                  </a:cubicBezTo>
                  <a:close/>
                  <a:moveTo>
                    <a:pt x="1316316" y="887598"/>
                  </a:moveTo>
                  <a:cubicBezTo>
                    <a:pt x="1316316" y="887598"/>
                    <a:pt x="1316316" y="887598"/>
                    <a:pt x="1316316" y="887598"/>
                  </a:cubicBezTo>
                  <a:cubicBezTo>
                    <a:pt x="1316316" y="891126"/>
                    <a:pt x="1309258" y="891126"/>
                    <a:pt x="1305729" y="891126"/>
                  </a:cubicBezTo>
                  <a:cubicBezTo>
                    <a:pt x="1305729" y="891126"/>
                    <a:pt x="1305729" y="891126"/>
                    <a:pt x="1305729" y="891126"/>
                  </a:cubicBezTo>
                  <a:cubicBezTo>
                    <a:pt x="1312787" y="884071"/>
                    <a:pt x="1316316" y="884071"/>
                    <a:pt x="1319845" y="887598"/>
                  </a:cubicBezTo>
                  <a:close/>
                  <a:moveTo>
                    <a:pt x="705799" y="859383"/>
                  </a:moveTo>
                  <a:cubicBezTo>
                    <a:pt x="705799" y="859383"/>
                    <a:pt x="705799" y="859383"/>
                    <a:pt x="705799" y="859383"/>
                  </a:cubicBezTo>
                  <a:cubicBezTo>
                    <a:pt x="705799" y="855855"/>
                    <a:pt x="716387" y="855855"/>
                    <a:pt x="719915" y="859383"/>
                  </a:cubicBezTo>
                  <a:cubicBezTo>
                    <a:pt x="719915" y="859383"/>
                    <a:pt x="719915" y="859383"/>
                    <a:pt x="719915" y="859383"/>
                  </a:cubicBezTo>
                  <a:cubicBezTo>
                    <a:pt x="719915" y="862910"/>
                    <a:pt x="709328" y="862910"/>
                    <a:pt x="705799" y="859383"/>
                  </a:cubicBezTo>
                  <a:close/>
                  <a:moveTo>
                    <a:pt x="705799" y="1194450"/>
                  </a:moveTo>
                  <a:cubicBezTo>
                    <a:pt x="709328" y="1190922"/>
                    <a:pt x="716387" y="1190922"/>
                    <a:pt x="719915" y="1190922"/>
                  </a:cubicBezTo>
                  <a:cubicBezTo>
                    <a:pt x="712858" y="1201503"/>
                    <a:pt x="712858" y="1201503"/>
                    <a:pt x="705799" y="1194450"/>
                  </a:cubicBezTo>
                  <a:close/>
                  <a:moveTo>
                    <a:pt x="1048112" y="1286152"/>
                  </a:moveTo>
                  <a:cubicBezTo>
                    <a:pt x="1041054" y="1286152"/>
                    <a:pt x="1037525" y="1293206"/>
                    <a:pt x="1026938" y="1289678"/>
                  </a:cubicBezTo>
                  <a:cubicBezTo>
                    <a:pt x="1033996" y="1286152"/>
                    <a:pt x="1041054" y="1282625"/>
                    <a:pt x="1048112" y="1286152"/>
                  </a:cubicBezTo>
                  <a:close/>
                  <a:moveTo>
                    <a:pt x="1051641" y="1007517"/>
                  </a:moveTo>
                  <a:cubicBezTo>
                    <a:pt x="1048112" y="1000463"/>
                    <a:pt x="1044583" y="993409"/>
                    <a:pt x="1051641" y="986356"/>
                  </a:cubicBezTo>
                  <a:cubicBezTo>
                    <a:pt x="1051641" y="993409"/>
                    <a:pt x="1058699" y="996936"/>
                    <a:pt x="1051641" y="1007517"/>
                  </a:cubicBezTo>
                  <a:close/>
                  <a:moveTo>
                    <a:pt x="1079873" y="1282625"/>
                  </a:moveTo>
                  <a:cubicBezTo>
                    <a:pt x="1072815" y="1286152"/>
                    <a:pt x="1065757" y="1289678"/>
                    <a:pt x="1062228" y="1282625"/>
                  </a:cubicBezTo>
                  <a:cubicBezTo>
                    <a:pt x="1069286" y="1275571"/>
                    <a:pt x="1069286" y="1275571"/>
                    <a:pt x="1079873" y="1282625"/>
                  </a:cubicBezTo>
                  <a:close/>
                  <a:moveTo>
                    <a:pt x="1333961" y="288005"/>
                  </a:moveTo>
                  <a:cubicBezTo>
                    <a:pt x="1341019" y="280952"/>
                    <a:pt x="1344548" y="280952"/>
                    <a:pt x="1348077" y="280952"/>
                  </a:cubicBezTo>
                  <a:cubicBezTo>
                    <a:pt x="1348077" y="280952"/>
                    <a:pt x="1348077" y="280952"/>
                    <a:pt x="1348077" y="280952"/>
                  </a:cubicBezTo>
                  <a:cubicBezTo>
                    <a:pt x="1348077" y="280952"/>
                    <a:pt x="1348077" y="280952"/>
                    <a:pt x="1348077" y="280952"/>
                  </a:cubicBezTo>
                  <a:cubicBezTo>
                    <a:pt x="1344548" y="280952"/>
                    <a:pt x="1341019" y="280952"/>
                    <a:pt x="1330432" y="280952"/>
                  </a:cubicBezTo>
                  <a:close/>
                  <a:moveTo>
                    <a:pt x="1041054" y="125762"/>
                  </a:moveTo>
                  <a:cubicBezTo>
                    <a:pt x="1048112" y="125762"/>
                    <a:pt x="1048112" y="136344"/>
                    <a:pt x="1048112" y="139871"/>
                  </a:cubicBezTo>
                  <a:cubicBezTo>
                    <a:pt x="1048112" y="139871"/>
                    <a:pt x="1048112" y="143397"/>
                    <a:pt x="1044583" y="139871"/>
                  </a:cubicBezTo>
                  <a:cubicBezTo>
                    <a:pt x="1044583" y="136344"/>
                    <a:pt x="1037525" y="129289"/>
                    <a:pt x="1044583" y="122236"/>
                  </a:cubicBezTo>
                  <a:close/>
                  <a:moveTo>
                    <a:pt x="1277497" y="898180"/>
                  </a:moveTo>
                  <a:cubicBezTo>
                    <a:pt x="1273968" y="905233"/>
                    <a:pt x="1266910" y="905233"/>
                    <a:pt x="1259852" y="901706"/>
                  </a:cubicBezTo>
                  <a:cubicBezTo>
                    <a:pt x="1263381" y="894653"/>
                    <a:pt x="1266910" y="894653"/>
                    <a:pt x="1277497" y="898180"/>
                  </a:cubicBezTo>
                  <a:close/>
                  <a:moveTo>
                    <a:pt x="441125" y="1360219"/>
                  </a:moveTo>
                  <a:cubicBezTo>
                    <a:pt x="441125" y="1360219"/>
                    <a:pt x="441125" y="1356693"/>
                    <a:pt x="441125" y="1353165"/>
                  </a:cubicBezTo>
                  <a:cubicBezTo>
                    <a:pt x="441125" y="1353165"/>
                    <a:pt x="441125" y="1353165"/>
                    <a:pt x="444654" y="1349638"/>
                  </a:cubicBezTo>
                  <a:cubicBezTo>
                    <a:pt x="448183" y="1353165"/>
                    <a:pt x="448183" y="1356693"/>
                    <a:pt x="444654" y="1360219"/>
                  </a:cubicBezTo>
                  <a:cubicBezTo>
                    <a:pt x="444654" y="1360219"/>
                    <a:pt x="441125" y="1360219"/>
                    <a:pt x="441125" y="1360219"/>
                  </a:cubicBezTo>
                  <a:close/>
                  <a:moveTo>
                    <a:pt x="1111634" y="774734"/>
                  </a:moveTo>
                  <a:cubicBezTo>
                    <a:pt x="1108105" y="774734"/>
                    <a:pt x="1101047" y="778261"/>
                    <a:pt x="1093989" y="774734"/>
                  </a:cubicBezTo>
                  <a:cubicBezTo>
                    <a:pt x="1093989" y="767680"/>
                    <a:pt x="1101047" y="767680"/>
                    <a:pt x="1108105" y="767680"/>
                  </a:cubicBezTo>
                  <a:cubicBezTo>
                    <a:pt x="1108105" y="767680"/>
                    <a:pt x="1111634" y="767680"/>
                    <a:pt x="1108105" y="771207"/>
                  </a:cubicBezTo>
                  <a:close/>
                  <a:moveTo>
                    <a:pt x="829314" y="795896"/>
                  </a:moveTo>
                  <a:cubicBezTo>
                    <a:pt x="829314" y="788842"/>
                    <a:pt x="829314" y="785315"/>
                    <a:pt x="829314" y="774734"/>
                  </a:cubicBezTo>
                  <a:cubicBezTo>
                    <a:pt x="834008" y="781788"/>
                    <a:pt x="834008" y="788842"/>
                    <a:pt x="829314" y="795896"/>
                  </a:cubicBezTo>
                  <a:close/>
                  <a:moveTo>
                    <a:pt x="1041054" y="785315"/>
                  </a:moveTo>
                  <a:cubicBezTo>
                    <a:pt x="1048112" y="778261"/>
                    <a:pt x="1051641" y="778261"/>
                    <a:pt x="1058699" y="781788"/>
                  </a:cubicBezTo>
                  <a:cubicBezTo>
                    <a:pt x="1051641" y="788842"/>
                    <a:pt x="1051641" y="788842"/>
                    <a:pt x="1041054" y="785315"/>
                  </a:cubicBezTo>
                  <a:close/>
                  <a:moveTo>
                    <a:pt x="1348077" y="446721"/>
                  </a:moveTo>
                  <a:cubicBezTo>
                    <a:pt x="1341019" y="450248"/>
                    <a:pt x="1333961" y="446721"/>
                    <a:pt x="1326903" y="446721"/>
                  </a:cubicBezTo>
                  <a:cubicBezTo>
                    <a:pt x="1333961" y="443194"/>
                    <a:pt x="1341019" y="443194"/>
                    <a:pt x="1348077" y="446721"/>
                  </a:cubicBezTo>
                  <a:close/>
                  <a:moveTo>
                    <a:pt x="1171627" y="922869"/>
                  </a:moveTo>
                  <a:cubicBezTo>
                    <a:pt x="1171627" y="922869"/>
                    <a:pt x="1171627" y="922869"/>
                    <a:pt x="1168098" y="922869"/>
                  </a:cubicBezTo>
                  <a:cubicBezTo>
                    <a:pt x="1164569" y="922869"/>
                    <a:pt x="1161040" y="922869"/>
                    <a:pt x="1161040" y="922869"/>
                  </a:cubicBezTo>
                  <a:cubicBezTo>
                    <a:pt x="1161040" y="919341"/>
                    <a:pt x="1164569" y="919341"/>
                    <a:pt x="1168098" y="915815"/>
                  </a:cubicBezTo>
                  <a:cubicBezTo>
                    <a:pt x="1168098" y="915815"/>
                    <a:pt x="1171627" y="915815"/>
                    <a:pt x="1175156" y="915815"/>
                  </a:cubicBezTo>
                  <a:cubicBezTo>
                    <a:pt x="1175156" y="915815"/>
                    <a:pt x="1175156" y="915815"/>
                    <a:pt x="1175156" y="919341"/>
                  </a:cubicBezTo>
                  <a:close/>
                  <a:moveTo>
                    <a:pt x="681097" y="912288"/>
                  </a:moveTo>
                  <a:cubicBezTo>
                    <a:pt x="685790" y="916979"/>
                    <a:pt x="686990" y="922869"/>
                    <a:pt x="684625" y="929923"/>
                  </a:cubicBezTo>
                  <a:cubicBezTo>
                    <a:pt x="677568" y="926396"/>
                    <a:pt x="677568" y="919341"/>
                    <a:pt x="681097" y="912288"/>
                  </a:cubicBezTo>
                  <a:close/>
                  <a:moveTo>
                    <a:pt x="1016351" y="788842"/>
                  </a:moveTo>
                  <a:cubicBezTo>
                    <a:pt x="1016351" y="788842"/>
                    <a:pt x="1016351" y="788842"/>
                    <a:pt x="1016351" y="788842"/>
                  </a:cubicBezTo>
                  <a:cubicBezTo>
                    <a:pt x="1016351" y="788842"/>
                    <a:pt x="1016351" y="788842"/>
                    <a:pt x="1016351" y="788842"/>
                  </a:cubicBezTo>
                  <a:cubicBezTo>
                    <a:pt x="1012822" y="788842"/>
                    <a:pt x="1005764" y="792369"/>
                    <a:pt x="1002235" y="788842"/>
                  </a:cubicBezTo>
                  <a:cubicBezTo>
                    <a:pt x="1005764" y="785315"/>
                    <a:pt x="1009293" y="785315"/>
                    <a:pt x="1016351" y="785315"/>
                  </a:cubicBezTo>
                  <a:close/>
                  <a:moveTo>
                    <a:pt x="374074" y="1268517"/>
                  </a:moveTo>
                  <a:cubicBezTo>
                    <a:pt x="367016" y="1272043"/>
                    <a:pt x="359958" y="1275571"/>
                    <a:pt x="352900" y="1268517"/>
                  </a:cubicBezTo>
                  <a:cubicBezTo>
                    <a:pt x="359958" y="1264990"/>
                    <a:pt x="367016" y="1264990"/>
                    <a:pt x="374074" y="1268517"/>
                  </a:cubicBezTo>
                  <a:close/>
                  <a:moveTo>
                    <a:pt x="889307" y="665397"/>
                  </a:moveTo>
                  <a:cubicBezTo>
                    <a:pt x="882249" y="665397"/>
                    <a:pt x="878720" y="668924"/>
                    <a:pt x="871662" y="665397"/>
                  </a:cubicBezTo>
                  <a:cubicBezTo>
                    <a:pt x="878720" y="661869"/>
                    <a:pt x="882249" y="658342"/>
                    <a:pt x="889307" y="665397"/>
                  </a:cubicBezTo>
                  <a:close/>
                  <a:moveTo>
                    <a:pt x="776379" y="563113"/>
                  </a:moveTo>
                  <a:cubicBezTo>
                    <a:pt x="776379" y="566639"/>
                    <a:pt x="776379" y="570167"/>
                    <a:pt x="776379" y="573694"/>
                  </a:cubicBezTo>
                  <a:cubicBezTo>
                    <a:pt x="769321" y="573694"/>
                    <a:pt x="769321" y="566639"/>
                    <a:pt x="769321" y="563113"/>
                  </a:cubicBezTo>
                  <a:cubicBezTo>
                    <a:pt x="769321" y="563113"/>
                    <a:pt x="769321" y="563113"/>
                    <a:pt x="769321" y="559586"/>
                  </a:cubicBezTo>
                  <a:cubicBezTo>
                    <a:pt x="769321" y="559586"/>
                    <a:pt x="772850" y="559586"/>
                    <a:pt x="772850" y="559586"/>
                  </a:cubicBezTo>
                  <a:close/>
                  <a:moveTo>
                    <a:pt x="1517469" y="626599"/>
                  </a:moveTo>
                  <a:cubicBezTo>
                    <a:pt x="1517469" y="630126"/>
                    <a:pt x="1513940" y="633654"/>
                    <a:pt x="1506882" y="633654"/>
                  </a:cubicBezTo>
                  <a:cubicBezTo>
                    <a:pt x="1506882" y="633654"/>
                    <a:pt x="1506882" y="633654"/>
                    <a:pt x="1503353" y="633654"/>
                  </a:cubicBezTo>
                  <a:cubicBezTo>
                    <a:pt x="1503353" y="633654"/>
                    <a:pt x="1503353" y="633654"/>
                    <a:pt x="1503353" y="630126"/>
                  </a:cubicBezTo>
                  <a:cubicBezTo>
                    <a:pt x="1503353" y="630126"/>
                    <a:pt x="1510411" y="626599"/>
                    <a:pt x="1513940" y="630126"/>
                  </a:cubicBezTo>
                  <a:close/>
                  <a:moveTo>
                    <a:pt x="801082" y="1173287"/>
                  </a:moveTo>
                  <a:cubicBezTo>
                    <a:pt x="794024" y="1176814"/>
                    <a:pt x="786966" y="1180342"/>
                    <a:pt x="783438" y="1176814"/>
                  </a:cubicBezTo>
                  <a:cubicBezTo>
                    <a:pt x="788131" y="1172124"/>
                    <a:pt x="794024" y="1170925"/>
                    <a:pt x="801082" y="1173287"/>
                  </a:cubicBezTo>
                  <a:close/>
                  <a:moveTo>
                    <a:pt x="977532" y="168086"/>
                  </a:moveTo>
                  <a:cubicBezTo>
                    <a:pt x="981061" y="164559"/>
                    <a:pt x="988119" y="164559"/>
                    <a:pt x="991648" y="168086"/>
                  </a:cubicBezTo>
                  <a:cubicBezTo>
                    <a:pt x="991648" y="168086"/>
                    <a:pt x="991648" y="168086"/>
                    <a:pt x="991648" y="168086"/>
                  </a:cubicBezTo>
                  <a:cubicBezTo>
                    <a:pt x="991648" y="168086"/>
                    <a:pt x="991648" y="168086"/>
                    <a:pt x="991648" y="168086"/>
                  </a:cubicBezTo>
                  <a:cubicBezTo>
                    <a:pt x="988119" y="168086"/>
                    <a:pt x="981061" y="168086"/>
                    <a:pt x="977532" y="168086"/>
                  </a:cubicBezTo>
                  <a:close/>
                  <a:moveTo>
                    <a:pt x="991648" y="774734"/>
                  </a:moveTo>
                  <a:cubicBezTo>
                    <a:pt x="991648" y="774734"/>
                    <a:pt x="991648" y="774734"/>
                    <a:pt x="991648" y="774734"/>
                  </a:cubicBezTo>
                  <a:cubicBezTo>
                    <a:pt x="991648" y="774734"/>
                    <a:pt x="991648" y="774734"/>
                    <a:pt x="995177" y="774734"/>
                  </a:cubicBezTo>
                  <a:cubicBezTo>
                    <a:pt x="995177" y="774734"/>
                    <a:pt x="995177" y="781788"/>
                    <a:pt x="995177" y="785315"/>
                  </a:cubicBezTo>
                  <a:cubicBezTo>
                    <a:pt x="988119" y="785315"/>
                    <a:pt x="988119" y="781788"/>
                    <a:pt x="988119" y="774734"/>
                  </a:cubicBezTo>
                  <a:close/>
                  <a:moveTo>
                    <a:pt x="681097" y="887598"/>
                  </a:moveTo>
                  <a:cubicBezTo>
                    <a:pt x="681097" y="887598"/>
                    <a:pt x="684625" y="894653"/>
                    <a:pt x="681097" y="898180"/>
                  </a:cubicBezTo>
                  <a:cubicBezTo>
                    <a:pt x="681097" y="898180"/>
                    <a:pt x="681097" y="898180"/>
                    <a:pt x="681097" y="898180"/>
                  </a:cubicBezTo>
                  <a:cubicBezTo>
                    <a:pt x="677568" y="898180"/>
                    <a:pt x="677568" y="887598"/>
                    <a:pt x="681097" y="884071"/>
                  </a:cubicBezTo>
                  <a:cubicBezTo>
                    <a:pt x="681097" y="884071"/>
                    <a:pt x="681097" y="884071"/>
                    <a:pt x="681097" y="884071"/>
                  </a:cubicBezTo>
                  <a:close/>
                  <a:moveTo>
                    <a:pt x="1252794" y="450248"/>
                  </a:moveTo>
                  <a:cubicBezTo>
                    <a:pt x="1259852" y="450248"/>
                    <a:pt x="1263381" y="450248"/>
                    <a:pt x="1270439" y="450248"/>
                  </a:cubicBezTo>
                  <a:cubicBezTo>
                    <a:pt x="1263381" y="450248"/>
                    <a:pt x="1259852" y="453775"/>
                    <a:pt x="1252794" y="450248"/>
                  </a:cubicBezTo>
                  <a:close/>
                  <a:moveTo>
                    <a:pt x="801082" y="675977"/>
                  </a:moveTo>
                  <a:cubicBezTo>
                    <a:pt x="811669" y="672450"/>
                    <a:pt x="811669" y="672450"/>
                    <a:pt x="822256" y="675977"/>
                  </a:cubicBezTo>
                  <a:cubicBezTo>
                    <a:pt x="815198" y="675977"/>
                    <a:pt x="808140" y="683032"/>
                    <a:pt x="801082" y="675977"/>
                  </a:cubicBezTo>
                  <a:close/>
                  <a:moveTo>
                    <a:pt x="734031" y="1021626"/>
                  </a:moveTo>
                  <a:cubicBezTo>
                    <a:pt x="734031" y="1021626"/>
                    <a:pt x="734031" y="1021626"/>
                    <a:pt x="734031" y="1021626"/>
                  </a:cubicBezTo>
                  <a:cubicBezTo>
                    <a:pt x="734031" y="1025152"/>
                    <a:pt x="723444" y="1028679"/>
                    <a:pt x="723444" y="1021626"/>
                  </a:cubicBezTo>
                  <a:cubicBezTo>
                    <a:pt x="723444" y="1021626"/>
                    <a:pt x="723444" y="1021626"/>
                    <a:pt x="723444" y="1018099"/>
                  </a:cubicBezTo>
                  <a:cubicBezTo>
                    <a:pt x="723444" y="1018099"/>
                    <a:pt x="730503" y="1014571"/>
                    <a:pt x="734031" y="1018099"/>
                  </a:cubicBezTo>
                  <a:close/>
                  <a:moveTo>
                    <a:pt x="801082" y="675977"/>
                  </a:moveTo>
                  <a:cubicBezTo>
                    <a:pt x="801082" y="675977"/>
                    <a:pt x="801082" y="683032"/>
                    <a:pt x="801082" y="686559"/>
                  </a:cubicBezTo>
                  <a:cubicBezTo>
                    <a:pt x="801082" y="686559"/>
                    <a:pt x="801082" y="686559"/>
                    <a:pt x="797553" y="686559"/>
                  </a:cubicBezTo>
                  <a:cubicBezTo>
                    <a:pt x="797553" y="686559"/>
                    <a:pt x="797553" y="686559"/>
                    <a:pt x="797553" y="686559"/>
                  </a:cubicBezTo>
                  <a:cubicBezTo>
                    <a:pt x="797553" y="686559"/>
                    <a:pt x="797553" y="679504"/>
                    <a:pt x="797553" y="675977"/>
                  </a:cubicBezTo>
                  <a:cubicBezTo>
                    <a:pt x="797553" y="675977"/>
                    <a:pt x="801082" y="675977"/>
                    <a:pt x="804611" y="675977"/>
                  </a:cubicBezTo>
                  <a:close/>
                  <a:moveTo>
                    <a:pt x="801082" y="675977"/>
                  </a:moveTo>
                  <a:cubicBezTo>
                    <a:pt x="801082" y="675977"/>
                    <a:pt x="801082" y="675977"/>
                    <a:pt x="801082" y="675977"/>
                  </a:cubicBezTo>
                  <a:lnTo>
                    <a:pt x="801082" y="675977"/>
                  </a:lnTo>
                  <a:cubicBezTo>
                    <a:pt x="801082" y="675977"/>
                    <a:pt x="801082" y="675977"/>
                    <a:pt x="801082" y="675977"/>
                  </a:cubicBezTo>
                  <a:cubicBezTo>
                    <a:pt x="801082" y="675977"/>
                    <a:pt x="801082" y="675977"/>
                    <a:pt x="801082" y="675977"/>
                  </a:cubicBezTo>
                  <a:cubicBezTo>
                    <a:pt x="801082" y="675977"/>
                    <a:pt x="801082" y="675977"/>
                    <a:pt x="801082" y="675977"/>
                  </a:cubicBezTo>
                  <a:close/>
                  <a:moveTo>
                    <a:pt x="465828" y="1540097"/>
                  </a:moveTo>
                  <a:cubicBezTo>
                    <a:pt x="458770" y="1533044"/>
                    <a:pt x="458770" y="1533044"/>
                    <a:pt x="465828" y="1522462"/>
                  </a:cubicBezTo>
                  <a:cubicBezTo>
                    <a:pt x="465828" y="1529516"/>
                    <a:pt x="472886" y="1533044"/>
                    <a:pt x="465828" y="1540097"/>
                  </a:cubicBezTo>
                  <a:close/>
                  <a:moveTo>
                    <a:pt x="1023409" y="887598"/>
                  </a:moveTo>
                  <a:cubicBezTo>
                    <a:pt x="1030467" y="898180"/>
                    <a:pt x="1030467" y="901706"/>
                    <a:pt x="1023409" y="905233"/>
                  </a:cubicBezTo>
                  <a:cubicBezTo>
                    <a:pt x="1023409" y="898180"/>
                    <a:pt x="1019880" y="894653"/>
                    <a:pt x="1023409" y="887598"/>
                  </a:cubicBezTo>
                  <a:close/>
                  <a:moveTo>
                    <a:pt x="744618" y="1356693"/>
                  </a:moveTo>
                  <a:cubicBezTo>
                    <a:pt x="744618" y="1356693"/>
                    <a:pt x="744618" y="1356693"/>
                    <a:pt x="744618" y="1353165"/>
                  </a:cubicBezTo>
                  <a:cubicBezTo>
                    <a:pt x="748148" y="1349638"/>
                    <a:pt x="751676" y="1349638"/>
                    <a:pt x="758734" y="1353165"/>
                  </a:cubicBezTo>
                  <a:cubicBezTo>
                    <a:pt x="755205" y="1356693"/>
                    <a:pt x="748148" y="1360219"/>
                    <a:pt x="744618" y="1356693"/>
                  </a:cubicBezTo>
                  <a:close/>
                  <a:moveTo>
                    <a:pt x="1037525" y="1120382"/>
                  </a:moveTo>
                  <a:cubicBezTo>
                    <a:pt x="1037525" y="1120382"/>
                    <a:pt x="1037525" y="1120382"/>
                    <a:pt x="1037525" y="1123909"/>
                  </a:cubicBezTo>
                  <a:cubicBezTo>
                    <a:pt x="1037525" y="1123909"/>
                    <a:pt x="1030467" y="1123909"/>
                    <a:pt x="1026938" y="1123909"/>
                  </a:cubicBezTo>
                  <a:cubicBezTo>
                    <a:pt x="1026938" y="1123909"/>
                    <a:pt x="1023409" y="1123909"/>
                    <a:pt x="1023409" y="1123909"/>
                  </a:cubicBezTo>
                  <a:cubicBezTo>
                    <a:pt x="1023409" y="1123909"/>
                    <a:pt x="1023409" y="1123909"/>
                    <a:pt x="1023409" y="1123909"/>
                  </a:cubicBezTo>
                  <a:cubicBezTo>
                    <a:pt x="1026938" y="1123909"/>
                    <a:pt x="1030467" y="1123909"/>
                    <a:pt x="1033996" y="1123909"/>
                  </a:cubicBezTo>
                  <a:close/>
                  <a:moveTo>
                    <a:pt x="786966" y="679504"/>
                  </a:moveTo>
                  <a:cubicBezTo>
                    <a:pt x="783438" y="683032"/>
                    <a:pt x="776379" y="683032"/>
                    <a:pt x="769321" y="679504"/>
                  </a:cubicBezTo>
                  <a:cubicBezTo>
                    <a:pt x="779908" y="672450"/>
                    <a:pt x="779908" y="672450"/>
                    <a:pt x="786966" y="679504"/>
                  </a:cubicBezTo>
                  <a:close/>
                  <a:moveTo>
                    <a:pt x="811669" y="714775"/>
                  </a:moveTo>
                  <a:cubicBezTo>
                    <a:pt x="811669" y="714775"/>
                    <a:pt x="811669" y="714775"/>
                    <a:pt x="811669" y="714775"/>
                  </a:cubicBezTo>
                  <a:cubicBezTo>
                    <a:pt x="808140" y="714775"/>
                    <a:pt x="808140" y="707720"/>
                    <a:pt x="808140" y="704194"/>
                  </a:cubicBezTo>
                  <a:cubicBezTo>
                    <a:pt x="808140" y="704194"/>
                    <a:pt x="808140" y="700667"/>
                    <a:pt x="808140" y="697139"/>
                  </a:cubicBezTo>
                  <a:cubicBezTo>
                    <a:pt x="808140" y="697139"/>
                    <a:pt x="811669" y="697139"/>
                    <a:pt x="815198" y="700667"/>
                  </a:cubicBezTo>
                  <a:cubicBezTo>
                    <a:pt x="815198" y="704194"/>
                    <a:pt x="818727" y="707720"/>
                    <a:pt x="815198" y="711247"/>
                  </a:cubicBezTo>
                  <a:close/>
                  <a:moveTo>
                    <a:pt x="1033996" y="922869"/>
                  </a:moveTo>
                  <a:cubicBezTo>
                    <a:pt x="1036361" y="927559"/>
                    <a:pt x="1036361" y="932286"/>
                    <a:pt x="1033996" y="936976"/>
                  </a:cubicBezTo>
                  <a:cubicBezTo>
                    <a:pt x="1031632" y="929923"/>
                    <a:pt x="1031632" y="925232"/>
                    <a:pt x="1033996" y="922869"/>
                  </a:cubicBezTo>
                  <a:close/>
                  <a:moveTo>
                    <a:pt x="1108105" y="464356"/>
                  </a:moveTo>
                  <a:cubicBezTo>
                    <a:pt x="1108105" y="464356"/>
                    <a:pt x="1108105" y="464356"/>
                    <a:pt x="1108105" y="464356"/>
                  </a:cubicBezTo>
                  <a:lnTo>
                    <a:pt x="1108105" y="464356"/>
                  </a:lnTo>
                  <a:cubicBezTo>
                    <a:pt x="1108105" y="464356"/>
                    <a:pt x="1108105" y="464356"/>
                    <a:pt x="1108105" y="464356"/>
                  </a:cubicBezTo>
                  <a:cubicBezTo>
                    <a:pt x="1108105" y="464356"/>
                    <a:pt x="1108105" y="464356"/>
                    <a:pt x="1108105" y="464356"/>
                  </a:cubicBezTo>
                  <a:cubicBezTo>
                    <a:pt x="1108105" y="464356"/>
                    <a:pt x="1108105" y="464356"/>
                    <a:pt x="1108105" y="464356"/>
                  </a:cubicBezTo>
                  <a:close/>
                  <a:moveTo>
                    <a:pt x="1097518" y="467883"/>
                  </a:moveTo>
                  <a:cubicBezTo>
                    <a:pt x="1097518" y="467883"/>
                    <a:pt x="1101047" y="467883"/>
                    <a:pt x="1104576" y="464356"/>
                  </a:cubicBezTo>
                  <a:cubicBezTo>
                    <a:pt x="1108105" y="464356"/>
                    <a:pt x="1111634" y="464356"/>
                    <a:pt x="1115163" y="467883"/>
                  </a:cubicBezTo>
                  <a:cubicBezTo>
                    <a:pt x="1108105" y="470246"/>
                    <a:pt x="1102212" y="470246"/>
                    <a:pt x="1097518" y="467883"/>
                  </a:cubicBezTo>
                  <a:close/>
                  <a:moveTo>
                    <a:pt x="906952" y="1085112"/>
                  </a:moveTo>
                  <a:cubicBezTo>
                    <a:pt x="906952" y="1085112"/>
                    <a:pt x="906952" y="1092166"/>
                    <a:pt x="903423" y="1092166"/>
                  </a:cubicBezTo>
                  <a:cubicBezTo>
                    <a:pt x="899894" y="1088639"/>
                    <a:pt x="899894" y="1085112"/>
                    <a:pt x="903423" y="1078057"/>
                  </a:cubicBezTo>
                  <a:cubicBezTo>
                    <a:pt x="910481" y="1078057"/>
                    <a:pt x="910481" y="1085112"/>
                    <a:pt x="910481" y="1088639"/>
                  </a:cubicBezTo>
                  <a:close/>
                  <a:moveTo>
                    <a:pt x="434067" y="1240300"/>
                  </a:moveTo>
                  <a:cubicBezTo>
                    <a:pt x="430538" y="1240300"/>
                    <a:pt x="430538" y="1236773"/>
                    <a:pt x="430538" y="1233247"/>
                  </a:cubicBezTo>
                  <a:cubicBezTo>
                    <a:pt x="430538" y="1233247"/>
                    <a:pt x="430538" y="1229720"/>
                    <a:pt x="434067" y="1229720"/>
                  </a:cubicBezTo>
                  <a:cubicBezTo>
                    <a:pt x="434067" y="1229720"/>
                    <a:pt x="437596" y="1236773"/>
                    <a:pt x="434067" y="1240300"/>
                  </a:cubicBezTo>
                  <a:cubicBezTo>
                    <a:pt x="434067" y="1240300"/>
                    <a:pt x="434067" y="1240300"/>
                    <a:pt x="430538" y="1240300"/>
                  </a:cubicBezTo>
                  <a:close/>
                  <a:moveTo>
                    <a:pt x="914010" y="1116855"/>
                  </a:moveTo>
                  <a:cubicBezTo>
                    <a:pt x="906952" y="1106274"/>
                    <a:pt x="906952" y="1106274"/>
                    <a:pt x="910481" y="1099220"/>
                  </a:cubicBezTo>
                  <a:cubicBezTo>
                    <a:pt x="917539" y="1099220"/>
                    <a:pt x="917539" y="1106274"/>
                    <a:pt x="914010" y="1116855"/>
                  </a:cubicBezTo>
                  <a:close/>
                  <a:moveTo>
                    <a:pt x="765793" y="1014571"/>
                  </a:moveTo>
                  <a:cubicBezTo>
                    <a:pt x="758734" y="1014571"/>
                    <a:pt x="755205" y="1018099"/>
                    <a:pt x="748148" y="1014571"/>
                  </a:cubicBezTo>
                  <a:cubicBezTo>
                    <a:pt x="752841" y="1009881"/>
                    <a:pt x="758734" y="1009881"/>
                    <a:pt x="765793" y="1014571"/>
                  </a:cubicBezTo>
                  <a:close/>
                  <a:moveTo>
                    <a:pt x="656393" y="1205030"/>
                  </a:moveTo>
                  <a:cubicBezTo>
                    <a:pt x="649336" y="1212085"/>
                    <a:pt x="645807" y="1212085"/>
                    <a:pt x="642278" y="1205030"/>
                  </a:cubicBezTo>
                  <a:cubicBezTo>
                    <a:pt x="645807" y="1201503"/>
                    <a:pt x="652864" y="1201503"/>
                    <a:pt x="656393" y="1205030"/>
                  </a:cubicBezTo>
                  <a:close/>
                  <a:moveTo>
                    <a:pt x="829314" y="1557732"/>
                  </a:moveTo>
                  <a:cubicBezTo>
                    <a:pt x="836372" y="1564787"/>
                    <a:pt x="836372" y="1568314"/>
                    <a:pt x="836372" y="1575367"/>
                  </a:cubicBezTo>
                  <a:cubicBezTo>
                    <a:pt x="831679" y="1568314"/>
                    <a:pt x="829314" y="1562423"/>
                    <a:pt x="829314" y="1557732"/>
                  </a:cubicBezTo>
                  <a:close/>
                  <a:moveTo>
                    <a:pt x="434067" y="1420179"/>
                  </a:moveTo>
                  <a:cubicBezTo>
                    <a:pt x="429363" y="1424869"/>
                    <a:pt x="424655" y="1426068"/>
                    <a:pt x="419951" y="1423706"/>
                  </a:cubicBezTo>
                  <a:cubicBezTo>
                    <a:pt x="423480" y="1420179"/>
                    <a:pt x="430538" y="1420179"/>
                    <a:pt x="434067" y="1420179"/>
                  </a:cubicBezTo>
                  <a:close/>
                  <a:moveTo>
                    <a:pt x="1083402" y="944031"/>
                  </a:moveTo>
                  <a:cubicBezTo>
                    <a:pt x="1079873" y="944031"/>
                    <a:pt x="1076344" y="944031"/>
                    <a:pt x="1072815" y="944031"/>
                  </a:cubicBezTo>
                  <a:cubicBezTo>
                    <a:pt x="1072815" y="944031"/>
                    <a:pt x="1069286" y="944031"/>
                    <a:pt x="1072815" y="940504"/>
                  </a:cubicBezTo>
                  <a:cubicBezTo>
                    <a:pt x="1076344" y="940504"/>
                    <a:pt x="1083402" y="936976"/>
                    <a:pt x="1086931" y="940504"/>
                  </a:cubicBezTo>
                  <a:close/>
                  <a:moveTo>
                    <a:pt x="1016351" y="877018"/>
                  </a:moveTo>
                  <a:cubicBezTo>
                    <a:pt x="1012822" y="873490"/>
                    <a:pt x="1012822" y="869963"/>
                    <a:pt x="1016351" y="862910"/>
                  </a:cubicBezTo>
                  <a:cubicBezTo>
                    <a:pt x="1023409" y="866436"/>
                    <a:pt x="1023409" y="866436"/>
                    <a:pt x="1016351" y="877018"/>
                  </a:cubicBezTo>
                  <a:close/>
                  <a:moveTo>
                    <a:pt x="1012822" y="848801"/>
                  </a:moveTo>
                  <a:cubicBezTo>
                    <a:pt x="1005764" y="841748"/>
                    <a:pt x="1005764" y="841748"/>
                    <a:pt x="1012822" y="834693"/>
                  </a:cubicBezTo>
                  <a:cubicBezTo>
                    <a:pt x="1016351" y="838220"/>
                    <a:pt x="1019880" y="845275"/>
                    <a:pt x="1012822" y="848801"/>
                  </a:cubicBezTo>
                  <a:close/>
                  <a:moveTo>
                    <a:pt x="974003" y="799423"/>
                  </a:moveTo>
                  <a:cubicBezTo>
                    <a:pt x="977532" y="795896"/>
                    <a:pt x="981061" y="792369"/>
                    <a:pt x="988119" y="795896"/>
                  </a:cubicBezTo>
                  <a:cubicBezTo>
                    <a:pt x="988119" y="802950"/>
                    <a:pt x="988119" y="802950"/>
                    <a:pt x="974003" y="799423"/>
                  </a:cubicBezTo>
                  <a:close/>
                  <a:moveTo>
                    <a:pt x="1549230" y="616018"/>
                  </a:moveTo>
                  <a:cubicBezTo>
                    <a:pt x="1542172" y="619545"/>
                    <a:pt x="1538643" y="623072"/>
                    <a:pt x="1535114" y="616018"/>
                  </a:cubicBezTo>
                  <a:cubicBezTo>
                    <a:pt x="1537478" y="611327"/>
                    <a:pt x="1542172" y="611327"/>
                    <a:pt x="1549230" y="616018"/>
                  </a:cubicBezTo>
                  <a:close/>
                  <a:moveTo>
                    <a:pt x="952829" y="658342"/>
                  </a:moveTo>
                  <a:cubicBezTo>
                    <a:pt x="945771" y="658342"/>
                    <a:pt x="942242" y="658342"/>
                    <a:pt x="935184" y="658342"/>
                  </a:cubicBezTo>
                  <a:cubicBezTo>
                    <a:pt x="942242" y="655979"/>
                    <a:pt x="948136" y="655979"/>
                    <a:pt x="952829" y="658342"/>
                  </a:cubicBezTo>
                  <a:close/>
                  <a:moveTo>
                    <a:pt x="1242207" y="905233"/>
                  </a:moveTo>
                  <a:cubicBezTo>
                    <a:pt x="1242207" y="905233"/>
                    <a:pt x="1242207" y="905233"/>
                    <a:pt x="1242207" y="905233"/>
                  </a:cubicBezTo>
                  <a:cubicBezTo>
                    <a:pt x="1242207" y="905233"/>
                    <a:pt x="1249265" y="901706"/>
                    <a:pt x="1252794" y="905233"/>
                  </a:cubicBezTo>
                  <a:cubicBezTo>
                    <a:pt x="1252794" y="912288"/>
                    <a:pt x="1249265" y="912288"/>
                    <a:pt x="1242207" y="912288"/>
                  </a:cubicBezTo>
                  <a:cubicBezTo>
                    <a:pt x="1242207" y="912288"/>
                    <a:pt x="1242207" y="912288"/>
                    <a:pt x="1242207" y="912288"/>
                  </a:cubicBezTo>
                  <a:close/>
                  <a:moveTo>
                    <a:pt x="666981" y="834693"/>
                  </a:moveTo>
                  <a:cubicBezTo>
                    <a:pt x="666981" y="838220"/>
                    <a:pt x="670509" y="845275"/>
                    <a:pt x="666981" y="848801"/>
                  </a:cubicBezTo>
                  <a:cubicBezTo>
                    <a:pt x="659923" y="848801"/>
                    <a:pt x="659923" y="841748"/>
                    <a:pt x="659923" y="838220"/>
                  </a:cubicBezTo>
                  <a:cubicBezTo>
                    <a:pt x="659923" y="838220"/>
                    <a:pt x="659923" y="834693"/>
                    <a:pt x="663452" y="838220"/>
                  </a:cubicBezTo>
                  <a:close/>
                  <a:moveTo>
                    <a:pt x="525821" y="1582422"/>
                  </a:moveTo>
                  <a:cubicBezTo>
                    <a:pt x="525821" y="1582422"/>
                    <a:pt x="525821" y="1585949"/>
                    <a:pt x="522292" y="1585949"/>
                  </a:cubicBezTo>
                  <a:cubicBezTo>
                    <a:pt x="522292" y="1585949"/>
                    <a:pt x="518763" y="1585949"/>
                    <a:pt x="511705" y="1585949"/>
                  </a:cubicBezTo>
                  <a:cubicBezTo>
                    <a:pt x="511705" y="1585949"/>
                    <a:pt x="511705" y="1582422"/>
                    <a:pt x="515234" y="1582422"/>
                  </a:cubicBezTo>
                  <a:cubicBezTo>
                    <a:pt x="515234" y="1582422"/>
                    <a:pt x="515234" y="1582422"/>
                    <a:pt x="515234" y="1582422"/>
                  </a:cubicBezTo>
                  <a:cubicBezTo>
                    <a:pt x="515234" y="1582422"/>
                    <a:pt x="522292" y="1582422"/>
                    <a:pt x="522292" y="1582422"/>
                  </a:cubicBezTo>
                  <a:close/>
                  <a:moveTo>
                    <a:pt x="1344548" y="887598"/>
                  </a:moveTo>
                  <a:cubicBezTo>
                    <a:pt x="1341019" y="887598"/>
                    <a:pt x="1333961" y="891126"/>
                    <a:pt x="1330432" y="887598"/>
                  </a:cubicBezTo>
                  <a:cubicBezTo>
                    <a:pt x="1330432" y="884071"/>
                    <a:pt x="1337490" y="884071"/>
                    <a:pt x="1341019" y="884071"/>
                  </a:cubicBezTo>
                  <a:cubicBezTo>
                    <a:pt x="1341019" y="884071"/>
                    <a:pt x="1344548" y="884071"/>
                    <a:pt x="1341019" y="887598"/>
                  </a:cubicBezTo>
                  <a:close/>
                  <a:moveTo>
                    <a:pt x="1118692" y="630126"/>
                  </a:moveTo>
                  <a:cubicBezTo>
                    <a:pt x="1115163" y="630126"/>
                    <a:pt x="1111634" y="630126"/>
                    <a:pt x="1104576" y="630126"/>
                  </a:cubicBezTo>
                  <a:cubicBezTo>
                    <a:pt x="1104576" y="630126"/>
                    <a:pt x="1104576" y="630126"/>
                    <a:pt x="1104576" y="630126"/>
                  </a:cubicBezTo>
                  <a:cubicBezTo>
                    <a:pt x="1104576" y="630126"/>
                    <a:pt x="1111634" y="630126"/>
                    <a:pt x="1111634" y="630126"/>
                  </a:cubicBezTo>
                  <a:cubicBezTo>
                    <a:pt x="1111634" y="630126"/>
                    <a:pt x="1115163" y="630126"/>
                    <a:pt x="1115163" y="637180"/>
                  </a:cubicBezTo>
                  <a:close/>
                  <a:moveTo>
                    <a:pt x="631691" y="1212085"/>
                  </a:moveTo>
                  <a:cubicBezTo>
                    <a:pt x="631691" y="1212085"/>
                    <a:pt x="631691" y="1212085"/>
                    <a:pt x="631691" y="1212085"/>
                  </a:cubicBezTo>
                  <a:cubicBezTo>
                    <a:pt x="628162" y="1212085"/>
                    <a:pt x="624633" y="1212085"/>
                    <a:pt x="617574" y="1212085"/>
                  </a:cubicBezTo>
                  <a:cubicBezTo>
                    <a:pt x="621103" y="1205030"/>
                    <a:pt x="624633" y="1205030"/>
                    <a:pt x="631691" y="1208557"/>
                  </a:cubicBezTo>
                  <a:cubicBezTo>
                    <a:pt x="631691" y="1208557"/>
                    <a:pt x="631691" y="1208557"/>
                    <a:pt x="631691" y="1208557"/>
                  </a:cubicBezTo>
                  <a:close/>
                  <a:moveTo>
                    <a:pt x="1086931" y="633654"/>
                  </a:moveTo>
                  <a:cubicBezTo>
                    <a:pt x="1083402" y="633654"/>
                    <a:pt x="1076344" y="633654"/>
                    <a:pt x="1072815" y="633654"/>
                  </a:cubicBezTo>
                  <a:cubicBezTo>
                    <a:pt x="1079873" y="626599"/>
                    <a:pt x="1079873" y="626599"/>
                    <a:pt x="1086931" y="630126"/>
                  </a:cubicBezTo>
                  <a:cubicBezTo>
                    <a:pt x="1086931" y="630126"/>
                    <a:pt x="1086931" y="630126"/>
                    <a:pt x="1086931" y="630126"/>
                  </a:cubicBezTo>
                  <a:cubicBezTo>
                    <a:pt x="1086931" y="630126"/>
                    <a:pt x="1086931" y="630126"/>
                    <a:pt x="1086931" y="630126"/>
                  </a:cubicBezTo>
                  <a:close/>
                  <a:moveTo>
                    <a:pt x="864604" y="972247"/>
                  </a:moveTo>
                  <a:cubicBezTo>
                    <a:pt x="871662" y="975774"/>
                    <a:pt x="875191" y="975774"/>
                    <a:pt x="875191" y="979301"/>
                  </a:cubicBezTo>
                  <a:cubicBezTo>
                    <a:pt x="875191" y="979301"/>
                    <a:pt x="875191" y="986356"/>
                    <a:pt x="875191" y="986356"/>
                  </a:cubicBezTo>
                  <a:cubicBezTo>
                    <a:pt x="871662" y="986356"/>
                    <a:pt x="868133" y="979301"/>
                    <a:pt x="868133" y="972247"/>
                  </a:cubicBezTo>
                  <a:close/>
                  <a:moveTo>
                    <a:pt x="550523" y="1578895"/>
                  </a:moveTo>
                  <a:cubicBezTo>
                    <a:pt x="550523" y="1578895"/>
                    <a:pt x="550523" y="1578895"/>
                    <a:pt x="550523" y="1578895"/>
                  </a:cubicBezTo>
                  <a:cubicBezTo>
                    <a:pt x="550523" y="1578895"/>
                    <a:pt x="550523" y="1578895"/>
                    <a:pt x="550523" y="1578895"/>
                  </a:cubicBezTo>
                  <a:cubicBezTo>
                    <a:pt x="550523" y="1578895"/>
                    <a:pt x="550523" y="1578895"/>
                    <a:pt x="550523" y="1578895"/>
                  </a:cubicBezTo>
                  <a:close/>
                  <a:moveTo>
                    <a:pt x="550523" y="1578895"/>
                  </a:moveTo>
                  <a:cubicBezTo>
                    <a:pt x="550523" y="1578895"/>
                    <a:pt x="546995" y="1585949"/>
                    <a:pt x="539937" y="1585949"/>
                  </a:cubicBezTo>
                  <a:cubicBezTo>
                    <a:pt x="539937" y="1585949"/>
                    <a:pt x="539937" y="1585949"/>
                    <a:pt x="539937" y="1585949"/>
                  </a:cubicBezTo>
                  <a:cubicBezTo>
                    <a:pt x="539937" y="1585949"/>
                    <a:pt x="539937" y="1585949"/>
                    <a:pt x="539937" y="1582422"/>
                  </a:cubicBezTo>
                  <a:cubicBezTo>
                    <a:pt x="539937" y="1582422"/>
                    <a:pt x="546995" y="1582422"/>
                    <a:pt x="550523" y="1582422"/>
                  </a:cubicBezTo>
                  <a:close/>
                  <a:moveTo>
                    <a:pt x="1217504" y="616018"/>
                  </a:moveTo>
                  <a:cubicBezTo>
                    <a:pt x="1213975" y="623072"/>
                    <a:pt x="1206917" y="623072"/>
                    <a:pt x="1199859" y="616018"/>
                  </a:cubicBezTo>
                  <a:cubicBezTo>
                    <a:pt x="1206917" y="613655"/>
                    <a:pt x="1212811" y="613655"/>
                    <a:pt x="1217504" y="616018"/>
                  </a:cubicBezTo>
                  <a:close/>
                  <a:moveTo>
                    <a:pt x="1309258" y="711247"/>
                  </a:moveTo>
                  <a:cubicBezTo>
                    <a:pt x="1305729" y="704194"/>
                    <a:pt x="1305729" y="700667"/>
                    <a:pt x="1309258" y="693612"/>
                  </a:cubicBezTo>
                  <a:cubicBezTo>
                    <a:pt x="1312787" y="700667"/>
                    <a:pt x="1312787" y="704194"/>
                    <a:pt x="1309258" y="711247"/>
                  </a:cubicBezTo>
                  <a:close/>
                  <a:moveTo>
                    <a:pt x="885778" y="270370"/>
                  </a:moveTo>
                  <a:cubicBezTo>
                    <a:pt x="885778" y="270370"/>
                    <a:pt x="885778" y="270370"/>
                    <a:pt x="885778" y="266843"/>
                  </a:cubicBezTo>
                  <a:cubicBezTo>
                    <a:pt x="885778" y="266843"/>
                    <a:pt x="885778" y="266843"/>
                    <a:pt x="889307" y="270370"/>
                  </a:cubicBezTo>
                  <a:cubicBezTo>
                    <a:pt x="889307" y="270370"/>
                    <a:pt x="889307" y="277424"/>
                    <a:pt x="885778" y="277424"/>
                  </a:cubicBezTo>
                  <a:cubicBezTo>
                    <a:pt x="885778" y="277424"/>
                    <a:pt x="885778" y="270370"/>
                    <a:pt x="885778" y="270370"/>
                  </a:cubicBezTo>
                  <a:close/>
                  <a:moveTo>
                    <a:pt x="1266910" y="616018"/>
                  </a:moveTo>
                  <a:cubicBezTo>
                    <a:pt x="1262216" y="616018"/>
                    <a:pt x="1257488" y="616018"/>
                    <a:pt x="1252794" y="616018"/>
                  </a:cubicBezTo>
                  <a:cubicBezTo>
                    <a:pt x="1259852" y="608964"/>
                    <a:pt x="1259852" y="608964"/>
                    <a:pt x="1266910" y="616018"/>
                  </a:cubicBezTo>
                  <a:close/>
                  <a:moveTo>
                    <a:pt x="1101047" y="1201503"/>
                  </a:moveTo>
                  <a:cubicBezTo>
                    <a:pt x="1101047" y="1197977"/>
                    <a:pt x="1101047" y="1190922"/>
                    <a:pt x="1101047" y="1190922"/>
                  </a:cubicBezTo>
                  <a:cubicBezTo>
                    <a:pt x="1101047" y="1190922"/>
                    <a:pt x="1101047" y="1190922"/>
                    <a:pt x="1101047" y="1190922"/>
                  </a:cubicBezTo>
                  <a:cubicBezTo>
                    <a:pt x="1104576" y="1190922"/>
                    <a:pt x="1104576" y="1197977"/>
                    <a:pt x="1104576" y="1201503"/>
                  </a:cubicBezTo>
                  <a:cubicBezTo>
                    <a:pt x="1104576" y="1201503"/>
                    <a:pt x="1104576" y="1201503"/>
                    <a:pt x="1104576" y="1201503"/>
                  </a:cubicBezTo>
                  <a:cubicBezTo>
                    <a:pt x="1104576" y="1201503"/>
                    <a:pt x="1104576" y="1201503"/>
                    <a:pt x="1104576" y="1201503"/>
                  </a:cubicBezTo>
                  <a:cubicBezTo>
                    <a:pt x="1104576" y="1201503"/>
                    <a:pt x="1104576" y="1201503"/>
                    <a:pt x="1104576" y="1201503"/>
                  </a:cubicBezTo>
                  <a:close/>
                  <a:moveTo>
                    <a:pt x="1055170" y="1025152"/>
                  </a:moveTo>
                  <a:cubicBezTo>
                    <a:pt x="1055170" y="1025152"/>
                    <a:pt x="1055170" y="1021626"/>
                    <a:pt x="1055170" y="1018099"/>
                  </a:cubicBezTo>
                  <a:cubicBezTo>
                    <a:pt x="1055170" y="1018099"/>
                    <a:pt x="1055170" y="1018099"/>
                    <a:pt x="1058699" y="1018099"/>
                  </a:cubicBezTo>
                  <a:cubicBezTo>
                    <a:pt x="1058699" y="1018099"/>
                    <a:pt x="1062228" y="1025152"/>
                    <a:pt x="1058699" y="1028679"/>
                  </a:cubicBezTo>
                  <a:cubicBezTo>
                    <a:pt x="1058699" y="1028679"/>
                    <a:pt x="1058699" y="1028679"/>
                    <a:pt x="1058699" y="1028679"/>
                  </a:cubicBezTo>
                  <a:cubicBezTo>
                    <a:pt x="1058699" y="1028679"/>
                    <a:pt x="1055170" y="1028679"/>
                    <a:pt x="1055170" y="1025152"/>
                  </a:cubicBezTo>
                  <a:close/>
                  <a:moveTo>
                    <a:pt x="1418657" y="637180"/>
                  </a:moveTo>
                  <a:cubicBezTo>
                    <a:pt x="1418657" y="637180"/>
                    <a:pt x="1418657" y="633654"/>
                    <a:pt x="1415128" y="630126"/>
                  </a:cubicBezTo>
                  <a:cubicBezTo>
                    <a:pt x="1415128" y="630126"/>
                    <a:pt x="1415128" y="630126"/>
                    <a:pt x="1415128" y="630126"/>
                  </a:cubicBezTo>
                  <a:cubicBezTo>
                    <a:pt x="1415128" y="630126"/>
                    <a:pt x="1418657" y="630126"/>
                    <a:pt x="1422186" y="633654"/>
                  </a:cubicBezTo>
                  <a:cubicBezTo>
                    <a:pt x="1422186" y="633654"/>
                    <a:pt x="1422186" y="637180"/>
                    <a:pt x="1422186" y="637180"/>
                  </a:cubicBezTo>
                  <a:cubicBezTo>
                    <a:pt x="1422186" y="637180"/>
                    <a:pt x="1418657" y="637180"/>
                    <a:pt x="1415128" y="637180"/>
                  </a:cubicBezTo>
                  <a:close/>
                  <a:moveTo>
                    <a:pt x="589343" y="1219138"/>
                  </a:moveTo>
                  <a:cubicBezTo>
                    <a:pt x="592872" y="1215612"/>
                    <a:pt x="596401" y="1212085"/>
                    <a:pt x="603458" y="1215612"/>
                  </a:cubicBezTo>
                  <a:cubicBezTo>
                    <a:pt x="603458" y="1215612"/>
                    <a:pt x="603458" y="1215612"/>
                    <a:pt x="603458" y="1215612"/>
                  </a:cubicBezTo>
                  <a:cubicBezTo>
                    <a:pt x="603458" y="1215612"/>
                    <a:pt x="603458" y="1215612"/>
                    <a:pt x="603458" y="1215612"/>
                  </a:cubicBezTo>
                  <a:cubicBezTo>
                    <a:pt x="599930" y="1215612"/>
                    <a:pt x="596401" y="1215612"/>
                    <a:pt x="589343" y="1215612"/>
                  </a:cubicBezTo>
                  <a:close/>
                  <a:moveTo>
                    <a:pt x="1101047" y="1173287"/>
                  </a:moveTo>
                  <a:cubicBezTo>
                    <a:pt x="1101047" y="1173287"/>
                    <a:pt x="1101047" y="1173287"/>
                    <a:pt x="1097518" y="1173287"/>
                  </a:cubicBezTo>
                  <a:cubicBezTo>
                    <a:pt x="1097518" y="1173287"/>
                    <a:pt x="1093989" y="1166233"/>
                    <a:pt x="1097518" y="1162707"/>
                  </a:cubicBezTo>
                  <a:cubicBezTo>
                    <a:pt x="1097518" y="1162707"/>
                    <a:pt x="1097518" y="1162707"/>
                    <a:pt x="1101047" y="1162707"/>
                  </a:cubicBezTo>
                  <a:cubicBezTo>
                    <a:pt x="1101047" y="1166233"/>
                    <a:pt x="1101047" y="1169760"/>
                    <a:pt x="1101047" y="1173287"/>
                  </a:cubicBezTo>
                  <a:close/>
                  <a:moveTo>
                    <a:pt x="536408" y="1035734"/>
                  </a:moveTo>
                  <a:cubicBezTo>
                    <a:pt x="536408" y="1028679"/>
                    <a:pt x="532879" y="1021626"/>
                    <a:pt x="536408" y="1014571"/>
                  </a:cubicBezTo>
                  <a:cubicBezTo>
                    <a:pt x="536408" y="1023988"/>
                    <a:pt x="536408" y="1031043"/>
                    <a:pt x="536408" y="1035734"/>
                  </a:cubicBezTo>
                  <a:close/>
                  <a:moveTo>
                    <a:pt x="825785" y="1677651"/>
                  </a:moveTo>
                  <a:cubicBezTo>
                    <a:pt x="825785" y="1681178"/>
                    <a:pt x="822256" y="1684705"/>
                    <a:pt x="818727" y="1684705"/>
                  </a:cubicBezTo>
                  <a:cubicBezTo>
                    <a:pt x="818727" y="1684705"/>
                    <a:pt x="811669" y="1684705"/>
                    <a:pt x="811669" y="1684705"/>
                  </a:cubicBezTo>
                  <a:cubicBezTo>
                    <a:pt x="811669" y="1681178"/>
                    <a:pt x="818727" y="1677651"/>
                    <a:pt x="825785" y="1681178"/>
                  </a:cubicBezTo>
                  <a:close/>
                  <a:moveTo>
                    <a:pt x="843430" y="996936"/>
                  </a:moveTo>
                  <a:cubicBezTo>
                    <a:pt x="848124" y="996936"/>
                    <a:pt x="852853" y="996936"/>
                    <a:pt x="857546" y="996936"/>
                  </a:cubicBezTo>
                  <a:cubicBezTo>
                    <a:pt x="850488" y="1003991"/>
                    <a:pt x="850488" y="1003991"/>
                    <a:pt x="843430" y="996936"/>
                  </a:cubicBezTo>
                  <a:close/>
                  <a:moveTo>
                    <a:pt x="963416" y="1399016"/>
                  </a:moveTo>
                  <a:cubicBezTo>
                    <a:pt x="970474" y="1403707"/>
                    <a:pt x="972839" y="1408433"/>
                    <a:pt x="970474" y="1413124"/>
                  </a:cubicBezTo>
                  <a:cubicBezTo>
                    <a:pt x="966945" y="1409598"/>
                    <a:pt x="963416" y="1406071"/>
                    <a:pt x="963416" y="1399016"/>
                  </a:cubicBezTo>
                  <a:close/>
                  <a:moveTo>
                    <a:pt x="663452" y="817058"/>
                  </a:moveTo>
                  <a:cubicBezTo>
                    <a:pt x="661087" y="810005"/>
                    <a:pt x="661087" y="805313"/>
                    <a:pt x="663452" y="802950"/>
                  </a:cubicBezTo>
                  <a:cubicBezTo>
                    <a:pt x="663452" y="806477"/>
                    <a:pt x="666981" y="810005"/>
                    <a:pt x="663452" y="817058"/>
                  </a:cubicBezTo>
                  <a:close/>
                  <a:moveTo>
                    <a:pt x="663452" y="1638854"/>
                  </a:moveTo>
                  <a:cubicBezTo>
                    <a:pt x="666981" y="1642380"/>
                    <a:pt x="666981" y="1649435"/>
                    <a:pt x="663452" y="1656489"/>
                  </a:cubicBezTo>
                  <a:cubicBezTo>
                    <a:pt x="661087" y="1649435"/>
                    <a:pt x="661087" y="1643545"/>
                    <a:pt x="663452" y="1638854"/>
                  </a:cubicBezTo>
                  <a:close/>
                  <a:moveTo>
                    <a:pt x="935184" y="1250882"/>
                  </a:moveTo>
                  <a:cubicBezTo>
                    <a:pt x="935184" y="1250882"/>
                    <a:pt x="935184" y="1243828"/>
                    <a:pt x="935184" y="1240300"/>
                  </a:cubicBezTo>
                  <a:cubicBezTo>
                    <a:pt x="935184" y="1240300"/>
                    <a:pt x="935184" y="1240300"/>
                    <a:pt x="935184" y="1240300"/>
                  </a:cubicBezTo>
                  <a:cubicBezTo>
                    <a:pt x="935184" y="1240300"/>
                    <a:pt x="938713" y="1243828"/>
                    <a:pt x="942242" y="1247355"/>
                  </a:cubicBezTo>
                  <a:cubicBezTo>
                    <a:pt x="942242" y="1247355"/>
                    <a:pt x="942242" y="1250882"/>
                    <a:pt x="942242" y="1254408"/>
                  </a:cubicBezTo>
                  <a:cubicBezTo>
                    <a:pt x="942242" y="1254408"/>
                    <a:pt x="938713" y="1254408"/>
                    <a:pt x="938713" y="1254408"/>
                  </a:cubicBezTo>
                  <a:close/>
                  <a:moveTo>
                    <a:pt x="504647" y="1585949"/>
                  </a:moveTo>
                  <a:cubicBezTo>
                    <a:pt x="504647" y="1585949"/>
                    <a:pt x="504647" y="1585949"/>
                    <a:pt x="504647" y="1585949"/>
                  </a:cubicBezTo>
                  <a:cubicBezTo>
                    <a:pt x="501118" y="1585949"/>
                    <a:pt x="497589" y="1589475"/>
                    <a:pt x="487002" y="1585949"/>
                  </a:cubicBezTo>
                  <a:cubicBezTo>
                    <a:pt x="494060" y="1585949"/>
                    <a:pt x="497589" y="1585949"/>
                    <a:pt x="501118" y="1582422"/>
                  </a:cubicBezTo>
                  <a:cubicBezTo>
                    <a:pt x="501118" y="1582422"/>
                    <a:pt x="501118" y="1582422"/>
                    <a:pt x="501118" y="1582422"/>
                  </a:cubicBezTo>
                  <a:close/>
                  <a:moveTo>
                    <a:pt x="744618" y="683032"/>
                  </a:moveTo>
                  <a:cubicBezTo>
                    <a:pt x="744618" y="679504"/>
                    <a:pt x="751676" y="675977"/>
                    <a:pt x="755205" y="675977"/>
                  </a:cubicBezTo>
                  <a:cubicBezTo>
                    <a:pt x="755205" y="675977"/>
                    <a:pt x="758734" y="675977"/>
                    <a:pt x="758734" y="679504"/>
                  </a:cubicBezTo>
                  <a:cubicBezTo>
                    <a:pt x="755205" y="679504"/>
                    <a:pt x="748148" y="683032"/>
                    <a:pt x="744618" y="679504"/>
                  </a:cubicBezTo>
                  <a:close/>
                  <a:moveTo>
                    <a:pt x="843430" y="1645908"/>
                  </a:moveTo>
                  <a:cubicBezTo>
                    <a:pt x="843430" y="1642380"/>
                    <a:pt x="839901" y="1638854"/>
                    <a:pt x="843430" y="1635327"/>
                  </a:cubicBezTo>
                  <a:cubicBezTo>
                    <a:pt x="850488" y="1635327"/>
                    <a:pt x="850488" y="1642380"/>
                    <a:pt x="850488" y="1645908"/>
                  </a:cubicBezTo>
                  <a:cubicBezTo>
                    <a:pt x="850488" y="1645908"/>
                    <a:pt x="850488" y="1645908"/>
                    <a:pt x="850488" y="1645908"/>
                  </a:cubicBezTo>
                  <a:cubicBezTo>
                    <a:pt x="850488" y="1645908"/>
                    <a:pt x="850488" y="1645908"/>
                    <a:pt x="850488" y="1645908"/>
                  </a:cubicBezTo>
                  <a:close/>
                  <a:moveTo>
                    <a:pt x="487002" y="1413124"/>
                  </a:moveTo>
                  <a:cubicBezTo>
                    <a:pt x="487002" y="1413124"/>
                    <a:pt x="479944" y="1413124"/>
                    <a:pt x="479944" y="1413124"/>
                  </a:cubicBezTo>
                  <a:cubicBezTo>
                    <a:pt x="479944" y="1413124"/>
                    <a:pt x="476415" y="1413124"/>
                    <a:pt x="472886" y="1413124"/>
                  </a:cubicBezTo>
                  <a:cubicBezTo>
                    <a:pt x="477590" y="1408433"/>
                    <a:pt x="482298" y="1407234"/>
                    <a:pt x="487002" y="1409598"/>
                  </a:cubicBezTo>
                  <a:close/>
                  <a:moveTo>
                    <a:pt x="871662" y="1727030"/>
                  </a:moveTo>
                  <a:cubicBezTo>
                    <a:pt x="875191" y="1727030"/>
                    <a:pt x="875191" y="1734083"/>
                    <a:pt x="871662" y="1744665"/>
                  </a:cubicBezTo>
                  <a:cubicBezTo>
                    <a:pt x="871662" y="1737610"/>
                    <a:pt x="871662" y="1734083"/>
                    <a:pt x="871662" y="1730556"/>
                  </a:cubicBezTo>
                  <a:cubicBezTo>
                    <a:pt x="871662" y="1730556"/>
                    <a:pt x="871662" y="1730556"/>
                    <a:pt x="871662" y="1730556"/>
                  </a:cubicBezTo>
                  <a:cubicBezTo>
                    <a:pt x="871662" y="1730556"/>
                    <a:pt x="871662" y="1730556"/>
                    <a:pt x="871662" y="1730556"/>
                  </a:cubicBezTo>
                  <a:close/>
                  <a:moveTo>
                    <a:pt x="712858" y="686559"/>
                  </a:moveTo>
                  <a:cubicBezTo>
                    <a:pt x="719915" y="683032"/>
                    <a:pt x="723444" y="679504"/>
                    <a:pt x="726973" y="686559"/>
                  </a:cubicBezTo>
                  <a:cubicBezTo>
                    <a:pt x="723444" y="693612"/>
                    <a:pt x="719915" y="693612"/>
                    <a:pt x="712858" y="686559"/>
                  </a:cubicBezTo>
                  <a:close/>
                  <a:moveTo>
                    <a:pt x="1249265" y="358545"/>
                  </a:moveTo>
                  <a:cubicBezTo>
                    <a:pt x="1249265" y="355018"/>
                    <a:pt x="1249265" y="351492"/>
                    <a:pt x="1249265" y="347965"/>
                  </a:cubicBezTo>
                  <a:cubicBezTo>
                    <a:pt x="1249265" y="347965"/>
                    <a:pt x="1249265" y="347965"/>
                    <a:pt x="1249265" y="340910"/>
                  </a:cubicBezTo>
                  <a:cubicBezTo>
                    <a:pt x="1252794" y="351492"/>
                    <a:pt x="1252794" y="351492"/>
                    <a:pt x="1252794" y="355018"/>
                  </a:cubicBezTo>
                  <a:cubicBezTo>
                    <a:pt x="1252794" y="355018"/>
                    <a:pt x="1252794" y="355018"/>
                    <a:pt x="1249265" y="358545"/>
                  </a:cubicBezTo>
                  <a:close/>
                  <a:moveTo>
                    <a:pt x="716387" y="1360219"/>
                  </a:moveTo>
                  <a:cubicBezTo>
                    <a:pt x="719915" y="1356693"/>
                    <a:pt x="726973" y="1353165"/>
                    <a:pt x="734031" y="1356693"/>
                  </a:cubicBezTo>
                  <a:cubicBezTo>
                    <a:pt x="726973" y="1363746"/>
                    <a:pt x="726973" y="1363746"/>
                    <a:pt x="716387" y="1360219"/>
                  </a:cubicBezTo>
                  <a:close/>
                  <a:moveTo>
                    <a:pt x="1161040" y="623072"/>
                  </a:moveTo>
                  <a:cubicBezTo>
                    <a:pt x="1161040" y="623072"/>
                    <a:pt x="1153982" y="623072"/>
                    <a:pt x="1146924" y="623072"/>
                  </a:cubicBezTo>
                  <a:cubicBezTo>
                    <a:pt x="1153982" y="616018"/>
                    <a:pt x="1157511" y="616018"/>
                    <a:pt x="1161040" y="619545"/>
                  </a:cubicBezTo>
                  <a:cubicBezTo>
                    <a:pt x="1161040" y="619545"/>
                    <a:pt x="1161040" y="619545"/>
                    <a:pt x="1161040" y="619545"/>
                  </a:cubicBezTo>
                  <a:cubicBezTo>
                    <a:pt x="1161040" y="619545"/>
                    <a:pt x="1161040" y="619545"/>
                    <a:pt x="1161040" y="619545"/>
                  </a:cubicBezTo>
                  <a:close/>
                  <a:moveTo>
                    <a:pt x="458770" y="1504827"/>
                  </a:moveTo>
                  <a:cubicBezTo>
                    <a:pt x="458770" y="1504827"/>
                    <a:pt x="458770" y="1497773"/>
                    <a:pt x="458770" y="1494246"/>
                  </a:cubicBezTo>
                  <a:cubicBezTo>
                    <a:pt x="465828" y="1494246"/>
                    <a:pt x="465828" y="1501300"/>
                    <a:pt x="462299" y="1504827"/>
                  </a:cubicBezTo>
                  <a:cubicBezTo>
                    <a:pt x="462299" y="1504827"/>
                    <a:pt x="462299" y="1504827"/>
                    <a:pt x="458770" y="1504827"/>
                  </a:cubicBezTo>
                  <a:close/>
                  <a:moveTo>
                    <a:pt x="469357" y="1557732"/>
                  </a:moveTo>
                  <a:cubicBezTo>
                    <a:pt x="472886" y="1564787"/>
                    <a:pt x="472886" y="1568314"/>
                    <a:pt x="469357" y="1568314"/>
                  </a:cubicBezTo>
                  <a:cubicBezTo>
                    <a:pt x="469357" y="1568314"/>
                    <a:pt x="469357" y="1568314"/>
                    <a:pt x="469357" y="1568314"/>
                  </a:cubicBezTo>
                  <a:cubicBezTo>
                    <a:pt x="465828" y="1568314"/>
                    <a:pt x="465828" y="1561259"/>
                    <a:pt x="465828" y="1557732"/>
                  </a:cubicBezTo>
                  <a:cubicBezTo>
                    <a:pt x="465828" y="1557732"/>
                    <a:pt x="465828" y="1557732"/>
                    <a:pt x="465828" y="1557732"/>
                  </a:cubicBezTo>
                  <a:cubicBezTo>
                    <a:pt x="465828" y="1557732"/>
                    <a:pt x="465828" y="1557732"/>
                    <a:pt x="465828" y="1557732"/>
                  </a:cubicBezTo>
                  <a:close/>
                  <a:moveTo>
                    <a:pt x="1065757" y="1120382"/>
                  </a:moveTo>
                  <a:cubicBezTo>
                    <a:pt x="1058699" y="1123909"/>
                    <a:pt x="1058699" y="1123909"/>
                    <a:pt x="1051641" y="1120382"/>
                  </a:cubicBezTo>
                  <a:cubicBezTo>
                    <a:pt x="1054006" y="1118019"/>
                    <a:pt x="1058699" y="1118019"/>
                    <a:pt x="1065757" y="1120382"/>
                  </a:cubicBezTo>
                  <a:close/>
                  <a:moveTo>
                    <a:pt x="1432773" y="647761"/>
                  </a:moveTo>
                  <a:cubicBezTo>
                    <a:pt x="1432773" y="647761"/>
                    <a:pt x="1432773" y="651289"/>
                    <a:pt x="1436302" y="654815"/>
                  </a:cubicBezTo>
                  <a:cubicBezTo>
                    <a:pt x="1436302" y="654815"/>
                    <a:pt x="1436302" y="654815"/>
                    <a:pt x="1436302" y="658342"/>
                  </a:cubicBezTo>
                  <a:cubicBezTo>
                    <a:pt x="1436302" y="658342"/>
                    <a:pt x="1432773" y="658342"/>
                    <a:pt x="1432773" y="658342"/>
                  </a:cubicBezTo>
                  <a:cubicBezTo>
                    <a:pt x="1432773" y="658342"/>
                    <a:pt x="1432773" y="651289"/>
                    <a:pt x="1432773" y="647761"/>
                  </a:cubicBezTo>
                  <a:cubicBezTo>
                    <a:pt x="1432773" y="647761"/>
                    <a:pt x="1432773" y="647761"/>
                    <a:pt x="1432773" y="647761"/>
                  </a:cubicBezTo>
                  <a:close/>
                  <a:moveTo>
                    <a:pt x="998706" y="1458976"/>
                  </a:moveTo>
                  <a:cubicBezTo>
                    <a:pt x="998706" y="1458976"/>
                    <a:pt x="998706" y="1458976"/>
                    <a:pt x="1002235" y="1458976"/>
                  </a:cubicBezTo>
                  <a:cubicBezTo>
                    <a:pt x="991648" y="1462503"/>
                    <a:pt x="991648" y="1462503"/>
                    <a:pt x="984590" y="1462503"/>
                  </a:cubicBezTo>
                  <a:cubicBezTo>
                    <a:pt x="988119" y="1458976"/>
                    <a:pt x="991648" y="1455449"/>
                    <a:pt x="998706" y="1455449"/>
                  </a:cubicBezTo>
                  <a:close/>
                  <a:moveTo>
                    <a:pt x="981061" y="1466029"/>
                  </a:moveTo>
                  <a:cubicBezTo>
                    <a:pt x="981061" y="1466029"/>
                    <a:pt x="981061" y="1466029"/>
                    <a:pt x="981061" y="1466029"/>
                  </a:cubicBezTo>
                  <a:cubicBezTo>
                    <a:pt x="981061" y="1466029"/>
                    <a:pt x="981061" y="1466029"/>
                    <a:pt x="981061" y="1466029"/>
                  </a:cubicBezTo>
                  <a:cubicBezTo>
                    <a:pt x="981061" y="1466029"/>
                    <a:pt x="981061" y="1466029"/>
                    <a:pt x="981061" y="1466029"/>
                  </a:cubicBezTo>
                  <a:close/>
                  <a:moveTo>
                    <a:pt x="942242" y="1275571"/>
                  </a:moveTo>
                  <a:cubicBezTo>
                    <a:pt x="942242" y="1275571"/>
                    <a:pt x="942242" y="1268517"/>
                    <a:pt x="942242" y="1264990"/>
                  </a:cubicBezTo>
                  <a:cubicBezTo>
                    <a:pt x="945771" y="1268517"/>
                    <a:pt x="949300" y="1272043"/>
                    <a:pt x="949300" y="1275571"/>
                  </a:cubicBezTo>
                  <a:cubicBezTo>
                    <a:pt x="949300" y="1275571"/>
                    <a:pt x="949300" y="1282625"/>
                    <a:pt x="949300" y="1282625"/>
                  </a:cubicBezTo>
                  <a:cubicBezTo>
                    <a:pt x="949300" y="1282625"/>
                    <a:pt x="945771" y="1282625"/>
                    <a:pt x="945771" y="1279098"/>
                  </a:cubicBezTo>
                  <a:close/>
                  <a:moveTo>
                    <a:pt x="561111" y="1056896"/>
                  </a:moveTo>
                  <a:cubicBezTo>
                    <a:pt x="561111" y="1056896"/>
                    <a:pt x="561111" y="1056896"/>
                    <a:pt x="561111" y="1056896"/>
                  </a:cubicBezTo>
                  <a:cubicBezTo>
                    <a:pt x="561111" y="1056896"/>
                    <a:pt x="568168" y="1056896"/>
                    <a:pt x="571698" y="1056896"/>
                  </a:cubicBezTo>
                  <a:cubicBezTo>
                    <a:pt x="568168" y="1056896"/>
                    <a:pt x="564640" y="1056896"/>
                    <a:pt x="561111" y="1056896"/>
                  </a:cubicBezTo>
                  <a:cubicBezTo>
                    <a:pt x="561111" y="1056896"/>
                    <a:pt x="561111" y="1056896"/>
                    <a:pt x="561111" y="1056896"/>
                  </a:cubicBezTo>
                  <a:close/>
                  <a:moveTo>
                    <a:pt x="794024" y="1011044"/>
                  </a:moveTo>
                  <a:cubicBezTo>
                    <a:pt x="794024" y="1011044"/>
                    <a:pt x="794024" y="1011044"/>
                    <a:pt x="794024" y="1011044"/>
                  </a:cubicBezTo>
                  <a:cubicBezTo>
                    <a:pt x="794024" y="1011044"/>
                    <a:pt x="794024" y="1011044"/>
                    <a:pt x="794024" y="1011044"/>
                  </a:cubicBezTo>
                  <a:cubicBezTo>
                    <a:pt x="797553" y="1011044"/>
                    <a:pt x="801082" y="1011044"/>
                    <a:pt x="808140" y="1011044"/>
                  </a:cubicBezTo>
                  <a:cubicBezTo>
                    <a:pt x="801082" y="1018099"/>
                    <a:pt x="797553" y="1018099"/>
                    <a:pt x="794024" y="1018099"/>
                  </a:cubicBezTo>
                  <a:close/>
                  <a:moveTo>
                    <a:pt x="391719" y="1264990"/>
                  </a:moveTo>
                  <a:cubicBezTo>
                    <a:pt x="391719" y="1261463"/>
                    <a:pt x="398777" y="1257935"/>
                    <a:pt x="402306" y="1261463"/>
                  </a:cubicBezTo>
                  <a:cubicBezTo>
                    <a:pt x="402306" y="1261463"/>
                    <a:pt x="402306" y="1261463"/>
                    <a:pt x="402306" y="1261463"/>
                  </a:cubicBezTo>
                  <a:cubicBezTo>
                    <a:pt x="402306" y="1264990"/>
                    <a:pt x="398777" y="1264990"/>
                    <a:pt x="388190" y="1261463"/>
                  </a:cubicBezTo>
                  <a:close/>
                  <a:moveTo>
                    <a:pt x="606988" y="1049842"/>
                  </a:moveTo>
                  <a:cubicBezTo>
                    <a:pt x="611692" y="1045151"/>
                    <a:pt x="616410" y="1045151"/>
                    <a:pt x="621103" y="1049842"/>
                  </a:cubicBezTo>
                  <a:cubicBezTo>
                    <a:pt x="617574" y="1049842"/>
                    <a:pt x="614046" y="1053369"/>
                    <a:pt x="606988" y="1049842"/>
                  </a:cubicBezTo>
                  <a:close/>
                  <a:moveTo>
                    <a:pt x="561111" y="1155652"/>
                  </a:moveTo>
                  <a:cubicBezTo>
                    <a:pt x="565815" y="1160343"/>
                    <a:pt x="565815" y="1166233"/>
                    <a:pt x="561111" y="1173287"/>
                  </a:cubicBezTo>
                  <a:cubicBezTo>
                    <a:pt x="561111" y="1166233"/>
                    <a:pt x="554053" y="1162707"/>
                    <a:pt x="561111" y="1155652"/>
                  </a:cubicBezTo>
                  <a:close/>
                  <a:moveTo>
                    <a:pt x="825785" y="1166233"/>
                  </a:moveTo>
                  <a:cubicBezTo>
                    <a:pt x="821092" y="1168596"/>
                    <a:pt x="816363" y="1168596"/>
                    <a:pt x="811669" y="1166233"/>
                  </a:cubicBezTo>
                  <a:cubicBezTo>
                    <a:pt x="815198" y="1166233"/>
                    <a:pt x="818727" y="1162707"/>
                    <a:pt x="825785" y="1166233"/>
                  </a:cubicBezTo>
                  <a:close/>
                  <a:moveTo>
                    <a:pt x="698742" y="1765826"/>
                  </a:moveTo>
                  <a:cubicBezTo>
                    <a:pt x="698742" y="1762300"/>
                    <a:pt x="695213" y="1755246"/>
                    <a:pt x="698742" y="1748191"/>
                  </a:cubicBezTo>
                  <a:cubicBezTo>
                    <a:pt x="702270" y="1758773"/>
                    <a:pt x="702270" y="1758773"/>
                    <a:pt x="698742" y="1765826"/>
                  </a:cubicBezTo>
                  <a:close/>
                  <a:moveTo>
                    <a:pt x="984590" y="647761"/>
                  </a:moveTo>
                  <a:cubicBezTo>
                    <a:pt x="981061" y="647761"/>
                    <a:pt x="974003" y="654815"/>
                    <a:pt x="970474" y="647761"/>
                  </a:cubicBezTo>
                  <a:cubicBezTo>
                    <a:pt x="977532" y="640707"/>
                    <a:pt x="977532" y="640707"/>
                    <a:pt x="984590" y="647761"/>
                  </a:cubicBezTo>
                  <a:close/>
                  <a:moveTo>
                    <a:pt x="984590" y="647761"/>
                  </a:moveTo>
                  <a:cubicBezTo>
                    <a:pt x="984590" y="647761"/>
                    <a:pt x="984590" y="647761"/>
                    <a:pt x="984590" y="647761"/>
                  </a:cubicBezTo>
                  <a:cubicBezTo>
                    <a:pt x="984590" y="647761"/>
                    <a:pt x="984590" y="647761"/>
                    <a:pt x="984590" y="647761"/>
                  </a:cubicBezTo>
                  <a:cubicBezTo>
                    <a:pt x="984590" y="647761"/>
                    <a:pt x="984590" y="647761"/>
                    <a:pt x="984590" y="647761"/>
                  </a:cubicBezTo>
                  <a:close/>
                  <a:moveTo>
                    <a:pt x="885778" y="1155652"/>
                  </a:moveTo>
                  <a:cubicBezTo>
                    <a:pt x="889307" y="1152125"/>
                    <a:pt x="896365" y="1155652"/>
                    <a:pt x="899894" y="1155652"/>
                  </a:cubicBezTo>
                  <a:cubicBezTo>
                    <a:pt x="895201" y="1158015"/>
                    <a:pt x="890472" y="1158015"/>
                    <a:pt x="885778" y="1155652"/>
                  </a:cubicBezTo>
                  <a:close/>
                  <a:moveTo>
                    <a:pt x="702270" y="1783461"/>
                  </a:moveTo>
                  <a:cubicBezTo>
                    <a:pt x="702270" y="1786988"/>
                    <a:pt x="705799" y="1794043"/>
                    <a:pt x="709328" y="1797570"/>
                  </a:cubicBezTo>
                  <a:cubicBezTo>
                    <a:pt x="702270" y="1797570"/>
                    <a:pt x="698742" y="1790516"/>
                    <a:pt x="698742" y="1786988"/>
                  </a:cubicBezTo>
                  <a:cubicBezTo>
                    <a:pt x="698742" y="1786988"/>
                    <a:pt x="698742" y="1783461"/>
                    <a:pt x="702270" y="1783461"/>
                  </a:cubicBezTo>
                  <a:close/>
                  <a:moveTo>
                    <a:pt x="878720" y="1751718"/>
                  </a:moveTo>
                  <a:cubicBezTo>
                    <a:pt x="878720" y="1751718"/>
                    <a:pt x="878720" y="1755246"/>
                    <a:pt x="882249" y="1758773"/>
                  </a:cubicBezTo>
                  <a:cubicBezTo>
                    <a:pt x="882249" y="1758773"/>
                    <a:pt x="882249" y="1762300"/>
                    <a:pt x="882249" y="1765826"/>
                  </a:cubicBezTo>
                  <a:cubicBezTo>
                    <a:pt x="882249" y="1765826"/>
                    <a:pt x="878720" y="1765826"/>
                    <a:pt x="878720" y="1765826"/>
                  </a:cubicBezTo>
                  <a:cubicBezTo>
                    <a:pt x="878720" y="1765826"/>
                    <a:pt x="878720" y="1762300"/>
                    <a:pt x="878720" y="1758773"/>
                  </a:cubicBezTo>
                  <a:cubicBezTo>
                    <a:pt x="878720" y="1758773"/>
                    <a:pt x="878720" y="1758773"/>
                    <a:pt x="878720" y="1758773"/>
                  </a:cubicBezTo>
                  <a:close/>
                  <a:moveTo>
                    <a:pt x="966945" y="799423"/>
                  </a:moveTo>
                  <a:cubicBezTo>
                    <a:pt x="966945" y="799423"/>
                    <a:pt x="966945" y="799423"/>
                    <a:pt x="966945" y="799423"/>
                  </a:cubicBezTo>
                  <a:cubicBezTo>
                    <a:pt x="963416" y="799423"/>
                    <a:pt x="959887" y="799423"/>
                    <a:pt x="956358" y="799423"/>
                  </a:cubicBezTo>
                  <a:cubicBezTo>
                    <a:pt x="956358" y="795896"/>
                    <a:pt x="963416" y="795896"/>
                    <a:pt x="966945" y="795896"/>
                  </a:cubicBezTo>
                  <a:cubicBezTo>
                    <a:pt x="966945" y="795896"/>
                    <a:pt x="966945" y="795896"/>
                    <a:pt x="966945" y="795896"/>
                  </a:cubicBezTo>
                  <a:close/>
                  <a:moveTo>
                    <a:pt x="977532" y="711247"/>
                  </a:moveTo>
                  <a:cubicBezTo>
                    <a:pt x="984590" y="714775"/>
                    <a:pt x="984590" y="714775"/>
                    <a:pt x="984590" y="718302"/>
                  </a:cubicBezTo>
                  <a:cubicBezTo>
                    <a:pt x="984590" y="718302"/>
                    <a:pt x="984590" y="718302"/>
                    <a:pt x="984590" y="721829"/>
                  </a:cubicBezTo>
                  <a:cubicBezTo>
                    <a:pt x="981061" y="718302"/>
                    <a:pt x="977532" y="714775"/>
                    <a:pt x="984590" y="707720"/>
                  </a:cubicBezTo>
                  <a:close/>
                  <a:moveTo>
                    <a:pt x="716387" y="1056896"/>
                  </a:moveTo>
                  <a:cubicBezTo>
                    <a:pt x="716387" y="1056896"/>
                    <a:pt x="716387" y="1056896"/>
                    <a:pt x="716387" y="1049842"/>
                  </a:cubicBezTo>
                  <a:cubicBezTo>
                    <a:pt x="716387" y="1049842"/>
                    <a:pt x="716387" y="1049842"/>
                    <a:pt x="716387" y="1049842"/>
                  </a:cubicBezTo>
                  <a:cubicBezTo>
                    <a:pt x="716387" y="1049842"/>
                    <a:pt x="716387" y="1049842"/>
                    <a:pt x="719915" y="1049842"/>
                  </a:cubicBezTo>
                  <a:cubicBezTo>
                    <a:pt x="719915" y="1049842"/>
                    <a:pt x="719915" y="1053369"/>
                    <a:pt x="719915" y="1056896"/>
                  </a:cubicBezTo>
                  <a:cubicBezTo>
                    <a:pt x="719915" y="1056896"/>
                    <a:pt x="719915" y="1056896"/>
                    <a:pt x="719915" y="1056896"/>
                  </a:cubicBezTo>
                  <a:cubicBezTo>
                    <a:pt x="719915" y="1056896"/>
                    <a:pt x="719915" y="1056896"/>
                    <a:pt x="716387" y="1056896"/>
                  </a:cubicBezTo>
                  <a:close/>
                  <a:moveTo>
                    <a:pt x="892836" y="291532"/>
                  </a:moveTo>
                  <a:cubicBezTo>
                    <a:pt x="892836" y="291532"/>
                    <a:pt x="892836" y="291532"/>
                    <a:pt x="896365" y="291532"/>
                  </a:cubicBezTo>
                  <a:cubicBezTo>
                    <a:pt x="896365" y="291532"/>
                    <a:pt x="896365" y="295059"/>
                    <a:pt x="896365" y="298587"/>
                  </a:cubicBezTo>
                  <a:cubicBezTo>
                    <a:pt x="896365" y="298587"/>
                    <a:pt x="896365" y="298587"/>
                    <a:pt x="892836" y="298587"/>
                  </a:cubicBezTo>
                  <a:cubicBezTo>
                    <a:pt x="892836" y="298587"/>
                    <a:pt x="892836" y="291532"/>
                    <a:pt x="892836" y="291532"/>
                  </a:cubicBezTo>
                  <a:close/>
                  <a:moveTo>
                    <a:pt x="451712" y="1448394"/>
                  </a:moveTo>
                  <a:cubicBezTo>
                    <a:pt x="451712" y="1444868"/>
                    <a:pt x="451712" y="1441341"/>
                    <a:pt x="451712" y="1437814"/>
                  </a:cubicBezTo>
                  <a:cubicBezTo>
                    <a:pt x="451712" y="1437814"/>
                    <a:pt x="451712" y="1437814"/>
                    <a:pt x="451712" y="1437814"/>
                  </a:cubicBezTo>
                  <a:cubicBezTo>
                    <a:pt x="451712" y="1437814"/>
                    <a:pt x="451712" y="1437814"/>
                    <a:pt x="451712" y="1437814"/>
                  </a:cubicBezTo>
                  <a:cubicBezTo>
                    <a:pt x="451712" y="1437814"/>
                    <a:pt x="451712" y="1444868"/>
                    <a:pt x="448183" y="1448394"/>
                  </a:cubicBezTo>
                  <a:close/>
                  <a:moveTo>
                    <a:pt x="1150453" y="922869"/>
                  </a:moveTo>
                  <a:cubicBezTo>
                    <a:pt x="1150453" y="922869"/>
                    <a:pt x="1150453" y="922869"/>
                    <a:pt x="1150453" y="922869"/>
                  </a:cubicBezTo>
                  <a:cubicBezTo>
                    <a:pt x="1146924" y="929923"/>
                    <a:pt x="1143395" y="929923"/>
                    <a:pt x="1139866" y="929923"/>
                  </a:cubicBezTo>
                  <a:cubicBezTo>
                    <a:pt x="1139866" y="929923"/>
                    <a:pt x="1139866" y="929923"/>
                    <a:pt x="1139866" y="929923"/>
                  </a:cubicBezTo>
                  <a:cubicBezTo>
                    <a:pt x="1139866" y="929923"/>
                    <a:pt x="1139866" y="926396"/>
                    <a:pt x="1150453" y="926396"/>
                  </a:cubicBezTo>
                  <a:close/>
                  <a:moveTo>
                    <a:pt x="956358" y="601910"/>
                  </a:moveTo>
                  <a:cubicBezTo>
                    <a:pt x="956358" y="601910"/>
                    <a:pt x="956358" y="608964"/>
                    <a:pt x="956358" y="612491"/>
                  </a:cubicBezTo>
                  <a:cubicBezTo>
                    <a:pt x="956358" y="612491"/>
                    <a:pt x="956358" y="612491"/>
                    <a:pt x="956358" y="612491"/>
                  </a:cubicBezTo>
                  <a:cubicBezTo>
                    <a:pt x="956358" y="612491"/>
                    <a:pt x="956358" y="605437"/>
                    <a:pt x="956358" y="605437"/>
                  </a:cubicBezTo>
                  <a:cubicBezTo>
                    <a:pt x="956358" y="605437"/>
                    <a:pt x="956358" y="605437"/>
                    <a:pt x="959887" y="605437"/>
                  </a:cubicBezTo>
                  <a:close/>
                  <a:moveTo>
                    <a:pt x="857546" y="665397"/>
                  </a:moveTo>
                  <a:cubicBezTo>
                    <a:pt x="857546" y="665397"/>
                    <a:pt x="857546" y="665397"/>
                    <a:pt x="857546" y="665397"/>
                  </a:cubicBezTo>
                  <a:cubicBezTo>
                    <a:pt x="857546" y="668924"/>
                    <a:pt x="850488" y="668924"/>
                    <a:pt x="846959" y="668924"/>
                  </a:cubicBezTo>
                  <a:cubicBezTo>
                    <a:pt x="846959" y="668924"/>
                    <a:pt x="846959" y="668924"/>
                    <a:pt x="846959" y="668924"/>
                  </a:cubicBezTo>
                  <a:cubicBezTo>
                    <a:pt x="850488" y="665397"/>
                    <a:pt x="854017" y="661869"/>
                    <a:pt x="857546" y="665397"/>
                  </a:cubicBezTo>
                  <a:close/>
                  <a:moveTo>
                    <a:pt x="441125" y="1289678"/>
                  </a:moveTo>
                  <a:cubicBezTo>
                    <a:pt x="441125" y="1289678"/>
                    <a:pt x="441125" y="1293206"/>
                    <a:pt x="441125" y="1296733"/>
                  </a:cubicBezTo>
                  <a:cubicBezTo>
                    <a:pt x="441125" y="1296733"/>
                    <a:pt x="441125" y="1296733"/>
                    <a:pt x="441125" y="1296733"/>
                  </a:cubicBezTo>
                  <a:cubicBezTo>
                    <a:pt x="441125" y="1296733"/>
                    <a:pt x="441125" y="1296733"/>
                    <a:pt x="441125" y="1296733"/>
                  </a:cubicBezTo>
                  <a:cubicBezTo>
                    <a:pt x="441125" y="1296733"/>
                    <a:pt x="441125" y="1293206"/>
                    <a:pt x="441125" y="1289678"/>
                  </a:cubicBezTo>
                  <a:cubicBezTo>
                    <a:pt x="441125" y="1289678"/>
                    <a:pt x="444654" y="1289678"/>
                    <a:pt x="444654" y="1289678"/>
                  </a:cubicBezTo>
                  <a:close/>
                  <a:moveTo>
                    <a:pt x="910481" y="362073"/>
                  </a:moveTo>
                  <a:cubicBezTo>
                    <a:pt x="910481" y="362073"/>
                    <a:pt x="910481" y="362073"/>
                    <a:pt x="910481" y="362073"/>
                  </a:cubicBezTo>
                  <a:cubicBezTo>
                    <a:pt x="906952" y="355018"/>
                    <a:pt x="906952" y="351492"/>
                    <a:pt x="910481" y="351492"/>
                  </a:cubicBezTo>
                  <a:cubicBezTo>
                    <a:pt x="910481" y="351492"/>
                    <a:pt x="910481" y="351492"/>
                    <a:pt x="910481" y="351492"/>
                  </a:cubicBezTo>
                  <a:cubicBezTo>
                    <a:pt x="914010" y="351492"/>
                    <a:pt x="914010" y="358545"/>
                    <a:pt x="910481" y="362073"/>
                  </a:cubicBezTo>
                  <a:close/>
                  <a:moveTo>
                    <a:pt x="889307" y="993409"/>
                  </a:moveTo>
                  <a:cubicBezTo>
                    <a:pt x="885778" y="993409"/>
                    <a:pt x="882249" y="993409"/>
                    <a:pt x="875191" y="993409"/>
                  </a:cubicBezTo>
                  <a:cubicBezTo>
                    <a:pt x="875191" y="986356"/>
                    <a:pt x="882249" y="986356"/>
                    <a:pt x="885778" y="986356"/>
                  </a:cubicBezTo>
                  <a:cubicBezTo>
                    <a:pt x="885778" y="986356"/>
                    <a:pt x="885778" y="986356"/>
                    <a:pt x="885778" y="989882"/>
                  </a:cubicBezTo>
                  <a:close/>
                  <a:moveTo>
                    <a:pt x="861075" y="1159179"/>
                  </a:moveTo>
                  <a:cubicBezTo>
                    <a:pt x="864604" y="1155652"/>
                    <a:pt x="871662" y="1155652"/>
                    <a:pt x="875191" y="1159179"/>
                  </a:cubicBezTo>
                  <a:cubicBezTo>
                    <a:pt x="868133" y="1159179"/>
                    <a:pt x="864604" y="1162707"/>
                    <a:pt x="861075" y="1159179"/>
                  </a:cubicBezTo>
                  <a:close/>
                  <a:moveTo>
                    <a:pt x="656393" y="792369"/>
                  </a:moveTo>
                  <a:cubicBezTo>
                    <a:pt x="654029" y="785315"/>
                    <a:pt x="654029" y="780624"/>
                    <a:pt x="656393" y="778261"/>
                  </a:cubicBezTo>
                  <a:cubicBezTo>
                    <a:pt x="656393" y="781788"/>
                    <a:pt x="659923" y="785315"/>
                    <a:pt x="656393" y="792369"/>
                  </a:cubicBezTo>
                  <a:close/>
                  <a:moveTo>
                    <a:pt x="1446889" y="679504"/>
                  </a:moveTo>
                  <a:cubicBezTo>
                    <a:pt x="1446889" y="679504"/>
                    <a:pt x="1446889" y="672450"/>
                    <a:pt x="1446889" y="672450"/>
                  </a:cubicBezTo>
                  <a:cubicBezTo>
                    <a:pt x="1446889" y="672450"/>
                    <a:pt x="1446889" y="672450"/>
                    <a:pt x="1446889" y="672450"/>
                  </a:cubicBezTo>
                  <a:cubicBezTo>
                    <a:pt x="1446889" y="672450"/>
                    <a:pt x="1450418" y="675977"/>
                    <a:pt x="1450418" y="679504"/>
                  </a:cubicBezTo>
                  <a:cubicBezTo>
                    <a:pt x="1450418" y="679504"/>
                    <a:pt x="1450418" y="679504"/>
                    <a:pt x="1450418" y="683032"/>
                  </a:cubicBezTo>
                  <a:cubicBezTo>
                    <a:pt x="1450418" y="683032"/>
                    <a:pt x="1446889" y="683032"/>
                    <a:pt x="1446889" y="683032"/>
                  </a:cubicBezTo>
                  <a:close/>
                  <a:moveTo>
                    <a:pt x="532879" y="1229720"/>
                  </a:moveTo>
                  <a:cubicBezTo>
                    <a:pt x="536408" y="1229720"/>
                    <a:pt x="539937" y="1229720"/>
                    <a:pt x="543466" y="1229720"/>
                  </a:cubicBezTo>
                  <a:cubicBezTo>
                    <a:pt x="543466" y="1229720"/>
                    <a:pt x="543466" y="1229720"/>
                    <a:pt x="543466" y="1229720"/>
                  </a:cubicBezTo>
                  <a:cubicBezTo>
                    <a:pt x="543466" y="1229720"/>
                    <a:pt x="543466" y="1229720"/>
                    <a:pt x="543466" y="1229720"/>
                  </a:cubicBezTo>
                  <a:cubicBezTo>
                    <a:pt x="543466" y="1229720"/>
                    <a:pt x="536408" y="1229720"/>
                    <a:pt x="532879" y="1229720"/>
                  </a:cubicBezTo>
                  <a:close/>
                  <a:moveTo>
                    <a:pt x="822256" y="1000463"/>
                  </a:moveTo>
                  <a:cubicBezTo>
                    <a:pt x="825785" y="1000463"/>
                    <a:pt x="829314" y="1000463"/>
                    <a:pt x="832843" y="1000463"/>
                  </a:cubicBezTo>
                  <a:cubicBezTo>
                    <a:pt x="832843" y="1000463"/>
                    <a:pt x="832843" y="1000463"/>
                    <a:pt x="832843" y="1000463"/>
                  </a:cubicBezTo>
                  <a:cubicBezTo>
                    <a:pt x="832843" y="1000463"/>
                    <a:pt x="832843" y="1000463"/>
                    <a:pt x="832843" y="1000463"/>
                  </a:cubicBezTo>
                  <a:cubicBezTo>
                    <a:pt x="832843" y="1000463"/>
                    <a:pt x="825785" y="1000463"/>
                    <a:pt x="822256" y="1000463"/>
                  </a:cubicBezTo>
                  <a:close/>
                  <a:moveTo>
                    <a:pt x="1584520" y="644234"/>
                  </a:moveTo>
                  <a:cubicBezTo>
                    <a:pt x="1584520" y="651289"/>
                    <a:pt x="1584520" y="654815"/>
                    <a:pt x="1584520" y="658342"/>
                  </a:cubicBezTo>
                  <a:cubicBezTo>
                    <a:pt x="1584520" y="679504"/>
                    <a:pt x="1573933" y="697139"/>
                    <a:pt x="1559817" y="711247"/>
                  </a:cubicBezTo>
                  <a:cubicBezTo>
                    <a:pt x="1559817" y="711247"/>
                    <a:pt x="1559817" y="711247"/>
                    <a:pt x="1559817" y="711247"/>
                  </a:cubicBezTo>
                  <a:cubicBezTo>
                    <a:pt x="1566875" y="693612"/>
                    <a:pt x="1573933" y="675977"/>
                    <a:pt x="1584520" y="658342"/>
                  </a:cubicBezTo>
                  <a:cubicBezTo>
                    <a:pt x="1584520" y="654815"/>
                    <a:pt x="1584520" y="651289"/>
                    <a:pt x="1588049" y="644234"/>
                  </a:cubicBezTo>
                  <a:close/>
                  <a:moveTo>
                    <a:pt x="589343" y="1053369"/>
                  </a:moveTo>
                  <a:cubicBezTo>
                    <a:pt x="589343" y="1053369"/>
                    <a:pt x="589343" y="1053369"/>
                    <a:pt x="589343" y="1053369"/>
                  </a:cubicBezTo>
                  <a:cubicBezTo>
                    <a:pt x="589343" y="1053369"/>
                    <a:pt x="589343" y="1053369"/>
                    <a:pt x="589343" y="1053369"/>
                  </a:cubicBezTo>
                  <a:cubicBezTo>
                    <a:pt x="589343" y="1053369"/>
                    <a:pt x="596401" y="1053369"/>
                    <a:pt x="596401" y="1053369"/>
                  </a:cubicBezTo>
                  <a:cubicBezTo>
                    <a:pt x="596401" y="1053369"/>
                    <a:pt x="596401" y="1056896"/>
                    <a:pt x="596401" y="1056896"/>
                  </a:cubicBezTo>
                  <a:cubicBezTo>
                    <a:pt x="596401" y="1056896"/>
                    <a:pt x="592872" y="1056896"/>
                    <a:pt x="589343" y="1056896"/>
                  </a:cubicBezTo>
                  <a:close/>
                  <a:moveTo>
                    <a:pt x="589343" y="1751718"/>
                  </a:moveTo>
                  <a:cubicBezTo>
                    <a:pt x="589343" y="1751718"/>
                    <a:pt x="589343" y="1751718"/>
                    <a:pt x="589343" y="1755246"/>
                  </a:cubicBezTo>
                  <a:cubicBezTo>
                    <a:pt x="589343" y="1755246"/>
                    <a:pt x="585813" y="1755246"/>
                    <a:pt x="582285" y="1755246"/>
                  </a:cubicBezTo>
                  <a:cubicBezTo>
                    <a:pt x="582285" y="1755246"/>
                    <a:pt x="582285" y="1755246"/>
                    <a:pt x="582285" y="1751718"/>
                  </a:cubicBezTo>
                  <a:cubicBezTo>
                    <a:pt x="582285" y="1751718"/>
                    <a:pt x="589343" y="1751718"/>
                    <a:pt x="589343" y="1751718"/>
                  </a:cubicBezTo>
                  <a:close/>
                  <a:moveTo>
                    <a:pt x="1118692" y="1250882"/>
                  </a:moveTo>
                  <a:cubicBezTo>
                    <a:pt x="1118692" y="1250882"/>
                    <a:pt x="1118692" y="1254408"/>
                    <a:pt x="1118692" y="1257935"/>
                  </a:cubicBezTo>
                  <a:cubicBezTo>
                    <a:pt x="1118692" y="1257935"/>
                    <a:pt x="1118692" y="1257935"/>
                    <a:pt x="1115163" y="1257935"/>
                  </a:cubicBezTo>
                  <a:cubicBezTo>
                    <a:pt x="1115163" y="1257935"/>
                    <a:pt x="1115163" y="1254408"/>
                    <a:pt x="1115163" y="1250882"/>
                  </a:cubicBezTo>
                  <a:cubicBezTo>
                    <a:pt x="1115163" y="1250882"/>
                    <a:pt x="1115163" y="1250882"/>
                    <a:pt x="1115163" y="1250882"/>
                  </a:cubicBezTo>
                  <a:close/>
                  <a:moveTo>
                    <a:pt x="938713" y="520788"/>
                  </a:moveTo>
                  <a:cubicBezTo>
                    <a:pt x="938713" y="520788"/>
                    <a:pt x="938713" y="520788"/>
                    <a:pt x="938713" y="520788"/>
                  </a:cubicBezTo>
                  <a:cubicBezTo>
                    <a:pt x="938713" y="520788"/>
                    <a:pt x="938713" y="520788"/>
                    <a:pt x="938713" y="520788"/>
                  </a:cubicBezTo>
                  <a:cubicBezTo>
                    <a:pt x="938713" y="517261"/>
                    <a:pt x="938713" y="513734"/>
                    <a:pt x="938713" y="513734"/>
                  </a:cubicBezTo>
                  <a:cubicBezTo>
                    <a:pt x="938713" y="513734"/>
                    <a:pt x="938713" y="513734"/>
                    <a:pt x="938713" y="513734"/>
                  </a:cubicBezTo>
                  <a:cubicBezTo>
                    <a:pt x="938713" y="513734"/>
                    <a:pt x="938713" y="517261"/>
                    <a:pt x="938713" y="520788"/>
                  </a:cubicBezTo>
                  <a:close/>
                  <a:moveTo>
                    <a:pt x="1065757" y="630126"/>
                  </a:moveTo>
                  <a:cubicBezTo>
                    <a:pt x="1065757" y="630126"/>
                    <a:pt x="1065757" y="630126"/>
                    <a:pt x="1065757" y="630126"/>
                  </a:cubicBezTo>
                  <a:cubicBezTo>
                    <a:pt x="1065757" y="630126"/>
                    <a:pt x="1065757" y="630126"/>
                    <a:pt x="1065757" y="630126"/>
                  </a:cubicBezTo>
                  <a:cubicBezTo>
                    <a:pt x="1065757" y="630126"/>
                    <a:pt x="1058699" y="630126"/>
                    <a:pt x="1055170" y="630126"/>
                  </a:cubicBezTo>
                  <a:cubicBezTo>
                    <a:pt x="1058699" y="626599"/>
                    <a:pt x="1062228" y="623072"/>
                    <a:pt x="1065757" y="626599"/>
                  </a:cubicBezTo>
                  <a:close/>
                  <a:moveTo>
                    <a:pt x="1312787" y="443194"/>
                  </a:moveTo>
                  <a:cubicBezTo>
                    <a:pt x="1312787" y="443194"/>
                    <a:pt x="1312787" y="443194"/>
                    <a:pt x="1312787" y="443194"/>
                  </a:cubicBezTo>
                  <a:cubicBezTo>
                    <a:pt x="1312787" y="443194"/>
                    <a:pt x="1309258" y="443194"/>
                    <a:pt x="1305729" y="443194"/>
                  </a:cubicBezTo>
                  <a:cubicBezTo>
                    <a:pt x="1305729" y="443194"/>
                    <a:pt x="1305729" y="443194"/>
                    <a:pt x="1305729" y="443194"/>
                  </a:cubicBezTo>
                  <a:cubicBezTo>
                    <a:pt x="1305729" y="443194"/>
                    <a:pt x="1312787" y="443194"/>
                    <a:pt x="1312787" y="443194"/>
                  </a:cubicBezTo>
                  <a:close/>
                  <a:moveTo>
                    <a:pt x="1284555" y="891126"/>
                  </a:moveTo>
                  <a:cubicBezTo>
                    <a:pt x="1284555" y="891126"/>
                    <a:pt x="1288084" y="891126"/>
                    <a:pt x="1291613" y="891126"/>
                  </a:cubicBezTo>
                  <a:cubicBezTo>
                    <a:pt x="1291613" y="898180"/>
                    <a:pt x="1291613" y="898180"/>
                    <a:pt x="1284555" y="898180"/>
                  </a:cubicBezTo>
                  <a:cubicBezTo>
                    <a:pt x="1284555" y="898180"/>
                    <a:pt x="1284555" y="898180"/>
                    <a:pt x="1284555" y="898180"/>
                  </a:cubicBezTo>
                  <a:cubicBezTo>
                    <a:pt x="1284555" y="898180"/>
                    <a:pt x="1284555" y="898180"/>
                    <a:pt x="1284555" y="898180"/>
                  </a:cubicBezTo>
                  <a:close/>
                  <a:moveTo>
                    <a:pt x="1408070" y="217465"/>
                  </a:moveTo>
                  <a:cubicBezTo>
                    <a:pt x="1408070" y="217465"/>
                    <a:pt x="1408070" y="220992"/>
                    <a:pt x="1408070" y="224519"/>
                  </a:cubicBezTo>
                  <a:cubicBezTo>
                    <a:pt x="1408070" y="224519"/>
                    <a:pt x="1408070" y="224519"/>
                    <a:pt x="1408070" y="224519"/>
                  </a:cubicBezTo>
                  <a:lnTo>
                    <a:pt x="1408070" y="217465"/>
                  </a:lnTo>
                  <a:cubicBezTo>
                    <a:pt x="1408070" y="217465"/>
                    <a:pt x="1408070" y="217465"/>
                    <a:pt x="1408070" y="217465"/>
                  </a:cubicBezTo>
                  <a:close/>
                  <a:moveTo>
                    <a:pt x="1108105" y="1229720"/>
                  </a:moveTo>
                  <a:cubicBezTo>
                    <a:pt x="1108105" y="1229720"/>
                    <a:pt x="1108105" y="1229720"/>
                    <a:pt x="1108105" y="1226193"/>
                  </a:cubicBezTo>
                  <a:cubicBezTo>
                    <a:pt x="1108105" y="1226193"/>
                    <a:pt x="1108105" y="1226193"/>
                    <a:pt x="1108105" y="1226193"/>
                  </a:cubicBezTo>
                  <a:cubicBezTo>
                    <a:pt x="1108105" y="1226193"/>
                    <a:pt x="1108105" y="1226193"/>
                    <a:pt x="1108105" y="1226193"/>
                  </a:cubicBezTo>
                  <a:cubicBezTo>
                    <a:pt x="1108105" y="1226193"/>
                    <a:pt x="1108105" y="1229720"/>
                    <a:pt x="1108105" y="1233247"/>
                  </a:cubicBezTo>
                  <a:cubicBezTo>
                    <a:pt x="1108105" y="1233247"/>
                    <a:pt x="1108105" y="1233247"/>
                    <a:pt x="1108105" y="1233247"/>
                  </a:cubicBezTo>
                  <a:cubicBezTo>
                    <a:pt x="1108105" y="1233247"/>
                    <a:pt x="1108105" y="1233247"/>
                    <a:pt x="1108105" y="1233247"/>
                  </a:cubicBezTo>
                  <a:close/>
                  <a:moveTo>
                    <a:pt x="1185743" y="619545"/>
                  </a:moveTo>
                  <a:cubicBezTo>
                    <a:pt x="1185743" y="619545"/>
                    <a:pt x="1185743" y="619545"/>
                    <a:pt x="1185743" y="619545"/>
                  </a:cubicBezTo>
                  <a:cubicBezTo>
                    <a:pt x="1185743" y="619545"/>
                    <a:pt x="1178685" y="619545"/>
                    <a:pt x="1178685" y="619545"/>
                  </a:cubicBezTo>
                  <a:cubicBezTo>
                    <a:pt x="1178685" y="619545"/>
                    <a:pt x="1178685" y="619545"/>
                    <a:pt x="1178685" y="619545"/>
                  </a:cubicBezTo>
                  <a:cubicBezTo>
                    <a:pt x="1178685" y="619545"/>
                    <a:pt x="1185743" y="619545"/>
                    <a:pt x="1185743" y="619545"/>
                  </a:cubicBezTo>
                  <a:close/>
                  <a:moveTo>
                    <a:pt x="839901" y="1162707"/>
                  </a:moveTo>
                  <a:cubicBezTo>
                    <a:pt x="839901" y="1162707"/>
                    <a:pt x="839901" y="1162707"/>
                    <a:pt x="839901" y="1162707"/>
                  </a:cubicBezTo>
                  <a:cubicBezTo>
                    <a:pt x="839901" y="1162707"/>
                    <a:pt x="843430" y="1162707"/>
                    <a:pt x="846959" y="1162707"/>
                  </a:cubicBezTo>
                  <a:cubicBezTo>
                    <a:pt x="846959" y="1166233"/>
                    <a:pt x="846959" y="1169760"/>
                    <a:pt x="839901" y="1169760"/>
                  </a:cubicBezTo>
                  <a:cubicBezTo>
                    <a:pt x="839901" y="1169760"/>
                    <a:pt x="839901" y="1169760"/>
                    <a:pt x="839901" y="1169760"/>
                  </a:cubicBezTo>
                  <a:close/>
                  <a:moveTo>
                    <a:pt x="885778" y="259789"/>
                  </a:moveTo>
                  <a:cubicBezTo>
                    <a:pt x="885778" y="259789"/>
                    <a:pt x="885778" y="259789"/>
                    <a:pt x="885778" y="252735"/>
                  </a:cubicBezTo>
                  <a:cubicBezTo>
                    <a:pt x="885778" y="252735"/>
                    <a:pt x="889307" y="252735"/>
                    <a:pt x="889307" y="252735"/>
                  </a:cubicBezTo>
                  <a:cubicBezTo>
                    <a:pt x="889307" y="252735"/>
                    <a:pt x="889307" y="256262"/>
                    <a:pt x="889307" y="259789"/>
                  </a:cubicBezTo>
                  <a:cubicBezTo>
                    <a:pt x="889307" y="259789"/>
                    <a:pt x="889307" y="259789"/>
                    <a:pt x="889307" y="259789"/>
                  </a:cubicBezTo>
                  <a:close/>
                  <a:moveTo>
                    <a:pt x="501118" y="1635327"/>
                  </a:moveTo>
                  <a:cubicBezTo>
                    <a:pt x="501118" y="1635327"/>
                    <a:pt x="501118" y="1635327"/>
                    <a:pt x="501118" y="1635327"/>
                  </a:cubicBezTo>
                  <a:cubicBezTo>
                    <a:pt x="501118" y="1635327"/>
                    <a:pt x="501118" y="1635327"/>
                    <a:pt x="501118" y="1635327"/>
                  </a:cubicBezTo>
                  <a:cubicBezTo>
                    <a:pt x="501118" y="1635327"/>
                    <a:pt x="501118" y="1635327"/>
                    <a:pt x="501118" y="1635327"/>
                  </a:cubicBezTo>
                  <a:cubicBezTo>
                    <a:pt x="501118" y="1635327"/>
                    <a:pt x="501118" y="1635327"/>
                    <a:pt x="501118" y="1635327"/>
                  </a:cubicBezTo>
                  <a:close/>
                  <a:moveTo>
                    <a:pt x="836372" y="1868111"/>
                  </a:moveTo>
                  <a:cubicBezTo>
                    <a:pt x="836372" y="1864583"/>
                    <a:pt x="836372" y="1861056"/>
                    <a:pt x="839901" y="1861056"/>
                  </a:cubicBezTo>
                  <a:cubicBezTo>
                    <a:pt x="839901" y="1864583"/>
                    <a:pt x="839901" y="1868111"/>
                    <a:pt x="836372" y="1868111"/>
                  </a:cubicBezTo>
                  <a:close/>
                  <a:moveTo>
                    <a:pt x="839901" y="1857529"/>
                  </a:moveTo>
                  <a:cubicBezTo>
                    <a:pt x="839901" y="1857529"/>
                    <a:pt x="839901" y="1857529"/>
                    <a:pt x="839901" y="1857529"/>
                  </a:cubicBezTo>
                  <a:cubicBezTo>
                    <a:pt x="839901" y="1857529"/>
                    <a:pt x="839901" y="1857529"/>
                    <a:pt x="839901" y="1857529"/>
                  </a:cubicBezTo>
                  <a:lnTo>
                    <a:pt x="839901" y="1857529"/>
                  </a:lnTo>
                  <a:close/>
                  <a:moveTo>
                    <a:pt x="836372" y="1868111"/>
                  </a:moveTo>
                  <a:cubicBezTo>
                    <a:pt x="836372" y="1868111"/>
                    <a:pt x="836372" y="1868111"/>
                    <a:pt x="836372" y="1868111"/>
                  </a:cubicBezTo>
                  <a:cubicBezTo>
                    <a:pt x="836372" y="1868111"/>
                    <a:pt x="836372" y="1868111"/>
                    <a:pt x="836372" y="1868111"/>
                  </a:cubicBezTo>
                  <a:cubicBezTo>
                    <a:pt x="836372" y="1868111"/>
                    <a:pt x="836372" y="1868111"/>
                    <a:pt x="836372" y="1868111"/>
                  </a:cubicBezTo>
                  <a:close/>
                  <a:moveTo>
                    <a:pt x="832843" y="1903381"/>
                  </a:moveTo>
                  <a:cubicBezTo>
                    <a:pt x="832843" y="1903381"/>
                    <a:pt x="832843" y="1903381"/>
                    <a:pt x="832843" y="1903381"/>
                  </a:cubicBezTo>
                  <a:cubicBezTo>
                    <a:pt x="832843" y="1903381"/>
                    <a:pt x="832843" y="1903381"/>
                    <a:pt x="832843" y="1903381"/>
                  </a:cubicBezTo>
                  <a:lnTo>
                    <a:pt x="832843" y="1903381"/>
                  </a:lnTo>
                  <a:close/>
                  <a:moveTo>
                    <a:pt x="836372" y="1896326"/>
                  </a:moveTo>
                  <a:cubicBezTo>
                    <a:pt x="836372" y="1896326"/>
                    <a:pt x="836372" y="1896326"/>
                    <a:pt x="836372" y="1896326"/>
                  </a:cubicBezTo>
                  <a:cubicBezTo>
                    <a:pt x="836372" y="1896326"/>
                    <a:pt x="836372" y="1896326"/>
                    <a:pt x="836372" y="1896326"/>
                  </a:cubicBezTo>
                  <a:cubicBezTo>
                    <a:pt x="836372" y="1896326"/>
                    <a:pt x="836372" y="1896326"/>
                    <a:pt x="836372" y="1896326"/>
                  </a:cubicBezTo>
                  <a:close/>
                  <a:moveTo>
                    <a:pt x="832843" y="1903381"/>
                  </a:moveTo>
                  <a:cubicBezTo>
                    <a:pt x="832843" y="1903381"/>
                    <a:pt x="832843" y="1896326"/>
                    <a:pt x="836372" y="1896326"/>
                  </a:cubicBezTo>
                  <a:cubicBezTo>
                    <a:pt x="836372" y="1899854"/>
                    <a:pt x="836372" y="1903381"/>
                    <a:pt x="832843" y="1903381"/>
                  </a:cubicBezTo>
                  <a:close/>
                  <a:moveTo>
                    <a:pt x="1104576" y="936976"/>
                  </a:moveTo>
                  <a:cubicBezTo>
                    <a:pt x="1104576" y="936976"/>
                    <a:pt x="1104576" y="936976"/>
                    <a:pt x="1104576" y="936976"/>
                  </a:cubicBezTo>
                  <a:cubicBezTo>
                    <a:pt x="1104576" y="936976"/>
                    <a:pt x="1104576" y="936976"/>
                    <a:pt x="1104576" y="936976"/>
                  </a:cubicBezTo>
                  <a:cubicBezTo>
                    <a:pt x="1104576" y="936976"/>
                    <a:pt x="1104576" y="936976"/>
                    <a:pt x="1104576" y="936976"/>
                  </a:cubicBezTo>
                  <a:cubicBezTo>
                    <a:pt x="1104576" y="936976"/>
                    <a:pt x="1104576" y="936976"/>
                    <a:pt x="1104576" y="936976"/>
                  </a:cubicBezTo>
                  <a:close/>
                  <a:moveTo>
                    <a:pt x="832843" y="1906907"/>
                  </a:moveTo>
                  <a:cubicBezTo>
                    <a:pt x="832843" y="1906907"/>
                    <a:pt x="832843" y="1906907"/>
                    <a:pt x="832843" y="1906907"/>
                  </a:cubicBezTo>
                  <a:cubicBezTo>
                    <a:pt x="832843" y="1906907"/>
                    <a:pt x="832843" y="1906907"/>
                    <a:pt x="832843" y="1906907"/>
                  </a:cubicBezTo>
                  <a:cubicBezTo>
                    <a:pt x="832843" y="1906907"/>
                    <a:pt x="832843" y="1906907"/>
                    <a:pt x="832843" y="1906907"/>
                  </a:cubicBezTo>
                  <a:close/>
                  <a:moveTo>
                    <a:pt x="832843" y="1903381"/>
                  </a:moveTo>
                  <a:cubicBezTo>
                    <a:pt x="832843" y="1903381"/>
                    <a:pt x="832843" y="1903381"/>
                    <a:pt x="832843" y="1903381"/>
                  </a:cubicBezTo>
                  <a:cubicBezTo>
                    <a:pt x="832843" y="1903381"/>
                    <a:pt x="832843" y="1903381"/>
                    <a:pt x="832843" y="1903381"/>
                  </a:cubicBezTo>
                  <a:cubicBezTo>
                    <a:pt x="832843" y="1903381"/>
                    <a:pt x="832843" y="1903381"/>
                    <a:pt x="832843" y="1903381"/>
                  </a:cubicBezTo>
                  <a:close/>
                  <a:moveTo>
                    <a:pt x="1556288" y="714775"/>
                  </a:moveTo>
                  <a:cubicBezTo>
                    <a:pt x="1556288" y="714775"/>
                    <a:pt x="1556288" y="714775"/>
                    <a:pt x="1556288" y="714775"/>
                  </a:cubicBezTo>
                  <a:cubicBezTo>
                    <a:pt x="1556288" y="714775"/>
                    <a:pt x="1556288" y="714775"/>
                    <a:pt x="1556288" y="714775"/>
                  </a:cubicBezTo>
                  <a:cubicBezTo>
                    <a:pt x="1556288" y="714775"/>
                    <a:pt x="1556288" y="714775"/>
                    <a:pt x="1556288" y="714775"/>
                  </a:cubicBezTo>
                  <a:close/>
                  <a:moveTo>
                    <a:pt x="839901" y="1857529"/>
                  </a:moveTo>
                  <a:cubicBezTo>
                    <a:pt x="839901" y="1857529"/>
                    <a:pt x="839901" y="1857529"/>
                    <a:pt x="839901" y="1857529"/>
                  </a:cubicBezTo>
                  <a:cubicBezTo>
                    <a:pt x="839901" y="1857529"/>
                    <a:pt x="839901" y="1857529"/>
                    <a:pt x="839901" y="1857529"/>
                  </a:cubicBezTo>
                  <a:cubicBezTo>
                    <a:pt x="839901" y="1857529"/>
                    <a:pt x="839901" y="1857529"/>
                    <a:pt x="839901" y="1857529"/>
                  </a:cubicBezTo>
                  <a:close/>
                  <a:moveTo>
                    <a:pt x="839901" y="1857529"/>
                  </a:moveTo>
                  <a:cubicBezTo>
                    <a:pt x="839901" y="1857529"/>
                    <a:pt x="839901" y="1854002"/>
                    <a:pt x="839901" y="1850475"/>
                  </a:cubicBezTo>
                  <a:lnTo>
                    <a:pt x="839901" y="1850475"/>
                  </a:lnTo>
                  <a:cubicBezTo>
                    <a:pt x="839901" y="1850475"/>
                    <a:pt x="839901" y="1854002"/>
                    <a:pt x="839901" y="1857529"/>
                  </a:cubicBezTo>
                  <a:close/>
                  <a:moveTo>
                    <a:pt x="839901" y="1850475"/>
                  </a:moveTo>
                  <a:cubicBezTo>
                    <a:pt x="839901" y="1850475"/>
                    <a:pt x="839901" y="1850475"/>
                    <a:pt x="839901" y="1850475"/>
                  </a:cubicBezTo>
                  <a:cubicBezTo>
                    <a:pt x="839901" y="1850475"/>
                    <a:pt x="839901" y="1850475"/>
                    <a:pt x="839901" y="1850475"/>
                  </a:cubicBezTo>
                  <a:cubicBezTo>
                    <a:pt x="839901" y="1850475"/>
                    <a:pt x="839901" y="1850475"/>
                    <a:pt x="839901" y="1850475"/>
                  </a:cubicBezTo>
                  <a:close/>
                  <a:moveTo>
                    <a:pt x="843430" y="1850475"/>
                  </a:moveTo>
                  <a:cubicBezTo>
                    <a:pt x="843430" y="1850475"/>
                    <a:pt x="843430" y="1850475"/>
                    <a:pt x="843430" y="1850475"/>
                  </a:cubicBezTo>
                  <a:cubicBezTo>
                    <a:pt x="843430" y="1850475"/>
                    <a:pt x="843430" y="1850475"/>
                    <a:pt x="843430" y="1850475"/>
                  </a:cubicBezTo>
                  <a:cubicBezTo>
                    <a:pt x="843430" y="1850475"/>
                    <a:pt x="843430" y="1850475"/>
                    <a:pt x="843430" y="1850475"/>
                  </a:cubicBezTo>
                  <a:close/>
                  <a:moveTo>
                    <a:pt x="321139" y="1342584"/>
                  </a:moveTo>
                  <a:cubicBezTo>
                    <a:pt x="321139" y="1342584"/>
                    <a:pt x="321139" y="1349638"/>
                    <a:pt x="317610" y="1349638"/>
                  </a:cubicBezTo>
                  <a:cubicBezTo>
                    <a:pt x="310552" y="1328476"/>
                    <a:pt x="310552" y="1307314"/>
                    <a:pt x="310552" y="1286152"/>
                  </a:cubicBezTo>
                  <a:cubicBezTo>
                    <a:pt x="310552" y="1282625"/>
                    <a:pt x="310552" y="1275571"/>
                    <a:pt x="314081" y="1272043"/>
                  </a:cubicBezTo>
                  <a:cubicBezTo>
                    <a:pt x="314081" y="1293206"/>
                    <a:pt x="317610" y="1310841"/>
                    <a:pt x="321139" y="1328476"/>
                  </a:cubicBezTo>
                  <a:cubicBezTo>
                    <a:pt x="321139" y="1332003"/>
                    <a:pt x="321139" y="1339058"/>
                    <a:pt x="321139" y="1342584"/>
                  </a:cubicBezTo>
                  <a:close/>
                  <a:moveTo>
                    <a:pt x="748148" y="1952759"/>
                  </a:moveTo>
                  <a:cubicBezTo>
                    <a:pt x="772850" y="1966867"/>
                    <a:pt x="797553" y="1980975"/>
                    <a:pt x="818727" y="1991556"/>
                  </a:cubicBezTo>
                  <a:cubicBezTo>
                    <a:pt x="797553" y="1991556"/>
                    <a:pt x="779908" y="1977447"/>
                    <a:pt x="762263" y="1966867"/>
                  </a:cubicBezTo>
                  <a:cubicBezTo>
                    <a:pt x="755205" y="1963339"/>
                    <a:pt x="748148" y="1959812"/>
                    <a:pt x="744618" y="1952759"/>
                  </a:cubicBezTo>
                  <a:cubicBezTo>
                    <a:pt x="744618" y="1952759"/>
                    <a:pt x="744618" y="1952759"/>
                    <a:pt x="744618" y="1952759"/>
                  </a:cubicBezTo>
                  <a:close/>
                  <a:moveTo>
                    <a:pt x="328197" y="1469557"/>
                  </a:moveTo>
                  <a:cubicBezTo>
                    <a:pt x="328197" y="1469557"/>
                    <a:pt x="328197" y="1469557"/>
                    <a:pt x="328197" y="1469557"/>
                  </a:cubicBezTo>
                  <a:cubicBezTo>
                    <a:pt x="328197" y="1469557"/>
                    <a:pt x="328197" y="1469557"/>
                    <a:pt x="328197" y="1469557"/>
                  </a:cubicBezTo>
                  <a:lnTo>
                    <a:pt x="328197" y="1469557"/>
                  </a:lnTo>
                  <a:close/>
                  <a:moveTo>
                    <a:pt x="363487" y="1529516"/>
                  </a:moveTo>
                  <a:cubicBezTo>
                    <a:pt x="363487" y="1529516"/>
                    <a:pt x="363487" y="1533044"/>
                    <a:pt x="363487" y="1540097"/>
                  </a:cubicBezTo>
                  <a:cubicBezTo>
                    <a:pt x="359958" y="1536570"/>
                    <a:pt x="356429" y="1533044"/>
                    <a:pt x="356429" y="1529516"/>
                  </a:cubicBezTo>
                  <a:cubicBezTo>
                    <a:pt x="345842" y="1511881"/>
                    <a:pt x="335255" y="1490719"/>
                    <a:pt x="328197" y="1473084"/>
                  </a:cubicBezTo>
                  <a:cubicBezTo>
                    <a:pt x="328197" y="1473084"/>
                    <a:pt x="328197" y="1473084"/>
                    <a:pt x="328197" y="1469557"/>
                  </a:cubicBezTo>
                  <a:cubicBezTo>
                    <a:pt x="328197" y="1469557"/>
                    <a:pt x="328197" y="1469557"/>
                    <a:pt x="331726" y="1473084"/>
                  </a:cubicBezTo>
                  <a:cubicBezTo>
                    <a:pt x="342313" y="1490719"/>
                    <a:pt x="352900" y="1511881"/>
                    <a:pt x="363487" y="1529516"/>
                  </a:cubicBezTo>
                  <a:close/>
                  <a:moveTo>
                    <a:pt x="278791" y="1317895"/>
                  </a:moveTo>
                  <a:cubicBezTo>
                    <a:pt x="278791" y="1332003"/>
                    <a:pt x="278791" y="1346111"/>
                    <a:pt x="282320" y="1360219"/>
                  </a:cubicBezTo>
                  <a:cubicBezTo>
                    <a:pt x="282320" y="1360219"/>
                    <a:pt x="282320" y="1367273"/>
                    <a:pt x="282320" y="1370801"/>
                  </a:cubicBezTo>
                  <a:cubicBezTo>
                    <a:pt x="275262" y="1353165"/>
                    <a:pt x="271733" y="1335530"/>
                    <a:pt x="275262" y="1321422"/>
                  </a:cubicBezTo>
                  <a:cubicBezTo>
                    <a:pt x="275262" y="1321422"/>
                    <a:pt x="275262" y="1321422"/>
                    <a:pt x="275262" y="1321422"/>
                  </a:cubicBezTo>
                  <a:cubicBezTo>
                    <a:pt x="275262" y="1321422"/>
                    <a:pt x="275262" y="1321422"/>
                    <a:pt x="275262" y="1321422"/>
                  </a:cubicBezTo>
                  <a:close/>
                  <a:moveTo>
                    <a:pt x="490531" y="1688232"/>
                  </a:moveTo>
                  <a:cubicBezTo>
                    <a:pt x="504647" y="1705867"/>
                    <a:pt x="515234" y="1723503"/>
                    <a:pt x="529350" y="1741138"/>
                  </a:cubicBezTo>
                  <a:cubicBezTo>
                    <a:pt x="515234" y="1734083"/>
                    <a:pt x="497589" y="1709395"/>
                    <a:pt x="490531" y="1688232"/>
                  </a:cubicBezTo>
                  <a:close/>
                  <a:moveTo>
                    <a:pt x="307023" y="1332003"/>
                  </a:moveTo>
                  <a:cubicBezTo>
                    <a:pt x="307023" y="1332003"/>
                    <a:pt x="307023" y="1335530"/>
                    <a:pt x="303494" y="1335530"/>
                  </a:cubicBezTo>
                  <a:cubicBezTo>
                    <a:pt x="299965" y="1321422"/>
                    <a:pt x="299965" y="1303787"/>
                    <a:pt x="299965" y="1289678"/>
                  </a:cubicBezTo>
                  <a:cubicBezTo>
                    <a:pt x="299965" y="1289678"/>
                    <a:pt x="299965" y="1289678"/>
                    <a:pt x="303494" y="1289678"/>
                  </a:cubicBezTo>
                  <a:cubicBezTo>
                    <a:pt x="303494" y="1303787"/>
                    <a:pt x="307023" y="1317895"/>
                    <a:pt x="307023" y="1332003"/>
                  </a:cubicBezTo>
                  <a:close/>
                  <a:moveTo>
                    <a:pt x="811669" y="1980975"/>
                  </a:moveTo>
                  <a:cubicBezTo>
                    <a:pt x="794024" y="1973921"/>
                    <a:pt x="776379" y="1963339"/>
                    <a:pt x="765793" y="1952759"/>
                  </a:cubicBezTo>
                  <a:cubicBezTo>
                    <a:pt x="783438" y="1959812"/>
                    <a:pt x="797553" y="1970394"/>
                    <a:pt x="811669" y="1980975"/>
                  </a:cubicBezTo>
                  <a:close/>
                  <a:moveTo>
                    <a:pt x="289378" y="1303787"/>
                  </a:moveTo>
                  <a:cubicBezTo>
                    <a:pt x="289378" y="1314368"/>
                    <a:pt x="289378" y="1328476"/>
                    <a:pt x="289378" y="1339058"/>
                  </a:cubicBezTo>
                  <a:cubicBezTo>
                    <a:pt x="282320" y="1324949"/>
                    <a:pt x="282320" y="1314368"/>
                    <a:pt x="289378" y="1303787"/>
                  </a:cubicBezTo>
                  <a:close/>
                  <a:moveTo>
                    <a:pt x="501118" y="1719975"/>
                  </a:moveTo>
                  <a:cubicBezTo>
                    <a:pt x="501118" y="1719975"/>
                    <a:pt x="501118" y="1719975"/>
                    <a:pt x="501118" y="1719975"/>
                  </a:cubicBezTo>
                  <a:lnTo>
                    <a:pt x="501118" y="1719975"/>
                  </a:lnTo>
                  <a:cubicBezTo>
                    <a:pt x="501118" y="1719975"/>
                    <a:pt x="501118" y="1719975"/>
                    <a:pt x="501118" y="1719975"/>
                  </a:cubicBezTo>
                  <a:close/>
                  <a:moveTo>
                    <a:pt x="497589" y="1712921"/>
                  </a:moveTo>
                  <a:cubicBezTo>
                    <a:pt x="497589" y="1712921"/>
                    <a:pt x="497589" y="1716448"/>
                    <a:pt x="497589" y="1719975"/>
                  </a:cubicBezTo>
                  <a:cubicBezTo>
                    <a:pt x="497589" y="1716448"/>
                    <a:pt x="490531" y="1712921"/>
                    <a:pt x="490531" y="1705867"/>
                  </a:cubicBezTo>
                  <a:cubicBezTo>
                    <a:pt x="490531" y="1705867"/>
                    <a:pt x="494060" y="1709395"/>
                    <a:pt x="497589" y="1712921"/>
                  </a:cubicBezTo>
                  <a:close/>
                  <a:moveTo>
                    <a:pt x="494060" y="1705867"/>
                  </a:moveTo>
                  <a:cubicBezTo>
                    <a:pt x="494060" y="1705867"/>
                    <a:pt x="494060" y="1705867"/>
                    <a:pt x="494060" y="1705867"/>
                  </a:cubicBezTo>
                  <a:cubicBezTo>
                    <a:pt x="494060" y="1705867"/>
                    <a:pt x="494060" y="1705867"/>
                    <a:pt x="494060" y="1705867"/>
                  </a:cubicBezTo>
                  <a:lnTo>
                    <a:pt x="494060" y="1705867"/>
                  </a:lnTo>
                  <a:close/>
                  <a:moveTo>
                    <a:pt x="508176" y="1730556"/>
                  </a:moveTo>
                  <a:cubicBezTo>
                    <a:pt x="504647" y="1730556"/>
                    <a:pt x="501118" y="1727030"/>
                    <a:pt x="501118" y="1719975"/>
                  </a:cubicBezTo>
                  <a:cubicBezTo>
                    <a:pt x="501118" y="1719975"/>
                    <a:pt x="508176" y="1723503"/>
                    <a:pt x="508176" y="1730556"/>
                  </a:cubicBezTo>
                  <a:close/>
                  <a:moveTo>
                    <a:pt x="501118" y="1719975"/>
                  </a:moveTo>
                  <a:cubicBezTo>
                    <a:pt x="501118" y="1719975"/>
                    <a:pt x="501118" y="1719975"/>
                    <a:pt x="501118" y="1719975"/>
                  </a:cubicBezTo>
                  <a:cubicBezTo>
                    <a:pt x="501118" y="1719975"/>
                    <a:pt x="501118" y="1719975"/>
                    <a:pt x="501118" y="1719975"/>
                  </a:cubicBezTo>
                  <a:cubicBezTo>
                    <a:pt x="501118" y="1719975"/>
                    <a:pt x="501118" y="1719975"/>
                    <a:pt x="501118" y="1719975"/>
                  </a:cubicBezTo>
                  <a:close/>
                  <a:moveTo>
                    <a:pt x="487002" y="1698813"/>
                  </a:moveTo>
                  <a:cubicBezTo>
                    <a:pt x="487002" y="1698813"/>
                    <a:pt x="487002" y="1705867"/>
                    <a:pt x="490531" y="1705867"/>
                  </a:cubicBezTo>
                  <a:cubicBezTo>
                    <a:pt x="490531" y="1705867"/>
                    <a:pt x="487002" y="1705867"/>
                    <a:pt x="487002" y="1698813"/>
                  </a:cubicBezTo>
                  <a:close/>
                  <a:moveTo>
                    <a:pt x="494060" y="1705867"/>
                  </a:moveTo>
                  <a:cubicBezTo>
                    <a:pt x="494060" y="1705867"/>
                    <a:pt x="494060" y="1705867"/>
                    <a:pt x="494060" y="1705867"/>
                  </a:cubicBezTo>
                  <a:cubicBezTo>
                    <a:pt x="494060" y="1705867"/>
                    <a:pt x="494060" y="1705867"/>
                    <a:pt x="494060" y="1705867"/>
                  </a:cubicBezTo>
                  <a:cubicBezTo>
                    <a:pt x="494060" y="1705867"/>
                    <a:pt x="494060" y="1705867"/>
                    <a:pt x="494060" y="1705867"/>
                  </a:cubicBezTo>
                  <a:close/>
                  <a:moveTo>
                    <a:pt x="328197" y="1469557"/>
                  </a:moveTo>
                  <a:cubicBezTo>
                    <a:pt x="328197" y="1469557"/>
                    <a:pt x="328197" y="1469557"/>
                    <a:pt x="328197" y="1469557"/>
                  </a:cubicBezTo>
                  <a:cubicBezTo>
                    <a:pt x="328197" y="1469557"/>
                    <a:pt x="328197" y="1469557"/>
                    <a:pt x="328197" y="1469557"/>
                  </a:cubicBezTo>
                  <a:cubicBezTo>
                    <a:pt x="328197" y="1469557"/>
                    <a:pt x="328197" y="1469557"/>
                    <a:pt x="328197" y="1469557"/>
                  </a:cubicBezTo>
                  <a:close/>
                  <a:moveTo>
                    <a:pt x="328197" y="1469557"/>
                  </a:moveTo>
                  <a:cubicBezTo>
                    <a:pt x="328197" y="1469557"/>
                    <a:pt x="324668" y="1466029"/>
                    <a:pt x="324668" y="1462503"/>
                  </a:cubicBezTo>
                  <a:lnTo>
                    <a:pt x="324668" y="1462503"/>
                  </a:lnTo>
                  <a:cubicBezTo>
                    <a:pt x="324668" y="1462503"/>
                    <a:pt x="328197" y="1466029"/>
                    <a:pt x="328197" y="1469557"/>
                  </a:cubicBezTo>
                  <a:close/>
                  <a:moveTo>
                    <a:pt x="324668" y="1458976"/>
                  </a:moveTo>
                  <a:cubicBezTo>
                    <a:pt x="324668" y="1458976"/>
                    <a:pt x="324668" y="1458976"/>
                    <a:pt x="324668" y="1458976"/>
                  </a:cubicBezTo>
                  <a:cubicBezTo>
                    <a:pt x="324668" y="1458976"/>
                    <a:pt x="324668" y="1458976"/>
                    <a:pt x="324668" y="1458976"/>
                  </a:cubicBezTo>
                  <a:cubicBezTo>
                    <a:pt x="324668" y="1458976"/>
                    <a:pt x="324668" y="1458976"/>
                    <a:pt x="324668" y="1458976"/>
                  </a:cubicBezTo>
                  <a:close/>
                  <a:moveTo>
                    <a:pt x="321139" y="1458976"/>
                  </a:moveTo>
                  <a:cubicBezTo>
                    <a:pt x="321139" y="1458976"/>
                    <a:pt x="321139" y="1458976"/>
                    <a:pt x="321139" y="1458976"/>
                  </a:cubicBezTo>
                  <a:cubicBezTo>
                    <a:pt x="321139" y="1458976"/>
                    <a:pt x="321139" y="1458976"/>
                    <a:pt x="321139" y="1458976"/>
                  </a:cubicBezTo>
                  <a:cubicBezTo>
                    <a:pt x="321139" y="1458976"/>
                    <a:pt x="321139" y="1458976"/>
                    <a:pt x="321139" y="1458976"/>
                  </a:cubicBezTo>
                  <a:close/>
                  <a:moveTo>
                    <a:pt x="483473" y="1677651"/>
                  </a:moveTo>
                  <a:lnTo>
                    <a:pt x="483473" y="1677651"/>
                  </a:lnTo>
                  <a:cubicBezTo>
                    <a:pt x="483473" y="1677651"/>
                    <a:pt x="483473" y="1677651"/>
                    <a:pt x="483473" y="1677651"/>
                  </a:cubicBezTo>
                  <a:lnTo>
                    <a:pt x="483473" y="1677651"/>
                  </a:lnTo>
                  <a:close/>
                  <a:moveTo>
                    <a:pt x="479944" y="1688232"/>
                  </a:moveTo>
                  <a:lnTo>
                    <a:pt x="479944" y="1688232"/>
                  </a:lnTo>
                  <a:cubicBezTo>
                    <a:pt x="479944" y="1688232"/>
                    <a:pt x="479944" y="1688232"/>
                    <a:pt x="479944" y="1688232"/>
                  </a:cubicBezTo>
                  <a:lnTo>
                    <a:pt x="479944" y="1688232"/>
                  </a:lnTo>
                  <a:close/>
                  <a:moveTo>
                    <a:pt x="74109" y="1462503"/>
                  </a:moveTo>
                  <a:cubicBezTo>
                    <a:pt x="74109" y="1462503"/>
                    <a:pt x="74109" y="1462503"/>
                    <a:pt x="74109" y="1462503"/>
                  </a:cubicBezTo>
                  <a:cubicBezTo>
                    <a:pt x="74109" y="1462503"/>
                    <a:pt x="74109" y="1462503"/>
                    <a:pt x="74109" y="1462503"/>
                  </a:cubicBezTo>
                  <a:lnTo>
                    <a:pt x="74109" y="1462503"/>
                  </a:lnTo>
                  <a:close/>
                  <a:moveTo>
                    <a:pt x="116457" y="1466029"/>
                  </a:moveTo>
                  <a:cubicBezTo>
                    <a:pt x="109399" y="1466029"/>
                    <a:pt x="102341" y="1469557"/>
                    <a:pt x="95283" y="1469557"/>
                  </a:cubicBezTo>
                  <a:cubicBezTo>
                    <a:pt x="81167" y="1469557"/>
                    <a:pt x="70580" y="1469557"/>
                    <a:pt x="56464" y="1469557"/>
                  </a:cubicBezTo>
                  <a:cubicBezTo>
                    <a:pt x="56464" y="1469557"/>
                    <a:pt x="49406" y="1469557"/>
                    <a:pt x="52935" y="1462503"/>
                  </a:cubicBezTo>
                  <a:cubicBezTo>
                    <a:pt x="56464" y="1462503"/>
                    <a:pt x="63522" y="1462503"/>
                    <a:pt x="67051" y="1462503"/>
                  </a:cubicBezTo>
                  <a:cubicBezTo>
                    <a:pt x="67051" y="1462503"/>
                    <a:pt x="70580" y="1462503"/>
                    <a:pt x="74109" y="1462503"/>
                  </a:cubicBezTo>
                  <a:cubicBezTo>
                    <a:pt x="81167" y="1462503"/>
                    <a:pt x="88225" y="1466029"/>
                    <a:pt x="95283" y="1462503"/>
                  </a:cubicBezTo>
                  <a:cubicBezTo>
                    <a:pt x="88225" y="1462503"/>
                    <a:pt x="81167" y="1462503"/>
                    <a:pt x="74109" y="1462503"/>
                  </a:cubicBezTo>
                  <a:cubicBezTo>
                    <a:pt x="74109" y="1462503"/>
                    <a:pt x="67051" y="1462503"/>
                    <a:pt x="63522" y="1455449"/>
                  </a:cubicBezTo>
                  <a:cubicBezTo>
                    <a:pt x="67051" y="1455449"/>
                    <a:pt x="70580" y="1455449"/>
                    <a:pt x="70580" y="1455449"/>
                  </a:cubicBezTo>
                  <a:cubicBezTo>
                    <a:pt x="77638" y="1455449"/>
                    <a:pt x="88225" y="1455449"/>
                    <a:pt x="98812" y="1455449"/>
                  </a:cubicBezTo>
                  <a:cubicBezTo>
                    <a:pt x="98812" y="1455449"/>
                    <a:pt x="98812" y="1458976"/>
                    <a:pt x="98812" y="1458976"/>
                  </a:cubicBezTo>
                  <a:cubicBezTo>
                    <a:pt x="102341" y="1462503"/>
                    <a:pt x="109399" y="1458976"/>
                    <a:pt x="116457" y="1458976"/>
                  </a:cubicBezTo>
                  <a:cubicBezTo>
                    <a:pt x="116457" y="1458976"/>
                    <a:pt x="119986" y="1458976"/>
                    <a:pt x="119986" y="1458976"/>
                  </a:cubicBezTo>
                  <a:close/>
                  <a:moveTo>
                    <a:pt x="74109" y="1462503"/>
                  </a:moveTo>
                  <a:lnTo>
                    <a:pt x="74109" y="1462503"/>
                  </a:lnTo>
                  <a:cubicBezTo>
                    <a:pt x="74109" y="1462503"/>
                    <a:pt x="74109" y="1462503"/>
                    <a:pt x="74109" y="1462503"/>
                  </a:cubicBezTo>
                  <a:cubicBezTo>
                    <a:pt x="74109" y="1462503"/>
                    <a:pt x="74109" y="1462503"/>
                    <a:pt x="74109" y="1462503"/>
                  </a:cubicBezTo>
                  <a:close/>
                  <a:moveTo>
                    <a:pt x="98812" y="1399016"/>
                  </a:moveTo>
                  <a:cubicBezTo>
                    <a:pt x="95283" y="1402544"/>
                    <a:pt x="88225" y="1406071"/>
                    <a:pt x="81167" y="1406071"/>
                  </a:cubicBezTo>
                  <a:cubicBezTo>
                    <a:pt x="91754" y="1395489"/>
                    <a:pt x="91754" y="1395489"/>
                    <a:pt x="98812" y="1399016"/>
                  </a:cubicBezTo>
                  <a:close/>
                </a:path>
              </a:pathLst>
            </a:custGeom>
            <a:solidFill>
              <a:srgbClr val="F3745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1121" name="Google Shape;1121;p40"/>
            <p:cNvSpPr/>
            <p:nvPr/>
          </p:nvSpPr>
          <p:spPr>
            <a:xfrm>
              <a:off x="107112" y="991190"/>
              <a:ext cx="733522" cy="900653"/>
            </a:xfrm>
            <a:custGeom>
              <a:avLst/>
              <a:gdLst/>
              <a:ahLst/>
              <a:cxnLst/>
              <a:rect l="l" t="t" r="r" b="b"/>
              <a:pathLst>
                <a:path w="733522" h="900653" extrusionOk="0">
                  <a:moveTo>
                    <a:pt x="716760" y="188322"/>
                  </a:moveTo>
                  <a:cubicBezTo>
                    <a:pt x="702644" y="156578"/>
                    <a:pt x="677941" y="138943"/>
                    <a:pt x="646180" y="124835"/>
                  </a:cubicBezTo>
                  <a:cubicBezTo>
                    <a:pt x="621477" y="114254"/>
                    <a:pt x="596774" y="114254"/>
                    <a:pt x="568542" y="124835"/>
                  </a:cubicBezTo>
                  <a:cubicBezTo>
                    <a:pt x="568542" y="124835"/>
                    <a:pt x="561484" y="124835"/>
                    <a:pt x="561484" y="124835"/>
                  </a:cubicBezTo>
                  <a:cubicBezTo>
                    <a:pt x="561484" y="124835"/>
                    <a:pt x="554426" y="128362"/>
                    <a:pt x="550897" y="124835"/>
                  </a:cubicBezTo>
                  <a:cubicBezTo>
                    <a:pt x="550897" y="117781"/>
                    <a:pt x="550897" y="114254"/>
                    <a:pt x="554426" y="107200"/>
                  </a:cubicBezTo>
                  <a:cubicBezTo>
                    <a:pt x="561484" y="86038"/>
                    <a:pt x="561484" y="64876"/>
                    <a:pt x="554426" y="43713"/>
                  </a:cubicBezTo>
                  <a:cubicBezTo>
                    <a:pt x="554426" y="29606"/>
                    <a:pt x="547368" y="19024"/>
                    <a:pt x="543839" y="8443"/>
                  </a:cubicBezTo>
                  <a:cubicBezTo>
                    <a:pt x="540310" y="-2138"/>
                    <a:pt x="529723" y="-2138"/>
                    <a:pt x="522665" y="4917"/>
                  </a:cubicBezTo>
                  <a:cubicBezTo>
                    <a:pt x="515607" y="8443"/>
                    <a:pt x="512078" y="15497"/>
                    <a:pt x="508549" y="22552"/>
                  </a:cubicBezTo>
                  <a:cubicBezTo>
                    <a:pt x="501491" y="40187"/>
                    <a:pt x="494433" y="54295"/>
                    <a:pt x="494433" y="75457"/>
                  </a:cubicBezTo>
                  <a:cubicBezTo>
                    <a:pt x="494433" y="82511"/>
                    <a:pt x="494433" y="89565"/>
                    <a:pt x="487375" y="96619"/>
                  </a:cubicBezTo>
                  <a:cubicBezTo>
                    <a:pt x="487375" y="96619"/>
                    <a:pt x="480317" y="89565"/>
                    <a:pt x="476788" y="86038"/>
                  </a:cubicBezTo>
                  <a:cubicBezTo>
                    <a:pt x="466201" y="75457"/>
                    <a:pt x="455614" y="64876"/>
                    <a:pt x="441498" y="57822"/>
                  </a:cubicBezTo>
                  <a:cubicBezTo>
                    <a:pt x="437969" y="57822"/>
                    <a:pt x="434440" y="50767"/>
                    <a:pt x="427382" y="50767"/>
                  </a:cubicBezTo>
                  <a:cubicBezTo>
                    <a:pt x="416795" y="47241"/>
                    <a:pt x="402679" y="50767"/>
                    <a:pt x="402679" y="64876"/>
                  </a:cubicBezTo>
                  <a:cubicBezTo>
                    <a:pt x="402679" y="78984"/>
                    <a:pt x="402679" y="82511"/>
                    <a:pt x="402679" y="93092"/>
                  </a:cubicBezTo>
                  <a:cubicBezTo>
                    <a:pt x="409737" y="117781"/>
                    <a:pt x="420324" y="142470"/>
                    <a:pt x="437969" y="167159"/>
                  </a:cubicBezTo>
                  <a:cubicBezTo>
                    <a:pt x="430911" y="167159"/>
                    <a:pt x="427382" y="167159"/>
                    <a:pt x="423853" y="170686"/>
                  </a:cubicBezTo>
                  <a:cubicBezTo>
                    <a:pt x="413266" y="174213"/>
                    <a:pt x="402679" y="177740"/>
                    <a:pt x="392092" y="181268"/>
                  </a:cubicBezTo>
                  <a:cubicBezTo>
                    <a:pt x="385034" y="181268"/>
                    <a:pt x="374447" y="188322"/>
                    <a:pt x="377976" y="198903"/>
                  </a:cubicBezTo>
                  <a:cubicBezTo>
                    <a:pt x="377976" y="209483"/>
                    <a:pt x="388563" y="209483"/>
                    <a:pt x="395621" y="213011"/>
                  </a:cubicBezTo>
                  <a:cubicBezTo>
                    <a:pt x="399150" y="213011"/>
                    <a:pt x="402679" y="213011"/>
                    <a:pt x="409737" y="216538"/>
                  </a:cubicBezTo>
                  <a:cubicBezTo>
                    <a:pt x="409737" y="216538"/>
                    <a:pt x="409737" y="220064"/>
                    <a:pt x="406208" y="223592"/>
                  </a:cubicBezTo>
                  <a:cubicBezTo>
                    <a:pt x="370918" y="269443"/>
                    <a:pt x="367389" y="315294"/>
                    <a:pt x="392092" y="368199"/>
                  </a:cubicBezTo>
                  <a:cubicBezTo>
                    <a:pt x="402679" y="389362"/>
                    <a:pt x="413266" y="406997"/>
                    <a:pt x="427382" y="421105"/>
                  </a:cubicBezTo>
                  <a:cubicBezTo>
                    <a:pt x="459143" y="456375"/>
                    <a:pt x="497962" y="488118"/>
                    <a:pt x="536781" y="516334"/>
                  </a:cubicBezTo>
                  <a:cubicBezTo>
                    <a:pt x="554426" y="530442"/>
                    <a:pt x="575600" y="541024"/>
                    <a:pt x="596774" y="548077"/>
                  </a:cubicBezTo>
                  <a:cubicBezTo>
                    <a:pt x="625006" y="558659"/>
                    <a:pt x="646180" y="551605"/>
                    <a:pt x="663825" y="526915"/>
                  </a:cubicBezTo>
                  <a:cubicBezTo>
                    <a:pt x="670883" y="512807"/>
                    <a:pt x="681470" y="498699"/>
                    <a:pt x="684999" y="484591"/>
                  </a:cubicBezTo>
                  <a:cubicBezTo>
                    <a:pt x="709701" y="431686"/>
                    <a:pt x="720289" y="375254"/>
                    <a:pt x="730876" y="318821"/>
                  </a:cubicBezTo>
                  <a:cubicBezTo>
                    <a:pt x="737934" y="276497"/>
                    <a:pt x="730876" y="234173"/>
                    <a:pt x="709701" y="195375"/>
                  </a:cubicBezTo>
                  <a:close/>
                  <a:moveTo>
                    <a:pt x="529723" y="19024"/>
                  </a:moveTo>
                  <a:cubicBezTo>
                    <a:pt x="529723" y="19024"/>
                    <a:pt x="533252" y="15497"/>
                    <a:pt x="536781" y="11971"/>
                  </a:cubicBezTo>
                  <a:cubicBezTo>
                    <a:pt x="547368" y="22552"/>
                    <a:pt x="547368" y="36660"/>
                    <a:pt x="547368" y="50767"/>
                  </a:cubicBezTo>
                  <a:cubicBezTo>
                    <a:pt x="547368" y="75457"/>
                    <a:pt x="547368" y="96619"/>
                    <a:pt x="536781" y="121308"/>
                  </a:cubicBezTo>
                  <a:cubicBezTo>
                    <a:pt x="533252" y="110727"/>
                    <a:pt x="536781" y="96619"/>
                    <a:pt x="529723" y="86038"/>
                  </a:cubicBezTo>
                  <a:cubicBezTo>
                    <a:pt x="519136" y="93092"/>
                    <a:pt x="522665" y="107200"/>
                    <a:pt x="515607" y="117781"/>
                  </a:cubicBezTo>
                  <a:cubicBezTo>
                    <a:pt x="515607" y="114254"/>
                    <a:pt x="512078" y="110727"/>
                    <a:pt x="512078" y="110727"/>
                  </a:cubicBezTo>
                  <a:cubicBezTo>
                    <a:pt x="512078" y="78984"/>
                    <a:pt x="512078" y="47241"/>
                    <a:pt x="533252" y="19024"/>
                  </a:cubicBezTo>
                  <a:close/>
                  <a:moveTo>
                    <a:pt x="430911" y="71930"/>
                  </a:moveTo>
                  <a:cubicBezTo>
                    <a:pt x="430911" y="71930"/>
                    <a:pt x="430911" y="68403"/>
                    <a:pt x="430911" y="64876"/>
                  </a:cubicBezTo>
                  <a:cubicBezTo>
                    <a:pt x="445027" y="68403"/>
                    <a:pt x="448556" y="71930"/>
                    <a:pt x="459143" y="82511"/>
                  </a:cubicBezTo>
                  <a:cubicBezTo>
                    <a:pt x="473259" y="96619"/>
                    <a:pt x="487375" y="110727"/>
                    <a:pt x="497962" y="131889"/>
                  </a:cubicBezTo>
                  <a:cubicBezTo>
                    <a:pt x="483846" y="131889"/>
                    <a:pt x="476788" y="121308"/>
                    <a:pt x="466201" y="124835"/>
                  </a:cubicBezTo>
                  <a:cubicBezTo>
                    <a:pt x="466201" y="138943"/>
                    <a:pt x="480317" y="145997"/>
                    <a:pt x="490904" y="156578"/>
                  </a:cubicBezTo>
                  <a:cubicBezTo>
                    <a:pt x="490904" y="163632"/>
                    <a:pt x="487375" y="160105"/>
                    <a:pt x="483846" y="156578"/>
                  </a:cubicBezTo>
                  <a:cubicBezTo>
                    <a:pt x="469730" y="156578"/>
                    <a:pt x="462672" y="145997"/>
                    <a:pt x="455614" y="135416"/>
                  </a:cubicBezTo>
                  <a:cubicBezTo>
                    <a:pt x="441498" y="114254"/>
                    <a:pt x="434440" y="89565"/>
                    <a:pt x="430911" y="64876"/>
                  </a:cubicBezTo>
                  <a:close/>
                  <a:moveTo>
                    <a:pt x="402679" y="191848"/>
                  </a:moveTo>
                  <a:cubicBezTo>
                    <a:pt x="406208" y="188322"/>
                    <a:pt x="409737" y="184794"/>
                    <a:pt x="409737" y="184794"/>
                  </a:cubicBezTo>
                  <a:cubicBezTo>
                    <a:pt x="423853" y="177740"/>
                    <a:pt x="434440" y="174213"/>
                    <a:pt x="448556" y="170686"/>
                  </a:cubicBezTo>
                  <a:cubicBezTo>
                    <a:pt x="455614" y="170686"/>
                    <a:pt x="462672" y="170686"/>
                    <a:pt x="469730" y="177740"/>
                  </a:cubicBezTo>
                  <a:cubicBezTo>
                    <a:pt x="460307" y="182431"/>
                    <a:pt x="453249" y="188322"/>
                    <a:pt x="448556" y="195375"/>
                  </a:cubicBezTo>
                  <a:cubicBezTo>
                    <a:pt x="434440" y="195375"/>
                    <a:pt x="420324" y="195375"/>
                    <a:pt x="402679" y="195375"/>
                  </a:cubicBezTo>
                  <a:close/>
                  <a:moveTo>
                    <a:pt x="716760" y="322348"/>
                  </a:moveTo>
                  <a:cubicBezTo>
                    <a:pt x="706173" y="371726"/>
                    <a:pt x="695586" y="417578"/>
                    <a:pt x="674411" y="463429"/>
                  </a:cubicBezTo>
                  <a:cubicBezTo>
                    <a:pt x="667354" y="477537"/>
                    <a:pt x="660296" y="491645"/>
                    <a:pt x="653238" y="502226"/>
                  </a:cubicBezTo>
                  <a:cubicBezTo>
                    <a:pt x="642651" y="519861"/>
                    <a:pt x="628535" y="523388"/>
                    <a:pt x="607361" y="516334"/>
                  </a:cubicBezTo>
                  <a:cubicBezTo>
                    <a:pt x="589716" y="509280"/>
                    <a:pt x="575600" y="502226"/>
                    <a:pt x="557955" y="491645"/>
                  </a:cubicBezTo>
                  <a:cubicBezTo>
                    <a:pt x="519136" y="466956"/>
                    <a:pt x="483846" y="442267"/>
                    <a:pt x="452085" y="406997"/>
                  </a:cubicBezTo>
                  <a:cubicBezTo>
                    <a:pt x="434440" y="389362"/>
                    <a:pt x="416795" y="368199"/>
                    <a:pt x="406208" y="343510"/>
                  </a:cubicBezTo>
                  <a:cubicBezTo>
                    <a:pt x="388563" y="308240"/>
                    <a:pt x="392092" y="276497"/>
                    <a:pt x="406208" y="241227"/>
                  </a:cubicBezTo>
                  <a:cubicBezTo>
                    <a:pt x="409737" y="230646"/>
                    <a:pt x="416795" y="220064"/>
                    <a:pt x="427382" y="213011"/>
                  </a:cubicBezTo>
                  <a:cubicBezTo>
                    <a:pt x="427382" y="213011"/>
                    <a:pt x="434440" y="205957"/>
                    <a:pt x="437969" y="205957"/>
                  </a:cubicBezTo>
                  <a:cubicBezTo>
                    <a:pt x="455614" y="205957"/>
                    <a:pt x="469730" y="195375"/>
                    <a:pt x="480317" y="184794"/>
                  </a:cubicBezTo>
                  <a:cubicBezTo>
                    <a:pt x="480317" y="184794"/>
                    <a:pt x="487375" y="184794"/>
                    <a:pt x="487375" y="184794"/>
                  </a:cubicBezTo>
                  <a:cubicBezTo>
                    <a:pt x="490904" y="184794"/>
                    <a:pt x="494433" y="177740"/>
                    <a:pt x="497962" y="174213"/>
                  </a:cubicBezTo>
                  <a:cubicBezTo>
                    <a:pt x="508549" y="184794"/>
                    <a:pt x="515607" y="174213"/>
                    <a:pt x="522665" y="170686"/>
                  </a:cubicBezTo>
                  <a:cubicBezTo>
                    <a:pt x="526194" y="174213"/>
                    <a:pt x="529723" y="181268"/>
                    <a:pt x="536781" y="181268"/>
                  </a:cubicBezTo>
                  <a:cubicBezTo>
                    <a:pt x="540310" y="181268"/>
                    <a:pt x="547368" y="181268"/>
                    <a:pt x="550897" y="181268"/>
                  </a:cubicBezTo>
                  <a:cubicBezTo>
                    <a:pt x="572071" y="181268"/>
                    <a:pt x="596774" y="177740"/>
                    <a:pt x="617948" y="181268"/>
                  </a:cubicBezTo>
                  <a:cubicBezTo>
                    <a:pt x="617948" y="184794"/>
                    <a:pt x="617948" y="188322"/>
                    <a:pt x="617948" y="191848"/>
                  </a:cubicBezTo>
                  <a:cubicBezTo>
                    <a:pt x="617948" y="191848"/>
                    <a:pt x="617948" y="198903"/>
                    <a:pt x="621477" y="202429"/>
                  </a:cubicBezTo>
                  <a:cubicBezTo>
                    <a:pt x="625006" y="202429"/>
                    <a:pt x="632064" y="205957"/>
                    <a:pt x="635593" y="209483"/>
                  </a:cubicBezTo>
                  <a:cubicBezTo>
                    <a:pt x="639122" y="209483"/>
                    <a:pt x="642651" y="209483"/>
                    <a:pt x="649709" y="213011"/>
                  </a:cubicBezTo>
                  <a:cubicBezTo>
                    <a:pt x="642651" y="234173"/>
                    <a:pt x="625006" y="248281"/>
                    <a:pt x="614419" y="269443"/>
                  </a:cubicBezTo>
                  <a:cubicBezTo>
                    <a:pt x="614419" y="269443"/>
                    <a:pt x="621477" y="276497"/>
                    <a:pt x="625006" y="280024"/>
                  </a:cubicBezTo>
                  <a:cubicBezTo>
                    <a:pt x="632064" y="283551"/>
                    <a:pt x="639122" y="287078"/>
                    <a:pt x="646180" y="290605"/>
                  </a:cubicBezTo>
                  <a:cubicBezTo>
                    <a:pt x="653238" y="290605"/>
                    <a:pt x="660296" y="297659"/>
                    <a:pt x="667354" y="297659"/>
                  </a:cubicBezTo>
                  <a:cubicBezTo>
                    <a:pt x="667354" y="304713"/>
                    <a:pt x="663825" y="308240"/>
                    <a:pt x="660296" y="311767"/>
                  </a:cubicBezTo>
                  <a:cubicBezTo>
                    <a:pt x="653238" y="318821"/>
                    <a:pt x="646180" y="322348"/>
                    <a:pt x="639122" y="332929"/>
                  </a:cubicBezTo>
                  <a:cubicBezTo>
                    <a:pt x="646180" y="339983"/>
                    <a:pt x="649709" y="343510"/>
                    <a:pt x="653238" y="350564"/>
                  </a:cubicBezTo>
                  <a:cubicBezTo>
                    <a:pt x="653238" y="357619"/>
                    <a:pt x="646180" y="361145"/>
                    <a:pt x="639122" y="364673"/>
                  </a:cubicBezTo>
                  <a:cubicBezTo>
                    <a:pt x="632064" y="364673"/>
                    <a:pt x="621477" y="364673"/>
                    <a:pt x="617948" y="375254"/>
                  </a:cubicBezTo>
                  <a:cubicBezTo>
                    <a:pt x="614419" y="385834"/>
                    <a:pt x="617948" y="392889"/>
                    <a:pt x="617948" y="403469"/>
                  </a:cubicBezTo>
                  <a:cubicBezTo>
                    <a:pt x="621477" y="421105"/>
                    <a:pt x="628535" y="438740"/>
                    <a:pt x="632064" y="456375"/>
                  </a:cubicBezTo>
                  <a:cubicBezTo>
                    <a:pt x="632064" y="459902"/>
                    <a:pt x="632064" y="463429"/>
                    <a:pt x="632064" y="470483"/>
                  </a:cubicBezTo>
                  <a:cubicBezTo>
                    <a:pt x="625006" y="470483"/>
                    <a:pt x="621477" y="463429"/>
                    <a:pt x="617948" y="459902"/>
                  </a:cubicBezTo>
                  <a:cubicBezTo>
                    <a:pt x="614419" y="452848"/>
                    <a:pt x="607361" y="445794"/>
                    <a:pt x="603832" y="438740"/>
                  </a:cubicBezTo>
                  <a:cubicBezTo>
                    <a:pt x="603832" y="438740"/>
                    <a:pt x="596774" y="438740"/>
                    <a:pt x="593245" y="438740"/>
                  </a:cubicBezTo>
                  <a:cubicBezTo>
                    <a:pt x="593245" y="438740"/>
                    <a:pt x="586187" y="442267"/>
                    <a:pt x="586187" y="445794"/>
                  </a:cubicBezTo>
                  <a:cubicBezTo>
                    <a:pt x="586187" y="445794"/>
                    <a:pt x="586187" y="452848"/>
                    <a:pt x="586187" y="456375"/>
                  </a:cubicBezTo>
                  <a:cubicBezTo>
                    <a:pt x="586187" y="459902"/>
                    <a:pt x="586187" y="466956"/>
                    <a:pt x="586187" y="470483"/>
                  </a:cubicBezTo>
                  <a:cubicBezTo>
                    <a:pt x="582658" y="470483"/>
                    <a:pt x="579129" y="470483"/>
                    <a:pt x="575600" y="466956"/>
                  </a:cubicBezTo>
                  <a:cubicBezTo>
                    <a:pt x="568542" y="452848"/>
                    <a:pt x="557955" y="442267"/>
                    <a:pt x="547368" y="431686"/>
                  </a:cubicBezTo>
                  <a:cubicBezTo>
                    <a:pt x="543839" y="428159"/>
                    <a:pt x="540310" y="421105"/>
                    <a:pt x="540310" y="417578"/>
                  </a:cubicBezTo>
                  <a:cubicBezTo>
                    <a:pt x="536781" y="406997"/>
                    <a:pt x="533252" y="392889"/>
                    <a:pt x="529723" y="382308"/>
                  </a:cubicBezTo>
                  <a:cubicBezTo>
                    <a:pt x="529723" y="382308"/>
                    <a:pt x="529723" y="375254"/>
                    <a:pt x="526194" y="371726"/>
                  </a:cubicBezTo>
                  <a:cubicBezTo>
                    <a:pt x="526194" y="371726"/>
                    <a:pt x="526194" y="371726"/>
                    <a:pt x="522665" y="368199"/>
                  </a:cubicBezTo>
                  <a:cubicBezTo>
                    <a:pt x="508549" y="368199"/>
                    <a:pt x="505020" y="378780"/>
                    <a:pt x="494433" y="382308"/>
                  </a:cubicBezTo>
                  <a:cubicBezTo>
                    <a:pt x="494433" y="378780"/>
                    <a:pt x="494433" y="375254"/>
                    <a:pt x="494433" y="371726"/>
                  </a:cubicBezTo>
                  <a:cubicBezTo>
                    <a:pt x="497962" y="364673"/>
                    <a:pt x="497962" y="357619"/>
                    <a:pt x="494433" y="350564"/>
                  </a:cubicBezTo>
                  <a:cubicBezTo>
                    <a:pt x="490904" y="350564"/>
                    <a:pt x="494433" y="343510"/>
                    <a:pt x="494433" y="336456"/>
                  </a:cubicBezTo>
                  <a:cubicBezTo>
                    <a:pt x="501491" y="311767"/>
                    <a:pt x="494433" y="308240"/>
                    <a:pt x="473259" y="311767"/>
                  </a:cubicBezTo>
                  <a:cubicBezTo>
                    <a:pt x="466201" y="311767"/>
                    <a:pt x="459143" y="311767"/>
                    <a:pt x="452085" y="315294"/>
                  </a:cubicBezTo>
                  <a:cubicBezTo>
                    <a:pt x="448556" y="311767"/>
                    <a:pt x="452085" y="308240"/>
                    <a:pt x="452085" y="304713"/>
                  </a:cubicBezTo>
                  <a:cubicBezTo>
                    <a:pt x="459143" y="294132"/>
                    <a:pt x="466201" y="280024"/>
                    <a:pt x="476788" y="269443"/>
                  </a:cubicBezTo>
                  <a:cubicBezTo>
                    <a:pt x="476788" y="265916"/>
                    <a:pt x="483846" y="262389"/>
                    <a:pt x="483846" y="255335"/>
                  </a:cubicBezTo>
                  <a:cubicBezTo>
                    <a:pt x="487375" y="248281"/>
                    <a:pt x="483846" y="241227"/>
                    <a:pt x="473259" y="241227"/>
                  </a:cubicBezTo>
                  <a:cubicBezTo>
                    <a:pt x="469730" y="241227"/>
                    <a:pt x="462672" y="241227"/>
                    <a:pt x="455614" y="241227"/>
                  </a:cubicBezTo>
                  <a:cubicBezTo>
                    <a:pt x="459143" y="216538"/>
                    <a:pt x="480317" y="205957"/>
                    <a:pt x="490904" y="188322"/>
                  </a:cubicBezTo>
                  <a:cubicBezTo>
                    <a:pt x="490904" y="188322"/>
                    <a:pt x="490904" y="188322"/>
                    <a:pt x="487375" y="188322"/>
                  </a:cubicBezTo>
                  <a:cubicBezTo>
                    <a:pt x="480317" y="195375"/>
                    <a:pt x="473259" y="202429"/>
                    <a:pt x="466201" y="209483"/>
                  </a:cubicBezTo>
                  <a:cubicBezTo>
                    <a:pt x="459143" y="216538"/>
                    <a:pt x="452085" y="227118"/>
                    <a:pt x="448556" y="237700"/>
                  </a:cubicBezTo>
                  <a:cubicBezTo>
                    <a:pt x="445027" y="248281"/>
                    <a:pt x="448556" y="255335"/>
                    <a:pt x="459143" y="255335"/>
                  </a:cubicBezTo>
                  <a:cubicBezTo>
                    <a:pt x="459143" y="255335"/>
                    <a:pt x="462672" y="255335"/>
                    <a:pt x="466201" y="255335"/>
                  </a:cubicBezTo>
                  <a:cubicBezTo>
                    <a:pt x="466201" y="262389"/>
                    <a:pt x="459143" y="269443"/>
                    <a:pt x="455614" y="272970"/>
                  </a:cubicBezTo>
                  <a:cubicBezTo>
                    <a:pt x="452085" y="283551"/>
                    <a:pt x="445027" y="290605"/>
                    <a:pt x="441498" y="301186"/>
                  </a:cubicBezTo>
                  <a:cubicBezTo>
                    <a:pt x="441498" y="308240"/>
                    <a:pt x="434440" y="315294"/>
                    <a:pt x="441498" y="318821"/>
                  </a:cubicBezTo>
                  <a:cubicBezTo>
                    <a:pt x="445027" y="322348"/>
                    <a:pt x="452085" y="322348"/>
                    <a:pt x="459143" y="318821"/>
                  </a:cubicBezTo>
                  <a:cubicBezTo>
                    <a:pt x="466201" y="318821"/>
                    <a:pt x="476788" y="315294"/>
                    <a:pt x="483846" y="311767"/>
                  </a:cubicBezTo>
                  <a:cubicBezTo>
                    <a:pt x="487375" y="311767"/>
                    <a:pt x="487375" y="318821"/>
                    <a:pt x="483846" y="322348"/>
                  </a:cubicBezTo>
                  <a:cubicBezTo>
                    <a:pt x="480317" y="332929"/>
                    <a:pt x="480317" y="339983"/>
                    <a:pt x="487375" y="350564"/>
                  </a:cubicBezTo>
                  <a:cubicBezTo>
                    <a:pt x="487375" y="357619"/>
                    <a:pt x="480317" y="364673"/>
                    <a:pt x="480317" y="371726"/>
                  </a:cubicBezTo>
                  <a:cubicBezTo>
                    <a:pt x="480317" y="371726"/>
                    <a:pt x="480317" y="378780"/>
                    <a:pt x="480317" y="382308"/>
                  </a:cubicBezTo>
                  <a:cubicBezTo>
                    <a:pt x="480317" y="385834"/>
                    <a:pt x="487375" y="385834"/>
                    <a:pt x="490904" y="382308"/>
                  </a:cubicBezTo>
                  <a:cubicBezTo>
                    <a:pt x="497962" y="378780"/>
                    <a:pt x="505020" y="371726"/>
                    <a:pt x="512078" y="368199"/>
                  </a:cubicBezTo>
                  <a:cubicBezTo>
                    <a:pt x="512078" y="375254"/>
                    <a:pt x="515607" y="382308"/>
                    <a:pt x="519136" y="385834"/>
                  </a:cubicBezTo>
                  <a:cubicBezTo>
                    <a:pt x="526194" y="406997"/>
                    <a:pt x="529723" y="424632"/>
                    <a:pt x="547368" y="438740"/>
                  </a:cubicBezTo>
                  <a:cubicBezTo>
                    <a:pt x="554426" y="442267"/>
                    <a:pt x="557955" y="449321"/>
                    <a:pt x="561484" y="456375"/>
                  </a:cubicBezTo>
                  <a:cubicBezTo>
                    <a:pt x="568542" y="463429"/>
                    <a:pt x="575600" y="470483"/>
                    <a:pt x="582658" y="477537"/>
                  </a:cubicBezTo>
                  <a:cubicBezTo>
                    <a:pt x="582658" y="477537"/>
                    <a:pt x="589716" y="477537"/>
                    <a:pt x="593245" y="477537"/>
                  </a:cubicBezTo>
                  <a:cubicBezTo>
                    <a:pt x="596774" y="466956"/>
                    <a:pt x="593245" y="452848"/>
                    <a:pt x="593245" y="442267"/>
                  </a:cubicBezTo>
                  <a:cubicBezTo>
                    <a:pt x="600303" y="442267"/>
                    <a:pt x="603832" y="452848"/>
                    <a:pt x="607361" y="456375"/>
                  </a:cubicBezTo>
                  <a:cubicBezTo>
                    <a:pt x="610890" y="463429"/>
                    <a:pt x="617948" y="466956"/>
                    <a:pt x="625006" y="470483"/>
                  </a:cubicBezTo>
                  <a:cubicBezTo>
                    <a:pt x="632064" y="470483"/>
                    <a:pt x="642651" y="470483"/>
                    <a:pt x="639122" y="459902"/>
                  </a:cubicBezTo>
                  <a:cubicBezTo>
                    <a:pt x="639122" y="452848"/>
                    <a:pt x="639122" y="449321"/>
                    <a:pt x="639122" y="442267"/>
                  </a:cubicBezTo>
                  <a:cubicBezTo>
                    <a:pt x="635593" y="424632"/>
                    <a:pt x="628535" y="406997"/>
                    <a:pt x="625006" y="389362"/>
                  </a:cubicBezTo>
                  <a:cubicBezTo>
                    <a:pt x="625006" y="385834"/>
                    <a:pt x="625006" y="378780"/>
                    <a:pt x="625006" y="375254"/>
                  </a:cubicBezTo>
                  <a:cubicBezTo>
                    <a:pt x="625006" y="368199"/>
                    <a:pt x="625006" y="364673"/>
                    <a:pt x="632064" y="364673"/>
                  </a:cubicBezTo>
                  <a:cubicBezTo>
                    <a:pt x="632064" y="364673"/>
                    <a:pt x="639122" y="364673"/>
                    <a:pt x="642651" y="364673"/>
                  </a:cubicBezTo>
                  <a:cubicBezTo>
                    <a:pt x="649709" y="364673"/>
                    <a:pt x="653238" y="361145"/>
                    <a:pt x="656767" y="354091"/>
                  </a:cubicBezTo>
                  <a:cubicBezTo>
                    <a:pt x="663825" y="347037"/>
                    <a:pt x="663825" y="339983"/>
                    <a:pt x="656767" y="329402"/>
                  </a:cubicBezTo>
                  <a:cubicBezTo>
                    <a:pt x="656767" y="329402"/>
                    <a:pt x="653238" y="325875"/>
                    <a:pt x="649709" y="322348"/>
                  </a:cubicBezTo>
                  <a:cubicBezTo>
                    <a:pt x="656767" y="315294"/>
                    <a:pt x="663825" y="311767"/>
                    <a:pt x="670883" y="304713"/>
                  </a:cubicBezTo>
                  <a:cubicBezTo>
                    <a:pt x="681470" y="294132"/>
                    <a:pt x="677941" y="287078"/>
                    <a:pt x="667354" y="280024"/>
                  </a:cubicBezTo>
                  <a:cubicBezTo>
                    <a:pt x="660296" y="280024"/>
                    <a:pt x="653238" y="272970"/>
                    <a:pt x="642651" y="269443"/>
                  </a:cubicBezTo>
                  <a:cubicBezTo>
                    <a:pt x="635593" y="269443"/>
                    <a:pt x="628535" y="262389"/>
                    <a:pt x="621477" y="258862"/>
                  </a:cubicBezTo>
                  <a:cubicBezTo>
                    <a:pt x="621477" y="248281"/>
                    <a:pt x="632064" y="244754"/>
                    <a:pt x="635593" y="237700"/>
                  </a:cubicBezTo>
                  <a:cubicBezTo>
                    <a:pt x="639122" y="230646"/>
                    <a:pt x="646180" y="223592"/>
                    <a:pt x="649709" y="216538"/>
                  </a:cubicBezTo>
                  <a:cubicBezTo>
                    <a:pt x="653238" y="209483"/>
                    <a:pt x="660296" y="202429"/>
                    <a:pt x="660296" y="195375"/>
                  </a:cubicBezTo>
                  <a:cubicBezTo>
                    <a:pt x="653238" y="184794"/>
                    <a:pt x="639122" y="191848"/>
                    <a:pt x="628535" y="181268"/>
                  </a:cubicBezTo>
                  <a:cubicBezTo>
                    <a:pt x="632064" y="174213"/>
                    <a:pt x="646180" y="170686"/>
                    <a:pt x="639122" y="156578"/>
                  </a:cubicBezTo>
                  <a:cubicBezTo>
                    <a:pt x="625006" y="156578"/>
                    <a:pt x="607361" y="156578"/>
                    <a:pt x="589716" y="156578"/>
                  </a:cubicBezTo>
                  <a:cubicBezTo>
                    <a:pt x="572071" y="156578"/>
                    <a:pt x="554426" y="156578"/>
                    <a:pt x="540310" y="156578"/>
                  </a:cubicBezTo>
                  <a:cubicBezTo>
                    <a:pt x="536781" y="149524"/>
                    <a:pt x="536781" y="145997"/>
                    <a:pt x="540310" y="142470"/>
                  </a:cubicBezTo>
                  <a:cubicBezTo>
                    <a:pt x="561484" y="131889"/>
                    <a:pt x="582658" y="121308"/>
                    <a:pt x="607361" y="124835"/>
                  </a:cubicBezTo>
                  <a:cubicBezTo>
                    <a:pt x="610890" y="124835"/>
                    <a:pt x="617948" y="124835"/>
                    <a:pt x="621477" y="124835"/>
                  </a:cubicBezTo>
                  <a:cubicBezTo>
                    <a:pt x="653238" y="135416"/>
                    <a:pt x="677941" y="153051"/>
                    <a:pt x="688528" y="184794"/>
                  </a:cubicBezTo>
                  <a:cubicBezTo>
                    <a:pt x="706173" y="223592"/>
                    <a:pt x="709701" y="265916"/>
                    <a:pt x="699115" y="308240"/>
                  </a:cubicBezTo>
                  <a:close/>
                  <a:moveTo>
                    <a:pt x="483846" y="410524"/>
                  </a:moveTo>
                  <a:cubicBezTo>
                    <a:pt x="483846" y="410524"/>
                    <a:pt x="483846" y="410524"/>
                    <a:pt x="483846" y="414051"/>
                  </a:cubicBezTo>
                  <a:cubicBezTo>
                    <a:pt x="473259" y="414051"/>
                    <a:pt x="473259" y="414051"/>
                    <a:pt x="459143" y="399943"/>
                  </a:cubicBezTo>
                  <a:cubicBezTo>
                    <a:pt x="437969" y="382308"/>
                    <a:pt x="423853" y="361145"/>
                    <a:pt x="420324" y="332929"/>
                  </a:cubicBezTo>
                  <a:cubicBezTo>
                    <a:pt x="420324" y="332929"/>
                    <a:pt x="420324" y="332929"/>
                    <a:pt x="420324" y="332929"/>
                  </a:cubicBezTo>
                  <a:cubicBezTo>
                    <a:pt x="430911" y="364673"/>
                    <a:pt x="455614" y="385834"/>
                    <a:pt x="476788" y="410524"/>
                  </a:cubicBezTo>
                  <a:close/>
                  <a:moveTo>
                    <a:pt x="423853" y="332929"/>
                  </a:moveTo>
                  <a:cubicBezTo>
                    <a:pt x="423853" y="332929"/>
                    <a:pt x="423853" y="332929"/>
                    <a:pt x="423853" y="332929"/>
                  </a:cubicBezTo>
                  <a:cubicBezTo>
                    <a:pt x="423853" y="332929"/>
                    <a:pt x="423853" y="332929"/>
                    <a:pt x="423853" y="332929"/>
                  </a:cubicBezTo>
                  <a:lnTo>
                    <a:pt x="423853" y="332929"/>
                  </a:lnTo>
                  <a:close/>
                  <a:moveTo>
                    <a:pt x="684999" y="378780"/>
                  </a:moveTo>
                  <a:cubicBezTo>
                    <a:pt x="684999" y="378780"/>
                    <a:pt x="684999" y="378780"/>
                    <a:pt x="688528" y="378780"/>
                  </a:cubicBezTo>
                  <a:cubicBezTo>
                    <a:pt x="688528" y="403469"/>
                    <a:pt x="681470" y="428159"/>
                    <a:pt x="670883" y="449321"/>
                  </a:cubicBezTo>
                  <a:cubicBezTo>
                    <a:pt x="670883" y="449321"/>
                    <a:pt x="670883" y="449321"/>
                    <a:pt x="670883" y="449321"/>
                  </a:cubicBezTo>
                  <a:cubicBezTo>
                    <a:pt x="670883" y="449321"/>
                    <a:pt x="670883" y="449321"/>
                    <a:pt x="670883" y="449321"/>
                  </a:cubicBezTo>
                  <a:cubicBezTo>
                    <a:pt x="670883" y="438740"/>
                    <a:pt x="674411" y="431686"/>
                    <a:pt x="677941" y="421105"/>
                  </a:cubicBezTo>
                  <a:cubicBezTo>
                    <a:pt x="681470" y="406997"/>
                    <a:pt x="684999" y="392889"/>
                    <a:pt x="688528" y="382308"/>
                  </a:cubicBezTo>
                  <a:close/>
                  <a:moveTo>
                    <a:pt x="695586" y="234173"/>
                  </a:moveTo>
                  <a:cubicBezTo>
                    <a:pt x="706173" y="248281"/>
                    <a:pt x="709701" y="262389"/>
                    <a:pt x="702644" y="301186"/>
                  </a:cubicBezTo>
                  <a:cubicBezTo>
                    <a:pt x="702644" y="280024"/>
                    <a:pt x="699115" y="255335"/>
                    <a:pt x="695586" y="234173"/>
                  </a:cubicBezTo>
                  <a:close/>
                  <a:moveTo>
                    <a:pt x="575600" y="484591"/>
                  </a:moveTo>
                  <a:lnTo>
                    <a:pt x="575600" y="484591"/>
                  </a:lnTo>
                  <a:cubicBezTo>
                    <a:pt x="575600" y="484591"/>
                    <a:pt x="575600" y="484591"/>
                    <a:pt x="575600" y="484591"/>
                  </a:cubicBezTo>
                  <a:cubicBezTo>
                    <a:pt x="575600" y="484591"/>
                    <a:pt x="575600" y="484591"/>
                    <a:pt x="575600" y="484591"/>
                  </a:cubicBezTo>
                  <a:close/>
                  <a:moveTo>
                    <a:pt x="533252" y="449321"/>
                  </a:moveTo>
                  <a:cubicBezTo>
                    <a:pt x="547368" y="459902"/>
                    <a:pt x="561484" y="474010"/>
                    <a:pt x="579129" y="484591"/>
                  </a:cubicBezTo>
                  <a:cubicBezTo>
                    <a:pt x="579129" y="484591"/>
                    <a:pt x="572071" y="484591"/>
                    <a:pt x="568542" y="484591"/>
                  </a:cubicBezTo>
                  <a:cubicBezTo>
                    <a:pt x="554426" y="477537"/>
                    <a:pt x="540310" y="466956"/>
                    <a:pt x="529723" y="452848"/>
                  </a:cubicBezTo>
                  <a:cubicBezTo>
                    <a:pt x="529723" y="452848"/>
                    <a:pt x="529723" y="452848"/>
                    <a:pt x="529723" y="452848"/>
                  </a:cubicBezTo>
                  <a:cubicBezTo>
                    <a:pt x="529723" y="452848"/>
                    <a:pt x="529723" y="452848"/>
                    <a:pt x="529723" y="452848"/>
                  </a:cubicBezTo>
                  <a:close/>
                  <a:moveTo>
                    <a:pt x="441498" y="223592"/>
                  </a:moveTo>
                  <a:cubicBezTo>
                    <a:pt x="441498" y="241227"/>
                    <a:pt x="434440" y="248281"/>
                    <a:pt x="423853" y="262389"/>
                  </a:cubicBezTo>
                  <a:cubicBezTo>
                    <a:pt x="423853" y="244754"/>
                    <a:pt x="430911" y="234173"/>
                    <a:pt x="441498" y="223592"/>
                  </a:cubicBezTo>
                  <a:close/>
                  <a:moveTo>
                    <a:pt x="642651" y="160105"/>
                  </a:moveTo>
                  <a:cubicBezTo>
                    <a:pt x="635593" y="156578"/>
                    <a:pt x="632064" y="153051"/>
                    <a:pt x="625006" y="149524"/>
                  </a:cubicBezTo>
                  <a:cubicBezTo>
                    <a:pt x="635593" y="149524"/>
                    <a:pt x="635593" y="149524"/>
                    <a:pt x="642651" y="160105"/>
                  </a:cubicBezTo>
                  <a:close/>
                  <a:moveTo>
                    <a:pt x="423853" y="332929"/>
                  </a:moveTo>
                  <a:cubicBezTo>
                    <a:pt x="423853" y="332929"/>
                    <a:pt x="423853" y="332929"/>
                    <a:pt x="423853" y="332929"/>
                  </a:cubicBezTo>
                  <a:cubicBezTo>
                    <a:pt x="423853" y="332929"/>
                    <a:pt x="423853" y="332929"/>
                    <a:pt x="423853" y="332929"/>
                  </a:cubicBezTo>
                  <a:cubicBezTo>
                    <a:pt x="423853" y="332929"/>
                    <a:pt x="423853" y="332929"/>
                    <a:pt x="423853" y="332929"/>
                  </a:cubicBezTo>
                  <a:close/>
                  <a:moveTo>
                    <a:pt x="423853" y="318821"/>
                  </a:moveTo>
                  <a:cubicBezTo>
                    <a:pt x="423853" y="322348"/>
                    <a:pt x="423853" y="325875"/>
                    <a:pt x="423853" y="329402"/>
                  </a:cubicBezTo>
                  <a:cubicBezTo>
                    <a:pt x="423853" y="329402"/>
                    <a:pt x="420324" y="322348"/>
                    <a:pt x="423853" y="318821"/>
                  </a:cubicBezTo>
                  <a:close/>
                  <a:moveTo>
                    <a:pt x="575600" y="484591"/>
                  </a:moveTo>
                  <a:cubicBezTo>
                    <a:pt x="575600" y="484591"/>
                    <a:pt x="575600" y="484591"/>
                    <a:pt x="575600" y="484591"/>
                  </a:cubicBezTo>
                  <a:cubicBezTo>
                    <a:pt x="575600" y="484591"/>
                    <a:pt x="575600" y="484591"/>
                    <a:pt x="575600" y="484591"/>
                  </a:cubicBezTo>
                  <a:cubicBezTo>
                    <a:pt x="575600" y="484591"/>
                    <a:pt x="575600" y="484591"/>
                    <a:pt x="575600" y="484591"/>
                  </a:cubicBezTo>
                  <a:close/>
                  <a:moveTo>
                    <a:pt x="575600" y="484591"/>
                  </a:moveTo>
                  <a:cubicBezTo>
                    <a:pt x="575600" y="484591"/>
                    <a:pt x="575600" y="484591"/>
                    <a:pt x="575600" y="484591"/>
                  </a:cubicBezTo>
                  <a:cubicBezTo>
                    <a:pt x="575600" y="484591"/>
                    <a:pt x="575600" y="484591"/>
                    <a:pt x="575600" y="484591"/>
                  </a:cubicBezTo>
                  <a:cubicBezTo>
                    <a:pt x="575600" y="484591"/>
                    <a:pt x="575600" y="484591"/>
                    <a:pt x="575600" y="484591"/>
                  </a:cubicBezTo>
                  <a:close/>
                  <a:moveTo>
                    <a:pt x="519136" y="202429"/>
                  </a:moveTo>
                  <a:cubicBezTo>
                    <a:pt x="519136" y="198903"/>
                    <a:pt x="519136" y="195375"/>
                    <a:pt x="522665" y="195375"/>
                  </a:cubicBezTo>
                  <a:cubicBezTo>
                    <a:pt x="533252" y="188322"/>
                    <a:pt x="540310" y="191848"/>
                    <a:pt x="547368" y="198903"/>
                  </a:cubicBezTo>
                  <a:cubicBezTo>
                    <a:pt x="547368" y="198903"/>
                    <a:pt x="554426" y="205957"/>
                    <a:pt x="554426" y="209483"/>
                  </a:cubicBezTo>
                  <a:cubicBezTo>
                    <a:pt x="572071" y="241227"/>
                    <a:pt x="586187" y="276497"/>
                    <a:pt x="589716" y="311767"/>
                  </a:cubicBezTo>
                  <a:cubicBezTo>
                    <a:pt x="589716" y="322348"/>
                    <a:pt x="589716" y="329402"/>
                    <a:pt x="589716" y="339983"/>
                  </a:cubicBezTo>
                  <a:cubicBezTo>
                    <a:pt x="589716" y="350564"/>
                    <a:pt x="589716" y="357619"/>
                    <a:pt x="582658" y="368199"/>
                  </a:cubicBezTo>
                  <a:cubicBezTo>
                    <a:pt x="582658" y="368199"/>
                    <a:pt x="575600" y="368199"/>
                    <a:pt x="572071" y="368199"/>
                  </a:cubicBezTo>
                  <a:cubicBezTo>
                    <a:pt x="565013" y="364673"/>
                    <a:pt x="561484" y="357619"/>
                    <a:pt x="554426" y="354091"/>
                  </a:cubicBezTo>
                  <a:cubicBezTo>
                    <a:pt x="536781" y="329402"/>
                    <a:pt x="519136" y="301186"/>
                    <a:pt x="512078" y="265916"/>
                  </a:cubicBezTo>
                  <a:cubicBezTo>
                    <a:pt x="512078" y="251808"/>
                    <a:pt x="508549" y="241227"/>
                    <a:pt x="512078" y="227118"/>
                  </a:cubicBezTo>
                  <a:cubicBezTo>
                    <a:pt x="512078" y="262389"/>
                    <a:pt x="529723" y="294132"/>
                    <a:pt x="547368" y="325875"/>
                  </a:cubicBezTo>
                  <a:cubicBezTo>
                    <a:pt x="554426" y="336456"/>
                    <a:pt x="557955" y="347037"/>
                    <a:pt x="568542" y="350564"/>
                  </a:cubicBezTo>
                  <a:cubicBezTo>
                    <a:pt x="568542" y="350564"/>
                    <a:pt x="568542" y="347037"/>
                    <a:pt x="568542" y="343510"/>
                  </a:cubicBezTo>
                  <a:cubicBezTo>
                    <a:pt x="568542" y="301186"/>
                    <a:pt x="557955" y="258862"/>
                    <a:pt x="536781" y="223592"/>
                  </a:cubicBezTo>
                  <a:cubicBezTo>
                    <a:pt x="529723" y="213011"/>
                    <a:pt x="522665" y="205957"/>
                    <a:pt x="508549" y="209483"/>
                  </a:cubicBezTo>
                  <a:cubicBezTo>
                    <a:pt x="508549" y="209483"/>
                    <a:pt x="508549" y="209483"/>
                    <a:pt x="505020" y="209483"/>
                  </a:cubicBezTo>
                  <a:close/>
                  <a:moveTo>
                    <a:pt x="282693" y="452848"/>
                  </a:moveTo>
                  <a:cubicBezTo>
                    <a:pt x="268577" y="452848"/>
                    <a:pt x="250932" y="452848"/>
                    <a:pt x="236816" y="452848"/>
                  </a:cubicBezTo>
                  <a:cubicBezTo>
                    <a:pt x="219171" y="456375"/>
                    <a:pt x="205055" y="463429"/>
                    <a:pt x="187410" y="466956"/>
                  </a:cubicBezTo>
                  <a:cubicBezTo>
                    <a:pt x="187410" y="463429"/>
                    <a:pt x="187410" y="459902"/>
                    <a:pt x="190939" y="456375"/>
                  </a:cubicBezTo>
                  <a:cubicBezTo>
                    <a:pt x="194468" y="442267"/>
                    <a:pt x="201526" y="428159"/>
                    <a:pt x="205055" y="414051"/>
                  </a:cubicBezTo>
                  <a:cubicBezTo>
                    <a:pt x="205055" y="403469"/>
                    <a:pt x="205055" y="392889"/>
                    <a:pt x="208584" y="382308"/>
                  </a:cubicBezTo>
                  <a:cubicBezTo>
                    <a:pt x="208584" y="375254"/>
                    <a:pt x="208584" y="364673"/>
                    <a:pt x="201526" y="361145"/>
                  </a:cubicBezTo>
                  <a:cubicBezTo>
                    <a:pt x="201526" y="357619"/>
                    <a:pt x="194468" y="357619"/>
                    <a:pt x="187410" y="361145"/>
                  </a:cubicBezTo>
                  <a:cubicBezTo>
                    <a:pt x="183881" y="364673"/>
                    <a:pt x="176823" y="371726"/>
                    <a:pt x="173294" y="375254"/>
                  </a:cubicBezTo>
                  <a:cubicBezTo>
                    <a:pt x="166236" y="385834"/>
                    <a:pt x="159178" y="396415"/>
                    <a:pt x="155649" y="410524"/>
                  </a:cubicBezTo>
                  <a:cubicBezTo>
                    <a:pt x="155649" y="414051"/>
                    <a:pt x="152120" y="421105"/>
                    <a:pt x="148591" y="428159"/>
                  </a:cubicBezTo>
                  <a:cubicBezTo>
                    <a:pt x="148591" y="421105"/>
                    <a:pt x="145062" y="417578"/>
                    <a:pt x="141533" y="410524"/>
                  </a:cubicBezTo>
                  <a:cubicBezTo>
                    <a:pt x="134475" y="399943"/>
                    <a:pt x="130946" y="385834"/>
                    <a:pt x="123888" y="375254"/>
                  </a:cubicBezTo>
                  <a:cubicBezTo>
                    <a:pt x="116830" y="364673"/>
                    <a:pt x="109772" y="364673"/>
                    <a:pt x="102714" y="375254"/>
                  </a:cubicBezTo>
                  <a:cubicBezTo>
                    <a:pt x="99185" y="382308"/>
                    <a:pt x="95656" y="392889"/>
                    <a:pt x="95656" y="403469"/>
                  </a:cubicBezTo>
                  <a:cubicBezTo>
                    <a:pt x="95656" y="421105"/>
                    <a:pt x="95656" y="442267"/>
                    <a:pt x="102714" y="459902"/>
                  </a:cubicBezTo>
                  <a:cubicBezTo>
                    <a:pt x="102714" y="466956"/>
                    <a:pt x="106243" y="470483"/>
                    <a:pt x="109772" y="477537"/>
                  </a:cubicBezTo>
                  <a:cubicBezTo>
                    <a:pt x="102714" y="477537"/>
                    <a:pt x="99185" y="477537"/>
                    <a:pt x="95656" y="474010"/>
                  </a:cubicBezTo>
                  <a:cubicBezTo>
                    <a:pt x="78011" y="466956"/>
                    <a:pt x="60366" y="463429"/>
                    <a:pt x="39192" y="463429"/>
                  </a:cubicBezTo>
                  <a:cubicBezTo>
                    <a:pt x="32134" y="463429"/>
                    <a:pt x="25076" y="463429"/>
                    <a:pt x="18018" y="463429"/>
                  </a:cubicBezTo>
                  <a:cubicBezTo>
                    <a:pt x="7431" y="463429"/>
                    <a:pt x="3902" y="477537"/>
                    <a:pt x="7431" y="484591"/>
                  </a:cubicBezTo>
                  <a:cubicBezTo>
                    <a:pt x="7431" y="488118"/>
                    <a:pt x="10960" y="491645"/>
                    <a:pt x="14489" y="495172"/>
                  </a:cubicBezTo>
                  <a:cubicBezTo>
                    <a:pt x="25076" y="509280"/>
                    <a:pt x="35663" y="516334"/>
                    <a:pt x="53308" y="523388"/>
                  </a:cubicBezTo>
                  <a:cubicBezTo>
                    <a:pt x="63895" y="526915"/>
                    <a:pt x="78011" y="530442"/>
                    <a:pt x="88598" y="533970"/>
                  </a:cubicBezTo>
                  <a:cubicBezTo>
                    <a:pt x="85069" y="533970"/>
                    <a:pt x="81540" y="537496"/>
                    <a:pt x="78011" y="541024"/>
                  </a:cubicBezTo>
                  <a:cubicBezTo>
                    <a:pt x="18018" y="569240"/>
                    <a:pt x="-3156" y="639780"/>
                    <a:pt x="373" y="682104"/>
                  </a:cubicBezTo>
                  <a:cubicBezTo>
                    <a:pt x="3902" y="720901"/>
                    <a:pt x="21547" y="752645"/>
                    <a:pt x="46250" y="780861"/>
                  </a:cubicBezTo>
                  <a:cubicBezTo>
                    <a:pt x="63895" y="802023"/>
                    <a:pt x="88598" y="816131"/>
                    <a:pt x="113301" y="830239"/>
                  </a:cubicBezTo>
                  <a:cubicBezTo>
                    <a:pt x="141533" y="844347"/>
                    <a:pt x="169765" y="861982"/>
                    <a:pt x="197997" y="876090"/>
                  </a:cubicBezTo>
                  <a:cubicBezTo>
                    <a:pt x="208584" y="883144"/>
                    <a:pt x="219171" y="886672"/>
                    <a:pt x="229758" y="893726"/>
                  </a:cubicBezTo>
                  <a:cubicBezTo>
                    <a:pt x="265048" y="907833"/>
                    <a:pt x="286222" y="900779"/>
                    <a:pt x="307396" y="869037"/>
                  </a:cubicBezTo>
                  <a:cubicBezTo>
                    <a:pt x="321512" y="847874"/>
                    <a:pt x="332099" y="826712"/>
                    <a:pt x="339157" y="802023"/>
                  </a:cubicBezTo>
                  <a:cubicBezTo>
                    <a:pt x="353273" y="756171"/>
                    <a:pt x="367389" y="710321"/>
                    <a:pt x="377976" y="660942"/>
                  </a:cubicBezTo>
                  <a:cubicBezTo>
                    <a:pt x="381505" y="639780"/>
                    <a:pt x="385034" y="618618"/>
                    <a:pt x="385034" y="597456"/>
                  </a:cubicBezTo>
                  <a:cubicBezTo>
                    <a:pt x="385034" y="551605"/>
                    <a:pt x="370918" y="516334"/>
                    <a:pt x="339157" y="484591"/>
                  </a:cubicBezTo>
                  <a:cubicBezTo>
                    <a:pt x="321512" y="470483"/>
                    <a:pt x="303867" y="459902"/>
                    <a:pt x="282693" y="456375"/>
                  </a:cubicBezTo>
                  <a:close/>
                  <a:moveTo>
                    <a:pt x="155649" y="452848"/>
                  </a:moveTo>
                  <a:cubicBezTo>
                    <a:pt x="155649" y="452848"/>
                    <a:pt x="155649" y="452848"/>
                    <a:pt x="155649" y="452848"/>
                  </a:cubicBezTo>
                  <a:cubicBezTo>
                    <a:pt x="155649" y="452848"/>
                    <a:pt x="155649" y="452848"/>
                    <a:pt x="155649" y="452848"/>
                  </a:cubicBezTo>
                  <a:cubicBezTo>
                    <a:pt x="155649" y="431686"/>
                    <a:pt x="166236" y="410524"/>
                    <a:pt x="176823" y="392889"/>
                  </a:cubicBezTo>
                  <a:cubicBezTo>
                    <a:pt x="176823" y="389362"/>
                    <a:pt x="183881" y="385834"/>
                    <a:pt x="187410" y="378780"/>
                  </a:cubicBezTo>
                  <a:cubicBezTo>
                    <a:pt x="187410" y="382308"/>
                    <a:pt x="187410" y="385834"/>
                    <a:pt x="187410" y="389362"/>
                  </a:cubicBezTo>
                  <a:cubicBezTo>
                    <a:pt x="187410" y="414051"/>
                    <a:pt x="176823" y="438740"/>
                    <a:pt x="166236" y="459902"/>
                  </a:cubicBezTo>
                  <a:cubicBezTo>
                    <a:pt x="166236" y="459902"/>
                    <a:pt x="166236" y="459902"/>
                    <a:pt x="166236" y="459902"/>
                  </a:cubicBezTo>
                  <a:lnTo>
                    <a:pt x="166236" y="459902"/>
                  </a:lnTo>
                  <a:cubicBezTo>
                    <a:pt x="166236" y="459902"/>
                    <a:pt x="166236" y="459902"/>
                    <a:pt x="166236" y="459902"/>
                  </a:cubicBezTo>
                  <a:cubicBezTo>
                    <a:pt x="166236" y="459902"/>
                    <a:pt x="166236" y="459902"/>
                    <a:pt x="166236" y="459902"/>
                  </a:cubicBezTo>
                  <a:cubicBezTo>
                    <a:pt x="166236" y="459902"/>
                    <a:pt x="166236" y="459902"/>
                    <a:pt x="166236" y="459902"/>
                  </a:cubicBezTo>
                  <a:cubicBezTo>
                    <a:pt x="166236" y="459902"/>
                    <a:pt x="166236" y="459902"/>
                    <a:pt x="166236" y="459902"/>
                  </a:cubicBezTo>
                  <a:cubicBezTo>
                    <a:pt x="166236" y="452848"/>
                    <a:pt x="169765" y="445794"/>
                    <a:pt x="166236" y="438740"/>
                  </a:cubicBezTo>
                  <a:cubicBezTo>
                    <a:pt x="162707" y="442267"/>
                    <a:pt x="159178" y="445794"/>
                    <a:pt x="155649" y="449321"/>
                  </a:cubicBezTo>
                  <a:cubicBezTo>
                    <a:pt x="155649" y="449321"/>
                    <a:pt x="155649" y="449321"/>
                    <a:pt x="155649" y="449321"/>
                  </a:cubicBezTo>
                  <a:cubicBezTo>
                    <a:pt x="155649" y="449321"/>
                    <a:pt x="155649" y="449321"/>
                    <a:pt x="155649" y="449321"/>
                  </a:cubicBezTo>
                  <a:cubicBezTo>
                    <a:pt x="155649" y="449321"/>
                    <a:pt x="155649" y="449321"/>
                    <a:pt x="155649" y="449321"/>
                  </a:cubicBezTo>
                  <a:cubicBezTo>
                    <a:pt x="155649" y="449321"/>
                    <a:pt x="155649" y="449321"/>
                    <a:pt x="155649" y="449321"/>
                  </a:cubicBezTo>
                  <a:cubicBezTo>
                    <a:pt x="155649" y="449321"/>
                    <a:pt x="155649" y="449321"/>
                    <a:pt x="155649" y="449321"/>
                  </a:cubicBezTo>
                  <a:close/>
                  <a:moveTo>
                    <a:pt x="109772" y="389362"/>
                  </a:moveTo>
                  <a:cubicBezTo>
                    <a:pt x="120359" y="399943"/>
                    <a:pt x="120359" y="410524"/>
                    <a:pt x="123888" y="421105"/>
                  </a:cubicBezTo>
                  <a:cubicBezTo>
                    <a:pt x="127417" y="431686"/>
                    <a:pt x="130946" y="442267"/>
                    <a:pt x="130946" y="456375"/>
                  </a:cubicBezTo>
                  <a:cubicBezTo>
                    <a:pt x="130946" y="466956"/>
                    <a:pt x="130946" y="477537"/>
                    <a:pt x="130946" y="491645"/>
                  </a:cubicBezTo>
                  <a:cubicBezTo>
                    <a:pt x="127417" y="484591"/>
                    <a:pt x="123888" y="477537"/>
                    <a:pt x="120359" y="470483"/>
                  </a:cubicBezTo>
                  <a:cubicBezTo>
                    <a:pt x="120359" y="466956"/>
                    <a:pt x="113301" y="466956"/>
                    <a:pt x="109772" y="470483"/>
                  </a:cubicBezTo>
                  <a:cubicBezTo>
                    <a:pt x="99185" y="445794"/>
                    <a:pt x="95656" y="421105"/>
                    <a:pt x="109772" y="392889"/>
                  </a:cubicBezTo>
                  <a:close/>
                  <a:moveTo>
                    <a:pt x="63895" y="512807"/>
                  </a:moveTo>
                  <a:cubicBezTo>
                    <a:pt x="49779" y="505753"/>
                    <a:pt x="35663" y="498699"/>
                    <a:pt x="25076" y="481064"/>
                  </a:cubicBezTo>
                  <a:cubicBezTo>
                    <a:pt x="32134" y="477537"/>
                    <a:pt x="42721" y="481064"/>
                    <a:pt x="49779" y="481064"/>
                  </a:cubicBezTo>
                  <a:cubicBezTo>
                    <a:pt x="70953" y="481064"/>
                    <a:pt x="106243" y="495172"/>
                    <a:pt x="123888" y="502226"/>
                  </a:cubicBezTo>
                  <a:cubicBezTo>
                    <a:pt x="113301" y="502226"/>
                    <a:pt x="102714" y="498699"/>
                    <a:pt x="92127" y="502226"/>
                  </a:cubicBezTo>
                  <a:cubicBezTo>
                    <a:pt x="99185" y="509280"/>
                    <a:pt x="109772" y="509280"/>
                    <a:pt x="116830" y="512807"/>
                  </a:cubicBezTo>
                  <a:lnTo>
                    <a:pt x="116830" y="512807"/>
                  </a:lnTo>
                  <a:cubicBezTo>
                    <a:pt x="116830" y="512807"/>
                    <a:pt x="116830" y="512807"/>
                    <a:pt x="116830" y="512807"/>
                  </a:cubicBezTo>
                  <a:cubicBezTo>
                    <a:pt x="116830" y="512807"/>
                    <a:pt x="120359" y="512807"/>
                    <a:pt x="123888" y="512807"/>
                  </a:cubicBezTo>
                  <a:cubicBezTo>
                    <a:pt x="123888" y="516334"/>
                    <a:pt x="116830" y="512807"/>
                    <a:pt x="116830" y="512807"/>
                  </a:cubicBezTo>
                  <a:cubicBezTo>
                    <a:pt x="116830" y="512807"/>
                    <a:pt x="116830" y="512807"/>
                    <a:pt x="116830" y="512807"/>
                  </a:cubicBezTo>
                  <a:cubicBezTo>
                    <a:pt x="116830" y="512807"/>
                    <a:pt x="116830" y="512807"/>
                    <a:pt x="116830" y="512807"/>
                  </a:cubicBezTo>
                  <a:cubicBezTo>
                    <a:pt x="99185" y="512807"/>
                    <a:pt x="81540" y="512807"/>
                    <a:pt x="63895" y="512807"/>
                  </a:cubicBezTo>
                  <a:close/>
                  <a:moveTo>
                    <a:pt x="363860" y="636253"/>
                  </a:moveTo>
                  <a:cubicBezTo>
                    <a:pt x="353273" y="689158"/>
                    <a:pt x="339157" y="742064"/>
                    <a:pt x="321512" y="791442"/>
                  </a:cubicBezTo>
                  <a:cubicBezTo>
                    <a:pt x="314454" y="812604"/>
                    <a:pt x="303867" y="833766"/>
                    <a:pt x="289751" y="851401"/>
                  </a:cubicBezTo>
                  <a:cubicBezTo>
                    <a:pt x="272106" y="876090"/>
                    <a:pt x="257990" y="879617"/>
                    <a:pt x="233287" y="869037"/>
                  </a:cubicBezTo>
                  <a:cubicBezTo>
                    <a:pt x="222700" y="865509"/>
                    <a:pt x="212113" y="858455"/>
                    <a:pt x="205055" y="854928"/>
                  </a:cubicBezTo>
                  <a:cubicBezTo>
                    <a:pt x="176823" y="840820"/>
                    <a:pt x="148591" y="823185"/>
                    <a:pt x="120359" y="809077"/>
                  </a:cubicBezTo>
                  <a:cubicBezTo>
                    <a:pt x="106243" y="802023"/>
                    <a:pt x="92127" y="794969"/>
                    <a:pt x="81540" y="784388"/>
                  </a:cubicBezTo>
                  <a:cubicBezTo>
                    <a:pt x="53308" y="763226"/>
                    <a:pt x="32134" y="735010"/>
                    <a:pt x="21547" y="703266"/>
                  </a:cubicBezTo>
                  <a:cubicBezTo>
                    <a:pt x="18018" y="692686"/>
                    <a:pt x="18018" y="678577"/>
                    <a:pt x="18018" y="667996"/>
                  </a:cubicBezTo>
                  <a:cubicBezTo>
                    <a:pt x="18018" y="615091"/>
                    <a:pt x="53308" y="562185"/>
                    <a:pt x="106243" y="544550"/>
                  </a:cubicBezTo>
                  <a:cubicBezTo>
                    <a:pt x="116830" y="541024"/>
                    <a:pt x="127417" y="537496"/>
                    <a:pt x="138004" y="530442"/>
                  </a:cubicBezTo>
                  <a:cubicBezTo>
                    <a:pt x="138004" y="530442"/>
                    <a:pt x="138004" y="537496"/>
                    <a:pt x="138004" y="541024"/>
                  </a:cubicBezTo>
                  <a:cubicBezTo>
                    <a:pt x="138004" y="541024"/>
                    <a:pt x="141533" y="541024"/>
                    <a:pt x="145062" y="541024"/>
                  </a:cubicBezTo>
                  <a:cubicBezTo>
                    <a:pt x="155649" y="530442"/>
                    <a:pt x="166236" y="519861"/>
                    <a:pt x="176823" y="509280"/>
                  </a:cubicBezTo>
                  <a:cubicBezTo>
                    <a:pt x="208584" y="477537"/>
                    <a:pt x="247403" y="470483"/>
                    <a:pt x="286222" y="474010"/>
                  </a:cubicBezTo>
                  <a:cubicBezTo>
                    <a:pt x="300338" y="474010"/>
                    <a:pt x="310925" y="481064"/>
                    <a:pt x="321512" y="491645"/>
                  </a:cubicBezTo>
                  <a:cubicBezTo>
                    <a:pt x="349744" y="516334"/>
                    <a:pt x="367389" y="548077"/>
                    <a:pt x="367389" y="586875"/>
                  </a:cubicBezTo>
                  <a:cubicBezTo>
                    <a:pt x="367389" y="608037"/>
                    <a:pt x="367389" y="625672"/>
                    <a:pt x="363860" y="646834"/>
                  </a:cubicBezTo>
                  <a:close/>
                  <a:moveTo>
                    <a:pt x="152120" y="685631"/>
                  </a:moveTo>
                  <a:cubicBezTo>
                    <a:pt x="152120" y="685631"/>
                    <a:pt x="148591" y="685631"/>
                    <a:pt x="141533" y="678577"/>
                  </a:cubicBezTo>
                  <a:cubicBezTo>
                    <a:pt x="134475" y="696212"/>
                    <a:pt x="141533" y="713847"/>
                    <a:pt x="141533" y="727956"/>
                  </a:cubicBezTo>
                  <a:cubicBezTo>
                    <a:pt x="141533" y="735010"/>
                    <a:pt x="148591" y="742064"/>
                    <a:pt x="155649" y="742064"/>
                  </a:cubicBezTo>
                  <a:cubicBezTo>
                    <a:pt x="159178" y="742064"/>
                    <a:pt x="166236" y="742064"/>
                    <a:pt x="166236" y="735010"/>
                  </a:cubicBezTo>
                  <a:cubicBezTo>
                    <a:pt x="166236" y="735010"/>
                    <a:pt x="166236" y="727956"/>
                    <a:pt x="166236" y="724428"/>
                  </a:cubicBezTo>
                  <a:cubicBezTo>
                    <a:pt x="166236" y="706793"/>
                    <a:pt x="159178" y="692686"/>
                    <a:pt x="148591" y="678577"/>
                  </a:cubicBezTo>
                  <a:close/>
                  <a:moveTo>
                    <a:pt x="148591" y="720901"/>
                  </a:moveTo>
                  <a:cubicBezTo>
                    <a:pt x="148591" y="720901"/>
                    <a:pt x="148591" y="717375"/>
                    <a:pt x="148591" y="713847"/>
                  </a:cubicBezTo>
                  <a:cubicBezTo>
                    <a:pt x="148591" y="713847"/>
                    <a:pt x="148591" y="713847"/>
                    <a:pt x="148591" y="713847"/>
                  </a:cubicBezTo>
                  <a:cubicBezTo>
                    <a:pt x="148591" y="717375"/>
                    <a:pt x="148591" y="724428"/>
                    <a:pt x="152120" y="727956"/>
                  </a:cubicBezTo>
                  <a:cubicBezTo>
                    <a:pt x="145062" y="727956"/>
                    <a:pt x="145062" y="724428"/>
                    <a:pt x="145062" y="720901"/>
                  </a:cubicBezTo>
                  <a:close/>
                  <a:moveTo>
                    <a:pt x="92127" y="650361"/>
                  </a:moveTo>
                  <a:cubicBezTo>
                    <a:pt x="92127" y="650361"/>
                    <a:pt x="92127" y="646834"/>
                    <a:pt x="92127" y="643307"/>
                  </a:cubicBezTo>
                  <a:cubicBezTo>
                    <a:pt x="95656" y="625672"/>
                    <a:pt x="95656" y="611564"/>
                    <a:pt x="92127" y="593929"/>
                  </a:cubicBezTo>
                  <a:cubicBezTo>
                    <a:pt x="92127" y="593929"/>
                    <a:pt x="92127" y="593929"/>
                    <a:pt x="85069" y="586875"/>
                  </a:cubicBezTo>
                  <a:cubicBezTo>
                    <a:pt x="78011" y="597456"/>
                    <a:pt x="74482" y="611564"/>
                    <a:pt x="70953" y="622145"/>
                  </a:cubicBezTo>
                  <a:cubicBezTo>
                    <a:pt x="70953" y="625672"/>
                    <a:pt x="70953" y="632726"/>
                    <a:pt x="70953" y="636253"/>
                  </a:cubicBezTo>
                  <a:cubicBezTo>
                    <a:pt x="70953" y="639780"/>
                    <a:pt x="70953" y="643307"/>
                    <a:pt x="74482" y="646834"/>
                  </a:cubicBezTo>
                  <a:cubicBezTo>
                    <a:pt x="78011" y="653888"/>
                    <a:pt x="88598" y="650361"/>
                    <a:pt x="92127" y="646834"/>
                  </a:cubicBezTo>
                  <a:close/>
                  <a:moveTo>
                    <a:pt x="81540" y="636253"/>
                  </a:moveTo>
                  <a:cubicBezTo>
                    <a:pt x="81540" y="636253"/>
                    <a:pt x="81540" y="636253"/>
                    <a:pt x="81540" y="636253"/>
                  </a:cubicBezTo>
                  <a:cubicBezTo>
                    <a:pt x="81540" y="632726"/>
                    <a:pt x="81540" y="629199"/>
                    <a:pt x="81540" y="625672"/>
                  </a:cubicBezTo>
                  <a:cubicBezTo>
                    <a:pt x="81540" y="625672"/>
                    <a:pt x="81540" y="625672"/>
                    <a:pt x="85069" y="625672"/>
                  </a:cubicBezTo>
                  <a:cubicBezTo>
                    <a:pt x="85069" y="629199"/>
                    <a:pt x="85069" y="632726"/>
                    <a:pt x="85069" y="636253"/>
                  </a:cubicBezTo>
                  <a:cubicBezTo>
                    <a:pt x="85069" y="636253"/>
                    <a:pt x="85069" y="636253"/>
                    <a:pt x="85069" y="636253"/>
                  </a:cubicBezTo>
                  <a:close/>
                  <a:moveTo>
                    <a:pt x="229758" y="720901"/>
                  </a:moveTo>
                  <a:cubicBezTo>
                    <a:pt x="233287" y="720901"/>
                    <a:pt x="236816" y="713847"/>
                    <a:pt x="233287" y="703266"/>
                  </a:cubicBezTo>
                  <a:cubicBezTo>
                    <a:pt x="233287" y="703266"/>
                    <a:pt x="233287" y="703266"/>
                    <a:pt x="233287" y="703266"/>
                  </a:cubicBezTo>
                  <a:cubicBezTo>
                    <a:pt x="229758" y="689158"/>
                    <a:pt x="222700" y="678577"/>
                    <a:pt x="215642" y="667996"/>
                  </a:cubicBezTo>
                  <a:cubicBezTo>
                    <a:pt x="215642" y="667996"/>
                    <a:pt x="208584" y="664469"/>
                    <a:pt x="205055" y="660942"/>
                  </a:cubicBezTo>
                  <a:cubicBezTo>
                    <a:pt x="201526" y="682104"/>
                    <a:pt x="205055" y="699739"/>
                    <a:pt x="215642" y="717375"/>
                  </a:cubicBezTo>
                  <a:cubicBezTo>
                    <a:pt x="215642" y="720901"/>
                    <a:pt x="222700" y="727956"/>
                    <a:pt x="229758" y="724428"/>
                  </a:cubicBezTo>
                  <a:close/>
                  <a:moveTo>
                    <a:pt x="215642" y="685631"/>
                  </a:moveTo>
                  <a:cubicBezTo>
                    <a:pt x="215642" y="689158"/>
                    <a:pt x="219171" y="696212"/>
                    <a:pt x="222700" y="703266"/>
                  </a:cubicBezTo>
                  <a:cubicBezTo>
                    <a:pt x="212113" y="699739"/>
                    <a:pt x="212113" y="692686"/>
                    <a:pt x="215642" y="685631"/>
                  </a:cubicBezTo>
                  <a:close/>
                  <a:moveTo>
                    <a:pt x="215642" y="745591"/>
                  </a:moveTo>
                  <a:cubicBezTo>
                    <a:pt x="215642" y="745591"/>
                    <a:pt x="215642" y="745591"/>
                    <a:pt x="208584" y="745591"/>
                  </a:cubicBezTo>
                  <a:cubicBezTo>
                    <a:pt x="205055" y="759699"/>
                    <a:pt x="208584" y="773807"/>
                    <a:pt x="208584" y="784388"/>
                  </a:cubicBezTo>
                  <a:cubicBezTo>
                    <a:pt x="208584" y="791442"/>
                    <a:pt x="215642" y="798496"/>
                    <a:pt x="222700" y="802023"/>
                  </a:cubicBezTo>
                  <a:cubicBezTo>
                    <a:pt x="222700" y="802023"/>
                    <a:pt x="229758" y="802023"/>
                    <a:pt x="233287" y="802023"/>
                  </a:cubicBezTo>
                  <a:cubicBezTo>
                    <a:pt x="233287" y="802023"/>
                    <a:pt x="236816" y="798496"/>
                    <a:pt x="236816" y="794969"/>
                  </a:cubicBezTo>
                  <a:cubicBezTo>
                    <a:pt x="236816" y="794969"/>
                    <a:pt x="236816" y="787915"/>
                    <a:pt x="236816" y="784388"/>
                  </a:cubicBezTo>
                  <a:cubicBezTo>
                    <a:pt x="233287" y="770280"/>
                    <a:pt x="226229" y="756171"/>
                    <a:pt x="212113" y="745591"/>
                  </a:cubicBezTo>
                  <a:close/>
                  <a:moveTo>
                    <a:pt x="219171" y="770280"/>
                  </a:moveTo>
                  <a:cubicBezTo>
                    <a:pt x="226229" y="773807"/>
                    <a:pt x="229758" y="780861"/>
                    <a:pt x="229758" y="787915"/>
                  </a:cubicBezTo>
                  <a:cubicBezTo>
                    <a:pt x="222700" y="784388"/>
                    <a:pt x="219171" y="777334"/>
                    <a:pt x="219171" y="770280"/>
                  </a:cubicBezTo>
                  <a:close/>
                  <a:moveTo>
                    <a:pt x="286222" y="611564"/>
                  </a:moveTo>
                  <a:cubicBezTo>
                    <a:pt x="286222" y="611564"/>
                    <a:pt x="286222" y="611564"/>
                    <a:pt x="286222" y="611564"/>
                  </a:cubicBezTo>
                  <a:cubicBezTo>
                    <a:pt x="286222" y="611564"/>
                    <a:pt x="275635" y="611564"/>
                    <a:pt x="275635" y="611564"/>
                  </a:cubicBezTo>
                  <a:cubicBezTo>
                    <a:pt x="275635" y="618618"/>
                    <a:pt x="275635" y="622145"/>
                    <a:pt x="275635" y="629199"/>
                  </a:cubicBezTo>
                  <a:cubicBezTo>
                    <a:pt x="275635" y="636253"/>
                    <a:pt x="282693" y="646834"/>
                    <a:pt x="286222" y="653888"/>
                  </a:cubicBezTo>
                  <a:cubicBezTo>
                    <a:pt x="286222" y="653888"/>
                    <a:pt x="289751" y="660942"/>
                    <a:pt x="293280" y="664469"/>
                  </a:cubicBezTo>
                  <a:cubicBezTo>
                    <a:pt x="300338" y="667996"/>
                    <a:pt x="307396" y="664469"/>
                    <a:pt x="307396" y="660942"/>
                  </a:cubicBezTo>
                  <a:cubicBezTo>
                    <a:pt x="307396" y="660942"/>
                    <a:pt x="307396" y="653888"/>
                    <a:pt x="307396" y="653888"/>
                  </a:cubicBezTo>
                  <a:cubicBezTo>
                    <a:pt x="307396" y="639780"/>
                    <a:pt x="300338" y="625672"/>
                    <a:pt x="289751" y="611564"/>
                  </a:cubicBezTo>
                  <a:close/>
                  <a:moveTo>
                    <a:pt x="282693" y="629199"/>
                  </a:moveTo>
                  <a:cubicBezTo>
                    <a:pt x="289751" y="636253"/>
                    <a:pt x="293280" y="644471"/>
                    <a:pt x="293280" y="653888"/>
                  </a:cubicBezTo>
                  <a:cubicBezTo>
                    <a:pt x="293280" y="663305"/>
                    <a:pt x="289751" y="655052"/>
                    <a:pt x="282693" y="629199"/>
                  </a:cubicBezTo>
                  <a:close/>
                  <a:moveTo>
                    <a:pt x="275635" y="558659"/>
                  </a:moveTo>
                  <a:cubicBezTo>
                    <a:pt x="275635" y="558659"/>
                    <a:pt x="275635" y="551605"/>
                    <a:pt x="275635" y="551605"/>
                  </a:cubicBezTo>
                  <a:cubicBezTo>
                    <a:pt x="272106" y="537496"/>
                    <a:pt x="261519" y="526915"/>
                    <a:pt x="247403" y="519861"/>
                  </a:cubicBezTo>
                  <a:cubicBezTo>
                    <a:pt x="247403" y="519861"/>
                    <a:pt x="240345" y="519861"/>
                    <a:pt x="236816" y="519861"/>
                  </a:cubicBezTo>
                  <a:cubicBezTo>
                    <a:pt x="236816" y="533970"/>
                    <a:pt x="243874" y="548077"/>
                    <a:pt x="250932" y="558659"/>
                  </a:cubicBezTo>
                  <a:cubicBezTo>
                    <a:pt x="254461" y="562185"/>
                    <a:pt x="261519" y="565713"/>
                    <a:pt x="265048" y="569240"/>
                  </a:cubicBezTo>
                  <a:cubicBezTo>
                    <a:pt x="268577" y="569240"/>
                    <a:pt x="275635" y="569240"/>
                    <a:pt x="275635" y="562185"/>
                  </a:cubicBezTo>
                  <a:close/>
                  <a:moveTo>
                    <a:pt x="247403" y="533970"/>
                  </a:moveTo>
                  <a:cubicBezTo>
                    <a:pt x="257990" y="533970"/>
                    <a:pt x="261519" y="544550"/>
                    <a:pt x="265048" y="551605"/>
                  </a:cubicBezTo>
                  <a:cubicBezTo>
                    <a:pt x="255626" y="546913"/>
                    <a:pt x="249767" y="541024"/>
                    <a:pt x="247403" y="533970"/>
                  </a:cubicBezTo>
                  <a:close/>
                  <a:moveTo>
                    <a:pt x="148591" y="579820"/>
                  </a:moveTo>
                  <a:cubicBezTo>
                    <a:pt x="145062" y="597456"/>
                    <a:pt x="148591" y="615091"/>
                    <a:pt x="152120" y="629199"/>
                  </a:cubicBezTo>
                  <a:cubicBezTo>
                    <a:pt x="152120" y="629199"/>
                    <a:pt x="155649" y="632726"/>
                    <a:pt x="159178" y="636253"/>
                  </a:cubicBezTo>
                  <a:cubicBezTo>
                    <a:pt x="162707" y="636253"/>
                    <a:pt x="169765" y="636253"/>
                    <a:pt x="169765" y="632726"/>
                  </a:cubicBezTo>
                  <a:cubicBezTo>
                    <a:pt x="169765" y="632726"/>
                    <a:pt x="169765" y="625672"/>
                    <a:pt x="169765" y="622145"/>
                  </a:cubicBezTo>
                  <a:cubicBezTo>
                    <a:pt x="169765" y="608037"/>
                    <a:pt x="162707" y="593929"/>
                    <a:pt x="152120" y="583348"/>
                  </a:cubicBezTo>
                  <a:cubicBezTo>
                    <a:pt x="152120" y="583348"/>
                    <a:pt x="152120" y="583348"/>
                    <a:pt x="145062" y="579820"/>
                  </a:cubicBezTo>
                  <a:close/>
                  <a:moveTo>
                    <a:pt x="155649" y="615091"/>
                  </a:moveTo>
                  <a:cubicBezTo>
                    <a:pt x="155649" y="615091"/>
                    <a:pt x="155649" y="611564"/>
                    <a:pt x="155649" y="608037"/>
                  </a:cubicBezTo>
                  <a:cubicBezTo>
                    <a:pt x="155649" y="608037"/>
                    <a:pt x="155649" y="608037"/>
                    <a:pt x="155649" y="608037"/>
                  </a:cubicBezTo>
                  <a:cubicBezTo>
                    <a:pt x="155649" y="608037"/>
                    <a:pt x="155649" y="608037"/>
                    <a:pt x="155649" y="608037"/>
                  </a:cubicBezTo>
                  <a:close/>
                  <a:moveTo>
                    <a:pt x="208584" y="576294"/>
                  </a:moveTo>
                  <a:cubicBezTo>
                    <a:pt x="208584" y="586875"/>
                    <a:pt x="208584" y="597456"/>
                    <a:pt x="212113" y="604510"/>
                  </a:cubicBezTo>
                  <a:cubicBezTo>
                    <a:pt x="212113" y="611564"/>
                    <a:pt x="219171" y="618618"/>
                    <a:pt x="226229" y="622145"/>
                  </a:cubicBezTo>
                  <a:cubicBezTo>
                    <a:pt x="229758" y="622145"/>
                    <a:pt x="233287" y="625672"/>
                    <a:pt x="236816" y="622145"/>
                  </a:cubicBezTo>
                  <a:cubicBezTo>
                    <a:pt x="236816" y="622145"/>
                    <a:pt x="240345" y="615091"/>
                    <a:pt x="240345" y="611564"/>
                  </a:cubicBezTo>
                  <a:cubicBezTo>
                    <a:pt x="240345" y="597456"/>
                    <a:pt x="233287" y="590402"/>
                    <a:pt x="226229" y="579820"/>
                  </a:cubicBezTo>
                  <a:cubicBezTo>
                    <a:pt x="222700" y="576294"/>
                    <a:pt x="215642" y="572767"/>
                    <a:pt x="208584" y="572767"/>
                  </a:cubicBezTo>
                  <a:close/>
                  <a:moveTo>
                    <a:pt x="226229" y="608037"/>
                  </a:moveTo>
                  <a:cubicBezTo>
                    <a:pt x="222700" y="604510"/>
                    <a:pt x="219171" y="597456"/>
                    <a:pt x="215642" y="590402"/>
                  </a:cubicBezTo>
                  <a:cubicBezTo>
                    <a:pt x="226229" y="593929"/>
                    <a:pt x="229758" y="600983"/>
                    <a:pt x="233287" y="611564"/>
                  </a:cubicBezTo>
                  <a:cubicBezTo>
                    <a:pt x="229758" y="615091"/>
                    <a:pt x="226229" y="611564"/>
                    <a:pt x="226229" y="611564"/>
                  </a:cubicBezTo>
                  <a:close/>
                  <a:moveTo>
                    <a:pt x="74482" y="717375"/>
                  </a:moveTo>
                  <a:cubicBezTo>
                    <a:pt x="74482" y="727956"/>
                    <a:pt x="74482" y="735010"/>
                    <a:pt x="81540" y="745591"/>
                  </a:cubicBezTo>
                  <a:cubicBezTo>
                    <a:pt x="81540" y="749118"/>
                    <a:pt x="88598" y="752645"/>
                    <a:pt x="95656" y="749118"/>
                  </a:cubicBezTo>
                  <a:cubicBezTo>
                    <a:pt x="102714" y="727956"/>
                    <a:pt x="95656" y="706793"/>
                    <a:pt x="88598" y="682104"/>
                  </a:cubicBezTo>
                  <a:cubicBezTo>
                    <a:pt x="78011" y="696212"/>
                    <a:pt x="78011" y="706793"/>
                    <a:pt x="78011" y="717375"/>
                  </a:cubicBezTo>
                  <a:close/>
                  <a:moveTo>
                    <a:pt x="85069" y="713847"/>
                  </a:moveTo>
                  <a:cubicBezTo>
                    <a:pt x="85069" y="720901"/>
                    <a:pt x="85069" y="724428"/>
                    <a:pt x="88598" y="731482"/>
                  </a:cubicBezTo>
                  <a:cubicBezTo>
                    <a:pt x="86234" y="726792"/>
                    <a:pt x="85069" y="720901"/>
                    <a:pt x="85069" y="713847"/>
                  </a:cubicBezTo>
                  <a:close/>
                  <a:moveTo>
                    <a:pt x="261519" y="713847"/>
                  </a:moveTo>
                  <a:cubicBezTo>
                    <a:pt x="261519" y="731482"/>
                    <a:pt x="261519" y="749118"/>
                    <a:pt x="272106" y="763226"/>
                  </a:cubicBezTo>
                  <a:cubicBezTo>
                    <a:pt x="272106" y="766753"/>
                    <a:pt x="279164" y="770280"/>
                    <a:pt x="286222" y="770280"/>
                  </a:cubicBezTo>
                  <a:cubicBezTo>
                    <a:pt x="293280" y="759699"/>
                    <a:pt x="289751" y="752645"/>
                    <a:pt x="286222" y="742064"/>
                  </a:cubicBezTo>
                  <a:cubicBezTo>
                    <a:pt x="282693" y="731482"/>
                    <a:pt x="279164" y="717375"/>
                    <a:pt x="261519" y="713847"/>
                  </a:cubicBezTo>
                  <a:close/>
                  <a:moveTo>
                    <a:pt x="268577" y="731482"/>
                  </a:moveTo>
                  <a:cubicBezTo>
                    <a:pt x="279164" y="738536"/>
                    <a:pt x="279164" y="745591"/>
                    <a:pt x="279164" y="756171"/>
                  </a:cubicBezTo>
                  <a:cubicBezTo>
                    <a:pt x="272106" y="749118"/>
                    <a:pt x="268577" y="742064"/>
                    <a:pt x="268577" y="731482"/>
                  </a:cubicBezTo>
                  <a:close/>
                </a:path>
              </a:pathLst>
            </a:custGeom>
            <a:solidFill>
              <a:srgbClr val="F3745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sp>
        <p:nvSpPr>
          <p:cNvPr id="1122" name="Google Shape;1122;p40"/>
          <p:cNvSpPr txBox="1">
            <a:spLocks noGrp="1"/>
          </p:cNvSpPr>
          <p:nvPr>
            <p:ph type="body" idx="1"/>
          </p:nvPr>
        </p:nvSpPr>
        <p:spPr>
          <a:xfrm>
            <a:off x="269725" y="899873"/>
            <a:ext cx="7559700" cy="7437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50B4D9"/>
              </a:buClr>
              <a:buSzPts val="2900"/>
              <a:buNone/>
            </a:pPr>
            <a:r>
              <a:rPr lang="en-GB">
                <a:solidFill>
                  <a:srgbClr val="50B4D9"/>
                </a:solidFill>
              </a:rPr>
              <a:t>Échange de recettes du patrimoine ACTIN</a:t>
            </a:r>
            <a:endParaRPr/>
          </a:p>
        </p:txBody>
      </p:sp>
      <p:sp>
        <p:nvSpPr>
          <p:cNvPr id="1123" name="Google Shape;1123;p40"/>
          <p:cNvSpPr txBox="1"/>
          <p:nvPr/>
        </p:nvSpPr>
        <p:spPr>
          <a:xfrm>
            <a:off x="787276" y="7236525"/>
            <a:ext cx="2874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rgbClr val="F3745D"/>
                </a:solidFill>
                <a:latin typeface="Calibri"/>
                <a:ea typeface="Calibri"/>
                <a:cs typeface="Calibri"/>
                <a:sym typeface="Calibri"/>
              </a:rPr>
              <a:t>Instructions de cuisson :</a:t>
            </a:r>
            <a:endParaRPr sz="1400" b="1" i="0" u="none" strike="noStrike" cap="none">
              <a:solidFill>
                <a:srgbClr val="F3745D"/>
              </a:solidFill>
              <a:latin typeface="Calibri"/>
              <a:ea typeface="Calibri"/>
              <a:cs typeface="Calibri"/>
              <a:sym typeface="Calibri"/>
            </a:endParaRPr>
          </a:p>
        </p:txBody>
      </p:sp>
      <p:sp>
        <p:nvSpPr>
          <p:cNvPr id="1124" name="Google Shape;1124;p40"/>
          <p:cNvSpPr txBox="1"/>
          <p:nvPr/>
        </p:nvSpPr>
        <p:spPr>
          <a:xfrm>
            <a:off x="4042443" y="4606950"/>
            <a:ext cx="21714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rgbClr val="F3745D"/>
                </a:solidFill>
                <a:latin typeface="Calibri"/>
                <a:ea typeface="Calibri"/>
                <a:cs typeface="Calibri"/>
                <a:sym typeface="Calibri"/>
              </a:rPr>
              <a:t>Liste des ingrédients :</a:t>
            </a:r>
            <a:endParaRPr sz="1400" b="0" i="0" u="none" strike="noStrike" cap="none">
              <a:solidFill>
                <a:srgbClr val="000000"/>
              </a:solidFill>
              <a:latin typeface="Arial"/>
              <a:ea typeface="Arial"/>
              <a:cs typeface="Arial"/>
              <a:sym typeface="Arial"/>
            </a:endParaRPr>
          </a:p>
        </p:txBody>
      </p:sp>
      <p:sp>
        <p:nvSpPr>
          <p:cNvPr id="1125" name="Google Shape;1125;p40"/>
          <p:cNvSpPr/>
          <p:nvPr/>
        </p:nvSpPr>
        <p:spPr>
          <a:xfrm>
            <a:off x="3936253" y="1721261"/>
            <a:ext cx="2593812" cy="2502224"/>
          </a:xfrm>
          <a:custGeom>
            <a:avLst/>
            <a:gdLst/>
            <a:ahLst/>
            <a:cxnLst/>
            <a:rect l="l" t="t" r="r" b="b"/>
            <a:pathLst>
              <a:path w="2593812" h="2502224" extrusionOk="0">
                <a:moveTo>
                  <a:pt x="2498530" y="377391"/>
                </a:moveTo>
                <a:cubicBezTo>
                  <a:pt x="2502059" y="349175"/>
                  <a:pt x="2505587" y="317432"/>
                  <a:pt x="2509117" y="285688"/>
                </a:cubicBezTo>
                <a:cubicBezTo>
                  <a:pt x="2509117" y="275107"/>
                  <a:pt x="2509117" y="264527"/>
                  <a:pt x="2502059" y="257472"/>
                </a:cubicBezTo>
                <a:cubicBezTo>
                  <a:pt x="2495001" y="250418"/>
                  <a:pt x="2498530" y="243364"/>
                  <a:pt x="2502059" y="236310"/>
                </a:cubicBezTo>
                <a:cubicBezTo>
                  <a:pt x="2505587" y="215148"/>
                  <a:pt x="2512646" y="197513"/>
                  <a:pt x="2516175" y="176351"/>
                </a:cubicBezTo>
                <a:cubicBezTo>
                  <a:pt x="2516175" y="165770"/>
                  <a:pt x="2523232" y="151661"/>
                  <a:pt x="2516175" y="141081"/>
                </a:cubicBezTo>
                <a:cubicBezTo>
                  <a:pt x="2516175" y="134026"/>
                  <a:pt x="2509117" y="126972"/>
                  <a:pt x="2509117" y="119918"/>
                </a:cubicBezTo>
                <a:cubicBezTo>
                  <a:pt x="2505587" y="102283"/>
                  <a:pt x="2509117" y="84648"/>
                  <a:pt x="2519704" y="67013"/>
                </a:cubicBezTo>
                <a:cubicBezTo>
                  <a:pt x="2526762" y="49378"/>
                  <a:pt x="2533820" y="28216"/>
                  <a:pt x="2526762" y="14108"/>
                </a:cubicBezTo>
                <a:cubicBezTo>
                  <a:pt x="2526762" y="14108"/>
                  <a:pt x="2526762" y="14108"/>
                  <a:pt x="2526762" y="14108"/>
                </a:cubicBezTo>
                <a:lnTo>
                  <a:pt x="1866840" y="28216"/>
                </a:lnTo>
                <a:cubicBezTo>
                  <a:pt x="1866840" y="28216"/>
                  <a:pt x="1866840" y="28216"/>
                  <a:pt x="1866840" y="28216"/>
                </a:cubicBezTo>
                <a:cubicBezTo>
                  <a:pt x="1570403" y="17635"/>
                  <a:pt x="557582" y="7054"/>
                  <a:pt x="490530" y="7054"/>
                </a:cubicBezTo>
                <a:cubicBezTo>
                  <a:pt x="409363" y="7054"/>
                  <a:pt x="363487" y="0"/>
                  <a:pt x="296436" y="0"/>
                </a:cubicBezTo>
                <a:cubicBezTo>
                  <a:pt x="229385" y="0"/>
                  <a:pt x="187037" y="0"/>
                  <a:pt x="148218" y="3527"/>
                </a:cubicBezTo>
                <a:cubicBezTo>
                  <a:pt x="77638" y="10581"/>
                  <a:pt x="21174" y="63486"/>
                  <a:pt x="0" y="134026"/>
                </a:cubicBezTo>
                <a:cubicBezTo>
                  <a:pt x="0" y="134026"/>
                  <a:pt x="3529" y="275107"/>
                  <a:pt x="7058" y="342121"/>
                </a:cubicBezTo>
                <a:cubicBezTo>
                  <a:pt x="7058" y="409134"/>
                  <a:pt x="7058" y="656025"/>
                  <a:pt x="7058" y="782998"/>
                </a:cubicBezTo>
                <a:cubicBezTo>
                  <a:pt x="7058" y="909971"/>
                  <a:pt x="7058" y="941714"/>
                  <a:pt x="7058" y="1036944"/>
                </a:cubicBezTo>
                <a:cubicBezTo>
                  <a:pt x="7058" y="1135700"/>
                  <a:pt x="14116" y="1315578"/>
                  <a:pt x="7058" y="1513091"/>
                </a:cubicBezTo>
                <a:cubicBezTo>
                  <a:pt x="7058" y="1710605"/>
                  <a:pt x="14116" y="2285509"/>
                  <a:pt x="14116" y="2327833"/>
                </a:cubicBezTo>
                <a:cubicBezTo>
                  <a:pt x="14116" y="2370157"/>
                  <a:pt x="31761" y="2416009"/>
                  <a:pt x="45877" y="2437171"/>
                </a:cubicBezTo>
                <a:cubicBezTo>
                  <a:pt x="67051" y="2465387"/>
                  <a:pt x="102341" y="2483022"/>
                  <a:pt x="141160" y="2483022"/>
                </a:cubicBezTo>
                <a:lnTo>
                  <a:pt x="1213975" y="2500657"/>
                </a:lnTo>
                <a:cubicBezTo>
                  <a:pt x="1249265" y="2504184"/>
                  <a:pt x="2103282" y="2500657"/>
                  <a:pt x="2187978" y="2500657"/>
                </a:cubicBezTo>
                <a:cubicBezTo>
                  <a:pt x="2269145" y="2500657"/>
                  <a:pt x="2304435" y="2500657"/>
                  <a:pt x="2371486" y="2497130"/>
                </a:cubicBezTo>
                <a:cubicBezTo>
                  <a:pt x="2438537" y="2497130"/>
                  <a:pt x="2554994" y="2490076"/>
                  <a:pt x="2593812" y="2486549"/>
                </a:cubicBezTo>
                <a:cubicBezTo>
                  <a:pt x="2593812" y="2479495"/>
                  <a:pt x="2593812" y="2468914"/>
                  <a:pt x="2586755" y="2461860"/>
                </a:cubicBezTo>
                <a:cubicBezTo>
                  <a:pt x="2586755" y="2461860"/>
                  <a:pt x="2583226" y="2458332"/>
                  <a:pt x="2579697" y="2454806"/>
                </a:cubicBezTo>
                <a:cubicBezTo>
                  <a:pt x="2579697" y="2454806"/>
                  <a:pt x="2579697" y="2447752"/>
                  <a:pt x="2579697" y="2444225"/>
                </a:cubicBezTo>
                <a:cubicBezTo>
                  <a:pt x="2579697" y="2433644"/>
                  <a:pt x="2579697" y="2423062"/>
                  <a:pt x="2583226" y="2416009"/>
                </a:cubicBezTo>
                <a:cubicBezTo>
                  <a:pt x="2583226" y="2412482"/>
                  <a:pt x="2583226" y="2405427"/>
                  <a:pt x="2583226" y="2401901"/>
                </a:cubicBezTo>
                <a:cubicBezTo>
                  <a:pt x="2583226" y="2394846"/>
                  <a:pt x="2569110" y="2391319"/>
                  <a:pt x="2569110" y="2380739"/>
                </a:cubicBezTo>
                <a:cubicBezTo>
                  <a:pt x="2569110" y="2373684"/>
                  <a:pt x="2576167" y="2370157"/>
                  <a:pt x="2576167" y="2363104"/>
                </a:cubicBezTo>
                <a:cubicBezTo>
                  <a:pt x="2576167" y="2363104"/>
                  <a:pt x="2572639" y="2359576"/>
                  <a:pt x="2569110" y="2356049"/>
                </a:cubicBezTo>
                <a:cubicBezTo>
                  <a:pt x="2565581" y="2352522"/>
                  <a:pt x="2562052" y="2341941"/>
                  <a:pt x="2569110" y="2334887"/>
                </a:cubicBezTo>
                <a:cubicBezTo>
                  <a:pt x="2576167" y="2324306"/>
                  <a:pt x="2569110" y="2306671"/>
                  <a:pt x="2565581" y="2296090"/>
                </a:cubicBezTo>
                <a:cubicBezTo>
                  <a:pt x="2562052" y="2292563"/>
                  <a:pt x="2554994" y="2289036"/>
                  <a:pt x="2551465" y="2285509"/>
                </a:cubicBezTo>
                <a:cubicBezTo>
                  <a:pt x="2544407" y="2278455"/>
                  <a:pt x="2540877" y="2267874"/>
                  <a:pt x="2537349" y="2253766"/>
                </a:cubicBezTo>
                <a:cubicBezTo>
                  <a:pt x="2537349" y="2243185"/>
                  <a:pt x="2530291" y="2232603"/>
                  <a:pt x="2530291" y="2222023"/>
                </a:cubicBezTo>
                <a:cubicBezTo>
                  <a:pt x="2523232" y="2197333"/>
                  <a:pt x="2516175" y="2172644"/>
                  <a:pt x="2523232" y="2147955"/>
                </a:cubicBezTo>
                <a:cubicBezTo>
                  <a:pt x="2523232" y="2130320"/>
                  <a:pt x="2537349" y="2112685"/>
                  <a:pt x="2530291" y="2095050"/>
                </a:cubicBezTo>
                <a:cubicBezTo>
                  <a:pt x="2526762" y="2084469"/>
                  <a:pt x="2516175" y="2077415"/>
                  <a:pt x="2516175" y="2063307"/>
                </a:cubicBezTo>
                <a:cubicBezTo>
                  <a:pt x="2516175" y="2049198"/>
                  <a:pt x="2533820" y="2035090"/>
                  <a:pt x="2526762" y="2020982"/>
                </a:cubicBezTo>
                <a:cubicBezTo>
                  <a:pt x="2526762" y="2013928"/>
                  <a:pt x="2516175" y="2006874"/>
                  <a:pt x="2516175" y="1999820"/>
                </a:cubicBezTo>
                <a:cubicBezTo>
                  <a:pt x="2516175" y="1996293"/>
                  <a:pt x="2519704" y="1992766"/>
                  <a:pt x="2523232" y="1989239"/>
                </a:cubicBezTo>
                <a:cubicBezTo>
                  <a:pt x="2523232" y="1982185"/>
                  <a:pt x="2523232" y="1978658"/>
                  <a:pt x="2523232" y="1971604"/>
                </a:cubicBezTo>
                <a:cubicBezTo>
                  <a:pt x="2512646" y="1946915"/>
                  <a:pt x="2502059" y="1922226"/>
                  <a:pt x="2505587" y="1894010"/>
                </a:cubicBezTo>
                <a:cubicBezTo>
                  <a:pt x="2505587" y="1883429"/>
                  <a:pt x="2509117" y="1865793"/>
                  <a:pt x="2505587" y="1855212"/>
                </a:cubicBezTo>
                <a:cubicBezTo>
                  <a:pt x="2502059" y="1848158"/>
                  <a:pt x="2495001" y="1841104"/>
                  <a:pt x="2487942" y="1834050"/>
                </a:cubicBezTo>
                <a:cubicBezTo>
                  <a:pt x="2477356" y="1819942"/>
                  <a:pt x="2480885" y="1802307"/>
                  <a:pt x="2487942" y="1788199"/>
                </a:cubicBezTo>
                <a:cubicBezTo>
                  <a:pt x="2487942" y="1781145"/>
                  <a:pt x="2495001" y="1774091"/>
                  <a:pt x="2491472" y="1767037"/>
                </a:cubicBezTo>
                <a:cubicBezTo>
                  <a:pt x="2491472" y="1763510"/>
                  <a:pt x="2487942" y="1759983"/>
                  <a:pt x="2484414" y="1756456"/>
                </a:cubicBezTo>
                <a:cubicBezTo>
                  <a:pt x="2463240" y="1724713"/>
                  <a:pt x="2477356" y="1682388"/>
                  <a:pt x="2459711" y="1647118"/>
                </a:cubicBezTo>
                <a:cubicBezTo>
                  <a:pt x="2456182" y="1640064"/>
                  <a:pt x="2449124" y="1633010"/>
                  <a:pt x="2449124" y="1622429"/>
                </a:cubicBezTo>
                <a:cubicBezTo>
                  <a:pt x="2442066" y="1597740"/>
                  <a:pt x="2466769" y="1573051"/>
                  <a:pt x="2470297" y="1548362"/>
                </a:cubicBezTo>
                <a:cubicBezTo>
                  <a:pt x="2470297" y="1541308"/>
                  <a:pt x="2470297" y="1530727"/>
                  <a:pt x="2463240" y="1523673"/>
                </a:cubicBezTo>
                <a:cubicBezTo>
                  <a:pt x="2463240" y="1523673"/>
                  <a:pt x="2459711" y="1523673"/>
                  <a:pt x="2459711" y="1520145"/>
                </a:cubicBezTo>
                <a:cubicBezTo>
                  <a:pt x="2452652" y="1509564"/>
                  <a:pt x="2473827" y="1495456"/>
                  <a:pt x="2466769" y="1484875"/>
                </a:cubicBezTo>
                <a:cubicBezTo>
                  <a:pt x="2466769" y="1477821"/>
                  <a:pt x="2456182" y="1477821"/>
                  <a:pt x="2452652" y="1470767"/>
                </a:cubicBezTo>
                <a:cubicBezTo>
                  <a:pt x="2452652" y="1463713"/>
                  <a:pt x="2452652" y="1460186"/>
                  <a:pt x="2452652" y="1453132"/>
                </a:cubicBezTo>
                <a:cubicBezTo>
                  <a:pt x="2452652" y="1446078"/>
                  <a:pt x="2452652" y="1435497"/>
                  <a:pt x="2445595" y="1428443"/>
                </a:cubicBezTo>
                <a:cubicBezTo>
                  <a:pt x="2445595" y="1421389"/>
                  <a:pt x="2442066" y="1410808"/>
                  <a:pt x="2445595" y="1403754"/>
                </a:cubicBezTo>
                <a:cubicBezTo>
                  <a:pt x="2438537" y="1364957"/>
                  <a:pt x="2427950" y="1329686"/>
                  <a:pt x="2420892" y="1290889"/>
                </a:cubicBezTo>
                <a:cubicBezTo>
                  <a:pt x="2420892" y="1280308"/>
                  <a:pt x="2417362" y="1266200"/>
                  <a:pt x="2420892" y="1255619"/>
                </a:cubicBezTo>
                <a:cubicBezTo>
                  <a:pt x="2420892" y="1248565"/>
                  <a:pt x="2427950" y="1241511"/>
                  <a:pt x="2431479" y="1234457"/>
                </a:cubicBezTo>
                <a:cubicBezTo>
                  <a:pt x="2435007" y="1223876"/>
                  <a:pt x="2435007" y="1213295"/>
                  <a:pt x="2438537" y="1202714"/>
                </a:cubicBezTo>
                <a:cubicBezTo>
                  <a:pt x="2438537" y="1195660"/>
                  <a:pt x="2438537" y="1185078"/>
                  <a:pt x="2438537" y="1178025"/>
                </a:cubicBezTo>
                <a:cubicBezTo>
                  <a:pt x="2438537" y="1170971"/>
                  <a:pt x="2431479" y="1167443"/>
                  <a:pt x="2431479" y="1160389"/>
                </a:cubicBezTo>
                <a:cubicBezTo>
                  <a:pt x="2427950" y="1139227"/>
                  <a:pt x="2445595" y="1118065"/>
                  <a:pt x="2438537" y="1100430"/>
                </a:cubicBezTo>
                <a:cubicBezTo>
                  <a:pt x="2438537" y="1096903"/>
                  <a:pt x="2431479" y="1093376"/>
                  <a:pt x="2431479" y="1089849"/>
                </a:cubicBezTo>
                <a:cubicBezTo>
                  <a:pt x="2427950" y="1079268"/>
                  <a:pt x="2431479" y="1068687"/>
                  <a:pt x="2431479" y="1058106"/>
                </a:cubicBezTo>
                <a:cubicBezTo>
                  <a:pt x="2431479" y="1040471"/>
                  <a:pt x="2420892" y="1026363"/>
                  <a:pt x="2410305" y="1012255"/>
                </a:cubicBezTo>
                <a:cubicBezTo>
                  <a:pt x="2403247" y="1001673"/>
                  <a:pt x="2392660" y="987566"/>
                  <a:pt x="2396189" y="973457"/>
                </a:cubicBezTo>
                <a:cubicBezTo>
                  <a:pt x="2396189" y="962876"/>
                  <a:pt x="2406776" y="955822"/>
                  <a:pt x="2413834" y="948768"/>
                </a:cubicBezTo>
                <a:cubicBezTo>
                  <a:pt x="2427950" y="934660"/>
                  <a:pt x="2442066" y="917025"/>
                  <a:pt x="2449124" y="895863"/>
                </a:cubicBezTo>
                <a:cubicBezTo>
                  <a:pt x="2466769" y="853539"/>
                  <a:pt x="2463240" y="804160"/>
                  <a:pt x="2477356" y="761836"/>
                </a:cubicBezTo>
                <a:cubicBezTo>
                  <a:pt x="2477356" y="761836"/>
                  <a:pt x="2477356" y="754782"/>
                  <a:pt x="2477356" y="751255"/>
                </a:cubicBezTo>
                <a:cubicBezTo>
                  <a:pt x="2477356" y="747728"/>
                  <a:pt x="2477356" y="744201"/>
                  <a:pt x="2477356" y="740674"/>
                </a:cubicBezTo>
                <a:cubicBezTo>
                  <a:pt x="2473827" y="723039"/>
                  <a:pt x="2477356" y="701877"/>
                  <a:pt x="2484414" y="684242"/>
                </a:cubicBezTo>
                <a:cubicBezTo>
                  <a:pt x="2473827" y="648971"/>
                  <a:pt x="2480885" y="603120"/>
                  <a:pt x="2491472" y="567850"/>
                </a:cubicBezTo>
                <a:cubicBezTo>
                  <a:pt x="2491472" y="567850"/>
                  <a:pt x="2491472" y="560796"/>
                  <a:pt x="2491472" y="557269"/>
                </a:cubicBezTo>
                <a:cubicBezTo>
                  <a:pt x="2491472" y="557269"/>
                  <a:pt x="2491472" y="550215"/>
                  <a:pt x="2487942" y="550215"/>
                </a:cubicBezTo>
                <a:cubicBezTo>
                  <a:pt x="2480885" y="539634"/>
                  <a:pt x="2495001" y="525526"/>
                  <a:pt x="2498530" y="511418"/>
                </a:cubicBezTo>
                <a:cubicBezTo>
                  <a:pt x="2498530" y="500837"/>
                  <a:pt x="2495001" y="490256"/>
                  <a:pt x="2487942" y="483202"/>
                </a:cubicBezTo>
                <a:cubicBezTo>
                  <a:pt x="2484414" y="472620"/>
                  <a:pt x="2480885" y="462039"/>
                  <a:pt x="2487942" y="454985"/>
                </a:cubicBezTo>
                <a:cubicBezTo>
                  <a:pt x="2491472" y="447931"/>
                  <a:pt x="2498530" y="444404"/>
                  <a:pt x="2498530" y="437350"/>
                </a:cubicBezTo>
                <a:cubicBezTo>
                  <a:pt x="2498530" y="437350"/>
                  <a:pt x="2498530" y="433823"/>
                  <a:pt x="2498530" y="430296"/>
                </a:cubicBezTo>
                <a:cubicBezTo>
                  <a:pt x="2498530" y="426769"/>
                  <a:pt x="2498530" y="423242"/>
                  <a:pt x="2498530" y="419715"/>
                </a:cubicBezTo>
                <a:cubicBezTo>
                  <a:pt x="2498530" y="405607"/>
                  <a:pt x="2505587" y="391499"/>
                  <a:pt x="2505587" y="380918"/>
                </a:cubicBezTo>
              </a:path>
            </a:pathLst>
          </a:custGeom>
          <a:solidFill>
            <a:srgbClr val="F9EDD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1126" name="Google Shape;1126;p40"/>
          <p:cNvSpPr txBox="1"/>
          <p:nvPr/>
        </p:nvSpPr>
        <p:spPr>
          <a:xfrm>
            <a:off x="4165001" y="2983775"/>
            <a:ext cx="2136300" cy="13854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200"/>
              <a:buFont typeface="Arial"/>
              <a:buNone/>
            </a:pPr>
            <a:r>
              <a:rPr lang="en-GB" sz="1200" b="1" i="0" u="none" strike="noStrike" cap="none">
                <a:solidFill>
                  <a:srgbClr val="0C2D45"/>
                </a:solidFill>
                <a:latin typeface="Calibri"/>
                <a:ea typeface="Calibri"/>
                <a:cs typeface="Calibri"/>
                <a:sym typeface="Calibri"/>
              </a:rPr>
              <a:t>Temps de préparation :</a:t>
            </a:r>
            <a:br>
              <a:rPr lang="en-GB" sz="1200" b="1" i="0" u="none" strike="noStrike" cap="none">
                <a:solidFill>
                  <a:srgbClr val="0C2D45"/>
                </a:solidFill>
                <a:latin typeface="Calibri"/>
                <a:ea typeface="Calibri"/>
                <a:cs typeface="Calibri"/>
                <a:sym typeface="Calibri"/>
              </a:rPr>
            </a:br>
            <a:r>
              <a:rPr lang="en-GB" sz="1200" b="1" i="0" u="none" strike="noStrike" cap="none">
                <a:solidFill>
                  <a:srgbClr val="0C2D45"/>
                </a:solidFill>
                <a:latin typeface="Calibri"/>
                <a:ea typeface="Calibri"/>
                <a:cs typeface="Calibri"/>
                <a:sym typeface="Calibri"/>
              </a:rPr>
              <a:t>Temps de cuisson :</a:t>
            </a:r>
            <a:br>
              <a:rPr lang="en-GB" sz="1200" b="1" i="0" u="none" strike="noStrike" cap="none">
                <a:solidFill>
                  <a:srgbClr val="0C2D45"/>
                </a:solidFill>
                <a:latin typeface="Calibri"/>
                <a:ea typeface="Calibri"/>
                <a:cs typeface="Calibri"/>
                <a:sym typeface="Calibri"/>
              </a:rPr>
            </a:br>
            <a:r>
              <a:rPr lang="en-GB" sz="1200" b="1" i="0" u="none" strike="noStrike" cap="none">
                <a:solidFill>
                  <a:srgbClr val="0C2D45"/>
                </a:solidFill>
                <a:latin typeface="Calibri"/>
                <a:ea typeface="Calibri"/>
                <a:cs typeface="Calibri"/>
                <a:sym typeface="Calibri"/>
              </a:rPr>
              <a:t>Portions :</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200"/>
              <a:buFont typeface="Arial"/>
              <a:buNone/>
            </a:pPr>
            <a:endParaRPr sz="1200" b="1" i="0" u="none" strike="noStrike" cap="none">
              <a:solidFill>
                <a:srgbClr val="0C2D45"/>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1200"/>
              <a:buFont typeface="Arial"/>
              <a:buNone/>
            </a:pPr>
            <a:endParaRPr sz="1200" b="1" i="0" u="none" strike="noStrike" cap="none">
              <a:solidFill>
                <a:srgbClr val="0C2D45"/>
              </a:solidFill>
              <a:latin typeface="Calibri"/>
              <a:ea typeface="Calibri"/>
              <a:cs typeface="Calibri"/>
              <a:sym typeface="Calibri"/>
            </a:endParaRPr>
          </a:p>
        </p:txBody>
      </p:sp>
      <p:grpSp>
        <p:nvGrpSpPr>
          <p:cNvPr id="1127" name="Google Shape;1127;p40"/>
          <p:cNvGrpSpPr/>
          <p:nvPr/>
        </p:nvGrpSpPr>
        <p:grpSpPr>
          <a:xfrm>
            <a:off x="4080022" y="5080551"/>
            <a:ext cx="2436790" cy="1824086"/>
            <a:chOff x="854724" y="5061154"/>
            <a:chExt cx="5635500" cy="1824086"/>
          </a:xfrm>
        </p:grpSpPr>
        <p:cxnSp>
          <p:nvCxnSpPr>
            <p:cNvPr id="1128" name="Google Shape;1128;p40"/>
            <p:cNvCxnSpPr/>
            <p:nvPr/>
          </p:nvCxnSpPr>
          <p:spPr>
            <a:xfrm>
              <a:off x="854724" y="5061154"/>
              <a:ext cx="5635500" cy="0"/>
            </a:xfrm>
            <a:prstGeom prst="straightConnector1">
              <a:avLst/>
            </a:prstGeom>
            <a:noFill/>
            <a:ln w="12700" cap="flat" cmpd="sng">
              <a:solidFill>
                <a:srgbClr val="0C2D45"/>
              </a:solidFill>
              <a:prstDash val="dot"/>
              <a:miter lim="800000"/>
              <a:headEnd type="none" w="sm" len="sm"/>
              <a:tailEnd type="none" w="sm" len="sm"/>
            </a:ln>
          </p:spPr>
        </p:cxnSp>
        <p:cxnSp>
          <p:nvCxnSpPr>
            <p:cNvPr id="1129" name="Google Shape;1129;p40"/>
            <p:cNvCxnSpPr/>
            <p:nvPr/>
          </p:nvCxnSpPr>
          <p:spPr>
            <a:xfrm>
              <a:off x="854724" y="5263830"/>
              <a:ext cx="5635500" cy="0"/>
            </a:xfrm>
            <a:prstGeom prst="straightConnector1">
              <a:avLst/>
            </a:prstGeom>
            <a:noFill/>
            <a:ln w="12700" cap="flat" cmpd="sng">
              <a:solidFill>
                <a:srgbClr val="0C2D45"/>
              </a:solidFill>
              <a:prstDash val="dot"/>
              <a:miter lim="800000"/>
              <a:headEnd type="none" w="sm" len="sm"/>
              <a:tailEnd type="none" w="sm" len="sm"/>
            </a:ln>
          </p:spPr>
        </p:cxnSp>
        <p:cxnSp>
          <p:nvCxnSpPr>
            <p:cNvPr id="1130" name="Google Shape;1130;p40"/>
            <p:cNvCxnSpPr/>
            <p:nvPr/>
          </p:nvCxnSpPr>
          <p:spPr>
            <a:xfrm>
              <a:off x="854724" y="5466506"/>
              <a:ext cx="5635500" cy="0"/>
            </a:xfrm>
            <a:prstGeom prst="straightConnector1">
              <a:avLst/>
            </a:prstGeom>
            <a:noFill/>
            <a:ln w="12700" cap="flat" cmpd="sng">
              <a:solidFill>
                <a:srgbClr val="0C2D45"/>
              </a:solidFill>
              <a:prstDash val="dot"/>
              <a:miter lim="800000"/>
              <a:headEnd type="none" w="sm" len="sm"/>
              <a:tailEnd type="none" w="sm" len="sm"/>
            </a:ln>
          </p:spPr>
        </p:cxnSp>
        <p:cxnSp>
          <p:nvCxnSpPr>
            <p:cNvPr id="1131" name="Google Shape;1131;p40"/>
            <p:cNvCxnSpPr/>
            <p:nvPr/>
          </p:nvCxnSpPr>
          <p:spPr>
            <a:xfrm>
              <a:off x="854724" y="5669182"/>
              <a:ext cx="5635500" cy="0"/>
            </a:xfrm>
            <a:prstGeom prst="straightConnector1">
              <a:avLst/>
            </a:prstGeom>
            <a:noFill/>
            <a:ln w="12700" cap="flat" cmpd="sng">
              <a:solidFill>
                <a:srgbClr val="0C2D45"/>
              </a:solidFill>
              <a:prstDash val="dot"/>
              <a:miter lim="800000"/>
              <a:headEnd type="none" w="sm" len="sm"/>
              <a:tailEnd type="none" w="sm" len="sm"/>
            </a:ln>
          </p:spPr>
        </p:cxnSp>
        <p:cxnSp>
          <p:nvCxnSpPr>
            <p:cNvPr id="1132" name="Google Shape;1132;p40"/>
            <p:cNvCxnSpPr/>
            <p:nvPr/>
          </p:nvCxnSpPr>
          <p:spPr>
            <a:xfrm>
              <a:off x="854724" y="5871858"/>
              <a:ext cx="5635500" cy="0"/>
            </a:xfrm>
            <a:prstGeom prst="straightConnector1">
              <a:avLst/>
            </a:prstGeom>
            <a:noFill/>
            <a:ln w="12700" cap="flat" cmpd="sng">
              <a:solidFill>
                <a:srgbClr val="0C2D45"/>
              </a:solidFill>
              <a:prstDash val="dot"/>
              <a:miter lim="800000"/>
              <a:headEnd type="none" w="sm" len="sm"/>
              <a:tailEnd type="none" w="sm" len="sm"/>
            </a:ln>
          </p:spPr>
        </p:cxnSp>
        <p:cxnSp>
          <p:nvCxnSpPr>
            <p:cNvPr id="1133" name="Google Shape;1133;p40"/>
            <p:cNvCxnSpPr/>
            <p:nvPr/>
          </p:nvCxnSpPr>
          <p:spPr>
            <a:xfrm>
              <a:off x="854724" y="6074534"/>
              <a:ext cx="5635500" cy="0"/>
            </a:xfrm>
            <a:prstGeom prst="straightConnector1">
              <a:avLst/>
            </a:prstGeom>
            <a:noFill/>
            <a:ln w="12700" cap="flat" cmpd="sng">
              <a:solidFill>
                <a:srgbClr val="0C2D45"/>
              </a:solidFill>
              <a:prstDash val="dot"/>
              <a:miter lim="800000"/>
              <a:headEnd type="none" w="sm" len="sm"/>
              <a:tailEnd type="none" w="sm" len="sm"/>
            </a:ln>
          </p:spPr>
        </p:cxnSp>
        <p:cxnSp>
          <p:nvCxnSpPr>
            <p:cNvPr id="1134" name="Google Shape;1134;p40"/>
            <p:cNvCxnSpPr/>
            <p:nvPr/>
          </p:nvCxnSpPr>
          <p:spPr>
            <a:xfrm>
              <a:off x="854724" y="6277210"/>
              <a:ext cx="5635500" cy="0"/>
            </a:xfrm>
            <a:prstGeom prst="straightConnector1">
              <a:avLst/>
            </a:prstGeom>
            <a:noFill/>
            <a:ln w="12700" cap="flat" cmpd="sng">
              <a:solidFill>
                <a:srgbClr val="0C2D45"/>
              </a:solidFill>
              <a:prstDash val="dot"/>
              <a:miter lim="800000"/>
              <a:headEnd type="none" w="sm" len="sm"/>
              <a:tailEnd type="none" w="sm" len="sm"/>
            </a:ln>
          </p:spPr>
        </p:cxnSp>
        <p:cxnSp>
          <p:nvCxnSpPr>
            <p:cNvPr id="1135" name="Google Shape;1135;p40"/>
            <p:cNvCxnSpPr/>
            <p:nvPr/>
          </p:nvCxnSpPr>
          <p:spPr>
            <a:xfrm>
              <a:off x="854724" y="6479886"/>
              <a:ext cx="5635500" cy="0"/>
            </a:xfrm>
            <a:prstGeom prst="straightConnector1">
              <a:avLst/>
            </a:prstGeom>
            <a:noFill/>
            <a:ln w="12700" cap="flat" cmpd="sng">
              <a:solidFill>
                <a:srgbClr val="0C2D45"/>
              </a:solidFill>
              <a:prstDash val="dot"/>
              <a:miter lim="800000"/>
              <a:headEnd type="none" w="sm" len="sm"/>
              <a:tailEnd type="none" w="sm" len="sm"/>
            </a:ln>
          </p:spPr>
        </p:cxnSp>
        <p:cxnSp>
          <p:nvCxnSpPr>
            <p:cNvPr id="1136" name="Google Shape;1136;p40"/>
            <p:cNvCxnSpPr/>
            <p:nvPr/>
          </p:nvCxnSpPr>
          <p:spPr>
            <a:xfrm>
              <a:off x="854724" y="6682562"/>
              <a:ext cx="5635500" cy="0"/>
            </a:xfrm>
            <a:prstGeom prst="straightConnector1">
              <a:avLst/>
            </a:prstGeom>
            <a:noFill/>
            <a:ln w="12700" cap="flat" cmpd="sng">
              <a:solidFill>
                <a:srgbClr val="0C2D45"/>
              </a:solidFill>
              <a:prstDash val="dot"/>
              <a:miter lim="800000"/>
              <a:headEnd type="none" w="sm" len="sm"/>
              <a:tailEnd type="none" w="sm" len="sm"/>
            </a:ln>
          </p:spPr>
        </p:cxnSp>
        <p:cxnSp>
          <p:nvCxnSpPr>
            <p:cNvPr id="1137" name="Google Shape;1137;p40"/>
            <p:cNvCxnSpPr/>
            <p:nvPr/>
          </p:nvCxnSpPr>
          <p:spPr>
            <a:xfrm>
              <a:off x="854724" y="6885240"/>
              <a:ext cx="5635500" cy="0"/>
            </a:xfrm>
            <a:prstGeom prst="straightConnector1">
              <a:avLst/>
            </a:prstGeom>
            <a:noFill/>
            <a:ln w="12700" cap="flat" cmpd="sng">
              <a:solidFill>
                <a:srgbClr val="0C2D45"/>
              </a:solidFill>
              <a:prstDash val="dot"/>
              <a:miter lim="800000"/>
              <a:headEnd type="none" w="sm" len="sm"/>
              <a:tailEnd type="none" w="sm" len="sm"/>
            </a:ln>
          </p:spPr>
        </p:cxnSp>
      </p:grpSp>
      <p:cxnSp>
        <p:nvCxnSpPr>
          <p:cNvPr id="1138" name="Google Shape;1138;p40"/>
          <p:cNvCxnSpPr/>
          <p:nvPr/>
        </p:nvCxnSpPr>
        <p:spPr>
          <a:xfrm>
            <a:off x="4256335" y="3281699"/>
            <a:ext cx="1887000" cy="0"/>
          </a:xfrm>
          <a:prstGeom prst="straightConnector1">
            <a:avLst/>
          </a:prstGeom>
          <a:noFill/>
          <a:ln w="12700" cap="flat" cmpd="sng">
            <a:solidFill>
              <a:srgbClr val="0C2D45"/>
            </a:solidFill>
            <a:prstDash val="dot"/>
            <a:miter lim="800000"/>
            <a:headEnd type="none" w="sm" len="sm"/>
            <a:tailEnd type="none" w="sm" len="sm"/>
          </a:ln>
        </p:spPr>
      </p:cxnSp>
      <p:cxnSp>
        <p:nvCxnSpPr>
          <p:cNvPr id="1139" name="Google Shape;1139;p40"/>
          <p:cNvCxnSpPr/>
          <p:nvPr/>
        </p:nvCxnSpPr>
        <p:spPr>
          <a:xfrm>
            <a:off x="4256335" y="3554116"/>
            <a:ext cx="1887000" cy="0"/>
          </a:xfrm>
          <a:prstGeom prst="straightConnector1">
            <a:avLst/>
          </a:prstGeom>
          <a:noFill/>
          <a:ln w="12700" cap="flat" cmpd="sng">
            <a:solidFill>
              <a:srgbClr val="0C2D45"/>
            </a:solidFill>
            <a:prstDash val="dot"/>
            <a:miter lim="800000"/>
            <a:headEnd type="none" w="sm" len="sm"/>
            <a:tailEnd type="none" w="sm" len="sm"/>
          </a:ln>
        </p:spPr>
      </p:cxnSp>
      <p:cxnSp>
        <p:nvCxnSpPr>
          <p:cNvPr id="1140" name="Google Shape;1140;p40"/>
          <p:cNvCxnSpPr/>
          <p:nvPr/>
        </p:nvCxnSpPr>
        <p:spPr>
          <a:xfrm>
            <a:off x="4256335" y="3826533"/>
            <a:ext cx="1887000" cy="0"/>
          </a:xfrm>
          <a:prstGeom prst="straightConnector1">
            <a:avLst/>
          </a:prstGeom>
          <a:noFill/>
          <a:ln w="12700" cap="flat" cmpd="sng">
            <a:solidFill>
              <a:srgbClr val="0C2D45"/>
            </a:solidFill>
            <a:prstDash val="dot"/>
            <a:miter lim="800000"/>
            <a:headEnd type="none" w="sm" len="sm"/>
            <a:tailEnd type="none" w="sm" len="sm"/>
          </a:ln>
        </p:spPr>
      </p:cxnSp>
      <p:sp>
        <p:nvSpPr>
          <p:cNvPr id="1141" name="Google Shape;1141;p40"/>
          <p:cNvSpPr txBox="1"/>
          <p:nvPr/>
        </p:nvSpPr>
        <p:spPr>
          <a:xfrm>
            <a:off x="4170316" y="2206562"/>
            <a:ext cx="2617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1" i="1" u="none" strike="noStrike" cap="none">
                <a:solidFill>
                  <a:srgbClr val="F3745D"/>
                </a:solidFill>
                <a:latin typeface="Calibri"/>
                <a:ea typeface="Calibri"/>
                <a:cs typeface="Calibri"/>
                <a:sym typeface="Calibri"/>
              </a:rPr>
              <a:t>Titre de la recette</a:t>
            </a:r>
            <a:endParaRPr sz="1400" b="0" i="0" u="none" strike="noStrike" cap="none">
              <a:solidFill>
                <a:srgbClr val="000000"/>
              </a:solidFill>
              <a:latin typeface="Arial"/>
              <a:ea typeface="Arial"/>
              <a:cs typeface="Arial"/>
              <a:sym typeface="Arial"/>
            </a:endParaRPr>
          </a:p>
        </p:txBody>
      </p:sp>
      <p:sp>
        <p:nvSpPr>
          <p:cNvPr id="1142" name="Google Shape;1142;p40"/>
          <p:cNvSpPr txBox="1"/>
          <p:nvPr/>
        </p:nvSpPr>
        <p:spPr>
          <a:xfrm>
            <a:off x="836527" y="4606950"/>
            <a:ext cx="28740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rgbClr val="F3745D"/>
                </a:solidFill>
                <a:latin typeface="Calibri"/>
                <a:ea typeface="Calibri"/>
                <a:cs typeface="Calibri"/>
                <a:sym typeface="Calibri"/>
              </a:rPr>
              <a:t>L'histoire derrière la recette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F3745D"/>
              </a:solidFill>
              <a:latin typeface="Calibri"/>
              <a:ea typeface="Calibri"/>
              <a:cs typeface="Calibri"/>
              <a:sym typeface="Calibri"/>
            </a:endParaRPr>
          </a:p>
        </p:txBody>
      </p:sp>
      <p:grpSp>
        <p:nvGrpSpPr>
          <p:cNvPr id="1143" name="Google Shape;1143;p40"/>
          <p:cNvGrpSpPr/>
          <p:nvPr/>
        </p:nvGrpSpPr>
        <p:grpSpPr>
          <a:xfrm>
            <a:off x="874142" y="5080551"/>
            <a:ext cx="3027391" cy="1824086"/>
            <a:chOff x="854724" y="5061154"/>
            <a:chExt cx="5635500" cy="1824086"/>
          </a:xfrm>
        </p:grpSpPr>
        <p:cxnSp>
          <p:nvCxnSpPr>
            <p:cNvPr id="1144" name="Google Shape;1144;p40"/>
            <p:cNvCxnSpPr/>
            <p:nvPr/>
          </p:nvCxnSpPr>
          <p:spPr>
            <a:xfrm>
              <a:off x="854724" y="5061154"/>
              <a:ext cx="5635500" cy="0"/>
            </a:xfrm>
            <a:prstGeom prst="straightConnector1">
              <a:avLst/>
            </a:prstGeom>
            <a:noFill/>
            <a:ln w="12700" cap="flat" cmpd="sng">
              <a:solidFill>
                <a:srgbClr val="0C2D45"/>
              </a:solidFill>
              <a:prstDash val="dot"/>
              <a:miter lim="800000"/>
              <a:headEnd type="none" w="sm" len="sm"/>
              <a:tailEnd type="none" w="sm" len="sm"/>
            </a:ln>
          </p:spPr>
        </p:cxnSp>
        <p:cxnSp>
          <p:nvCxnSpPr>
            <p:cNvPr id="1145" name="Google Shape;1145;p40"/>
            <p:cNvCxnSpPr/>
            <p:nvPr/>
          </p:nvCxnSpPr>
          <p:spPr>
            <a:xfrm>
              <a:off x="854724" y="5263830"/>
              <a:ext cx="5635500" cy="0"/>
            </a:xfrm>
            <a:prstGeom prst="straightConnector1">
              <a:avLst/>
            </a:prstGeom>
            <a:noFill/>
            <a:ln w="12700" cap="flat" cmpd="sng">
              <a:solidFill>
                <a:srgbClr val="0C2D45"/>
              </a:solidFill>
              <a:prstDash val="dot"/>
              <a:miter lim="800000"/>
              <a:headEnd type="none" w="sm" len="sm"/>
              <a:tailEnd type="none" w="sm" len="sm"/>
            </a:ln>
          </p:spPr>
        </p:cxnSp>
        <p:cxnSp>
          <p:nvCxnSpPr>
            <p:cNvPr id="1146" name="Google Shape;1146;p40"/>
            <p:cNvCxnSpPr/>
            <p:nvPr/>
          </p:nvCxnSpPr>
          <p:spPr>
            <a:xfrm>
              <a:off x="854724" y="5466506"/>
              <a:ext cx="5635500" cy="0"/>
            </a:xfrm>
            <a:prstGeom prst="straightConnector1">
              <a:avLst/>
            </a:prstGeom>
            <a:noFill/>
            <a:ln w="12700" cap="flat" cmpd="sng">
              <a:solidFill>
                <a:srgbClr val="0C2D45"/>
              </a:solidFill>
              <a:prstDash val="dot"/>
              <a:miter lim="800000"/>
              <a:headEnd type="none" w="sm" len="sm"/>
              <a:tailEnd type="none" w="sm" len="sm"/>
            </a:ln>
          </p:spPr>
        </p:cxnSp>
        <p:cxnSp>
          <p:nvCxnSpPr>
            <p:cNvPr id="1147" name="Google Shape;1147;p40"/>
            <p:cNvCxnSpPr/>
            <p:nvPr/>
          </p:nvCxnSpPr>
          <p:spPr>
            <a:xfrm>
              <a:off x="854724" y="5669182"/>
              <a:ext cx="5635500" cy="0"/>
            </a:xfrm>
            <a:prstGeom prst="straightConnector1">
              <a:avLst/>
            </a:prstGeom>
            <a:noFill/>
            <a:ln w="12700" cap="flat" cmpd="sng">
              <a:solidFill>
                <a:srgbClr val="0C2D45"/>
              </a:solidFill>
              <a:prstDash val="dot"/>
              <a:miter lim="800000"/>
              <a:headEnd type="none" w="sm" len="sm"/>
              <a:tailEnd type="none" w="sm" len="sm"/>
            </a:ln>
          </p:spPr>
        </p:cxnSp>
        <p:cxnSp>
          <p:nvCxnSpPr>
            <p:cNvPr id="1148" name="Google Shape;1148;p40"/>
            <p:cNvCxnSpPr/>
            <p:nvPr/>
          </p:nvCxnSpPr>
          <p:spPr>
            <a:xfrm>
              <a:off x="854724" y="5871858"/>
              <a:ext cx="5635500" cy="0"/>
            </a:xfrm>
            <a:prstGeom prst="straightConnector1">
              <a:avLst/>
            </a:prstGeom>
            <a:noFill/>
            <a:ln w="12700" cap="flat" cmpd="sng">
              <a:solidFill>
                <a:srgbClr val="0C2D45"/>
              </a:solidFill>
              <a:prstDash val="dot"/>
              <a:miter lim="800000"/>
              <a:headEnd type="none" w="sm" len="sm"/>
              <a:tailEnd type="none" w="sm" len="sm"/>
            </a:ln>
          </p:spPr>
        </p:cxnSp>
        <p:cxnSp>
          <p:nvCxnSpPr>
            <p:cNvPr id="1149" name="Google Shape;1149;p40"/>
            <p:cNvCxnSpPr/>
            <p:nvPr/>
          </p:nvCxnSpPr>
          <p:spPr>
            <a:xfrm>
              <a:off x="854724" y="6074534"/>
              <a:ext cx="5635500" cy="0"/>
            </a:xfrm>
            <a:prstGeom prst="straightConnector1">
              <a:avLst/>
            </a:prstGeom>
            <a:noFill/>
            <a:ln w="12700" cap="flat" cmpd="sng">
              <a:solidFill>
                <a:srgbClr val="0C2D45"/>
              </a:solidFill>
              <a:prstDash val="dot"/>
              <a:miter lim="800000"/>
              <a:headEnd type="none" w="sm" len="sm"/>
              <a:tailEnd type="none" w="sm" len="sm"/>
            </a:ln>
          </p:spPr>
        </p:cxnSp>
        <p:cxnSp>
          <p:nvCxnSpPr>
            <p:cNvPr id="1150" name="Google Shape;1150;p40"/>
            <p:cNvCxnSpPr/>
            <p:nvPr/>
          </p:nvCxnSpPr>
          <p:spPr>
            <a:xfrm>
              <a:off x="854724" y="6277210"/>
              <a:ext cx="5635500" cy="0"/>
            </a:xfrm>
            <a:prstGeom prst="straightConnector1">
              <a:avLst/>
            </a:prstGeom>
            <a:noFill/>
            <a:ln w="12700" cap="flat" cmpd="sng">
              <a:solidFill>
                <a:srgbClr val="0C2D45"/>
              </a:solidFill>
              <a:prstDash val="dot"/>
              <a:miter lim="800000"/>
              <a:headEnd type="none" w="sm" len="sm"/>
              <a:tailEnd type="none" w="sm" len="sm"/>
            </a:ln>
          </p:spPr>
        </p:cxnSp>
        <p:cxnSp>
          <p:nvCxnSpPr>
            <p:cNvPr id="1151" name="Google Shape;1151;p40"/>
            <p:cNvCxnSpPr/>
            <p:nvPr/>
          </p:nvCxnSpPr>
          <p:spPr>
            <a:xfrm>
              <a:off x="854724" y="6479886"/>
              <a:ext cx="5635500" cy="0"/>
            </a:xfrm>
            <a:prstGeom prst="straightConnector1">
              <a:avLst/>
            </a:prstGeom>
            <a:noFill/>
            <a:ln w="12700" cap="flat" cmpd="sng">
              <a:solidFill>
                <a:srgbClr val="0C2D45"/>
              </a:solidFill>
              <a:prstDash val="dot"/>
              <a:miter lim="800000"/>
              <a:headEnd type="none" w="sm" len="sm"/>
              <a:tailEnd type="none" w="sm" len="sm"/>
            </a:ln>
          </p:spPr>
        </p:cxnSp>
        <p:cxnSp>
          <p:nvCxnSpPr>
            <p:cNvPr id="1152" name="Google Shape;1152;p40"/>
            <p:cNvCxnSpPr/>
            <p:nvPr/>
          </p:nvCxnSpPr>
          <p:spPr>
            <a:xfrm>
              <a:off x="854724" y="6682562"/>
              <a:ext cx="5635500" cy="0"/>
            </a:xfrm>
            <a:prstGeom prst="straightConnector1">
              <a:avLst/>
            </a:prstGeom>
            <a:noFill/>
            <a:ln w="12700" cap="flat" cmpd="sng">
              <a:solidFill>
                <a:srgbClr val="0C2D45"/>
              </a:solidFill>
              <a:prstDash val="dot"/>
              <a:miter lim="800000"/>
              <a:headEnd type="none" w="sm" len="sm"/>
              <a:tailEnd type="none" w="sm" len="sm"/>
            </a:ln>
          </p:spPr>
        </p:cxnSp>
        <p:cxnSp>
          <p:nvCxnSpPr>
            <p:cNvPr id="1153" name="Google Shape;1153;p40"/>
            <p:cNvCxnSpPr/>
            <p:nvPr/>
          </p:nvCxnSpPr>
          <p:spPr>
            <a:xfrm>
              <a:off x="854724" y="6885240"/>
              <a:ext cx="5635500" cy="0"/>
            </a:xfrm>
            <a:prstGeom prst="straightConnector1">
              <a:avLst/>
            </a:prstGeom>
            <a:noFill/>
            <a:ln w="12700" cap="flat" cmpd="sng">
              <a:solidFill>
                <a:srgbClr val="0C2D45"/>
              </a:solidFill>
              <a:prstDash val="dot"/>
              <a:miter lim="800000"/>
              <a:headEnd type="none" w="sm" len="sm"/>
              <a:tailEnd type="none" w="sm" len="sm"/>
            </a:ln>
          </p:spPr>
        </p:cxnSp>
      </p:grpSp>
      <p:sp>
        <p:nvSpPr>
          <p:cNvPr id="1154" name="Google Shape;1154;p40"/>
          <p:cNvSpPr txBox="1"/>
          <p:nvPr/>
        </p:nvSpPr>
        <p:spPr>
          <a:xfrm>
            <a:off x="836527" y="2016335"/>
            <a:ext cx="3006900" cy="13854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200"/>
              <a:buFont typeface="Arial"/>
              <a:buNone/>
            </a:pPr>
            <a:r>
              <a:rPr lang="en-GB" sz="1200" b="1" i="0" u="none" strike="noStrike" cap="none">
                <a:solidFill>
                  <a:srgbClr val="0C2D45"/>
                </a:solidFill>
                <a:latin typeface="Calibri"/>
                <a:ea typeface="Calibri"/>
                <a:cs typeface="Calibri"/>
                <a:sym typeface="Calibri"/>
              </a:rPr>
              <a:t>Nom :</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200"/>
              <a:buFont typeface="Arial"/>
              <a:buNone/>
            </a:pPr>
            <a:endParaRPr sz="1200" b="1" i="0" u="none" strike="noStrike" cap="none">
              <a:solidFill>
                <a:srgbClr val="0C2D45"/>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1200"/>
              <a:buFont typeface="Arial"/>
              <a:buNone/>
            </a:pPr>
            <a:r>
              <a:rPr lang="en-GB" sz="1200" b="1" i="0" u="none" strike="noStrike" cap="none">
                <a:solidFill>
                  <a:srgbClr val="0C2D45"/>
                </a:solidFill>
                <a:latin typeface="Calibri"/>
                <a:ea typeface="Calibri"/>
                <a:cs typeface="Calibri"/>
                <a:sym typeface="Calibri"/>
              </a:rPr>
              <a:t>Pays d'origine :</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200"/>
              <a:buFont typeface="Arial"/>
              <a:buNone/>
            </a:pPr>
            <a:endParaRPr sz="1200" b="1" i="0" u="none" strike="noStrike" cap="none">
              <a:solidFill>
                <a:srgbClr val="0C2D45"/>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1200"/>
              <a:buFont typeface="Arial"/>
              <a:buNone/>
            </a:pPr>
            <a:r>
              <a:rPr lang="en-GB" sz="1200" b="1" i="0" u="none" strike="noStrike" cap="none">
                <a:solidFill>
                  <a:srgbClr val="0C2D45"/>
                </a:solidFill>
                <a:latin typeface="Calibri"/>
                <a:ea typeface="Calibri"/>
                <a:cs typeface="Calibri"/>
                <a:sym typeface="Calibri"/>
              </a:rPr>
              <a:t>Importance culturelle :</a:t>
            </a:r>
            <a:endParaRPr sz="1200" b="1" i="0" u="none" strike="noStrike" cap="none">
              <a:solidFill>
                <a:srgbClr val="0C2D45"/>
              </a:solidFill>
              <a:latin typeface="Calibri"/>
              <a:ea typeface="Calibri"/>
              <a:cs typeface="Calibri"/>
              <a:sym typeface="Calibri"/>
            </a:endParaRPr>
          </a:p>
        </p:txBody>
      </p:sp>
      <p:grpSp>
        <p:nvGrpSpPr>
          <p:cNvPr id="1155" name="Google Shape;1155;p40"/>
          <p:cNvGrpSpPr/>
          <p:nvPr/>
        </p:nvGrpSpPr>
        <p:grpSpPr>
          <a:xfrm>
            <a:off x="894527" y="2287942"/>
            <a:ext cx="2616270" cy="1368828"/>
            <a:chOff x="812090" y="2714771"/>
            <a:chExt cx="2853386" cy="1368828"/>
          </a:xfrm>
        </p:grpSpPr>
        <p:grpSp>
          <p:nvGrpSpPr>
            <p:cNvPr id="1156" name="Google Shape;1156;p40"/>
            <p:cNvGrpSpPr/>
            <p:nvPr/>
          </p:nvGrpSpPr>
          <p:grpSpPr>
            <a:xfrm>
              <a:off x="812090" y="2714771"/>
              <a:ext cx="2853386" cy="1092441"/>
              <a:chOff x="812095" y="2714771"/>
              <a:chExt cx="1892166" cy="1092441"/>
            </a:xfrm>
          </p:grpSpPr>
          <p:cxnSp>
            <p:nvCxnSpPr>
              <p:cNvPr id="1157" name="Google Shape;1157;p40"/>
              <p:cNvCxnSpPr/>
              <p:nvPr/>
            </p:nvCxnSpPr>
            <p:spPr>
              <a:xfrm>
                <a:off x="812095" y="2714771"/>
                <a:ext cx="1887000" cy="0"/>
              </a:xfrm>
              <a:prstGeom prst="straightConnector1">
                <a:avLst/>
              </a:prstGeom>
              <a:noFill/>
              <a:ln w="12700" cap="flat" cmpd="sng">
                <a:solidFill>
                  <a:srgbClr val="0C2D45"/>
                </a:solidFill>
                <a:prstDash val="dot"/>
                <a:miter lim="800000"/>
                <a:headEnd type="none" w="sm" len="sm"/>
                <a:tailEnd type="none" w="sm" len="sm"/>
              </a:ln>
            </p:spPr>
          </p:cxnSp>
          <p:cxnSp>
            <p:nvCxnSpPr>
              <p:cNvPr id="1158" name="Google Shape;1158;p40"/>
              <p:cNvCxnSpPr/>
              <p:nvPr/>
            </p:nvCxnSpPr>
            <p:spPr>
              <a:xfrm>
                <a:off x="812095" y="2987188"/>
                <a:ext cx="1887000" cy="0"/>
              </a:xfrm>
              <a:prstGeom prst="straightConnector1">
                <a:avLst/>
              </a:prstGeom>
              <a:noFill/>
              <a:ln w="12700" cap="flat" cmpd="sng">
                <a:solidFill>
                  <a:srgbClr val="0C2D45"/>
                </a:solidFill>
                <a:prstDash val="dot"/>
                <a:miter lim="800000"/>
                <a:headEnd type="none" w="sm" len="sm"/>
                <a:tailEnd type="none" w="sm" len="sm"/>
              </a:ln>
            </p:spPr>
          </p:cxnSp>
          <p:cxnSp>
            <p:nvCxnSpPr>
              <p:cNvPr id="1159" name="Google Shape;1159;p40"/>
              <p:cNvCxnSpPr/>
              <p:nvPr/>
            </p:nvCxnSpPr>
            <p:spPr>
              <a:xfrm>
                <a:off x="812095" y="3259605"/>
                <a:ext cx="1887000" cy="0"/>
              </a:xfrm>
              <a:prstGeom prst="straightConnector1">
                <a:avLst/>
              </a:prstGeom>
              <a:noFill/>
              <a:ln w="12700" cap="flat" cmpd="sng">
                <a:solidFill>
                  <a:srgbClr val="0C2D45"/>
                </a:solidFill>
                <a:prstDash val="dot"/>
                <a:miter lim="800000"/>
                <a:headEnd type="none" w="sm" len="sm"/>
                <a:tailEnd type="none" w="sm" len="sm"/>
              </a:ln>
            </p:spPr>
          </p:cxnSp>
          <p:cxnSp>
            <p:nvCxnSpPr>
              <p:cNvPr id="1160" name="Google Shape;1160;p40"/>
              <p:cNvCxnSpPr/>
              <p:nvPr/>
            </p:nvCxnSpPr>
            <p:spPr>
              <a:xfrm>
                <a:off x="817261" y="3534795"/>
                <a:ext cx="1887000" cy="0"/>
              </a:xfrm>
              <a:prstGeom prst="straightConnector1">
                <a:avLst/>
              </a:prstGeom>
              <a:noFill/>
              <a:ln w="12700" cap="flat" cmpd="sng">
                <a:solidFill>
                  <a:srgbClr val="0C2D45"/>
                </a:solidFill>
                <a:prstDash val="dot"/>
                <a:miter lim="800000"/>
                <a:headEnd type="none" w="sm" len="sm"/>
                <a:tailEnd type="none" w="sm" len="sm"/>
              </a:ln>
            </p:spPr>
          </p:cxnSp>
          <p:cxnSp>
            <p:nvCxnSpPr>
              <p:cNvPr id="1161" name="Google Shape;1161;p40"/>
              <p:cNvCxnSpPr/>
              <p:nvPr/>
            </p:nvCxnSpPr>
            <p:spPr>
              <a:xfrm>
                <a:off x="817261" y="3807212"/>
                <a:ext cx="1887000" cy="0"/>
              </a:xfrm>
              <a:prstGeom prst="straightConnector1">
                <a:avLst/>
              </a:prstGeom>
              <a:noFill/>
              <a:ln w="12700" cap="flat" cmpd="sng">
                <a:solidFill>
                  <a:srgbClr val="0C2D45"/>
                </a:solidFill>
                <a:prstDash val="dot"/>
                <a:miter lim="800000"/>
                <a:headEnd type="none" w="sm" len="sm"/>
                <a:tailEnd type="none" w="sm" len="sm"/>
              </a:ln>
            </p:spPr>
          </p:cxnSp>
        </p:grpSp>
        <p:cxnSp>
          <p:nvCxnSpPr>
            <p:cNvPr id="1162" name="Google Shape;1162;p40"/>
            <p:cNvCxnSpPr/>
            <p:nvPr/>
          </p:nvCxnSpPr>
          <p:spPr>
            <a:xfrm>
              <a:off x="817302" y="4083599"/>
              <a:ext cx="2845500" cy="0"/>
            </a:xfrm>
            <a:prstGeom prst="straightConnector1">
              <a:avLst/>
            </a:prstGeom>
            <a:noFill/>
            <a:ln w="12700" cap="flat" cmpd="sng">
              <a:solidFill>
                <a:srgbClr val="0C2D45"/>
              </a:solidFill>
              <a:prstDash val="dot"/>
              <a:miter lim="800000"/>
              <a:headEnd type="none" w="sm" len="sm"/>
              <a:tailEnd type="none" w="sm" len="sm"/>
            </a:ln>
          </p:spPr>
        </p:cxnSp>
      </p:grpSp>
      <p:grpSp>
        <p:nvGrpSpPr>
          <p:cNvPr id="1163" name="Google Shape;1163;p40"/>
          <p:cNvGrpSpPr/>
          <p:nvPr/>
        </p:nvGrpSpPr>
        <p:grpSpPr>
          <a:xfrm>
            <a:off x="894515" y="7731054"/>
            <a:ext cx="5647335" cy="1824086"/>
            <a:chOff x="854724" y="5061154"/>
            <a:chExt cx="5635500" cy="1824086"/>
          </a:xfrm>
        </p:grpSpPr>
        <p:cxnSp>
          <p:nvCxnSpPr>
            <p:cNvPr id="1164" name="Google Shape;1164;p40"/>
            <p:cNvCxnSpPr/>
            <p:nvPr/>
          </p:nvCxnSpPr>
          <p:spPr>
            <a:xfrm>
              <a:off x="854724" y="5061154"/>
              <a:ext cx="5635500" cy="0"/>
            </a:xfrm>
            <a:prstGeom prst="straightConnector1">
              <a:avLst/>
            </a:prstGeom>
            <a:noFill/>
            <a:ln w="12700" cap="flat" cmpd="sng">
              <a:solidFill>
                <a:srgbClr val="0C2D45"/>
              </a:solidFill>
              <a:prstDash val="dot"/>
              <a:miter lim="800000"/>
              <a:headEnd type="none" w="sm" len="sm"/>
              <a:tailEnd type="none" w="sm" len="sm"/>
            </a:ln>
          </p:spPr>
        </p:cxnSp>
        <p:cxnSp>
          <p:nvCxnSpPr>
            <p:cNvPr id="1165" name="Google Shape;1165;p40"/>
            <p:cNvCxnSpPr/>
            <p:nvPr/>
          </p:nvCxnSpPr>
          <p:spPr>
            <a:xfrm>
              <a:off x="854724" y="5263830"/>
              <a:ext cx="5635500" cy="0"/>
            </a:xfrm>
            <a:prstGeom prst="straightConnector1">
              <a:avLst/>
            </a:prstGeom>
            <a:noFill/>
            <a:ln w="12700" cap="flat" cmpd="sng">
              <a:solidFill>
                <a:srgbClr val="0C2D45"/>
              </a:solidFill>
              <a:prstDash val="dot"/>
              <a:miter lim="800000"/>
              <a:headEnd type="none" w="sm" len="sm"/>
              <a:tailEnd type="none" w="sm" len="sm"/>
            </a:ln>
          </p:spPr>
        </p:cxnSp>
        <p:cxnSp>
          <p:nvCxnSpPr>
            <p:cNvPr id="1166" name="Google Shape;1166;p40"/>
            <p:cNvCxnSpPr/>
            <p:nvPr/>
          </p:nvCxnSpPr>
          <p:spPr>
            <a:xfrm>
              <a:off x="854724" y="5466506"/>
              <a:ext cx="5635500" cy="0"/>
            </a:xfrm>
            <a:prstGeom prst="straightConnector1">
              <a:avLst/>
            </a:prstGeom>
            <a:noFill/>
            <a:ln w="12700" cap="flat" cmpd="sng">
              <a:solidFill>
                <a:srgbClr val="0C2D45"/>
              </a:solidFill>
              <a:prstDash val="dot"/>
              <a:miter lim="800000"/>
              <a:headEnd type="none" w="sm" len="sm"/>
              <a:tailEnd type="none" w="sm" len="sm"/>
            </a:ln>
          </p:spPr>
        </p:cxnSp>
        <p:cxnSp>
          <p:nvCxnSpPr>
            <p:cNvPr id="1167" name="Google Shape;1167;p40"/>
            <p:cNvCxnSpPr/>
            <p:nvPr/>
          </p:nvCxnSpPr>
          <p:spPr>
            <a:xfrm>
              <a:off x="854724" y="5669182"/>
              <a:ext cx="5635500" cy="0"/>
            </a:xfrm>
            <a:prstGeom prst="straightConnector1">
              <a:avLst/>
            </a:prstGeom>
            <a:noFill/>
            <a:ln w="12700" cap="flat" cmpd="sng">
              <a:solidFill>
                <a:srgbClr val="0C2D45"/>
              </a:solidFill>
              <a:prstDash val="dot"/>
              <a:miter lim="800000"/>
              <a:headEnd type="none" w="sm" len="sm"/>
              <a:tailEnd type="none" w="sm" len="sm"/>
            </a:ln>
          </p:spPr>
        </p:cxnSp>
        <p:cxnSp>
          <p:nvCxnSpPr>
            <p:cNvPr id="1168" name="Google Shape;1168;p40"/>
            <p:cNvCxnSpPr/>
            <p:nvPr/>
          </p:nvCxnSpPr>
          <p:spPr>
            <a:xfrm>
              <a:off x="854724" y="5871858"/>
              <a:ext cx="5635500" cy="0"/>
            </a:xfrm>
            <a:prstGeom prst="straightConnector1">
              <a:avLst/>
            </a:prstGeom>
            <a:noFill/>
            <a:ln w="12700" cap="flat" cmpd="sng">
              <a:solidFill>
                <a:srgbClr val="0C2D45"/>
              </a:solidFill>
              <a:prstDash val="dot"/>
              <a:miter lim="800000"/>
              <a:headEnd type="none" w="sm" len="sm"/>
              <a:tailEnd type="none" w="sm" len="sm"/>
            </a:ln>
          </p:spPr>
        </p:cxnSp>
        <p:cxnSp>
          <p:nvCxnSpPr>
            <p:cNvPr id="1169" name="Google Shape;1169;p40"/>
            <p:cNvCxnSpPr/>
            <p:nvPr/>
          </p:nvCxnSpPr>
          <p:spPr>
            <a:xfrm>
              <a:off x="854724" y="6074534"/>
              <a:ext cx="5635500" cy="0"/>
            </a:xfrm>
            <a:prstGeom prst="straightConnector1">
              <a:avLst/>
            </a:prstGeom>
            <a:noFill/>
            <a:ln w="12700" cap="flat" cmpd="sng">
              <a:solidFill>
                <a:srgbClr val="0C2D45"/>
              </a:solidFill>
              <a:prstDash val="dot"/>
              <a:miter lim="800000"/>
              <a:headEnd type="none" w="sm" len="sm"/>
              <a:tailEnd type="none" w="sm" len="sm"/>
            </a:ln>
          </p:spPr>
        </p:cxnSp>
        <p:cxnSp>
          <p:nvCxnSpPr>
            <p:cNvPr id="1170" name="Google Shape;1170;p40"/>
            <p:cNvCxnSpPr/>
            <p:nvPr/>
          </p:nvCxnSpPr>
          <p:spPr>
            <a:xfrm>
              <a:off x="854724" y="6277210"/>
              <a:ext cx="5635500" cy="0"/>
            </a:xfrm>
            <a:prstGeom prst="straightConnector1">
              <a:avLst/>
            </a:prstGeom>
            <a:noFill/>
            <a:ln w="12700" cap="flat" cmpd="sng">
              <a:solidFill>
                <a:srgbClr val="0C2D45"/>
              </a:solidFill>
              <a:prstDash val="dot"/>
              <a:miter lim="800000"/>
              <a:headEnd type="none" w="sm" len="sm"/>
              <a:tailEnd type="none" w="sm" len="sm"/>
            </a:ln>
          </p:spPr>
        </p:cxnSp>
        <p:cxnSp>
          <p:nvCxnSpPr>
            <p:cNvPr id="1171" name="Google Shape;1171;p40"/>
            <p:cNvCxnSpPr/>
            <p:nvPr/>
          </p:nvCxnSpPr>
          <p:spPr>
            <a:xfrm>
              <a:off x="854724" y="6479886"/>
              <a:ext cx="5635500" cy="0"/>
            </a:xfrm>
            <a:prstGeom prst="straightConnector1">
              <a:avLst/>
            </a:prstGeom>
            <a:noFill/>
            <a:ln w="12700" cap="flat" cmpd="sng">
              <a:solidFill>
                <a:srgbClr val="0C2D45"/>
              </a:solidFill>
              <a:prstDash val="dot"/>
              <a:miter lim="800000"/>
              <a:headEnd type="none" w="sm" len="sm"/>
              <a:tailEnd type="none" w="sm" len="sm"/>
            </a:ln>
          </p:spPr>
        </p:cxnSp>
        <p:cxnSp>
          <p:nvCxnSpPr>
            <p:cNvPr id="1172" name="Google Shape;1172;p40"/>
            <p:cNvCxnSpPr/>
            <p:nvPr/>
          </p:nvCxnSpPr>
          <p:spPr>
            <a:xfrm>
              <a:off x="854724" y="6682562"/>
              <a:ext cx="5635500" cy="0"/>
            </a:xfrm>
            <a:prstGeom prst="straightConnector1">
              <a:avLst/>
            </a:prstGeom>
            <a:noFill/>
            <a:ln w="12700" cap="flat" cmpd="sng">
              <a:solidFill>
                <a:srgbClr val="0C2D45"/>
              </a:solidFill>
              <a:prstDash val="dot"/>
              <a:miter lim="800000"/>
              <a:headEnd type="none" w="sm" len="sm"/>
              <a:tailEnd type="none" w="sm" len="sm"/>
            </a:ln>
          </p:spPr>
        </p:cxnSp>
        <p:cxnSp>
          <p:nvCxnSpPr>
            <p:cNvPr id="1173" name="Google Shape;1173;p40"/>
            <p:cNvCxnSpPr/>
            <p:nvPr/>
          </p:nvCxnSpPr>
          <p:spPr>
            <a:xfrm>
              <a:off x="854724" y="6885240"/>
              <a:ext cx="5635500" cy="0"/>
            </a:xfrm>
            <a:prstGeom prst="straightConnector1">
              <a:avLst/>
            </a:prstGeom>
            <a:noFill/>
            <a:ln w="12700" cap="flat" cmpd="sng">
              <a:solidFill>
                <a:srgbClr val="0C2D45"/>
              </a:solidFill>
              <a:prstDash val="dot"/>
              <a:miter lim="800000"/>
              <a:headEnd type="none" w="sm" len="sm"/>
              <a:tailEnd type="none" w="sm" len="sm"/>
            </a:ln>
          </p:spPr>
        </p:cxnSp>
      </p:grpSp>
      <p:sp>
        <p:nvSpPr>
          <p:cNvPr id="1174" name="Google Shape;1174;p40"/>
          <p:cNvSpPr/>
          <p:nvPr/>
        </p:nvSpPr>
        <p:spPr>
          <a:xfrm>
            <a:off x="4719690" y="1559018"/>
            <a:ext cx="1041054" cy="306850"/>
          </a:xfrm>
          <a:custGeom>
            <a:avLst/>
            <a:gdLst/>
            <a:ahLst/>
            <a:cxnLst/>
            <a:rect l="l" t="t" r="r" b="b"/>
            <a:pathLst>
              <a:path w="1041054" h="306850" extrusionOk="0">
                <a:moveTo>
                  <a:pt x="7058" y="49378"/>
                </a:moveTo>
                <a:cubicBezTo>
                  <a:pt x="7058" y="49378"/>
                  <a:pt x="0" y="77594"/>
                  <a:pt x="0" y="112865"/>
                </a:cubicBezTo>
                <a:cubicBezTo>
                  <a:pt x="0" y="144608"/>
                  <a:pt x="14116" y="183405"/>
                  <a:pt x="14116" y="197513"/>
                </a:cubicBezTo>
                <a:cubicBezTo>
                  <a:pt x="14116" y="211621"/>
                  <a:pt x="14116" y="218675"/>
                  <a:pt x="14116" y="236310"/>
                </a:cubicBezTo>
                <a:cubicBezTo>
                  <a:pt x="14116" y="253945"/>
                  <a:pt x="14116" y="268054"/>
                  <a:pt x="14116" y="278634"/>
                </a:cubicBezTo>
                <a:cubicBezTo>
                  <a:pt x="14116" y="289216"/>
                  <a:pt x="21174" y="306851"/>
                  <a:pt x="21174" y="306851"/>
                </a:cubicBezTo>
                <a:cubicBezTo>
                  <a:pt x="21174" y="306851"/>
                  <a:pt x="494060" y="289216"/>
                  <a:pt x="575226" y="289216"/>
                </a:cubicBezTo>
                <a:cubicBezTo>
                  <a:pt x="656394" y="289216"/>
                  <a:pt x="861075" y="271580"/>
                  <a:pt x="899894" y="268054"/>
                </a:cubicBezTo>
                <a:cubicBezTo>
                  <a:pt x="938713" y="268054"/>
                  <a:pt x="1026938" y="268054"/>
                  <a:pt x="1026938" y="268054"/>
                </a:cubicBezTo>
                <a:lnTo>
                  <a:pt x="1026938" y="222202"/>
                </a:lnTo>
                <a:cubicBezTo>
                  <a:pt x="1026938" y="222202"/>
                  <a:pt x="1026938" y="190459"/>
                  <a:pt x="1026938" y="186932"/>
                </a:cubicBezTo>
                <a:cubicBezTo>
                  <a:pt x="1026938" y="179878"/>
                  <a:pt x="1041054" y="169297"/>
                  <a:pt x="1041054" y="162243"/>
                </a:cubicBezTo>
                <a:cubicBezTo>
                  <a:pt x="1041054" y="151662"/>
                  <a:pt x="1041054" y="126973"/>
                  <a:pt x="1041054" y="112865"/>
                </a:cubicBezTo>
                <a:cubicBezTo>
                  <a:pt x="1041054" y="98757"/>
                  <a:pt x="1041054" y="81122"/>
                  <a:pt x="1041054" y="70540"/>
                </a:cubicBezTo>
                <a:cubicBezTo>
                  <a:pt x="1041054" y="56433"/>
                  <a:pt x="1037525" y="35270"/>
                  <a:pt x="1037525" y="28216"/>
                </a:cubicBezTo>
                <a:cubicBezTo>
                  <a:pt x="1037525" y="21162"/>
                  <a:pt x="1037525" y="0"/>
                  <a:pt x="1037525" y="0"/>
                </a:cubicBezTo>
                <a:cubicBezTo>
                  <a:pt x="610516" y="24689"/>
                  <a:pt x="522292" y="28216"/>
                  <a:pt x="451712" y="31743"/>
                </a:cubicBezTo>
                <a:cubicBezTo>
                  <a:pt x="342313" y="35270"/>
                  <a:pt x="275262" y="38797"/>
                  <a:pt x="204682" y="42324"/>
                </a:cubicBezTo>
                <a:cubicBezTo>
                  <a:pt x="141160" y="42324"/>
                  <a:pt x="17645" y="52905"/>
                  <a:pt x="17645" y="52905"/>
                </a:cubicBezTo>
                <a:close/>
              </a:path>
            </a:pathLst>
          </a:custGeom>
          <a:solidFill>
            <a:srgbClr val="50B4D9">
              <a:alpha val="6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78"/>
        <p:cNvGrpSpPr/>
        <p:nvPr/>
      </p:nvGrpSpPr>
      <p:grpSpPr>
        <a:xfrm>
          <a:off x="0" y="0"/>
          <a:ext cx="0" cy="0"/>
          <a:chOff x="0" y="0"/>
          <a:chExt cx="0" cy="0"/>
        </a:xfrm>
      </p:grpSpPr>
      <p:sp>
        <p:nvSpPr>
          <p:cNvPr id="1179" name="Google Shape;1179;p41"/>
          <p:cNvSpPr txBox="1">
            <a:spLocks noGrp="1"/>
          </p:cNvSpPr>
          <p:nvPr>
            <p:ph type="sldNum" idx="12"/>
          </p:nvPr>
        </p:nvSpPr>
        <p:spPr>
          <a:xfrm>
            <a:off x="7134555" y="10316301"/>
            <a:ext cx="357600" cy="266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800"/>
              <a:buNone/>
            </a:pPr>
            <a:fld id="{00000000-1234-1234-1234-123412341234}" type="slidenum">
              <a:rPr lang="en-GB"/>
              <a:t>27</a:t>
            </a:fld>
            <a:endParaRPr/>
          </a:p>
        </p:txBody>
      </p:sp>
      <p:sp>
        <p:nvSpPr>
          <p:cNvPr id="1180" name="Google Shape;1180;p41"/>
          <p:cNvSpPr txBox="1"/>
          <p:nvPr/>
        </p:nvSpPr>
        <p:spPr>
          <a:xfrm>
            <a:off x="766199" y="8300875"/>
            <a:ext cx="3242400" cy="1919700"/>
          </a:xfrm>
          <a:prstGeom prst="rect">
            <a:avLst/>
          </a:prstGeom>
          <a:noFill/>
          <a:ln>
            <a:noFill/>
          </a:ln>
        </p:spPr>
        <p:txBody>
          <a:bodyPr spcFirstLastPara="1" wrap="square" lIns="91425" tIns="45700" rIns="91425" bIns="45700" anchor="t" anchorCtr="0">
            <a:noAutofit/>
          </a:bodyPr>
          <a:lstStyle/>
          <a:p>
            <a:pPr marL="0" marR="0" lvl="0" indent="0" algn="l" rtl="0">
              <a:lnSpc>
                <a:spcPct val="97391"/>
              </a:lnSpc>
              <a:spcBef>
                <a:spcPts val="0"/>
              </a:spcBef>
              <a:spcAft>
                <a:spcPts val="0"/>
              </a:spcAft>
              <a:buClr>
                <a:srgbClr val="F3745D"/>
              </a:buClr>
              <a:buSzPts val="1150"/>
              <a:buFont typeface="Arial"/>
              <a:buNone/>
            </a:pPr>
            <a:r>
              <a:rPr lang="en-GB" sz="1050" b="0" i="0" u="none" strike="noStrike" cap="none">
                <a:solidFill>
                  <a:srgbClr val="123240"/>
                </a:solidFill>
                <a:latin typeface="Calibri"/>
                <a:ea typeface="Calibri"/>
                <a:cs typeface="Calibri"/>
                <a:sym typeface="Calibri"/>
              </a:rPr>
              <a:t>Les promenades et randonnées guidées dans la nature offrent aux migrants et aux réfugiés, y compris aux familles avec enfants, l'occasion d'explorer les paysages variés de leur nouvel environnement tout en découvrant les plantes et les systèmes écologiques locaux. Ces excursions guidées doivent être enrichies de discussions sur la flore indigène, les utilisations traditionnelles des plantes et les efforts locaux de conservation, renforçant ainsi le lien des participants avec leur nouveau foyer. Des activités sur mesure pour les enfants, comme des chasses au trésor, peuvent rendre ces promenades éducatives et attrayantes pour tous les âges, favorisant un sentiment d'émerveillement et de respect de la nature.</a:t>
            </a:r>
            <a:endParaRPr sz="1150" b="0" i="0" u="none" strike="noStrike" cap="none">
              <a:solidFill>
                <a:srgbClr val="123240"/>
              </a:solidFill>
              <a:latin typeface="Calibri"/>
              <a:ea typeface="Calibri"/>
              <a:cs typeface="Calibri"/>
              <a:sym typeface="Calibri"/>
            </a:endParaRPr>
          </a:p>
          <a:p>
            <a:pPr marL="0" marR="0" lvl="0" indent="0" algn="l" rtl="0">
              <a:lnSpc>
                <a:spcPct val="97391"/>
              </a:lnSpc>
              <a:spcBef>
                <a:spcPts val="0"/>
              </a:spcBef>
              <a:spcAft>
                <a:spcPts val="0"/>
              </a:spcAft>
              <a:buClr>
                <a:srgbClr val="F3745D"/>
              </a:buClr>
              <a:buSzPts val="1150"/>
              <a:buFont typeface="Arial"/>
              <a:buNone/>
            </a:pPr>
            <a:endParaRPr sz="950" b="0" i="0" u="none" strike="noStrike" cap="none">
              <a:solidFill>
                <a:srgbClr val="123240"/>
              </a:solidFill>
              <a:latin typeface="Calibri"/>
              <a:ea typeface="Calibri"/>
              <a:cs typeface="Calibri"/>
              <a:sym typeface="Calibri"/>
            </a:endParaRPr>
          </a:p>
        </p:txBody>
      </p:sp>
      <p:grpSp>
        <p:nvGrpSpPr>
          <p:cNvPr id="1181" name="Google Shape;1181;p41"/>
          <p:cNvGrpSpPr/>
          <p:nvPr/>
        </p:nvGrpSpPr>
        <p:grpSpPr>
          <a:xfrm>
            <a:off x="0" y="7829936"/>
            <a:ext cx="7048500" cy="375600"/>
            <a:chOff x="279400" y="7969291"/>
            <a:chExt cx="7048500" cy="375600"/>
          </a:xfrm>
        </p:grpSpPr>
        <p:cxnSp>
          <p:nvCxnSpPr>
            <p:cNvPr id="1182" name="Google Shape;1182;p41"/>
            <p:cNvCxnSpPr/>
            <p:nvPr/>
          </p:nvCxnSpPr>
          <p:spPr>
            <a:xfrm>
              <a:off x="279400" y="8172742"/>
              <a:ext cx="7048500" cy="0"/>
            </a:xfrm>
            <a:prstGeom prst="straightConnector1">
              <a:avLst/>
            </a:prstGeom>
            <a:noFill/>
            <a:ln w="9525" cap="flat" cmpd="sng">
              <a:solidFill>
                <a:srgbClr val="50B4D9"/>
              </a:solidFill>
              <a:prstDash val="solid"/>
              <a:miter lim="800000"/>
              <a:headEnd type="none" w="sm" len="sm"/>
              <a:tailEnd type="none" w="sm" len="sm"/>
            </a:ln>
          </p:spPr>
        </p:cxnSp>
        <p:sp>
          <p:nvSpPr>
            <p:cNvPr id="1183" name="Google Shape;1183;p41"/>
            <p:cNvSpPr/>
            <p:nvPr/>
          </p:nvSpPr>
          <p:spPr>
            <a:xfrm>
              <a:off x="477399" y="7969291"/>
              <a:ext cx="375600" cy="375600"/>
            </a:xfrm>
            <a:prstGeom prst="ellipse">
              <a:avLst/>
            </a:prstGeom>
            <a:solidFill>
              <a:srgbClr val="F3745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83"/>
                <a:buFont typeface="Arial"/>
                <a:buNone/>
              </a:pPr>
              <a:endParaRPr sz="1283" b="0" i="0" u="none" strike="noStrike" cap="none">
                <a:solidFill>
                  <a:srgbClr val="F3745D"/>
                </a:solidFill>
                <a:latin typeface="Century Schoolbook"/>
                <a:ea typeface="Century Schoolbook"/>
                <a:cs typeface="Century Schoolbook"/>
                <a:sym typeface="Century Schoolbook"/>
              </a:endParaRPr>
            </a:p>
          </p:txBody>
        </p:sp>
        <p:sp>
          <p:nvSpPr>
            <p:cNvPr id="1184" name="Google Shape;1184;p41"/>
            <p:cNvSpPr txBox="1"/>
            <p:nvPr/>
          </p:nvSpPr>
          <p:spPr>
            <a:xfrm>
              <a:off x="447104" y="7990007"/>
              <a:ext cx="449400" cy="351000"/>
            </a:xfrm>
            <a:prstGeom prst="rect">
              <a:avLst/>
            </a:prstGeom>
            <a:noFill/>
            <a:ln>
              <a:noFill/>
            </a:ln>
          </p:spPr>
          <p:txBody>
            <a:bodyPr spcFirstLastPara="1" wrap="square" lIns="91425" tIns="45700" rIns="91425" bIns="45700" anchor="b" anchorCtr="0">
              <a:noAutofit/>
            </a:bodyPr>
            <a:lstStyle/>
            <a:p>
              <a:pPr marL="0" marR="0" lvl="0" indent="0" algn="ctr" rtl="0">
                <a:lnSpc>
                  <a:spcPct val="86000"/>
                </a:lnSpc>
                <a:spcBef>
                  <a:spcPts val="0"/>
                </a:spcBef>
                <a:spcAft>
                  <a:spcPts val="0"/>
                </a:spcAft>
                <a:buClr>
                  <a:schemeClr val="lt1"/>
                </a:buClr>
                <a:buSzPts val="2000"/>
                <a:buFont typeface="Arial"/>
                <a:buNone/>
              </a:pPr>
              <a:r>
                <a:rPr lang="en-GB" sz="2000" b="1" i="0" u="none" strike="noStrike" cap="none">
                  <a:solidFill>
                    <a:schemeClr val="lt1"/>
                  </a:solidFill>
                  <a:latin typeface="Calibri"/>
                  <a:ea typeface="Calibri"/>
                  <a:cs typeface="Calibri"/>
                  <a:sym typeface="Calibri"/>
                </a:rPr>
                <a:t>01</a:t>
              </a:r>
              <a:endParaRPr sz="2000" b="0" i="0" u="none" strike="noStrike" cap="none">
                <a:solidFill>
                  <a:schemeClr val="lt1"/>
                </a:solidFill>
                <a:latin typeface="Calibri"/>
                <a:ea typeface="Calibri"/>
                <a:cs typeface="Calibri"/>
                <a:sym typeface="Calibri"/>
              </a:endParaRPr>
            </a:p>
          </p:txBody>
        </p:sp>
      </p:grpSp>
      <p:sp>
        <p:nvSpPr>
          <p:cNvPr id="1185" name="Google Shape;1185;p41"/>
          <p:cNvSpPr txBox="1"/>
          <p:nvPr/>
        </p:nvSpPr>
        <p:spPr>
          <a:xfrm>
            <a:off x="749856" y="7899076"/>
            <a:ext cx="3082800" cy="331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50B4D9"/>
              </a:buClr>
              <a:buSzPts val="1700"/>
              <a:buFont typeface="Arial"/>
              <a:buNone/>
            </a:pPr>
            <a:r>
              <a:rPr lang="en-GB" sz="1700" b="1" i="0" u="none" strike="noStrike" cap="none">
                <a:solidFill>
                  <a:srgbClr val="50B4D9"/>
                </a:solidFill>
                <a:latin typeface="Calibri"/>
                <a:ea typeface="Calibri"/>
                <a:cs typeface="Calibri"/>
                <a:sym typeface="Calibri"/>
              </a:rPr>
              <a:t>Promenades et randonnées guidées dans la nature</a:t>
            </a:r>
            <a:endParaRPr sz="1400" b="0" i="0" u="none" strike="noStrike" cap="none">
              <a:solidFill>
                <a:srgbClr val="000000"/>
              </a:solidFill>
              <a:latin typeface="Arial"/>
              <a:ea typeface="Arial"/>
              <a:cs typeface="Arial"/>
              <a:sym typeface="Arial"/>
            </a:endParaRPr>
          </a:p>
          <a:p>
            <a:pPr marL="0" marR="0" lvl="0" indent="0" algn="l" rtl="0">
              <a:lnSpc>
                <a:spcPct val="80000"/>
              </a:lnSpc>
              <a:spcBef>
                <a:spcPts val="0"/>
              </a:spcBef>
              <a:spcAft>
                <a:spcPts val="0"/>
              </a:spcAft>
              <a:buClr>
                <a:srgbClr val="0C2D45"/>
              </a:buClr>
              <a:buSzPts val="1700"/>
              <a:buFont typeface="Arial"/>
              <a:buNone/>
            </a:pPr>
            <a:endParaRPr sz="1700" b="1" i="0" u="none" strike="noStrike" cap="none">
              <a:solidFill>
                <a:srgbClr val="50B4D9"/>
              </a:solidFill>
              <a:latin typeface="Calibri"/>
              <a:ea typeface="Calibri"/>
              <a:cs typeface="Calibri"/>
              <a:sym typeface="Calibri"/>
            </a:endParaRPr>
          </a:p>
          <a:p>
            <a:pPr marL="0" marR="0" lvl="0" indent="0" algn="l" rtl="0">
              <a:lnSpc>
                <a:spcPct val="80000"/>
              </a:lnSpc>
              <a:spcBef>
                <a:spcPts val="0"/>
              </a:spcBef>
              <a:spcAft>
                <a:spcPts val="0"/>
              </a:spcAft>
              <a:buClr>
                <a:srgbClr val="0C2D45"/>
              </a:buClr>
              <a:buSzPts val="1700"/>
              <a:buFont typeface="Arial"/>
              <a:buNone/>
            </a:pPr>
            <a:endParaRPr sz="1700" b="1" i="0" u="none" strike="noStrike" cap="none">
              <a:solidFill>
                <a:srgbClr val="50B4D9"/>
              </a:solidFill>
              <a:latin typeface="Calibri"/>
              <a:ea typeface="Calibri"/>
              <a:cs typeface="Calibri"/>
              <a:sym typeface="Calibri"/>
            </a:endParaRPr>
          </a:p>
          <a:p>
            <a:pPr marL="0" marR="0" lvl="0" indent="0" algn="l" rtl="0">
              <a:lnSpc>
                <a:spcPct val="104615"/>
              </a:lnSpc>
              <a:spcBef>
                <a:spcPts val="0"/>
              </a:spcBef>
              <a:spcAft>
                <a:spcPts val="0"/>
              </a:spcAft>
              <a:buClr>
                <a:srgbClr val="0C2D45"/>
              </a:buClr>
              <a:buSzPts val="1300"/>
              <a:buFont typeface="Arial"/>
              <a:buNone/>
            </a:pPr>
            <a:endParaRPr sz="1300" b="1" i="0" u="none" strike="noStrike" cap="none">
              <a:solidFill>
                <a:srgbClr val="50B4D9"/>
              </a:solidFill>
              <a:latin typeface="Calibri"/>
              <a:ea typeface="Calibri"/>
              <a:cs typeface="Calibri"/>
              <a:sym typeface="Calibri"/>
            </a:endParaRPr>
          </a:p>
          <a:p>
            <a:pPr marL="0" marR="0" lvl="0" indent="0" algn="l" rtl="0">
              <a:lnSpc>
                <a:spcPct val="80000"/>
              </a:lnSpc>
              <a:spcBef>
                <a:spcPts val="0"/>
              </a:spcBef>
              <a:spcAft>
                <a:spcPts val="0"/>
              </a:spcAft>
              <a:buClr>
                <a:srgbClr val="0C2D45"/>
              </a:buClr>
              <a:buSzPts val="1700"/>
              <a:buFont typeface="Arial"/>
              <a:buNone/>
            </a:pPr>
            <a:endParaRPr sz="1700" b="1" i="0" u="none" strike="noStrike" cap="none">
              <a:solidFill>
                <a:srgbClr val="50B4D9"/>
              </a:solidFill>
              <a:latin typeface="Calibri"/>
              <a:ea typeface="Calibri"/>
              <a:cs typeface="Calibri"/>
              <a:sym typeface="Calibri"/>
            </a:endParaRPr>
          </a:p>
        </p:txBody>
      </p:sp>
      <p:pic>
        <p:nvPicPr>
          <p:cNvPr id="1186" name="Google Shape;1186;p41" descr="Portrait of young woman blowing dandelion flower seeds"/>
          <p:cNvPicPr preferRelativeResize="0"/>
          <p:nvPr/>
        </p:nvPicPr>
        <p:blipFill rotWithShape="1">
          <a:blip r:embed="rId3">
            <a:alphaModFix/>
          </a:blip>
          <a:srcRect t="318" b="179"/>
          <a:stretch/>
        </p:blipFill>
        <p:spPr>
          <a:xfrm>
            <a:off x="0" y="901758"/>
            <a:ext cx="7559675" cy="3370205"/>
          </a:xfrm>
          <a:prstGeom prst="rect">
            <a:avLst/>
          </a:prstGeom>
          <a:noFill/>
          <a:ln>
            <a:noFill/>
          </a:ln>
        </p:spPr>
      </p:pic>
      <p:sp>
        <p:nvSpPr>
          <p:cNvPr id="1187" name="Google Shape;1187;p41"/>
          <p:cNvSpPr txBox="1"/>
          <p:nvPr/>
        </p:nvSpPr>
        <p:spPr>
          <a:xfrm>
            <a:off x="0" y="633698"/>
            <a:ext cx="2056200" cy="523500"/>
          </a:xfrm>
          <a:prstGeom prst="rect">
            <a:avLst/>
          </a:prstGeom>
          <a:solidFill>
            <a:srgbClr val="F3745D"/>
          </a:solidFill>
          <a:ln>
            <a:noFill/>
          </a:ln>
        </p:spPr>
        <p:txBody>
          <a:bodyPr spcFirstLastPara="1" wrap="square" lIns="91425" tIns="45700" rIns="91425" bIns="45700" anchor="b" anchorCtr="0">
            <a:noAutofit/>
          </a:bodyPr>
          <a:lstStyle/>
          <a:p>
            <a:pPr marL="365125" marR="0" lvl="0" indent="0" algn="l" rtl="0">
              <a:lnSpc>
                <a:spcPct val="142400"/>
              </a:lnSpc>
              <a:spcBef>
                <a:spcPts val="0"/>
              </a:spcBef>
              <a:spcAft>
                <a:spcPts val="0"/>
              </a:spcAft>
              <a:buClr>
                <a:schemeClr val="lt1"/>
              </a:buClr>
              <a:buSzPts val="2500"/>
              <a:buFont typeface="Arial"/>
              <a:buNone/>
            </a:pPr>
            <a:r>
              <a:rPr lang="en-GB" sz="2500" b="1" i="0" u="none" strike="noStrike" cap="none">
                <a:solidFill>
                  <a:schemeClr val="lt1"/>
                </a:solidFill>
                <a:latin typeface="Calibri"/>
                <a:ea typeface="Calibri"/>
                <a:cs typeface="Calibri"/>
                <a:sym typeface="Calibri"/>
              </a:rPr>
              <a:t>3.4 Nature</a:t>
            </a:r>
            <a:endParaRPr sz="1400" b="0" i="0" u="none" strike="noStrike" cap="none">
              <a:solidFill>
                <a:srgbClr val="000000"/>
              </a:solidFill>
              <a:latin typeface="Arial"/>
              <a:ea typeface="Arial"/>
              <a:cs typeface="Arial"/>
              <a:sym typeface="Arial"/>
            </a:endParaRPr>
          </a:p>
        </p:txBody>
      </p:sp>
      <p:sp>
        <p:nvSpPr>
          <p:cNvPr id="1188" name="Google Shape;1188;p41"/>
          <p:cNvSpPr txBox="1"/>
          <p:nvPr/>
        </p:nvSpPr>
        <p:spPr>
          <a:xfrm>
            <a:off x="470615" y="4728221"/>
            <a:ext cx="2586900" cy="798600"/>
          </a:xfrm>
          <a:prstGeom prst="rect">
            <a:avLst/>
          </a:prstGeom>
          <a:noFill/>
          <a:ln>
            <a:noFill/>
          </a:ln>
        </p:spPr>
        <p:txBody>
          <a:bodyPr spcFirstLastPara="1" wrap="square" lIns="91425" tIns="45700" rIns="91425" bIns="45700" anchor="t" anchorCtr="0">
            <a:noAutofit/>
          </a:bodyPr>
          <a:lstStyle/>
          <a:p>
            <a:pPr marL="0" marR="0" lvl="0" indent="0" algn="l" rtl="0">
              <a:lnSpc>
                <a:spcPct val="94166"/>
              </a:lnSpc>
              <a:spcBef>
                <a:spcPts val="0"/>
              </a:spcBef>
              <a:spcAft>
                <a:spcPts val="0"/>
              </a:spcAft>
              <a:buClr>
                <a:srgbClr val="F3745D"/>
              </a:buClr>
              <a:buSzPts val="2400"/>
              <a:buFont typeface="Arial"/>
              <a:buNone/>
            </a:pPr>
            <a:r>
              <a:rPr lang="en-GB" sz="2400" b="1" i="0" u="none" strike="noStrike" cap="none">
                <a:solidFill>
                  <a:srgbClr val="F3745D"/>
                </a:solidFill>
                <a:latin typeface="Calibri"/>
                <a:ea typeface="Calibri"/>
                <a:cs typeface="Calibri"/>
                <a:sym typeface="Calibri"/>
              </a:rPr>
              <a:t>Pourquoi la nature pour l'intégration : apprentissage des langues et sensibilisation culturelle</a:t>
            </a:r>
            <a:endParaRPr sz="2400" b="1" i="0" u="none" strike="noStrike" cap="none">
              <a:solidFill>
                <a:srgbClr val="F3745D"/>
              </a:solidFill>
              <a:latin typeface="Calibri"/>
              <a:ea typeface="Calibri"/>
              <a:cs typeface="Calibri"/>
              <a:sym typeface="Calibri"/>
            </a:endParaRPr>
          </a:p>
          <a:p>
            <a:pPr marL="0" marR="0" lvl="0" indent="0" algn="l" rtl="0">
              <a:lnSpc>
                <a:spcPct val="125555"/>
              </a:lnSpc>
              <a:spcBef>
                <a:spcPts val="0"/>
              </a:spcBef>
              <a:spcAft>
                <a:spcPts val="0"/>
              </a:spcAft>
              <a:buClr>
                <a:srgbClr val="0C2D45"/>
              </a:buClr>
              <a:buSzPts val="1800"/>
              <a:buFont typeface="Arial"/>
              <a:buNone/>
            </a:pPr>
            <a:endParaRPr sz="1800" b="1" i="0" u="none" strike="noStrike" cap="none">
              <a:solidFill>
                <a:srgbClr val="F3745D"/>
              </a:solidFill>
              <a:latin typeface="Calibri"/>
              <a:ea typeface="Calibri"/>
              <a:cs typeface="Calibri"/>
              <a:sym typeface="Calibri"/>
            </a:endParaRPr>
          </a:p>
        </p:txBody>
      </p:sp>
      <p:sp>
        <p:nvSpPr>
          <p:cNvPr id="1189" name="Google Shape;1189;p41"/>
          <p:cNvSpPr txBox="1"/>
          <p:nvPr/>
        </p:nvSpPr>
        <p:spPr>
          <a:xfrm>
            <a:off x="3157538" y="4728221"/>
            <a:ext cx="3854400" cy="1904400"/>
          </a:xfrm>
          <a:prstGeom prst="rect">
            <a:avLst/>
          </a:prstGeom>
          <a:noFill/>
          <a:ln>
            <a:noFill/>
          </a:ln>
        </p:spPr>
        <p:txBody>
          <a:bodyPr spcFirstLastPara="1" wrap="square" lIns="91425" tIns="45700" rIns="91425" bIns="45700" anchor="t" anchorCtr="0">
            <a:noAutofit/>
          </a:bodyPr>
          <a:lstStyle/>
          <a:p>
            <a:pPr marL="0" marR="0" lvl="0" indent="0" algn="l" rtl="0">
              <a:lnSpc>
                <a:spcPct val="104000"/>
              </a:lnSpc>
              <a:spcBef>
                <a:spcPts val="0"/>
              </a:spcBef>
              <a:spcAft>
                <a:spcPts val="0"/>
              </a:spcAft>
              <a:buClr>
                <a:srgbClr val="123240"/>
              </a:buClr>
              <a:buSzPts val="1500"/>
              <a:buFont typeface="Arial"/>
              <a:buNone/>
            </a:pPr>
            <a:r>
              <a:rPr lang="en-GB" b="0" i="1" u="none" strike="noStrike" cap="none">
                <a:solidFill>
                  <a:srgbClr val="123240"/>
                </a:solidFill>
                <a:latin typeface="Calibri"/>
                <a:ea typeface="Calibri"/>
                <a:cs typeface="Calibri"/>
                <a:sym typeface="Calibri"/>
              </a:rPr>
              <a:t>L’intégration des migrants et des réfugiés dans de nouvelles communautés est une voie unique et enrichissante pour leur intégration. Les activités en pleine nature offrent un cadre serein et neutre qui peut atténuer le stress de l’adaptation. Les expériences partagées en plein air, comme la randonnée ou le jardinage, peuvent contribuer à briser les barrières culturelles et à promouvoir la compréhension mutuelle. En sortant, les participants entrent dans un monde d’apprentissage et de connexion, où la nature sert à la fois de salle de classe et de pont entre les cultures.</a:t>
            </a:r>
            <a:endParaRPr sz="1300" b="0" i="0" u="none" strike="noStrike" cap="none">
              <a:solidFill>
                <a:srgbClr val="000000"/>
              </a:solidFill>
              <a:latin typeface="Arial"/>
              <a:ea typeface="Arial"/>
              <a:cs typeface="Arial"/>
              <a:sym typeface="Arial"/>
            </a:endParaRPr>
          </a:p>
          <a:p>
            <a:pPr marL="0" marR="0" lvl="0" indent="0" algn="l" rtl="0">
              <a:lnSpc>
                <a:spcPct val="104000"/>
              </a:lnSpc>
              <a:spcBef>
                <a:spcPts val="0"/>
              </a:spcBef>
              <a:spcAft>
                <a:spcPts val="0"/>
              </a:spcAft>
              <a:buClr>
                <a:srgbClr val="0C2D45"/>
              </a:buClr>
              <a:buSzPts val="1500"/>
              <a:buFont typeface="Arial"/>
              <a:buNone/>
            </a:pPr>
            <a:endParaRPr sz="1500" b="0" i="1" u="none" strike="noStrike" cap="none">
              <a:solidFill>
                <a:srgbClr val="123240"/>
              </a:solidFill>
              <a:latin typeface="Calibri"/>
              <a:ea typeface="Calibri"/>
              <a:cs typeface="Calibri"/>
              <a:sym typeface="Calibri"/>
            </a:endParaRPr>
          </a:p>
        </p:txBody>
      </p:sp>
      <p:cxnSp>
        <p:nvCxnSpPr>
          <p:cNvPr id="1190" name="Google Shape;1190;p41"/>
          <p:cNvCxnSpPr/>
          <p:nvPr/>
        </p:nvCxnSpPr>
        <p:spPr>
          <a:xfrm>
            <a:off x="2095" y="4916161"/>
            <a:ext cx="438000" cy="0"/>
          </a:xfrm>
          <a:prstGeom prst="straightConnector1">
            <a:avLst/>
          </a:prstGeom>
          <a:noFill/>
          <a:ln w="28575" cap="flat" cmpd="sng">
            <a:solidFill>
              <a:srgbClr val="50B4D9"/>
            </a:solidFill>
            <a:prstDash val="solid"/>
            <a:miter lim="800000"/>
            <a:headEnd type="none" w="sm" len="sm"/>
            <a:tailEnd type="none" w="sm" len="sm"/>
          </a:ln>
        </p:spPr>
      </p:cxnSp>
      <p:grpSp>
        <p:nvGrpSpPr>
          <p:cNvPr id="1191" name="Google Shape;1191;p41"/>
          <p:cNvGrpSpPr/>
          <p:nvPr/>
        </p:nvGrpSpPr>
        <p:grpSpPr>
          <a:xfrm>
            <a:off x="4714065" y="3320876"/>
            <a:ext cx="2528225" cy="1046177"/>
            <a:chOff x="5681508" y="5035168"/>
            <a:chExt cx="1406601" cy="582050"/>
          </a:xfrm>
        </p:grpSpPr>
        <p:grpSp>
          <p:nvGrpSpPr>
            <p:cNvPr id="1192" name="Google Shape;1192;p41"/>
            <p:cNvGrpSpPr/>
            <p:nvPr/>
          </p:nvGrpSpPr>
          <p:grpSpPr>
            <a:xfrm>
              <a:off x="6271456" y="5052748"/>
              <a:ext cx="320570" cy="564130"/>
              <a:chOff x="6271456" y="5052748"/>
              <a:chExt cx="320570" cy="564130"/>
            </a:xfrm>
          </p:grpSpPr>
          <p:sp>
            <p:nvSpPr>
              <p:cNvPr id="1193" name="Google Shape;1193;p41"/>
              <p:cNvSpPr/>
              <p:nvPr/>
            </p:nvSpPr>
            <p:spPr>
              <a:xfrm>
                <a:off x="6387793" y="5052748"/>
                <a:ext cx="93687" cy="93836"/>
              </a:xfrm>
              <a:custGeom>
                <a:avLst/>
                <a:gdLst/>
                <a:ahLst/>
                <a:cxnLst/>
                <a:rect l="l" t="t" r="r" b="b"/>
                <a:pathLst>
                  <a:path w="93687" h="93836" extrusionOk="0">
                    <a:moveTo>
                      <a:pt x="6698" y="72182"/>
                    </a:moveTo>
                    <a:cubicBezTo>
                      <a:pt x="15285" y="85973"/>
                      <a:pt x="27742" y="93352"/>
                      <a:pt x="44191" y="93473"/>
                    </a:cubicBezTo>
                    <a:cubicBezTo>
                      <a:pt x="44675" y="93473"/>
                      <a:pt x="45279" y="93473"/>
                      <a:pt x="45763" y="93473"/>
                    </a:cubicBezTo>
                    <a:cubicBezTo>
                      <a:pt x="45763" y="93473"/>
                      <a:pt x="45763" y="93716"/>
                      <a:pt x="45763" y="93836"/>
                    </a:cubicBezTo>
                    <a:cubicBezTo>
                      <a:pt x="49513" y="93473"/>
                      <a:pt x="53262" y="93111"/>
                      <a:pt x="56890" y="92626"/>
                    </a:cubicBezTo>
                    <a:cubicBezTo>
                      <a:pt x="64994" y="91538"/>
                      <a:pt x="71887" y="87908"/>
                      <a:pt x="77935" y="82586"/>
                    </a:cubicBezTo>
                    <a:cubicBezTo>
                      <a:pt x="85675" y="75932"/>
                      <a:pt x="89787" y="66980"/>
                      <a:pt x="92327" y="57302"/>
                    </a:cubicBezTo>
                    <a:cubicBezTo>
                      <a:pt x="94141" y="50407"/>
                      <a:pt x="94141" y="43390"/>
                      <a:pt x="92327" y="36616"/>
                    </a:cubicBezTo>
                    <a:cubicBezTo>
                      <a:pt x="90392" y="29236"/>
                      <a:pt x="86885" y="22583"/>
                      <a:pt x="82047" y="16655"/>
                    </a:cubicBezTo>
                    <a:cubicBezTo>
                      <a:pt x="75758" y="8913"/>
                      <a:pt x="67533" y="3953"/>
                      <a:pt x="57858" y="1533"/>
                    </a:cubicBezTo>
                    <a:cubicBezTo>
                      <a:pt x="51690" y="-39"/>
                      <a:pt x="45521" y="-402"/>
                      <a:pt x="39232" y="445"/>
                    </a:cubicBezTo>
                    <a:cubicBezTo>
                      <a:pt x="28952" y="1775"/>
                      <a:pt x="20970" y="7340"/>
                      <a:pt x="13229" y="13631"/>
                    </a:cubicBezTo>
                    <a:cubicBezTo>
                      <a:pt x="8149" y="19800"/>
                      <a:pt x="4279" y="26575"/>
                      <a:pt x="1498" y="33954"/>
                    </a:cubicBezTo>
                    <a:cubicBezTo>
                      <a:pt x="1135" y="34922"/>
                      <a:pt x="893" y="36011"/>
                      <a:pt x="772" y="37099"/>
                    </a:cubicBezTo>
                    <a:cubicBezTo>
                      <a:pt x="-438" y="42785"/>
                      <a:pt x="46" y="48471"/>
                      <a:pt x="409" y="54157"/>
                    </a:cubicBezTo>
                    <a:cubicBezTo>
                      <a:pt x="893" y="60810"/>
                      <a:pt x="3191" y="66859"/>
                      <a:pt x="6577" y="72303"/>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1194" name="Google Shape;1194;p41"/>
              <p:cNvSpPr/>
              <p:nvPr/>
            </p:nvSpPr>
            <p:spPr>
              <a:xfrm>
                <a:off x="6271456" y="5162201"/>
                <a:ext cx="320570" cy="454677"/>
              </a:xfrm>
              <a:custGeom>
                <a:avLst/>
                <a:gdLst/>
                <a:ahLst/>
                <a:cxnLst/>
                <a:rect l="l" t="t" r="r" b="b"/>
                <a:pathLst>
                  <a:path w="320570" h="454677" extrusionOk="0">
                    <a:moveTo>
                      <a:pt x="317877" y="183143"/>
                    </a:moveTo>
                    <a:cubicBezTo>
                      <a:pt x="315095" y="177094"/>
                      <a:pt x="311225" y="171771"/>
                      <a:pt x="307596" y="166328"/>
                    </a:cubicBezTo>
                    <a:cubicBezTo>
                      <a:pt x="307354" y="165843"/>
                      <a:pt x="306991" y="165359"/>
                      <a:pt x="306750" y="164997"/>
                    </a:cubicBezTo>
                    <a:lnTo>
                      <a:pt x="306750" y="162456"/>
                    </a:lnTo>
                    <a:cubicBezTo>
                      <a:pt x="306629" y="162577"/>
                      <a:pt x="306508" y="162819"/>
                      <a:pt x="306387" y="162940"/>
                    </a:cubicBezTo>
                    <a:cubicBezTo>
                      <a:pt x="305903" y="162940"/>
                      <a:pt x="305661" y="162698"/>
                      <a:pt x="305298" y="162698"/>
                    </a:cubicBezTo>
                    <a:cubicBezTo>
                      <a:pt x="302758" y="158827"/>
                      <a:pt x="300340" y="154835"/>
                      <a:pt x="297800" y="150964"/>
                    </a:cubicBezTo>
                    <a:lnTo>
                      <a:pt x="297800" y="150722"/>
                    </a:lnTo>
                    <a:cubicBezTo>
                      <a:pt x="297074" y="149633"/>
                      <a:pt x="296469" y="148423"/>
                      <a:pt x="295744" y="147334"/>
                    </a:cubicBezTo>
                    <a:cubicBezTo>
                      <a:pt x="288487" y="135116"/>
                      <a:pt x="281230" y="123019"/>
                      <a:pt x="274094" y="110800"/>
                    </a:cubicBezTo>
                    <a:cubicBezTo>
                      <a:pt x="265386" y="95800"/>
                      <a:pt x="256799" y="80678"/>
                      <a:pt x="248091" y="65677"/>
                    </a:cubicBezTo>
                    <a:cubicBezTo>
                      <a:pt x="244342" y="59145"/>
                      <a:pt x="240714" y="52612"/>
                      <a:pt x="236723" y="46200"/>
                    </a:cubicBezTo>
                    <a:cubicBezTo>
                      <a:pt x="231401" y="37611"/>
                      <a:pt x="225838" y="29264"/>
                      <a:pt x="218702" y="22127"/>
                    </a:cubicBezTo>
                    <a:cubicBezTo>
                      <a:pt x="215557" y="18981"/>
                      <a:pt x="212171" y="16078"/>
                      <a:pt x="208905" y="13054"/>
                    </a:cubicBezTo>
                    <a:cubicBezTo>
                      <a:pt x="208179" y="12691"/>
                      <a:pt x="207333" y="12207"/>
                      <a:pt x="206607" y="11844"/>
                    </a:cubicBezTo>
                    <a:cubicBezTo>
                      <a:pt x="201286" y="8577"/>
                      <a:pt x="195601" y="5795"/>
                      <a:pt x="189675" y="3981"/>
                    </a:cubicBezTo>
                    <a:cubicBezTo>
                      <a:pt x="176855" y="-132"/>
                      <a:pt x="163672" y="-737"/>
                      <a:pt x="150368" y="714"/>
                    </a:cubicBezTo>
                    <a:cubicBezTo>
                      <a:pt x="144321" y="1319"/>
                      <a:pt x="138394" y="2529"/>
                      <a:pt x="132347" y="3376"/>
                    </a:cubicBezTo>
                    <a:cubicBezTo>
                      <a:pt x="131501" y="3738"/>
                      <a:pt x="130775" y="4223"/>
                      <a:pt x="129928" y="4464"/>
                    </a:cubicBezTo>
                    <a:cubicBezTo>
                      <a:pt x="125090" y="6279"/>
                      <a:pt x="120374" y="8457"/>
                      <a:pt x="115899" y="11239"/>
                    </a:cubicBezTo>
                    <a:cubicBezTo>
                      <a:pt x="105860" y="17530"/>
                      <a:pt x="97999" y="26119"/>
                      <a:pt x="91347" y="35676"/>
                    </a:cubicBezTo>
                    <a:cubicBezTo>
                      <a:pt x="81066" y="50313"/>
                      <a:pt x="71875" y="65798"/>
                      <a:pt x="62925" y="81283"/>
                    </a:cubicBezTo>
                    <a:cubicBezTo>
                      <a:pt x="57966" y="89993"/>
                      <a:pt x="53007" y="98703"/>
                      <a:pt x="47686" y="107171"/>
                    </a:cubicBezTo>
                    <a:cubicBezTo>
                      <a:pt x="43211" y="114309"/>
                      <a:pt x="39099" y="121567"/>
                      <a:pt x="34987" y="128946"/>
                    </a:cubicBezTo>
                    <a:cubicBezTo>
                      <a:pt x="32084" y="134027"/>
                      <a:pt x="29060" y="139109"/>
                      <a:pt x="26157" y="144189"/>
                    </a:cubicBezTo>
                    <a:cubicBezTo>
                      <a:pt x="22529" y="149875"/>
                      <a:pt x="19022" y="155560"/>
                      <a:pt x="15272" y="161246"/>
                    </a:cubicBezTo>
                    <a:cubicBezTo>
                      <a:pt x="14910" y="161246"/>
                      <a:pt x="14668" y="161609"/>
                      <a:pt x="14184" y="161489"/>
                    </a:cubicBezTo>
                    <a:cubicBezTo>
                      <a:pt x="14184" y="161368"/>
                      <a:pt x="13942" y="161125"/>
                      <a:pt x="13821" y="161004"/>
                    </a:cubicBezTo>
                    <a:lnTo>
                      <a:pt x="13821" y="163545"/>
                    </a:lnTo>
                    <a:cubicBezTo>
                      <a:pt x="13579" y="164029"/>
                      <a:pt x="13216" y="164513"/>
                      <a:pt x="12975" y="164876"/>
                    </a:cubicBezTo>
                    <a:cubicBezTo>
                      <a:pt x="9346" y="170319"/>
                      <a:pt x="5476" y="175642"/>
                      <a:pt x="2694" y="181691"/>
                    </a:cubicBezTo>
                    <a:cubicBezTo>
                      <a:pt x="880" y="185562"/>
                      <a:pt x="-208" y="189554"/>
                      <a:pt x="33" y="193909"/>
                    </a:cubicBezTo>
                    <a:cubicBezTo>
                      <a:pt x="275" y="198265"/>
                      <a:pt x="1848" y="201652"/>
                      <a:pt x="4871" y="204676"/>
                    </a:cubicBezTo>
                    <a:cubicBezTo>
                      <a:pt x="7411" y="207338"/>
                      <a:pt x="10435" y="208184"/>
                      <a:pt x="13942" y="208184"/>
                    </a:cubicBezTo>
                    <a:lnTo>
                      <a:pt x="13942" y="209515"/>
                    </a:lnTo>
                    <a:cubicBezTo>
                      <a:pt x="14789" y="209515"/>
                      <a:pt x="15756" y="209515"/>
                      <a:pt x="16603" y="209515"/>
                    </a:cubicBezTo>
                    <a:cubicBezTo>
                      <a:pt x="21199" y="208910"/>
                      <a:pt x="25190" y="207216"/>
                      <a:pt x="27972" y="203103"/>
                    </a:cubicBezTo>
                    <a:cubicBezTo>
                      <a:pt x="28576" y="202256"/>
                      <a:pt x="29302" y="201410"/>
                      <a:pt x="29907" y="200442"/>
                    </a:cubicBezTo>
                    <a:cubicBezTo>
                      <a:pt x="30270" y="199958"/>
                      <a:pt x="30633" y="199353"/>
                      <a:pt x="30874" y="198869"/>
                    </a:cubicBezTo>
                    <a:cubicBezTo>
                      <a:pt x="34140" y="194635"/>
                      <a:pt x="37405" y="190401"/>
                      <a:pt x="40308" y="186046"/>
                    </a:cubicBezTo>
                    <a:cubicBezTo>
                      <a:pt x="42001" y="183506"/>
                      <a:pt x="43574" y="180965"/>
                      <a:pt x="45267" y="178425"/>
                    </a:cubicBezTo>
                    <a:cubicBezTo>
                      <a:pt x="45267" y="177941"/>
                      <a:pt x="45025" y="177336"/>
                      <a:pt x="44904" y="176852"/>
                    </a:cubicBezTo>
                    <a:cubicBezTo>
                      <a:pt x="46113" y="174916"/>
                      <a:pt x="47444" y="172981"/>
                      <a:pt x="48653" y="171045"/>
                    </a:cubicBezTo>
                    <a:cubicBezTo>
                      <a:pt x="59055" y="154109"/>
                      <a:pt x="69214" y="136931"/>
                      <a:pt x="79373" y="119873"/>
                    </a:cubicBezTo>
                    <a:cubicBezTo>
                      <a:pt x="85783" y="109107"/>
                      <a:pt x="91952" y="98098"/>
                      <a:pt x="98241" y="87331"/>
                    </a:cubicBezTo>
                    <a:cubicBezTo>
                      <a:pt x="98966" y="86122"/>
                      <a:pt x="99692" y="84912"/>
                      <a:pt x="100539" y="83702"/>
                    </a:cubicBezTo>
                    <a:cubicBezTo>
                      <a:pt x="103320" y="79710"/>
                      <a:pt x="107191" y="79831"/>
                      <a:pt x="110456" y="81766"/>
                    </a:cubicBezTo>
                    <a:cubicBezTo>
                      <a:pt x="112149" y="82735"/>
                      <a:pt x="113601" y="84065"/>
                      <a:pt x="114931" y="85154"/>
                    </a:cubicBezTo>
                    <a:cubicBezTo>
                      <a:pt x="114931" y="86001"/>
                      <a:pt x="115052" y="86605"/>
                      <a:pt x="114931" y="87090"/>
                    </a:cubicBezTo>
                    <a:cubicBezTo>
                      <a:pt x="114447" y="88662"/>
                      <a:pt x="113964" y="90114"/>
                      <a:pt x="113238" y="91565"/>
                    </a:cubicBezTo>
                    <a:cubicBezTo>
                      <a:pt x="111545" y="95678"/>
                      <a:pt x="109489" y="99671"/>
                      <a:pt x="107916" y="103905"/>
                    </a:cubicBezTo>
                    <a:cubicBezTo>
                      <a:pt x="103320" y="116365"/>
                      <a:pt x="98966" y="128826"/>
                      <a:pt x="94612" y="141407"/>
                    </a:cubicBezTo>
                    <a:cubicBezTo>
                      <a:pt x="90500" y="153262"/>
                      <a:pt x="86872" y="165238"/>
                      <a:pt x="82881" y="177094"/>
                    </a:cubicBezTo>
                    <a:cubicBezTo>
                      <a:pt x="76833" y="195119"/>
                      <a:pt x="70786" y="213144"/>
                      <a:pt x="64739" y="231169"/>
                    </a:cubicBezTo>
                    <a:cubicBezTo>
                      <a:pt x="58813" y="248831"/>
                      <a:pt x="53007" y="266494"/>
                      <a:pt x="47081" y="284156"/>
                    </a:cubicBezTo>
                    <a:cubicBezTo>
                      <a:pt x="46113" y="287180"/>
                      <a:pt x="44904" y="290205"/>
                      <a:pt x="44178" y="293350"/>
                    </a:cubicBezTo>
                    <a:cubicBezTo>
                      <a:pt x="43816" y="294801"/>
                      <a:pt x="42969" y="296495"/>
                      <a:pt x="44299" y="297947"/>
                    </a:cubicBezTo>
                    <a:cubicBezTo>
                      <a:pt x="44662" y="297947"/>
                      <a:pt x="45025" y="298189"/>
                      <a:pt x="45388" y="298189"/>
                    </a:cubicBezTo>
                    <a:cubicBezTo>
                      <a:pt x="67158" y="298189"/>
                      <a:pt x="88807" y="298189"/>
                      <a:pt x="110577" y="298189"/>
                    </a:cubicBezTo>
                    <a:cubicBezTo>
                      <a:pt x="112754" y="298189"/>
                      <a:pt x="114810" y="298068"/>
                      <a:pt x="116866" y="298794"/>
                    </a:cubicBezTo>
                    <a:cubicBezTo>
                      <a:pt x="118318" y="301213"/>
                      <a:pt x="117713" y="303753"/>
                      <a:pt x="117713" y="306294"/>
                    </a:cubicBezTo>
                    <a:cubicBezTo>
                      <a:pt x="117713" y="309681"/>
                      <a:pt x="117350" y="313068"/>
                      <a:pt x="117350" y="316456"/>
                    </a:cubicBezTo>
                    <a:cubicBezTo>
                      <a:pt x="117350" y="354926"/>
                      <a:pt x="117350" y="393395"/>
                      <a:pt x="117108" y="431744"/>
                    </a:cubicBezTo>
                    <a:cubicBezTo>
                      <a:pt x="117108" y="437067"/>
                      <a:pt x="117834" y="442027"/>
                      <a:pt x="120616" y="446744"/>
                    </a:cubicBezTo>
                    <a:cubicBezTo>
                      <a:pt x="120857" y="447107"/>
                      <a:pt x="121220" y="447470"/>
                      <a:pt x="121462" y="447833"/>
                    </a:cubicBezTo>
                    <a:cubicBezTo>
                      <a:pt x="121825" y="448196"/>
                      <a:pt x="122067" y="448680"/>
                      <a:pt x="122430" y="449043"/>
                    </a:cubicBezTo>
                    <a:cubicBezTo>
                      <a:pt x="122792" y="449406"/>
                      <a:pt x="123155" y="449890"/>
                      <a:pt x="123518" y="450253"/>
                    </a:cubicBezTo>
                    <a:cubicBezTo>
                      <a:pt x="124244" y="450857"/>
                      <a:pt x="124970" y="451583"/>
                      <a:pt x="125816" y="452188"/>
                    </a:cubicBezTo>
                    <a:lnTo>
                      <a:pt x="125816" y="452188"/>
                    </a:lnTo>
                    <a:cubicBezTo>
                      <a:pt x="129444" y="453882"/>
                      <a:pt x="133073" y="454970"/>
                      <a:pt x="137185" y="454608"/>
                    </a:cubicBezTo>
                    <a:cubicBezTo>
                      <a:pt x="146256" y="453761"/>
                      <a:pt x="153512" y="446261"/>
                      <a:pt x="153754" y="437188"/>
                    </a:cubicBezTo>
                    <a:cubicBezTo>
                      <a:pt x="153754" y="433800"/>
                      <a:pt x="153754" y="430413"/>
                      <a:pt x="153754" y="427026"/>
                    </a:cubicBezTo>
                    <a:cubicBezTo>
                      <a:pt x="153754" y="384927"/>
                      <a:pt x="153633" y="342707"/>
                      <a:pt x="153512" y="300608"/>
                    </a:cubicBezTo>
                    <a:cubicBezTo>
                      <a:pt x="153512" y="299882"/>
                      <a:pt x="153633" y="299278"/>
                      <a:pt x="153633" y="298673"/>
                    </a:cubicBezTo>
                    <a:cubicBezTo>
                      <a:pt x="154117" y="298431"/>
                      <a:pt x="154480" y="298189"/>
                      <a:pt x="154843" y="298189"/>
                    </a:cubicBezTo>
                    <a:cubicBezTo>
                      <a:pt x="158108" y="298189"/>
                      <a:pt x="161253" y="298431"/>
                      <a:pt x="164518" y="298431"/>
                    </a:cubicBezTo>
                    <a:cubicBezTo>
                      <a:pt x="165244" y="298431"/>
                      <a:pt x="165970" y="298431"/>
                      <a:pt x="166695" y="298431"/>
                    </a:cubicBezTo>
                    <a:cubicBezTo>
                      <a:pt x="169598" y="298309"/>
                      <a:pt x="169840" y="298431"/>
                      <a:pt x="169719" y="301334"/>
                    </a:cubicBezTo>
                    <a:cubicBezTo>
                      <a:pt x="169719" y="302907"/>
                      <a:pt x="169840" y="304600"/>
                      <a:pt x="169840" y="306173"/>
                    </a:cubicBezTo>
                    <a:cubicBezTo>
                      <a:pt x="169840" y="347062"/>
                      <a:pt x="169840" y="387830"/>
                      <a:pt x="169840" y="428719"/>
                    </a:cubicBezTo>
                    <a:cubicBezTo>
                      <a:pt x="169840" y="433316"/>
                      <a:pt x="169598" y="438034"/>
                      <a:pt x="170808" y="442510"/>
                    </a:cubicBezTo>
                    <a:cubicBezTo>
                      <a:pt x="172259" y="445777"/>
                      <a:pt x="173952" y="448922"/>
                      <a:pt x="176371" y="451583"/>
                    </a:cubicBezTo>
                    <a:cubicBezTo>
                      <a:pt x="178790" y="452793"/>
                      <a:pt x="181209" y="453761"/>
                      <a:pt x="183991" y="454124"/>
                    </a:cubicBezTo>
                    <a:cubicBezTo>
                      <a:pt x="190038" y="454850"/>
                      <a:pt x="195238" y="453035"/>
                      <a:pt x="199834" y="449043"/>
                    </a:cubicBezTo>
                    <a:cubicBezTo>
                      <a:pt x="203705" y="445535"/>
                      <a:pt x="205156" y="441058"/>
                      <a:pt x="205398" y="436099"/>
                    </a:cubicBezTo>
                    <a:cubicBezTo>
                      <a:pt x="205519" y="432832"/>
                      <a:pt x="205398" y="429687"/>
                      <a:pt x="205398" y="426421"/>
                    </a:cubicBezTo>
                    <a:cubicBezTo>
                      <a:pt x="205156" y="384564"/>
                      <a:pt x="204793" y="342828"/>
                      <a:pt x="204551" y="300971"/>
                    </a:cubicBezTo>
                    <a:cubicBezTo>
                      <a:pt x="204551" y="300245"/>
                      <a:pt x="204551" y="299519"/>
                      <a:pt x="204551" y="298552"/>
                    </a:cubicBezTo>
                    <a:cubicBezTo>
                      <a:pt x="205519" y="298431"/>
                      <a:pt x="206365" y="298189"/>
                      <a:pt x="207212" y="298189"/>
                    </a:cubicBezTo>
                    <a:cubicBezTo>
                      <a:pt x="228619" y="298189"/>
                      <a:pt x="249905" y="298189"/>
                      <a:pt x="271313" y="298068"/>
                    </a:cubicBezTo>
                    <a:cubicBezTo>
                      <a:pt x="271676" y="298068"/>
                      <a:pt x="272038" y="298189"/>
                      <a:pt x="272401" y="298309"/>
                    </a:cubicBezTo>
                    <a:cubicBezTo>
                      <a:pt x="273490" y="297947"/>
                      <a:pt x="273369" y="296979"/>
                      <a:pt x="273611" y="296132"/>
                    </a:cubicBezTo>
                    <a:cubicBezTo>
                      <a:pt x="271797" y="289962"/>
                      <a:pt x="269982" y="283793"/>
                      <a:pt x="268047" y="277623"/>
                    </a:cubicBezTo>
                    <a:cubicBezTo>
                      <a:pt x="261516" y="256816"/>
                      <a:pt x="254985" y="235887"/>
                      <a:pt x="248575" y="215080"/>
                    </a:cubicBezTo>
                    <a:cubicBezTo>
                      <a:pt x="243133" y="197781"/>
                      <a:pt x="237932" y="180481"/>
                      <a:pt x="232368" y="163303"/>
                    </a:cubicBezTo>
                    <a:cubicBezTo>
                      <a:pt x="230312" y="157012"/>
                      <a:pt x="228014" y="150843"/>
                      <a:pt x="225958" y="144431"/>
                    </a:cubicBezTo>
                    <a:cubicBezTo>
                      <a:pt x="222572" y="133665"/>
                      <a:pt x="218944" y="123019"/>
                      <a:pt x="215436" y="112252"/>
                    </a:cubicBezTo>
                    <a:cubicBezTo>
                      <a:pt x="212896" y="104751"/>
                      <a:pt x="210236" y="97373"/>
                      <a:pt x="206849" y="90235"/>
                    </a:cubicBezTo>
                    <a:cubicBezTo>
                      <a:pt x="205761" y="88057"/>
                      <a:pt x="205156" y="85880"/>
                      <a:pt x="206003" y="83581"/>
                    </a:cubicBezTo>
                    <a:cubicBezTo>
                      <a:pt x="208990" y="81973"/>
                      <a:pt x="212207" y="81368"/>
                      <a:pt x="215678" y="81766"/>
                    </a:cubicBezTo>
                    <a:cubicBezTo>
                      <a:pt x="217613" y="82614"/>
                      <a:pt x="218581" y="84307"/>
                      <a:pt x="219548" y="86001"/>
                    </a:cubicBezTo>
                    <a:cubicBezTo>
                      <a:pt x="225958" y="97009"/>
                      <a:pt x="232490" y="107897"/>
                      <a:pt x="239020" y="118906"/>
                    </a:cubicBezTo>
                    <a:cubicBezTo>
                      <a:pt x="250873" y="138987"/>
                      <a:pt x="262726" y="159069"/>
                      <a:pt x="274578" y="179030"/>
                    </a:cubicBezTo>
                    <a:cubicBezTo>
                      <a:pt x="274820" y="179393"/>
                      <a:pt x="275062" y="179755"/>
                      <a:pt x="275304" y="180240"/>
                    </a:cubicBezTo>
                    <a:cubicBezTo>
                      <a:pt x="275304" y="180240"/>
                      <a:pt x="275304" y="180360"/>
                      <a:pt x="275304" y="180481"/>
                    </a:cubicBezTo>
                    <a:cubicBezTo>
                      <a:pt x="276997" y="183022"/>
                      <a:pt x="278569" y="185562"/>
                      <a:pt x="280263" y="188103"/>
                    </a:cubicBezTo>
                    <a:cubicBezTo>
                      <a:pt x="280867" y="189070"/>
                      <a:pt x="281714" y="190038"/>
                      <a:pt x="282440" y="191006"/>
                    </a:cubicBezTo>
                    <a:cubicBezTo>
                      <a:pt x="283407" y="192457"/>
                      <a:pt x="284254" y="193909"/>
                      <a:pt x="285221" y="195240"/>
                    </a:cubicBezTo>
                    <a:cubicBezTo>
                      <a:pt x="285826" y="196087"/>
                      <a:pt x="286552" y="196692"/>
                      <a:pt x="287157" y="197417"/>
                    </a:cubicBezTo>
                    <a:cubicBezTo>
                      <a:pt x="288003" y="198506"/>
                      <a:pt x="288850" y="199716"/>
                      <a:pt x="289696" y="200926"/>
                    </a:cubicBezTo>
                    <a:cubicBezTo>
                      <a:pt x="290059" y="201410"/>
                      <a:pt x="290422" y="202015"/>
                      <a:pt x="290664" y="202499"/>
                    </a:cubicBezTo>
                    <a:cubicBezTo>
                      <a:pt x="291269" y="203345"/>
                      <a:pt x="291994" y="204192"/>
                      <a:pt x="292599" y="205160"/>
                    </a:cubicBezTo>
                    <a:cubicBezTo>
                      <a:pt x="295260" y="209273"/>
                      <a:pt x="299251" y="210967"/>
                      <a:pt x="303968" y="211572"/>
                    </a:cubicBezTo>
                    <a:cubicBezTo>
                      <a:pt x="304935" y="211693"/>
                      <a:pt x="305782" y="211693"/>
                      <a:pt x="306629" y="211572"/>
                    </a:cubicBezTo>
                    <a:lnTo>
                      <a:pt x="306629" y="210241"/>
                    </a:lnTo>
                    <a:cubicBezTo>
                      <a:pt x="310015" y="210241"/>
                      <a:pt x="313160" y="209273"/>
                      <a:pt x="315699" y="206733"/>
                    </a:cubicBezTo>
                    <a:cubicBezTo>
                      <a:pt x="318602" y="203708"/>
                      <a:pt x="320295" y="200321"/>
                      <a:pt x="320537" y="195966"/>
                    </a:cubicBezTo>
                    <a:cubicBezTo>
                      <a:pt x="320779" y="191611"/>
                      <a:pt x="319691" y="187740"/>
                      <a:pt x="317877" y="183748"/>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grpSp>
          <p:nvGrpSpPr>
            <p:cNvPr id="1195" name="Google Shape;1195;p41"/>
            <p:cNvGrpSpPr/>
            <p:nvPr/>
          </p:nvGrpSpPr>
          <p:grpSpPr>
            <a:xfrm>
              <a:off x="5681508" y="5035168"/>
              <a:ext cx="560955" cy="582050"/>
              <a:chOff x="5681508" y="5035168"/>
              <a:chExt cx="560955" cy="582050"/>
            </a:xfrm>
          </p:grpSpPr>
          <p:sp>
            <p:nvSpPr>
              <p:cNvPr id="1196" name="Google Shape;1196;p41"/>
              <p:cNvSpPr/>
              <p:nvPr/>
            </p:nvSpPr>
            <p:spPr>
              <a:xfrm>
                <a:off x="5758154" y="5246388"/>
                <a:ext cx="61667" cy="61575"/>
              </a:xfrm>
              <a:custGeom>
                <a:avLst/>
                <a:gdLst/>
                <a:ahLst/>
                <a:cxnLst/>
                <a:rect l="l" t="t" r="r" b="b"/>
                <a:pathLst>
                  <a:path w="61667" h="61575" extrusionOk="0">
                    <a:moveTo>
                      <a:pt x="4401" y="47422"/>
                    </a:moveTo>
                    <a:cubicBezTo>
                      <a:pt x="10085" y="56495"/>
                      <a:pt x="18188" y="61334"/>
                      <a:pt x="29073" y="61334"/>
                    </a:cubicBezTo>
                    <a:cubicBezTo>
                      <a:pt x="29436" y="61334"/>
                      <a:pt x="29799" y="61334"/>
                      <a:pt x="30162" y="61334"/>
                    </a:cubicBezTo>
                    <a:cubicBezTo>
                      <a:pt x="30162" y="61334"/>
                      <a:pt x="30162" y="61455"/>
                      <a:pt x="30162" y="61576"/>
                    </a:cubicBezTo>
                    <a:cubicBezTo>
                      <a:pt x="32581" y="61334"/>
                      <a:pt x="35121" y="61091"/>
                      <a:pt x="37539" y="60729"/>
                    </a:cubicBezTo>
                    <a:cubicBezTo>
                      <a:pt x="42861" y="60003"/>
                      <a:pt x="47336" y="57583"/>
                      <a:pt x="51327" y="54196"/>
                    </a:cubicBezTo>
                    <a:cubicBezTo>
                      <a:pt x="56407" y="49841"/>
                      <a:pt x="59189" y="43914"/>
                      <a:pt x="60761" y="37623"/>
                    </a:cubicBezTo>
                    <a:cubicBezTo>
                      <a:pt x="61970" y="33147"/>
                      <a:pt x="61970" y="28550"/>
                      <a:pt x="60761" y="23953"/>
                    </a:cubicBezTo>
                    <a:cubicBezTo>
                      <a:pt x="59430" y="19114"/>
                      <a:pt x="57253" y="14759"/>
                      <a:pt x="53988" y="10887"/>
                    </a:cubicBezTo>
                    <a:cubicBezTo>
                      <a:pt x="49876" y="5807"/>
                      <a:pt x="44433" y="2540"/>
                      <a:pt x="38023" y="968"/>
                    </a:cubicBezTo>
                    <a:cubicBezTo>
                      <a:pt x="34032" y="0"/>
                      <a:pt x="29920" y="-242"/>
                      <a:pt x="25808" y="242"/>
                    </a:cubicBezTo>
                    <a:cubicBezTo>
                      <a:pt x="19035" y="1089"/>
                      <a:pt x="13834" y="4839"/>
                      <a:pt x="8755" y="8831"/>
                    </a:cubicBezTo>
                    <a:cubicBezTo>
                      <a:pt x="5489" y="12823"/>
                      <a:pt x="2949" y="17299"/>
                      <a:pt x="1014" y="22259"/>
                    </a:cubicBezTo>
                    <a:cubicBezTo>
                      <a:pt x="772" y="22864"/>
                      <a:pt x="651" y="23590"/>
                      <a:pt x="530" y="24316"/>
                    </a:cubicBezTo>
                    <a:cubicBezTo>
                      <a:pt x="-316" y="28066"/>
                      <a:pt x="47" y="31816"/>
                      <a:pt x="288" y="35567"/>
                    </a:cubicBezTo>
                    <a:cubicBezTo>
                      <a:pt x="530" y="39921"/>
                      <a:pt x="2103" y="43914"/>
                      <a:pt x="4401" y="47543"/>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1197" name="Google Shape;1197;p41"/>
              <p:cNvSpPr/>
              <p:nvPr/>
            </p:nvSpPr>
            <p:spPr>
              <a:xfrm>
                <a:off x="5681508" y="5318149"/>
                <a:ext cx="179374" cy="299069"/>
              </a:xfrm>
              <a:custGeom>
                <a:avLst/>
                <a:gdLst/>
                <a:ahLst/>
                <a:cxnLst/>
                <a:rect l="l" t="t" r="r" b="b"/>
                <a:pathLst>
                  <a:path w="179374" h="299069" extrusionOk="0">
                    <a:moveTo>
                      <a:pt x="135955" y="7839"/>
                    </a:moveTo>
                    <a:cubicBezTo>
                      <a:pt x="132448" y="5661"/>
                      <a:pt x="128698" y="3847"/>
                      <a:pt x="124828" y="2637"/>
                    </a:cubicBezTo>
                    <a:cubicBezTo>
                      <a:pt x="116362" y="-24"/>
                      <a:pt x="107775" y="-508"/>
                      <a:pt x="98946" y="460"/>
                    </a:cubicBezTo>
                    <a:cubicBezTo>
                      <a:pt x="94955" y="944"/>
                      <a:pt x="91085" y="1670"/>
                      <a:pt x="87093" y="2274"/>
                    </a:cubicBezTo>
                    <a:cubicBezTo>
                      <a:pt x="86610" y="2517"/>
                      <a:pt x="86126" y="2758"/>
                      <a:pt x="85521" y="3000"/>
                    </a:cubicBezTo>
                    <a:cubicBezTo>
                      <a:pt x="82256" y="4210"/>
                      <a:pt x="79232" y="5541"/>
                      <a:pt x="76329" y="7476"/>
                    </a:cubicBezTo>
                    <a:cubicBezTo>
                      <a:pt x="69677" y="11590"/>
                      <a:pt x="64598" y="17275"/>
                      <a:pt x="60123" y="23566"/>
                    </a:cubicBezTo>
                    <a:cubicBezTo>
                      <a:pt x="53350" y="33244"/>
                      <a:pt x="47303" y="43284"/>
                      <a:pt x="41497" y="53567"/>
                    </a:cubicBezTo>
                    <a:cubicBezTo>
                      <a:pt x="38232" y="59253"/>
                      <a:pt x="34966" y="65060"/>
                      <a:pt x="31459" y="70625"/>
                    </a:cubicBezTo>
                    <a:cubicBezTo>
                      <a:pt x="28556" y="75342"/>
                      <a:pt x="25774" y="80181"/>
                      <a:pt x="23114" y="84899"/>
                    </a:cubicBezTo>
                    <a:cubicBezTo>
                      <a:pt x="21178" y="88287"/>
                      <a:pt x="19243" y="91553"/>
                      <a:pt x="17308" y="94940"/>
                    </a:cubicBezTo>
                    <a:cubicBezTo>
                      <a:pt x="14889" y="98691"/>
                      <a:pt x="12591" y="102440"/>
                      <a:pt x="10172" y="106191"/>
                    </a:cubicBezTo>
                    <a:cubicBezTo>
                      <a:pt x="9931" y="106191"/>
                      <a:pt x="9810" y="106433"/>
                      <a:pt x="9447" y="106433"/>
                    </a:cubicBezTo>
                    <a:cubicBezTo>
                      <a:pt x="9447" y="106433"/>
                      <a:pt x="9326" y="106191"/>
                      <a:pt x="9205" y="106070"/>
                    </a:cubicBezTo>
                    <a:lnTo>
                      <a:pt x="9205" y="107764"/>
                    </a:lnTo>
                    <a:cubicBezTo>
                      <a:pt x="8963" y="108005"/>
                      <a:pt x="8842" y="108369"/>
                      <a:pt x="8600" y="108610"/>
                    </a:cubicBezTo>
                    <a:cubicBezTo>
                      <a:pt x="6181" y="112239"/>
                      <a:pt x="3641" y="115748"/>
                      <a:pt x="1827" y="119619"/>
                    </a:cubicBezTo>
                    <a:cubicBezTo>
                      <a:pt x="618" y="122159"/>
                      <a:pt x="-108" y="124700"/>
                      <a:pt x="13" y="127603"/>
                    </a:cubicBezTo>
                    <a:cubicBezTo>
                      <a:pt x="134" y="130385"/>
                      <a:pt x="1223" y="132684"/>
                      <a:pt x="3158" y="134620"/>
                    </a:cubicBezTo>
                    <a:cubicBezTo>
                      <a:pt x="4851" y="136313"/>
                      <a:pt x="6786" y="136918"/>
                      <a:pt x="9084" y="136918"/>
                    </a:cubicBezTo>
                    <a:lnTo>
                      <a:pt x="9084" y="137765"/>
                    </a:lnTo>
                    <a:cubicBezTo>
                      <a:pt x="9689" y="137765"/>
                      <a:pt x="10293" y="137765"/>
                      <a:pt x="10898" y="137765"/>
                    </a:cubicBezTo>
                    <a:cubicBezTo>
                      <a:pt x="13922" y="137402"/>
                      <a:pt x="16583" y="136193"/>
                      <a:pt x="18397" y="133531"/>
                    </a:cubicBezTo>
                    <a:cubicBezTo>
                      <a:pt x="18760" y="132926"/>
                      <a:pt x="19243" y="132442"/>
                      <a:pt x="19606" y="131837"/>
                    </a:cubicBezTo>
                    <a:cubicBezTo>
                      <a:pt x="19848" y="131474"/>
                      <a:pt x="20090" y="131111"/>
                      <a:pt x="20332" y="130749"/>
                    </a:cubicBezTo>
                    <a:cubicBezTo>
                      <a:pt x="22509" y="127966"/>
                      <a:pt x="24686" y="125184"/>
                      <a:pt x="26621" y="122281"/>
                    </a:cubicBezTo>
                    <a:cubicBezTo>
                      <a:pt x="27709" y="120586"/>
                      <a:pt x="28798" y="118893"/>
                      <a:pt x="29886" y="117321"/>
                    </a:cubicBezTo>
                    <a:cubicBezTo>
                      <a:pt x="29886" y="116957"/>
                      <a:pt x="29766" y="116595"/>
                      <a:pt x="29645" y="116232"/>
                    </a:cubicBezTo>
                    <a:cubicBezTo>
                      <a:pt x="30491" y="114901"/>
                      <a:pt x="31338" y="113691"/>
                      <a:pt x="32063" y="112482"/>
                    </a:cubicBezTo>
                    <a:cubicBezTo>
                      <a:pt x="38957" y="101352"/>
                      <a:pt x="45609" y="90101"/>
                      <a:pt x="52261" y="78851"/>
                    </a:cubicBezTo>
                    <a:cubicBezTo>
                      <a:pt x="56494" y="71713"/>
                      <a:pt x="60486" y="64576"/>
                      <a:pt x="64719" y="57439"/>
                    </a:cubicBezTo>
                    <a:cubicBezTo>
                      <a:pt x="65202" y="56591"/>
                      <a:pt x="65686" y="55866"/>
                      <a:pt x="66291" y="55019"/>
                    </a:cubicBezTo>
                    <a:cubicBezTo>
                      <a:pt x="68105" y="52357"/>
                      <a:pt x="70645" y="52478"/>
                      <a:pt x="72822" y="53809"/>
                    </a:cubicBezTo>
                    <a:cubicBezTo>
                      <a:pt x="73910" y="54414"/>
                      <a:pt x="74878" y="55261"/>
                      <a:pt x="75846" y="55987"/>
                    </a:cubicBezTo>
                    <a:cubicBezTo>
                      <a:pt x="75846" y="56591"/>
                      <a:pt x="75846" y="56955"/>
                      <a:pt x="75846" y="57196"/>
                    </a:cubicBezTo>
                    <a:cubicBezTo>
                      <a:pt x="75483" y="58164"/>
                      <a:pt x="75120" y="59253"/>
                      <a:pt x="74757" y="60221"/>
                    </a:cubicBezTo>
                    <a:cubicBezTo>
                      <a:pt x="73548" y="62882"/>
                      <a:pt x="72338" y="65543"/>
                      <a:pt x="71250" y="68326"/>
                    </a:cubicBezTo>
                    <a:cubicBezTo>
                      <a:pt x="68226" y="76552"/>
                      <a:pt x="65323" y="84779"/>
                      <a:pt x="62542" y="93005"/>
                    </a:cubicBezTo>
                    <a:cubicBezTo>
                      <a:pt x="59881" y="100747"/>
                      <a:pt x="57462" y="108610"/>
                      <a:pt x="54801" y="116473"/>
                    </a:cubicBezTo>
                    <a:cubicBezTo>
                      <a:pt x="50810" y="128329"/>
                      <a:pt x="46819" y="140184"/>
                      <a:pt x="42828" y="152040"/>
                    </a:cubicBezTo>
                    <a:cubicBezTo>
                      <a:pt x="38957" y="163653"/>
                      <a:pt x="35087" y="175267"/>
                      <a:pt x="31217" y="186880"/>
                    </a:cubicBezTo>
                    <a:cubicBezTo>
                      <a:pt x="30491" y="188937"/>
                      <a:pt x="29766" y="190872"/>
                      <a:pt x="29282" y="192929"/>
                    </a:cubicBezTo>
                    <a:cubicBezTo>
                      <a:pt x="29040" y="193897"/>
                      <a:pt x="28556" y="194985"/>
                      <a:pt x="29282" y="195953"/>
                    </a:cubicBezTo>
                    <a:cubicBezTo>
                      <a:pt x="29524" y="195953"/>
                      <a:pt x="29766" y="196075"/>
                      <a:pt x="30007" y="196075"/>
                    </a:cubicBezTo>
                    <a:cubicBezTo>
                      <a:pt x="44279" y="196075"/>
                      <a:pt x="58550" y="196075"/>
                      <a:pt x="72822" y="196075"/>
                    </a:cubicBezTo>
                    <a:cubicBezTo>
                      <a:pt x="74273" y="196075"/>
                      <a:pt x="75604" y="196075"/>
                      <a:pt x="76934" y="196437"/>
                    </a:cubicBezTo>
                    <a:cubicBezTo>
                      <a:pt x="77902" y="198010"/>
                      <a:pt x="77539" y="199704"/>
                      <a:pt x="77539" y="201397"/>
                    </a:cubicBezTo>
                    <a:cubicBezTo>
                      <a:pt x="77539" y="203696"/>
                      <a:pt x="77297" y="205873"/>
                      <a:pt x="77297" y="208172"/>
                    </a:cubicBezTo>
                    <a:cubicBezTo>
                      <a:pt x="77297" y="233455"/>
                      <a:pt x="77297" y="258739"/>
                      <a:pt x="77176" y="284022"/>
                    </a:cubicBezTo>
                    <a:cubicBezTo>
                      <a:pt x="77176" y="287530"/>
                      <a:pt x="77660" y="290797"/>
                      <a:pt x="79474" y="293821"/>
                    </a:cubicBezTo>
                    <a:cubicBezTo>
                      <a:pt x="79716" y="294063"/>
                      <a:pt x="79837" y="294305"/>
                      <a:pt x="80079" y="294547"/>
                    </a:cubicBezTo>
                    <a:cubicBezTo>
                      <a:pt x="80320" y="294789"/>
                      <a:pt x="80562" y="295031"/>
                      <a:pt x="80683" y="295273"/>
                    </a:cubicBezTo>
                    <a:cubicBezTo>
                      <a:pt x="80925" y="295515"/>
                      <a:pt x="81167" y="295757"/>
                      <a:pt x="81409" y="296119"/>
                    </a:cubicBezTo>
                    <a:cubicBezTo>
                      <a:pt x="81893" y="296603"/>
                      <a:pt x="82377" y="296966"/>
                      <a:pt x="82860" y="297450"/>
                    </a:cubicBezTo>
                    <a:lnTo>
                      <a:pt x="82860" y="297450"/>
                    </a:lnTo>
                    <a:cubicBezTo>
                      <a:pt x="85279" y="298539"/>
                      <a:pt x="87698" y="299265"/>
                      <a:pt x="90359" y="299023"/>
                    </a:cubicBezTo>
                    <a:cubicBezTo>
                      <a:pt x="96285" y="298418"/>
                      <a:pt x="101123" y="293579"/>
                      <a:pt x="101244" y="287651"/>
                    </a:cubicBezTo>
                    <a:cubicBezTo>
                      <a:pt x="101244" y="285353"/>
                      <a:pt x="101244" y="283176"/>
                      <a:pt x="101244" y="280877"/>
                    </a:cubicBezTo>
                    <a:cubicBezTo>
                      <a:pt x="101244" y="253174"/>
                      <a:pt x="101244" y="225471"/>
                      <a:pt x="101123" y="197768"/>
                    </a:cubicBezTo>
                    <a:cubicBezTo>
                      <a:pt x="101123" y="197284"/>
                      <a:pt x="101123" y="196921"/>
                      <a:pt x="101123" y="196558"/>
                    </a:cubicBezTo>
                    <a:cubicBezTo>
                      <a:pt x="101486" y="196437"/>
                      <a:pt x="101728" y="196195"/>
                      <a:pt x="101849" y="196195"/>
                    </a:cubicBezTo>
                    <a:cubicBezTo>
                      <a:pt x="103905" y="196195"/>
                      <a:pt x="106082" y="196316"/>
                      <a:pt x="108138" y="196437"/>
                    </a:cubicBezTo>
                    <a:cubicBezTo>
                      <a:pt x="108622" y="196437"/>
                      <a:pt x="109105" y="196437"/>
                      <a:pt x="109589" y="196437"/>
                    </a:cubicBezTo>
                    <a:cubicBezTo>
                      <a:pt x="111524" y="196437"/>
                      <a:pt x="111645" y="196437"/>
                      <a:pt x="111524" y="198373"/>
                    </a:cubicBezTo>
                    <a:cubicBezTo>
                      <a:pt x="111524" y="199462"/>
                      <a:pt x="111524" y="200429"/>
                      <a:pt x="111524" y="201518"/>
                    </a:cubicBezTo>
                    <a:cubicBezTo>
                      <a:pt x="111524" y="228374"/>
                      <a:pt x="111524" y="255231"/>
                      <a:pt x="111524" y="282086"/>
                    </a:cubicBezTo>
                    <a:cubicBezTo>
                      <a:pt x="111524" y="285111"/>
                      <a:pt x="111403" y="288256"/>
                      <a:pt x="112129" y="291159"/>
                    </a:cubicBezTo>
                    <a:cubicBezTo>
                      <a:pt x="113097" y="293337"/>
                      <a:pt x="114185" y="295393"/>
                      <a:pt x="115757" y="297088"/>
                    </a:cubicBezTo>
                    <a:cubicBezTo>
                      <a:pt x="117330" y="297934"/>
                      <a:pt x="118902" y="298539"/>
                      <a:pt x="120716" y="298781"/>
                    </a:cubicBezTo>
                    <a:cubicBezTo>
                      <a:pt x="124707" y="299265"/>
                      <a:pt x="128094" y="298055"/>
                      <a:pt x="131117" y="295393"/>
                    </a:cubicBezTo>
                    <a:cubicBezTo>
                      <a:pt x="133657" y="293095"/>
                      <a:pt x="134625" y="290071"/>
                      <a:pt x="134746" y="286805"/>
                    </a:cubicBezTo>
                    <a:cubicBezTo>
                      <a:pt x="134746" y="284748"/>
                      <a:pt x="134746" y="282571"/>
                      <a:pt x="134746" y="280393"/>
                    </a:cubicBezTo>
                    <a:cubicBezTo>
                      <a:pt x="134504" y="252932"/>
                      <a:pt x="134383" y="225350"/>
                      <a:pt x="134141" y="197889"/>
                    </a:cubicBezTo>
                    <a:cubicBezTo>
                      <a:pt x="134141" y="197405"/>
                      <a:pt x="134141" y="196921"/>
                      <a:pt x="134141" y="196316"/>
                    </a:cubicBezTo>
                    <a:cubicBezTo>
                      <a:pt x="134746" y="196316"/>
                      <a:pt x="135350" y="196075"/>
                      <a:pt x="135834" y="196075"/>
                    </a:cubicBezTo>
                    <a:cubicBezTo>
                      <a:pt x="149864" y="196075"/>
                      <a:pt x="163893" y="196075"/>
                      <a:pt x="177923" y="196075"/>
                    </a:cubicBezTo>
                    <a:cubicBezTo>
                      <a:pt x="178165" y="196075"/>
                      <a:pt x="178407" y="196075"/>
                      <a:pt x="178649" y="196195"/>
                    </a:cubicBezTo>
                    <a:cubicBezTo>
                      <a:pt x="179374" y="195953"/>
                      <a:pt x="179253" y="195349"/>
                      <a:pt x="179374" y="194744"/>
                    </a:cubicBezTo>
                    <a:cubicBezTo>
                      <a:pt x="178165" y="190631"/>
                      <a:pt x="176955" y="186638"/>
                      <a:pt x="175746" y="182525"/>
                    </a:cubicBezTo>
                    <a:cubicBezTo>
                      <a:pt x="171513" y="168855"/>
                      <a:pt x="167159" y="155064"/>
                      <a:pt x="162926" y="141394"/>
                    </a:cubicBezTo>
                    <a:cubicBezTo>
                      <a:pt x="159418" y="130023"/>
                      <a:pt x="155911" y="118651"/>
                      <a:pt x="152283" y="107400"/>
                    </a:cubicBezTo>
                    <a:cubicBezTo>
                      <a:pt x="150952" y="103287"/>
                      <a:pt x="149380" y="99174"/>
                      <a:pt x="148050" y="95061"/>
                    </a:cubicBezTo>
                    <a:cubicBezTo>
                      <a:pt x="145752" y="88045"/>
                      <a:pt x="143454" y="80907"/>
                      <a:pt x="141156" y="73891"/>
                    </a:cubicBezTo>
                    <a:cubicBezTo>
                      <a:pt x="139462" y="68931"/>
                      <a:pt x="137769" y="64092"/>
                      <a:pt x="135471" y="59374"/>
                    </a:cubicBezTo>
                    <a:cubicBezTo>
                      <a:pt x="134746" y="57922"/>
                      <a:pt x="134383" y="56591"/>
                      <a:pt x="134988" y="55019"/>
                    </a:cubicBezTo>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nvGrpSpPr>
              <p:cNvPr id="1198" name="Google Shape;1198;p41"/>
              <p:cNvGrpSpPr/>
              <p:nvPr/>
            </p:nvGrpSpPr>
            <p:grpSpPr>
              <a:xfrm>
                <a:off x="5898463" y="5035168"/>
                <a:ext cx="344000" cy="581799"/>
                <a:chOff x="5898463" y="5035168"/>
                <a:chExt cx="344000" cy="581799"/>
              </a:xfrm>
            </p:grpSpPr>
            <p:sp>
              <p:nvSpPr>
                <p:cNvPr id="1199" name="Google Shape;1199;p41"/>
                <p:cNvSpPr/>
                <p:nvPr/>
              </p:nvSpPr>
              <p:spPr>
                <a:xfrm>
                  <a:off x="6021376" y="5035168"/>
                  <a:ext cx="99416" cy="101254"/>
                </a:xfrm>
                <a:custGeom>
                  <a:avLst/>
                  <a:gdLst/>
                  <a:ahLst/>
                  <a:cxnLst/>
                  <a:rect l="l" t="t" r="r" b="b"/>
                  <a:pathLst>
                    <a:path w="99416" h="101254" extrusionOk="0">
                      <a:moveTo>
                        <a:pt x="77647" y="92061"/>
                      </a:moveTo>
                      <a:cubicBezTo>
                        <a:pt x="77888" y="91819"/>
                        <a:pt x="78130" y="91819"/>
                        <a:pt x="78493" y="91819"/>
                      </a:cubicBezTo>
                      <a:cubicBezTo>
                        <a:pt x="83331" y="87101"/>
                        <a:pt x="87806" y="82262"/>
                        <a:pt x="91313" y="76455"/>
                      </a:cubicBezTo>
                      <a:cubicBezTo>
                        <a:pt x="92281" y="74883"/>
                        <a:pt x="93128" y="73068"/>
                        <a:pt x="93853" y="71374"/>
                      </a:cubicBezTo>
                      <a:cubicBezTo>
                        <a:pt x="95425" y="67745"/>
                        <a:pt x="96877" y="63995"/>
                        <a:pt x="98328" y="60366"/>
                      </a:cubicBezTo>
                      <a:lnTo>
                        <a:pt x="98328" y="60366"/>
                      </a:lnTo>
                      <a:cubicBezTo>
                        <a:pt x="98328" y="59640"/>
                        <a:pt x="98449" y="59035"/>
                        <a:pt x="98570" y="58309"/>
                      </a:cubicBezTo>
                      <a:cubicBezTo>
                        <a:pt x="98570" y="57946"/>
                        <a:pt x="98570" y="57583"/>
                        <a:pt x="98570" y="57220"/>
                      </a:cubicBezTo>
                      <a:cubicBezTo>
                        <a:pt x="98328" y="55527"/>
                        <a:pt x="98570" y="54075"/>
                        <a:pt x="99417" y="52624"/>
                      </a:cubicBezTo>
                      <a:cubicBezTo>
                        <a:pt x="99417" y="49599"/>
                        <a:pt x="99417" y="46454"/>
                        <a:pt x="99417" y="43429"/>
                      </a:cubicBezTo>
                      <a:cubicBezTo>
                        <a:pt x="99296" y="42946"/>
                        <a:pt x="99054" y="42582"/>
                        <a:pt x="98933" y="42099"/>
                      </a:cubicBezTo>
                      <a:cubicBezTo>
                        <a:pt x="98812" y="41010"/>
                        <a:pt x="98570" y="39921"/>
                        <a:pt x="98449" y="38712"/>
                      </a:cubicBezTo>
                      <a:cubicBezTo>
                        <a:pt x="98449" y="38107"/>
                        <a:pt x="98449" y="37502"/>
                        <a:pt x="98328" y="36897"/>
                      </a:cubicBezTo>
                      <a:cubicBezTo>
                        <a:pt x="97965" y="36292"/>
                        <a:pt x="97723" y="35808"/>
                        <a:pt x="97361" y="35203"/>
                      </a:cubicBezTo>
                      <a:cubicBezTo>
                        <a:pt x="97119" y="34840"/>
                        <a:pt x="97119" y="34598"/>
                        <a:pt x="97240" y="34235"/>
                      </a:cubicBezTo>
                      <a:cubicBezTo>
                        <a:pt x="96272" y="33752"/>
                        <a:pt x="96151" y="32783"/>
                        <a:pt x="96151" y="31695"/>
                      </a:cubicBezTo>
                      <a:cubicBezTo>
                        <a:pt x="96151" y="31695"/>
                        <a:pt x="96151" y="31695"/>
                        <a:pt x="96151" y="31695"/>
                      </a:cubicBezTo>
                      <a:cubicBezTo>
                        <a:pt x="94095" y="28187"/>
                        <a:pt x="92039" y="24679"/>
                        <a:pt x="89862" y="21170"/>
                      </a:cubicBezTo>
                      <a:cubicBezTo>
                        <a:pt x="87443" y="17299"/>
                        <a:pt x="84298" y="14032"/>
                        <a:pt x="80912" y="11008"/>
                      </a:cubicBezTo>
                      <a:cubicBezTo>
                        <a:pt x="80549" y="10645"/>
                        <a:pt x="80186" y="10162"/>
                        <a:pt x="79945" y="9678"/>
                      </a:cubicBezTo>
                      <a:cubicBezTo>
                        <a:pt x="72204" y="4355"/>
                        <a:pt x="63738" y="846"/>
                        <a:pt x="54425" y="0"/>
                      </a:cubicBezTo>
                      <a:cubicBezTo>
                        <a:pt x="51764" y="0"/>
                        <a:pt x="49224" y="0"/>
                        <a:pt x="46564" y="0"/>
                      </a:cubicBezTo>
                      <a:lnTo>
                        <a:pt x="46564" y="0"/>
                      </a:lnTo>
                      <a:cubicBezTo>
                        <a:pt x="45717" y="0"/>
                        <a:pt x="44871" y="0"/>
                        <a:pt x="44024" y="121"/>
                      </a:cubicBezTo>
                      <a:cubicBezTo>
                        <a:pt x="42935" y="121"/>
                        <a:pt x="41726" y="363"/>
                        <a:pt x="40637" y="363"/>
                      </a:cubicBezTo>
                      <a:cubicBezTo>
                        <a:pt x="39912" y="363"/>
                        <a:pt x="39307" y="363"/>
                        <a:pt x="38581" y="484"/>
                      </a:cubicBezTo>
                      <a:cubicBezTo>
                        <a:pt x="37977" y="1451"/>
                        <a:pt x="37009" y="1451"/>
                        <a:pt x="35921" y="1451"/>
                      </a:cubicBezTo>
                      <a:lnTo>
                        <a:pt x="35437" y="1694"/>
                      </a:lnTo>
                      <a:lnTo>
                        <a:pt x="34953" y="1694"/>
                      </a:lnTo>
                      <a:cubicBezTo>
                        <a:pt x="34469" y="1935"/>
                        <a:pt x="33985" y="2177"/>
                        <a:pt x="33623" y="2540"/>
                      </a:cubicBezTo>
                      <a:cubicBezTo>
                        <a:pt x="32897" y="2661"/>
                        <a:pt x="32171" y="2782"/>
                        <a:pt x="31325" y="2903"/>
                      </a:cubicBezTo>
                      <a:cubicBezTo>
                        <a:pt x="30841" y="3871"/>
                        <a:pt x="29873" y="3871"/>
                        <a:pt x="28906" y="3871"/>
                      </a:cubicBezTo>
                      <a:lnTo>
                        <a:pt x="28906" y="3871"/>
                      </a:lnTo>
                      <a:cubicBezTo>
                        <a:pt x="26850" y="5444"/>
                        <a:pt x="24673" y="6895"/>
                        <a:pt x="22012" y="7379"/>
                      </a:cubicBezTo>
                      <a:lnTo>
                        <a:pt x="22012" y="7379"/>
                      </a:lnTo>
                      <a:cubicBezTo>
                        <a:pt x="21649" y="7742"/>
                        <a:pt x="21165" y="8105"/>
                        <a:pt x="20802" y="8468"/>
                      </a:cubicBezTo>
                      <a:lnTo>
                        <a:pt x="20802" y="8468"/>
                      </a:lnTo>
                      <a:cubicBezTo>
                        <a:pt x="20440" y="8831"/>
                        <a:pt x="19956" y="9194"/>
                        <a:pt x="19593" y="9436"/>
                      </a:cubicBezTo>
                      <a:lnTo>
                        <a:pt x="19593" y="9436"/>
                      </a:lnTo>
                      <a:cubicBezTo>
                        <a:pt x="19351" y="10645"/>
                        <a:pt x="18384" y="10767"/>
                        <a:pt x="17416" y="10767"/>
                      </a:cubicBezTo>
                      <a:cubicBezTo>
                        <a:pt x="17416" y="10767"/>
                        <a:pt x="17416" y="10767"/>
                        <a:pt x="17416" y="10767"/>
                      </a:cubicBezTo>
                      <a:cubicBezTo>
                        <a:pt x="17053" y="11129"/>
                        <a:pt x="16690" y="11493"/>
                        <a:pt x="16206" y="11855"/>
                      </a:cubicBezTo>
                      <a:lnTo>
                        <a:pt x="16206" y="11855"/>
                      </a:lnTo>
                      <a:cubicBezTo>
                        <a:pt x="15844" y="12218"/>
                        <a:pt x="15360" y="12581"/>
                        <a:pt x="14997" y="12944"/>
                      </a:cubicBezTo>
                      <a:lnTo>
                        <a:pt x="14997" y="12944"/>
                      </a:lnTo>
                      <a:cubicBezTo>
                        <a:pt x="14634" y="13307"/>
                        <a:pt x="14271" y="13791"/>
                        <a:pt x="13909" y="14154"/>
                      </a:cubicBezTo>
                      <a:lnTo>
                        <a:pt x="13909" y="14154"/>
                      </a:lnTo>
                      <a:cubicBezTo>
                        <a:pt x="13546" y="14517"/>
                        <a:pt x="13183" y="14880"/>
                        <a:pt x="12820" y="15363"/>
                      </a:cubicBezTo>
                      <a:lnTo>
                        <a:pt x="12820" y="15363"/>
                      </a:lnTo>
                      <a:cubicBezTo>
                        <a:pt x="12457" y="15727"/>
                        <a:pt x="12094" y="16210"/>
                        <a:pt x="11732" y="16573"/>
                      </a:cubicBezTo>
                      <a:lnTo>
                        <a:pt x="11732" y="16573"/>
                      </a:lnTo>
                      <a:cubicBezTo>
                        <a:pt x="11369" y="16936"/>
                        <a:pt x="11006" y="17420"/>
                        <a:pt x="10643" y="17783"/>
                      </a:cubicBezTo>
                      <a:cubicBezTo>
                        <a:pt x="10643" y="17783"/>
                        <a:pt x="10643" y="17783"/>
                        <a:pt x="10643" y="17783"/>
                      </a:cubicBezTo>
                      <a:cubicBezTo>
                        <a:pt x="10643" y="18751"/>
                        <a:pt x="10522" y="19597"/>
                        <a:pt x="9313" y="19961"/>
                      </a:cubicBezTo>
                      <a:lnTo>
                        <a:pt x="9313" y="19961"/>
                      </a:lnTo>
                      <a:cubicBezTo>
                        <a:pt x="8950" y="20444"/>
                        <a:pt x="8587" y="20928"/>
                        <a:pt x="8345" y="21412"/>
                      </a:cubicBezTo>
                      <a:cubicBezTo>
                        <a:pt x="7861" y="22138"/>
                        <a:pt x="7499" y="22864"/>
                        <a:pt x="7015" y="23590"/>
                      </a:cubicBezTo>
                      <a:cubicBezTo>
                        <a:pt x="7015" y="24557"/>
                        <a:pt x="7015" y="25404"/>
                        <a:pt x="5926" y="25767"/>
                      </a:cubicBezTo>
                      <a:lnTo>
                        <a:pt x="5926" y="25767"/>
                      </a:lnTo>
                      <a:cubicBezTo>
                        <a:pt x="5563" y="26251"/>
                        <a:pt x="5321" y="26735"/>
                        <a:pt x="4959" y="27219"/>
                      </a:cubicBezTo>
                      <a:cubicBezTo>
                        <a:pt x="4959" y="27582"/>
                        <a:pt x="4959" y="27824"/>
                        <a:pt x="4717" y="28187"/>
                      </a:cubicBezTo>
                      <a:cubicBezTo>
                        <a:pt x="4717" y="29154"/>
                        <a:pt x="4717" y="30001"/>
                        <a:pt x="3628" y="30485"/>
                      </a:cubicBezTo>
                      <a:lnTo>
                        <a:pt x="3628" y="30485"/>
                      </a:lnTo>
                      <a:cubicBezTo>
                        <a:pt x="3265" y="32663"/>
                        <a:pt x="2661" y="34719"/>
                        <a:pt x="1451" y="36534"/>
                      </a:cubicBezTo>
                      <a:cubicBezTo>
                        <a:pt x="1451" y="36897"/>
                        <a:pt x="1451" y="37139"/>
                        <a:pt x="1330" y="37502"/>
                      </a:cubicBezTo>
                      <a:cubicBezTo>
                        <a:pt x="1330" y="39195"/>
                        <a:pt x="1330" y="41010"/>
                        <a:pt x="1088" y="42703"/>
                      </a:cubicBezTo>
                      <a:cubicBezTo>
                        <a:pt x="1088" y="43429"/>
                        <a:pt x="484" y="44034"/>
                        <a:pt x="242" y="44760"/>
                      </a:cubicBezTo>
                      <a:cubicBezTo>
                        <a:pt x="242" y="47421"/>
                        <a:pt x="121" y="49962"/>
                        <a:pt x="0" y="52624"/>
                      </a:cubicBezTo>
                      <a:cubicBezTo>
                        <a:pt x="0" y="53349"/>
                        <a:pt x="0" y="54196"/>
                        <a:pt x="0" y="54922"/>
                      </a:cubicBezTo>
                      <a:cubicBezTo>
                        <a:pt x="0" y="56373"/>
                        <a:pt x="121" y="57704"/>
                        <a:pt x="242" y="59156"/>
                      </a:cubicBezTo>
                      <a:cubicBezTo>
                        <a:pt x="1209" y="59882"/>
                        <a:pt x="1330" y="60850"/>
                        <a:pt x="1209" y="61938"/>
                      </a:cubicBezTo>
                      <a:cubicBezTo>
                        <a:pt x="1209" y="62664"/>
                        <a:pt x="1209" y="63269"/>
                        <a:pt x="1330" y="63995"/>
                      </a:cubicBezTo>
                      <a:cubicBezTo>
                        <a:pt x="2661" y="64963"/>
                        <a:pt x="2298" y="66414"/>
                        <a:pt x="2540" y="67624"/>
                      </a:cubicBezTo>
                      <a:cubicBezTo>
                        <a:pt x="3991" y="70527"/>
                        <a:pt x="5443" y="73310"/>
                        <a:pt x="6652" y="76334"/>
                      </a:cubicBezTo>
                      <a:cubicBezTo>
                        <a:pt x="8224" y="80084"/>
                        <a:pt x="10159" y="83472"/>
                        <a:pt x="13425" y="86012"/>
                      </a:cubicBezTo>
                      <a:cubicBezTo>
                        <a:pt x="13909" y="86375"/>
                        <a:pt x="14271" y="86738"/>
                        <a:pt x="14634" y="87222"/>
                      </a:cubicBezTo>
                      <a:cubicBezTo>
                        <a:pt x="18142" y="92061"/>
                        <a:pt x="23221" y="94601"/>
                        <a:pt x="28543" y="96658"/>
                      </a:cubicBezTo>
                      <a:cubicBezTo>
                        <a:pt x="29631" y="97021"/>
                        <a:pt x="30599" y="97625"/>
                        <a:pt x="31687" y="97989"/>
                      </a:cubicBezTo>
                      <a:cubicBezTo>
                        <a:pt x="33623" y="98714"/>
                        <a:pt x="35558" y="99561"/>
                        <a:pt x="37614" y="99924"/>
                      </a:cubicBezTo>
                      <a:cubicBezTo>
                        <a:pt x="42331" y="100529"/>
                        <a:pt x="47168" y="100771"/>
                        <a:pt x="51885" y="101255"/>
                      </a:cubicBezTo>
                      <a:cubicBezTo>
                        <a:pt x="52490" y="100892"/>
                        <a:pt x="53095" y="100408"/>
                        <a:pt x="53699" y="100287"/>
                      </a:cubicBezTo>
                      <a:cubicBezTo>
                        <a:pt x="55876" y="100166"/>
                        <a:pt x="58054" y="100166"/>
                        <a:pt x="60230" y="100045"/>
                      </a:cubicBezTo>
                      <a:cubicBezTo>
                        <a:pt x="60472" y="99924"/>
                        <a:pt x="60835" y="99924"/>
                        <a:pt x="61077" y="100045"/>
                      </a:cubicBezTo>
                      <a:cubicBezTo>
                        <a:pt x="62045" y="98714"/>
                        <a:pt x="63496" y="99077"/>
                        <a:pt x="64826" y="98956"/>
                      </a:cubicBezTo>
                      <a:cubicBezTo>
                        <a:pt x="65552" y="97504"/>
                        <a:pt x="67003" y="97868"/>
                        <a:pt x="68213" y="97747"/>
                      </a:cubicBezTo>
                      <a:cubicBezTo>
                        <a:pt x="68213" y="97747"/>
                        <a:pt x="68213" y="97747"/>
                        <a:pt x="68213" y="97747"/>
                      </a:cubicBezTo>
                      <a:cubicBezTo>
                        <a:pt x="68576" y="97504"/>
                        <a:pt x="69059" y="97142"/>
                        <a:pt x="69422" y="96899"/>
                      </a:cubicBezTo>
                      <a:cubicBezTo>
                        <a:pt x="69664" y="96658"/>
                        <a:pt x="70027" y="96658"/>
                        <a:pt x="70390" y="96658"/>
                      </a:cubicBezTo>
                      <a:cubicBezTo>
                        <a:pt x="72325" y="95448"/>
                        <a:pt x="73897" y="93512"/>
                        <a:pt x="76316" y="93150"/>
                      </a:cubicBezTo>
                      <a:cubicBezTo>
                        <a:pt x="76316" y="93150"/>
                        <a:pt x="76316" y="93150"/>
                        <a:pt x="76316" y="93150"/>
                      </a:cubicBezTo>
                      <a:cubicBezTo>
                        <a:pt x="76679" y="92786"/>
                        <a:pt x="77163" y="92424"/>
                        <a:pt x="77526" y="92182"/>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1200" name="Google Shape;1200;p41"/>
                <p:cNvSpPr/>
                <p:nvPr/>
              </p:nvSpPr>
              <p:spPr>
                <a:xfrm>
                  <a:off x="5898463" y="5149246"/>
                  <a:ext cx="344000" cy="467721"/>
                </a:xfrm>
                <a:custGeom>
                  <a:avLst/>
                  <a:gdLst/>
                  <a:ahLst/>
                  <a:cxnLst/>
                  <a:rect l="l" t="t" r="r" b="b"/>
                  <a:pathLst>
                    <a:path w="344000" h="467721" extrusionOk="0">
                      <a:moveTo>
                        <a:pt x="342670" y="182428"/>
                      </a:moveTo>
                      <a:cubicBezTo>
                        <a:pt x="342670" y="181823"/>
                        <a:pt x="342065" y="181218"/>
                        <a:pt x="341703" y="180614"/>
                      </a:cubicBezTo>
                      <a:cubicBezTo>
                        <a:pt x="341703" y="180130"/>
                        <a:pt x="341582" y="179767"/>
                        <a:pt x="341461" y="179283"/>
                      </a:cubicBezTo>
                      <a:cubicBezTo>
                        <a:pt x="341219" y="178920"/>
                        <a:pt x="340856" y="178436"/>
                        <a:pt x="340614" y="178074"/>
                      </a:cubicBezTo>
                      <a:cubicBezTo>
                        <a:pt x="340735" y="176743"/>
                        <a:pt x="340009" y="175654"/>
                        <a:pt x="339284" y="174686"/>
                      </a:cubicBezTo>
                      <a:cubicBezTo>
                        <a:pt x="338921" y="174323"/>
                        <a:pt x="338558" y="173960"/>
                        <a:pt x="338316" y="173597"/>
                      </a:cubicBezTo>
                      <a:lnTo>
                        <a:pt x="338316" y="173597"/>
                      </a:lnTo>
                      <a:cubicBezTo>
                        <a:pt x="337832" y="170573"/>
                        <a:pt x="335776" y="168396"/>
                        <a:pt x="334809" y="165613"/>
                      </a:cubicBezTo>
                      <a:cubicBezTo>
                        <a:pt x="334446" y="165250"/>
                        <a:pt x="334204" y="164766"/>
                        <a:pt x="333841" y="164403"/>
                      </a:cubicBezTo>
                      <a:cubicBezTo>
                        <a:pt x="333599" y="164040"/>
                        <a:pt x="333478" y="163798"/>
                        <a:pt x="333599" y="163315"/>
                      </a:cubicBezTo>
                      <a:cubicBezTo>
                        <a:pt x="333357" y="162831"/>
                        <a:pt x="332995" y="162467"/>
                        <a:pt x="332753" y="161984"/>
                      </a:cubicBezTo>
                      <a:cubicBezTo>
                        <a:pt x="332511" y="161742"/>
                        <a:pt x="332390" y="161379"/>
                        <a:pt x="332511" y="161016"/>
                      </a:cubicBezTo>
                      <a:cubicBezTo>
                        <a:pt x="332148" y="161016"/>
                        <a:pt x="331785" y="160774"/>
                        <a:pt x="331422" y="160774"/>
                      </a:cubicBezTo>
                      <a:cubicBezTo>
                        <a:pt x="331422" y="160411"/>
                        <a:pt x="331422" y="160048"/>
                        <a:pt x="331422" y="159685"/>
                      </a:cubicBezTo>
                      <a:lnTo>
                        <a:pt x="331422" y="159685"/>
                      </a:lnTo>
                      <a:cubicBezTo>
                        <a:pt x="331180" y="159685"/>
                        <a:pt x="330817" y="159685"/>
                        <a:pt x="330576" y="159564"/>
                      </a:cubicBezTo>
                      <a:cubicBezTo>
                        <a:pt x="330455" y="158838"/>
                        <a:pt x="330334" y="158113"/>
                        <a:pt x="330213" y="157387"/>
                      </a:cubicBezTo>
                      <a:cubicBezTo>
                        <a:pt x="329487" y="156177"/>
                        <a:pt x="328761" y="154967"/>
                        <a:pt x="328036" y="153758"/>
                      </a:cubicBezTo>
                      <a:cubicBezTo>
                        <a:pt x="327673" y="153394"/>
                        <a:pt x="327431" y="153032"/>
                        <a:pt x="327068" y="152669"/>
                      </a:cubicBezTo>
                      <a:cubicBezTo>
                        <a:pt x="326826" y="152427"/>
                        <a:pt x="326705" y="152064"/>
                        <a:pt x="326705" y="151701"/>
                      </a:cubicBezTo>
                      <a:cubicBezTo>
                        <a:pt x="326343" y="151217"/>
                        <a:pt x="325980" y="150733"/>
                        <a:pt x="325617" y="150250"/>
                      </a:cubicBezTo>
                      <a:cubicBezTo>
                        <a:pt x="324891" y="149040"/>
                        <a:pt x="324045" y="147951"/>
                        <a:pt x="323319" y="146741"/>
                      </a:cubicBezTo>
                      <a:cubicBezTo>
                        <a:pt x="322956" y="146378"/>
                        <a:pt x="322714" y="146016"/>
                        <a:pt x="322351" y="145652"/>
                      </a:cubicBezTo>
                      <a:cubicBezTo>
                        <a:pt x="322110" y="145411"/>
                        <a:pt x="321989" y="145047"/>
                        <a:pt x="322110" y="144685"/>
                      </a:cubicBezTo>
                      <a:cubicBezTo>
                        <a:pt x="321747" y="144201"/>
                        <a:pt x="321505" y="143717"/>
                        <a:pt x="321142" y="143354"/>
                      </a:cubicBezTo>
                      <a:cubicBezTo>
                        <a:pt x="318844" y="141055"/>
                        <a:pt x="317876" y="138031"/>
                        <a:pt x="316425" y="135369"/>
                      </a:cubicBezTo>
                      <a:cubicBezTo>
                        <a:pt x="316062" y="135007"/>
                        <a:pt x="315820" y="134523"/>
                        <a:pt x="315458" y="134160"/>
                      </a:cubicBezTo>
                      <a:cubicBezTo>
                        <a:pt x="315216" y="133918"/>
                        <a:pt x="315216" y="133555"/>
                        <a:pt x="315216" y="133192"/>
                      </a:cubicBezTo>
                      <a:cubicBezTo>
                        <a:pt x="314853" y="132708"/>
                        <a:pt x="314490" y="132224"/>
                        <a:pt x="314248" y="131861"/>
                      </a:cubicBezTo>
                      <a:lnTo>
                        <a:pt x="314248" y="131861"/>
                      </a:lnTo>
                      <a:cubicBezTo>
                        <a:pt x="314006" y="131499"/>
                        <a:pt x="313643" y="131135"/>
                        <a:pt x="313402" y="130773"/>
                      </a:cubicBezTo>
                      <a:cubicBezTo>
                        <a:pt x="310620" y="126055"/>
                        <a:pt x="307838" y="121457"/>
                        <a:pt x="305056" y="116740"/>
                      </a:cubicBezTo>
                      <a:cubicBezTo>
                        <a:pt x="304814" y="116377"/>
                        <a:pt x="304452" y="116014"/>
                        <a:pt x="304210" y="115651"/>
                      </a:cubicBezTo>
                      <a:cubicBezTo>
                        <a:pt x="304210" y="115288"/>
                        <a:pt x="303968" y="114804"/>
                        <a:pt x="303847" y="114441"/>
                      </a:cubicBezTo>
                      <a:cubicBezTo>
                        <a:pt x="303605" y="114078"/>
                        <a:pt x="303242" y="113715"/>
                        <a:pt x="303000" y="113353"/>
                      </a:cubicBezTo>
                      <a:cubicBezTo>
                        <a:pt x="301791" y="111780"/>
                        <a:pt x="300581" y="110207"/>
                        <a:pt x="299251" y="108634"/>
                      </a:cubicBezTo>
                      <a:cubicBezTo>
                        <a:pt x="299130" y="108271"/>
                        <a:pt x="299009" y="107788"/>
                        <a:pt x="298888" y="107424"/>
                      </a:cubicBezTo>
                      <a:cubicBezTo>
                        <a:pt x="298646" y="107062"/>
                        <a:pt x="298404" y="106820"/>
                        <a:pt x="298162" y="106457"/>
                      </a:cubicBezTo>
                      <a:cubicBezTo>
                        <a:pt x="298162" y="106094"/>
                        <a:pt x="298162" y="105731"/>
                        <a:pt x="298162" y="105247"/>
                      </a:cubicBezTo>
                      <a:cubicBezTo>
                        <a:pt x="297800" y="104884"/>
                        <a:pt x="297558" y="104400"/>
                        <a:pt x="297195" y="104037"/>
                      </a:cubicBezTo>
                      <a:cubicBezTo>
                        <a:pt x="296953" y="103795"/>
                        <a:pt x="296953" y="103433"/>
                        <a:pt x="296953" y="103070"/>
                      </a:cubicBezTo>
                      <a:cubicBezTo>
                        <a:pt x="296590" y="102585"/>
                        <a:pt x="296348" y="102102"/>
                        <a:pt x="295985" y="101739"/>
                      </a:cubicBezTo>
                      <a:lnTo>
                        <a:pt x="295985" y="101739"/>
                      </a:lnTo>
                      <a:cubicBezTo>
                        <a:pt x="295623" y="101739"/>
                        <a:pt x="295260" y="101618"/>
                        <a:pt x="294897" y="101497"/>
                      </a:cubicBezTo>
                      <a:cubicBezTo>
                        <a:pt x="294897" y="101255"/>
                        <a:pt x="294897" y="100892"/>
                        <a:pt x="295139" y="100650"/>
                      </a:cubicBezTo>
                      <a:cubicBezTo>
                        <a:pt x="294292" y="99077"/>
                        <a:pt x="293325" y="97505"/>
                        <a:pt x="292478" y="95932"/>
                      </a:cubicBezTo>
                      <a:cubicBezTo>
                        <a:pt x="291389" y="95569"/>
                        <a:pt x="291269" y="94602"/>
                        <a:pt x="291148" y="93755"/>
                      </a:cubicBezTo>
                      <a:cubicBezTo>
                        <a:pt x="288487" y="89883"/>
                        <a:pt x="285826" y="86012"/>
                        <a:pt x="283286" y="82020"/>
                      </a:cubicBezTo>
                      <a:cubicBezTo>
                        <a:pt x="282682" y="81052"/>
                        <a:pt x="282440" y="79964"/>
                        <a:pt x="281956" y="78875"/>
                      </a:cubicBezTo>
                      <a:cubicBezTo>
                        <a:pt x="281593" y="78391"/>
                        <a:pt x="281230" y="77907"/>
                        <a:pt x="280988" y="77423"/>
                      </a:cubicBezTo>
                      <a:lnTo>
                        <a:pt x="280988" y="77423"/>
                      </a:lnTo>
                      <a:cubicBezTo>
                        <a:pt x="280746" y="77060"/>
                        <a:pt x="280384" y="76697"/>
                        <a:pt x="280142" y="76335"/>
                      </a:cubicBezTo>
                      <a:cubicBezTo>
                        <a:pt x="279295" y="75246"/>
                        <a:pt x="278328" y="74036"/>
                        <a:pt x="277481" y="72947"/>
                      </a:cubicBezTo>
                      <a:cubicBezTo>
                        <a:pt x="276755" y="71374"/>
                        <a:pt x="275909" y="69802"/>
                        <a:pt x="275183" y="68108"/>
                      </a:cubicBezTo>
                      <a:cubicBezTo>
                        <a:pt x="274941" y="67745"/>
                        <a:pt x="274578" y="67383"/>
                        <a:pt x="274336" y="67019"/>
                      </a:cubicBezTo>
                      <a:cubicBezTo>
                        <a:pt x="274336" y="66657"/>
                        <a:pt x="274094" y="66293"/>
                        <a:pt x="273973" y="65931"/>
                      </a:cubicBezTo>
                      <a:cubicBezTo>
                        <a:pt x="273611" y="65931"/>
                        <a:pt x="273248" y="65931"/>
                        <a:pt x="273006" y="65810"/>
                      </a:cubicBezTo>
                      <a:cubicBezTo>
                        <a:pt x="273006" y="65447"/>
                        <a:pt x="273006" y="65084"/>
                        <a:pt x="273006" y="64721"/>
                      </a:cubicBezTo>
                      <a:cubicBezTo>
                        <a:pt x="272764" y="64479"/>
                        <a:pt x="272643" y="64116"/>
                        <a:pt x="272643" y="63753"/>
                      </a:cubicBezTo>
                      <a:cubicBezTo>
                        <a:pt x="271313" y="62906"/>
                        <a:pt x="270345" y="61818"/>
                        <a:pt x="270345" y="60124"/>
                      </a:cubicBezTo>
                      <a:lnTo>
                        <a:pt x="270345" y="60124"/>
                      </a:lnTo>
                      <a:cubicBezTo>
                        <a:pt x="269982" y="59761"/>
                        <a:pt x="269740" y="59277"/>
                        <a:pt x="269378" y="58914"/>
                      </a:cubicBezTo>
                      <a:cubicBezTo>
                        <a:pt x="267442" y="56253"/>
                        <a:pt x="265386" y="53471"/>
                        <a:pt x="263451" y="50809"/>
                      </a:cubicBezTo>
                      <a:cubicBezTo>
                        <a:pt x="263451" y="50446"/>
                        <a:pt x="263451" y="50083"/>
                        <a:pt x="263451" y="49599"/>
                      </a:cubicBezTo>
                      <a:cubicBezTo>
                        <a:pt x="263209" y="49237"/>
                        <a:pt x="262847" y="48752"/>
                        <a:pt x="262605" y="48389"/>
                      </a:cubicBezTo>
                      <a:lnTo>
                        <a:pt x="262605" y="48147"/>
                      </a:lnTo>
                      <a:cubicBezTo>
                        <a:pt x="262000" y="47906"/>
                        <a:pt x="261637" y="47542"/>
                        <a:pt x="261153" y="47301"/>
                      </a:cubicBezTo>
                      <a:cubicBezTo>
                        <a:pt x="261153" y="46938"/>
                        <a:pt x="261153" y="46575"/>
                        <a:pt x="261153" y="46091"/>
                      </a:cubicBezTo>
                      <a:lnTo>
                        <a:pt x="261153" y="46091"/>
                      </a:lnTo>
                      <a:cubicBezTo>
                        <a:pt x="260911" y="45728"/>
                        <a:pt x="260549" y="45365"/>
                        <a:pt x="260307" y="45002"/>
                      </a:cubicBezTo>
                      <a:cubicBezTo>
                        <a:pt x="259460" y="44155"/>
                        <a:pt x="258613" y="43308"/>
                        <a:pt x="257767" y="42462"/>
                      </a:cubicBezTo>
                      <a:lnTo>
                        <a:pt x="257767" y="42462"/>
                      </a:lnTo>
                      <a:cubicBezTo>
                        <a:pt x="257404" y="40042"/>
                        <a:pt x="255348" y="38833"/>
                        <a:pt x="254139" y="36897"/>
                      </a:cubicBezTo>
                      <a:cubicBezTo>
                        <a:pt x="251720" y="33873"/>
                        <a:pt x="249301" y="30848"/>
                        <a:pt x="246882" y="27824"/>
                      </a:cubicBezTo>
                      <a:cubicBezTo>
                        <a:pt x="246156" y="26977"/>
                        <a:pt x="245551" y="26130"/>
                        <a:pt x="244826" y="25162"/>
                      </a:cubicBezTo>
                      <a:cubicBezTo>
                        <a:pt x="244463" y="24800"/>
                        <a:pt x="244100" y="24437"/>
                        <a:pt x="243737" y="24074"/>
                      </a:cubicBezTo>
                      <a:lnTo>
                        <a:pt x="243737" y="24074"/>
                      </a:lnTo>
                      <a:cubicBezTo>
                        <a:pt x="243374" y="23590"/>
                        <a:pt x="243012" y="23227"/>
                        <a:pt x="242649" y="22864"/>
                      </a:cubicBezTo>
                      <a:cubicBezTo>
                        <a:pt x="238416" y="19477"/>
                        <a:pt x="234062" y="15969"/>
                        <a:pt x="229829" y="12581"/>
                      </a:cubicBezTo>
                      <a:cubicBezTo>
                        <a:pt x="228861" y="12097"/>
                        <a:pt x="227773" y="11735"/>
                        <a:pt x="226805" y="11130"/>
                      </a:cubicBezTo>
                      <a:cubicBezTo>
                        <a:pt x="225233" y="10162"/>
                        <a:pt x="223781" y="8952"/>
                        <a:pt x="221725" y="8831"/>
                      </a:cubicBezTo>
                      <a:cubicBezTo>
                        <a:pt x="221362" y="7742"/>
                        <a:pt x="220395" y="7742"/>
                        <a:pt x="219427" y="7621"/>
                      </a:cubicBezTo>
                      <a:cubicBezTo>
                        <a:pt x="218943" y="6532"/>
                        <a:pt x="217976" y="6532"/>
                        <a:pt x="217008" y="6654"/>
                      </a:cubicBezTo>
                      <a:cubicBezTo>
                        <a:pt x="216283" y="5081"/>
                        <a:pt x="214831" y="5444"/>
                        <a:pt x="213622" y="5444"/>
                      </a:cubicBezTo>
                      <a:lnTo>
                        <a:pt x="213622" y="5444"/>
                      </a:lnTo>
                      <a:cubicBezTo>
                        <a:pt x="213138" y="4355"/>
                        <a:pt x="212292" y="4355"/>
                        <a:pt x="211324" y="4476"/>
                      </a:cubicBezTo>
                      <a:cubicBezTo>
                        <a:pt x="210840" y="4113"/>
                        <a:pt x="210356" y="3629"/>
                        <a:pt x="209873" y="3267"/>
                      </a:cubicBezTo>
                      <a:lnTo>
                        <a:pt x="209389" y="3267"/>
                      </a:lnTo>
                      <a:cubicBezTo>
                        <a:pt x="209389" y="3267"/>
                        <a:pt x="209026" y="3267"/>
                        <a:pt x="209026" y="3267"/>
                      </a:cubicBezTo>
                      <a:cubicBezTo>
                        <a:pt x="207817" y="3267"/>
                        <a:pt x="206728" y="3267"/>
                        <a:pt x="205519" y="3267"/>
                      </a:cubicBezTo>
                      <a:cubicBezTo>
                        <a:pt x="205519" y="2903"/>
                        <a:pt x="205519" y="2541"/>
                        <a:pt x="205277" y="2298"/>
                      </a:cubicBezTo>
                      <a:cubicBezTo>
                        <a:pt x="204188" y="2298"/>
                        <a:pt x="203100" y="2298"/>
                        <a:pt x="202011" y="2298"/>
                      </a:cubicBezTo>
                      <a:cubicBezTo>
                        <a:pt x="200923" y="2298"/>
                        <a:pt x="199834" y="2057"/>
                        <a:pt x="198746" y="1936"/>
                      </a:cubicBezTo>
                      <a:cubicBezTo>
                        <a:pt x="196932" y="605"/>
                        <a:pt x="195117" y="363"/>
                        <a:pt x="193303" y="1936"/>
                      </a:cubicBezTo>
                      <a:cubicBezTo>
                        <a:pt x="193061" y="1936"/>
                        <a:pt x="192819" y="1936"/>
                        <a:pt x="192699" y="1694"/>
                      </a:cubicBezTo>
                      <a:cubicBezTo>
                        <a:pt x="192094" y="1210"/>
                        <a:pt x="191610" y="726"/>
                        <a:pt x="190643" y="0"/>
                      </a:cubicBezTo>
                      <a:lnTo>
                        <a:pt x="151335" y="0"/>
                      </a:lnTo>
                      <a:cubicBezTo>
                        <a:pt x="151093" y="242"/>
                        <a:pt x="150852" y="605"/>
                        <a:pt x="150489" y="726"/>
                      </a:cubicBezTo>
                      <a:cubicBezTo>
                        <a:pt x="147949" y="1210"/>
                        <a:pt x="145409" y="1572"/>
                        <a:pt x="142869" y="1936"/>
                      </a:cubicBezTo>
                      <a:cubicBezTo>
                        <a:pt x="141781" y="1936"/>
                        <a:pt x="140692" y="2177"/>
                        <a:pt x="139604" y="2298"/>
                      </a:cubicBezTo>
                      <a:cubicBezTo>
                        <a:pt x="138394" y="3992"/>
                        <a:pt x="136459" y="3145"/>
                        <a:pt x="134887" y="3629"/>
                      </a:cubicBezTo>
                      <a:cubicBezTo>
                        <a:pt x="134040" y="4839"/>
                        <a:pt x="132710" y="4476"/>
                        <a:pt x="131500" y="4597"/>
                      </a:cubicBezTo>
                      <a:cubicBezTo>
                        <a:pt x="130654" y="6049"/>
                        <a:pt x="129202" y="5565"/>
                        <a:pt x="127993" y="5928"/>
                      </a:cubicBezTo>
                      <a:cubicBezTo>
                        <a:pt x="126300" y="7137"/>
                        <a:pt x="124244" y="7621"/>
                        <a:pt x="122309" y="8105"/>
                      </a:cubicBezTo>
                      <a:cubicBezTo>
                        <a:pt x="121825" y="8347"/>
                        <a:pt x="121462" y="8710"/>
                        <a:pt x="120978" y="8952"/>
                      </a:cubicBezTo>
                      <a:cubicBezTo>
                        <a:pt x="120615" y="9194"/>
                        <a:pt x="120253" y="9315"/>
                        <a:pt x="119890" y="9194"/>
                      </a:cubicBezTo>
                      <a:cubicBezTo>
                        <a:pt x="119527" y="9557"/>
                        <a:pt x="119043" y="9799"/>
                        <a:pt x="118680" y="10162"/>
                      </a:cubicBezTo>
                      <a:cubicBezTo>
                        <a:pt x="118438" y="10404"/>
                        <a:pt x="118076" y="10525"/>
                        <a:pt x="117713" y="10525"/>
                      </a:cubicBezTo>
                      <a:cubicBezTo>
                        <a:pt x="116866" y="11855"/>
                        <a:pt x="115778" y="12823"/>
                        <a:pt x="114084" y="12823"/>
                      </a:cubicBezTo>
                      <a:cubicBezTo>
                        <a:pt x="114084" y="12823"/>
                        <a:pt x="114084" y="12823"/>
                        <a:pt x="114084" y="12823"/>
                      </a:cubicBezTo>
                      <a:cubicBezTo>
                        <a:pt x="113721" y="13186"/>
                        <a:pt x="113238" y="13549"/>
                        <a:pt x="112875" y="13912"/>
                      </a:cubicBezTo>
                      <a:lnTo>
                        <a:pt x="112875" y="13912"/>
                      </a:lnTo>
                      <a:cubicBezTo>
                        <a:pt x="112512" y="14275"/>
                        <a:pt x="112149" y="14638"/>
                        <a:pt x="111665" y="15001"/>
                      </a:cubicBezTo>
                      <a:lnTo>
                        <a:pt x="111665" y="15001"/>
                      </a:lnTo>
                      <a:cubicBezTo>
                        <a:pt x="111303" y="15364"/>
                        <a:pt x="110940" y="15727"/>
                        <a:pt x="110698" y="15969"/>
                      </a:cubicBezTo>
                      <a:cubicBezTo>
                        <a:pt x="109972" y="16453"/>
                        <a:pt x="109247" y="16936"/>
                        <a:pt x="108521" y="17420"/>
                      </a:cubicBezTo>
                      <a:cubicBezTo>
                        <a:pt x="108158" y="17783"/>
                        <a:pt x="107674" y="18146"/>
                        <a:pt x="107312" y="18509"/>
                      </a:cubicBezTo>
                      <a:lnTo>
                        <a:pt x="107312" y="18509"/>
                      </a:lnTo>
                      <a:cubicBezTo>
                        <a:pt x="106949" y="18872"/>
                        <a:pt x="106465" y="19235"/>
                        <a:pt x="106102" y="19477"/>
                      </a:cubicBezTo>
                      <a:lnTo>
                        <a:pt x="106102" y="19477"/>
                      </a:lnTo>
                      <a:cubicBezTo>
                        <a:pt x="105739" y="19961"/>
                        <a:pt x="105376" y="20323"/>
                        <a:pt x="105014" y="20687"/>
                      </a:cubicBezTo>
                      <a:lnTo>
                        <a:pt x="105014" y="20687"/>
                      </a:lnTo>
                      <a:cubicBezTo>
                        <a:pt x="104651" y="21170"/>
                        <a:pt x="104288" y="21413"/>
                        <a:pt x="103925" y="21775"/>
                      </a:cubicBezTo>
                      <a:lnTo>
                        <a:pt x="103804" y="21775"/>
                      </a:lnTo>
                      <a:cubicBezTo>
                        <a:pt x="103441" y="22259"/>
                        <a:pt x="103078" y="22622"/>
                        <a:pt x="102716" y="22985"/>
                      </a:cubicBezTo>
                      <a:lnTo>
                        <a:pt x="102716" y="22985"/>
                      </a:lnTo>
                      <a:cubicBezTo>
                        <a:pt x="102353" y="23469"/>
                        <a:pt x="101990" y="23832"/>
                        <a:pt x="101748" y="24316"/>
                      </a:cubicBezTo>
                      <a:cubicBezTo>
                        <a:pt x="100660" y="25526"/>
                        <a:pt x="99571" y="26735"/>
                        <a:pt x="98482" y="27945"/>
                      </a:cubicBezTo>
                      <a:cubicBezTo>
                        <a:pt x="98241" y="28792"/>
                        <a:pt x="98241" y="29881"/>
                        <a:pt x="97031" y="30001"/>
                      </a:cubicBezTo>
                      <a:cubicBezTo>
                        <a:pt x="96668" y="30486"/>
                        <a:pt x="96306" y="30848"/>
                        <a:pt x="95943" y="31332"/>
                      </a:cubicBezTo>
                      <a:cubicBezTo>
                        <a:pt x="95580" y="31816"/>
                        <a:pt x="95217" y="32179"/>
                        <a:pt x="94854" y="32663"/>
                      </a:cubicBezTo>
                      <a:cubicBezTo>
                        <a:pt x="94491" y="33026"/>
                        <a:pt x="94128" y="33389"/>
                        <a:pt x="93887" y="33752"/>
                      </a:cubicBezTo>
                      <a:cubicBezTo>
                        <a:pt x="93645" y="34599"/>
                        <a:pt x="93645" y="35687"/>
                        <a:pt x="92435" y="35808"/>
                      </a:cubicBezTo>
                      <a:lnTo>
                        <a:pt x="92435" y="35808"/>
                      </a:lnTo>
                      <a:cubicBezTo>
                        <a:pt x="92072" y="36292"/>
                        <a:pt x="91831" y="36655"/>
                        <a:pt x="91468" y="37139"/>
                      </a:cubicBezTo>
                      <a:lnTo>
                        <a:pt x="91468" y="37139"/>
                      </a:lnTo>
                      <a:cubicBezTo>
                        <a:pt x="91105" y="37623"/>
                        <a:pt x="90863" y="37986"/>
                        <a:pt x="90500" y="38469"/>
                      </a:cubicBezTo>
                      <a:cubicBezTo>
                        <a:pt x="90500" y="38469"/>
                        <a:pt x="90500" y="38469"/>
                        <a:pt x="90500" y="38469"/>
                      </a:cubicBezTo>
                      <a:cubicBezTo>
                        <a:pt x="90137" y="38833"/>
                        <a:pt x="89774" y="39316"/>
                        <a:pt x="89412" y="39679"/>
                      </a:cubicBezTo>
                      <a:cubicBezTo>
                        <a:pt x="89412" y="39679"/>
                        <a:pt x="89412" y="39679"/>
                        <a:pt x="89412" y="39679"/>
                      </a:cubicBezTo>
                      <a:cubicBezTo>
                        <a:pt x="89412" y="40647"/>
                        <a:pt x="89412" y="41615"/>
                        <a:pt x="88202" y="41978"/>
                      </a:cubicBezTo>
                      <a:cubicBezTo>
                        <a:pt x="88202" y="41978"/>
                        <a:pt x="88202" y="41978"/>
                        <a:pt x="88202" y="41978"/>
                      </a:cubicBezTo>
                      <a:cubicBezTo>
                        <a:pt x="87839" y="42462"/>
                        <a:pt x="87477" y="42946"/>
                        <a:pt x="87114" y="43429"/>
                      </a:cubicBezTo>
                      <a:lnTo>
                        <a:pt x="87114" y="43429"/>
                      </a:lnTo>
                      <a:cubicBezTo>
                        <a:pt x="87114" y="43672"/>
                        <a:pt x="87114" y="44034"/>
                        <a:pt x="86872" y="44277"/>
                      </a:cubicBezTo>
                      <a:cubicBezTo>
                        <a:pt x="86509" y="44760"/>
                        <a:pt x="86146" y="45123"/>
                        <a:pt x="85783" y="45607"/>
                      </a:cubicBezTo>
                      <a:cubicBezTo>
                        <a:pt x="85058" y="46696"/>
                        <a:pt x="84211" y="47906"/>
                        <a:pt x="83485" y="48994"/>
                      </a:cubicBezTo>
                      <a:cubicBezTo>
                        <a:pt x="81429" y="52261"/>
                        <a:pt x="79494" y="55527"/>
                        <a:pt x="77438" y="58672"/>
                      </a:cubicBezTo>
                      <a:cubicBezTo>
                        <a:pt x="72358" y="66536"/>
                        <a:pt x="67279" y="74399"/>
                        <a:pt x="62078" y="82262"/>
                      </a:cubicBezTo>
                      <a:cubicBezTo>
                        <a:pt x="56636" y="90609"/>
                        <a:pt x="50951" y="98715"/>
                        <a:pt x="45751" y="107183"/>
                      </a:cubicBezTo>
                      <a:cubicBezTo>
                        <a:pt x="35228" y="124119"/>
                        <a:pt x="24585" y="140934"/>
                        <a:pt x="13579" y="157508"/>
                      </a:cubicBezTo>
                      <a:cubicBezTo>
                        <a:pt x="9830" y="163193"/>
                        <a:pt x="5718" y="168879"/>
                        <a:pt x="2815" y="175170"/>
                      </a:cubicBezTo>
                      <a:cubicBezTo>
                        <a:pt x="880" y="179283"/>
                        <a:pt x="-208" y="183396"/>
                        <a:pt x="33" y="187872"/>
                      </a:cubicBezTo>
                      <a:cubicBezTo>
                        <a:pt x="275" y="192348"/>
                        <a:pt x="1969" y="195977"/>
                        <a:pt x="5113" y="199123"/>
                      </a:cubicBezTo>
                      <a:cubicBezTo>
                        <a:pt x="8016" y="202147"/>
                        <a:pt x="11523" y="203236"/>
                        <a:pt x="15635" y="202994"/>
                      </a:cubicBezTo>
                      <a:cubicBezTo>
                        <a:pt x="15998" y="202994"/>
                        <a:pt x="16361" y="202994"/>
                        <a:pt x="16845" y="202994"/>
                      </a:cubicBezTo>
                      <a:cubicBezTo>
                        <a:pt x="22045" y="203357"/>
                        <a:pt x="26278" y="201059"/>
                        <a:pt x="29423" y="197066"/>
                      </a:cubicBezTo>
                      <a:cubicBezTo>
                        <a:pt x="33898" y="191381"/>
                        <a:pt x="38373" y="185574"/>
                        <a:pt x="42485" y="179525"/>
                      </a:cubicBezTo>
                      <a:cubicBezTo>
                        <a:pt x="51072" y="166823"/>
                        <a:pt x="59175" y="153758"/>
                        <a:pt x="67762" y="141055"/>
                      </a:cubicBezTo>
                      <a:cubicBezTo>
                        <a:pt x="76229" y="128474"/>
                        <a:pt x="84332" y="115651"/>
                        <a:pt x="92193" y="102707"/>
                      </a:cubicBezTo>
                      <a:cubicBezTo>
                        <a:pt x="96668" y="95085"/>
                        <a:pt x="101264" y="87585"/>
                        <a:pt x="105860" y="80085"/>
                      </a:cubicBezTo>
                      <a:cubicBezTo>
                        <a:pt x="107674" y="77181"/>
                        <a:pt x="109126" y="73915"/>
                        <a:pt x="112754" y="71737"/>
                      </a:cubicBezTo>
                      <a:cubicBezTo>
                        <a:pt x="113843" y="71858"/>
                        <a:pt x="115294" y="72100"/>
                        <a:pt x="116745" y="72342"/>
                      </a:cubicBezTo>
                      <a:cubicBezTo>
                        <a:pt x="116866" y="72342"/>
                        <a:pt x="116987" y="72584"/>
                        <a:pt x="117108" y="72826"/>
                      </a:cubicBezTo>
                      <a:cubicBezTo>
                        <a:pt x="117108" y="75487"/>
                        <a:pt x="117592" y="78270"/>
                        <a:pt x="117108" y="80810"/>
                      </a:cubicBezTo>
                      <a:cubicBezTo>
                        <a:pt x="116261" y="84682"/>
                        <a:pt x="116382" y="88432"/>
                        <a:pt x="116382" y="92303"/>
                      </a:cubicBezTo>
                      <a:cubicBezTo>
                        <a:pt x="116382" y="99077"/>
                        <a:pt x="116382" y="105852"/>
                        <a:pt x="116382" y="112506"/>
                      </a:cubicBezTo>
                      <a:cubicBezTo>
                        <a:pt x="116382" y="198760"/>
                        <a:pt x="116382" y="285014"/>
                        <a:pt x="116382" y="371268"/>
                      </a:cubicBezTo>
                      <a:cubicBezTo>
                        <a:pt x="116382" y="395342"/>
                        <a:pt x="116382" y="419537"/>
                        <a:pt x="116382" y="443611"/>
                      </a:cubicBezTo>
                      <a:cubicBezTo>
                        <a:pt x="116382" y="450022"/>
                        <a:pt x="117592" y="455829"/>
                        <a:pt x="122671" y="460305"/>
                      </a:cubicBezTo>
                      <a:cubicBezTo>
                        <a:pt x="122913" y="460547"/>
                        <a:pt x="123034" y="461031"/>
                        <a:pt x="123155" y="461273"/>
                      </a:cubicBezTo>
                      <a:cubicBezTo>
                        <a:pt x="124365" y="461515"/>
                        <a:pt x="125090" y="462362"/>
                        <a:pt x="125574" y="463450"/>
                      </a:cubicBezTo>
                      <a:cubicBezTo>
                        <a:pt x="125816" y="463934"/>
                        <a:pt x="126300" y="464176"/>
                        <a:pt x="126663" y="464539"/>
                      </a:cubicBezTo>
                      <a:cubicBezTo>
                        <a:pt x="127025" y="464902"/>
                        <a:pt x="127509" y="465265"/>
                        <a:pt x="127872" y="465507"/>
                      </a:cubicBezTo>
                      <a:cubicBezTo>
                        <a:pt x="127872" y="465507"/>
                        <a:pt x="127872" y="465507"/>
                        <a:pt x="127872" y="465507"/>
                      </a:cubicBezTo>
                      <a:cubicBezTo>
                        <a:pt x="128356" y="465870"/>
                        <a:pt x="128719" y="466233"/>
                        <a:pt x="129202" y="466716"/>
                      </a:cubicBezTo>
                      <a:cubicBezTo>
                        <a:pt x="129565" y="466716"/>
                        <a:pt x="129807" y="466716"/>
                        <a:pt x="130170" y="466716"/>
                      </a:cubicBezTo>
                      <a:cubicBezTo>
                        <a:pt x="131984" y="466837"/>
                        <a:pt x="133919" y="466837"/>
                        <a:pt x="135734" y="467201"/>
                      </a:cubicBezTo>
                      <a:cubicBezTo>
                        <a:pt x="143111" y="468773"/>
                        <a:pt x="149400" y="466716"/>
                        <a:pt x="154964" y="461999"/>
                      </a:cubicBezTo>
                      <a:cubicBezTo>
                        <a:pt x="156536" y="460668"/>
                        <a:pt x="158592" y="459821"/>
                        <a:pt x="159076" y="457402"/>
                      </a:cubicBezTo>
                      <a:cubicBezTo>
                        <a:pt x="159076" y="456434"/>
                        <a:pt x="159076" y="455466"/>
                        <a:pt x="160043" y="454982"/>
                      </a:cubicBezTo>
                      <a:cubicBezTo>
                        <a:pt x="160164" y="450506"/>
                        <a:pt x="160406" y="446151"/>
                        <a:pt x="160406" y="441675"/>
                      </a:cubicBezTo>
                      <a:cubicBezTo>
                        <a:pt x="160406" y="376591"/>
                        <a:pt x="160406" y="311628"/>
                        <a:pt x="160406" y="246544"/>
                      </a:cubicBezTo>
                      <a:cubicBezTo>
                        <a:pt x="160406" y="243278"/>
                        <a:pt x="161132" y="240133"/>
                        <a:pt x="161858" y="236625"/>
                      </a:cubicBezTo>
                      <a:cubicBezTo>
                        <a:pt x="162825" y="235536"/>
                        <a:pt x="164035" y="234326"/>
                        <a:pt x="165002" y="233237"/>
                      </a:cubicBezTo>
                      <a:cubicBezTo>
                        <a:pt x="168389" y="231786"/>
                        <a:pt x="171533" y="231302"/>
                        <a:pt x="174799" y="231302"/>
                      </a:cubicBezTo>
                      <a:cubicBezTo>
                        <a:pt x="179636" y="231302"/>
                        <a:pt x="184716" y="234326"/>
                        <a:pt x="184595" y="240980"/>
                      </a:cubicBezTo>
                      <a:cubicBezTo>
                        <a:pt x="184474" y="250295"/>
                        <a:pt x="184595" y="259489"/>
                        <a:pt x="184595" y="268804"/>
                      </a:cubicBezTo>
                      <a:cubicBezTo>
                        <a:pt x="184595" y="304491"/>
                        <a:pt x="184716" y="340178"/>
                        <a:pt x="184837" y="375866"/>
                      </a:cubicBezTo>
                      <a:cubicBezTo>
                        <a:pt x="186288" y="392076"/>
                        <a:pt x="185442" y="408165"/>
                        <a:pt x="185684" y="424376"/>
                      </a:cubicBezTo>
                      <a:cubicBezTo>
                        <a:pt x="185684" y="433449"/>
                        <a:pt x="185684" y="442522"/>
                        <a:pt x="185684" y="451595"/>
                      </a:cubicBezTo>
                      <a:cubicBezTo>
                        <a:pt x="185805" y="451837"/>
                        <a:pt x="185926" y="452200"/>
                        <a:pt x="185684" y="452442"/>
                      </a:cubicBezTo>
                      <a:cubicBezTo>
                        <a:pt x="187014" y="453409"/>
                        <a:pt x="186772" y="454861"/>
                        <a:pt x="186772" y="456192"/>
                      </a:cubicBezTo>
                      <a:cubicBezTo>
                        <a:pt x="186893" y="456434"/>
                        <a:pt x="186893" y="456676"/>
                        <a:pt x="186772" y="457038"/>
                      </a:cubicBezTo>
                      <a:cubicBezTo>
                        <a:pt x="188103" y="457402"/>
                        <a:pt x="189191" y="458128"/>
                        <a:pt x="188949" y="459700"/>
                      </a:cubicBezTo>
                      <a:cubicBezTo>
                        <a:pt x="194392" y="466596"/>
                        <a:pt x="201648" y="468168"/>
                        <a:pt x="209994" y="467080"/>
                      </a:cubicBezTo>
                      <a:cubicBezTo>
                        <a:pt x="211082" y="466959"/>
                        <a:pt x="212171" y="466837"/>
                        <a:pt x="213259" y="466716"/>
                      </a:cubicBezTo>
                      <a:cubicBezTo>
                        <a:pt x="214106" y="466475"/>
                        <a:pt x="214831" y="466112"/>
                        <a:pt x="215678" y="465870"/>
                      </a:cubicBezTo>
                      <a:cubicBezTo>
                        <a:pt x="215920" y="466233"/>
                        <a:pt x="216041" y="466354"/>
                        <a:pt x="216162" y="466475"/>
                      </a:cubicBezTo>
                      <a:cubicBezTo>
                        <a:pt x="216041" y="466475"/>
                        <a:pt x="215799" y="466233"/>
                        <a:pt x="215678" y="465870"/>
                      </a:cubicBezTo>
                      <a:cubicBezTo>
                        <a:pt x="216041" y="465870"/>
                        <a:pt x="216404" y="465628"/>
                        <a:pt x="216767" y="465507"/>
                      </a:cubicBezTo>
                      <a:lnTo>
                        <a:pt x="216767" y="465507"/>
                      </a:lnTo>
                      <a:cubicBezTo>
                        <a:pt x="217129" y="465144"/>
                        <a:pt x="217492" y="464902"/>
                        <a:pt x="217855" y="464660"/>
                      </a:cubicBezTo>
                      <a:cubicBezTo>
                        <a:pt x="218218" y="464660"/>
                        <a:pt x="218702" y="464418"/>
                        <a:pt x="219065" y="464297"/>
                      </a:cubicBezTo>
                      <a:cubicBezTo>
                        <a:pt x="219427" y="463208"/>
                        <a:pt x="220395" y="463087"/>
                        <a:pt x="221362" y="463087"/>
                      </a:cubicBezTo>
                      <a:cubicBezTo>
                        <a:pt x="221362" y="463087"/>
                        <a:pt x="221362" y="463087"/>
                        <a:pt x="221362" y="463087"/>
                      </a:cubicBezTo>
                      <a:cubicBezTo>
                        <a:pt x="221725" y="462724"/>
                        <a:pt x="222088" y="462362"/>
                        <a:pt x="222572" y="461877"/>
                      </a:cubicBezTo>
                      <a:cubicBezTo>
                        <a:pt x="223660" y="460668"/>
                        <a:pt x="224749" y="459579"/>
                        <a:pt x="225717" y="458369"/>
                      </a:cubicBezTo>
                      <a:cubicBezTo>
                        <a:pt x="225958" y="457523"/>
                        <a:pt x="226079" y="456434"/>
                        <a:pt x="227168" y="456071"/>
                      </a:cubicBezTo>
                      <a:cubicBezTo>
                        <a:pt x="228740" y="450506"/>
                        <a:pt x="229829" y="444941"/>
                        <a:pt x="229345" y="439135"/>
                      </a:cubicBezTo>
                      <a:cubicBezTo>
                        <a:pt x="229345" y="437804"/>
                        <a:pt x="229103" y="436473"/>
                        <a:pt x="228861" y="435143"/>
                      </a:cubicBezTo>
                      <a:cubicBezTo>
                        <a:pt x="228377" y="432118"/>
                        <a:pt x="228256" y="429094"/>
                        <a:pt x="228861" y="425949"/>
                      </a:cubicBezTo>
                      <a:cubicBezTo>
                        <a:pt x="229103" y="424860"/>
                        <a:pt x="229345" y="423650"/>
                        <a:pt x="229224" y="422561"/>
                      </a:cubicBezTo>
                      <a:cubicBezTo>
                        <a:pt x="229103" y="420505"/>
                        <a:pt x="228498" y="418448"/>
                        <a:pt x="228498" y="416271"/>
                      </a:cubicBezTo>
                      <a:cubicBezTo>
                        <a:pt x="228498" y="414456"/>
                        <a:pt x="229103" y="412641"/>
                        <a:pt x="228498" y="410706"/>
                      </a:cubicBezTo>
                      <a:cubicBezTo>
                        <a:pt x="228014" y="409133"/>
                        <a:pt x="228014" y="407198"/>
                        <a:pt x="228498" y="405504"/>
                      </a:cubicBezTo>
                      <a:cubicBezTo>
                        <a:pt x="229587" y="401633"/>
                        <a:pt x="229224" y="397882"/>
                        <a:pt x="229224" y="394012"/>
                      </a:cubicBezTo>
                      <a:cubicBezTo>
                        <a:pt x="229224" y="297112"/>
                        <a:pt x="229224" y="200212"/>
                        <a:pt x="229345" y="103311"/>
                      </a:cubicBezTo>
                      <a:cubicBezTo>
                        <a:pt x="229345" y="97747"/>
                        <a:pt x="229345" y="92182"/>
                        <a:pt x="229466" y="86496"/>
                      </a:cubicBezTo>
                      <a:cubicBezTo>
                        <a:pt x="229466" y="84561"/>
                        <a:pt x="229466" y="82625"/>
                        <a:pt x="229345" y="80690"/>
                      </a:cubicBezTo>
                      <a:cubicBezTo>
                        <a:pt x="229345" y="80326"/>
                        <a:pt x="229345" y="79843"/>
                        <a:pt x="229345" y="79480"/>
                      </a:cubicBezTo>
                      <a:cubicBezTo>
                        <a:pt x="229103" y="78996"/>
                        <a:pt x="228740" y="78391"/>
                        <a:pt x="228619" y="77907"/>
                      </a:cubicBezTo>
                      <a:cubicBezTo>
                        <a:pt x="228135" y="76213"/>
                        <a:pt x="228135" y="74520"/>
                        <a:pt x="229466" y="72947"/>
                      </a:cubicBezTo>
                      <a:cubicBezTo>
                        <a:pt x="230675" y="71374"/>
                        <a:pt x="232247" y="71012"/>
                        <a:pt x="234424" y="71374"/>
                      </a:cubicBezTo>
                      <a:cubicBezTo>
                        <a:pt x="236360" y="72584"/>
                        <a:pt x="237811" y="74520"/>
                        <a:pt x="239141" y="76697"/>
                      </a:cubicBezTo>
                      <a:cubicBezTo>
                        <a:pt x="245189" y="87343"/>
                        <a:pt x="251236" y="97989"/>
                        <a:pt x="257525" y="108514"/>
                      </a:cubicBezTo>
                      <a:cubicBezTo>
                        <a:pt x="261395" y="115046"/>
                        <a:pt x="265628" y="121579"/>
                        <a:pt x="269619" y="127990"/>
                      </a:cubicBezTo>
                      <a:cubicBezTo>
                        <a:pt x="277844" y="141177"/>
                        <a:pt x="286068" y="154241"/>
                        <a:pt x="294413" y="167306"/>
                      </a:cubicBezTo>
                      <a:cubicBezTo>
                        <a:pt x="298162" y="173235"/>
                        <a:pt x="302154" y="179162"/>
                        <a:pt x="306024" y="185090"/>
                      </a:cubicBezTo>
                      <a:cubicBezTo>
                        <a:pt x="307959" y="188114"/>
                        <a:pt x="309773" y="191260"/>
                        <a:pt x="311587" y="194405"/>
                      </a:cubicBezTo>
                      <a:cubicBezTo>
                        <a:pt x="312071" y="195251"/>
                        <a:pt x="312434" y="196099"/>
                        <a:pt x="313039" y="196824"/>
                      </a:cubicBezTo>
                      <a:cubicBezTo>
                        <a:pt x="313764" y="197792"/>
                        <a:pt x="314611" y="198518"/>
                        <a:pt x="314490" y="198518"/>
                      </a:cubicBezTo>
                      <a:cubicBezTo>
                        <a:pt x="317756" y="200212"/>
                        <a:pt x="319932" y="201300"/>
                        <a:pt x="322110" y="202389"/>
                      </a:cubicBezTo>
                      <a:cubicBezTo>
                        <a:pt x="322351" y="202389"/>
                        <a:pt x="322472" y="202389"/>
                        <a:pt x="322714" y="202389"/>
                      </a:cubicBezTo>
                      <a:cubicBezTo>
                        <a:pt x="328399" y="204203"/>
                        <a:pt x="333115" y="202268"/>
                        <a:pt x="337228" y="198276"/>
                      </a:cubicBezTo>
                      <a:cubicBezTo>
                        <a:pt x="338679" y="196824"/>
                        <a:pt x="340251" y="195373"/>
                        <a:pt x="341703" y="193921"/>
                      </a:cubicBezTo>
                      <a:cubicBezTo>
                        <a:pt x="342307" y="192106"/>
                        <a:pt x="342912" y="190171"/>
                        <a:pt x="343396" y="188356"/>
                      </a:cubicBezTo>
                      <a:cubicBezTo>
                        <a:pt x="343033" y="187630"/>
                        <a:pt x="343396" y="187388"/>
                        <a:pt x="344000" y="187147"/>
                      </a:cubicBezTo>
                      <a:cubicBezTo>
                        <a:pt x="344000" y="185452"/>
                        <a:pt x="344000" y="183880"/>
                        <a:pt x="343759" y="182187"/>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sp>
            <p:nvSpPr>
              <p:cNvPr id="1201" name="Google Shape;1201;p41"/>
              <p:cNvSpPr/>
              <p:nvPr/>
            </p:nvSpPr>
            <p:spPr>
              <a:xfrm>
                <a:off x="6118298" y="5178681"/>
                <a:ext cx="112964" cy="166509"/>
              </a:xfrm>
              <a:custGeom>
                <a:avLst/>
                <a:gdLst/>
                <a:ahLst/>
                <a:cxnLst/>
                <a:rect l="l" t="t" r="r" b="b"/>
                <a:pathLst>
                  <a:path w="112964" h="166509" extrusionOk="0">
                    <a:moveTo>
                      <a:pt x="112796" y="164970"/>
                    </a:moveTo>
                    <a:cubicBezTo>
                      <a:pt x="80625" y="117548"/>
                      <a:pt x="48454" y="70126"/>
                      <a:pt x="16283" y="22583"/>
                    </a:cubicBezTo>
                    <a:cubicBezTo>
                      <a:pt x="11807" y="16051"/>
                      <a:pt x="7333" y="9397"/>
                      <a:pt x="2858" y="2865"/>
                    </a:cubicBezTo>
                    <a:cubicBezTo>
                      <a:pt x="-1617" y="-3668"/>
                      <a:pt x="318" y="2865"/>
                      <a:pt x="1043" y="3953"/>
                    </a:cubicBezTo>
                    <a:cubicBezTo>
                      <a:pt x="33215" y="51375"/>
                      <a:pt x="65386" y="98797"/>
                      <a:pt x="97557" y="146339"/>
                    </a:cubicBezTo>
                    <a:cubicBezTo>
                      <a:pt x="102032" y="152872"/>
                      <a:pt x="106507" y="159526"/>
                      <a:pt x="110982" y="166058"/>
                    </a:cubicBezTo>
                    <a:cubicBezTo>
                      <a:pt x="111708" y="167147"/>
                      <a:pt x="113522" y="166058"/>
                      <a:pt x="112796" y="164970"/>
                    </a:cubicBezTo>
                    <a:lnTo>
                      <a:pt x="112796" y="164970"/>
                    </a:ln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1202" name="Google Shape;1202;p41"/>
              <p:cNvSpPr/>
              <p:nvPr/>
            </p:nvSpPr>
            <p:spPr>
              <a:xfrm>
                <a:off x="5905238" y="5180732"/>
                <a:ext cx="113887" cy="165833"/>
              </a:xfrm>
              <a:custGeom>
                <a:avLst/>
                <a:gdLst/>
                <a:ahLst/>
                <a:cxnLst/>
                <a:rect l="l" t="t" r="r" b="b"/>
                <a:pathLst>
                  <a:path w="113887" h="165833" extrusionOk="0">
                    <a:moveTo>
                      <a:pt x="3539" y="163403"/>
                    </a:moveTo>
                    <a:cubicBezTo>
                      <a:pt x="35831" y="115981"/>
                      <a:pt x="68002" y="68559"/>
                      <a:pt x="100295" y="21259"/>
                    </a:cubicBezTo>
                    <a:cubicBezTo>
                      <a:pt x="104770" y="14726"/>
                      <a:pt x="109244" y="8073"/>
                      <a:pt x="113720" y="1540"/>
                    </a:cubicBezTo>
                    <a:cubicBezTo>
                      <a:pt x="114445" y="451"/>
                      <a:pt x="112631" y="-638"/>
                      <a:pt x="111905" y="451"/>
                    </a:cubicBezTo>
                    <a:cubicBezTo>
                      <a:pt x="79613" y="47873"/>
                      <a:pt x="47442" y="95294"/>
                      <a:pt x="15150" y="142595"/>
                    </a:cubicBezTo>
                    <a:cubicBezTo>
                      <a:pt x="10674" y="149128"/>
                      <a:pt x="6200" y="155781"/>
                      <a:pt x="1725" y="162314"/>
                    </a:cubicBezTo>
                    <a:cubicBezTo>
                      <a:pt x="-2750" y="168847"/>
                      <a:pt x="2813" y="164491"/>
                      <a:pt x="3539" y="163403"/>
                    </a:cubicBezTo>
                    <a:lnTo>
                      <a:pt x="3539" y="163403"/>
                    </a:ln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1203" name="Google Shape;1203;p41"/>
              <p:cNvSpPr/>
              <p:nvPr/>
            </p:nvSpPr>
            <p:spPr>
              <a:xfrm>
                <a:off x="5772351" y="5318470"/>
                <a:ext cx="143451" cy="42337"/>
              </a:xfrm>
              <a:custGeom>
                <a:avLst/>
                <a:gdLst/>
                <a:ahLst/>
                <a:cxnLst/>
                <a:rect l="l" t="t" r="r" b="b"/>
                <a:pathLst>
                  <a:path w="143451" h="42337" extrusionOk="0">
                    <a:moveTo>
                      <a:pt x="38339" y="26996"/>
                    </a:moveTo>
                    <a:cubicBezTo>
                      <a:pt x="39549" y="26391"/>
                      <a:pt x="40879" y="26632"/>
                      <a:pt x="42089" y="26996"/>
                    </a:cubicBezTo>
                    <a:cubicBezTo>
                      <a:pt x="50313" y="28568"/>
                      <a:pt x="58537" y="30020"/>
                      <a:pt x="66761" y="31593"/>
                    </a:cubicBezTo>
                    <a:cubicBezTo>
                      <a:pt x="81880" y="34375"/>
                      <a:pt x="96877" y="37157"/>
                      <a:pt x="111995" y="39940"/>
                    </a:cubicBezTo>
                    <a:cubicBezTo>
                      <a:pt x="112358" y="39940"/>
                      <a:pt x="112600" y="39940"/>
                      <a:pt x="112963" y="40061"/>
                    </a:cubicBezTo>
                    <a:cubicBezTo>
                      <a:pt x="112963" y="40061"/>
                      <a:pt x="112963" y="40061"/>
                      <a:pt x="112963" y="40061"/>
                    </a:cubicBezTo>
                    <a:cubicBezTo>
                      <a:pt x="114898" y="40303"/>
                      <a:pt x="116954" y="40666"/>
                      <a:pt x="118889" y="40908"/>
                    </a:cubicBezTo>
                    <a:cubicBezTo>
                      <a:pt x="119614" y="40908"/>
                      <a:pt x="120461" y="40908"/>
                      <a:pt x="121187" y="41149"/>
                    </a:cubicBezTo>
                    <a:cubicBezTo>
                      <a:pt x="122275" y="41270"/>
                      <a:pt x="123364" y="41513"/>
                      <a:pt x="124573" y="41633"/>
                    </a:cubicBezTo>
                    <a:cubicBezTo>
                      <a:pt x="125178" y="41633"/>
                      <a:pt x="125904" y="41633"/>
                      <a:pt x="126508" y="41633"/>
                    </a:cubicBezTo>
                    <a:cubicBezTo>
                      <a:pt x="127476" y="41633"/>
                      <a:pt x="128443" y="41754"/>
                      <a:pt x="129290" y="41875"/>
                    </a:cubicBezTo>
                    <a:cubicBezTo>
                      <a:pt x="129653" y="41875"/>
                      <a:pt x="130137" y="41996"/>
                      <a:pt x="130500" y="41996"/>
                    </a:cubicBezTo>
                    <a:cubicBezTo>
                      <a:pt x="131225" y="41996"/>
                      <a:pt x="131951" y="41996"/>
                      <a:pt x="132556" y="42238"/>
                    </a:cubicBezTo>
                    <a:cubicBezTo>
                      <a:pt x="135700" y="42722"/>
                      <a:pt x="138361" y="41392"/>
                      <a:pt x="140659" y="39456"/>
                    </a:cubicBezTo>
                    <a:cubicBezTo>
                      <a:pt x="141143" y="39093"/>
                      <a:pt x="141505" y="38609"/>
                      <a:pt x="141868" y="38125"/>
                    </a:cubicBezTo>
                    <a:lnTo>
                      <a:pt x="141263" y="37520"/>
                    </a:lnTo>
                    <a:cubicBezTo>
                      <a:pt x="142715" y="35827"/>
                      <a:pt x="143561" y="33891"/>
                      <a:pt x="143441" y="31471"/>
                    </a:cubicBezTo>
                    <a:cubicBezTo>
                      <a:pt x="143199" y="28689"/>
                      <a:pt x="142231" y="26391"/>
                      <a:pt x="140175" y="24455"/>
                    </a:cubicBezTo>
                    <a:cubicBezTo>
                      <a:pt x="138119" y="22519"/>
                      <a:pt x="135700" y="21310"/>
                      <a:pt x="133039" y="20584"/>
                    </a:cubicBezTo>
                    <a:cubicBezTo>
                      <a:pt x="128806" y="19374"/>
                      <a:pt x="124573" y="19011"/>
                      <a:pt x="120219" y="18407"/>
                    </a:cubicBezTo>
                    <a:cubicBezTo>
                      <a:pt x="119856" y="18407"/>
                      <a:pt x="119493" y="18407"/>
                      <a:pt x="119131" y="18285"/>
                    </a:cubicBezTo>
                    <a:lnTo>
                      <a:pt x="117921" y="17197"/>
                    </a:lnTo>
                    <a:cubicBezTo>
                      <a:pt x="117921" y="17318"/>
                      <a:pt x="117921" y="17438"/>
                      <a:pt x="117921" y="17559"/>
                    </a:cubicBezTo>
                    <a:cubicBezTo>
                      <a:pt x="117679" y="17802"/>
                      <a:pt x="117558" y="17802"/>
                      <a:pt x="117316" y="18043"/>
                    </a:cubicBezTo>
                    <a:cubicBezTo>
                      <a:pt x="114293" y="17681"/>
                      <a:pt x="111269" y="17197"/>
                      <a:pt x="108246" y="16713"/>
                    </a:cubicBezTo>
                    <a:lnTo>
                      <a:pt x="108246" y="16713"/>
                    </a:lnTo>
                    <a:cubicBezTo>
                      <a:pt x="107399" y="16471"/>
                      <a:pt x="106552" y="16350"/>
                      <a:pt x="105706" y="16108"/>
                    </a:cubicBezTo>
                    <a:cubicBezTo>
                      <a:pt x="96514" y="14414"/>
                      <a:pt x="87443" y="12842"/>
                      <a:pt x="78251" y="11027"/>
                    </a:cubicBezTo>
                    <a:cubicBezTo>
                      <a:pt x="67003" y="8850"/>
                      <a:pt x="55876" y="6551"/>
                      <a:pt x="44629" y="4373"/>
                    </a:cubicBezTo>
                    <a:cubicBezTo>
                      <a:pt x="39791" y="3406"/>
                      <a:pt x="34953" y="2438"/>
                      <a:pt x="30115" y="1591"/>
                    </a:cubicBezTo>
                    <a:cubicBezTo>
                      <a:pt x="23584" y="502"/>
                      <a:pt x="17053" y="-344"/>
                      <a:pt x="10401" y="139"/>
                    </a:cubicBezTo>
                    <a:cubicBezTo>
                      <a:pt x="7499" y="382"/>
                      <a:pt x="4596" y="744"/>
                      <a:pt x="1693" y="1107"/>
                    </a:cubicBezTo>
                    <a:cubicBezTo>
                      <a:pt x="1088" y="1349"/>
                      <a:pt x="605" y="1591"/>
                      <a:pt x="0" y="1712"/>
                    </a:cubicBezTo>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grpSp>
          <p:nvGrpSpPr>
            <p:cNvPr id="1204" name="Google Shape;1204;p41"/>
            <p:cNvGrpSpPr/>
            <p:nvPr/>
          </p:nvGrpSpPr>
          <p:grpSpPr>
            <a:xfrm>
              <a:off x="6615687" y="5133568"/>
              <a:ext cx="269367" cy="473526"/>
              <a:chOff x="6615687" y="5133568"/>
              <a:chExt cx="269367" cy="473526"/>
            </a:xfrm>
          </p:grpSpPr>
          <p:sp>
            <p:nvSpPr>
              <p:cNvPr id="1205" name="Google Shape;1205;p41"/>
              <p:cNvSpPr/>
              <p:nvPr/>
            </p:nvSpPr>
            <p:spPr>
              <a:xfrm>
                <a:off x="6713721" y="5133568"/>
                <a:ext cx="78482" cy="78705"/>
              </a:xfrm>
              <a:custGeom>
                <a:avLst/>
                <a:gdLst/>
                <a:ahLst/>
                <a:cxnLst/>
                <a:rect l="l" t="t" r="r" b="b"/>
                <a:pathLst>
                  <a:path w="78482" h="78705" extrusionOk="0">
                    <a:moveTo>
                      <a:pt x="5386" y="60680"/>
                    </a:moveTo>
                    <a:cubicBezTo>
                      <a:pt x="12642" y="72293"/>
                      <a:pt x="23044" y="78463"/>
                      <a:pt x="36831" y="78463"/>
                    </a:cubicBezTo>
                    <a:cubicBezTo>
                      <a:pt x="37315" y="78463"/>
                      <a:pt x="37678" y="78463"/>
                      <a:pt x="38162" y="78463"/>
                    </a:cubicBezTo>
                    <a:cubicBezTo>
                      <a:pt x="38162" y="78463"/>
                      <a:pt x="38162" y="78705"/>
                      <a:pt x="38162" y="78705"/>
                    </a:cubicBezTo>
                    <a:cubicBezTo>
                      <a:pt x="41306" y="78342"/>
                      <a:pt x="44451" y="78100"/>
                      <a:pt x="47595" y="77616"/>
                    </a:cubicBezTo>
                    <a:cubicBezTo>
                      <a:pt x="54368" y="76648"/>
                      <a:pt x="60174" y="73624"/>
                      <a:pt x="65253" y="69269"/>
                    </a:cubicBezTo>
                    <a:cubicBezTo>
                      <a:pt x="71784" y="63583"/>
                      <a:pt x="75171" y="56204"/>
                      <a:pt x="77348" y="48098"/>
                    </a:cubicBezTo>
                    <a:cubicBezTo>
                      <a:pt x="78799" y="42292"/>
                      <a:pt x="78920" y="36485"/>
                      <a:pt x="77348" y="30678"/>
                    </a:cubicBezTo>
                    <a:cubicBezTo>
                      <a:pt x="75655" y="24508"/>
                      <a:pt x="72752" y="18823"/>
                      <a:pt x="68761" y="13984"/>
                    </a:cubicBezTo>
                    <a:cubicBezTo>
                      <a:pt x="63439" y="7452"/>
                      <a:pt x="56545" y="3338"/>
                      <a:pt x="48442" y="1282"/>
                    </a:cubicBezTo>
                    <a:cubicBezTo>
                      <a:pt x="43362" y="-49"/>
                      <a:pt x="38162" y="-291"/>
                      <a:pt x="32840" y="314"/>
                    </a:cubicBezTo>
                    <a:cubicBezTo>
                      <a:pt x="24253" y="1403"/>
                      <a:pt x="17480" y="6121"/>
                      <a:pt x="11070" y="11322"/>
                    </a:cubicBezTo>
                    <a:cubicBezTo>
                      <a:pt x="6837" y="16525"/>
                      <a:pt x="3571" y="22210"/>
                      <a:pt x="1274" y="28380"/>
                    </a:cubicBezTo>
                    <a:cubicBezTo>
                      <a:pt x="911" y="29227"/>
                      <a:pt x="790" y="30073"/>
                      <a:pt x="669" y="31042"/>
                    </a:cubicBezTo>
                    <a:cubicBezTo>
                      <a:pt x="-420" y="35759"/>
                      <a:pt x="64" y="40598"/>
                      <a:pt x="427" y="45316"/>
                    </a:cubicBezTo>
                    <a:cubicBezTo>
                      <a:pt x="790" y="50881"/>
                      <a:pt x="2725" y="55962"/>
                      <a:pt x="5628" y="60559"/>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1206" name="Google Shape;1206;p41"/>
              <p:cNvSpPr/>
              <p:nvPr/>
            </p:nvSpPr>
            <p:spPr>
              <a:xfrm>
                <a:off x="6615687" y="5225467"/>
                <a:ext cx="269367" cy="381627"/>
              </a:xfrm>
              <a:custGeom>
                <a:avLst/>
                <a:gdLst/>
                <a:ahLst/>
                <a:cxnLst/>
                <a:rect l="l" t="t" r="r" b="b"/>
                <a:pathLst>
                  <a:path w="269367" h="381627" extrusionOk="0">
                    <a:moveTo>
                      <a:pt x="266937" y="153871"/>
                    </a:moveTo>
                    <a:cubicBezTo>
                      <a:pt x="264518" y="148790"/>
                      <a:pt x="261373" y="144314"/>
                      <a:pt x="258350" y="139717"/>
                    </a:cubicBezTo>
                    <a:cubicBezTo>
                      <a:pt x="258108" y="139355"/>
                      <a:pt x="257866" y="138991"/>
                      <a:pt x="257624" y="138629"/>
                    </a:cubicBezTo>
                    <a:lnTo>
                      <a:pt x="257624" y="136451"/>
                    </a:lnTo>
                    <a:cubicBezTo>
                      <a:pt x="257624" y="136572"/>
                      <a:pt x="257382" y="136814"/>
                      <a:pt x="257261" y="136935"/>
                    </a:cubicBezTo>
                    <a:cubicBezTo>
                      <a:pt x="256898" y="136935"/>
                      <a:pt x="256656" y="136814"/>
                      <a:pt x="256294" y="136693"/>
                    </a:cubicBezTo>
                    <a:cubicBezTo>
                      <a:pt x="254117" y="133426"/>
                      <a:pt x="252060" y="130161"/>
                      <a:pt x="250004" y="126894"/>
                    </a:cubicBezTo>
                    <a:lnTo>
                      <a:pt x="250004" y="126894"/>
                    </a:lnTo>
                    <a:cubicBezTo>
                      <a:pt x="249400" y="125805"/>
                      <a:pt x="248916" y="124838"/>
                      <a:pt x="248311" y="123870"/>
                    </a:cubicBezTo>
                    <a:cubicBezTo>
                      <a:pt x="242264" y="113587"/>
                      <a:pt x="236096" y="103425"/>
                      <a:pt x="230169" y="93142"/>
                    </a:cubicBezTo>
                    <a:cubicBezTo>
                      <a:pt x="222792" y="80561"/>
                      <a:pt x="215656" y="67859"/>
                      <a:pt x="208399" y="55278"/>
                    </a:cubicBezTo>
                    <a:cubicBezTo>
                      <a:pt x="205255" y="49834"/>
                      <a:pt x="202231" y="44269"/>
                      <a:pt x="198845" y="38946"/>
                    </a:cubicBezTo>
                    <a:cubicBezTo>
                      <a:pt x="194370" y="31809"/>
                      <a:pt x="189774" y="24792"/>
                      <a:pt x="183727" y="18744"/>
                    </a:cubicBezTo>
                    <a:cubicBezTo>
                      <a:pt x="181066" y="16082"/>
                      <a:pt x="178163" y="13662"/>
                      <a:pt x="175502" y="11122"/>
                    </a:cubicBezTo>
                    <a:cubicBezTo>
                      <a:pt x="174898" y="10759"/>
                      <a:pt x="174172" y="10397"/>
                      <a:pt x="173567" y="10033"/>
                    </a:cubicBezTo>
                    <a:cubicBezTo>
                      <a:pt x="169092" y="7251"/>
                      <a:pt x="164375" y="4953"/>
                      <a:pt x="159296" y="3380"/>
                    </a:cubicBezTo>
                    <a:cubicBezTo>
                      <a:pt x="148532" y="-128"/>
                      <a:pt x="137526" y="-612"/>
                      <a:pt x="126278" y="598"/>
                    </a:cubicBezTo>
                    <a:cubicBezTo>
                      <a:pt x="121198" y="1202"/>
                      <a:pt x="116239" y="2049"/>
                      <a:pt x="111160" y="2896"/>
                    </a:cubicBezTo>
                    <a:cubicBezTo>
                      <a:pt x="110555" y="3259"/>
                      <a:pt x="109829" y="3622"/>
                      <a:pt x="109225" y="3864"/>
                    </a:cubicBezTo>
                    <a:cubicBezTo>
                      <a:pt x="105112" y="5315"/>
                      <a:pt x="101242" y="7130"/>
                      <a:pt x="97493" y="9549"/>
                    </a:cubicBezTo>
                    <a:cubicBezTo>
                      <a:pt x="89027" y="14872"/>
                      <a:pt x="82496" y="22010"/>
                      <a:pt x="76811" y="30115"/>
                    </a:cubicBezTo>
                    <a:cubicBezTo>
                      <a:pt x="68103" y="42455"/>
                      <a:pt x="60484" y="55398"/>
                      <a:pt x="52985" y="68343"/>
                    </a:cubicBezTo>
                    <a:cubicBezTo>
                      <a:pt x="48752" y="75601"/>
                      <a:pt x="44640" y="82981"/>
                      <a:pt x="40165" y="90118"/>
                    </a:cubicBezTo>
                    <a:cubicBezTo>
                      <a:pt x="36416" y="96167"/>
                      <a:pt x="32908" y="102215"/>
                      <a:pt x="29522" y="108385"/>
                    </a:cubicBezTo>
                    <a:cubicBezTo>
                      <a:pt x="27103" y="112740"/>
                      <a:pt x="24563" y="116974"/>
                      <a:pt x="22023" y="121209"/>
                    </a:cubicBezTo>
                    <a:cubicBezTo>
                      <a:pt x="19000" y="126048"/>
                      <a:pt x="15976" y="130765"/>
                      <a:pt x="12953" y="135483"/>
                    </a:cubicBezTo>
                    <a:cubicBezTo>
                      <a:pt x="12590" y="135483"/>
                      <a:pt x="12469" y="135725"/>
                      <a:pt x="11985" y="135725"/>
                    </a:cubicBezTo>
                    <a:cubicBezTo>
                      <a:pt x="11985" y="135604"/>
                      <a:pt x="11743" y="135483"/>
                      <a:pt x="11622" y="135241"/>
                    </a:cubicBezTo>
                    <a:lnTo>
                      <a:pt x="11622" y="137419"/>
                    </a:lnTo>
                    <a:cubicBezTo>
                      <a:pt x="11380" y="137782"/>
                      <a:pt x="11138" y="138145"/>
                      <a:pt x="10896" y="138508"/>
                    </a:cubicBezTo>
                    <a:cubicBezTo>
                      <a:pt x="7873" y="143104"/>
                      <a:pt x="4607" y="147581"/>
                      <a:pt x="2309" y="152662"/>
                    </a:cubicBezTo>
                    <a:cubicBezTo>
                      <a:pt x="737" y="155928"/>
                      <a:pt x="-110" y="159194"/>
                      <a:pt x="11" y="162823"/>
                    </a:cubicBezTo>
                    <a:cubicBezTo>
                      <a:pt x="132" y="166453"/>
                      <a:pt x="1584" y="169356"/>
                      <a:pt x="4003" y="171896"/>
                    </a:cubicBezTo>
                    <a:cubicBezTo>
                      <a:pt x="6180" y="174074"/>
                      <a:pt x="8720" y="174921"/>
                      <a:pt x="11622" y="174800"/>
                    </a:cubicBezTo>
                    <a:lnTo>
                      <a:pt x="11622" y="175888"/>
                    </a:lnTo>
                    <a:cubicBezTo>
                      <a:pt x="12348" y="175888"/>
                      <a:pt x="13073" y="175888"/>
                      <a:pt x="13920" y="175888"/>
                    </a:cubicBezTo>
                    <a:cubicBezTo>
                      <a:pt x="17790" y="175405"/>
                      <a:pt x="21177" y="173953"/>
                      <a:pt x="23475" y="170445"/>
                    </a:cubicBezTo>
                    <a:cubicBezTo>
                      <a:pt x="23959" y="169719"/>
                      <a:pt x="24563" y="168993"/>
                      <a:pt x="25047" y="168267"/>
                    </a:cubicBezTo>
                    <a:cubicBezTo>
                      <a:pt x="25289" y="167783"/>
                      <a:pt x="25652" y="167420"/>
                      <a:pt x="25894" y="166936"/>
                    </a:cubicBezTo>
                    <a:cubicBezTo>
                      <a:pt x="28675" y="163428"/>
                      <a:pt x="31336" y="159920"/>
                      <a:pt x="33876" y="156170"/>
                    </a:cubicBezTo>
                    <a:cubicBezTo>
                      <a:pt x="35327" y="154113"/>
                      <a:pt x="36658" y="151936"/>
                      <a:pt x="38109" y="149758"/>
                    </a:cubicBezTo>
                    <a:cubicBezTo>
                      <a:pt x="38109" y="149274"/>
                      <a:pt x="37988" y="148911"/>
                      <a:pt x="37867" y="148428"/>
                    </a:cubicBezTo>
                    <a:cubicBezTo>
                      <a:pt x="38956" y="146855"/>
                      <a:pt x="40044" y="145161"/>
                      <a:pt x="41012" y="143589"/>
                    </a:cubicBezTo>
                    <a:cubicBezTo>
                      <a:pt x="49720" y="129313"/>
                      <a:pt x="58307" y="115039"/>
                      <a:pt x="66894" y="100643"/>
                    </a:cubicBezTo>
                    <a:cubicBezTo>
                      <a:pt x="72216" y="91570"/>
                      <a:pt x="77416" y="82376"/>
                      <a:pt x="82738" y="73303"/>
                    </a:cubicBezTo>
                    <a:cubicBezTo>
                      <a:pt x="83342" y="72214"/>
                      <a:pt x="83947" y="71246"/>
                      <a:pt x="84673" y="70279"/>
                    </a:cubicBezTo>
                    <a:cubicBezTo>
                      <a:pt x="86971" y="66891"/>
                      <a:pt x="90357" y="67012"/>
                      <a:pt x="93018" y="68705"/>
                    </a:cubicBezTo>
                    <a:cubicBezTo>
                      <a:pt x="94469" y="69553"/>
                      <a:pt x="95679" y="70641"/>
                      <a:pt x="96767" y="71488"/>
                    </a:cubicBezTo>
                    <a:cubicBezTo>
                      <a:pt x="96767" y="72214"/>
                      <a:pt x="96767" y="72698"/>
                      <a:pt x="96767" y="73061"/>
                    </a:cubicBezTo>
                    <a:cubicBezTo>
                      <a:pt x="96405" y="74392"/>
                      <a:pt x="95921" y="75601"/>
                      <a:pt x="95437" y="76811"/>
                    </a:cubicBezTo>
                    <a:cubicBezTo>
                      <a:pt x="93986" y="80319"/>
                      <a:pt x="92292" y="83707"/>
                      <a:pt x="90962" y="87215"/>
                    </a:cubicBezTo>
                    <a:cubicBezTo>
                      <a:pt x="87092" y="97619"/>
                      <a:pt x="83463" y="108143"/>
                      <a:pt x="79835" y="118668"/>
                    </a:cubicBezTo>
                    <a:cubicBezTo>
                      <a:pt x="76449" y="128587"/>
                      <a:pt x="73304" y="138629"/>
                      <a:pt x="69918" y="148669"/>
                    </a:cubicBezTo>
                    <a:cubicBezTo>
                      <a:pt x="64838" y="163791"/>
                      <a:pt x="59758" y="178913"/>
                      <a:pt x="54679" y="194034"/>
                    </a:cubicBezTo>
                    <a:cubicBezTo>
                      <a:pt x="49720" y="208915"/>
                      <a:pt x="44761" y="223673"/>
                      <a:pt x="39923" y="238553"/>
                    </a:cubicBezTo>
                    <a:cubicBezTo>
                      <a:pt x="39077" y="241093"/>
                      <a:pt x="38109" y="243634"/>
                      <a:pt x="37383" y="246295"/>
                    </a:cubicBezTo>
                    <a:cubicBezTo>
                      <a:pt x="37021" y="247505"/>
                      <a:pt x="36416" y="248956"/>
                      <a:pt x="37383" y="250166"/>
                    </a:cubicBezTo>
                    <a:cubicBezTo>
                      <a:pt x="37746" y="250166"/>
                      <a:pt x="37988" y="250408"/>
                      <a:pt x="38230" y="250408"/>
                    </a:cubicBezTo>
                    <a:cubicBezTo>
                      <a:pt x="56493" y="250408"/>
                      <a:pt x="74755" y="250408"/>
                      <a:pt x="92897" y="250408"/>
                    </a:cubicBezTo>
                    <a:cubicBezTo>
                      <a:pt x="94711" y="250408"/>
                      <a:pt x="96525" y="250408"/>
                      <a:pt x="98219" y="250892"/>
                    </a:cubicBezTo>
                    <a:cubicBezTo>
                      <a:pt x="99428" y="252949"/>
                      <a:pt x="98944" y="255126"/>
                      <a:pt x="98944" y="257183"/>
                    </a:cubicBezTo>
                    <a:cubicBezTo>
                      <a:pt x="98944" y="260086"/>
                      <a:pt x="98702" y="262868"/>
                      <a:pt x="98702" y="265772"/>
                    </a:cubicBezTo>
                    <a:cubicBezTo>
                      <a:pt x="98702" y="298072"/>
                      <a:pt x="98702" y="330372"/>
                      <a:pt x="98461" y="362551"/>
                    </a:cubicBezTo>
                    <a:cubicBezTo>
                      <a:pt x="98461" y="367027"/>
                      <a:pt x="99065" y="371261"/>
                      <a:pt x="101363" y="375132"/>
                    </a:cubicBezTo>
                    <a:cubicBezTo>
                      <a:pt x="101605" y="375374"/>
                      <a:pt x="101847" y="375737"/>
                      <a:pt x="102089" y="375979"/>
                    </a:cubicBezTo>
                    <a:cubicBezTo>
                      <a:pt x="102331" y="376342"/>
                      <a:pt x="102694" y="376705"/>
                      <a:pt x="102936" y="376947"/>
                    </a:cubicBezTo>
                    <a:cubicBezTo>
                      <a:pt x="103298" y="377310"/>
                      <a:pt x="103540" y="377673"/>
                      <a:pt x="103903" y="377914"/>
                    </a:cubicBezTo>
                    <a:cubicBezTo>
                      <a:pt x="104508" y="378519"/>
                      <a:pt x="105112" y="379003"/>
                      <a:pt x="105838" y="379608"/>
                    </a:cubicBezTo>
                    <a:lnTo>
                      <a:pt x="105838" y="379608"/>
                    </a:lnTo>
                    <a:cubicBezTo>
                      <a:pt x="108862" y="381060"/>
                      <a:pt x="112006" y="381907"/>
                      <a:pt x="115393" y="381544"/>
                    </a:cubicBezTo>
                    <a:cubicBezTo>
                      <a:pt x="123012" y="380818"/>
                      <a:pt x="129060" y="374527"/>
                      <a:pt x="129301" y="366906"/>
                    </a:cubicBezTo>
                    <a:cubicBezTo>
                      <a:pt x="129301" y="364002"/>
                      <a:pt x="129301" y="361220"/>
                      <a:pt x="129301" y="358317"/>
                    </a:cubicBezTo>
                    <a:cubicBezTo>
                      <a:pt x="129301" y="322993"/>
                      <a:pt x="129301" y="287547"/>
                      <a:pt x="129181" y="252223"/>
                    </a:cubicBezTo>
                    <a:cubicBezTo>
                      <a:pt x="129181" y="251618"/>
                      <a:pt x="129181" y="251134"/>
                      <a:pt x="129301" y="250650"/>
                    </a:cubicBezTo>
                    <a:cubicBezTo>
                      <a:pt x="129785" y="250408"/>
                      <a:pt x="130027" y="250166"/>
                      <a:pt x="130269" y="250287"/>
                    </a:cubicBezTo>
                    <a:cubicBezTo>
                      <a:pt x="132930" y="250287"/>
                      <a:pt x="135712" y="250408"/>
                      <a:pt x="138372" y="250529"/>
                    </a:cubicBezTo>
                    <a:cubicBezTo>
                      <a:pt x="138977" y="250529"/>
                      <a:pt x="139582" y="250529"/>
                      <a:pt x="140186" y="250529"/>
                    </a:cubicBezTo>
                    <a:cubicBezTo>
                      <a:pt x="142605" y="250408"/>
                      <a:pt x="142847" y="250529"/>
                      <a:pt x="142726" y="252949"/>
                    </a:cubicBezTo>
                    <a:cubicBezTo>
                      <a:pt x="142726" y="254280"/>
                      <a:pt x="142847" y="255610"/>
                      <a:pt x="142847" y="256941"/>
                    </a:cubicBezTo>
                    <a:cubicBezTo>
                      <a:pt x="142847" y="291177"/>
                      <a:pt x="142847" y="325533"/>
                      <a:pt x="142847" y="359768"/>
                    </a:cubicBezTo>
                    <a:cubicBezTo>
                      <a:pt x="142847" y="363640"/>
                      <a:pt x="142605" y="367632"/>
                      <a:pt x="143694" y="371382"/>
                    </a:cubicBezTo>
                    <a:cubicBezTo>
                      <a:pt x="144903" y="374164"/>
                      <a:pt x="146234" y="376826"/>
                      <a:pt x="148411" y="379003"/>
                    </a:cubicBezTo>
                    <a:cubicBezTo>
                      <a:pt x="150467" y="379971"/>
                      <a:pt x="152523" y="380818"/>
                      <a:pt x="154821" y="381181"/>
                    </a:cubicBezTo>
                    <a:cubicBezTo>
                      <a:pt x="159901" y="381786"/>
                      <a:pt x="164255" y="380213"/>
                      <a:pt x="168125" y="376826"/>
                    </a:cubicBezTo>
                    <a:cubicBezTo>
                      <a:pt x="171390" y="373923"/>
                      <a:pt x="172600" y="370051"/>
                      <a:pt x="172721" y="365938"/>
                    </a:cubicBezTo>
                    <a:cubicBezTo>
                      <a:pt x="172842" y="363277"/>
                      <a:pt x="172721" y="360494"/>
                      <a:pt x="172721" y="357833"/>
                    </a:cubicBezTo>
                    <a:cubicBezTo>
                      <a:pt x="172479" y="322750"/>
                      <a:pt x="172237" y="287668"/>
                      <a:pt x="171995" y="252586"/>
                    </a:cubicBezTo>
                    <a:cubicBezTo>
                      <a:pt x="171995" y="251981"/>
                      <a:pt x="171995" y="251376"/>
                      <a:pt x="171995" y="250529"/>
                    </a:cubicBezTo>
                    <a:cubicBezTo>
                      <a:pt x="172842" y="250408"/>
                      <a:pt x="173567" y="250166"/>
                      <a:pt x="174172" y="250166"/>
                    </a:cubicBezTo>
                    <a:cubicBezTo>
                      <a:pt x="192072" y="250166"/>
                      <a:pt x="209972" y="250166"/>
                      <a:pt x="227992" y="250046"/>
                    </a:cubicBezTo>
                    <a:cubicBezTo>
                      <a:pt x="228234" y="250046"/>
                      <a:pt x="228597" y="250046"/>
                      <a:pt x="228839" y="250166"/>
                    </a:cubicBezTo>
                    <a:cubicBezTo>
                      <a:pt x="229686" y="249803"/>
                      <a:pt x="229686" y="249077"/>
                      <a:pt x="229807" y="248351"/>
                    </a:cubicBezTo>
                    <a:cubicBezTo>
                      <a:pt x="228234" y="243150"/>
                      <a:pt x="226783" y="237948"/>
                      <a:pt x="225211" y="232746"/>
                    </a:cubicBezTo>
                    <a:cubicBezTo>
                      <a:pt x="219768" y="215205"/>
                      <a:pt x="214326" y="197785"/>
                      <a:pt x="208762" y="180244"/>
                    </a:cubicBezTo>
                    <a:cubicBezTo>
                      <a:pt x="204287" y="165727"/>
                      <a:pt x="199812" y="151210"/>
                      <a:pt x="195095" y="136814"/>
                    </a:cubicBezTo>
                    <a:cubicBezTo>
                      <a:pt x="193402" y="131491"/>
                      <a:pt x="191467" y="126289"/>
                      <a:pt x="189774" y="120966"/>
                    </a:cubicBezTo>
                    <a:cubicBezTo>
                      <a:pt x="186871" y="111893"/>
                      <a:pt x="183969" y="102941"/>
                      <a:pt x="180945" y="93989"/>
                    </a:cubicBezTo>
                    <a:cubicBezTo>
                      <a:pt x="178889" y="87699"/>
                      <a:pt x="176591" y="81529"/>
                      <a:pt x="173688" y="75480"/>
                    </a:cubicBezTo>
                    <a:cubicBezTo>
                      <a:pt x="172842" y="73666"/>
                      <a:pt x="172237" y="71851"/>
                      <a:pt x="172963" y="69915"/>
                    </a:cubicBezTo>
                    <a:cubicBezTo>
                      <a:pt x="175466" y="68621"/>
                      <a:pt x="178163" y="68101"/>
                      <a:pt x="181066" y="68343"/>
                    </a:cubicBezTo>
                    <a:cubicBezTo>
                      <a:pt x="182638" y="69069"/>
                      <a:pt x="183485" y="70520"/>
                      <a:pt x="184331" y="71972"/>
                    </a:cubicBezTo>
                    <a:cubicBezTo>
                      <a:pt x="189774" y="81166"/>
                      <a:pt x="195216" y="90360"/>
                      <a:pt x="200659" y="99554"/>
                    </a:cubicBezTo>
                    <a:cubicBezTo>
                      <a:pt x="210576" y="116370"/>
                      <a:pt x="220494" y="133306"/>
                      <a:pt x="230532" y="150000"/>
                    </a:cubicBezTo>
                    <a:cubicBezTo>
                      <a:pt x="230774" y="150363"/>
                      <a:pt x="231016" y="150605"/>
                      <a:pt x="231137" y="150968"/>
                    </a:cubicBezTo>
                    <a:cubicBezTo>
                      <a:pt x="231137" y="150968"/>
                      <a:pt x="231137" y="151089"/>
                      <a:pt x="231137" y="151210"/>
                    </a:cubicBezTo>
                    <a:cubicBezTo>
                      <a:pt x="232588" y="153387"/>
                      <a:pt x="233919" y="155444"/>
                      <a:pt x="235370" y="157621"/>
                    </a:cubicBezTo>
                    <a:cubicBezTo>
                      <a:pt x="235975" y="158468"/>
                      <a:pt x="236580" y="159194"/>
                      <a:pt x="237184" y="160041"/>
                    </a:cubicBezTo>
                    <a:cubicBezTo>
                      <a:pt x="238031" y="161250"/>
                      <a:pt x="238757" y="162460"/>
                      <a:pt x="239603" y="163670"/>
                    </a:cubicBezTo>
                    <a:cubicBezTo>
                      <a:pt x="240087" y="164396"/>
                      <a:pt x="240692" y="164880"/>
                      <a:pt x="241296" y="165484"/>
                    </a:cubicBezTo>
                    <a:cubicBezTo>
                      <a:pt x="242022" y="166453"/>
                      <a:pt x="242748" y="167420"/>
                      <a:pt x="243473" y="168388"/>
                    </a:cubicBezTo>
                    <a:cubicBezTo>
                      <a:pt x="243715" y="168872"/>
                      <a:pt x="244078" y="169235"/>
                      <a:pt x="244320" y="169719"/>
                    </a:cubicBezTo>
                    <a:cubicBezTo>
                      <a:pt x="244804" y="170445"/>
                      <a:pt x="245408" y="171170"/>
                      <a:pt x="245892" y="171896"/>
                    </a:cubicBezTo>
                    <a:cubicBezTo>
                      <a:pt x="248190" y="175283"/>
                      <a:pt x="251456" y="176735"/>
                      <a:pt x="255447" y="177340"/>
                    </a:cubicBezTo>
                    <a:cubicBezTo>
                      <a:pt x="256173" y="177340"/>
                      <a:pt x="257019" y="177461"/>
                      <a:pt x="257745" y="177340"/>
                    </a:cubicBezTo>
                    <a:lnTo>
                      <a:pt x="257745" y="176252"/>
                    </a:lnTo>
                    <a:cubicBezTo>
                      <a:pt x="260648" y="176252"/>
                      <a:pt x="263187" y="175526"/>
                      <a:pt x="265364" y="173348"/>
                    </a:cubicBezTo>
                    <a:cubicBezTo>
                      <a:pt x="267783" y="170808"/>
                      <a:pt x="269235" y="167904"/>
                      <a:pt x="269356" y="164275"/>
                    </a:cubicBezTo>
                    <a:cubicBezTo>
                      <a:pt x="269477" y="160646"/>
                      <a:pt x="268630" y="157380"/>
                      <a:pt x="267058" y="154113"/>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grpSp>
          <p:nvGrpSpPr>
            <p:cNvPr id="1207" name="Google Shape;1207;p41"/>
            <p:cNvGrpSpPr/>
            <p:nvPr/>
          </p:nvGrpSpPr>
          <p:grpSpPr>
            <a:xfrm>
              <a:off x="6890349" y="5271792"/>
              <a:ext cx="197760" cy="335077"/>
              <a:chOff x="6890349" y="5271792"/>
              <a:chExt cx="197760" cy="335077"/>
            </a:xfrm>
          </p:grpSpPr>
          <p:sp>
            <p:nvSpPr>
              <p:cNvPr id="1208" name="Google Shape;1208;p41"/>
              <p:cNvSpPr/>
              <p:nvPr/>
            </p:nvSpPr>
            <p:spPr>
              <a:xfrm>
                <a:off x="6962085" y="5271792"/>
                <a:ext cx="56360" cy="58309"/>
              </a:xfrm>
              <a:custGeom>
                <a:avLst/>
                <a:gdLst/>
                <a:ahLst/>
                <a:cxnLst/>
                <a:rect l="l" t="t" r="r" b="b"/>
                <a:pathLst>
                  <a:path w="56360" h="58309" extrusionOk="0">
                    <a:moveTo>
                      <a:pt x="44024" y="52866"/>
                    </a:moveTo>
                    <a:cubicBezTo>
                      <a:pt x="44145" y="52866"/>
                      <a:pt x="44266" y="52745"/>
                      <a:pt x="44508" y="52745"/>
                    </a:cubicBezTo>
                    <a:cubicBezTo>
                      <a:pt x="47289" y="50084"/>
                      <a:pt x="49950" y="47180"/>
                      <a:pt x="51885" y="43914"/>
                    </a:cubicBezTo>
                    <a:cubicBezTo>
                      <a:pt x="52490" y="42946"/>
                      <a:pt x="52974" y="41978"/>
                      <a:pt x="53337" y="41011"/>
                    </a:cubicBezTo>
                    <a:cubicBezTo>
                      <a:pt x="54183" y="38954"/>
                      <a:pt x="55030" y="36776"/>
                      <a:pt x="55877" y="34720"/>
                    </a:cubicBezTo>
                    <a:lnTo>
                      <a:pt x="55877" y="34720"/>
                    </a:lnTo>
                    <a:cubicBezTo>
                      <a:pt x="55877" y="34357"/>
                      <a:pt x="55877" y="33994"/>
                      <a:pt x="55877" y="33510"/>
                    </a:cubicBezTo>
                    <a:cubicBezTo>
                      <a:pt x="55877" y="33268"/>
                      <a:pt x="55877" y="33026"/>
                      <a:pt x="55877" y="32905"/>
                    </a:cubicBezTo>
                    <a:cubicBezTo>
                      <a:pt x="55756" y="31938"/>
                      <a:pt x="55877" y="31090"/>
                      <a:pt x="56360" y="30243"/>
                    </a:cubicBezTo>
                    <a:cubicBezTo>
                      <a:pt x="56360" y="28429"/>
                      <a:pt x="56360" y="26735"/>
                      <a:pt x="56360" y="24921"/>
                    </a:cubicBezTo>
                    <a:cubicBezTo>
                      <a:pt x="56360" y="24679"/>
                      <a:pt x="56118" y="24437"/>
                      <a:pt x="56118" y="24195"/>
                    </a:cubicBezTo>
                    <a:cubicBezTo>
                      <a:pt x="56118" y="23590"/>
                      <a:pt x="55877" y="22865"/>
                      <a:pt x="55877" y="22260"/>
                    </a:cubicBezTo>
                    <a:cubicBezTo>
                      <a:pt x="55877" y="21896"/>
                      <a:pt x="55877" y="21534"/>
                      <a:pt x="55877" y="21170"/>
                    </a:cubicBezTo>
                    <a:cubicBezTo>
                      <a:pt x="55756" y="20808"/>
                      <a:pt x="55514" y="20566"/>
                      <a:pt x="55393" y="20203"/>
                    </a:cubicBezTo>
                    <a:cubicBezTo>
                      <a:pt x="55393" y="20082"/>
                      <a:pt x="55272" y="19840"/>
                      <a:pt x="55393" y="19598"/>
                    </a:cubicBezTo>
                    <a:cubicBezTo>
                      <a:pt x="54788" y="19235"/>
                      <a:pt x="54788" y="18751"/>
                      <a:pt x="54788" y="18146"/>
                    </a:cubicBezTo>
                    <a:cubicBezTo>
                      <a:pt x="54788" y="18146"/>
                      <a:pt x="54788" y="18146"/>
                      <a:pt x="54788" y="18146"/>
                    </a:cubicBezTo>
                    <a:cubicBezTo>
                      <a:pt x="53579" y="16090"/>
                      <a:pt x="52369" y="14033"/>
                      <a:pt x="51160" y="12097"/>
                    </a:cubicBezTo>
                    <a:cubicBezTo>
                      <a:pt x="49829" y="9799"/>
                      <a:pt x="48015" y="7984"/>
                      <a:pt x="46080" y="6291"/>
                    </a:cubicBezTo>
                    <a:cubicBezTo>
                      <a:pt x="45838" y="6049"/>
                      <a:pt x="45717" y="5807"/>
                      <a:pt x="45475" y="5565"/>
                    </a:cubicBezTo>
                    <a:cubicBezTo>
                      <a:pt x="41000" y="2541"/>
                      <a:pt x="36163" y="484"/>
                      <a:pt x="30720" y="0"/>
                    </a:cubicBezTo>
                    <a:cubicBezTo>
                      <a:pt x="29148" y="0"/>
                      <a:pt x="27696" y="0"/>
                      <a:pt x="26124" y="0"/>
                    </a:cubicBezTo>
                    <a:lnTo>
                      <a:pt x="26124" y="0"/>
                    </a:lnTo>
                    <a:cubicBezTo>
                      <a:pt x="25640" y="0"/>
                      <a:pt x="25157" y="0"/>
                      <a:pt x="24673" y="0"/>
                    </a:cubicBezTo>
                    <a:cubicBezTo>
                      <a:pt x="24068" y="0"/>
                      <a:pt x="23342" y="0"/>
                      <a:pt x="22738" y="121"/>
                    </a:cubicBezTo>
                    <a:cubicBezTo>
                      <a:pt x="22375" y="121"/>
                      <a:pt x="22012" y="121"/>
                      <a:pt x="21528" y="121"/>
                    </a:cubicBezTo>
                    <a:cubicBezTo>
                      <a:pt x="21165" y="605"/>
                      <a:pt x="20561" y="726"/>
                      <a:pt x="20077" y="726"/>
                    </a:cubicBezTo>
                    <a:lnTo>
                      <a:pt x="19835" y="726"/>
                    </a:lnTo>
                    <a:cubicBezTo>
                      <a:pt x="19835" y="726"/>
                      <a:pt x="19593" y="726"/>
                      <a:pt x="19593" y="726"/>
                    </a:cubicBezTo>
                    <a:cubicBezTo>
                      <a:pt x="19351" y="847"/>
                      <a:pt x="19109" y="1089"/>
                      <a:pt x="18746" y="1210"/>
                    </a:cubicBezTo>
                    <a:cubicBezTo>
                      <a:pt x="18263" y="1210"/>
                      <a:pt x="17900" y="1331"/>
                      <a:pt x="17416" y="1452"/>
                    </a:cubicBezTo>
                    <a:cubicBezTo>
                      <a:pt x="17174" y="2057"/>
                      <a:pt x="16570" y="2057"/>
                      <a:pt x="16086" y="2057"/>
                    </a:cubicBezTo>
                    <a:lnTo>
                      <a:pt x="16086" y="2057"/>
                    </a:lnTo>
                    <a:cubicBezTo>
                      <a:pt x="14876" y="2904"/>
                      <a:pt x="13667" y="3871"/>
                      <a:pt x="12094" y="4114"/>
                    </a:cubicBezTo>
                    <a:lnTo>
                      <a:pt x="12094" y="4114"/>
                    </a:lnTo>
                    <a:cubicBezTo>
                      <a:pt x="11853" y="4355"/>
                      <a:pt x="11611" y="4476"/>
                      <a:pt x="11369" y="4718"/>
                    </a:cubicBezTo>
                    <a:lnTo>
                      <a:pt x="11369" y="4718"/>
                    </a:lnTo>
                    <a:cubicBezTo>
                      <a:pt x="11127" y="4960"/>
                      <a:pt x="10885" y="5081"/>
                      <a:pt x="10643" y="5323"/>
                    </a:cubicBezTo>
                    <a:lnTo>
                      <a:pt x="10643" y="5323"/>
                    </a:lnTo>
                    <a:cubicBezTo>
                      <a:pt x="10522" y="6049"/>
                      <a:pt x="9918" y="6049"/>
                      <a:pt x="9434" y="6170"/>
                    </a:cubicBezTo>
                    <a:cubicBezTo>
                      <a:pt x="9434" y="6170"/>
                      <a:pt x="9434" y="6170"/>
                      <a:pt x="9434" y="6170"/>
                    </a:cubicBezTo>
                    <a:cubicBezTo>
                      <a:pt x="9192" y="6412"/>
                      <a:pt x="8950" y="6654"/>
                      <a:pt x="8708" y="6775"/>
                    </a:cubicBezTo>
                    <a:lnTo>
                      <a:pt x="8708" y="6775"/>
                    </a:lnTo>
                    <a:cubicBezTo>
                      <a:pt x="8466" y="7017"/>
                      <a:pt x="8224" y="7138"/>
                      <a:pt x="7982" y="7380"/>
                    </a:cubicBezTo>
                    <a:lnTo>
                      <a:pt x="7982" y="7380"/>
                    </a:lnTo>
                    <a:cubicBezTo>
                      <a:pt x="7740" y="7622"/>
                      <a:pt x="7499" y="7863"/>
                      <a:pt x="7378" y="8105"/>
                    </a:cubicBezTo>
                    <a:lnTo>
                      <a:pt x="7378" y="8105"/>
                    </a:lnTo>
                    <a:cubicBezTo>
                      <a:pt x="7136" y="8348"/>
                      <a:pt x="6894" y="8589"/>
                      <a:pt x="6773" y="8831"/>
                    </a:cubicBezTo>
                    <a:lnTo>
                      <a:pt x="6773" y="8831"/>
                    </a:lnTo>
                    <a:cubicBezTo>
                      <a:pt x="6531" y="9073"/>
                      <a:pt x="6289" y="9315"/>
                      <a:pt x="6168" y="9557"/>
                    </a:cubicBezTo>
                    <a:lnTo>
                      <a:pt x="6168" y="9557"/>
                    </a:lnTo>
                    <a:cubicBezTo>
                      <a:pt x="5926" y="9799"/>
                      <a:pt x="5805" y="10041"/>
                      <a:pt x="5563" y="10283"/>
                    </a:cubicBezTo>
                    <a:cubicBezTo>
                      <a:pt x="5563" y="10283"/>
                      <a:pt x="5563" y="10283"/>
                      <a:pt x="5563" y="10283"/>
                    </a:cubicBezTo>
                    <a:cubicBezTo>
                      <a:pt x="5563" y="10888"/>
                      <a:pt x="5563" y="11372"/>
                      <a:pt x="4838" y="11493"/>
                    </a:cubicBezTo>
                    <a:lnTo>
                      <a:pt x="4838" y="11493"/>
                    </a:lnTo>
                    <a:cubicBezTo>
                      <a:pt x="4596" y="11856"/>
                      <a:pt x="4475" y="12097"/>
                      <a:pt x="4233" y="12340"/>
                    </a:cubicBezTo>
                    <a:cubicBezTo>
                      <a:pt x="3991" y="12702"/>
                      <a:pt x="3749" y="13187"/>
                      <a:pt x="3507" y="13549"/>
                    </a:cubicBezTo>
                    <a:cubicBezTo>
                      <a:pt x="3507" y="14033"/>
                      <a:pt x="3507" y="14638"/>
                      <a:pt x="2903" y="14880"/>
                    </a:cubicBezTo>
                    <a:lnTo>
                      <a:pt x="2903" y="14880"/>
                    </a:lnTo>
                    <a:cubicBezTo>
                      <a:pt x="2661" y="15243"/>
                      <a:pt x="2540" y="15485"/>
                      <a:pt x="2298" y="15727"/>
                    </a:cubicBezTo>
                    <a:cubicBezTo>
                      <a:pt x="2298" y="15969"/>
                      <a:pt x="2298" y="16090"/>
                      <a:pt x="2298" y="16211"/>
                    </a:cubicBezTo>
                    <a:cubicBezTo>
                      <a:pt x="2298" y="16816"/>
                      <a:pt x="2298" y="17300"/>
                      <a:pt x="1693" y="17541"/>
                    </a:cubicBezTo>
                    <a:lnTo>
                      <a:pt x="1693" y="17541"/>
                    </a:lnTo>
                    <a:cubicBezTo>
                      <a:pt x="1451" y="18751"/>
                      <a:pt x="1209" y="19961"/>
                      <a:pt x="484" y="21050"/>
                    </a:cubicBezTo>
                    <a:cubicBezTo>
                      <a:pt x="484" y="21291"/>
                      <a:pt x="484" y="21413"/>
                      <a:pt x="484" y="21655"/>
                    </a:cubicBezTo>
                    <a:cubicBezTo>
                      <a:pt x="484" y="22622"/>
                      <a:pt x="484" y="23590"/>
                      <a:pt x="484" y="24679"/>
                    </a:cubicBezTo>
                    <a:cubicBezTo>
                      <a:pt x="484" y="25042"/>
                      <a:pt x="121" y="25404"/>
                      <a:pt x="0" y="25889"/>
                    </a:cubicBezTo>
                    <a:cubicBezTo>
                      <a:pt x="0" y="27340"/>
                      <a:pt x="0" y="28913"/>
                      <a:pt x="0" y="30365"/>
                    </a:cubicBezTo>
                    <a:cubicBezTo>
                      <a:pt x="0" y="30848"/>
                      <a:pt x="0" y="31212"/>
                      <a:pt x="0" y="31695"/>
                    </a:cubicBezTo>
                    <a:cubicBezTo>
                      <a:pt x="0" y="32542"/>
                      <a:pt x="0" y="33268"/>
                      <a:pt x="121" y="34115"/>
                    </a:cubicBezTo>
                    <a:cubicBezTo>
                      <a:pt x="726" y="34478"/>
                      <a:pt x="726" y="35082"/>
                      <a:pt x="605" y="35687"/>
                    </a:cubicBezTo>
                    <a:cubicBezTo>
                      <a:pt x="605" y="36051"/>
                      <a:pt x="605" y="36534"/>
                      <a:pt x="605" y="36897"/>
                    </a:cubicBezTo>
                    <a:cubicBezTo>
                      <a:pt x="1330" y="37381"/>
                      <a:pt x="1209" y="38228"/>
                      <a:pt x="1330" y="38954"/>
                    </a:cubicBezTo>
                    <a:cubicBezTo>
                      <a:pt x="2177" y="40647"/>
                      <a:pt x="3024" y="42220"/>
                      <a:pt x="3749" y="43914"/>
                    </a:cubicBezTo>
                    <a:cubicBezTo>
                      <a:pt x="4596" y="46091"/>
                      <a:pt x="5805" y="48027"/>
                      <a:pt x="7620" y="49479"/>
                    </a:cubicBezTo>
                    <a:cubicBezTo>
                      <a:pt x="7861" y="49720"/>
                      <a:pt x="8103" y="49963"/>
                      <a:pt x="8345" y="50204"/>
                    </a:cubicBezTo>
                    <a:cubicBezTo>
                      <a:pt x="10401" y="52987"/>
                      <a:pt x="13304" y="54438"/>
                      <a:pt x="16448" y="55648"/>
                    </a:cubicBezTo>
                    <a:cubicBezTo>
                      <a:pt x="17053" y="55890"/>
                      <a:pt x="17658" y="56253"/>
                      <a:pt x="18263" y="56495"/>
                    </a:cubicBezTo>
                    <a:cubicBezTo>
                      <a:pt x="19351" y="56858"/>
                      <a:pt x="20561" y="57463"/>
                      <a:pt x="21649" y="57584"/>
                    </a:cubicBezTo>
                    <a:cubicBezTo>
                      <a:pt x="24431" y="57947"/>
                      <a:pt x="27092" y="58067"/>
                      <a:pt x="29873" y="58310"/>
                    </a:cubicBezTo>
                    <a:cubicBezTo>
                      <a:pt x="30236" y="58067"/>
                      <a:pt x="30599" y="57826"/>
                      <a:pt x="30962" y="57826"/>
                    </a:cubicBezTo>
                    <a:cubicBezTo>
                      <a:pt x="32171" y="57826"/>
                      <a:pt x="33502" y="57826"/>
                      <a:pt x="34711" y="57705"/>
                    </a:cubicBezTo>
                    <a:cubicBezTo>
                      <a:pt x="34832" y="57705"/>
                      <a:pt x="35074" y="57705"/>
                      <a:pt x="35195" y="57705"/>
                    </a:cubicBezTo>
                    <a:cubicBezTo>
                      <a:pt x="35800" y="56979"/>
                      <a:pt x="36525" y="57100"/>
                      <a:pt x="37372" y="57100"/>
                    </a:cubicBezTo>
                    <a:cubicBezTo>
                      <a:pt x="37856" y="56253"/>
                      <a:pt x="38581" y="56495"/>
                      <a:pt x="39307" y="56374"/>
                    </a:cubicBezTo>
                    <a:cubicBezTo>
                      <a:pt x="39307" y="56374"/>
                      <a:pt x="39307" y="56374"/>
                      <a:pt x="39307" y="56374"/>
                    </a:cubicBezTo>
                    <a:cubicBezTo>
                      <a:pt x="39549" y="56253"/>
                      <a:pt x="39791" y="56011"/>
                      <a:pt x="40033" y="55890"/>
                    </a:cubicBezTo>
                    <a:cubicBezTo>
                      <a:pt x="40154" y="55890"/>
                      <a:pt x="40396" y="55769"/>
                      <a:pt x="40637" y="55769"/>
                    </a:cubicBezTo>
                    <a:cubicBezTo>
                      <a:pt x="41726" y="55043"/>
                      <a:pt x="42694" y="53954"/>
                      <a:pt x="44024" y="53833"/>
                    </a:cubicBezTo>
                    <a:cubicBezTo>
                      <a:pt x="44024" y="53833"/>
                      <a:pt x="44024" y="53833"/>
                      <a:pt x="44024" y="53833"/>
                    </a:cubicBezTo>
                    <a:cubicBezTo>
                      <a:pt x="44266" y="53592"/>
                      <a:pt x="44508" y="53471"/>
                      <a:pt x="44750" y="53228"/>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1209" name="Google Shape;1209;p41"/>
              <p:cNvSpPr/>
              <p:nvPr/>
            </p:nvSpPr>
            <p:spPr>
              <a:xfrm>
                <a:off x="6890349" y="5337239"/>
                <a:ext cx="197760" cy="269630"/>
              </a:xfrm>
              <a:custGeom>
                <a:avLst/>
                <a:gdLst/>
                <a:ahLst/>
                <a:cxnLst/>
                <a:rect l="l" t="t" r="r" b="b"/>
                <a:pathLst>
                  <a:path w="197760" h="269630" extrusionOk="0">
                    <a:moveTo>
                      <a:pt x="197639" y="105247"/>
                    </a:moveTo>
                    <a:cubicBezTo>
                      <a:pt x="197639" y="104884"/>
                      <a:pt x="197276" y="104521"/>
                      <a:pt x="197034" y="104280"/>
                    </a:cubicBezTo>
                    <a:cubicBezTo>
                      <a:pt x="197034" y="104037"/>
                      <a:pt x="197034" y="103796"/>
                      <a:pt x="196913" y="103554"/>
                    </a:cubicBezTo>
                    <a:cubicBezTo>
                      <a:pt x="196792" y="103311"/>
                      <a:pt x="196551" y="103070"/>
                      <a:pt x="196430" y="102828"/>
                    </a:cubicBezTo>
                    <a:cubicBezTo>
                      <a:pt x="196430" y="101981"/>
                      <a:pt x="196067" y="101497"/>
                      <a:pt x="195704" y="100892"/>
                    </a:cubicBezTo>
                    <a:cubicBezTo>
                      <a:pt x="195462" y="100650"/>
                      <a:pt x="195341" y="100408"/>
                      <a:pt x="195099" y="100287"/>
                    </a:cubicBezTo>
                    <a:lnTo>
                      <a:pt x="195099" y="100287"/>
                    </a:lnTo>
                    <a:cubicBezTo>
                      <a:pt x="194857" y="98594"/>
                      <a:pt x="193648" y="97263"/>
                      <a:pt x="193043" y="95690"/>
                    </a:cubicBezTo>
                    <a:cubicBezTo>
                      <a:pt x="192922" y="95448"/>
                      <a:pt x="192680" y="95207"/>
                      <a:pt x="192559" y="94964"/>
                    </a:cubicBezTo>
                    <a:cubicBezTo>
                      <a:pt x="192438" y="94843"/>
                      <a:pt x="192318" y="94602"/>
                      <a:pt x="192438" y="94360"/>
                    </a:cubicBezTo>
                    <a:cubicBezTo>
                      <a:pt x="192318" y="94118"/>
                      <a:pt x="192076" y="93876"/>
                      <a:pt x="191955" y="93634"/>
                    </a:cubicBezTo>
                    <a:cubicBezTo>
                      <a:pt x="191834" y="93513"/>
                      <a:pt x="191713" y="93271"/>
                      <a:pt x="191834" y="93029"/>
                    </a:cubicBezTo>
                    <a:cubicBezTo>
                      <a:pt x="191592" y="93029"/>
                      <a:pt x="191471" y="93029"/>
                      <a:pt x="191229" y="92908"/>
                    </a:cubicBezTo>
                    <a:cubicBezTo>
                      <a:pt x="191229" y="92666"/>
                      <a:pt x="191229" y="92424"/>
                      <a:pt x="191229" y="92303"/>
                    </a:cubicBezTo>
                    <a:lnTo>
                      <a:pt x="191229" y="92303"/>
                    </a:lnTo>
                    <a:cubicBezTo>
                      <a:pt x="191108" y="92303"/>
                      <a:pt x="190866" y="92303"/>
                      <a:pt x="190745" y="92303"/>
                    </a:cubicBezTo>
                    <a:cubicBezTo>
                      <a:pt x="190745" y="91940"/>
                      <a:pt x="190624" y="91456"/>
                      <a:pt x="190503" y="91094"/>
                    </a:cubicBezTo>
                    <a:cubicBezTo>
                      <a:pt x="190020" y="90368"/>
                      <a:pt x="189657" y="89763"/>
                      <a:pt x="189173" y="89037"/>
                    </a:cubicBezTo>
                    <a:cubicBezTo>
                      <a:pt x="189052" y="88795"/>
                      <a:pt x="188810" y="88674"/>
                      <a:pt x="188689" y="88432"/>
                    </a:cubicBezTo>
                    <a:cubicBezTo>
                      <a:pt x="188568" y="88311"/>
                      <a:pt x="188447" y="88069"/>
                      <a:pt x="188447" y="87827"/>
                    </a:cubicBezTo>
                    <a:cubicBezTo>
                      <a:pt x="188205" y="87585"/>
                      <a:pt x="188085" y="87343"/>
                      <a:pt x="187843" y="86980"/>
                    </a:cubicBezTo>
                    <a:cubicBezTo>
                      <a:pt x="187359" y="86255"/>
                      <a:pt x="186996" y="85650"/>
                      <a:pt x="186512" y="84924"/>
                    </a:cubicBezTo>
                    <a:cubicBezTo>
                      <a:pt x="186391" y="84682"/>
                      <a:pt x="186149" y="84440"/>
                      <a:pt x="186028" y="84319"/>
                    </a:cubicBezTo>
                    <a:cubicBezTo>
                      <a:pt x="185907" y="84198"/>
                      <a:pt x="185787" y="83956"/>
                      <a:pt x="185907" y="83714"/>
                    </a:cubicBezTo>
                    <a:cubicBezTo>
                      <a:pt x="185666" y="83472"/>
                      <a:pt x="185545" y="83230"/>
                      <a:pt x="185303" y="82867"/>
                    </a:cubicBezTo>
                    <a:cubicBezTo>
                      <a:pt x="183972" y="81536"/>
                      <a:pt x="183489" y="79843"/>
                      <a:pt x="182521" y="78270"/>
                    </a:cubicBezTo>
                    <a:cubicBezTo>
                      <a:pt x="182279" y="78028"/>
                      <a:pt x="182158" y="77786"/>
                      <a:pt x="181916" y="77544"/>
                    </a:cubicBezTo>
                    <a:cubicBezTo>
                      <a:pt x="181795" y="77423"/>
                      <a:pt x="181795" y="77182"/>
                      <a:pt x="181795" y="76939"/>
                    </a:cubicBezTo>
                    <a:cubicBezTo>
                      <a:pt x="181553" y="76697"/>
                      <a:pt x="181433" y="76456"/>
                      <a:pt x="181191" y="76092"/>
                    </a:cubicBezTo>
                    <a:lnTo>
                      <a:pt x="181191" y="76092"/>
                    </a:lnTo>
                    <a:cubicBezTo>
                      <a:pt x="181070" y="75851"/>
                      <a:pt x="180828" y="75609"/>
                      <a:pt x="180707" y="75487"/>
                    </a:cubicBezTo>
                    <a:cubicBezTo>
                      <a:pt x="179135" y="72826"/>
                      <a:pt x="177441" y="70165"/>
                      <a:pt x="175869" y="67383"/>
                    </a:cubicBezTo>
                    <a:cubicBezTo>
                      <a:pt x="175748" y="67140"/>
                      <a:pt x="175506" y="67019"/>
                      <a:pt x="175385" y="66778"/>
                    </a:cubicBezTo>
                    <a:cubicBezTo>
                      <a:pt x="175385" y="66536"/>
                      <a:pt x="175264" y="66294"/>
                      <a:pt x="175143" y="66052"/>
                    </a:cubicBezTo>
                    <a:cubicBezTo>
                      <a:pt x="175022" y="65810"/>
                      <a:pt x="174781" y="65568"/>
                      <a:pt x="174660" y="65447"/>
                    </a:cubicBezTo>
                    <a:cubicBezTo>
                      <a:pt x="173934" y="64600"/>
                      <a:pt x="173208" y="63632"/>
                      <a:pt x="172483" y="62785"/>
                    </a:cubicBezTo>
                    <a:cubicBezTo>
                      <a:pt x="172483" y="62544"/>
                      <a:pt x="172362" y="62301"/>
                      <a:pt x="172241" y="62060"/>
                    </a:cubicBezTo>
                    <a:cubicBezTo>
                      <a:pt x="172120" y="61818"/>
                      <a:pt x="171999" y="61697"/>
                      <a:pt x="171757" y="61455"/>
                    </a:cubicBezTo>
                    <a:cubicBezTo>
                      <a:pt x="171757" y="61213"/>
                      <a:pt x="171757" y="60971"/>
                      <a:pt x="171757" y="60729"/>
                    </a:cubicBezTo>
                    <a:cubicBezTo>
                      <a:pt x="171515" y="60487"/>
                      <a:pt x="171394" y="60245"/>
                      <a:pt x="171152" y="60003"/>
                    </a:cubicBezTo>
                    <a:cubicBezTo>
                      <a:pt x="171031" y="59882"/>
                      <a:pt x="171031" y="59640"/>
                      <a:pt x="171031" y="59398"/>
                    </a:cubicBezTo>
                    <a:cubicBezTo>
                      <a:pt x="170789" y="59156"/>
                      <a:pt x="170668" y="58914"/>
                      <a:pt x="170426" y="58551"/>
                    </a:cubicBezTo>
                    <a:lnTo>
                      <a:pt x="170426" y="58551"/>
                    </a:lnTo>
                    <a:cubicBezTo>
                      <a:pt x="170185" y="58551"/>
                      <a:pt x="170064" y="58551"/>
                      <a:pt x="169822" y="58431"/>
                    </a:cubicBezTo>
                    <a:cubicBezTo>
                      <a:pt x="169822" y="58310"/>
                      <a:pt x="169822" y="58067"/>
                      <a:pt x="169822" y="57946"/>
                    </a:cubicBezTo>
                    <a:cubicBezTo>
                      <a:pt x="169338" y="57100"/>
                      <a:pt x="168854" y="56132"/>
                      <a:pt x="168250" y="55285"/>
                    </a:cubicBezTo>
                    <a:cubicBezTo>
                      <a:pt x="167645" y="55043"/>
                      <a:pt x="167524" y="54559"/>
                      <a:pt x="167524" y="53954"/>
                    </a:cubicBezTo>
                    <a:cubicBezTo>
                      <a:pt x="165952" y="51656"/>
                      <a:pt x="164500" y="49478"/>
                      <a:pt x="163049" y="47180"/>
                    </a:cubicBezTo>
                    <a:cubicBezTo>
                      <a:pt x="162686" y="46696"/>
                      <a:pt x="162565" y="45970"/>
                      <a:pt x="162323" y="45365"/>
                    </a:cubicBezTo>
                    <a:cubicBezTo>
                      <a:pt x="162081" y="45124"/>
                      <a:pt x="161960" y="44760"/>
                      <a:pt x="161718" y="44519"/>
                    </a:cubicBezTo>
                    <a:lnTo>
                      <a:pt x="161718" y="44519"/>
                    </a:lnTo>
                    <a:cubicBezTo>
                      <a:pt x="161598" y="44277"/>
                      <a:pt x="161356" y="44034"/>
                      <a:pt x="161235" y="43914"/>
                    </a:cubicBezTo>
                    <a:cubicBezTo>
                      <a:pt x="160751" y="43309"/>
                      <a:pt x="160267" y="42583"/>
                      <a:pt x="159662" y="41978"/>
                    </a:cubicBezTo>
                    <a:cubicBezTo>
                      <a:pt x="159179" y="41010"/>
                      <a:pt x="158816" y="40164"/>
                      <a:pt x="158332" y="39195"/>
                    </a:cubicBezTo>
                    <a:cubicBezTo>
                      <a:pt x="158211" y="38954"/>
                      <a:pt x="157969" y="38833"/>
                      <a:pt x="157848" y="38590"/>
                    </a:cubicBezTo>
                    <a:cubicBezTo>
                      <a:pt x="157848" y="38349"/>
                      <a:pt x="157727" y="38107"/>
                      <a:pt x="157606" y="37986"/>
                    </a:cubicBezTo>
                    <a:cubicBezTo>
                      <a:pt x="157364" y="37986"/>
                      <a:pt x="157244" y="37986"/>
                      <a:pt x="157002" y="37986"/>
                    </a:cubicBezTo>
                    <a:cubicBezTo>
                      <a:pt x="157002" y="37744"/>
                      <a:pt x="157002" y="37623"/>
                      <a:pt x="157002" y="37381"/>
                    </a:cubicBezTo>
                    <a:cubicBezTo>
                      <a:pt x="156881" y="37260"/>
                      <a:pt x="156760" y="37018"/>
                      <a:pt x="156760" y="36897"/>
                    </a:cubicBezTo>
                    <a:cubicBezTo>
                      <a:pt x="155913" y="36413"/>
                      <a:pt x="155429" y="35808"/>
                      <a:pt x="155429" y="34720"/>
                    </a:cubicBezTo>
                    <a:lnTo>
                      <a:pt x="155429" y="34720"/>
                    </a:lnTo>
                    <a:cubicBezTo>
                      <a:pt x="155187" y="34478"/>
                      <a:pt x="155067" y="34236"/>
                      <a:pt x="154825" y="33994"/>
                    </a:cubicBezTo>
                    <a:cubicBezTo>
                      <a:pt x="153736" y="32421"/>
                      <a:pt x="152527" y="30848"/>
                      <a:pt x="151438" y="29276"/>
                    </a:cubicBezTo>
                    <a:cubicBezTo>
                      <a:pt x="151438" y="29034"/>
                      <a:pt x="151438" y="28792"/>
                      <a:pt x="151438" y="28550"/>
                    </a:cubicBezTo>
                    <a:cubicBezTo>
                      <a:pt x="151317" y="28308"/>
                      <a:pt x="151075" y="28066"/>
                      <a:pt x="150954" y="27824"/>
                    </a:cubicBezTo>
                    <a:lnTo>
                      <a:pt x="150954" y="27824"/>
                    </a:lnTo>
                    <a:cubicBezTo>
                      <a:pt x="150713" y="27461"/>
                      <a:pt x="150471" y="27340"/>
                      <a:pt x="150229" y="27219"/>
                    </a:cubicBezTo>
                    <a:cubicBezTo>
                      <a:pt x="150229" y="26977"/>
                      <a:pt x="150229" y="26735"/>
                      <a:pt x="150229" y="26493"/>
                    </a:cubicBezTo>
                    <a:lnTo>
                      <a:pt x="150229" y="26493"/>
                    </a:lnTo>
                    <a:cubicBezTo>
                      <a:pt x="150108" y="26252"/>
                      <a:pt x="149866" y="26009"/>
                      <a:pt x="149745" y="25888"/>
                    </a:cubicBezTo>
                    <a:cubicBezTo>
                      <a:pt x="149261" y="25404"/>
                      <a:pt x="148777" y="24921"/>
                      <a:pt x="148294" y="24437"/>
                    </a:cubicBezTo>
                    <a:lnTo>
                      <a:pt x="148294" y="24437"/>
                    </a:lnTo>
                    <a:cubicBezTo>
                      <a:pt x="148173" y="22985"/>
                      <a:pt x="146842" y="22259"/>
                      <a:pt x="146237" y="21291"/>
                    </a:cubicBezTo>
                    <a:cubicBezTo>
                      <a:pt x="144907" y="19477"/>
                      <a:pt x="143456" y="17783"/>
                      <a:pt x="142125" y="15969"/>
                    </a:cubicBezTo>
                    <a:cubicBezTo>
                      <a:pt x="141763" y="15485"/>
                      <a:pt x="141400" y="15001"/>
                      <a:pt x="140916" y="14517"/>
                    </a:cubicBezTo>
                    <a:cubicBezTo>
                      <a:pt x="140674" y="14275"/>
                      <a:pt x="140553" y="14033"/>
                      <a:pt x="140311" y="13912"/>
                    </a:cubicBezTo>
                    <a:lnTo>
                      <a:pt x="140311" y="13912"/>
                    </a:lnTo>
                    <a:cubicBezTo>
                      <a:pt x="140069" y="13670"/>
                      <a:pt x="139948" y="13428"/>
                      <a:pt x="139707" y="13186"/>
                    </a:cubicBezTo>
                    <a:cubicBezTo>
                      <a:pt x="137288" y="11251"/>
                      <a:pt x="134748" y="9194"/>
                      <a:pt x="132329" y="7258"/>
                    </a:cubicBezTo>
                    <a:cubicBezTo>
                      <a:pt x="131724" y="7017"/>
                      <a:pt x="131119" y="6775"/>
                      <a:pt x="130636" y="6412"/>
                    </a:cubicBezTo>
                    <a:cubicBezTo>
                      <a:pt x="129668" y="5928"/>
                      <a:pt x="128942" y="5081"/>
                      <a:pt x="127733" y="5081"/>
                    </a:cubicBezTo>
                    <a:cubicBezTo>
                      <a:pt x="127491" y="4476"/>
                      <a:pt x="127007" y="4476"/>
                      <a:pt x="126403" y="4355"/>
                    </a:cubicBezTo>
                    <a:cubicBezTo>
                      <a:pt x="126161" y="3750"/>
                      <a:pt x="125556" y="3750"/>
                      <a:pt x="125072" y="3750"/>
                    </a:cubicBezTo>
                    <a:cubicBezTo>
                      <a:pt x="124588" y="2903"/>
                      <a:pt x="123863" y="3145"/>
                      <a:pt x="123137" y="3024"/>
                    </a:cubicBezTo>
                    <a:lnTo>
                      <a:pt x="123137" y="3024"/>
                    </a:lnTo>
                    <a:cubicBezTo>
                      <a:pt x="122895" y="2419"/>
                      <a:pt x="122411" y="2419"/>
                      <a:pt x="121807" y="2541"/>
                    </a:cubicBezTo>
                    <a:cubicBezTo>
                      <a:pt x="121565" y="2298"/>
                      <a:pt x="121202" y="2057"/>
                      <a:pt x="120960" y="1815"/>
                    </a:cubicBezTo>
                    <a:lnTo>
                      <a:pt x="120718" y="1815"/>
                    </a:lnTo>
                    <a:cubicBezTo>
                      <a:pt x="120718" y="1815"/>
                      <a:pt x="120476" y="1815"/>
                      <a:pt x="120476" y="1815"/>
                    </a:cubicBezTo>
                    <a:cubicBezTo>
                      <a:pt x="119751" y="1815"/>
                      <a:pt x="119146" y="1815"/>
                      <a:pt x="118420" y="1815"/>
                    </a:cubicBezTo>
                    <a:cubicBezTo>
                      <a:pt x="118420" y="1573"/>
                      <a:pt x="118420" y="1452"/>
                      <a:pt x="118299" y="1210"/>
                    </a:cubicBezTo>
                    <a:cubicBezTo>
                      <a:pt x="117695" y="1210"/>
                      <a:pt x="117090" y="1210"/>
                      <a:pt x="116485" y="1210"/>
                    </a:cubicBezTo>
                    <a:cubicBezTo>
                      <a:pt x="115880" y="1210"/>
                      <a:pt x="115276" y="1210"/>
                      <a:pt x="114550" y="1089"/>
                    </a:cubicBezTo>
                    <a:cubicBezTo>
                      <a:pt x="113461" y="363"/>
                      <a:pt x="112494" y="121"/>
                      <a:pt x="111405" y="1089"/>
                    </a:cubicBezTo>
                    <a:cubicBezTo>
                      <a:pt x="111285" y="1089"/>
                      <a:pt x="111163" y="1089"/>
                      <a:pt x="111043" y="968"/>
                    </a:cubicBezTo>
                    <a:cubicBezTo>
                      <a:pt x="110680" y="726"/>
                      <a:pt x="110438" y="363"/>
                      <a:pt x="109833" y="0"/>
                    </a:cubicBezTo>
                    <a:lnTo>
                      <a:pt x="87216" y="0"/>
                    </a:lnTo>
                    <a:cubicBezTo>
                      <a:pt x="87096" y="121"/>
                      <a:pt x="86854" y="363"/>
                      <a:pt x="86733" y="363"/>
                    </a:cubicBezTo>
                    <a:cubicBezTo>
                      <a:pt x="85281" y="605"/>
                      <a:pt x="83830" y="847"/>
                      <a:pt x="82379" y="1089"/>
                    </a:cubicBezTo>
                    <a:cubicBezTo>
                      <a:pt x="81774" y="1089"/>
                      <a:pt x="81169" y="1210"/>
                      <a:pt x="80565" y="1331"/>
                    </a:cubicBezTo>
                    <a:cubicBezTo>
                      <a:pt x="79839" y="2298"/>
                      <a:pt x="78750" y="1815"/>
                      <a:pt x="77783" y="2057"/>
                    </a:cubicBezTo>
                    <a:cubicBezTo>
                      <a:pt x="77299" y="2783"/>
                      <a:pt x="76452" y="2541"/>
                      <a:pt x="75848" y="2662"/>
                    </a:cubicBezTo>
                    <a:cubicBezTo>
                      <a:pt x="75364" y="3508"/>
                      <a:pt x="74517" y="3267"/>
                      <a:pt x="73792" y="3388"/>
                    </a:cubicBezTo>
                    <a:cubicBezTo>
                      <a:pt x="72824" y="4113"/>
                      <a:pt x="71615" y="4355"/>
                      <a:pt x="70526" y="4597"/>
                    </a:cubicBezTo>
                    <a:cubicBezTo>
                      <a:pt x="70284" y="4718"/>
                      <a:pt x="70042" y="4960"/>
                      <a:pt x="69800" y="5081"/>
                    </a:cubicBezTo>
                    <a:cubicBezTo>
                      <a:pt x="69559" y="5202"/>
                      <a:pt x="69438" y="5323"/>
                      <a:pt x="69196" y="5202"/>
                    </a:cubicBezTo>
                    <a:cubicBezTo>
                      <a:pt x="68954" y="5323"/>
                      <a:pt x="68712" y="5565"/>
                      <a:pt x="68470" y="5686"/>
                    </a:cubicBezTo>
                    <a:cubicBezTo>
                      <a:pt x="68349" y="5807"/>
                      <a:pt x="68107" y="5928"/>
                      <a:pt x="67865" y="5807"/>
                    </a:cubicBezTo>
                    <a:cubicBezTo>
                      <a:pt x="67382" y="6654"/>
                      <a:pt x="66777" y="7137"/>
                      <a:pt x="65809" y="7137"/>
                    </a:cubicBezTo>
                    <a:cubicBezTo>
                      <a:pt x="65809" y="7137"/>
                      <a:pt x="65809" y="7137"/>
                      <a:pt x="65809" y="7137"/>
                    </a:cubicBezTo>
                    <a:cubicBezTo>
                      <a:pt x="65567" y="7380"/>
                      <a:pt x="65325" y="7501"/>
                      <a:pt x="65084" y="7742"/>
                    </a:cubicBezTo>
                    <a:lnTo>
                      <a:pt x="65084" y="7742"/>
                    </a:lnTo>
                    <a:cubicBezTo>
                      <a:pt x="64842" y="7984"/>
                      <a:pt x="64600" y="8105"/>
                      <a:pt x="64358" y="8347"/>
                    </a:cubicBezTo>
                    <a:lnTo>
                      <a:pt x="64358" y="8347"/>
                    </a:lnTo>
                    <a:cubicBezTo>
                      <a:pt x="64116" y="8589"/>
                      <a:pt x="63995" y="8710"/>
                      <a:pt x="63753" y="8952"/>
                    </a:cubicBezTo>
                    <a:cubicBezTo>
                      <a:pt x="63269" y="9194"/>
                      <a:pt x="62907" y="9557"/>
                      <a:pt x="62423" y="9799"/>
                    </a:cubicBezTo>
                    <a:cubicBezTo>
                      <a:pt x="62181" y="10041"/>
                      <a:pt x="61939" y="10283"/>
                      <a:pt x="61697" y="10404"/>
                    </a:cubicBezTo>
                    <a:lnTo>
                      <a:pt x="61697" y="10404"/>
                    </a:lnTo>
                    <a:cubicBezTo>
                      <a:pt x="61455" y="10646"/>
                      <a:pt x="61213" y="10767"/>
                      <a:pt x="60971" y="11009"/>
                    </a:cubicBezTo>
                    <a:lnTo>
                      <a:pt x="60971" y="11009"/>
                    </a:lnTo>
                    <a:cubicBezTo>
                      <a:pt x="60730" y="11251"/>
                      <a:pt x="60609" y="11493"/>
                      <a:pt x="60367" y="11735"/>
                    </a:cubicBezTo>
                    <a:lnTo>
                      <a:pt x="60367" y="11735"/>
                    </a:lnTo>
                    <a:cubicBezTo>
                      <a:pt x="60125" y="11976"/>
                      <a:pt x="60004" y="12218"/>
                      <a:pt x="59762" y="12340"/>
                    </a:cubicBezTo>
                    <a:lnTo>
                      <a:pt x="59762" y="12340"/>
                    </a:lnTo>
                    <a:cubicBezTo>
                      <a:pt x="59520" y="12581"/>
                      <a:pt x="59399" y="12823"/>
                      <a:pt x="59157" y="13066"/>
                    </a:cubicBezTo>
                    <a:lnTo>
                      <a:pt x="59157" y="13066"/>
                    </a:lnTo>
                    <a:cubicBezTo>
                      <a:pt x="58915" y="13307"/>
                      <a:pt x="58794" y="13549"/>
                      <a:pt x="58552" y="13791"/>
                    </a:cubicBezTo>
                    <a:cubicBezTo>
                      <a:pt x="57948" y="14517"/>
                      <a:pt x="57343" y="15122"/>
                      <a:pt x="56617" y="15848"/>
                    </a:cubicBezTo>
                    <a:cubicBezTo>
                      <a:pt x="56617" y="16331"/>
                      <a:pt x="56496" y="16936"/>
                      <a:pt x="55771" y="17057"/>
                    </a:cubicBezTo>
                    <a:cubicBezTo>
                      <a:pt x="55529" y="17300"/>
                      <a:pt x="55287" y="17541"/>
                      <a:pt x="55166" y="17783"/>
                    </a:cubicBezTo>
                    <a:cubicBezTo>
                      <a:pt x="54924" y="18025"/>
                      <a:pt x="54803" y="18267"/>
                      <a:pt x="54561" y="18509"/>
                    </a:cubicBezTo>
                    <a:cubicBezTo>
                      <a:pt x="54319" y="18751"/>
                      <a:pt x="54198" y="18872"/>
                      <a:pt x="53957" y="19114"/>
                    </a:cubicBezTo>
                    <a:cubicBezTo>
                      <a:pt x="53836" y="19598"/>
                      <a:pt x="53836" y="20203"/>
                      <a:pt x="53110" y="20324"/>
                    </a:cubicBezTo>
                    <a:lnTo>
                      <a:pt x="53110" y="20324"/>
                    </a:lnTo>
                    <a:cubicBezTo>
                      <a:pt x="52868" y="20566"/>
                      <a:pt x="52747" y="20808"/>
                      <a:pt x="52505" y="21049"/>
                    </a:cubicBezTo>
                    <a:lnTo>
                      <a:pt x="52505" y="21049"/>
                    </a:lnTo>
                    <a:cubicBezTo>
                      <a:pt x="52263" y="21291"/>
                      <a:pt x="52142" y="21534"/>
                      <a:pt x="51901" y="21775"/>
                    </a:cubicBezTo>
                    <a:cubicBezTo>
                      <a:pt x="51901" y="21775"/>
                      <a:pt x="51901" y="21775"/>
                      <a:pt x="51901" y="21775"/>
                    </a:cubicBezTo>
                    <a:cubicBezTo>
                      <a:pt x="51659" y="22017"/>
                      <a:pt x="51417" y="22259"/>
                      <a:pt x="51296" y="22501"/>
                    </a:cubicBezTo>
                    <a:cubicBezTo>
                      <a:pt x="51296" y="22501"/>
                      <a:pt x="51296" y="22501"/>
                      <a:pt x="51296" y="22501"/>
                    </a:cubicBezTo>
                    <a:cubicBezTo>
                      <a:pt x="51296" y="23106"/>
                      <a:pt x="51296" y="23590"/>
                      <a:pt x="50570" y="23832"/>
                    </a:cubicBezTo>
                    <a:cubicBezTo>
                      <a:pt x="50570" y="23832"/>
                      <a:pt x="50570" y="23832"/>
                      <a:pt x="50570" y="23832"/>
                    </a:cubicBezTo>
                    <a:cubicBezTo>
                      <a:pt x="50328" y="24074"/>
                      <a:pt x="50207" y="24437"/>
                      <a:pt x="49965" y="24679"/>
                    </a:cubicBezTo>
                    <a:lnTo>
                      <a:pt x="49965" y="24679"/>
                    </a:lnTo>
                    <a:cubicBezTo>
                      <a:pt x="49965" y="24800"/>
                      <a:pt x="49965" y="25042"/>
                      <a:pt x="49965" y="25163"/>
                    </a:cubicBezTo>
                    <a:cubicBezTo>
                      <a:pt x="49724" y="25404"/>
                      <a:pt x="49603" y="25647"/>
                      <a:pt x="49361" y="25888"/>
                    </a:cubicBezTo>
                    <a:cubicBezTo>
                      <a:pt x="48877" y="26493"/>
                      <a:pt x="48514" y="27219"/>
                      <a:pt x="48030" y="27824"/>
                    </a:cubicBezTo>
                    <a:cubicBezTo>
                      <a:pt x="46821" y="29639"/>
                      <a:pt x="45732" y="31574"/>
                      <a:pt x="44523" y="33389"/>
                    </a:cubicBezTo>
                    <a:cubicBezTo>
                      <a:pt x="41620" y="37986"/>
                      <a:pt x="38597" y="42462"/>
                      <a:pt x="35694" y="46938"/>
                    </a:cubicBezTo>
                    <a:cubicBezTo>
                      <a:pt x="32549" y="51777"/>
                      <a:pt x="29284" y="56495"/>
                      <a:pt x="26260" y="61334"/>
                    </a:cubicBezTo>
                    <a:cubicBezTo>
                      <a:pt x="20213" y="71012"/>
                      <a:pt x="14045" y="80811"/>
                      <a:pt x="7756" y="90368"/>
                    </a:cubicBezTo>
                    <a:cubicBezTo>
                      <a:pt x="5579" y="93634"/>
                      <a:pt x="3281" y="96900"/>
                      <a:pt x="1587" y="100529"/>
                    </a:cubicBezTo>
                    <a:cubicBezTo>
                      <a:pt x="499" y="102828"/>
                      <a:pt x="-106" y="105247"/>
                      <a:pt x="15" y="107909"/>
                    </a:cubicBezTo>
                    <a:cubicBezTo>
                      <a:pt x="15" y="110570"/>
                      <a:pt x="1104" y="112627"/>
                      <a:pt x="2918" y="114441"/>
                    </a:cubicBezTo>
                    <a:cubicBezTo>
                      <a:pt x="4611" y="116135"/>
                      <a:pt x="6667" y="116740"/>
                      <a:pt x="8965" y="116619"/>
                    </a:cubicBezTo>
                    <a:cubicBezTo>
                      <a:pt x="9207" y="116619"/>
                      <a:pt x="9449" y="116619"/>
                      <a:pt x="9691" y="116619"/>
                    </a:cubicBezTo>
                    <a:cubicBezTo>
                      <a:pt x="12714" y="116861"/>
                      <a:pt x="15133" y="115530"/>
                      <a:pt x="16948" y="113232"/>
                    </a:cubicBezTo>
                    <a:cubicBezTo>
                      <a:pt x="19487" y="109965"/>
                      <a:pt x="22148" y="106578"/>
                      <a:pt x="24446" y="103070"/>
                    </a:cubicBezTo>
                    <a:cubicBezTo>
                      <a:pt x="29405" y="95690"/>
                      <a:pt x="34122" y="88190"/>
                      <a:pt x="38959" y="80931"/>
                    </a:cubicBezTo>
                    <a:cubicBezTo>
                      <a:pt x="43797" y="73673"/>
                      <a:pt x="48514" y="66294"/>
                      <a:pt x="52989" y="58793"/>
                    </a:cubicBezTo>
                    <a:cubicBezTo>
                      <a:pt x="55650" y="54438"/>
                      <a:pt x="58190" y="50083"/>
                      <a:pt x="60850" y="45728"/>
                    </a:cubicBezTo>
                    <a:cubicBezTo>
                      <a:pt x="61939" y="44034"/>
                      <a:pt x="62665" y="42220"/>
                      <a:pt x="64842" y="41010"/>
                    </a:cubicBezTo>
                    <a:cubicBezTo>
                      <a:pt x="65446" y="41010"/>
                      <a:pt x="66293" y="41252"/>
                      <a:pt x="67140" y="41373"/>
                    </a:cubicBezTo>
                    <a:cubicBezTo>
                      <a:pt x="67140" y="41373"/>
                      <a:pt x="67261" y="41494"/>
                      <a:pt x="67382" y="41615"/>
                    </a:cubicBezTo>
                    <a:cubicBezTo>
                      <a:pt x="67382" y="43188"/>
                      <a:pt x="67623" y="44760"/>
                      <a:pt x="67382" y="46212"/>
                    </a:cubicBezTo>
                    <a:cubicBezTo>
                      <a:pt x="66898" y="48389"/>
                      <a:pt x="67019" y="50567"/>
                      <a:pt x="66898" y="52866"/>
                    </a:cubicBezTo>
                    <a:cubicBezTo>
                      <a:pt x="66898" y="56737"/>
                      <a:pt x="66898" y="60608"/>
                      <a:pt x="66898" y="64600"/>
                    </a:cubicBezTo>
                    <a:cubicBezTo>
                      <a:pt x="66898" y="114320"/>
                      <a:pt x="66898" y="164040"/>
                      <a:pt x="66898" y="213761"/>
                    </a:cubicBezTo>
                    <a:cubicBezTo>
                      <a:pt x="66898" y="227673"/>
                      <a:pt x="66898" y="241585"/>
                      <a:pt x="66898" y="255497"/>
                    </a:cubicBezTo>
                    <a:cubicBezTo>
                      <a:pt x="66898" y="259126"/>
                      <a:pt x="67623" y="262513"/>
                      <a:pt x="70526" y="265054"/>
                    </a:cubicBezTo>
                    <a:cubicBezTo>
                      <a:pt x="70647" y="265175"/>
                      <a:pt x="70768" y="265416"/>
                      <a:pt x="70768" y="265658"/>
                    </a:cubicBezTo>
                    <a:cubicBezTo>
                      <a:pt x="71494" y="265780"/>
                      <a:pt x="71856" y="266263"/>
                      <a:pt x="72098" y="266989"/>
                    </a:cubicBezTo>
                    <a:cubicBezTo>
                      <a:pt x="72219" y="267231"/>
                      <a:pt x="72582" y="267473"/>
                      <a:pt x="72703" y="267594"/>
                    </a:cubicBezTo>
                    <a:cubicBezTo>
                      <a:pt x="72945" y="267836"/>
                      <a:pt x="73187" y="267957"/>
                      <a:pt x="73429" y="268199"/>
                    </a:cubicBezTo>
                    <a:cubicBezTo>
                      <a:pt x="73429" y="268199"/>
                      <a:pt x="73429" y="268199"/>
                      <a:pt x="73429" y="268199"/>
                    </a:cubicBezTo>
                    <a:cubicBezTo>
                      <a:pt x="73671" y="268441"/>
                      <a:pt x="73913" y="268683"/>
                      <a:pt x="74154" y="268925"/>
                    </a:cubicBezTo>
                    <a:cubicBezTo>
                      <a:pt x="74275" y="268925"/>
                      <a:pt x="74517" y="268925"/>
                      <a:pt x="74638" y="268925"/>
                    </a:cubicBezTo>
                    <a:cubicBezTo>
                      <a:pt x="75727" y="268925"/>
                      <a:pt x="76815" y="268925"/>
                      <a:pt x="77904" y="269288"/>
                    </a:cubicBezTo>
                    <a:cubicBezTo>
                      <a:pt x="82137" y="270255"/>
                      <a:pt x="85765" y="269045"/>
                      <a:pt x="88910" y="266263"/>
                    </a:cubicBezTo>
                    <a:cubicBezTo>
                      <a:pt x="89756" y="265537"/>
                      <a:pt x="91087" y="264932"/>
                      <a:pt x="91208" y="263602"/>
                    </a:cubicBezTo>
                    <a:cubicBezTo>
                      <a:pt x="91208" y="263118"/>
                      <a:pt x="91208" y="262513"/>
                      <a:pt x="91812" y="262271"/>
                    </a:cubicBezTo>
                    <a:cubicBezTo>
                      <a:pt x="91812" y="259731"/>
                      <a:pt x="92054" y="257190"/>
                      <a:pt x="92054" y="254650"/>
                    </a:cubicBezTo>
                    <a:cubicBezTo>
                      <a:pt x="92054" y="217148"/>
                      <a:pt x="92054" y="179646"/>
                      <a:pt x="92054" y="142265"/>
                    </a:cubicBezTo>
                    <a:cubicBezTo>
                      <a:pt x="92054" y="140330"/>
                      <a:pt x="92417" y="138515"/>
                      <a:pt x="92901" y="136579"/>
                    </a:cubicBezTo>
                    <a:cubicBezTo>
                      <a:pt x="93506" y="135974"/>
                      <a:pt x="94110" y="135249"/>
                      <a:pt x="94715" y="134644"/>
                    </a:cubicBezTo>
                    <a:cubicBezTo>
                      <a:pt x="96650" y="133797"/>
                      <a:pt x="98464" y="133555"/>
                      <a:pt x="100400" y="133555"/>
                    </a:cubicBezTo>
                    <a:cubicBezTo>
                      <a:pt x="103181" y="133555"/>
                      <a:pt x="106084" y="135369"/>
                      <a:pt x="106084" y="139120"/>
                    </a:cubicBezTo>
                    <a:cubicBezTo>
                      <a:pt x="106084" y="144443"/>
                      <a:pt x="106084" y="149766"/>
                      <a:pt x="106084" y="155089"/>
                    </a:cubicBezTo>
                    <a:cubicBezTo>
                      <a:pt x="106084" y="175654"/>
                      <a:pt x="106084" y="196220"/>
                      <a:pt x="106084" y="216785"/>
                    </a:cubicBezTo>
                    <a:cubicBezTo>
                      <a:pt x="106930" y="226100"/>
                      <a:pt x="106447" y="235415"/>
                      <a:pt x="106568" y="244730"/>
                    </a:cubicBezTo>
                    <a:cubicBezTo>
                      <a:pt x="106568" y="249932"/>
                      <a:pt x="106568" y="255133"/>
                      <a:pt x="106568" y="260457"/>
                    </a:cubicBezTo>
                    <a:cubicBezTo>
                      <a:pt x="106568" y="260577"/>
                      <a:pt x="106689" y="260819"/>
                      <a:pt x="106568" y="260941"/>
                    </a:cubicBezTo>
                    <a:cubicBezTo>
                      <a:pt x="107414" y="261545"/>
                      <a:pt x="107172" y="262271"/>
                      <a:pt x="107172" y="263118"/>
                    </a:cubicBezTo>
                    <a:cubicBezTo>
                      <a:pt x="107172" y="263239"/>
                      <a:pt x="107172" y="263360"/>
                      <a:pt x="107172" y="263602"/>
                    </a:cubicBezTo>
                    <a:cubicBezTo>
                      <a:pt x="108019" y="263844"/>
                      <a:pt x="108503" y="264206"/>
                      <a:pt x="108382" y="265175"/>
                    </a:cubicBezTo>
                    <a:cubicBezTo>
                      <a:pt x="111526" y="269167"/>
                      <a:pt x="115759" y="270135"/>
                      <a:pt x="120476" y="269409"/>
                    </a:cubicBezTo>
                    <a:cubicBezTo>
                      <a:pt x="121081" y="269409"/>
                      <a:pt x="121807" y="269288"/>
                      <a:pt x="122411" y="269167"/>
                    </a:cubicBezTo>
                    <a:cubicBezTo>
                      <a:pt x="122895" y="269045"/>
                      <a:pt x="123379" y="268804"/>
                      <a:pt x="123742" y="268683"/>
                    </a:cubicBezTo>
                    <a:cubicBezTo>
                      <a:pt x="123863" y="268925"/>
                      <a:pt x="123984" y="268925"/>
                      <a:pt x="124105" y="269045"/>
                    </a:cubicBezTo>
                    <a:cubicBezTo>
                      <a:pt x="124105" y="269045"/>
                      <a:pt x="123984" y="269045"/>
                      <a:pt x="123742" y="268683"/>
                    </a:cubicBezTo>
                    <a:cubicBezTo>
                      <a:pt x="123984" y="268683"/>
                      <a:pt x="124105" y="268562"/>
                      <a:pt x="124346" y="268441"/>
                    </a:cubicBezTo>
                    <a:lnTo>
                      <a:pt x="124346" y="268441"/>
                    </a:lnTo>
                    <a:cubicBezTo>
                      <a:pt x="124588" y="268320"/>
                      <a:pt x="124709" y="268078"/>
                      <a:pt x="124951" y="267957"/>
                    </a:cubicBezTo>
                    <a:cubicBezTo>
                      <a:pt x="125193" y="267957"/>
                      <a:pt x="125435" y="267836"/>
                      <a:pt x="125677" y="267715"/>
                    </a:cubicBezTo>
                    <a:cubicBezTo>
                      <a:pt x="125919" y="267110"/>
                      <a:pt x="126403" y="266989"/>
                      <a:pt x="127007" y="266989"/>
                    </a:cubicBezTo>
                    <a:cubicBezTo>
                      <a:pt x="127007" y="266989"/>
                      <a:pt x="127007" y="266989"/>
                      <a:pt x="127007" y="266989"/>
                    </a:cubicBezTo>
                    <a:cubicBezTo>
                      <a:pt x="127249" y="266747"/>
                      <a:pt x="127491" y="266505"/>
                      <a:pt x="127733" y="266263"/>
                    </a:cubicBezTo>
                    <a:cubicBezTo>
                      <a:pt x="128338" y="265658"/>
                      <a:pt x="128942" y="264932"/>
                      <a:pt x="129547" y="264328"/>
                    </a:cubicBezTo>
                    <a:cubicBezTo>
                      <a:pt x="129668" y="263844"/>
                      <a:pt x="129668" y="263239"/>
                      <a:pt x="130394" y="262997"/>
                    </a:cubicBezTo>
                    <a:cubicBezTo>
                      <a:pt x="131240" y="259852"/>
                      <a:pt x="131966" y="256585"/>
                      <a:pt x="131603" y="253198"/>
                    </a:cubicBezTo>
                    <a:cubicBezTo>
                      <a:pt x="131603" y="252472"/>
                      <a:pt x="131482" y="251625"/>
                      <a:pt x="131361" y="250899"/>
                    </a:cubicBezTo>
                    <a:cubicBezTo>
                      <a:pt x="131119" y="249085"/>
                      <a:pt x="130998" y="247391"/>
                      <a:pt x="131361" y="245577"/>
                    </a:cubicBezTo>
                    <a:cubicBezTo>
                      <a:pt x="131482" y="244972"/>
                      <a:pt x="131603" y="244246"/>
                      <a:pt x="131603" y="243641"/>
                    </a:cubicBezTo>
                    <a:cubicBezTo>
                      <a:pt x="131603" y="242431"/>
                      <a:pt x="131240" y="241221"/>
                      <a:pt x="131240" y="240012"/>
                    </a:cubicBezTo>
                    <a:cubicBezTo>
                      <a:pt x="131240" y="238923"/>
                      <a:pt x="131603" y="237956"/>
                      <a:pt x="131240" y="236746"/>
                    </a:cubicBezTo>
                    <a:cubicBezTo>
                      <a:pt x="130998" y="235778"/>
                      <a:pt x="130998" y="234689"/>
                      <a:pt x="131240" y="233721"/>
                    </a:cubicBezTo>
                    <a:cubicBezTo>
                      <a:pt x="131845" y="231544"/>
                      <a:pt x="131603" y="229366"/>
                      <a:pt x="131603" y="227068"/>
                    </a:cubicBezTo>
                    <a:cubicBezTo>
                      <a:pt x="131603" y="171178"/>
                      <a:pt x="131603" y="115409"/>
                      <a:pt x="131603" y="59519"/>
                    </a:cubicBezTo>
                    <a:cubicBezTo>
                      <a:pt x="131603" y="56253"/>
                      <a:pt x="131603" y="53107"/>
                      <a:pt x="131603" y="49841"/>
                    </a:cubicBezTo>
                    <a:cubicBezTo>
                      <a:pt x="131603" y="48753"/>
                      <a:pt x="131603" y="47664"/>
                      <a:pt x="131603" y="46454"/>
                    </a:cubicBezTo>
                    <a:cubicBezTo>
                      <a:pt x="131603" y="46212"/>
                      <a:pt x="131603" y="45970"/>
                      <a:pt x="131603" y="45728"/>
                    </a:cubicBezTo>
                    <a:cubicBezTo>
                      <a:pt x="131482" y="45365"/>
                      <a:pt x="131240" y="45124"/>
                      <a:pt x="131240" y="44760"/>
                    </a:cubicBezTo>
                    <a:cubicBezTo>
                      <a:pt x="130998" y="43793"/>
                      <a:pt x="130998" y="42825"/>
                      <a:pt x="131724" y="41978"/>
                    </a:cubicBezTo>
                    <a:cubicBezTo>
                      <a:pt x="132450" y="41131"/>
                      <a:pt x="133296" y="40889"/>
                      <a:pt x="134627" y="41010"/>
                    </a:cubicBezTo>
                    <a:cubicBezTo>
                      <a:pt x="135715" y="41736"/>
                      <a:pt x="136562" y="42825"/>
                      <a:pt x="137288" y="44034"/>
                    </a:cubicBezTo>
                    <a:cubicBezTo>
                      <a:pt x="140795" y="50204"/>
                      <a:pt x="144302" y="56253"/>
                      <a:pt x="147931" y="62423"/>
                    </a:cubicBezTo>
                    <a:cubicBezTo>
                      <a:pt x="150229" y="66173"/>
                      <a:pt x="152527" y="69923"/>
                      <a:pt x="154946" y="73673"/>
                    </a:cubicBezTo>
                    <a:cubicBezTo>
                      <a:pt x="159662" y="81295"/>
                      <a:pt x="164500" y="88795"/>
                      <a:pt x="169217" y="96416"/>
                    </a:cubicBezTo>
                    <a:cubicBezTo>
                      <a:pt x="171394" y="99803"/>
                      <a:pt x="173692" y="103191"/>
                      <a:pt x="175869" y="106699"/>
                    </a:cubicBezTo>
                    <a:cubicBezTo>
                      <a:pt x="176957" y="108393"/>
                      <a:pt x="178046" y="110207"/>
                      <a:pt x="179014" y="112022"/>
                    </a:cubicBezTo>
                    <a:cubicBezTo>
                      <a:pt x="179255" y="112506"/>
                      <a:pt x="179497" y="112989"/>
                      <a:pt x="179860" y="113474"/>
                    </a:cubicBezTo>
                    <a:cubicBezTo>
                      <a:pt x="180223" y="113957"/>
                      <a:pt x="180707" y="114441"/>
                      <a:pt x="180707" y="114441"/>
                    </a:cubicBezTo>
                    <a:cubicBezTo>
                      <a:pt x="182642" y="115409"/>
                      <a:pt x="183851" y="116014"/>
                      <a:pt x="185061" y="116740"/>
                    </a:cubicBezTo>
                    <a:cubicBezTo>
                      <a:pt x="185061" y="116740"/>
                      <a:pt x="185303" y="116740"/>
                      <a:pt x="185424" y="116740"/>
                    </a:cubicBezTo>
                    <a:cubicBezTo>
                      <a:pt x="188689" y="117828"/>
                      <a:pt x="191471" y="116740"/>
                      <a:pt x="193769" y="114320"/>
                    </a:cubicBezTo>
                    <a:cubicBezTo>
                      <a:pt x="194615" y="113474"/>
                      <a:pt x="195462" y="112627"/>
                      <a:pt x="196430" y="111780"/>
                    </a:cubicBezTo>
                    <a:cubicBezTo>
                      <a:pt x="196792" y="110691"/>
                      <a:pt x="197155" y="109602"/>
                      <a:pt x="197397" y="108514"/>
                    </a:cubicBezTo>
                    <a:cubicBezTo>
                      <a:pt x="197155" y="108150"/>
                      <a:pt x="197397" y="107909"/>
                      <a:pt x="197760" y="107788"/>
                    </a:cubicBezTo>
                    <a:cubicBezTo>
                      <a:pt x="197760" y="106820"/>
                      <a:pt x="197760" y="105852"/>
                      <a:pt x="197760" y="104884"/>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grpSp>
      <p:pic>
        <p:nvPicPr>
          <p:cNvPr id="1210" name="Google Shape;1210;p41" descr="Free Man and Woman Carrying Toddler Stock Photo"/>
          <p:cNvPicPr preferRelativeResize="0"/>
          <p:nvPr/>
        </p:nvPicPr>
        <p:blipFill rotWithShape="1">
          <a:blip r:embed="rId4">
            <a:alphaModFix/>
          </a:blip>
          <a:srcRect t="435" b="435"/>
          <a:stretch/>
        </p:blipFill>
        <p:spPr>
          <a:xfrm>
            <a:off x="4008474" y="7619237"/>
            <a:ext cx="2966484" cy="1673620"/>
          </a:xfrm>
          <a:prstGeom prst="rect">
            <a:avLst/>
          </a:prstGeom>
          <a:noFill/>
          <a:ln>
            <a:noFill/>
          </a:ln>
        </p:spPr>
      </p:pic>
      <p:sp>
        <p:nvSpPr>
          <p:cNvPr id="1211" name="Google Shape;1211;p41"/>
          <p:cNvSpPr txBox="1"/>
          <p:nvPr/>
        </p:nvSpPr>
        <p:spPr>
          <a:xfrm>
            <a:off x="4351900" y="9444100"/>
            <a:ext cx="2966400" cy="594000"/>
          </a:xfrm>
          <a:prstGeom prst="rect">
            <a:avLst/>
          </a:prstGeom>
          <a:noFill/>
          <a:ln>
            <a:noFill/>
          </a:ln>
        </p:spPr>
        <p:txBody>
          <a:bodyPr spcFirstLastPara="1" wrap="square" lIns="91425" tIns="91425" rIns="91425" bIns="91425" anchor="t" anchorCtr="0">
            <a:noAutofit/>
          </a:bodyPr>
          <a:lstStyle/>
          <a:p>
            <a:pPr marL="0" lvl="0" indent="0" algn="l" rtl="0">
              <a:lnSpc>
                <a:spcPct val="97391"/>
              </a:lnSpc>
              <a:spcBef>
                <a:spcPts val="0"/>
              </a:spcBef>
              <a:spcAft>
                <a:spcPts val="0"/>
              </a:spcAft>
              <a:buClr>
                <a:srgbClr val="F3745D"/>
              </a:buClr>
              <a:buSzPts val="1150"/>
              <a:buFont typeface="Arial"/>
              <a:buNone/>
            </a:pPr>
            <a:r>
              <a:rPr lang="en-GB" sz="950">
                <a:solidFill>
                  <a:srgbClr val="123240"/>
                </a:solidFill>
                <a:latin typeface="Calibri"/>
                <a:ea typeface="Calibri"/>
                <a:cs typeface="Calibri"/>
                <a:sym typeface="Calibri"/>
              </a:rPr>
              <a:t>Bien que n’étant pas basé sur la nature,</a:t>
            </a:r>
            <a:r>
              <a:rPr lang="en-GB" sz="950" b="1" u="sng">
                <a:solidFill>
                  <a:schemeClr val="hlink"/>
                </a:solidFill>
                <a:latin typeface="Calibri"/>
                <a:ea typeface="Calibri"/>
                <a:cs typeface="Calibri"/>
                <a:sym typeface="Calibri"/>
                <a:hlinkClick r:id="rId5"/>
              </a:rPr>
              <a:t>L'Alternative Urbaine à Bordeaux</a:t>
            </a:r>
            <a:r>
              <a:rPr lang="en-GB" sz="950" b="1">
                <a:solidFill>
                  <a:srgbClr val="0C2D45"/>
                </a:solidFill>
                <a:latin typeface="Calibri"/>
                <a:ea typeface="Calibri"/>
                <a:cs typeface="Calibri"/>
                <a:sym typeface="Calibri"/>
              </a:rPr>
              <a:t> </a:t>
            </a:r>
            <a:r>
              <a:rPr lang="en-GB" sz="950">
                <a:solidFill>
                  <a:srgbClr val="123240"/>
                </a:solidFill>
                <a:latin typeface="Calibri"/>
                <a:ea typeface="Calibri"/>
                <a:cs typeface="Calibri"/>
                <a:sym typeface="Calibri"/>
              </a:rPr>
              <a:t>propose un modèle de formation intéressant pour former ceux qui sont loin de l’emploi, comme les migrants, à devenir des scouts « guides touristiques » urbains.</a:t>
            </a:r>
            <a:endParaRPr sz="950">
              <a:solidFill>
                <a:srgbClr val="123240"/>
              </a:solidFill>
              <a:latin typeface="Calibri"/>
              <a:ea typeface="Calibri"/>
              <a:cs typeface="Calibri"/>
              <a:sym typeface="Calibri"/>
            </a:endParaRPr>
          </a:p>
          <a:p>
            <a:pPr marL="0" lvl="0" indent="0" algn="l" rtl="0">
              <a:spcBef>
                <a:spcPts val="0"/>
              </a:spcBef>
              <a:spcAft>
                <a:spcPts val="0"/>
              </a:spcAft>
              <a:buNone/>
            </a:pPr>
            <a:endParaRPr sz="2400">
              <a:solidFill>
                <a:srgbClr val="011E3B"/>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15"/>
        <p:cNvGrpSpPr/>
        <p:nvPr/>
      </p:nvGrpSpPr>
      <p:grpSpPr>
        <a:xfrm>
          <a:off x="0" y="0"/>
          <a:ext cx="0" cy="0"/>
          <a:chOff x="0" y="0"/>
          <a:chExt cx="0" cy="0"/>
        </a:xfrm>
      </p:grpSpPr>
      <p:sp>
        <p:nvSpPr>
          <p:cNvPr id="1216" name="Google Shape;1216;p42"/>
          <p:cNvSpPr txBox="1">
            <a:spLocks noGrp="1"/>
          </p:cNvSpPr>
          <p:nvPr>
            <p:ph type="sldNum" idx="12"/>
          </p:nvPr>
        </p:nvSpPr>
        <p:spPr>
          <a:xfrm>
            <a:off x="7134555" y="10425219"/>
            <a:ext cx="357600" cy="266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800"/>
              <a:buNone/>
            </a:pPr>
            <a:fld id="{00000000-1234-1234-1234-123412341234}" type="slidenum">
              <a:rPr lang="en-GB"/>
              <a:t>28</a:t>
            </a:fld>
            <a:endParaRPr/>
          </a:p>
        </p:txBody>
      </p:sp>
      <p:sp>
        <p:nvSpPr>
          <p:cNvPr id="1217" name="Google Shape;1217;p42"/>
          <p:cNvSpPr txBox="1"/>
          <p:nvPr/>
        </p:nvSpPr>
        <p:spPr>
          <a:xfrm>
            <a:off x="682251" y="864200"/>
            <a:ext cx="5860500" cy="2708400"/>
          </a:xfrm>
          <a:prstGeom prst="rect">
            <a:avLst/>
          </a:prstGeom>
          <a:noFill/>
          <a:ln>
            <a:noFill/>
          </a:ln>
        </p:spPr>
        <p:txBody>
          <a:bodyPr spcFirstLastPara="1" wrap="square" lIns="91425" tIns="45700" rIns="91425" bIns="45700" anchor="t" anchorCtr="0">
            <a:noAutofit/>
          </a:bodyPr>
          <a:lstStyle/>
          <a:p>
            <a:pPr marL="0" marR="0" lvl="0" indent="0" algn="l" rtl="0">
              <a:lnSpc>
                <a:spcPct val="99130"/>
              </a:lnSpc>
              <a:spcBef>
                <a:spcPts val="0"/>
              </a:spcBef>
              <a:spcAft>
                <a:spcPts val="0"/>
              </a:spcAft>
              <a:buClr>
                <a:srgbClr val="F3745D"/>
              </a:buClr>
              <a:buSzPts val="1150"/>
              <a:buFont typeface="Arial"/>
              <a:buNone/>
            </a:pPr>
            <a:r>
              <a:rPr lang="en-GB" sz="950" b="0" i="0" u="none" strike="noStrike" cap="none">
                <a:solidFill>
                  <a:srgbClr val="123240"/>
                </a:solidFill>
                <a:latin typeface="Calibri"/>
                <a:ea typeface="Calibri"/>
                <a:cs typeface="Calibri"/>
                <a:sym typeface="Calibri"/>
              </a:rPr>
              <a:t>Les projets de jardinage et d’agriculture, notamment l’agriculture sociale, offrent aux migrants et aux réfugiés un moyen pratique et thérapeutique de se rapprocher de leur nouvel environnement et de leur nouvelle communauté. Ces initiatives offrent un espace où les individus peuvent acquérir des compétences agricoles, pratiquer une activité physique et profiter des bienfaits thérapeutiques du travail de la terre. Les participants peuvent cultiver des plantes indigènes de leur nouveau foyer et de leur foyer d’origine, favorisant ainsi un sentiment de continuité et d’appartenance. Ces projets encouragent également l’interaction et la coopération au sein de la communauté, créant un réseau de soutien où les connaissances culturelles et les techniques agricoles sont partagées. Par conséquent, le jardinage et l’agriculture peuvent faciliter la transition des migrants et des réfugiés en leur procurant un sentiment d’utilité, un lien avec la communauté et la satisfaction de contribuer à leur nouvelle société.</a:t>
            </a:r>
            <a:endParaRPr sz="1200" b="0" i="0" u="none" strike="noStrike" cap="none">
              <a:solidFill>
                <a:srgbClr val="000000"/>
              </a:solidFill>
              <a:latin typeface="Arial"/>
              <a:ea typeface="Arial"/>
              <a:cs typeface="Arial"/>
              <a:sym typeface="Arial"/>
            </a:endParaRPr>
          </a:p>
          <a:p>
            <a:pPr marL="0" marR="0" lvl="0" indent="0" algn="l" rtl="0">
              <a:lnSpc>
                <a:spcPct val="99130"/>
              </a:lnSpc>
              <a:spcBef>
                <a:spcPts val="0"/>
              </a:spcBef>
              <a:spcAft>
                <a:spcPts val="0"/>
              </a:spcAft>
              <a:buClr>
                <a:srgbClr val="F3745D"/>
              </a:buClr>
              <a:buSzPts val="1150"/>
              <a:buFont typeface="Arial"/>
              <a:buNone/>
            </a:pPr>
            <a:r>
              <a:rPr lang="en-GB" sz="950" b="0" i="0" u="none" strike="noStrike" cap="none">
                <a:solidFill>
                  <a:srgbClr val="123240"/>
                </a:solidFill>
                <a:latin typeface="Calibri"/>
                <a:ea typeface="Calibri"/>
                <a:cs typeface="Calibri"/>
                <a:sym typeface="Calibri"/>
              </a:rPr>
              <a:t>Dans le comté de Mayo, en Irlande, une initiative d’agriculture sociale de 10 semaines destinée aux agriculteurs réfugiés syriens offre aux réfugiés l’occasion d’échanger des compétences agricoles avec les agriculteurs locaux, améliorant ainsi l’intégration communautaire.</a:t>
            </a:r>
            <a:endParaRPr sz="850" b="1" i="0" u="none" strike="noStrike" cap="none">
              <a:solidFill>
                <a:srgbClr val="0C2D45"/>
              </a:solidFill>
              <a:latin typeface="Calibri"/>
              <a:ea typeface="Calibri"/>
              <a:cs typeface="Calibri"/>
              <a:sym typeface="Calibri"/>
            </a:endParaRPr>
          </a:p>
          <a:p>
            <a:pPr marL="0" marR="0" lvl="0" indent="0" algn="l" rtl="0">
              <a:lnSpc>
                <a:spcPct val="99130"/>
              </a:lnSpc>
              <a:spcBef>
                <a:spcPts val="0"/>
              </a:spcBef>
              <a:spcAft>
                <a:spcPts val="0"/>
              </a:spcAft>
              <a:buClr>
                <a:srgbClr val="F3745D"/>
              </a:buClr>
              <a:buSzPts val="1150"/>
              <a:buFont typeface="Arial"/>
              <a:buNone/>
            </a:pPr>
            <a:endParaRPr sz="950" b="0" i="0" u="none" strike="noStrike" cap="none">
              <a:solidFill>
                <a:srgbClr val="123240"/>
              </a:solidFill>
              <a:latin typeface="Calibri"/>
              <a:ea typeface="Calibri"/>
              <a:cs typeface="Calibri"/>
              <a:sym typeface="Calibri"/>
            </a:endParaRPr>
          </a:p>
        </p:txBody>
      </p:sp>
      <p:grpSp>
        <p:nvGrpSpPr>
          <p:cNvPr id="1218" name="Google Shape;1218;p42"/>
          <p:cNvGrpSpPr/>
          <p:nvPr/>
        </p:nvGrpSpPr>
        <p:grpSpPr>
          <a:xfrm>
            <a:off x="0" y="499578"/>
            <a:ext cx="7048500" cy="375600"/>
            <a:chOff x="279400" y="7969291"/>
            <a:chExt cx="7048500" cy="375600"/>
          </a:xfrm>
        </p:grpSpPr>
        <p:cxnSp>
          <p:nvCxnSpPr>
            <p:cNvPr id="1219" name="Google Shape;1219;p42"/>
            <p:cNvCxnSpPr/>
            <p:nvPr/>
          </p:nvCxnSpPr>
          <p:spPr>
            <a:xfrm>
              <a:off x="279400" y="8172742"/>
              <a:ext cx="7048500" cy="0"/>
            </a:xfrm>
            <a:prstGeom prst="straightConnector1">
              <a:avLst/>
            </a:prstGeom>
            <a:noFill/>
            <a:ln w="9525" cap="flat" cmpd="sng">
              <a:solidFill>
                <a:srgbClr val="50B4D9"/>
              </a:solidFill>
              <a:prstDash val="solid"/>
              <a:miter lim="800000"/>
              <a:headEnd type="none" w="sm" len="sm"/>
              <a:tailEnd type="none" w="sm" len="sm"/>
            </a:ln>
          </p:spPr>
        </p:cxnSp>
        <p:sp>
          <p:nvSpPr>
            <p:cNvPr id="1220" name="Google Shape;1220;p42"/>
            <p:cNvSpPr/>
            <p:nvPr/>
          </p:nvSpPr>
          <p:spPr>
            <a:xfrm>
              <a:off x="477399" y="7969291"/>
              <a:ext cx="375600" cy="375600"/>
            </a:xfrm>
            <a:prstGeom prst="ellipse">
              <a:avLst/>
            </a:prstGeom>
            <a:solidFill>
              <a:srgbClr val="F3745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83"/>
                <a:buFont typeface="Arial"/>
                <a:buNone/>
              </a:pPr>
              <a:endParaRPr sz="1283" b="0" i="0" u="none" strike="noStrike" cap="none">
                <a:solidFill>
                  <a:srgbClr val="F3745D"/>
                </a:solidFill>
                <a:latin typeface="Century Schoolbook"/>
                <a:ea typeface="Century Schoolbook"/>
                <a:cs typeface="Century Schoolbook"/>
                <a:sym typeface="Century Schoolbook"/>
              </a:endParaRPr>
            </a:p>
          </p:txBody>
        </p:sp>
        <p:sp>
          <p:nvSpPr>
            <p:cNvPr id="1221" name="Google Shape;1221;p42"/>
            <p:cNvSpPr txBox="1"/>
            <p:nvPr/>
          </p:nvSpPr>
          <p:spPr>
            <a:xfrm>
              <a:off x="447104" y="7990007"/>
              <a:ext cx="449400" cy="351000"/>
            </a:xfrm>
            <a:prstGeom prst="rect">
              <a:avLst/>
            </a:prstGeom>
            <a:noFill/>
            <a:ln>
              <a:noFill/>
            </a:ln>
          </p:spPr>
          <p:txBody>
            <a:bodyPr spcFirstLastPara="1" wrap="square" lIns="91425" tIns="45700" rIns="91425" bIns="45700" anchor="b" anchorCtr="0">
              <a:noAutofit/>
            </a:bodyPr>
            <a:lstStyle/>
            <a:p>
              <a:pPr marL="0" marR="0" lvl="0" indent="0" algn="ctr" rtl="0">
                <a:lnSpc>
                  <a:spcPct val="86000"/>
                </a:lnSpc>
                <a:spcBef>
                  <a:spcPts val="0"/>
                </a:spcBef>
                <a:spcAft>
                  <a:spcPts val="0"/>
                </a:spcAft>
                <a:buClr>
                  <a:schemeClr val="lt1"/>
                </a:buClr>
                <a:buSzPts val="2000"/>
                <a:buFont typeface="Arial"/>
                <a:buNone/>
              </a:pPr>
              <a:r>
                <a:rPr lang="en-GB" sz="2000" b="1" i="0" u="none" strike="noStrike" cap="none">
                  <a:solidFill>
                    <a:schemeClr val="lt1"/>
                  </a:solidFill>
                  <a:latin typeface="Calibri"/>
                  <a:ea typeface="Calibri"/>
                  <a:cs typeface="Calibri"/>
                  <a:sym typeface="Calibri"/>
                </a:rPr>
                <a:t>02</a:t>
              </a:r>
              <a:endParaRPr sz="2000" b="0" i="0" u="none" strike="noStrike" cap="none">
                <a:solidFill>
                  <a:schemeClr val="lt1"/>
                </a:solidFill>
                <a:latin typeface="Calibri"/>
                <a:ea typeface="Calibri"/>
                <a:cs typeface="Calibri"/>
                <a:sym typeface="Calibri"/>
              </a:endParaRPr>
            </a:p>
          </p:txBody>
        </p:sp>
      </p:grpSp>
      <p:sp>
        <p:nvSpPr>
          <p:cNvPr id="1222" name="Google Shape;1222;p42"/>
          <p:cNvSpPr txBox="1"/>
          <p:nvPr/>
        </p:nvSpPr>
        <p:spPr>
          <a:xfrm>
            <a:off x="682251" y="582075"/>
            <a:ext cx="5936400" cy="3036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50B4D9"/>
              </a:buClr>
              <a:buSzPts val="1700"/>
              <a:buFont typeface="Arial"/>
              <a:buNone/>
            </a:pPr>
            <a:r>
              <a:rPr lang="en-GB" sz="1300" b="1" i="0" u="none" strike="noStrike" cap="none">
                <a:solidFill>
                  <a:srgbClr val="50B4D9"/>
                </a:solidFill>
                <a:latin typeface="Calibri"/>
                <a:ea typeface="Calibri"/>
                <a:cs typeface="Calibri"/>
                <a:sym typeface="Calibri"/>
              </a:rPr>
              <a:t>Projets de jardinage et d'agriculture, par exemple l'agriculture sociale</a:t>
            </a:r>
            <a:endParaRPr sz="1000" b="0" i="0" u="none" strike="noStrike" cap="none">
              <a:solidFill>
                <a:srgbClr val="000000"/>
              </a:solidFill>
              <a:latin typeface="Arial"/>
              <a:ea typeface="Arial"/>
              <a:cs typeface="Arial"/>
              <a:sym typeface="Arial"/>
            </a:endParaRPr>
          </a:p>
          <a:p>
            <a:pPr marL="0" marR="0" lvl="0" indent="0" algn="l" rtl="0">
              <a:lnSpc>
                <a:spcPct val="80000"/>
              </a:lnSpc>
              <a:spcBef>
                <a:spcPts val="0"/>
              </a:spcBef>
              <a:spcAft>
                <a:spcPts val="0"/>
              </a:spcAft>
              <a:buClr>
                <a:srgbClr val="0C2D45"/>
              </a:buClr>
              <a:buSzPts val="1700"/>
              <a:buFont typeface="Arial"/>
              <a:buNone/>
            </a:pPr>
            <a:endParaRPr sz="1700" b="1" i="0" u="none" strike="noStrike" cap="none">
              <a:solidFill>
                <a:srgbClr val="50B4D9"/>
              </a:solidFill>
              <a:latin typeface="Calibri"/>
              <a:ea typeface="Calibri"/>
              <a:cs typeface="Calibri"/>
              <a:sym typeface="Calibri"/>
            </a:endParaRPr>
          </a:p>
        </p:txBody>
      </p:sp>
      <p:sp>
        <p:nvSpPr>
          <p:cNvPr id="1223" name="Google Shape;1223;p42"/>
          <p:cNvSpPr txBox="1"/>
          <p:nvPr/>
        </p:nvSpPr>
        <p:spPr>
          <a:xfrm>
            <a:off x="682245" y="3943848"/>
            <a:ext cx="6452400" cy="1379100"/>
          </a:xfrm>
          <a:prstGeom prst="rect">
            <a:avLst/>
          </a:prstGeom>
          <a:noFill/>
          <a:ln>
            <a:noFill/>
          </a:ln>
        </p:spPr>
        <p:txBody>
          <a:bodyPr spcFirstLastPara="1" wrap="square" lIns="91425" tIns="45700" rIns="91425" bIns="45700" anchor="t" anchorCtr="0">
            <a:noAutofit/>
          </a:bodyPr>
          <a:lstStyle/>
          <a:p>
            <a:pPr marL="0" marR="0" lvl="0" indent="0" algn="l" rtl="0">
              <a:lnSpc>
                <a:spcPct val="99130"/>
              </a:lnSpc>
              <a:spcBef>
                <a:spcPts val="0"/>
              </a:spcBef>
              <a:spcAft>
                <a:spcPts val="0"/>
              </a:spcAft>
              <a:buClr>
                <a:srgbClr val="F3745D"/>
              </a:buClr>
              <a:buSzPts val="1150"/>
              <a:buFont typeface="Arial"/>
              <a:buNone/>
            </a:pPr>
            <a:r>
              <a:rPr lang="en-GB" sz="950" b="0" i="0" u="none" strike="noStrike" cap="none">
                <a:solidFill>
                  <a:srgbClr val="123240"/>
                </a:solidFill>
                <a:latin typeface="Calibri"/>
                <a:ea typeface="Calibri"/>
                <a:cs typeface="Calibri"/>
                <a:sym typeface="Calibri"/>
              </a:rPr>
              <a:t>Les visites guidées de la faune sauvage peuvent offrir une expérience éducative ciblée qui permet aux migrants et aux réfugiés de rencontrer la faune locale, guidés par des experts locaux qui expliquent les comportements des animaux, les défis de la conservation et leurs rôles écologiques. Ces visites donnent souvent lieu à des discussions sur des questions environnementales plus vastes, aidant les nouveaux arrivants à apprécier les efforts mondiaux et locaux en matière de conservation de la faune sauvage et les incitant à participer activement à ces initiatives. Conseils pour organiser et participer à des visites guidées de la faune sauvage :</a:t>
            </a:r>
            <a:endParaRPr sz="950" b="1" i="0" u="none" strike="noStrike" cap="none">
              <a:solidFill>
                <a:srgbClr val="123240"/>
              </a:solidFill>
              <a:latin typeface="Calibri"/>
              <a:ea typeface="Calibri"/>
              <a:cs typeface="Calibri"/>
              <a:sym typeface="Calibri"/>
            </a:endParaRPr>
          </a:p>
          <a:p>
            <a:pPr marL="0" marR="0" lvl="0" indent="0" algn="l" rtl="0">
              <a:lnSpc>
                <a:spcPct val="99130"/>
              </a:lnSpc>
              <a:spcBef>
                <a:spcPts val="0"/>
              </a:spcBef>
              <a:spcAft>
                <a:spcPts val="0"/>
              </a:spcAft>
              <a:buClr>
                <a:srgbClr val="F3745D"/>
              </a:buClr>
              <a:buSzPts val="1150"/>
              <a:buFont typeface="Arial"/>
              <a:buNone/>
            </a:pPr>
            <a:r>
              <a:rPr lang="en-GB" sz="950" b="1" i="0" u="none" strike="noStrike" cap="none">
                <a:solidFill>
                  <a:srgbClr val="123240"/>
                </a:solidFill>
                <a:latin typeface="Calibri"/>
                <a:ea typeface="Calibri"/>
                <a:cs typeface="Calibri"/>
                <a:sym typeface="Calibri"/>
              </a:rPr>
              <a:t>Préparer et éduquer :</a:t>
            </a:r>
            <a:r>
              <a:rPr lang="en-GB" sz="950" b="0" i="0" u="none" strike="noStrike" cap="none">
                <a:solidFill>
                  <a:srgbClr val="123240"/>
                </a:solidFill>
                <a:latin typeface="Calibri"/>
                <a:ea typeface="Calibri"/>
                <a:cs typeface="Calibri"/>
                <a:sym typeface="Calibri"/>
              </a:rPr>
              <a:t>Avant de vous lancer dans une excursion animalière, assurez-vous que tous les participants sont informés des types d’animaux qu’ils sont susceptibles d’observer, de leur importance pour l’écosystème local et des consignes de sécurité. L’éducation sur la faune locale peut enrichir l’expérience et favoriser une appréciation plus profonde.</a:t>
            </a:r>
            <a:endParaRPr sz="1200" b="0" i="0" u="none" strike="noStrike" cap="none">
              <a:solidFill>
                <a:srgbClr val="000000"/>
              </a:solidFill>
              <a:latin typeface="Arial"/>
              <a:ea typeface="Arial"/>
              <a:cs typeface="Arial"/>
              <a:sym typeface="Arial"/>
            </a:endParaRPr>
          </a:p>
          <a:p>
            <a:pPr marL="0" marR="0" lvl="0" indent="0" algn="l" rtl="0">
              <a:lnSpc>
                <a:spcPct val="99130"/>
              </a:lnSpc>
              <a:spcBef>
                <a:spcPts val="0"/>
              </a:spcBef>
              <a:spcAft>
                <a:spcPts val="0"/>
              </a:spcAft>
              <a:buClr>
                <a:srgbClr val="F3745D"/>
              </a:buClr>
              <a:buSzPts val="1150"/>
              <a:buFont typeface="Arial"/>
              <a:buNone/>
            </a:pPr>
            <a:endParaRPr sz="950" b="1" i="0" u="none" strike="noStrike" cap="none">
              <a:solidFill>
                <a:srgbClr val="123240"/>
              </a:solidFill>
              <a:latin typeface="Calibri"/>
              <a:ea typeface="Calibri"/>
              <a:cs typeface="Calibri"/>
              <a:sym typeface="Calibri"/>
            </a:endParaRPr>
          </a:p>
          <a:p>
            <a:pPr marL="0" marR="0" lvl="0" indent="0" algn="l" rtl="0">
              <a:lnSpc>
                <a:spcPct val="99130"/>
              </a:lnSpc>
              <a:spcBef>
                <a:spcPts val="0"/>
              </a:spcBef>
              <a:spcAft>
                <a:spcPts val="0"/>
              </a:spcAft>
              <a:buClr>
                <a:srgbClr val="F3745D"/>
              </a:buClr>
              <a:buSzPts val="1150"/>
              <a:buFont typeface="Arial"/>
              <a:buNone/>
            </a:pPr>
            <a:r>
              <a:rPr lang="en-GB" sz="950" b="1" i="0" u="none" strike="noStrike" cap="none">
                <a:solidFill>
                  <a:srgbClr val="123240"/>
                </a:solidFill>
                <a:latin typeface="Calibri"/>
                <a:ea typeface="Calibri"/>
                <a:cs typeface="Calibri"/>
                <a:sym typeface="Calibri"/>
              </a:rPr>
              <a:t>Respecter la faune :</a:t>
            </a:r>
            <a:r>
              <a:rPr lang="en-GB" sz="950" b="0" i="0" u="none" strike="noStrike" cap="none">
                <a:solidFill>
                  <a:srgbClr val="123240"/>
                </a:solidFill>
                <a:latin typeface="Calibri"/>
                <a:ea typeface="Calibri"/>
                <a:cs typeface="Calibri"/>
                <a:sym typeface="Calibri"/>
              </a:rPr>
              <a:t>Maintenez toujours une distance sécuritaire avec les animaux, évitez de nourrir les animaux sauvages et maintenez un niveau sonore bas pour minimiser les perturbations. Le respect de l'habitat naturel des animaux sauvages est essentiel à leur bien-être et à une véritable expérience d'observation.</a:t>
            </a:r>
            <a:endParaRPr sz="950" b="0" i="0" u="none" strike="noStrike" cap="none">
              <a:solidFill>
                <a:srgbClr val="123240"/>
              </a:solidFill>
              <a:latin typeface="Calibri"/>
              <a:ea typeface="Calibri"/>
              <a:cs typeface="Calibri"/>
              <a:sym typeface="Calibri"/>
            </a:endParaRPr>
          </a:p>
        </p:txBody>
      </p:sp>
      <p:grpSp>
        <p:nvGrpSpPr>
          <p:cNvPr id="1224" name="Google Shape;1224;p42"/>
          <p:cNvGrpSpPr/>
          <p:nvPr/>
        </p:nvGrpSpPr>
        <p:grpSpPr>
          <a:xfrm>
            <a:off x="0" y="3600697"/>
            <a:ext cx="7048500" cy="375600"/>
            <a:chOff x="279400" y="7969291"/>
            <a:chExt cx="7048500" cy="375600"/>
          </a:xfrm>
        </p:grpSpPr>
        <p:cxnSp>
          <p:nvCxnSpPr>
            <p:cNvPr id="1225" name="Google Shape;1225;p42"/>
            <p:cNvCxnSpPr/>
            <p:nvPr/>
          </p:nvCxnSpPr>
          <p:spPr>
            <a:xfrm>
              <a:off x="279400" y="8172742"/>
              <a:ext cx="7048500" cy="0"/>
            </a:xfrm>
            <a:prstGeom prst="straightConnector1">
              <a:avLst/>
            </a:prstGeom>
            <a:noFill/>
            <a:ln w="9525" cap="flat" cmpd="sng">
              <a:solidFill>
                <a:srgbClr val="50B4D9"/>
              </a:solidFill>
              <a:prstDash val="solid"/>
              <a:miter lim="800000"/>
              <a:headEnd type="none" w="sm" len="sm"/>
              <a:tailEnd type="none" w="sm" len="sm"/>
            </a:ln>
          </p:spPr>
        </p:cxnSp>
        <p:sp>
          <p:nvSpPr>
            <p:cNvPr id="1226" name="Google Shape;1226;p42"/>
            <p:cNvSpPr/>
            <p:nvPr/>
          </p:nvSpPr>
          <p:spPr>
            <a:xfrm>
              <a:off x="477399" y="7969291"/>
              <a:ext cx="375600" cy="375600"/>
            </a:xfrm>
            <a:prstGeom prst="ellipse">
              <a:avLst/>
            </a:prstGeom>
            <a:solidFill>
              <a:srgbClr val="F3745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83"/>
                <a:buFont typeface="Arial"/>
                <a:buNone/>
              </a:pPr>
              <a:endParaRPr sz="1283" b="0" i="0" u="none" strike="noStrike" cap="none">
                <a:solidFill>
                  <a:srgbClr val="F3745D"/>
                </a:solidFill>
                <a:latin typeface="Century Schoolbook"/>
                <a:ea typeface="Century Schoolbook"/>
                <a:cs typeface="Century Schoolbook"/>
                <a:sym typeface="Century Schoolbook"/>
              </a:endParaRPr>
            </a:p>
          </p:txBody>
        </p:sp>
        <p:sp>
          <p:nvSpPr>
            <p:cNvPr id="1227" name="Google Shape;1227;p42"/>
            <p:cNvSpPr txBox="1"/>
            <p:nvPr/>
          </p:nvSpPr>
          <p:spPr>
            <a:xfrm>
              <a:off x="447104" y="7990007"/>
              <a:ext cx="449400" cy="351000"/>
            </a:xfrm>
            <a:prstGeom prst="rect">
              <a:avLst/>
            </a:prstGeom>
            <a:noFill/>
            <a:ln>
              <a:noFill/>
            </a:ln>
          </p:spPr>
          <p:txBody>
            <a:bodyPr spcFirstLastPara="1" wrap="square" lIns="91425" tIns="45700" rIns="91425" bIns="45700" anchor="b" anchorCtr="0">
              <a:noAutofit/>
            </a:bodyPr>
            <a:lstStyle/>
            <a:p>
              <a:pPr marL="0" marR="0" lvl="0" indent="0" algn="ctr" rtl="0">
                <a:lnSpc>
                  <a:spcPct val="86000"/>
                </a:lnSpc>
                <a:spcBef>
                  <a:spcPts val="0"/>
                </a:spcBef>
                <a:spcAft>
                  <a:spcPts val="0"/>
                </a:spcAft>
                <a:buClr>
                  <a:schemeClr val="lt1"/>
                </a:buClr>
                <a:buSzPts val="2000"/>
                <a:buFont typeface="Arial"/>
                <a:buNone/>
              </a:pPr>
              <a:r>
                <a:rPr lang="en-GB" sz="2000" b="1" i="0" u="none" strike="noStrike" cap="none">
                  <a:solidFill>
                    <a:schemeClr val="lt1"/>
                  </a:solidFill>
                  <a:latin typeface="Calibri"/>
                  <a:ea typeface="Calibri"/>
                  <a:cs typeface="Calibri"/>
                  <a:sym typeface="Calibri"/>
                </a:rPr>
                <a:t>03</a:t>
              </a:r>
              <a:endParaRPr sz="2000" b="0" i="0" u="none" strike="noStrike" cap="none">
                <a:solidFill>
                  <a:schemeClr val="lt1"/>
                </a:solidFill>
                <a:latin typeface="Calibri"/>
                <a:ea typeface="Calibri"/>
                <a:cs typeface="Calibri"/>
                <a:sym typeface="Calibri"/>
              </a:endParaRPr>
            </a:p>
          </p:txBody>
        </p:sp>
      </p:grpSp>
      <p:sp>
        <p:nvSpPr>
          <p:cNvPr id="1228" name="Google Shape;1228;p42"/>
          <p:cNvSpPr txBox="1"/>
          <p:nvPr/>
        </p:nvSpPr>
        <p:spPr>
          <a:xfrm>
            <a:off x="731659" y="3668550"/>
            <a:ext cx="5617200" cy="3036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50B4D9"/>
              </a:buClr>
              <a:buSzPts val="1700"/>
              <a:buFont typeface="Arial"/>
              <a:buNone/>
            </a:pPr>
            <a:r>
              <a:rPr lang="en-GB" sz="1500" b="1" i="0" u="none" strike="noStrike" cap="none">
                <a:solidFill>
                  <a:srgbClr val="50B4D9"/>
                </a:solidFill>
                <a:latin typeface="Calibri"/>
                <a:ea typeface="Calibri"/>
                <a:cs typeface="Calibri"/>
                <a:sym typeface="Calibri"/>
              </a:rPr>
              <a:t>Excursions d'observation de la faune sauvage</a:t>
            </a:r>
            <a:endParaRPr sz="1200" b="0" i="0" u="none" strike="noStrike" cap="none">
              <a:solidFill>
                <a:srgbClr val="000000"/>
              </a:solidFill>
              <a:latin typeface="Arial"/>
              <a:ea typeface="Arial"/>
              <a:cs typeface="Arial"/>
              <a:sym typeface="Arial"/>
            </a:endParaRPr>
          </a:p>
          <a:p>
            <a:pPr marL="0" marR="0" lvl="0" indent="0" algn="l" rtl="0">
              <a:lnSpc>
                <a:spcPct val="80000"/>
              </a:lnSpc>
              <a:spcBef>
                <a:spcPts val="0"/>
              </a:spcBef>
              <a:spcAft>
                <a:spcPts val="0"/>
              </a:spcAft>
              <a:buClr>
                <a:srgbClr val="0C2D45"/>
              </a:buClr>
              <a:buSzPts val="1700"/>
              <a:buFont typeface="Arial"/>
              <a:buNone/>
            </a:pPr>
            <a:endParaRPr sz="1500" b="1" i="0" u="none" strike="noStrike" cap="none">
              <a:solidFill>
                <a:srgbClr val="50B4D9"/>
              </a:solidFill>
              <a:latin typeface="Calibri"/>
              <a:ea typeface="Calibri"/>
              <a:cs typeface="Calibri"/>
              <a:sym typeface="Calibri"/>
            </a:endParaRPr>
          </a:p>
          <a:p>
            <a:pPr marL="0" marR="0" lvl="0" indent="0" algn="l" rtl="0">
              <a:lnSpc>
                <a:spcPct val="80000"/>
              </a:lnSpc>
              <a:spcBef>
                <a:spcPts val="0"/>
              </a:spcBef>
              <a:spcAft>
                <a:spcPts val="0"/>
              </a:spcAft>
              <a:buClr>
                <a:srgbClr val="0C2D45"/>
              </a:buClr>
              <a:buSzPts val="1700"/>
              <a:buFont typeface="Arial"/>
              <a:buNone/>
            </a:pPr>
            <a:endParaRPr sz="1500" b="1" i="0" u="none" strike="noStrike" cap="none">
              <a:solidFill>
                <a:srgbClr val="50B4D9"/>
              </a:solidFill>
              <a:latin typeface="Calibri"/>
              <a:ea typeface="Calibri"/>
              <a:cs typeface="Calibri"/>
              <a:sym typeface="Calibri"/>
            </a:endParaRPr>
          </a:p>
        </p:txBody>
      </p:sp>
      <p:sp>
        <p:nvSpPr>
          <p:cNvPr id="1229" name="Google Shape;1229;p42"/>
          <p:cNvSpPr txBox="1"/>
          <p:nvPr/>
        </p:nvSpPr>
        <p:spPr>
          <a:xfrm>
            <a:off x="692878" y="6511346"/>
            <a:ext cx="6544200" cy="1379100"/>
          </a:xfrm>
          <a:prstGeom prst="rect">
            <a:avLst/>
          </a:prstGeom>
          <a:noFill/>
          <a:ln>
            <a:noFill/>
          </a:ln>
        </p:spPr>
        <p:txBody>
          <a:bodyPr spcFirstLastPara="1" wrap="square" lIns="91425" tIns="45700" rIns="91425" bIns="45700" anchor="t" anchorCtr="0">
            <a:noAutofit/>
          </a:bodyPr>
          <a:lstStyle/>
          <a:p>
            <a:pPr marL="0" marR="0" lvl="0" indent="0" algn="l" rtl="0">
              <a:lnSpc>
                <a:spcPct val="99130"/>
              </a:lnSpc>
              <a:spcBef>
                <a:spcPts val="0"/>
              </a:spcBef>
              <a:spcAft>
                <a:spcPts val="0"/>
              </a:spcAft>
              <a:buClr>
                <a:srgbClr val="F3745D"/>
              </a:buClr>
              <a:buSzPts val="1150"/>
              <a:buFont typeface="Arial"/>
              <a:buNone/>
            </a:pPr>
            <a:r>
              <a:rPr lang="en-GB" sz="950" b="0" i="0" u="none" strike="noStrike" cap="none">
                <a:solidFill>
                  <a:srgbClr val="123240"/>
                </a:solidFill>
                <a:latin typeface="Calibri"/>
                <a:ea typeface="Calibri"/>
                <a:cs typeface="Calibri"/>
                <a:sym typeface="Calibri"/>
              </a:rPr>
              <a:t>Les actions de conservation de la biodiversité comme l’apiculture sont particulièrement bénéfiques pour les migrants et les réfugiés car elles leur permettent d’acquérir des compétences pratiques et de se connecter à leur nouvel environnement. La pratique de l’apiculture permet aux migrants et aux réfugiés d’en apprendre davantage sur la biodiversité locale et les pratiques environnementales tout en améliorant leurs compétences linguistiques grâce à des activités pratiques et à des interactions avec des experts locaux.</a:t>
            </a:r>
            <a:endParaRPr sz="1200" b="0" i="0" u="none" strike="noStrike" cap="none">
              <a:solidFill>
                <a:srgbClr val="000000"/>
              </a:solidFill>
              <a:latin typeface="Arial"/>
              <a:ea typeface="Arial"/>
              <a:cs typeface="Arial"/>
              <a:sym typeface="Arial"/>
            </a:endParaRPr>
          </a:p>
          <a:p>
            <a:pPr marL="0" marR="0" lvl="0" indent="0" algn="l" rtl="0">
              <a:lnSpc>
                <a:spcPct val="99130"/>
              </a:lnSpc>
              <a:spcBef>
                <a:spcPts val="0"/>
              </a:spcBef>
              <a:spcAft>
                <a:spcPts val="0"/>
              </a:spcAft>
              <a:buClr>
                <a:srgbClr val="F3745D"/>
              </a:buClr>
              <a:buSzPts val="1150"/>
              <a:buFont typeface="Arial"/>
              <a:buNone/>
            </a:pPr>
            <a:r>
              <a:rPr lang="en-GB" sz="950" b="0" i="0" u="none" strike="noStrike" cap="none">
                <a:solidFill>
                  <a:srgbClr val="0C2D45"/>
                </a:solidFill>
                <a:latin typeface="Calibri"/>
                <a:ea typeface="Calibri"/>
                <a:cs typeface="Calibri"/>
                <a:sym typeface="Calibri"/>
              </a:rPr>
              <a:t>Les abeilles et les </a:t>
            </a:r>
            <a:r>
              <a:rPr lang="en-GB" sz="950">
                <a:solidFill>
                  <a:srgbClr val="0C2D45"/>
                </a:solidFill>
                <a:latin typeface="Calibri"/>
                <a:ea typeface="Calibri"/>
                <a:cs typeface="Calibri"/>
                <a:sym typeface="Calibri"/>
              </a:rPr>
              <a:t>réfugiés sont</a:t>
            </a:r>
            <a:r>
              <a:rPr lang="en-GB" sz="950" b="1" i="0" u="none" strike="noStrike" cap="none">
                <a:solidFill>
                  <a:srgbClr val="0C2D45"/>
                </a:solidFill>
                <a:latin typeface="Calibri"/>
                <a:ea typeface="Calibri"/>
                <a:cs typeface="Calibri"/>
                <a:sym typeface="Calibri"/>
              </a:rPr>
              <a:t> </a:t>
            </a:r>
            <a:r>
              <a:rPr lang="en-GB" sz="950" b="1">
                <a:solidFill>
                  <a:srgbClr val="0C2D45"/>
                </a:solidFill>
                <a:latin typeface="Calibri"/>
                <a:ea typeface="Calibri"/>
                <a:cs typeface="Calibri"/>
                <a:sym typeface="Calibri"/>
              </a:rPr>
              <a:t>une organisation</a:t>
            </a:r>
            <a:r>
              <a:rPr lang="en-GB" sz="950" b="0" i="0" u="none" strike="noStrike" cap="none">
                <a:solidFill>
                  <a:srgbClr val="0C2D45"/>
                </a:solidFill>
                <a:latin typeface="Calibri"/>
                <a:ea typeface="Calibri"/>
                <a:cs typeface="Calibri"/>
                <a:sym typeface="Calibri"/>
              </a:rPr>
              <a:t> de justice environnementale qui a développé un modèle intéressant dédié à la promotion de l'apiculture en tant </a:t>
            </a:r>
            <a:r>
              <a:rPr lang="en-GB" sz="950">
                <a:solidFill>
                  <a:srgbClr val="0C2D45"/>
                </a:solidFill>
                <a:latin typeface="Calibri"/>
                <a:ea typeface="Calibri"/>
                <a:cs typeface="Calibri"/>
                <a:sym typeface="Calibri"/>
              </a:rPr>
              <a:t>qu'artisan</a:t>
            </a:r>
            <a:r>
              <a:rPr lang="en-GB" sz="950" b="0" i="0" u="none" strike="noStrike" cap="none">
                <a:solidFill>
                  <a:srgbClr val="0C2D45"/>
                </a:solidFill>
                <a:latin typeface="Calibri"/>
                <a:ea typeface="Calibri"/>
                <a:cs typeface="Calibri"/>
                <a:sym typeface="Calibri"/>
              </a:rPr>
              <a:t>, activité de renforcement communautaire et pratique thérapeutique pour les communautés de réfugiés et locales à Londres.</a:t>
            </a:r>
            <a:endParaRPr sz="950" b="0" i="0" u="none" strike="noStrike" cap="none">
              <a:solidFill>
                <a:srgbClr val="0C2D45"/>
              </a:solidFill>
              <a:latin typeface="Calibri"/>
              <a:ea typeface="Calibri"/>
              <a:cs typeface="Calibri"/>
              <a:sym typeface="Calibri"/>
            </a:endParaRPr>
          </a:p>
          <a:p>
            <a:pPr marL="0" marR="0" lvl="0" indent="0" algn="l" rtl="0">
              <a:lnSpc>
                <a:spcPct val="99130"/>
              </a:lnSpc>
              <a:spcBef>
                <a:spcPts val="0"/>
              </a:spcBef>
              <a:spcAft>
                <a:spcPts val="0"/>
              </a:spcAft>
              <a:buClr>
                <a:srgbClr val="F3745D"/>
              </a:buClr>
              <a:buSzPts val="1150"/>
              <a:buFont typeface="Arial"/>
              <a:buNone/>
            </a:pPr>
            <a:endParaRPr sz="950" b="0" i="0" u="none" strike="noStrike" cap="none">
              <a:solidFill>
                <a:srgbClr val="123240"/>
              </a:solidFill>
              <a:latin typeface="Calibri"/>
              <a:ea typeface="Calibri"/>
              <a:cs typeface="Calibri"/>
              <a:sym typeface="Calibri"/>
            </a:endParaRPr>
          </a:p>
        </p:txBody>
      </p:sp>
      <p:grpSp>
        <p:nvGrpSpPr>
          <p:cNvPr id="1230" name="Google Shape;1230;p42"/>
          <p:cNvGrpSpPr/>
          <p:nvPr/>
        </p:nvGrpSpPr>
        <p:grpSpPr>
          <a:xfrm>
            <a:off x="0" y="6114825"/>
            <a:ext cx="7048500" cy="375600"/>
            <a:chOff x="279400" y="7969291"/>
            <a:chExt cx="7048500" cy="375600"/>
          </a:xfrm>
        </p:grpSpPr>
        <p:cxnSp>
          <p:nvCxnSpPr>
            <p:cNvPr id="1231" name="Google Shape;1231;p42"/>
            <p:cNvCxnSpPr/>
            <p:nvPr/>
          </p:nvCxnSpPr>
          <p:spPr>
            <a:xfrm>
              <a:off x="279400" y="8172742"/>
              <a:ext cx="7048500" cy="0"/>
            </a:xfrm>
            <a:prstGeom prst="straightConnector1">
              <a:avLst/>
            </a:prstGeom>
            <a:noFill/>
            <a:ln w="9525" cap="flat" cmpd="sng">
              <a:solidFill>
                <a:srgbClr val="50B4D9"/>
              </a:solidFill>
              <a:prstDash val="solid"/>
              <a:miter lim="800000"/>
              <a:headEnd type="none" w="sm" len="sm"/>
              <a:tailEnd type="none" w="sm" len="sm"/>
            </a:ln>
          </p:spPr>
        </p:cxnSp>
        <p:sp>
          <p:nvSpPr>
            <p:cNvPr id="1232" name="Google Shape;1232;p42"/>
            <p:cNvSpPr/>
            <p:nvPr/>
          </p:nvSpPr>
          <p:spPr>
            <a:xfrm>
              <a:off x="477399" y="7969291"/>
              <a:ext cx="375600" cy="375600"/>
            </a:xfrm>
            <a:prstGeom prst="ellipse">
              <a:avLst/>
            </a:prstGeom>
            <a:solidFill>
              <a:srgbClr val="F3745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83"/>
                <a:buFont typeface="Arial"/>
                <a:buNone/>
              </a:pPr>
              <a:endParaRPr sz="1283" b="0" i="0" u="none" strike="noStrike" cap="none">
                <a:solidFill>
                  <a:srgbClr val="F3745D"/>
                </a:solidFill>
                <a:latin typeface="Century Schoolbook"/>
                <a:ea typeface="Century Schoolbook"/>
                <a:cs typeface="Century Schoolbook"/>
                <a:sym typeface="Century Schoolbook"/>
              </a:endParaRPr>
            </a:p>
          </p:txBody>
        </p:sp>
        <p:sp>
          <p:nvSpPr>
            <p:cNvPr id="1233" name="Google Shape;1233;p42"/>
            <p:cNvSpPr txBox="1"/>
            <p:nvPr/>
          </p:nvSpPr>
          <p:spPr>
            <a:xfrm>
              <a:off x="447104" y="7990007"/>
              <a:ext cx="449400" cy="351000"/>
            </a:xfrm>
            <a:prstGeom prst="rect">
              <a:avLst/>
            </a:prstGeom>
            <a:noFill/>
            <a:ln>
              <a:noFill/>
            </a:ln>
          </p:spPr>
          <p:txBody>
            <a:bodyPr spcFirstLastPara="1" wrap="square" lIns="91425" tIns="45700" rIns="91425" bIns="45700" anchor="b" anchorCtr="0">
              <a:noAutofit/>
            </a:bodyPr>
            <a:lstStyle/>
            <a:p>
              <a:pPr marL="0" marR="0" lvl="0" indent="0" algn="ctr" rtl="0">
                <a:lnSpc>
                  <a:spcPct val="86000"/>
                </a:lnSpc>
                <a:spcBef>
                  <a:spcPts val="0"/>
                </a:spcBef>
                <a:spcAft>
                  <a:spcPts val="0"/>
                </a:spcAft>
                <a:buClr>
                  <a:schemeClr val="lt1"/>
                </a:buClr>
                <a:buSzPts val="2000"/>
                <a:buFont typeface="Arial"/>
                <a:buNone/>
              </a:pPr>
              <a:r>
                <a:rPr lang="en-GB" sz="2000" b="1" i="0" u="none" strike="noStrike" cap="none">
                  <a:solidFill>
                    <a:schemeClr val="lt1"/>
                  </a:solidFill>
                  <a:latin typeface="Calibri"/>
                  <a:ea typeface="Calibri"/>
                  <a:cs typeface="Calibri"/>
                  <a:sym typeface="Calibri"/>
                </a:rPr>
                <a:t>04</a:t>
              </a:r>
              <a:endParaRPr sz="2000" b="0" i="0" u="none" strike="noStrike" cap="none">
                <a:solidFill>
                  <a:schemeClr val="lt1"/>
                </a:solidFill>
                <a:latin typeface="Calibri"/>
                <a:ea typeface="Calibri"/>
                <a:cs typeface="Calibri"/>
                <a:sym typeface="Calibri"/>
              </a:endParaRPr>
            </a:p>
          </p:txBody>
        </p:sp>
      </p:grpSp>
      <p:sp>
        <p:nvSpPr>
          <p:cNvPr id="1234" name="Google Shape;1234;p42"/>
          <p:cNvSpPr txBox="1"/>
          <p:nvPr/>
        </p:nvSpPr>
        <p:spPr>
          <a:xfrm>
            <a:off x="682252" y="6197325"/>
            <a:ext cx="6366300" cy="3036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50B4D9"/>
              </a:buClr>
              <a:buSzPts val="1700"/>
              <a:buFont typeface="Arial"/>
              <a:buNone/>
            </a:pPr>
            <a:r>
              <a:rPr lang="en-GB" b="1" i="0" u="none" strike="noStrike" cap="none">
                <a:solidFill>
                  <a:srgbClr val="50B4D9"/>
                </a:solidFill>
                <a:latin typeface="Calibri"/>
                <a:ea typeface="Calibri"/>
                <a:cs typeface="Calibri"/>
                <a:sym typeface="Calibri"/>
              </a:rPr>
              <a:t>Actions de conservation de la biodiversité, par exemple l'apiculture</a:t>
            </a:r>
            <a:endParaRPr sz="1100" b="0" i="0" u="none" strike="noStrike" cap="none">
              <a:solidFill>
                <a:srgbClr val="000000"/>
              </a:solidFill>
              <a:latin typeface="Arial"/>
              <a:ea typeface="Arial"/>
              <a:cs typeface="Arial"/>
              <a:sym typeface="Arial"/>
            </a:endParaRPr>
          </a:p>
          <a:p>
            <a:pPr marL="0" marR="0" lvl="0" indent="0" algn="l" rtl="0">
              <a:lnSpc>
                <a:spcPct val="80000"/>
              </a:lnSpc>
              <a:spcBef>
                <a:spcPts val="0"/>
              </a:spcBef>
              <a:spcAft>
                <a:spcPts val="0"/>
              </a:spcAft>
              <a:buClr>
                <a:srgbClr val="0C2D45"/>
              </a:buClr>
              <a:buSzPts val="1700"/>
              <a:buFont typeface="Arial"/>
              <a:buNone/>
            </a:pPr>
            <a:endParaRPr b="1" i="0" u="none" strike="noStrike" cap="none">
              <a:solidFill>
                <a:srgbClr val="50B4D9"/>
              </a:solidFill>
              <a:latin typeface="Calibri"/>
              <a:ea typeface="Calibri"/>
              <a:cs typeface="Calibri"/>
              <a:sym typeface="Calibri"/>
            </a:endParaRPr>
          </a:p>
        </p:txBody>
      </p:sp>
      <p:sp>
        <p:nvSpPr>
          <p:cNvPr id="1235" name="Google Shape;1235;p42"/>
          <p:cNvSpPr txBox="1"/>
          <p:nvPr/>
        </p:nvSpPr>
        <p:spPr>
          <a:xfrm>
            <a:off x="682245" y="8571044"/>
            <a:ext cx="6452400" cy="1379100"/>
          </a:xfrm>
          <a:prstGeom prst="rect">
            <a:avLst/>
          </a:prstGeom>
          <a:noFill/>
          <a:ln>
            <a:noFill/>
          </a:ln>
        </p:spPr>
        <p:txBody>
          <a:bodyPr spcFirstLastPara="1" wrap="square" lIns="91425" tIns="45700" rIns="91425" bIns="45700" anchor="t" anchorCtr="0">
            <a:noAutofit/>
          </a:bodyPr>
          <a:lstStyle/>
          <a:p>
            <a:pPr marL="0" marR="0" lvl="0" indent="0" algn="l" rtl="0">
              <a:lnSpc>
                <a:spcPct val="99130"/>
              </a:lnSpc>
              <a:spcBef>
                <a:spcPts val="0"/>
              </a:spcBef>
              <a:spcAft>
                <a:spcPts val="0"/>
              </a:spcAft>
              <a:buClr>
                <a:srgbClr val="F3745D"/>
              </a:buClr>
              <a:buSzPts val="1150"/>
              <a:buFont typeface="Arial"/>
              <a:buNone/>
            </a:pPr>
            <a:r>
              <a:rPr lang="en-GB" sz="950" b="0" i="0" u="none" strike="noStrike" cap="none">
                <a:solidFill>
                  <a:srgbClr val="123240"/>
                </a:solidFill>
                <a:latin typeface="Calibri"/>
                <a:ea typeface="Calibri"/>
                <a:cs typeface="Calibri"/>
                <a:sym typeface="Calibri"/>
              </a:rPr>
              <a:t>Les expéditions de pêche sont particulièrement bénéfiques pour les migrants et les réfugiés âgés, car elles offrent une manière détendue d’apprendre les règles de pêche locales et de nouer des liens avec la communauté. Ces activités sont adaptées aux personnes âgées car elles offrent un environnement calme et patient, idéal pour ceux qui pourraient apprécier une activité plus lente. De nombreux réfugiés des régions côtières syriennes viennent d’un milieu où la pêche est considérée comme un moyen de subsistance ou une pratique culturelle. Ce contexte peut faciliter leur intégration dans de nouvelles communautés, en particulier celles situées à proximité de plans d’eau, où la pêche est répandue. Les participants à ce type d’activités peuvent en apprendre davantage sur les pratiques de pêche durables, les espèces locales et le respect des réglementations de pêche, qui sont essentielles pour la conservation écologique et la pêche légale.</a:t>
            </a:r>
            <a:endParaRPr sz="1200" b="0" i="0" u="none" strike="noStrike" cap="none">
              <a:solidFill>
                <a:srgbClr val="000000"/>
              </a:solidFill>
              <a:latin typeface="Arial"/>
              <a:ea typeface="Arial"/>
              <a:cs typeface="Arial"/>
              <a:sym typeface="Arial"/>
            </a:endParaRPr>
          </a:p>
          <a:p>
            <a:pPr marL="0" marR="0" lvl="0" indent="0" algn="l" rtl="0">
              <a:lnSpc>
                <a:spcPct val="99130"/>
              </a:lnSpc>
              <a:spcBef>
                <a:spcPts val="0"/>
              </a:spcBef>
              <a:spcAft>
                <a:spcPts val="0"/>
              </a:spcAft>
              <a:buClr>
                <a:srgbClr val="F3745D"/>
              </a:buClr>
              <a:buSzPts val="1150"/>
              <a:buFont typeface="Arial"/>
              <a:buNone/>
            </a:pPr>
            <a:endParaRPr sz="950" b="0" i="0" u="none" strike="noStrike" cap="none">
              <a:solidFill>
                <a:srgbClr val="123240"/>
              </a:solidFill>
              <a:latin typeface="Calibri"/>
              <a:ea typeface="Calibri"/>
              <a:cs typeface="Calibri"/>
              <a:sym typeface="Calibri"/>
            </a:endParaRPr>
          </a:p>
          <a:p>
            <a:pPr marL="0" marR="0" lvl="0" indent="0" algn="l" rtl="0">
              <a:lnSpc>
                <a:spcPct val="99130"/>
              </a:lnSpc>
              <a:spcBef>
                <a:spcPts val="0"/>
              </a:spcBef>
              <a:spcAft>
                <a:spcPts val="0"/>
              </a:spcAft>
              <a:buClr>
                <a:srgbClr val="F3745D"/>
              </a:buClr>
              <a:buSzPts val="1150"/>
              <a:buFont typeface="Arial"/>
              <a:buNone/>
            </a:pPr>
            <a:r>
              <a:rPr lang="en-GB" sz="950" b="0" i="0" u="none" strike="noStrike" cap="none">
                <a:solidFill>
                  <a:srgbClr val="123240"/>
                </a:solidFill>
                <a:latin typeface="Calibri"/>
                <a:ea typeface="Calibri"/>
                <a:cs typeface="Calibri"/>
                <a:sym typeface="Calibri"/>
              </a:rPr>
              <a:t>L’intégration d’activités pratiques comme la pêche dans l’apprentissage des langues peut rendre le processus plus attrayant et efficace, en particulier pour les migrants et les réfugiés plus âgés, qui peuvent constater que des contextes pratiques et culturellement familiers améliorent leur capacité à acquérir une nouvelle langue et de nouvelles connaissances culturelles.</a:t>
            </a:r>
            <a:endParaRPr sz="1200" b="0" i="0" u="none" strike="noStrike" cap="none">
              <a:solidFill>
                <a:srgbClr val="000000"/>
              </a:solidFill>
              <a:latin typeface="Arial"/>
              <a:ea typeface="Arial"/>
              <a:cs typeface="Arial"/>
              <a:sym typeface="Arial"/>
            </a:endParaRPr>
          </a:p>
        </p:txBody>
      </p:sp>
      <p:grpSp>
        <p:nvGrpSpPr>
          <p:cNvPr id="1236" name="Google Shape;1236;p42"/>
          <p:cNvGrpSpPr/>
          <p:nvPr/>
        </p:nvGrpSpPr>
        <p:grpSpPr>
          <a:xfrm>
            <a:off x="0" y="8178967"/>
            <a:ext cx="7048500" cy="375600"/>
            <a:chOff x="279400" y="7969291"/>
            <a:chExt cx="7048500" cy="375600"/>
          </a:xfrm>
        </p:grpSpPr>
        <p:cxnSp>
          <p:nvCxnSpPr>
            <p:cNvPr id="1237" name="Google Shape;1237;p42"/>
            <p:cNvCxnSpPr/>
            <p:nvPr/>
          </p:nvCxnSpPr>
          <p:spPr>
            <a:xfrm>
              <a:off x="279400" y="8172742"/>
              <a:ext cx="7048500" cy="0"/>
            </a:xfrm>
            <a:prstGeom prst="straightConnector1">
              <a:avLst/>
            </a:prstGeom>
            <a:noFill/>
            <a:ln w="9525" cap="flat" cmpd="sng">
              <a:solidFill>
                <a:srgbClr val="50B4D9"/>
              </a:solidFill>
              <a:prstDash val="solid"/>
              <a:miter lim="800000"/>
              <a:headEnd type="none" w="sm" len="sm"/>
              <a:tailEnd type="none" w="sm" len="sm"/>
            </a:ln>
          </p:spPr>
        </p:cxnSp>
        <p:sp>
          <p:nvSpPr>
            <p:cNvPr id="1238" name="Google Shape;1238;p42"/>
            <p:cNvSpPr/>
            <p:nvPr/>
          </p:nvSpPr>
          <p:spPr>
            <a:xfrm>
              <a:off x="477399" y="7969291"/>
              <a:ext cx="375600" cy="375600"/>
            </a:xfrm>
            <a:prstGeom prst="ellipse">
              <a:avLst/>
            </a:prstGeom>
            <a:solidFill>
              <a:srgbClr val="F3745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83"/>
                <a:buFont typeface="Arial"/>
                <a:buNone/>
              </a:pPr>
              <a:endParaRPr sz="1283" b="0" i="0" u="none" strike="noStrike" cap="none">
                <a:solidFill>
                  <a:srgbClr val="F3745D"/>
                </a:solidFill>
                <a:latin typeface="Century Schoolbook"/>
                <a:ea typeface="Century Schoolbook"/>
                <a:cs typeface="Century Schoolbook"/>
                <a:sym typeface="Century Schoolbook"/>
              </a:endParaRPr>
            </a:p>
          </p:txBody>
        </p:sp>
        <p:sp>
          <p:nvSpPr>
            <p:cNvPr id="1239" name="Google Shape;1239;p42"/>
            <p:cNvSpPr txBox="1"/>
            <p:nvPr/>
          </p:nvSpPr>
          <p:spPr>
            <a:xfrm>
              <a:off x="447104" y="7990007"/>
              <a:ext cx="449400" cy="351000"/>
            </a:xfrm>
            <a:prstGeom prst="rect">
              <a:avLst/>
            </a:prstGeom>
            <a:noFill/>
            <a:ln>
              <a:noFill/>
            </a:ln>
          </p:spPr>
          <p:txBody>
            <a:bodyPr spcFirstLastPara="1" wrap="square" lIns="91425" tIns="45700" rIns="91425" bIns="45700" anchor="b" anchorCtr="0">
              <a:noAutofit/>
            </a:bodyPr>
            <a:lstStyle/>
            <a:p>
              <a:pPr marL="0" marR="0" lvl="0" indent="0" algn="ctr" rtl="0">
                <a:lnSpc>
                  <a:spcPct val="86000"/>
                </a:lnSpc>
                <a:spcBef>
                  <a:spcPts val="0"/>
                </a:spcBef>
                <a:spcAft>
                  <a:spcPts val="0"/>
                </a:spcAft>
                <a:buClr>
                  <a:schemeClr val="lt1"/>
                </a:buClr>
                <a:buSzPts val="2000"/>
                <a:buFont typeface="Arial"/>
                <a:buNone/>
              </a:pPr>
              <a:r>
                <a:rPr lang="en-GB" sz="2000" b="1" i="0" u="none" strike="noStrike" cap="none">
                  <a:solidFill>
                    <a:schemeClr val="lt1"/>
                  </a:solidFill>
                  <a:latin typeface="Calibri"/>
                  <a:ea typeface="Calibri"/>
                  <a:cs typeface="Calibri"/>
                  <a:sym typeface="Calibri"/>
                </a:rPr>
                <a:t>05</a:t>
              </a:r>
              <a:endParaRPr sz="2000" b="0" i="0" u="none" strike="noStrike" cap="none">
                <a:solidFill>
                  <a:schemeClr val="lt1"/>
                </a:solidFill>
                <a:latin typeface="Calibri"/>
                <a:ea typeface="Calibri"/>
                <a:cs typeface="Calibri"/>
                <a:sym typeface="Calibri"/>
              </a:endParaRPr>
            </a:p>
          </p:txBody>
        </p:sp>
      </p:grpSp>
      <p:sp>
        <p:nvSpPr>
          <p:cNvPr id="1240" name="Google Shape;1240;p42"/>
          <p:cNvSpPr txBox="1"/>
          <p:nvPr/>
        </p:nvSpPr>
        <p:spPr>
          <a:xfrm>
            <a:off x="682250" y="8238325"/>
            <a:ext cx="5388600" cy="2217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50B4D9"/>
              </a:buClr>
              <a:buSzPts val="1700"/>
              <a:buFont typeface="Arial"/>
              <a:buNone/>
            </a:pPr>
            <a:r>
              <a:rPr lang="en-GB" sz="1500" b="1" i="0" u="none" strike="noStrike" cap="none">
                <a:solidFill>
                  <a:srgbClr val="50B4D9"/>
                </a:solidFill>
                <a:latin typeface="Calibri"/>
                <a:ea typeface="Calibri"/>
                <a:cs typeface="Calibri"/>
                <a:sym typeface="Calibri"/>
              </a:rPr>
              <a:t>Expéditions de pêche</a:t>
            </a:r>
            <a:endParaRPr sz="1200" b="0" i="0" u="none" strike="noStrike" cap="none">
              <a:solidFill>
                <a:srgbClr val="000000"/>
              </a:solidFill>
              <a:latin typeface="Arial"/>
              <a:ea typeface="Arial"/>
              <a:cs typeface="Arial"/>
              <a:sym typeface="Arial"/>
            </a:endParaRPr>
          </a:p>
          <a:p>
            <a:pPr marL="0" marR="0" lvl="0" indent="0" algn="l" rtl="0">
              <a:lnSpc>
                <a:spcPct val="80000"/>
              </a:lnSpc>
              <a:spcBef>
                <a:spcPts val="0"/>
              </a:spcBef>
              <a:spcAft>
                <a:spcPts val="0"/>
              </a:spcAft>
              <a:buClr>
                <a:srgbClr val="0C2D45"/>
              </a:buClr>
              <a:buSzPts val="1700"/>
              <a:buFont typeface="Arial"/>
              <a:buNone/>
            </a:pPr>
            <a:endParaRPr sz="1500" b="1" i="0" u="none" strike="noStrike" cap="none">
              <a:solidFill>
                <a:srgbClr val="50B4D9"/>
              </a:solidFill>
              <a:latin typeface="Calibri"/>
              <a:ea typeface="Calibri"/>
              <a:cs typeface="Calibri"/>
              <a:sym typeface="Calibri"/>
            </a:endParaRPr>
          </a:p>
          <a:p>
            <a:pPr marL="0" marR="0" lvl="0" indent="0" algn="l" rtl="0">
              <a:lnSpc>
                <a:spcPct val="80000"/>
              </a:lnSpc>
              <a:spcBef>
                <a:spcPts val="0"/>
              </a:spcBef>
              <a:spcAft>
                <a:spcPts val="0"/>
              </a:spcAft>
              <a:buClr>
                <a:srgbClr val="0C2D45"/>
              </a:buClr>
              <a:buSzPts val="1700"/>
              <a:buFont typeface="Arial"/>
              <a:buNone/>
            </a:pPr>
            <a:endParaRPr sz="1500" b="1" i="0" u="none" strike="noStrike" cap="none">
              <a:solidFill>
                <a:srgbClr val="50B4D9"/>
              </a:solidFill>
              <a:latin typeface="Calibri"/>
              <a:ea typeface="Calibri"/>
              <a:cs typeface="Calibri"/>
              <a:sym typeface="Calibri"/>
            </a:endParaRPr>
          </a:p>
        </p:txBody>
      </p:sp>
      <p:pic>
        <p:nvPicPr>
          <p:cNvPr id="1241" name="Google Shape;1241;p42"/>
          <p:cNvPicPr preferRelativeResize="0"/>
          <p:nvPr/>
        </p:nvPicPr>
        <p:blipFill rotWithShape="1">
          <a:blip r:embed="rId3">
            <a:alphaModFix/>
          </a:blip>
          <a:srcRect l="228" r="168"/>
          <a:stretch/>
        </p:blipFill>
        <p:spPr>
          <a:xfrm>
            <a:off x="4946025" y="2610978"/>
            <a:ext cx="2188634" cy="989725"/>
          </a:xfrm>
          <a:prstGeom prst="rect">
            <a:avLst/>
          </a:prstGeom>
          <a:noFill/>
          <a:ln>
            <a:noFill/>
          </a:ln>
        </p:spPr>
      </p:pic>
      <p:sp>
        <p:nvSpPr>
          <p:cNvPr id="1242" name="Google Shape;1242;p42"/>
          <p:cNvSpPr txBox="1"/>
          <p:nvPr/>
        </p:nvSpPr>
        <p:spPr>
          <a:xfrm>
            <a:off x="4210456" y="3179243"/>
            <a:ext cx="3281700" cy="269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50"/>
              <a:buFont typeface="Arial"/>
              <a:buNone/>
            </a:pPr>
            <a:r>
              <a:rPr lang="en-GB" sz="1150" b="0" i="0" u="none" strike="noStrike" cap="none">
                <a:solidFill>
                  <a:srgbClr val="F3745D"/>
                </a:solidFill>
                <a:latin typeface="Calibri"/>
                <a:ea typeface="Calibri"/>
                <a:cs typeface="Calibri"/>
                <a:sym typeface="Calibri"/>
              </a:rPr>
              <a:t>(</a:t>
            </a:r>
            <a:r>
              <a:rPr lang="en-GB" sz="1150" b="0" i="0" u="sng" strike="noStrike" cap="none">
                <a:solidFill>
                  <a:schemeClr val="hlink"/>
                </a:solidFill>
                <a:latin typeface="Calibri"/>
                <a:ea typeface="Calibri"/>
                <a:cs typeface="Calibri"/>
                <a:sym typeface="Calibri"/>
                <a:hlinkClick r:id="rId4"/>
              </a:rPr>
              <a:t>HCR</a:t>
            </a:r>
            <a:endParaRPr sz="1150" b="0" i="0" u="none" strike="noStrike" cap="none">
              <a:solidFill>
                <a:srgbClr val="F3745D"/>
              </a:solidFill>
              <a:latin typeface="Calibri"/>
              <a:ea typeface="Calibri"/>
              <a:cs typeface="Calibri"/>
              <a:sym typeface="Calibri"/>
            </a:endParaRPr>
          </a:p>
        </p:txBody>
      </p:sp>
      <p:pic>
        <p:nvPicPr>
          <p:cNvPr id="1243" name="Google Shape;1243;p42" descr="B&amp;R_LOGO horizontal sm"/>
          <p:cNvPicPr preferRelativeResize="0"/>
          <p:nvPr/>
        </p:nvPicPr>
        <p:blipFill rotWithShape="1">
          <a:blip r:embed="rId5">
            <a:alphaModFix/>
          </a:blip>
          <a:srcRect/>
          <a:stretch/>
        </p:blipFill>
        <p:spPr>
          <a:xfrm>
            <a:off x="5515135" y="7593687"/>
            <a:ext cx="1619517" cy="560811"/>
          </a:xfrm>
          <a:prstGeom prst="rect">
            <a:avLst/>
          </a:prstGeom>
          <a:noFill/>
          <a:ln>
            <a:noFill/>
          </a:ln>
        </p:spPr>
      </p:pic>
      <p:sp>
        <p:nvSpPr>
          <p:cNvPr id="1244" name="Google Shape;1244;p42"/>
          <p:cNvSpPr txBox="1"/>
          <p:nvPr/>
        </p:nvSpPr>
        <p:spPr>
          <a:xfrm>
            <a:off x="5212423" y="8121003"/>
            <a:ext cx="3780300" cy="269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50"/>
              <a:buFont typeface="Arial"/>
              <a:buNone/>
            </a:pPr>
            <a:r>
              <a:rPr lang="en-GB" sz="1150" b="0" i="0" u="none" strike="noStrike" cap="none">
                <a:solidFill>
                  <a:schemeClr val="dk1"/>
                </a:solidFill>
                <a:latin typeface="Calibri"/>
                <a:ea typeface="Calibri"/>
                <a:cs typeface="Calibri"/>
                <a:sym typeface="Calibri"/>
              </a:rPr>
              <a:t>www.beesandrefugees.org.uk</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48"/>
        <p:cNvGrpSpPr/>
        <p:nvPr/>
      </p:nvGrpSpPr>
      <p:grpSpPr>
        <a:xfrm>
          <a:off x="0" y="0"/>
          <a:ext cx="0" cy="0"/>
          <a:chOff x="0" y="0"/>
          <a:chExt cx="0" cy="0"/>
        </a:xfrm>
      </p:grpSpPr>
      <p:sp>
        <p:nvSpPr>
          <p:cNvPr id="1249" name="Google Shape;1249;p43"/>
          <p:cNvSpPr/>
          <p:nvPr/>
        </p:nvSpPr>
        <p:spPr>
          <a:xfrm>
            <a:off x="0" y="1187116"/>
            <a:ext cx="7559700" cy="383400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83"/>
              <a:buFont typeface="Arial"/>
              <a:buNone/>
            </a:pPr>
            <a:endParaRPr sz="1283" b="0" i="0" u="none" strike="noStrike" cap="none">
              <a:solidFill>
                <a:schemeClr val="lt1"/>
              </a:solidFill>
              <a:latin typeface="Century Schoolbook"/>
              <a:ea typeface="Century Schoolbook"/>
              <a:cs typeface="Century Schoolbook"/>
              <a:sym typeface="Century Schoolbook"/>
            </a:endParaRPr>
          </a:p>
        </p:txBody>
      </p:sp>
      <p:sp>
        <p:nvSpPr>
          <p:cNvPr id="1250" name="Google Shape;1250;p43"/>
          <p:cNvSpPr txBox="1">
            <a:spLocks noGrp="1"/>
          </p:cNvSpPr>
          <p:nvPr>
            <p:ph type="sldNum" idx="12"/>
          </p:nvPr>
        </p:nvSpPr>
        <p:spPr>
          <a:xfrm>
            <a:off x="7134555" y="10316301"/>
            <a:ext cx="357600" cy="266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800"/>
              <a:buNone/>
            </a:pPr>
            <a:fld id="{00000000-1234-1234-1234-123412341234}" type="slidenum">
              <a:rPr lang="en-GB"/>
              <a:t>29</a:t>
            </a:fld>
            <a:endParaRPr/>
          </a:p>
        </p:txBody>
      </p:sp>
      <p:sp>
        <p:nvSpPr>
          <p:cNvPr id="1251" name="Google Shape;1251;p43"/>
          <p:cNvSpPr txBox="1"/>
          <p:nvPr/>
        </p:nvSpPr>
        <p:spPr>
          <a:xfrm>
            <a:off x="456328" y="5756921"/>
            <a:ext cx="3039900" cy="798600"/>
          </a:xfrm>
          <a:prstGeom prst="rect">
            <a:avLst/>
          </a:prstGeom>
          <a:noFill/>
          <a:ln>
            <a:noFill/>
          </a:ln>
        </p:spPr>
        <p:txBody>
          <a:bodyPr spcFirstLastPara="1" wrap="square" lIns="91425" tIns="45700" rIns="91425" bIns="45700" anchor="t" anchorCtr="0">
            <a:noAutofit/>
          </a:bodyPr>
          <a:lstStyle/>
          <a:p>
            <a:pPr marL="0" marR="0" lvl="0" indent="0" algn="l" rtl="0">
              <a:lnSpc>
                <a:spcPct val="94166"/>
              </a:lnSpc>
              <a:spcBef>
                <a:spcPts val="0"/>
              </a:spcBef>
              <a:spcAft>
                <a:spcPts val="0"/>
              </a:spcAft>
              <a:buClr>
                <a:srgbClr val="F3745D"/>
              </a:buClr>
              <a:buSzPts val="2400"/>
              <a:buFont typeface="Arial"/>
              <a:buNone/>
            </a:pPr>
            <a:r>
              <a:rPr lang="en-GB" sz="2200" b="1" i="0" u="none" strike="noStrike" cap="none">
                <a:solidFill>
                  <a:srgbClr val="F3745D"/>
                </a:solidFill>
                <a:latin typeface="Calibri"/>
                <a:ea typeface="Calibri"/>
                <a:cs typeface="Calibri"/>
                <a:sym typeface="Calibri"/>
              </a:rPr>
              <a:t>Pourquoi le sport et les loisirs pour l'intégration : apprentissage des langues et sensibilisation culturelle</a:t>
            </a:r>
            <a:endParaRPr sz="2200" b="1" i="0" u="none" strike="noStrike" cap="none">
              <a:solidFill>
                <a:srgbClr val="F3745D"/>
              </a:solidFill>
              <a:latin typeface="Calibri"/>
              <a:ea typeface="Calibri"/>
              <a:cs typeface="Calibri"/>
              <a:sym typeface="Calibri"/>
            </a:endParaRPr>
          </a:p>
          <a:p>
            <a:pPr marL="0" marR="0" lvl="0" indent="0" algn="l" rtl="0">
              <a:lnSpc>
                <a:spcPct val="125555"/>
              </a:lnSpc>
              <a:spcBef>
                <a:spcPts val="0"/>
              </a:spcBef>
              <a:spcAft>
                <a:spcPts val="0"/>
              </a:spcAft>
              <a:buClr>
                <a:srgbClr val="0C2D45"/>
              </a:buClr>
              <a:buSzPts val="1800"/>
              <a:buFont typeface="Arial"/>
              <a:buNone/>
            </a:pPr>
            <a:endParaRPr sz="1800" b="1" i="0" u="none" strike="noStrike" cap="none">
              <a:solidFill>
                <a:srgbClr val="F3745D"/>
              </a:solidFill>
              <a:latin typeface="Calibri"/>
              <a:ea typeface="Calibri"/>
              <a:cs typeface="Calibri"/>
              <a:sym typeface="Calibri"/>
            </a:endParaRPr>
          </a:p>
        </p:txBody>
      </p:sp>
      <p:sp>
        <p:nvSpPr>
          <p:cNvPr id="1252" name="Google Shape;1252;p43"/>
          <p:cNvSpPr txBox="1"/>
          <p:nvPr/>
        </p:nvSpPr>
        <p:spPr>
          <a:xfrm>
            <a:off x="3590365" y="5756921"/>
            <a:ext cx="3407400" cy="1904400"/>
          </a:xfrm>
          <a:prstGeom prst="rect">
            <a:avLst/>
          </a:prstGeom>
          <a:noFill/>
          <a:ln>
            <a:noFill/>
          </a:ln>
        </p:spPr>
        <p:txBody>
          <a:bodyPr spcFirstLastPara="1" wrap="square" lIns="91425" tIns="45700" rIns="91425" bIns="45700" anchor="t" anchorCtr="0">
            <a:noAutofit/>
          </a:bodyPr>
          <a:lstStyle/>
          <a:p>
            <a:pPr marL="0" marR="0" lvl="0" indent="0" algn="l" rtl="0">
              <a:lnSpc>
                <a:spcPct val="104000"/>
              </a:lnSpc>
              <a:spcBef>
                <a:spcPts val="0"/>
              </a:spcBef>
              <a:spcAft>
                <a:spcPts val="0"/>
              </a:spcAft>
              <a:buClr>
                <a:srgbClr val="123240"/>
              </a:buClr>
              <a:buSzPts val="1500"/>
              <a:buFont typeface="Arial"/>
              <a:buNone/>
            </a:pPr>
            <a:r>
              <a:rPr lang="en-GB" sz="1300" b="0" i="1" u="none" strike="noStrike" cap="none">
                <a:solidFill>
                  <a:srgbClr val="123240"/>
                </a:solidFill>
                <a:latin typeface="Calibri"/>
                <a:ea typeface="Calibri"/>
                <a:cs typeface="Calibri"/>
                <a:sym typeface="Calibri"/>
              </a:rPr>
              <a:t>Les activités sportives et récréatives offrent une plateforme dynamique d’intégration, particulièrement efficace pour les migrants et les réfugiés qui apprennent une nouvelle langue et s’acclimatent à une nouvelle culture. Ces activités favorisent naturellement l’interaction sociale et l’esprit d’équipe, créant un environnement convivial où les barrières linguistiques peuvent être plus facilement surmontées.</a:t>
            </a:r>
            <a:endParaRPr sz="1300" b="0" i="1" u="none" strike="noStrike" cap="none">
              <a:solidFill>
                <a:srgbClr val="123240"/>
              </a:solidFill>
              <a:latin typeface="Calibri"/>
              <a:ea typeface="Calibri"/>
              <a:cs typeface="Calibri"/>
              <a:sym typeface="Calibri"/>
            </a:endParaRPr>
          </a:p>
        </p:txBody>
      </p:sp>
      <p:cxnSp>
        <p:nvCxnSpPr>
          <p:cNvPr id="1253" name="Google Shape;1253;p43"/>
          <p:cNvCxnSpPr/>
          <p:nvPr/>
        </p:nvCxnSpPr>
        <p:spPr>
          <a:xfrm>
            <a:off x="-12192" y="5944861"/>
            <a:ext cx="438000" cy="0"/>
          </a:xfrm>
          <a:prstGeom prst="straightConnector1">
            <a:avLst/>
          </a:prstGeom>
          <a:noFill/>
          <a:ln w="28575" cap="flat" cmpd="sng">
            <a:solidFill>
              <a:srgbClr val="50B4D9"/>
            </a:solidFill>
            <a:prstDash val="solid"/>
            <a:miter lim="800000"/>
            <a:headEnd type="none" w="sm" len="sm"/>
            <a:tailEnd type="none" w="sm" len="sm"/>
          </a:ln>
        </p:spPr>
      </p:cxnSp>
      <p:grpSp>
        <p:nvGrpSpPr>
          <p:cNvPr id="1254" name="Google Shape;1254;p43"/>
          <p:cNvGrpSpPr/>
          <p:nvPr/>
        </p:nvGrpSpPr>
        <p:grpSpPr>
          <a:xfrm>
            <a:off x="4856940" y="4049538"/>
            <a:ext cx="2528225" cy="1046177"/>
            <a:chOff x="5681508" y="5035168"/>
            <a:chExt cx="1406601" cy="582050"/>
          </a:xfrm>
        </p:grpSpPr>
        <p:grpSp>
          <p:nvGrpSpPr>
            <p:cNvPr id="1255" name="Google Shape;1255;p43"/>
            <p:cNvGrpSpPr/>
            <p:nvPr/>
          </p:nvGrpSpPr>
          <p:grpSpPr>
            <a:xfrm>
              <a:off x="6271456" y="5052748"/>
              <a:ext cx="320570" cy="564130"/>
              <a:chOff x="6271456" y="5052748"/>
              <a:chExt cx="320570" cy="564130"/>
            </a:xfrm>
          </p:grpSpPr>
          <p:sp>
            <p:nvSpPr>
              <p:cNvPr id="1256" name="Google Shape;1256;p43"/>
              <p:cNvSpPr/>
              <p:nvPr/>
            </p:nvSpPr>
            <p:spPr>
              <a:xfrm>
                <a:off x="6387793" y="5052748"/>
                <a:ext cx="93687" cy="93836"/>
              </a:xfrm>
              <a:custGeom>
                <a:avLst/>
                <a:gdLst/>
                <a:ahLst/>
                <a:cxnLst/>
                <a:rect l="l" t="t" r="r" b="b"/>
                <a:pathLst>
                  <a:path w="93687" h="93836" extrusionOk="0">
                    <a:moveTo>
                      <a:pt x="6698" y="72182"/>
                    </a:moveTo>
                    <a:cubicBezTo>
                      <a:pt x="15285" y="85973"/>
                      <a:pt x="27742" y="93352"/>
                      <a:pt x="44191" y="93473"/>
                    </a:cubicBezTo>
                    <a:cubicBezTo>
                      <a:pt x="44675" y="93473"/>
                      <a:pt x="45279" y="93473"/>
                      <a:pt x="45763" y="93473"/>
                    </a:cubicBezTo>
                    <a:cubicBezTo>
                      <a:pt x="45763" y="93473"/>
                      <a:pt x="45763" y="93716"/>
                      <a:pt x="45763" y="93836"/>
                    </a:cubicBezTo>
                    <a:cubicBezTo>
                      <a:pt x="49513" y="93473"/>
                      <a:pt x="53262" y="93111"/>
                      <a:pt x="56890" y="92626"/>
                    </a:cubicBezTo>
                    <a:cubicBezTo>
                      <a:pt x="64994" y="91538"/>
                      <a:pt x="71887" y="87908"/>
                      <a:pt x="77935" y="82586"/>
                    </a:cubicBezTo>
                    <a:cubicBezTo>
                      <a:pt x="85675" y="75932"/>
                      <a:pt x="89787" y="66980"/>
                      <a:pt x="92327" y="57302"/>
                    </a:cubicBezTo>
                    <a:cubicBezTo>
                      <a:pt x="94141" y="50407"/>
                      <a:pt x="94141" y="43390"/>
                      <a:pt x="92327" y="36616"/>
                    </a:cubicBezTo>
                    <a:cubicBezTo>
                      <a:pt x="90392" y="29236"/>
                      <a:pt x="86885" y="22583"/>
                      <a:pt x="82047" y="16655"/>
                    </a:cubicBezTo>
                    <a:cubicBezTo>
                      <a:pt x="75758" y="8913"/>
                      <a:pt x="67533" y="3953"/>
                      <a:pt x="57858" y="1533"/>
                    </a:cubicBezTo>
                    <a:cubicBezTo>
                      <a:pt x="51690" y="-39"/>
                      <a:pt x="45521" y="-402"/>
                      <a:pt x="39232" y="445"/>
                    </a:cubicBezTo>
                    <a:cubicBezTo>
                      <a:pt x="28952" y="1775"/>
                      <a:pt x="20970" y="7340"/>
                      <a:pt x="13229" y="13631"/>
                    </a:cubicBezTo>
                    <a:cubicBezTo>
                      <a:pt x="8149" y="19800"/>
                      <a:pt x="4279" y="26575"/>
                      <a:pt x="1498" y="33954"/>
                    </a:cubicBezTo>
                    <a:cubicBezTo>
                      <a:pt x="1135" y="34922"/>
                      <a:pt x="893" y="36011"/>
                      <a:pt x="772" y="37099"/>
                    </a:cubicBezTo>
                    <a:cubicBezTo>
                      <a:pt x="-438" y="42785"/>
                      <a:pt x="46" y="48471"/>
                      <a:pt x="409" y="54157"/>
                    </a:cubicBezTo>
                    <a:cubicBezTo>
                      <a:pt x="893" y="60810"/>
                      <a:pt x="3191" y="66859"/>
                      <a:pt x="6577" y="72303"/>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1257" name="Google Shape;1257;p43"/>
              <p:cNvSpPr/>
              <p:nvPr/>
            </p:nvSpPr>
            <p:spPr>
              <a:xfrm>
                <a:off x="6271456" y="5162201"/>
                <a:ext cx="320570" cy="454677"/>
              </a:xfrm>
              <a:custGeom>
                <a:avLst/>
                <a:gdLst/>
                <a:ahLst/>
                <a:cxnLst/>
                <a:rect l="l" t="t" r="r" b="b"/>
                <a:pathLst>
                  <a:path w="320570" h="454677" extrusionOk="0">
                    <a:moveTo>
                      <a:pt x="317877" y="183143"/>
                    </a:moveTo>
                    <a:cubicBezTo>
                      <a:pt x="315095" y="177094"/>
                      <a:pt x="311225" y="171771"/>
                      <a:pt x="307596" y="166328"/>
                    </a:cubicBezTo>
                    <a:cubicBezTo>
                      <a:pt x="307354" y="165843"/>
                      <a:pt x="306991" y="165359"/>
                      <a:pt x="306750" y="164997"/>
                    </a:cubicBezTo>
                    <a:lnTo>
                      <a:pt x="306750" y="162456"/>
                    </a:lnTo>
                    <a:cubicBezTo>
                      <a:pt x="306629" y="162577"/>
                      <a:pt x="306508" y="162819"/>
                      <a:pt x="306387" y="162940"/>
                    </a:cubicBezTo>
                    <a:cubicBezTo>
                      <a:pt x="305903" y="162940"/>
                      <a:pt x="305661" y="162698"/>
                      <a:pt x="305298" y="162698"/>
                    </a:cubicBezTo>
                    <a:cubicBezTo>
                      <a:pt x="302758" y="158827"/>
                      <a:pt x="300340" y="154835"/>
                      <a:pt x="297800" y="150964"/>
                    </a:cubicBezTo>
                    <a:lnTo>
                      <a:pt x="297800" y="150722"/>
                    </a:lnTo>
                    <a:cubicBezTo>
                      <a:pt x="297074" y="149633"/>
                      <a:pt x="296469" y="148423"/>
                      <a:pt x="295744" y="147334"/>
                    </a:cubicBezTo>
                    <a:cubicBezTo>
                      <a:pt x="288487" y="135116"/>
                      <a:pt x="281230" y="123019"/>
                      <a:pt x="274094" y="110800"/>
                    </a:cubicBezTo>
                    <a:cubicBezTo>
                      <a:pt x="265386" y="95800"/>
                      <a:pt x="256799" y="80678"/>
                      <a:pt x="248091" y="65677"/>
                    </a:cubicBezTo>
                    <a:cubicBezTo>
                      <a:pt x="244342" y="59145"/>
                      <a:pt x="240714" y="52612"/>
                      <a:pt x="236723" y="46200"/>
                    </a:cubicBezTo>
                    <a:cubicBezTo>
                      <a:pt x="231401" y="37611"/>
                      <a:pt x="225838" y="29264"/>
                      <a:pt x="218702" y="22127"/>
                    </a:cubicBezTo>
                    <a:cubicBezTo>
                      <a:pt x="215557" y="18981"/>
                      <a:pt x="212171" y="16078"/>
                      <a:pt x="208905" y="13054"/>
                    </a:cubicBezTo>
                    <a:cubicBezTo>
                      <a:pt x="208179" y="12691"/>
                      <a:pt x="207333" y="12207"/>
                      <a:pt x="206607" y="11844"/>
                    </a:cubicBezTo>
                    <a:cubicBezTo>
                      <a:pt x="201286" y="8577"/>
                      <a:pt x="195601" y="5795"/>
                      <a:pt x="189675" y="3981"/>
                    </a:cubicBezTo>
                    <a:cubicBezTo>
                      <a:pt x="176855" y="-132"/>
                      <a:pt x="163672" y="-737"/>
                      <a:pt x="150368" y="714"/>
                    </a:cubicBezTo>
                    <a:cubicBezTo>
                      <a:pt x="144321" y="1319"/>
                      <a:pt x="138394" y="2529"/>
                      <a:pt x="132347" y="3376"/>
                    </a:cubicBezTo>
                    <a:cubicBezTo>
                      <a:pt x="131501" y="3738"/>
                      <a:pt x="130775" y="4223"/>
                      <a:pt x="129928" y="4464"/>
                    </a:cubicBezTo>
                    <a:cubicBezTo>
                      <a:pt x="125090" y="6279"/>
                      <a:pt x="120374" y="8457"/>
                      <a:pt x="115899" y="11239"/>
                    </a:cubicBezTo>
                    <a:cubicBezTo>
                      <a:pt x="105860" y="17530"/>
                      <a:pt x="97999" y="26119"/>
                      <a:pt x="91347" y="35676"/>
                    </a:cubicBezTo>
                    <a:cubicBezTo>
                      <a:pt x="81066" y="50313"/>
                      <a:pt x="71875" y="65798"/>
                      <a:pt x="62925" y="81283"/>
                    </a:cubicBezTo>
                    <a:cubicBezTo>
                      <a:pt x="57966" y="89993"/>
                      <a:pt x="53007" y="98703"/>
                      <a:pt x="47686" y="107171"/>
                    </a:cubicBezTo>
                    <a:cubicBezTo>
                      <a:pt x="43211" y="114309"/>
                      <a:pt x="39099" y="121567"/>
                      <a:pt x="34987" y="128946"/>
                    </a:cubicBezTo>
                    <a:cubicBezTo>
                      <a:pt x="32084" y="134027"/>
                      <a:pt x="29060" y="139109"/>
                      <a:pt x="26157" y="144189"/>
                    </a:cubicBezTo>
                    <a:cubicBezTo>
                      <a:pt x="22529" y="149875"/>
                      <a:pt x="19022" y="155560"/>
                      <a:pt x="15272" y="161246"/>
                    </a:cubicBezTo>
                    <a:cubicBezTo>
                      <a:pt x="14910" y="161246"/>
                      <a:pt x="14668" y="161609"/>
                      <a:pt x="14184" y="161489"/>
                    </a:cubicBezTo>
                    <a:cubicBezTo>
                      <a:pt x="14184" y="161368"/>
                      <a:pt x="13942" y="161125"/>
                      <a:pt x="13821" y="161004"/>
                    </a:cubicBezTo>
                    <a:lnTo>
                      <a:pt x="13821" y="163545"/>
                    </a:lnTo>
                    <a:cubicBezTo>
                      <a:pt x="13579" y="164029"/>
                      <a:pt x="13216" y="164513"/>
                      <a:pt x="12975" y="164876"/>
                    </a:cubicBezTo>
                    <a:cubicBezTo>
                      <a:pt x="9346" y="170319"/>
                      <a:pt x="5476" y="175642"/>
                      <a:pt x="2694" y="181691"/>
                    </a:cubicBezTo>
                    <a:cubicBezTo>
                      <a:pt x="880" y="185562"/>
                      <a:pt x="-208" y="189554"/>
                      <a:pt x="33" y="193909"/>
                    </a:cubicBezTo>
                    <a:cubicBezTo>
                      <a:pt x="275" y="198265"/>
                      <a:pt x="1848" y="201652"/>
                      <a:pt x="4871" y="204676"/>
                    </a:cubicBezTo>
                    <a:cubicBezTo>
                      <a:pt x="7411" y="207338"/>
                      <a:pt x="10435" y="208184"/>
                      <a:pt x="13942" y="208184"/>
                    </a:cubicBezTo>
                    <a:lnTo>
                      <a:pt x="13942" y="209515"/>
                    </a:lnTo>
                    <a:cubicBezTo>
                      <a:pt x="14789" y="209515"/>
                      <a:pt x="15756" y="209515"/>
                      <a:pt x="16603" y="209515"/>
                    </a:cubicBezTo>
                    <a:cubicBezTo>
                      <a:pt x="21199" y="208910"/>
                      <a:pt x="25190" y="207216"/>
                      <a:pt x="27972" y="203103"/>
                    </a:cubicBezTo>
                    <a:cubicBezTo>
                      <a:pt x="28576" y="202256"/>
                      <a:pt x="29302" y="201410"/>
                      <a:pt x="29907" y="200442"/>
                    </a:cubicBezTo>
                    <a:cubicBezTo>
                      <a:pt x="30270" y="199958"/>
                      <a:pt x="30633" y="199353"/>
                      <a:pt x="30874" y="198869"/>
                    </a:cubicBezTo>
                    <a:cubicBezTo>
                      <a:pt x="34140" y="194635"/>
                      <a:pt x="37405" y="190401"/>
                      <a:pt x="40308" y="186046"/>
                    </a:cubicBezTo>
                    <a:cubicBezTo>
                      <a:pt x="42001" y="183506"/>
                      <a:pt x="43574" y="180965"/>
                      <a:pt x="45267" y="178425"/>
                    </a:cubicBezTo>
                    <a:cubicBezTo>
                      <a:pt x="45267" y="177941"/>
                      <a:pt x="45025" y="177336"/>
                      <a:pt x="44904" y="176852"/>
                    </a:cubicBezTo>
                    <a:cubicBezTo>
                      <a:pt x="46113" y="174916"/>
                      <a:pt x="47444" y="172981"/>
                      <a:pt x="48653" y="171045"/>
                    </a:cubicBezTo>
                    <a:cubicBezTo>
                      <a:pt x="59055" y="154109"/>
                      <a:pt x="69214" y="136931"/>
                      <a:pt x="79373" y="119873"/>
                    </a:cubicBezTo>
                    <a:cubicBezTo>
                      <a:pt x="85783" y="109107"/>
                      <a:pt x="91952" y="98098"/>
                      <a:pt x="98241" y="87331"/>
                    </a:cubicBezTo>
                    <a:cubicBezTo>
                      <a:pt x="98966" y="86122"/>
                      <a:pt x="99692" y="84912"/>
                      <a:pt x="100539" y="83702"/>
                    </a:cubicBezTo>
                    <a:cubicBezTo>
                      <a:pt x="103320" y="79710"/>
                      <a:pt x="107191" y="79831"/>
                      <a:pt x="110456" y="81766"/>
                    </a:cubicBezTo>
                    <a:cubicBezTo>
                      <a:pt x="112149" y="82735"/>
                      <a:pt x="113601" y="84065"/>
                      <a:pt x="114931" y="85154"/>
                    </a:cubicBezTo>
                    <a:cubicBezTo>
                      <a:pt x="114931" y="86001"/>
                      <a:pt x="115052" y="86605"/>
                      <a:pt x="114931" y="87090"/>
                    </a:cubicBezTo>
                    <a:cubicBezTo>
                      <a:pt x="114447" y="88662"/>
                      <a:pt x="113964" y="90114"/>
                      <a:pt x="113238" y="91565"/>
                    </a:cubicBezTo>
                    <a:cubicBezTo>
                      <a:pt x="111545" y="95678"/>
                      <a:pt x="109489" y="99671"/>
                      <a:pt x="107916" y="103905"/>
                    </a:cubicBezTo>
                    <a:cubicBezTo>
                      <a:pt x="103320" y="116365"/>
                      <a:pt x="98966" y="128826"/>
                      <a:pt x="94612" y="141407"/>
                    </a:cubicBezTo>
                    <a:cubicBezTo>
                      <a:pt x="90500" y="153262"/>
                      <a:pt x="86872" y="165238"/>
                      <a:pt x="82881" y="177094"/>
                    </a:cubicBezTo>
                    <a:cubicBezTo>
                      <a:pt x="76833" y="195119"/>
                      <a:pt x="70786" y="213144"/>
                      <a:pt x="64739" y="231169"/>
                    </a:cubicBezTo>
                    <a:cubicBezTo>
                      <a:pt x="58813" y="248831"/>
                      <a:pt x="53007" y="266494"/>
                      <a:pt x="47081" y="284156"/>
                    </a:cubicBezTo>
                    <a:cubicBezTo>
                      <a:pt x="46113" y="287180"/>
                      <a:pt x="44904" y="290205"/>
                      <a:pt x="44178" y="293350"/>
                    </a:cubicBezTo>
                    <a:cubicBezTo>
                      <a:pt x="43816" y="294801"/>
                      <a:pt x="42969" y="296495"/>
                      <a:pt x="44299" y="297947"/>
                    </a:cubicBezTo>
                    <a:cubicBezTo>
                      <a:pt x="44662" y="297947"/>
                      <a:pt x="45025" y="298189"/>
                      <a:pt x="45388" y="298189"/>
                    </a:cubicBezTo>
                    <a:cubicBezTo>
                      <a:pt x="67158" y="298189"/>
                      <a:pt x="88807" y="298189"/>
                      <a:pt x="110577" y="298189"/>
                    </a:cubicBezTo>
                    <a:cubicBezTo>
                      <a:pt x="112754" y="298189"/>
                      <a:pt x="114810" y="298068"/>
                      <a:pt x="116866" y="298794"/>
                    </a:cubicBezTo>
                    <a:cubicBezTo>
                      <a:pt x="118318" y="301213"/>
                      <a:pt x="117713" y="303753"/>
                      <a:pt x="117713" y="306294"/>
                    </a:cubicBezTo>
                    <a:cubicBezTo>
                      <a:pt x="117713" y="309681"/>
                      <a:pt x="117350" y="313068"/>
                      <a:pt x="117350" y="316456"/>
                    </a:cubicBezTo>
                    <a:cubicBezTo>
                      <a:pt x="117350" y="354926"/>
                      <a:pt x="117350" y="393395"/>
                      <a:pt x="117108" y="431744"/>
                    </a:cubicBezTo>
                    <a:cubicBezTo>
                      <a:pt x="117108" y="437067"/>
                      <a:pt x="117834" y="442027"/>
                      <a:pt x="120616" y="446744"/>
                    </a:cubicBezTo>
                    <a:cubicBezTo>
                      <a:pt x="120857" y="447107"/>
                      <a:pt x="121220" y="447470"/>
                      <a:pt x="121462" y="447833"/>
                    </a:cubicBezTo>
                    <a:cubicBezTo>
                      <a:pt x="121825" y="448196"/>
                      <a:pt x="122067" y="448680"/>
                      <a:pt x="122430" y="449043"/>
                    </a:cubicBezTo>
                    <a:cubicBezTo>
                      <a:pt x="122792" y="449406"/>
                      <a:pt x="123155" y="449890"/>
                      <a:pt x="123518" y="450253"/>
                    </a:cubicBezTo>
                    <a:cubicBezTo>
                      <a:pt x="124244" y="450857"/>
                      <a:pt x="124970" y="451583"/>
                      <a:pt x="125816" y="452188"/>
                    </a:cubicBezTo>
                    <a:lnTo>
                      <a:pt x="125816" y="452188"/>
                    </a:lnTo>
                    <a:cubicBezTo>
                      <a:pt x="129444" y="453882"/>
                      <a:pt x="133073" y="454970"/>
                      <a:pt x="137185" y="454608"/>
                    </a:cubicBezTo>
                    <a:cubicBezTo>
                      <a:pt x="146256" y="453761"/>
                      <a:pt x="153512" y="446261"/>
                      <a:pt x="153754" y="437188"/>
                    </a:cubicBezTo>
                    <a:cubicBezTo>
                      <a:pt x="153754" y="433800"/>
                      <a:pt x="153754" y="430413"/>
                      <a:pt x="153754" y="427026"/>
                    </a:cubicBezTo>
                    <a:cubicBezTo>
                      <a:pt x="153754" y="384927"/>
                      <a:pt x="153633" y="342707"/>
                      <a:pt x="153512" y="300608"/>
                    </a:cubicBezTo>
                    <a:cubicBezTo>
                      <a:pt x="153512" y="299882"/>
                      <a:pt x="153633" y="299278"/>
                      <a:pt x="153633" y="298673"/>
                    </a:cubicBezTo>
                    <a:cubicBezTo>
                      <a:pt x="154117" y="298431"/>
                      <a:pt x="154480" y="298189"/>
                      <a:pt x="154843" y="298189"/>
                    </a:cubicBezTo>
                    <a:cubicBezTo>
                      <a:pt x="158108" y="298189"/>
                      <a:pt x="161253" y="298431"/>
                      <a:pt x="164518" y="298431"/>
                    </a:cubicBezTo>
                    <a:cubicBezTo>
                      <a:pt x="165244" y="298431"/>
                      <a:pt x="165970" y="298431"/>
                      <a:pt x="166695" y="298431"/>
                    </a:cubicBezTo>
                    <a:cubicBezTo>
                      <a:pt x="169598" y="298309"/>
                      <a:pt x="169840" y="298431"/>
                      <a:pt x="169719" y="301334"/>
                    </a:cubicBezTo>
                    <a:cubicBezTo>
                      <a:pt x="169719" y="302907"/>
                      <a:pt x="169840" y="304600"/>
                      <a:pt x="169840" y="306173"/>
                    </a:cubicBezTo>
                    <a:cubicBezTo>
                      <a:pt x="169840" y="347062"/>
                      <a:pt x="169840" y="387830"/>
                      <a:pt x="169840" y="428719"/>
                    </a:cubicBezTo>
                    <a:cubicBezTo>
                      <a:pt x="169840" y="433316"/>
                      <a:pt x="169598" y="438034"/>
                      <a:pt x="170808" y="442510"/>
                    </a:cubicBezTo>
                    <a:cubicBezTo>
                      <a:pt x="172259" y="445777"/>
                      <a:pt x="173952" y="448922"/>
                      <a:pt x="176371" y="451583"/>
                    </a:cubicBezTo>
                    <a:cubicBezTo>
                      <a:pt x="178790" y="452793"/>
                      <a:pt x="181209" y="453761"/>
                      <a:pt x="183991" y="454124"/>
                    </a:cubicBezTo>
                    <a:cubicBezTo>
                      <a:pt x="190038" y="454850"/>
                      <a:pt x="195238" y="453035"/>
                      <a:pt x="199834" y="449043"/>
                    </a:cubicBezTo>
                    <a:cubicBezTo>
                      <a:pt x="203705" y="445535"/>
                      <a:pt x="205156" y="441058"/>
                      <a:pt x="205398" y="436099"/>
                    </a:cubicBezTo>
                    <a:cubicBezTo>
                      <a:pt x="205519" y="432832"/>
                      <a:pt x="205398" y="429687"/>
                      <a:pt x="205398" y="426421"/>
                    </a:cubicBezTo>
                    <a:cubicBezTo>
                      <a:pt x="205156" y="384564"/>
                      <a:pt x="204793" y="342828"/>
                      <a:pt x="204551" y="300971"/>
                    </a:cubicBezTo>
                    <a:cubicBezTo>
                      <a:pt x="204551" y="300245"/>
                      <a:pt x="204551" y="299519"/>
                      <a:pt x="204551" y="298552"/>
                    </a:cubicBezTo>
                    <a:cubicBezTo>
                      <a:pt x="205519" y="298431"/>
                      <a:pt x="206365" y="298189"/>
                      <a:pt x="207212" y="298189"/>
                    </a:cubicBezTo>
                    <a:cubicBezTo>
                      <a:pt x="228619" y="298189"/>
                      <a:pt x="249905" y="298189"/>
                      <a:pt x="271313" y="298068"/>
                    </a:cubicBezTo>
                    <a:cubicBezTo>
                      <a:pt x="271676" y="298068"/>
                      <a:pt x="272038" y="298189"/>
                      <a:pt x="272401" y="298309"/>
                    </a:cubicBezTo>
                    <a:cubicBezTo>
                      <a:pt x="273490" y="297947"/>
                      <a:pt x="273369" y="296979"/>
                      <a:pt x="273611" y="296132"/>
                    </a:cubicBezTo>
                    <a:cubicBezTo>
                      <a:pt x="271797" y="289962"/>
                      <a:pt x="269982" y="283793"/>
                      <a:pt x="268047" y="277623"/>
                    </a:cubicBezTo>
                    <a:cubicBezTo>
                      <a:pt x="261516" y="256816"/>
                      <a:pt x="254985" y="235887"/>
                      <a:pt x="248575" y="215080"/>
                    </a:cubicBezTo>
                    <a:cubicBezTo>
                      <a:pt x="243133" y="197781"/>
                      <a:pt x="237932" y="180481"/>
                      <a:pt x="232368" y="163303"/>
                    </a:cubicBezTo>
                    <a:cubicBezTo>
                      <a:pt x="230312" y="157012"/>
                      <a:pt x="228014" y="150843"/>
                      <a:pt x="225958" y="144431"/>
                    </a:cubicBezTo>
                    <a:cubicBezTo>
                      <a:pt x="222572" y="133665"/>
                      <a:pt x="218944" y="123019"/>
                      <a:pt x="215436" y="112252"/>
                    </a:cubicBezTo>
                    <a:cubicBezTo>
                      <a:pt x="212896" y="104751"/>
                      <a:pt x="210236" y="97373"/>
                      <a:pt x="206849" y="90235"/>
                    </a:cubicBezTo>
                    <a:cubicBezTo>
                      <a:pt x="205761" y="88057"/>
                      <a:pt x="205156" y="85880"/>
                      <a:pt x="206003" y="83581"/>
                    </a:cubicBezTo>
                    <a:cubicBezTo>
                      <a:pt x="208990" y="81973"/>
                      <a:pt x="212207" y="81368"/>
                      <a:pt x="215678" y="81766"/>
                    </a:cubicBezTo>
                    <a:cubicBezTo>
                      <a:pt x="217613" y="82614"/>
                      <a:pt x="218581" y="84307"/>
                      <a:pt x="219548" y="86001"/>
                    </a:cubicBezTo>
                    <a:cubicBezTo>
                      <a:pt x="225958" y="97009"/>
                      <a:pt x="232490" y="107897"/>
                      <a:pt x="239020" y="118906"/>
                    </a:cubicBezTo>
                    <a:cubicBezTo>
                      <a:pt x="250873" y="138987"/>
                      <a:pt x="262726" y="159069"/>
                      <a:pt x="274578" y="179030"/>
                    </a:cubicBezTo>
                    <a:cubicBezTo>
                      <a:pt x="274820" y="179393"/>
                      <a:pt x="275062" y="179755"/>
                      <a:pt x="275304" y="180240"/>
                    </a:cubicBezTo>
                    <a:cubicBezTo>
                      <a:pt x="275304" y="180240"/>
                      <a:pt x="275304" y="180360"/>
                      <a:pt x="275304" y="180481"/>
                    </a:cubicBezTo>
                    <a:cubicBezTo>
                      <a:pt x="276997" y="183022"/>
                      <a:pt x="278569" y="185562"/>
                      <a:pt x="280263" y="188103"/>
                    </a:cubicBezTo>
                    <a:cubicBezTo>
                      <a:pt x="280867" y="189070"/>
                      <a:pt x="281714" y="190038"/>
                      <a:pt x="282440" y="191006"/>
                    </a:cubicBezTo>
                    <a:cubicBezTo>
                      <a:pt x="283407" y="192457"/>
                      <a:pt x="284254" y="193909"/>
                      <a:pt x="285221" y="195240"/>
                    </a:cubicBezTo>
                    <a:cubicBezTo>
                      <a:pt x="285826" y="196087"/>
                      <a:pt x="286552" y="196692"/>
                      <a:pt x="287157" y="197417"/>
                    </a:cubicBezTo>
                    <a:cubicBezTo>
                      <a:pt x="288003" y="198506"/>
                      <a:pt x="288850" y="199716"/>
                      <a:pt x="289696" y="200926"/>
                    </a:cubicBezTo>
                    <a:cubicBezTo>
                      <a:pt x="290059" y="201410"/>
                      <a:pt x="290422" y="202015"/>
                      <a:pt x="290664" y="202499"/>
                    </a:cubicBezTo>
                    <a:cubicBezTo>
                      <a:pt x="291269" y="203345"/>
                      <a:pt x="291994" y="204192"/>
                      <a:pt x="292599" y="205160"/>
                    </a:cubicBezTo>
                    <a:cubicBezTo>
                      <a:pt x="295260" y="209273"/>
                      <a:pt x="299251" y="210967"/>
                      <a:pt x="303968" y="211572"/>
                    </a:cubicBezTo>
                    <a:cubicBezTo>
                      <a:pt x="304935" y="211693"/>
                      <a:pt x="305782" y="211693"/>
                      <a:pt x="306629" y="211572"/>
                    </a:cubicBezTo>
                    <a:lnTo>
                      <a:pt x="306629" y="210241"/>
                    </a:lnTo>
                    <a:cubicBezTo>
                      <a:pt x="310015" y="210241"/>
                      <a:pt x="313160" y="209273"/>
                      <a:pt x="315699" y="206733"/>
                    </a:cubicBezTo>
                    <a:cubicBezTo>
                      <a:pt x="318602" y="203708"/>
                      <a:pt x="320295" y="200321"/>
                      <a:pt x="320537" y="195966"/>
                    </a:cubicBezTo>
                    <a:cubicBezTo>
                      <a:pt x="320779" y="191611"/>
                      <a:pt x="319691" y="187740"/>
                      <a:pt x="317877" y="183748"/>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grpSp>
          <p:nvGrpSpPr>
            <p:cNvPr id="1258" name="Google Shape;1258;p43"/>
            <p:cNvGrpSpPr/>
            <p:nvPr/>
          </p:nvGrpSpPr>
          <p:grpSpPr>
            <a:xfrm>
              <a:off x="5681508" y="5035168"/>
              <a:ext cx="560955" cy="582050"/>
              <a:chOff x="5681508" y="5035168"/>
              <a:chExt cx="560955" cy="582050"/>
            </a:xfrm>
          </p:grpSpPr>
          <p:sp>
            <p:nvSpPr>
              <p:cNvPr id="1259" name="Google Shape;1259;p43"/>
              <p:cNvSpPr/>
              <p:nvPr/>
            </p:nvSpPr>
            <p:spPr>
              <a:xfrm>
                <a:off x="5758154" y="5246388"/>
                <a:ext cx="61667" cy="61575"/>
              </a:xfrm>
              <a:custGeom>
                <a:avLst/>
                <a:gdLst/>
                <a:ahLst/>
                <a:cxnLst/>
                <a:rect l="l" t="t" r="r" b="b"/>
                <a:pathLst>
                  <a:path w="61667" h="61575" extrusionOk="0">
                    <a:moveTo>
                      <a:pt x="4401" y="47422"/>
                    </a:moveTo>
                    <a:cubicBezTo>
                      <a:pt x="10085" y="56495"/>
                      <a:pt x="18188" y="61334"/>
                      <a:pt x="29073" y="61334"/>
                    </a:cubicBezTo>
                    <a:cubicBezTo>
                      <a:pt x="29436" y="61334"/>
                      <a:pt x="29799" y="61334"/>
                      <a:pt x="30162" y="61334"/>
                    </a:cubicBezTo>
                    <a:cubicBezTo>
                      <a:pt x="30162" y="61334"/>
                      <a:pt x="30162" y="61455"/>
                      <a:pt x="30162" y="61576"/>
                    </a:cubicBezTo>
                    <a:cubicBezTo>
                      <a:pt x="32581" y="61334"/>
                      <a:pt x="35121" y="61091"/>
                      <a:pt x="37539" y="60729"/>
                    </a:cubicBezTo>
                    <a:cubicBezTo>
                      <a:pt x="42861" y="60003"/>
                      <a:pt x="47336" y="57583"/>
                      <a:pt x="51327" y="54196"/>
                    </a:cubicBezTo>
                    <a:cubicBezTo>
                      <a:pt x="56407" y="49841"/>
                      <a:pt x="59189" y="43914"/>
                      <a:pt x="60761" y="37623"/>
                    </a:cubicBezTo>
                    <a:cubicBezTo>
                      <a:pt x="61970" y="33147"/>
                      <a:pt x="61970" y="28550"/>
                      <a:pt x="60761" y="23953"/>
                    </a:cubicBezTo>
                    <a:cubicBezTo>
                      <a:pt x="59430" y="19114"/>
                      <a:pt x="57253" y="14759"/>
                      <a:pt x="53988" y="10887"/>
                    </a:cubicBezTo>
                    <a:cubicBezTo>
                      <a:pt x="49876" y="5807"/>
                      <a:pt x="44433" y="2540"/>
                      <a:pt x="38023" y="968"/>
                    </a:cubicBezTo>
                    <a:cubicBezTo>
                      <a:pt x="34032" y="0"/>
                      <a:pt x="29920" y="-242"/>
                      <a:pt x="25808" y="242"/>
                    </a:cubicBezTo>
                    <a:cubicBezTo>
                      <a:pt x="19035" y="1089"/>
                      <a:pt x="13834" y="4839"/>
                      <a:pt x="8755" y="8831"/>
                    </a:cubicBezTo>
                    <a:cubicBezTo>
                      <a:pt x="5489" y="12823"/>
                      <a:pt x="2949" y="17299"/>
                      <a:pt x="1014" y="22259"/>
                    </a:cubicBezTo>
                    <a:cubicBezTo>
                      <a:pt x="772" y="22864"/>
                      <a:pt x="651" y="23590"/>
                      <a:pt x="530" y="24316"/>
                    </a:cubicBezTo>
                    <a:cubicBezTo>
                      <a:pt x="-316" y="28066"/>
                      <a:pt x="47" y="31816"/>
                      <a:pt x="288" y="35567"/>
                    </a:cubicBezTo>
                    <a:cubicBezTo>
                      <a:pt x="530" y="39921"/>
                      <a:pt x="2103" y="43914"/>
                      <a:pt x="4401" y="47543"/>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1260" name="Google Shape;1260;p43"/>
              <p:cNvSpPr/>
              <p:nvPr/>
            </p:nvSpPr>
            <p:spPr>
              <a:xfrm>
                <a:off x="5681508" y="5318149"/>
                <a:ext cx="179374" cy="299069"/>
              </a:xfrm>
              <a:custGeom>
                <a:avLst/>
                <a:gdLst/>
                <a:ahLst/>
                <a:cxnLst/>
                <a:rect l="l" t="t" r="r" b="b"/>
                <a:pathLst>
                  <a:path w="179374" h="299069" extrusionOk="0">
                    <a:moveTo>
                      <a:pt x="135955" y="7839"/>
                    </a:moveTo>
                    <a:cubicBezTo>
                      <a:pt x="132448" y="5661"/>
                      <a:pt x="128698" y="3847"/>
                      <a:pt x="124828" y="2637"/>
                    </a:cubicBezTo>
                    <a:cubicBezTo>
                      <a:pt x="116362" y="-24"/>
                      <a:pt x="107775" y="-508"/>
                      <a:pt x="98946" y="460"/>
                    </a:cubicBezTo>
                    <a:cubicBezTo>
                      <a:pt x="94955" y="944"/>
                      <a:pt x="91085" y="1670"/>
                      <a:pt x="87093" y="2274"/>
                    </a:cubicBezTo>
                    <a:cubicBezTo>
                      <a:pt x="86610" y="2517"/>
                      <a:pt x="86126" y="2758"/>
                      <a:pt x="85521" y="3000"/>
                    </a:cubicBezTo>
                    <a:cubicBezTo>
                      <a:pt x="82256" y="4210"/>
                      <a:pt x="79232" y="5541"/>
                      <a:pt x="76329" y="7476"/>
                    </a:cubicBezTo>
                    <a:cubicBezTo>
                      <a:pt x="69677" y="11590"/>
                      <a:pt x="64598" y="17275"/>
                      <a:pt x="60123" y="23566"/>
                    </a:cubicBezTo>
                    <a:cubicBezTo>
                      <a:pt x="53350" y="33244"/>
                      <a:pt x="47303" y="43284"/>
                      <a:pt x="41497" y="53567"/>
                    </a:cubicBezTo>
                    <a:cubicBezTo>
                      <a:pt x="38232" y="59253"/>
                      <a:pt x="34966" y="65060"/>
                      <a:pt x="31459" y="70625"/>
                    </a:cubicBezTo>
                    <a:cubicBezTo>
                      <a:pt x="28556" y="75342"/>
                      <a:pt x="25774" y="80181"/>
                      <a:pt x="23114" y="84899"/>
                    </a:cubicBezTo>
                    <a:cubicBezTo>
                      <a:pt x="21178" y="88287"/>
                      <a:pt x="19243" y="91553"/>
                      <a:pt x="17308" y="94940"/>
                    </a:cubicBezTo>
                    <a:cubicBezTo>
                      <a:pt x="14889" y="98691"/>
                      <a:pt x="12591" y="102440"/>
                      <a:pt x="10172" y="106191"/>
                    </a:cubicBezTo>
                    <a:cubicBezTo>
                      <a:pt x="9931" y="106191"/>
                      <a:pt x="9810" y="106433"/>
                      <a:pt x="9447" y="106433"/>
                    </a:cubicBezTo>
                    <a:cubicBezTo>
                      <a:pt x="9447" y="106433"/>
                      <a:pt x="9326" y="106191"/>
                      <a:pt x="9205" y="106070"/>
                    </a:cubicBezTo>
                    <a:lnTo>
                      <a:pt x="9205" y="107764"/>
                    </a:lnTo>
                    <a:cubicBezTo>
                      <a:pt x="8963" y="108005"/>
                      <a:pt x="8842" y="108369"/>
                      <a:pt x="8600" y="108610"/>
                    </a:cubicBezTo>
                    <a:cubicBezTo>
                      <a:pt x="6181" y="112239"/>
                      <a:pt x="3641" y="115748"/>
                      <a:pt x="1827" y="119619"/>
                    </a:cubicBezTo>
                    <a:cubicBezTo>
                      <a:pt x="618" y="122159"/>
                      <a:pt x="-108" y="124700"/>
                      <a:pt x="13" y="127603"/>
                    </a:cubicBezTo>
                    <a:cubicBezTo>
                      <a:pt x="134" y="130385"/>
                      <a:pt x="1223" y="132684"/>
                      <a:pt x="3158" y="134620"/>
                    </a:cubicBezTo>
                    <a:cubicBezTo>
                      <a:pt x="4851" y="136313"/>
                      <a:pt x="6786" y="136918"/>
                      <a:pt x="9084" y="136918"/>
                    </a:cubicBezTo>
                    <a:lnTo>
                      <a:pt x="9084" y="137765"/>
                    </a:lnTo>
                    <a:cubicBezTo>
                      <a:pt x="9689" y="137765"/>
                      <a:pt x="10293" y="137765"/>
                      <a:pt x="10898" y="137765"/>
                    </a:cubicBezTo>
                    <a:cubicBezTo>
                      <a:pt x="13922" y="137402"/>
                      <a:pt x="16583" y="136193"/>
                      <a:pt x="18397" y="133531"/>
                    </a:cubicBezTo>
                    <a:cubicBezTo>
                      <a:pt x="18760" y="132926"/>
                      <a:pt x="19243" y="132442"/>
                      <a:pt x="19606" y="131837"/>
                    </a:cubicBezTo>
                    <a:cubicBezTo>
                      <a:pt x="19848" y="131474"/>
                      <a:pt x="20090" y="131111"/>
                      <a:pt x="20332" y="130749"/>
                    </a:cubicBezTo>
                    <a:cubicBezTo>
                      <a:pt x="22509" y="127966"/>
                      <a:pt x="24686" y="125184"/>
                      <a:pt x="26621" y="122281"/>
                    </a:cubicBezTo>
                    <a:cubicBezTo>
                      <a:pt x="27709" y="120586"/>
                      <a:pt x="28798" y="118893"/>
                      <a:pt x="29886" y="117321"/>
                    </a:cubicBezTo>
                    <a:cubicBezTo>
                      <a:pt x="29886" y="116957"/>
                      <a:pt x="29766" y="116595"/>
                      <a:pt x="29645" y="116232"/>
                    </a:cubicBezTo>
                    <a:cubicBezTo>
                      <a:pt x="30491" y="114901"/>
                      <a:pt x="31338" y="113691"/>
                      <a:pt x="32063" y="112482"/>
                    </a:cubicBezTo>
                    <a:cubicBezTo>
                      <a:pt x="38957" y="101352"/>
                      <a:pt x="45609" y="90101"/>
                      <a:pt x="52261" y="78851"/>
                    </a:cubicBezTo>
                    <a:cubicBezTo>
                      <a:pt x="56494" y="71713"/>
                      <a:pt x="60486" y="64576"/>
                      <a:pt x="64719" y="57439"/>
                    </a:cubicBezTo>
                    <a:cubicBezTo>
                      <a:pt x="65202" y="56591"/>
                      <a:pt x="65686" y="55866"/>
                      <a:pt x="66291" y="55019"/>
                    </a:cubicBezTo>
                    <a:cubicBezTo>
                      <a:pt x="68105" y="52357"/>
                      <a:pt x="70645" y="52478"/>
                      <a:pt x="72822" y="53809"/>
                    </a:cubicBezTo>
                    <a:cubicBezTo>
                      <a:pt x="73910" y="54414"/>
                      <a:pt x="74878" y="55261"/>
                      <a:pt x="75846" y="55987"/>
                    </a:cubicBezTo>
                    <a:cubicBezTo>
                      <a:pt x="75846" y="56591"/>
                      <a:pt x="75846" y="56955"/>
                      <a:pt x="75846" y="57196"/>
                    </a:cubicBezTo>
                    <a:cubicBezTo>
                      <a:pt x="75483" y="58164"/>
                      <a:pt x="75120" y="59253"/>
                      <a:pt x="74757" y="60221"/>
                    </a:cubicBezTo>
                    <a:cubicBezTo>
                      <a:pt x="73548" y="62882"/>
                      <a:pt x="72338" y="65543"/>
                      <a:pt x="71250" y="68326"/>
                    </a:cubicBezTo>
                    <a:cubicBezTo>
                      <a:pt x="68226" y="76552"/>
                      <a:pt x="65323" y="84779"/>
                      <a:pt x="62542" y="93005"/>
                    </a:cubicBezTo>
                    <a:cubicBezTo>
                      <a:pt x="59881" y="100747"/>
                      <a:pt x="57462" y="108610"/>
                      <a:pt x="54801" y="116473"/>
                    </a:cubicBezTo>
                    <a:cubicBezTo>
                      <a:pt x="50810" y="128329"/>
                      <a:pt x="46819" y="140184"/>
                      <a:pt x="42828" y="152040"/>
                    </a:cubicBezTo>
                    <a:cubicBezTo>
                      <a:pt x="38957" y="163653"/>
                      <a:pt x="35087" y="175267"/>
                      <a:pt x="31217" y="186880"/>
                    </a:cubicBezTo>
                    <a:cubicBezTo>
                      <a:pt x="30491" y="188937"/>
                      <a:pt x="29766" y="190872"/>
                      <a:pt x="29282" y="192929"/>
                    </a:cubicBezTo>
                    <a:cubicBezTo>
                      <a:pt x="29040" y="193897"/>
                      <a:pt x="28556" y="194985"/>
                      <a:pt x="29282" y="195953"/>
                    </a:cubicBezTo>
                    <a:cubicBezTo>
                      <a:pt x="29524" y="195953"/>
                      <a:pt x="29766" y="196075"/>
                      <a:pt x="30007" y="196075"/>
                    </a:cubicBezTo>
                    <a:cubicBezTo>
                      <a:pt x="44279" y="196075"/>
                      <a:pt x="58550" y="196075"/>
                      <a:pt x="72822" y="196075"/>
                    </a:cubicBezTo>
                    <a:cubicBezTo>
                      <a:pt x="74273" y="196075"/>
                      <a:pt x="75604" y="196075"/>
                      <a:pt x="76934" y="196437"/>
                    </a:cubicBezTo>
                    <a:cubicBezTo>
                      <a:pt x="77902" y="198010"/>
                      <a:pt x="77539" y="199704"/>
                      <a:pt x="77539" y="201397"/>
                    </a:cubicBezTo>
                    <a:cubicBezTo>
                      <a:pt x="77539" y="203696"/>
                      <a:pt x="77297" y="205873"/>
                      <a:pt x="77297" y="208172"/>
                    </a:cubicBezTo>
                    <a:cubicBezTo>
                      <a:pt x="77297" y="233455"/>
                      <a:pt x="77297" y="258739"/>
                      <a:pt x="77176" y="284022"/>
                    </a:cubicBezTo>
                    <a:cubicBezTo>
                      <a:pt x="77176" y="287530"/>
                      <a:pt x="77660" y="290797"/>
                      <a:pt x="79474" y="293821"/>
                    </a:cubicBezTo>
                    <a:cubicBezTo>
                      <a:pt x="79716" y="294063"/>
                      <a:pt x="79837" y="294305"/>
                      <a:pt x="80079" y="294547"/>
                    </a:cubicBezTo>
                    <a:cubicBezTo>
                      <a:pt x="80320" y="294789"/>
                      <a:pt x="80562" y="295031"/>
                      <a:pt x="80683" y="295273"/>
                    </a:cubicBezTo>
                    <a:cubicBezTo>
                      <a:pt x="80925" y="295515"/>
                      <a:pt x="81167" y="295757"/>
                      <a:pt x="81409" y="296119"/>
                    </a:cubicBezTo>
                    <a:cubicBezTo>
                      <a:pt x="81893" y="296603"/>
                      <a:pt x="82377" y="296966"/>
                      <a:pt x="82860" y="297450"/>
                    </a:cubicBezTo>
                    <a:lnTo>
                      <a:pt x="82860" y="297450"/>
                    </a:lnTo>
                    <a:cubicBezTo>
                      <a:pt x="85279" y="298539"/>
                      <a:pt x="87698" y="299265"/>
                      <a:pt x="90359" y="299023"/>
                    </a:cubicBezTo>
                    <a:cubicBezTo>
                      <a:pt x="96285" y="298418"/>
                      <a:pt x="101123" y="293579"/>
                      <a:pt x="101244" y="287651"/>
                    </a:cubicBezTo>
                    <a:cubicBezTo>
                      <a:pt x="101244" y="285353"/>
                      <a:pt x="101244" y="283176"/>
                      <a:pt x="101244" y="280877"/>
                    </a:cubicBezTo>
                    <a:cubicBezTo>
                      <a:pt x="101244" y="253174"/>
                      <a:pt x="101244" y="225471"/>
                      <a:pt x="101123" y="197768"/>
                    </a:cubicBezTo>
                    <a:cubicBezTo>
                      <a:pt x="101123" y="197284"/>
                      <a:pt x="101123" y="196921"/>
                      <a:pt x="101123" y="196558"/>
                    </a:cubicBezTo>
                    <a:cubicBezTo>
                      <a:pt x="101486" y="196437"/>
                      <a:pt x="101728" y="196195"/>
                      <a:pt x="101849" y="196195"/>
                    </a:cubicBezTo>
                    <a:cubicBezTo>
                      <a:pt x="103905" y="196195"/>
                      <a:pt x="106082" y="196316"/>
                      <a:pt x="108138" y="196437"/>
                    </a:cubicBezTo>
                    <a:cubicBezTo>
                      <a:pt x="108622" y="196437"/>
                      <a:pt x="109105" y="196437"/>
                      <a:pt x="109589" y="196437"/>
                    </a:cubicBezTo>
                    <a:cubicBezTo>
                      <a:pt x="111524" y="196437"/>
                      <a:pt x="111645" y="196437"/>
                      <a:pt x="111524" y="198373"/>
                    </a:cubicBezTo>
                    <a:cubicBezTo>
                      <a:pt x="111524" y="199462"/>
                      <a:pt x="111524" y="200429"/>
                      <a:pt x="111524" y="201518"/>
                    </a:cubicBezTo>
                    <a:cubicBezTo>
                      <a:pt x="111524" y="228374"/>
                      <a:pt x="111524" y="255231"/>
                      <a:pt x="111524" y="282086"/>
                    </a:cubicBezTo>
                    <a:cubicBezTo>
                      <a:pt x="111524" y="285111"/>
                      <a:pt x="111403" y="288256"/>
                      <a:pt x="112129" y="291159"/>
                    </a:cubicBezTo>
                    <a:cubicBezTo>
                      <a:pt x="113097" y="293337"/>
                      <a:pt x="114185" y="295393"/>
                      <a:pt x="115757" y="297088"/>
                    </a:cubicBezTo>
                    <a:cubicBezTo>
                      <a:pt x="117330" y="297934"/>
                      <a:pt x="118902" y="298539"/>
                      <a:pt x="120716" y="298781"/>
                    </a:cubicBezTo>
                    <a:cubicBezTo>
                      <a:pt x="124707" y="299265"/>
                      <a:pt x="128094" y="298055"/>
                      <a:pt x="131117" y="295393"/>
                    </a:cubicBezTo>
                    <a:cubicBezTo>
                      <a:pt x="133657" y="293095"/>
                      <a:pt x="134625" y="290071"/>
                      <a:pt x="134746" y="286805"/>
                    </a:cubicBezTo>
                    <a:cubicBezTo>
                      <a:pt x="134746" y="284748"/>
                      <a:pt x="134746" y="282571"/>
                      <a:pt x="134746" y="280393"/>
                    </a:cubicBezTo>
                    <a:cubicBezTo>
                      <a:pt x="134504" y="252932"/>
                      <a:pt x="134383" y="225350"/>
                      <a:pt x="134141" y="197889"/>
                    </a:cubicBezTo>
                    <a:cubicBezTo>
                      <a:pt x="134141" y="197405"/>
                      <a:pt x="134141" y="196921"/>
                      <a:pt x="134141" y="196316"/>
                    </a:cubicBezTo>
                    <a:cubicBezTo>
                      <a:pt x="134746" y="196316"/>
                      <a:pt x="135350" y="196075"/>
                      <a:pt x="135834" y="196075"/>
                    </a:cubicBezTo>
                    <a:cubicBezTo>
                      <a:pt x="149864" y="196075"/>
                      <a:pt x="163893" y="196075"/>
                      <a:pt x="177923" y="196075"/>
                    </a:cubicBezTo>
                    <a:cubicBezTo>
                      <a:pt x="178165" y="196075"/>
                      <a:pt x="178407" y="196075"/>
                      <a:pt x="178649" y="196195"/>
                    </a:cubicBezTo>
                    <a:cubicBezTo>
                      <a:pt x="179374" y="195953"/>
                      <a:pt x="179253" y="195349"/>
                      <a:pt x="179374" y="194744"/>
                    </a:cubicBezTo>
                    <a:cubicBezTo>
                      <a:pt x="178165" y="190631"/>
                      <a:pt x="176955" y="186638"/>
                      <a:pt x="175746" y="182525"/>
                    </a:cubicBezTo>
                    <a:cubicBezTo>
                      <a:pt x="171513" y="168855"/>
                      <a:pt x="167159" y="155064"/>
                      <a:pt x="162926" y="141394"/>
                    </a:cubicBezTo>
                    <a:cubicBezTo>
                      <a:pt x="159418" y="130023"/>
                      <a:pt x="155911" y="118651"/>
                      <a:pt x="152283" y="107400"/>
                    </a:cubicBezTo>
                    <a:cubicBezTo>
                      <a:pt x="150952" y="103287"/>
                      <a:pt x="149380" y="99174"/>
                      <a:pt x="148050" y="95061"/>
                    </a:cubicBezTo>
                    <a:cubicBezTo>
                      <a:pt x="145752" y="88045"/>
                      <a:pt x="143454" y="80907"/>
                      <a:pt x="141156" y="73891"/>
                    </a:cubicBezTo>
                    <a:cubicBezTo>
                      <a:pt x="139462" y="68931"/>
                      <a:pt x="137769" y="64092"/>
                      <a:pt x="135471" y="59374"/>
                    </a:cubicBezTo>
                    <a:cubicBezTo>
                      <a:pt x="134746" y="57922"/>
                      <a:pt x="134383" y="56591"/>
                      <a:pt x="134988" y="55019"/>
                    </a:cubicBezTo>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nvGrpSpPr>
              <p:cNvPr id="1261" name="Google Shape;1261;p43"/>
              <p:cNvGrpSpPr/>
              <p:nvPr/>
            </p:nvGrpSpPr>
            <p:grpSpPr>
              <a:xfrm>
                <a:off x="5898463" y="5035168"/>
                <a:ext cx="344000" cy="581799"/>
                <a:chOff x="5898463" y="5035168"/>
                <a:chExt cx="344000" cy="581799"/>
              </a:xfrm>
            </p:grpSpPr>
            <p:sp>
              <p:nvSpPr>
                <p:cNvPr id="1262" name="Google Shape;1262;p43"/>
                <p:cNvSpPr/>
                <p:nvPr/>
              </p:nvSpPr>
              <p:spPr>
                <a:xfrm>
                  <a:off x="6021376" y="5035168"/>
                  <a:ext cx="99416" cy="101254"/>
                </a:xfrm>
                <a:custGeom>
                  <a:avLst/>
                  <a:gdLst/>
                  <a:ahLst/>
                  <a:cxnLst/>
                  <a:rect l="l" t="t" r="r" b="b"/>
                  <a:pathLst>
                    <a:path w="99416" h="101254" extrusionOk="0">
                      <a:moveTo>
                        <a:pt x="77647" y="92061"/>
                      </a:moveTo>
                      <a:cubicBezTo>
                        <a:pt x="77888" y="91819"/>
                        <a:pt x="78130" y="91819"/>
                        <a:pt x="78493" y="91819"/>
                      </a:cubicBezTo>
                      <a:cubicBezTo>
                        <a:pt x="83331" y="87101"/>
                        <a:pt x="87806" y="82262"/>
                        <a:pt x="91313" y="76455"/>
                      </a:cubicBezTo>
                      <a:cubicBezTo>
                        <a:pt x="92281" y="74883"/>
                        <a:pt x="93128" y="73068"/>
                        <a:pt x="93853" y="71374"/>
                      </a:cubicBezTo>
                      <a:cubicBezTo>
                        <a:pt x="95425" y="67745"/>
                        <a:pt x="96877" y="63995"/>
                        <a:pt x="98328" y="60366"/>
                      </a:cubicBezTo>
                      <a:lnTo>
                        <a:pt x="98328" y="60366"/>
                      </a:lnTo>
                      <a:cubicBezTo>
                        <a:pt x="98328" y="59640"/>
                        <a:pt x="98449" y="59035"/>
                        <a:pt x="98570" y="58309"/>
                      </a:cubicBezTo>
                      <a:cubicBezTo>
                        <a:pt x="98570" y="57946"/>
                        <a:pt x="98570" y="57583"/>
                        <a:pt x="98570" y="57220"/>
                      </a:cubicBezTo>
                      <a:cubicBezTo>
                        <a:pt x="98328" y="55527"/>
                        <a:pt x="98570" y="54075"/>
                        <a:pt x="99417" y="52624"/>
                      </a:cubicBezTo>
                      <a:cubicBezTo>
                        <a:pt x="99417" y="49599"/>
                        <a:pt x="99417" y="46454"/>
                        <a:pt x="99417" y="43429"/>
                      </a:cubicBezTo>
                      <a:cubicBezTo>
                        <a:pt x="99296" y="42946"/>
                        <a:pt x="99054" y="42582"/>
                        <a:pt x="98933" y="42099"/>
                      </a:cubicBezTo>
                      <a:cubicBezTo>
                        <a:pt x="98812" y="41010"/>
                        <a:pt x="98570" y="39921"/>
                        <a:pt x="98449" y="38712"/>
                      </a:cubicBezTo>
                      <a:cubicBezTo>
                        <a:pt x="98449" y="38107"/>
                        <a:pt x="98449" y="37502"/>
                        <a:pt x="98328" y="36897"/>
                      </a:cubicBezTo>
                      <a:cubicBezTo>
                        <a:pt x="97965" y="36292"/>
                        <a:pt x="97723" y="35808"/>
                        <a:pt x="97361" y="35203"/>
                      </a:cubicBezTo>
                      <a:cubicBezTo>
                        <a:pt x="97119" y="34840"/>
                        <a:pt x="97119" y="34598"/>
                        <a:pt x="97240" y="34235"/>
                      </a:cubicBezTo>
                      <a:cubicBezTo>
                        <a:pt x="96272" y="33752"/>
                        <a:pt x="96151" y="32783"/>
                        <a:pt x="96151" y="31695"/>
                      </a:cubicBezTo>
                      <a:cubicBezTo>
                        <a:pt x="96151" y="31695"/>
                        <a:pt x="96151" y="31695"/>
                        <a:pt x="96151" y="31695"/>
                      </a:cubicBezTo>
                      <a:cubicBezTo>
                        <a:pt x="94095" y="28187"/>
                        <a:pt x="92039" y="24679"/>
                        <a:pt x="89862" y="21170"/>
                      </a:cubicBezTo>
                      <a:cubicBezTo>
                        <a:pt x="87443" y="17299"/>
                        <a:pt x="84298" y="14032"/>
                        <a:pt x="80912" y="11008"/>
                      </a:cubicBezTo>
                      <a:cubicBezTo>
                        <a:pt x="80549" y="10645"/>
                        <a:pt x="80186" y="10162"/>
                        <a:pt x="79945" y="9678"/>
                      </a:cubicBezTo>
                      <a:cubicBezTo>
                        <a:pt x="72204" y="4355"/>
                        <a:pt x="63738" y="846"/>
                        <a:pt x="54425" y="0"/>
                      </a:cubicBezTo>
                      <a:cubicBezTo>
                        <a:pt x="51764" y="0"/>
                        <a:pt x="49224" y="0"/>
                        <a:pt x="46564" y="0"/>
                      </a:cubicBezTo>
                      <a:lnTo>
                        <a:pt x="46564" y="0"/>
                      </a:lnTo>
                      <a:cubicBezTo>
                        <a:pt x="45717" y="0"/>
                        <a:pt x="44871" y="0"/>
                        <a:pt x="44024" y="121"/>
                      </a:cubicBezTo>
                      <a:cubicBezTo>
                        <a:pt x="42935" y="121"/>
                        <a:pt x="41726" y="363"/>
                        <a:pt x="40637" y="363"/>
                      </a:cubicBezTo>
                      <a:cubicBezTo>
                        <a:pt x="39912" y="363"/>
                        <a:pt x="39307" y="363"/>
                        <a:pt x="38581" y="484"/>
                      </a:cubicBezTo>
                      <a:cubicBezTo>
                        <a:pt x="37977" y="1451"/>
                        <a:pt x="37009" y="1451"/>
                        <a:pt x="35921" y="1451"/>
                      </a:cubicBezTo>
                      <a:lnTo>
                        <a:pt x="35437" y="1694"/>
                      </a:lnTo>
                      <a:lnTo>
                        <a:pt x="34953" y="1694"/>
                      </a:lnTo>
                      <a:cubicBezTo>
                        <a:pt x="34469" y="1935"/>
                        <a:pt x="33985" y="2177"/>
                        <a:pt x="33623" y="2540"/>
                      </a:cubicBezTo>
                      <a:cubicBezTo>
                        <a:pt x="32897" y="2661"/>
                        <a:pt x="32171" y="2782"/>
                        <a:pt x="31325" y="2903"/>
                      </a:cubicBezTo>
                      <a:cubicBezTo>
                        <a:pt x="30841" y="3871"/>
                        <a:pt x="29873" y="3871"/>
                        <a:pt x="28906" y="3871"/>
                      </a:cubicBezTo>
                      <a:lnTo>
                        <a:pt x="28906" y="3871"/>
                      </a:lnTo>
                      <a:cubicBezTo>
                        <a:pt x="26850" y="5444"/>
                        <a:pt x="24673" y="6895"/>
                        <a:pt x="22012" y="7379"/>
                      </a:cubicBezTo>
                      <a:lnTo>
                        <a:pt x="22012" y="7379"/>
                      </a:lnTo>
                      <a:cubicBezTo>
                        <a:pt x="21649" y="7742"/>
                        <a:pt x="21165" y="8105"/>
                        <a:pt x="20802" y="8468"/>
                      </a:cubicBezTo>
                      <a:lnTo>
                        <a:pt x="20802" y="8468"/>
                      </a:lnTo>
                      <a:cubicBezTo>
                        <a:pt x="20440" y="8831"/>
                        <a:pt x="19956" y="9194"/>
                        <a:pt x="19593" y="9436"/>
                      </a:cubicBezTo>
                      <a:lnTo>
                        <a:pt x="19593" y="9436"/>
                      </a:lnTo>
                      <a:cubicBezTo>
                        <a:pt x="19351" y="10645"/>
                        <a:pt x="18384" y="10767"/>
                        <a:pt x="17416" y="10767"/>
                      </a:cubicBezTo>
                      <a:cubicBezTo>
                        <a:pt x="17416" y="10767"/>
                        <a:pt x="17416" y="10767"/>
                        <a:pt x="17416" y="10767"/>
                      </a:cubicBezTo>
                      <a:cubicBezTo>
                        <a:pt x="17053" y="11129"/>
                        <a:pt x="16690" y="11493"/>
                        <a:pt x="16206" y="11855"/>
                      </a:cubicBezTo>
                      <a:lnTo>
                        <a:pt x="16206" y="11855"/>
                      </a:lnTo>
                      <a:cubicBezTo>
                        <a:pt x="15844" y="12218"/>
                        <a:pt x="15360" y="12581"/>
                        <a:pt x="14997" y="12944"/>
                      </a:cubicBezTo>
                      <a:lnTo>
                        <a:pt x="14997" y="12944"/>
                      </a:lnTo>
                      <a:cubicBezTo>
                        <a:pt x="14634" y="13307"/>
                        <a:pt x="14271" y="13791"/>
                        <a:pt x="13909" y="14154"/>
                      </a:cubicBezTo>
                      <a:lnTo>
                        <a:pt x="13909" y="14154"/>
                      </a:lnTo>
                      <a:cubicBezTo>
                        <a:pt x="13546" y="14517"/>
                        <a:pt x="13183" y="14880"/>
                        <a:pt x="12820" y="15363"/>
                      </a:cubicBezTo>
                      <a:lnTo>
                        <a:pt x="12820" y="15363"/>
                      </a:lnTo>
                      <a:cubicBezTo>
                        <a:pt x="12457" y="15727"/>
                        <a:pt x="12094" y="16210"/>
                        <a:pt x="11732" y="16573"/>
                      </a:cubicBezTo>
                      <a:lnTo>
                        <a:pt x="11732" y="16573"/>
                      </a:lnTo>
                      <a:cubicBezTo>
                        <a:pt x="11369" y="16936"/>
                        <a:pt x="11006" y="17420"/>
                        <a:pt x="10643" y="17783"/>
                      </a:cubicBezTo>
                      <a:cubicBezTo>
                        <a:pt x="10643" y="17783"/>
                        <a:pt x="10643" y="17783"/>
                        <a:pt x="10643" y="17783"/>
                      </a:cubicBezTo>
                      <a:cubicBezTo>
                        <a:pt x="10643" y="18751"/>
                        <a:pt x="10522" y="19597"/>
                        <a:pt x="9313" y="19961"/>
                      </a:cubicBezTo>
                      <a:lnTo>
                        <a:pt x="9313" y="19961"/>
                      </a:lnTo>
                      <a:cubicBezTo>
                        <a:pt x="8950" y="20444"/>
                        <a:pt x="8587" y="20928"/>
                        <a:pt x="8345" y="21412"/>
                      </a:cubicBezTo>
                      <a:cubicBezTo>
                        <a:pt x="7861" y="22138"/>
                        <a:pt x="7499" y="22864"/>
                        <a:pt x="7015" y="23590"/>
                      </a:cubicBezTo>
                      <a:cubicBezTo>
                        <a:pt x="7015" y="24557"/>
                        <a:pt x="7015" y="25404"/>
                        <a:pt x="5926" y="25767"/>
                      </a:cubicBezTo>
                      <a:lnTo>
                        <a:pt x="5926" y="25767"/>
                      </a:lnTo>
                      <a:cubicBezTo>
                        <a:pt x="5563" y="26251"/>
                        <a:pt x="5321" y="26735"/>
                        <a:pt x="4959" y="27219"/>
                      </a:cubicBezTo>
                      <a:cubicBezTo>
                        <a:pt x="4959" y="27582"/>
                        <a:pt x="4959" y="27824"/>
                        <a:pt x="4717" y="28187"/>
                      </a:cubicBezTo>
                      <a:cubicBezTo>
                        <a:pt x="4717" y="29154"/>
                        <a:pt x="4717" y="30001"/>
                        <a:pt x="3628" y="30485"/>
                      </a:cubicBezTo>
                      <a:lnTo>
                        <a:pt x="3628" y="30485"/>
                      </a:lnTo>
                      <a:cubicBezTo>
                        <a:pt x="3265" y="32663"/>
                        <a:pt x="2661" y="34719"/>
                        <a:pt x="1451" y="36534"/>
                      </a:cubicBezTo>
                      <a:cubicBezTo>
                        <a:pt x="1451" y="36897"/>
                        <a:pt x="1451" y="37139"/>
                        <a:pt x="1330" y="37502"/>
                      </a:cubicBezTo>
                      <a:cubicBezTo>
                        <a:pt x="1330" y="39195"/>
                        <a:pt x="1330" y="41010"/>
                        <a:pt x="1088" y="42703"/>
                      </a:cubicBezTo>
                      <a:cubicBezTo>
                        <a:pt x="1088" y="43429"/>
                        <a:pt x="484" y="44034"/>
                        <a:pt x="242" y="44760"/>
                      </a:cubicBezTo>
                      <a:cubicBezTo>
                        <a:pt x="242" y="47421"/>
                        <a:pt x="121" y="49962"/>
                        <a:pt x="0" y="52624"/>
                      </a:cubicBezTo>
                      <a:cubicBezTo>
                        <a:pt x="0" y="53349"/>
                        <a:pt x="0" y="54196"/>
                        <a:pt x="0" y="54922"/>
                      </a:cubicBezTo>
                      <a:cubicBezTo>
                        <a:pt x="0" y="56373"/>
                        <a:pt x="121" y="57704"/>
                        <a:pt x="242" y="59156"/>
                      </a:cubicBezTo>
                      <a:cubicBezTo>
                        <a:pt x="1209" y="59882"/>
                        <a:pt x="1330" y="60850"/>
                        <a:pt x="1209" y="61938"/>
                      </a:cubicBezTo>
                      <a:cubicBezTo>
                        <a:pt x="1209" y="62664"/>
                        <a:pt x="1209" y="63269"/>
                        <a:pt x="1330" y="63995"/>
                      </a:cubicBezTo>
                      <a:cubicBezTo>
                        <a:pt x="2661" y="64963"/>
                        <a:pt x="2298" y="66414"/>
                        <a:pt x="2540" y="67624"/>
                      </a:cubicBezTo>
                      <a:cubicBezTo>
                        <a:pt x="3991" y="70527"/>
                        <a:pt x="5443" y="73310"/>
                        <a:pt x="6652" y="76334"/>
                      </a:cubicBezTo>
                      <a:cubicBezTo>
                        <a:pt x="8224" y="80084"/>
                        <a:pt x="10159" y="83472"/>
                        <a:pt x="13425" y="86012"/>
                      </a:cubicBezTo>
                      <a:cubicBezTo>
                        <a:pt x="13909" y="86375"/>
                        <a:pt x="14271" y="86738"/>
                        <a:pt x="14634" y="87222"/>
                      </a:cubicBezTo>
                      <a:cubicBezTo>
                        <a:pt x="18142" y="92061"/>
                        <a:pt x="23221" y="94601"/>
                        <a:pt x="28543" y="96658"/>
                      </a:cubicBezTo>
                      <a:cubicBezTo>
                        <a:pt x="29631" y="97021"/>
                        <a:pt x="30599" y="97625"/>
                        <a:pt x="31687" y="97989"/>
                      </a:cubicBezTo>
                      <a:cubicBezTo>
                        <a:pt x="33623" y="98714"/>
                        <a:pt x="35558" y="99561"/>
                        <a:pt x="37614" y="99924"/>
                      </a:cubicBezTo>
                      <a:cubicBezTo>
                        <a:pt x="42331" y="100529"/>
                        <a:pt x="47168" y="100771"/>
                        <a:pt x="51885" y="101255"/>
                      </a:cubicBezTo>
                      <a:cubicBezTo>
                        <a:pt x="52490" y="100892"/>
                        <a:pt x="53095" y="100408"/>
                        <a:pt x="53699" y="100287"/>
                      </a:cubicBezTo>
                      <a:cubicBezTo>
                        <a:pt x="55876" y="100166"/>
                        <a:pt x="58054" y="100166"/>
                        <a:pt x="60230" y="100045"/>
                      </a:cubicBezTo>
                      <a:cubicBezTo>
                        <a:pt x="60472" y="99924"/>
                        <a:pt x="60835" y="99924"/>
                        <a:pt x="61077" y="100045"/>
                      </a:cubicBezTo>
                      <a:cubicBezTo>
                        <a:pt x="62045" y="98714"/>
                        <a:pt x="63496" y="99077"/>
                        <a:pt x="64826" y="98956"/>
                      </a:cubicBezTo>
                      <a:cubicBezTo>
                        <a:pt x="65552" y="97504"/>
                        <a:pt x="67003" y="97868"/>
                        <a:pt x="68213" y="97747"/>
                      </a:cubicBezTo>
                      <a:cubicBezTo>
                        <a:pt x="68213" y="97747"/>
                        <a:pt x="68213" y="97747"/>
                        <a:pt x="68213" y="97747"/>
                      </a:cubicBezTo>
                      <a:cubicBezTo>
                        <a:pt x="68576" y="97504"/>
                        <a:pt x="69059" y="97142"/>
                        <a:pt x="69422" y="96899"/>
                      </a:cubicBezTo>
                      <a:cubicBezTo>
                        <a:pt x="69664" y="96658"/>
                        <a:pt x="70027" y="96658"/>
                        <a:pt x="70390" y="96658"/>
                      </a:cubicBezTo>
                      <a:cubicBezTo>
                        <a:pt x="72325" y="95448"/>
                        <a:pt x="73897" y="93512"/>
                        <a:pt x="76316" y="93150"/>
                      </a:cubicBezTo>
                      <a:cubicBezTo>
                        <a:pt x="76316" y="93150"/>
                        <a:pt x="76316" y="93150"/>
                        <a:pt x="76316" y="93150"/>
                      </a:cubicBezTo>
                      <a:cubicBezTo>
                        <a:pt x="76679" y="92786"/>
                        <a:pt x="77163" y="92424"/>
                        <a:pt x="77526" y="92182"/>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1263" name="Google Shape;1263;p43"/>
                <p:cNvSpPr/>
                <p:nvPr/>
              </p:nvSpPr>
              <p:spPr>
                <a:xfrm>
                  <a:off x="5898463" y="5149246"/>
                  <a:ext cx="344000" cy="467721"/>
                </a:xfrm>
                <a:custGeom>
                  <a:avLst/>
                  <a:gdLst/>
                  <a:ahLst/>
                  <a:cxnLst/>
                  <a:rect l="l" t="t" r="r" b="b"/>
                  <a:pathLst>
                    <a:path w="344000" h="467721" extrusionOk="0">
                      <a:moveTo>
                        <a:pt x="342670" y="182428"/>
                      </a:moveTo>
                      <a:cubicBezTo>
                        <a:pt x="342670" y="181823"/>
                        <a:pt x="342065" y="181218"/>
                        <a:pt x="341703" y="180614"/>
                      </a:cubicBezTo>
                      <a:cubicBezTo>
                        <a:pt x="341703" y="180130"/>
                        <a:pt x="341582" y="179767"/>
                        <a:pt x="341461" y="179283"/>
                      </a:cubicBezTo>
                      <a:cubicBezTo>
                        <a:pt x="341219" y="178920"/>
                        <a:pt x="340856" y="178436"/>
                        <a:pt x="340614" y="178074"/>
                      </a:cubicBezTo>
                      <a:cubicBezTo>
                        <a:pt x="340735" y="176743"/>
                        <a:pt x="340009" y="175654"/>
                        <a:pt x="339284" y="174686"/>
                      </a:cubicBezTo>
                      <a:cubicBezTo>
                        <a:pt x="338921" y="174323"/>
                        <a:pt x="338558" y="173960"/>
                        <a:pt x="338316" y="173597"/>
                      </a:cubicBezTo>
                      <a:lnTo>
                        <a:pt x="338316" y="173597"/>
                      </a:lnTo>
                      <a:cubicBezTo>
                        <a:pt x="337832" y="170573"/>
                        <a:pt x="335776" y="168396"/>
                        <a:pt x="334809" y="165613"/>
                      </a:cubicBezTo>
                      <a:cubicBezTo>
                        <a:pt x="334446" y="165250"/>
                        <a:pt x="334204" y="164766"/>
                        <a:pt x="333841" y="164403"/>
                      </a:cubicBezTo>
                      <a:cubicBezTo>
                        <a:pt x="333599" y="164040"/>
                        <a:pt x="333478" y="163798"/>
                        <a:pt x="333599" y="163315"/>
                      </a:cubicBezTo>
                      <a:cubicBezTo>
                        <a:pt x="333357" y="162831"/>
                        <a:pt x="332995" y="162467"/>
                        <a:pt x="332753" y="161984"/>
                      </a:cubicBezTo>
                      <a:cubicBezTo>
                        <a:pt x="332511" y="161742"/>
                        <a:pt x="332390" y="161379"/>
                        <a:pt x="332511" y="161016"/>
                      </a:cubicBezTo>
                      <a:cubicBezTo>
                        <a:pt x="332148" y="161016"/>
                        <a:pt x="331785" y="160774"/>
                        <a:pt x="331422" y="160774"/>
                      </a:cubicBezTo>
                      <a:cubicBezTo>
                        <a:pt x="331422" y="160411"/>
                        <a:pt x="331422" y="160048"/>
                        <a:pt x="331422" y="159685"/>
                      </a:cubicBezTo>
                      <a:lnTo>
                        <a:pt x="331422" y="159685"/>
                      </a:lnTo>
                      <a:cubicBezTo>
                        <a:pt x="331180" y="159685"/>
                        <a:pt x="330817" y="159685"/>
                        <a:pt x="330576" y="159564"/>
                      </a:cubicBezTo>
                      <a:cubicBezTo>
                        <a:pt x="330455" y="158838"/>
                        <a:pt x="330334" y="158113"/>
                        <a:pt x="330213" y="157387"/>
                      </a:cubicBezTo>
                      <a:cubicBezTo>
                        <a:pt x="329487" y="156177"/>
                        <a:pt x="328761" y="154967"/>
                        <a:pt x="328036" y="153758"/>
                      </a:cubicBezTo>
                      <a:cubicBezTo>
                        <a:pt x="327673" y="153394"/>
                        <a:pt x="327431" y="153032"/>
                        <a:pt x="327068" y="152669"/>
                      </a:cubicBezTo>
                      <a:cubicBezTo>
                        <a:pt x="326826" y="152427"/>
                        <a:pt x="326705" y="152064"/>
                        <a:pt x="326705" y="151701"/>
                      </a:cubicBezTo>
                      <a:cubicBezTo>
                        <a:pt x="326343" y="151217"/>
                        <a:pt x="325980" y="150733"/>
                        <a:pt x="325617" y="150250"/>
                      </a:cubicBezTo>
                      <a:cubicBezTo>
                        <a:pt x="324891" y="149040"/>
                        <a:pt x="324045" y="147951"/>
                        <a:pt x="323319" y="146741"/>
                      </a:cubicBezTo>
                      <a:cubicBezTo>
                        <a:pt x="322956" y="146378"/>
                        <a:pt x="322714" y="146016"/>
                        <a:pt x="322351" y="145652"/>
                      </a:cubicBezTo>
                      <a:cubicBezTo>
                        <a:pt x="322110" y="145411"/>
                        <a:pt x="321989" y="145047"/>
                        <a:pt x="322110" y="144685"/>
                      </a:cubicBezTo>
                      <a:cubicBezTo>
                        <a:pt x="321747" y="144201"/>
                        <a:pt x="321505" y="143717"/>
                        <a:pt x="321142" y="143354"/>
                      </a:cubicBezTo>
                      <a:cubicBezTo>
                        <a:pt x="318844" y="141055"/>
                        <a:pt x="317876" y="138031"/>
                        <a:pt x="316425" y="135369"/>
                      </a:cubicBezTo>
                      <a:cubicBezTo>
                        <a:pt x="316062" y="135007"/>
                        <a:pt x="315820" y="134523"/>
                        <a:pt x="315458" y="134160"/>
                      </a:cubicBezTo>
                      <a:cubicBezTo>
                        <a:pt x="315216" y="133918"/>
                        <a:pt x="315216" y="133555"/>
                        <a:pt x="315216" y="133192"/>
                      </a:cubicBezTo>
                      <a:cubicBezTo>
                        <a:pt x="314853" y="132708"/>
                        <a:pt x="314490" y="132224"/>
                        <a:pt x="314248" y="131861"/>
                      </a:cubicBezTo>
                      <a:lnTo>
                        <a:pt x="314248" y="131861"/>
                      </a:lnTo>
                      <a:cubicBezTo>
                        <a:pt x="314006" y="131499"/>
                        <a:pt x="313643" y="131135"/>
                        <a:pt x="313402" y="130773"/>
                      </a:cubicBezTo>
                      <a:cubicBezTo>
                        <a:pt x="310620" y="126055"/>
                        <a:pt x="307838" y="121457"/>
                        <a:pt x="305056" y="116740"/>
                      </a:cubicBezTo>
                      <a:cubicBezTo>
                        <a:pt x="304814" y="116377"/>
                        <a:pt x="304452" y="116014"/>
                        <a:pt x="304210" y="115651"/>
                      </a:cubicBezTo>
                      <a:cubicBezTo>
                        <a:pt x="304210" y="115288"/>
                        <a:pt x="303968" y="114804"/>
                        <a:pt x="303847" y="114441"/>
                      </a:cubicBezTo>
                      <a:cubicBezTo>
                        <a:pt x="303605" y="114078"/>
                        <a:pt x="303242" y="113715"/>
                        <a:pt x="303000" y="113353"/>
                      </a:cubicBezTo>
                      <a:cubicBezTo>
                        <a:pt x="301791" y="111780"/>
                        <a:pt x="300581" y="110207"/>
                        <a:pt x="299251" y="108634"/>
                      </a:cubicBezTo>
                      <a:cubicBezTo>
                        <a:pt x="299130" y="108271"/>
                        <a:pt x="299009" y="107788"/>
                        <a:pt x="298888" y="107424"/>
                      </a:cubicBezTo>
                      <a:cubicBezTo>
                        <a:pt x="298646" y="107062"/>
                        <a:pt x="298404" y="106820"/>
                        <a:pt x="298162" y="106457"/>
                      </a:cubicBezTo>
                      <a:cubicBezTo>
                        <a:pt x="298162" y="106094"/>
                        <a:pt x="298162" y="105731"/>
                        <a:pt x="298162" y="105247"/>
                      </a:cubicBezTo>
                      <a:cubicBezTo>
                        <a:pt x="297800" y="104884"/>
                        <a:pt x="297558" y="104400"/>
                        <a:pt x="297195" y="104037"/>
                      </a:cubicBezTo>
                      <a:cubicBezTo>
                        <a:pt x="296953" y="103795"/>
                        <a:pt x="296953" y="103433"/>
                        <a:pt x="296953" y="103070"/>
                      </a:cubicBezTo>
                      <a:cubicBezTo>
                        <a:pt x="296590" y="102585"/>
                        <a:pt x="296348" y="102102"/>
                        <a:pt x="295985" y="101739"/>
                      </a:cubicBezTo>
                      <a:lnTo>
                        <a:pt x="295985" y="101739"/>
                      </a:lnTo>
                      <a:cubicBezTo>
                        <a:pt x="295623" y="101739"/>
                        <a:pt x="295260" y="101618"/>
                        <a:pt x="294897" y="101497"/>
                      </a:cubicBezTo>
                      <a:cubicBezTo>
                        <a:pt x="294897" y="101255"/>
                        <a:pt x="294897" y="100892"/>
                        <a:pt x="295139" y="100650"/>
                      </a:cubicBezTo>
                      <a:cubicBezTo>
                        <a:pt x="294292" y="99077"/>
                        <a:pt x="293325" y="97505"/>
                        <a:pt x="292478" y="95932"/>
                      </a:cubicBezTo>
                      <a:cubicBezTo>
                        <a:pt x="291389" y="95569"/>
                        <a:pt x="291269" y="94602"/>
                        <a:pt x="291148" y="93755"/>
                      </a:cubicBezTo>
                      <a:cubicBezTo>
                        <a:pt x="288487" y="89883"/>
                        <a:pt x="285826" y="86012"/>
                        <a:pt x="283286" y="82020"/>
                      </a:cubicBezTo>
                      <a:cubicBezTo>
                        <a:pt x="282682" y="81052"/>
                        <a:pt x="282440" y="79964"/>
                        <a:pt x="281956" y="78875"/>
                      </a:cubicBezTo>
                      <a:cubicBezTo>
                        <a:pt x="281593" y="78391"/>
                        <a:pt x="281230" y="77907"/>
                        <a:pt x="280988" y="77423"/>
                      </a:cubicBezTo>
                      <a:lnTo>
                        <a:pt x="280988" y="77423"/>
                      </a:lnTo>
                      <a:cubicBezTo>
                        <a:pt x="280746" y="77060"/>
                        <a:pt x="280384" y="76697"/>
                        <a:pt x="280142" y="76335"/>
                      </a:cubicBezTo>
                      <a:cubicBezTo>
                        <a:pt x="279295" y="75246"/>
                        <a:pt x="278328" y="74036"/>
                        <a:pt x="277481" y="72947"/>
                      </a:cubicBezTo>
                      <a:cubicBezTo>
                        <a:pt x="276755" y="71374"/>
                        <a:pt x="275909" y="69802"/>
                        <a:pt x="275183" y="68108"/>
                      </a:cubicBezTo>
                      <a:cubicBezTo>
                        <a:pt x="274941" y="67745"/>
                        <a:pt x="274578" y="67383"/>
                        <a:pt x="274336" y="67019"/>
                      </a:cubicBezTo>
                      <a:cubicBezTo>
                        <a:pt x="274336" y="66657"/>
                        <a:pt x="274094" y="66293"/>
                        <a:pt x="273973" y="65931"/>
                      </a:cubicBezTo>
                      <a:cubicBezTo>
                        <a:pt x="273611" y="65931"/>
                        <a:pt x="273248" y="65931"/>
                        <a:pt x="273006" y="65810"/>
                      </a:cubicBezTo>
                      <a:cubicBezTo>
                        <a:pt x="273006" y="65447"/>
                        <a:pt x="273006" y="65084"/>
                        <a:pt x="273006" y="64721"/>
                      </a:cubicBezTo>
                      <a:cubicBezTo>
                        <a:pt x="272764" y="64479"/>
                        <a:pt x="272643" y="64116"/>
                        <a:pt x="272643" y="63753"/>
                      </a:cubicBezTo>
                      <a:cubicBezTo>
                        <a:pt x="271313" y="62906"/>
                        <a:pt x="270345" y="61818"/>
                        <a:pt x="270345" y="60124"/>
                      </a:cubicBezTo>
                      <a:lnTo>
                        <a:pt x="270345" y="60124"/>
                      </a:lnTo>
                      <a:cubicBezTo>
                        <a:pt x="269982" y="59761"/>
                        <a:pt x="269740" y="59277"/>
                        <a:pt x="269378" y="58914"/>
                      </a:cubicBezTo>
                      <a:cubicBezTo>
                        <a:pt x="267442" y="56253"/>
                        <a:pt x="265386" y="53471"/>
                        <a:pt x="263451" y="50809"/>
                      </a:cubicBezTo>
                      <a:cubicBezTo>
                        <a:pt x="263451" y="50446"/>
                        <a:pt x="263451" y="50083"/>
                        <a:pt x="263451" y="49599"/>
                      </a:cubicBezTo>
                      <a:cubicBezTo>
                        <a:pt x="263209" y="49237"/>
                        <a:pt x="262847" y="48752"/>
                        <a:pt x="262605" y="48389"/>
                      </a:cubicBezTo>
                      <a:lnTo>
                        <a:pt x="262605" y="48147"/>
                      </a:lnTo>
                      <a:cubicBezTo>
                        <a:pt x="262000" y="47906"/>
                        <a:pt x="261637" y="47542"/>
                        <a:pt x="261153" y="47301"/>
                      </a:cubicBezTo>
                      <a:cubicBezTo>
                        <a:pt x="261153" y="46938"/>
                        <a:pt x="261153" y="46575"/>
                        <a:pt x="261153" y="46091"/>
                      </a:cubicBezTo>
                      <a:lnTo>
                        <a:pt x="261153" y="46091"/>
                      </a:lnTo>
                      <a:cubicBezTo>
                        <a:pt x="260911" y="45728"/>
                        <a:pt x="260549" y="45365"/>
                        <a:pt x="260307" y="45002"/>
                      </a:cubicBezTo>
                      <a:cubicBezTo>
                        <a:pt x="259460" y="44155"/>
                        <a:pt x="258613" y="43308"/>
                        <a:pt x="257767" y="42462"/>
                      </a:cubicBezTo>
                      <a:lnTo>
                        <a:pt x="257767" y="42462"/>
                      </a:lnTo>
                      <a:cubicBezTo>
                        <a:pt x="257404" y="40042"/>
                        <a:pt x="255348" y="38833"/>
                        <a:pt x="254139" y="36897"/>
                      </a:cubicBezTo>
                      <a:cubicBezTo>
                        <a:pt x="251720" y="33873"/>
                        <a:pt x="249301" y="30848"/>
                        <a:pt x="246882" y="27824"/>
                      </a:cubicBezTo>
                      <a:cubicBezTo>
                        <a:pt x="246156" y="26977"/>
                        <a:pt x="245551" y="26130"/>
                        <a:pt x="244826" y="25162"/>
                      </a:cubicBezTo>
                      <a:cubicBezTo>
                        <a:pt x="244463" y="24800"/>
                        <a:pt x="244100" y="24437"/>
                        <a:pt x="243737" y="24074"/>
                      </a:cubicBezTo>
                      <a:lnTo>
                        <a:pt x="243737" y="24074"/>
                      </a:lnTo>
                      <a:cubicBezTo>
                        <a:pt x="243374" y="23590"/>
                        <a:pt x="243012" y="23227"/>
                        <a:pt x="242649" y="22864"/>
                      </a:cubicBezTo>
                      <a:cubicBezTo>
                        <a:pt x="238416" y="19477"/>
                        <a:pt x="234062" y="15969"/>
                        <a:pt x="229829" y="12581"/>
                      </a:cubicBezTo>
                      <a:cubicBezTo>
                        <a:pt x="228861" y="12097"/>
                        <a:pt x="227773" y="11735"/>
                        <a:pt x="226805" y="11130"/>
                      </a:cubicBezTo>
                      <a:cubicBezTo>
                        <a:pt x="225233" y="10162"/>
                        <a:pt x="223781" y="8952"/>
                        <a:pt x="221725" y="8831"/>
                      </a:cubicBezTo>
                      <a:cubicBezTo>
                        <a:pt x="221362" y="7742"/>
                        <a:pt x="220395" y="7742"/>
                        <a:pt x="219427" y="7621"/>
                      </a:cubicBezTo>
                      <a:cubicBezTo>
                        <a:pt x="218943" y="6532"/>
                        <a:pt x="217976" y="6532"/>
                        <a:pt x="217008" y="6654"/>
                      </a:cubicBezTo>
                      <a:cubicBezTo>
                        <a:pt x="216283" y="5081"/>
                        <a:pt x="214831" y="5444"/>
                        <a:pt x="213622" y="5444"/>
                      </a:cubicBezTo>
                      <a:lnTo>
                        <a:pt x="213622" y="5444"/>
                      </a:lnTo>
                      <a:cubicBezTo>
                        <a:pt x="213138" y="4355"/>
                        <a:pt x="212292" y="4355"/>
                        <a:pt x="211324" y="4476"/>
                      </a:cubicBezTo>
                      <a:cubicBezTo>
                        <a:pt x="210840" y="4113"/>
                        <a:pt x="210356" y="3629"/>
                        <a:pt x="209873" y="3267"/>
                      </a:cubicBezTo>
                      <a:lnTo>
                        <a:pt x="209389" y="3267"/>
                      </a:lnTo>
                      <a:cubicBezTo>
                        <a:pt x="209389" y="3267"/>
                        <a:pt x="209026" y="3267"/>
                        <a:pt x="209026" y="3267"/>
                      </a:cubicBezTo>
                      <a:cubicBezTo>
                        <a:pt x="207817" y="3267"/>
                        <a:pt x="206728" y="3267"/>
                        <a:pt x="205519" y="3267"/>
                      </a:cubicBezTo>
                      <a:cubicBezTo>
                        <a:pt x="205519" y="2903"/>
                        <a:pt x="205519" y="2541"/>
                        <a:pt x="205277" y="2298"/>
                      </a:cubicBezTo>
                      <a:cubicBezTo>
                        <a:pt x="204188" y="2298"/>
                        <a:pt x="203100" y="2298"/>
                        <a:pt x="202011" y="2298"/>
                      </a:cubicBezTo>
                      <a:cubicBezTo>
                        <a:pt x="200923" y="2298"/>
                        <a:pt x="199834" y="2057"/>
                        <a:pt x="198746" y="1936"/>
                      </a:cubicBezTo>
                      <a:cubicBezTo>
                        <a:pt x="196932" y="605"/>
                        <a:pt x="195117" y="363"/>
                        <a:pt x="193303" y="1936"/>
                      </a:cubicBezTo>
                      <a:cubicBezTo>
                        <a:pt x="193061" y="1936"/>
                        <a:pt x="192819" y="1936"/>
                        <a:pt x="192699" y="1694"/>
                      </a:cubicBezTo>
                      <a:cubicBezTo>
                        <a:pt x="192094" y="1210"/>
                        <a:pt x="191610" y="726"/>
                        <a:pt x="190643" y="0"/>
                      </a:cubicBezTo>
                      <a:lnTo>
                        <a:pt x="151335" y="0"/>
                      </a:lnTo>
                      <a:cubicBezTo>
                        <a:pt x="151093" y="242"/>
                        <a:pt x="150852" y="605"/>
                        <a:pt x="150489" y="726"/>
                      </a:cubicBezTo>
                      <a:cubicBezTo>
                        <a:pt x="147949" y="1210"/>
                        <a:pt x="145409" y="1572"/>
                        <a:pt x="142869" y="1936"/>
                      </a:cubicBezTo>
                      <a:cubicBezTo>
                        <a:pt x="141781" y="1936"/>
                        <a:pt x="140692" y="2177"/>
                        <a:pt x="139604" y="2298"/>
                      </a:cubicBezTo>
                      <a:cubicBezTo>
                        <a:pt x="138394" y="3992"/>
                        <a:pt x="136459" y="3145"/>
                        <a:pt x="134887" y="3629"/>
                      </a:cubicBezTo>
                      <a:cubicBezTo>
                        <a:pt x="134040" y="4839"/>
                        <a:pt x="132710" y="4476"/>
                        <a:pt x="131500" y="4597"/>
                      </a:cubicBezTo>
                      <a:cubicBezTo>
                        <a:pt x="130654" y="6049"/>
                        <a:pt x="129202" y="5565"/>
                        <a:pt x="127993" y="5928"/>
                      </a:cubicBezTo>
                      <a:cubicBezTo>
                        <a:pt x="126300" y="7137"/>
                        <a:pt x="124244" y="7621"/>
                        <a:pt x="122309" y="8105"/>
                      </a:cubicBezTo>
                      <a:cubicBezTo>
                        <a:pt x="121825" y="8347"/>
                        <a:pt x="121462" y="8710"/>
                        <a:pt x="120978" y="8952"/>
                      </a:cubicBezTo>
                      <a:cubicBezTo>
                        <a:pt x="120615" y="9194"/>
                        <a:pt x="120253" y="9315"/>
                        <a:pt x="119890" y="9194"/>
                      </a:cubicBezTo>
                      <a:cubicBezTo>
                        <a:pt x="119527" y="9557"/>
                        <a:pt x="119043" y="9799"/>
                        <a:pt x="118680" y="10162"/>
                      </a:cubicBezTo>
                      <a:cubicBezTo>
                        <a:pt x="118438" y="10404"/>
                        <a:pt x="118076" y="10525"/>
                        <a:pt x="117713" y="10525"/>
                      </a:cubicBezTo>
                      <a:cubicBezTo>
                        <a:pt x="116866" y="11855"/>
                        <a:pt x="115778" y="12823"/>
                        <a:pt x="114084" y="12823"/>
                      </a:cubicBezTo>
                      <a:cubicBezTo>
                        <a:pt x="114084" y="12823"/>
                        <a:pt x="114084" y="12823"/>
                        <a:pt x="114084" y="12823"/>
                      </a:cubicBezTo>
                      <a:cubicBezTo>
                        <a:pt x="113721" y="13186"/>
                        <a:pt x="113238" y="13549"/>
                        <a:pt x="112875" y="13912"/>
                      </a:cubicBezTo>
                      <a:lnTo>
                        <a:pt x="112875" y="13912"/>
                      </a:lnTo>
                      <a:cubicBezTo>
                        <a:pt x="112512" y="14275"/>
                        <a:pt x="112149" y="14638"/>
                        <a:pt x="111665" y="15001"/>
                      </a:cubicBezTo>
                      <a:lnTo>
                        <a:pt x="111665" y="15001"/>
                      </a:lnTo>
                      <a:cubicBezTo>
                        <a:pt x="111303" y="15364"/>
                        <a:pt x="110940" y="15727"/>
                        <a:pt x="110698" y="15969"/>
                      </a:cubicBezTo>
                      <a:cubicBezTo>
                        <a:pt x="109972" y="16453"/>
                        <a:pt x="109247" y="16936"/>
                        <a:pt x="108521" y="17420"/>
                      </a:cubicBezTo>
                      <a:cubicBezTo>
                        <a:pt x="108158" y="17783"/>
                        <a:pt x="107674" y="18146"/>
                        <a:pt x="107312" y="18509"/>
                      </a:cubicBezTo>
                      <a:lnTo>
                        <a:pt x="107312" y="18509"/>
                      </a:lnTo>
                      <a:cubicBezTo>
                        <a:pt x="106949" y="18872"/>
                        <a:pt x="106465" y="19235"/>
                        <a:pt x="106102" y="19477"/>
                      </a:cubicBezTo>
                      <a:lnTo>
                        <a:pt x="106102" y="19477"/>
                      </a:lnTo>
                      <a:cubicBezTo>
                        <a:pt x="105739" y="19961"/>
                        <a:pt x="105376" y="20323"/>
                        <a:pt x="105014" y="20687"/>
                      </a:cubicBezTo>
                      <a:lnTo>
                        <a:pt x="105014" y="20687"/>
                      </a:lnTo>
                      <a:cubicBezTo>
                        <a:pt x="104651" y="21170"/>
                        <a:pt x="104288" y="21413"/>
                        <a:pt x="103925" y="21775"/>
                      </a:cubicBezTo>
                      <a:lnTo>
                        <a:pt x="103804" y="21775"/>
                      </a:lnTo>
                      <a:cubicBezTo>
                        <a:pt x="103441" y="22259"/>
                        <a:pt x="103078" y="22622"/>
                        <a:pt x="102716" y="22985"/>
                      </a:cubicBezTo>
                      <a:lnTo>
                        <a:pt x="102716" y="22985"/>
                      </a:lnTo>
                      <a:cubicBezTo>
                        <a:pt x="102353" y="23469"/>
                        <a:pt x="101990" y="23832"/>
                        <a:pt x="101748" y="24316"/>
                      </a:cubicBezTo>
                      <a:cubicBezTo>
                        <a:pt x="100660" y="25526"/>
                        <a:pt x="99571" y="26735"/>
                        <a:pt x="98482" y="27945"/>
                      </a:cubicBezTo>
                      <a:cubicBezTo>
                        <a:pt x="98241" y="28792"/>
                        <a:pt x="98241" y="29881"/>
                        <a:pt x="97031" y="30001"/>
                      </a:cubicBezTo>
                      <a:cubicBezTo>
                        <a:pt x="96668" y="30486"/>
                        <a:pt x="96306" y="30848"/>
                        <a:pt x="95943" y="31332"/>
                      </a:cubicBezTo>
                      <a:cubicBezTo>
                        <a:pt x="95580" y="31816"/>
                        <a:pt x="95217" y="32179"/>
                        <a:pt x="94854" y="32663"/>
                      </a:cubicBezTo>
                      <a:cubicBezTo>
                        <a:pt x="94491" y="33026"/>
                        <a:pt x="94128" y="33389"/>
                        <a:pt x="93887" y="33752"/>
                      </a:cubicBezTo>
                      <a:cubicBezTo>
                        <a:pt x="93645" y="34599"/>
                        <a:pt x="93645" y="35687"/>
                        <a:pt x="92435" y="35808"/>
                      </a:cubicBezTo>
                      <a:lnTo>
                        <a:pt x="92435" y="35808"/>
                      </a:lnTo>
                      <a:cubicBezTo>
                        <a:pt x="92072" y="36292"/>
                        <a:pt x="91831" y="36655"/>
                        <a:pt x="91468" y="37139"/>
                      </a:cubicBezTo>
                      <a:lnTo>
                        <a:pt x="91468" y="37139"/>
                      </a:lnTo>
                      <a:cubicBezTo>
                        <a:pt x="91105" y="37623"/>
                        <a:pt x="90863" y="37986"/>
                        <a:pt x="90500" y="38469"/>
                      </a:cubicBezTo>
                      <a:cubicBezTo>
                        <a:pt x="90500" y="38469"/>
                        <a:pt x="90500" y="38469"/>
                        <a:pt x="90500" y="38469"/>
                      </a:cubicBezTo>
                      <a:cubicBezTo>
                        <a:pt x="90137" y="38833"/>
                        <a:pt x="89774" y="39316"/>
                        <a:pt x="89412" y="39679"/>
                      </a:cubicBezTo>
                      <a:cubicBezTo>
                        <a:pt x="89412" y="39679"/>
                        <a:pt x="89412" y="39679"/>
                        <a:pt x="89412" y="39679"/>
                      </a:cubicBezTo>
                      <a:cubicBezTo>
                        <a:pt x="89412" y="40647"/>
                        <a:pt x="89412" y="41615"/>
                        <a:pt x="88202" y="41978"/>
                      </a:cubicBezTo>
                      <a:cubicBezTo>
                        <a:pt x="88202" y="41978"/>
                        <a:pt x="88202" y="41978"/>
                        <a:pt x="88202" y="41978"/>
                      </a:cubicBezTo>
                      <a:cubicBezTo>
                        <a:pt x="87839" y="42462"/>
                        <a:pt x="87477" y="42946"/>
                        <a:pt x="87114" y="43429"/>
                      </a:cubicBezTo>
                      <a:lnTo>
                        <a:pt x="87114" y="43429"/>
                      </a:lnTo>
                      <a:cubicBezTo>
                        <a:pt x="87114" y="43672"/>
                        <a:pt x="87114" y="44034"/>
                        <a:pt x="86872" y="44277"/>
                      </a:cubicBezTo>
                      <a:cubicBezTo>
                        <a:pt x="86509" y="44760"/>
                        <a:pt x="86146" y="45123"/>
                        <a:pt x="85783" y="45607"/>
                      </a:cubicBezTo>
                      <a:cubicBezTo>
                        <a:pt x="85058" y="46696"/>
                        <a:pt x="84211" y="47906"/>
                        <a:pt x="83485" y="48994"/>
                      </a:cubicBezTo>
                      <a:cubicBezTo>
                        <a:pt x="81429" y="52261"/>
                        <a:pt x="79494" y="55527"/>
                        <a:pt x="77438" y="58672"/>
                      </a:cubicBezTo>
                      <a:cubicBezTo>
                        <a:pt x="72358" y="66536"/>
                        <a:pt x="67279" y="74399"/>
                        <a:pt x="62078" y="82262"/>
                      </a:cubicBezTo>
                      <a:cubicBezTo>
                        <a:pt x="56636" y="90609"/>
                        <a:pt x="50951" y="98715"/>
                        <a:pt x="45751" y="107183"/>
                      </a:cubicBezTo>
                      <a:cubicBezTo>
                        <a:pt x="35228" y="124119"/>
                        <a:pt x="24585" y="140934"/>
                        <a:pt x="13579" y="157508"/>
                      </a:cubicBezTo>
                      <a:cubicBezTo>
                        <a:pt x="9830" y="163193"/>
                        <a:pt x="5718" y="168879"/>
                        <a:pt x="2815" y="175170"/>
                      </a:cubicBezTo>
                      <a:cubicBezTo>
                        <a:pt x="880" y="179283"/>
                        <a:pt x="-208" y="183396"/>
                        <a:pt x="33" y="187872"/>
                      </a:cubicBezTo>
                      <a:cubicBezTo>
                        <a:pt x="275" y="192348"/>
                        <a:pt x="1969" y="195977"/>
                        <a:pt x="5113" y="199123"/>
                      </a:cubicBezTo>
                      <a:cubicBezTo>
                        <a:pt x="8016" y="202147"/>
                        <a:pt x="11523" y="203236"/>
                        <a:pt x="15635" y="202994"/>
                      </a:cubicBezTo>
                      <a:cubicBezTo>
                        <a:pt x="15998" y="202994"/>
                        <a:pt x="16361" y="202994"/>
                        <a:pt x="16845" y="202994"/>
                      </a:cubicBezTo>
                      <a:cubicBezTo>
                        <a:pt x="22045" y="203357"/>
                        <a:pt x="26278" y="201059"/>
                        <a:pt x="29423" y="197066"/>
                      </a:cubicBezTo>
                      <a:cubicBezTo>
                        <a:pt x="33898" y="191381"/>
                        <a:pt x="38373" y="185574"/>
                        <a:pt x="42485" y="179525"/>
                      </a:cubicBezTo>
                      <a:cubicBezTo>
                        <a:pt x="51072" y="166823"/>
                        <a:pt x="59175" y="153758"/>
                        <a:pt x="67762" y="141055"/>
                      </a:cubicBezTo>
                      <a:cubicBezTo>
                        <a:pt x="76229" y="128474"/>
                        <a:pt x="84332" y="115651"/>
                        <a:pt x="92193" y="102707"/>
                      </a:cubicBezTo>
                      <a:cubicBezTo>
                        <a:pt x="96668" y="95085"/>
                        <a:pt x="101264" y="87585"/>
                        <a:pt x="105860" y="80085"/>
                      </a:cubicBezTo>
                      <a:cubicBezTo>
                        <a:pt x="107674" y="77181"/>
                        <a:pt x="109126" y="73915"/>
                        <a:pt x="112754" y="71737"/>
                      </a:cubicBezTo>
                      <a:cubicBezTo>
                        <a:pt x="113843" y="71858"/>
                        <a:pt x="115294" y="72100"/>
                        <a:pt x="116745" y="72342"/>
                      </a:cubicBezTo>
                      <a:cubicBezTo>
                        <a:pt x="116866" y="72342"/>
                        <a:pt x="116987" y="72584"/>
                        <a:pt x="117108" y="72826"/>
                      </a:cubicBezTo>
                      <a:cubicBezTo>
                        <a:pt x="117108" y="75487"/>
                        <a:pt x="117592" y="78270"/>
                        <a:pt x="117108" y="80810"/>
                      </a:cubicBezTo>
                      <a:cubicBezTo>
                        <a:pt x="116261" y="84682"/>
                        <a:pt x="116382" y="88432"/>
                        <a:pt x="116382" y="92303"/>
                      </a:cubicBezTo>
                      <a:cubicBezTo>
                        <a:pt x="116382" y="99077"/>
                        <a:pt x="116382" y="105852"/>
                        <a:pt x="116382" y="112506"/>
                      </a:cubicBezTo>
                      <a:cubicBezTo>
                        <a:pt x="116382" y="198760"/>
                        <a:pt x="116382" y="285014"/>
                        <a:pt x="116382" y="371268"/>
                      </a:cubicBezTo>
                      <a:cubicBezTo>
                        <a:pt x="116382" y="395342"/>
                        <a:pt x="116382" y="419537"/>
                        <a:pt x="116382" y="443611"/>
                      </a:cubicBezTo>
                      <a:cubicBezTo>
                        <a:pt x="116382" y="450022"/>
                        <a:pt x="117592" y="455829"/>
                        <a:pt x="122671" y="460305"/>
                      </a:cubicBezTo>
                      <a:cubicBezTo>
                        <a:pt x="122913" y="460547"/>
                        <a:pt x="123034" y="461031"/>
                        <a:pt x="123155" y="461273"/>
                      </a:cubicBezTo>
                      <a:cubicBezTo>
                        <a:pt x="124365" y="461515"/>
                        <a:pt x="125090" y="462362"/>
                        <a:pt x="125574" y="463450"/>
                      </a:cubicBezTo>
                      <a:cubicBezTo>
                        <a:pt x="125816" y="463934"/>
                        <a:pt x="126300" y="464176"/>
                        <a:pt x="126663" y="464539"/>
                      </a:cubicBezTo>
                      <a:cubicBezTo>
                        <a:pt x="127025" y="464902"/>
                        <a:pt x="127509" y="465265"/>
                        <a:pt x="127872" y="465507"/>
                      </a:cubicBezTo>
                      <a:cubicBezTo>
                        <a:pt x="127872" y="465507"/>
                        <a:pt x="127872" y="465507"/>
                        <a:pt x="127872" y="465507"/>
                      </a:cubicBezTo>
                      <a:cubicBezTo>
                        <a:pt x="128356" y="465870"/>
                        <a:pt x="128719" y="466233"/>
                        <a:pt x="129202" y="466716"/>
                      </a:cubicBezTo>
                      <a:cubicBezTo>
                        <a:pt x="129565" y="466716"/>
                        <a:pt x="129807" y="466716"/>
                        <a:pt x="130170" y="466716"/>
                      </a:cubicBezTo>
                      <a:cubicBezTo>
                        <a:pt x="131984" y="466837"/>
                        <a:pt x="133919" y="466837"/>
                        <a:pt x="135734" y="467201"/>
                      </a:cubicBezTo>
                      <a:cubicBezTo>
                        <a:pt x="143111" y="468773"/>
                        <a:pt x="149400" y="466716"/>
                        <a:pt x="154964" y="461999"/>
                      </a:cubicBezTo>
                      <a:cubicBezTo>
                        <a:pt x="156536" y="460668"/>
                        <a:pt x="158592" y="459821"/>
                        <a:pt x="159076" y="457402"/>
                      </a:cubicBezTo>
                      <a:cubicBezTo>
                        <a:pt x="159076" y="456434"/>
                        <a:pt x="159076" y="455466"/>
                        <a:pt x="160043" y="454982"/>
                      </a:cubicBezTo>
                      <a:cubicBezTo>
                        <a:pt x="160164" y="450506"/>
                        <a:pt x="160406" y="446151"/>
                        <a:pt x="160406" y="441675"/>
                      </a:cubicBezTo>
                      <a:cubicBezTo>
                        <a:pt x="160406" y="376591"/>
                        <a:pt x="160406" y="311628"/>
                        <a:pt x="160406" y="246544"/>
                      </a:cubicBezTo>
                      <a:cubicBezTo>
                        <a:pt x="160406" y="243278"/>
                        <a:pt x="161132" y="240133"/>
                        <a:pt x="161858" y="236625"/>
                      </a:cubicBezTo>
                      <a:cubicBezTo>
                        <a:pt x="162825" y="235536"/>
                        <a:pt x="164035" y="234326"/>
                        <a:pt x="165002" y="233237"/>
                      </a:cubicBezTo>
                      <a:cubicBezTo>
                        <a:pt x="168389" y="231786"/>
                        <a:pt x="171533" y="231302"/>
                        <a:pt x="174799" y="231302"/>
                      </a:cubicBezTo>
                      <a:cubicBezTo>
                        <a:pt x="179636" y="231302"/>
                        <a:pt x="184716" y="234326"/>
                        <a:pt x="184595" y="240980"/>
                      </a:cubicBezTo>
                      <a:cubicBezTo>
                        <a:pt x="184474" y="250295"/>
                        <a:pt x="184595" y="259489"/>
                        <a:pt x="184595" y="268804"/>
                      </a:cubicBezTo>
                      <a:cubicBezTo>
                        <a:pt x="184595" y="304491"/>
                        <a:pt x="184716" y="340178"/>
                        <a:pt x="184837" y="375866"/>
                      </a:cubicBezTo>
                      <a:cubicBezTo>
                        <a:pt x="186288" y="392076"/>
                        <a:pt x="185442" y="408165"/>
                        <a:pt x="185684" y="424376"/>
                      </a:cubicBezTo>
                      <a:cubicBezTo>
                        <a:pt x="185684" y="433449"/>
                        <a:pt x="185684" y="442522"/>
                        <a:pt x="185684" y="451595"/>
                      </a:cubicBezTo>
                      <a:cubicBezTo>
                        <a:pt x="185805" y="451837"/>
                        <a:pt x="185926" y="452200"/>
                        <a:pt x="185684" y="452442"/>
                      </a:cubicBezTo>
                      <a:cubicBezTo>
                        <a:pt x="187014" y="453409"/>
                        <a:pt x="186772" y="454861"/>
                        <a:pt x="186772" y="456192"/>
                      </a:cubicBezTo>
                      <a:cubicBezTo>
                        <a:pt x="186893" y="456434"/>
                        <a:pt x="186893" y="456676"/>
                        <a:pt x="186772" y="457038"/>
                      </a:cubicBezTo>
                      <a:cubicBezTo>
                        <a:pt x="188103" y="457402"/>
                        <a:pt x="189191" y="458128"/>
                        <a:pt x="188949" y="459700"/>
                      </a:cubicBezTo>
                      <a:cubicBezTo>
                        <a:pt x="194392" y="466596"/>
                        <a:pt x="201648" y="468168"/>
                        <a:pt x="209994" y="467080"/>
                      </a:cubicBezTo>
                      <a:cubicBezTo>
                        <a:pt x="211082" y="466959"/>
                        <a:pt x="212171" y="466837"/>
                        <a:pt x="213259" y="466716"/>
                      </a:cubicBezTo>
                      <a:cubicBezTo>
                        <a:pt x="214106" y="466475"/>
                        <a:pt x="214831" y="466112"/>
                        <a:pt x="215678" y="465870"/>
                      </a:cubicBezTo>
                      <a:cubicBezTo>
                        <a:pt x="215920" y="466233"/>
                        <a:pt x="216041" y="466354"/>
                        <a:pt x="216162" y="466475"/>
                      </a:cubicBezTo>
                      <a:cubicBezTo>
                        <a:pt x="216041" y="466475"/>
                        <a:pt x="215799" y="466233"/>
                        <a:pt x="215678" y="465870"/>
                      </a:cubicBezTo>
                      <a:cubicBezTo>
                        <a:pt x="216041" y="465870"/>
                        <a:pt x="216404" y="465628"/>
                        <a:pt x="216767" y="465507"/>
                      </a:cubicBezTo>
                      <a:lnTo>
                        <a:pt x="216767" y="465507"/>
                      </a:lnTo>
                      <a:cubicBezTo>
                        <a:pt x="217129" y="465144"/>
                        <a:pt x="217492" y="464902"/>
                        <a:pt x="217855" y="464660"/>
                      </a:cubicBezTo>
                      <a:cubicBezTo>
                        <a:pt x="218218" y="464660"/>
                        <a:pt x="218702" y="464418"/>
                        <a:pt x="219065" y="464297"/>
                      </a:cubicBezTo>
                      <a:cubicBezTo>
                        <a:pt x="219427" y="463208"/>
                        <a:pt x="220395" y="463087"/>
                        <a:pt x="221362" y="463087"/>
                      </a:cubicBezTo>
                      <a:cubicBezTo>
                        <a:pt x="221362" y="463087"/>
                        <a:pt x="221362" y="463087"/>
                        <a:pt x="221362" y="463087"/>
                      </a:cubicBezTo>
                      <a:cubicBezTo>
                        <a:pt x="221725" y="462724"/>
                        <a:pt x="222088" y="462362"/>
                        <a:pt x="222572" y="461877"/>
                      </a:cubicBezTo>
                      <a:cubicBezTo>
                        <a:pt x="223660" y="460668"/>
                        <a:pt x="224749" y="459579"/>
                        <a:pt x="225717" y="458369"/>
                      </a:cubicBezTo>
                      <a:cubicBezTo>
                        <a:pt x="225958" y="457523"/>
                        <a:pt x="226079" y="456434"/>
                        <a:pt x="227168" y="456071"/>
                      </a:cubicBezTo>
                      <a:cubicBezTo>
                        <a:pt x="228740" y="450506"/>
                        <a:pt x="229829" y="444941"/>
                        <a:pt x="229345" y="439135"/>
                      </a:cubicBezTo>
                      <a:cubicBezTo>
                        <a:pt x="229345" y="437804"/>
                        <a:pt x="229103" y="436473"/>
                        <a:pt x="228861" y="435143"/>
                      </a:cubicBezTo>
                      <a:cubicBezTo>
                        <a:pt x="228377" y="432118"/>
                        <a:pt x="228256" y="429094"/>
                        <a:pt x="228861" y="425949"/>
                      </a:cubicBezTo>
                      <a:cubicBezTo>
                        <a:pt x="229103" y="424860"/>
                        <a:pt x="229345" y="423650"/>
                        <a:pt x="229224" y="422561"/>
                      </a:cubicBezTo>
                      <a:cubicBezTo>
                        <a:pt x="229103" y="420505"/>
                        <a:pt x="228498" y="418448"/>
                        <a:pt x="228498" y="416271"/>
                      </a:cubicBezTo>
                      <a:cubicBezTo>
                        <a:pt x="228498" y="414456"/>
                        <a:pt x="229103" y="412641"/>
                        <a:pt x="228498" y="410706"/>
                      </a:cubicBezTo>
                      <a:cubicBezTo>
                        <a:pt x="228014" y="409133"/>
                        <a:pt x="228014" y="407198"/>
                        <a:pt x="228498" y="405504"/>
                      </a:cubicBezTo>
                      <a:cubicBezTo>
                        <a:pt x="229587" y="401633"/>
                        <a:pt x="229224" y="397882"/>
                        <a:pt x="229224" y="394012"/>
                      </a:cubicBezTo>
                      <a:cubicBezTo>
                        <a:pt x="229224" y="297112"/>
                        <a:pt x="229224" y="200212"/>
                        <a:pt x="229345" y="103311"/>
                      </a:cubicBezTo>
                      <a:cubicBezTo>
                        <a:pt x="229345" y="97747"/>
                        <a:pt x="229345" y="92182"/>
                        <a:pt x="229466" y="86496"/>
                      </a:cubicBezTo>
                      <a:cubicBezTo>
                        <a:pt x="229466" y="84561"/>
                        <a:pt x="229466" y="82625"/>
                        <a:pt x="229345" y="80690"/>
                      </a:cubicBezTo>
                      <a:cubicBezTo>
                        <a:pt x="229345" y="80326"/>
                        <a:pt x="229345" y="79843"/>
                        <a:pt x="229345" y="79480"/>
                      </a:cubicBezTo>
                      <a:cubicBezTo>
                        <a:pt x="229103" y="78996"/>
                        <a:pt x="228740" y="78391"/>
                        <a:pt x="228619" y="77907"/>
                      </a:cubicBezTo>
                      <a:cubicBezTo>
                        <a:pt x="228135" y="76213"/>
                        <a:pt x="228135" y="74520"/>
                        <a:pt x="229466" y="72947"/>
                      </a:cubicBezTo>
                      <a:cubicBezTo>
                        <a:pt x="230675" y="71374"/>
                        <a:pt x="232247" y="71012"/>
                        <a:pt x="234424" y="71374"/>
                      </a:cubicBezTo>
                      <a:cubicBezTo>
                        <a:pt x="236360" y="72584"/>
                        <a:pt x="237811" y="74520"/>
                        <a:pt x="239141" y="76697"/>
                      </a:cubicBezTo>
                      <a:cubicBezTo>
                        <a:pt x="245189" y="87343"/>
                        <a:pt x="251236" y="97989"/>
                        <a:pt x="257525" y="108514"/>
                      </a:cubicBezTo>
                      <a:cubicBezTo>
                        <a:pt x="261395" y="115046"/>
                        <a:pt x="265628" y="121579"/>
                        <a:pt x="269619" y="127990"/>
                      </a:cubicBezTo>
                      <a:cubicBezTo>
                        <a:pt x="277844" y="141177"/>
                        <a:pt x="286068" y="154241"/>
                        <a:pt x="294413" y="167306"/>
                      </a:cubicBezTo>
                      <a:cubicBezTo>
                        <a:pt x="298162" y="173235"/>
                        <a:pt x="302154" y="179162"/>
                        <a:pt x="306024" y="185090"/>
                      </a:cubicBezTo>
                      <a:cubicBezTo>
                        <a:pt x="307959" y="188114"/>
                        <a:pt x="309773" y="191260"/>
                        <a:pt x="311587" y="194405"/>
                      </a:cubicBezTo>
                      <a:cubicBezTo>
                        <a:pt x="312071" y="195251"/>
                        <a:pt x="312434" y="196099"/>
                        <a:pt x="313039" y="196824"/>
                      </a:cubicBezTo>
                      <a:cubicBezTo>
                        <a:pt x="313764" y="197792"/>
                        <a:pt x="314611" y="198518"/>
                        <a:pt x="314490" y="198518"/>
                      </a:cubicBezTo>
                      <a:cubicBezTo>
                        <a:pt x="317756" y="200212"/>
                        <a:pt x="319932" y="201300"/>
                        <a:pt x="322110" y="202389"/>
                      </a:cubicBezTo>
                      <a:cubicBezTo>
                        <a:pt x="322351" y="202389"/>
                        <a:pt x="322472" y="202389"/>
                        <a:pt x="322714" y="202389"/>
                      </a:cubicBezTo>
                      <a:cubicBezTo>
                        <a:pt x="328399" y="204203"/>
                        <a:pt x="333115" y="202268"/>
                        <a:pt x="337228" y="198276"/>
                      </a:cubicBezTo>
                      <a:cubicBezTo>
                        <a:pt x="338679" y="196824"/>
                        <a:pt x="340251" y="195373"/>
                        <a:pt x="341703" y="193921"/>
                      </a:cubicBezTo>
                      <a:cubicBezTo>
                        <a:pt x="342307" y="192106"/>
                        <a:pt x="342912" y="190171"/>
                        <a:pt x="343396" y="188356"/>
                      </a:cubicBezTo>
                      <a:cubicBezTo>
                        <a:pt x="343033" y="187630"/>
                        <a:pt x="343396" y="187388"/>
                        <a:pt x="344000" y="187147"/>
                      </a:cubicBezTo>
                      <a:cubicBezTo>
                        <a:pt x="344000" y="185452"/>
                        <a:pt x="344000" y="183880"/>
                        <a:pt x="343759" y="182187"/>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sp>
            <p:nvSpPr>
              <p:cNvPr id="1264" name="Google Shape;1264;p43"/>
              <p:cNvSpPr/>
              <p:nvPr/>
            </p:nvSpPr>
            <p:spPr>
              <a:xfrm>
                <a:off x="6118298" y="5178681"/>
                <a:ext cx="112964" cy="166509"/>
              </a:xfrm>
              <a:custGeom>
                <a:avLst/>
                <a:gdLst/>
                <a:ahLst/>
                <a:cxnLst/>
                <a:rect l="l" t="t" r="r" b="b"/>
                <a:pathLst>
                  <a:path w="112964" h="166509" extrusionOk="0">
                    <a:moveTo>
                      <a:pt x="112796" y="164970"/>
                    </a:moveTo>
                    <a:cubicBezTo>
                      <a:pt x="80625" y="117548"/>
                      <a:pt x="48454" y="70126"/>
                      <a:pt x="16283" y="22583"/>
                    </a:cubicBezTo>
                    <a:cubicBezTo>
                      <a:pt x="11807" y="16051"/>
                      <a:pt x="7333" y="9397"/>
                      <a:pt x="2858" y="2865"/>
                    </a:cubicBezTo>
                    <a:cubicBezTo>
                      <a:pt x="-1617" y="-3668"/>
                      <a:pt x="318" y="2865"/>
                      <a:pt x="1043" y="3953"/>
                    </a:cubicBezTo>
                    <a:cubicBezTo>
                      <a:pt x="33215" y="51375"/>
                      <a:pt x="65386" y="98797"/>
                      <a:pt x="97557" y="146339"/>
                    </a:cubicBezTo>
                    <a:cubicBezTo>
                      <a:pt x="102032" y="152872"/>
                      <a:pt x="106507" y="159526"/>
                      <a:pt x="110982" y="166058"/>
                    </a:cubicBezTo>
                    <a:cubicBezTo>
                      <a:pt x="111708" y="167147"/>
                      <a:pt x="113522" y="166058"/>
                      <a:pt x="112796" y="164970"/>
                    </a:cubicBezTo>
                    <a:lnTo>
                      <a:pt x="112796" y="164970"/>
                    </a:ln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1265" name="Google Shape;1265;p43"/>
              <p:cNvSpPr/>
              <p:nvPr/>
            </p:nvSpPr>
            <p:spPr>
              <a:xfrm>
                <a:off x="5905238" y="5180732"/>
                <a:ext cx="113887" cy="165833"/>
              </a:xfrm>
              <a:custGeom>
                <a:avLst/>
                <a:gdLst/>
                <a:ahLst/>
                <a:cxnLst/>
                <a:rect l="l" t="t" r="r" b="b"/>
                <a:pathLst>
                  <a:path w="113887" h="165833" extrusionOk="0">
                    <a:moveTo>
                      <a:pt x="3539" y="163403"/>
                    </a:moveTo>
                    <a:cubicBezTo>
                      <a:pt x="35831" y="115981"/>
                      <a:pt x="68002" y="68559"/>
                      <a:pt x="100295" y="21259"/>
                    </a:cubicBezTo>
                    <a:cubicBezTo>
                      <a:pt x="104770" y="14726"/>
                      <a:pt x="109244" y="8073"/>
                      <a:pt x="113720" y="1540"/>
                    </a:cubicBezTo>
                    <a:cubicBezTo>
                      <a:pt x="114445" y="451"/>
                      <a:pt x="112631" y="-638"/>
                      <a:pt x="111905" y="451"/>
                    </a:cubicBezTo>
                    <a:cubicBezTo>
                      <a:pt x="79613" y="47873"/>
                      <a:pt x="47442" y="95294"/>
                      <a:pt x="15150" y="142595"/>
                    </a:cubicBezTo>
                    <a:cubicBezTo>
                      <a:pt x="10674" y="149128"/>
                      <a:pt x="6200" y="155781"/>
                      <a:pt x="1725" y="162314"/>
                    </a:cubicBezTo>
                    <a:cubicBezTo>
                      <a:pt x="-2750" y="168847"/>
                      <a:pt x="2813" y="164491"/>
                      <a:pt x="3539" y="163403"/>
                    </a:cubicBezTo>
                    <a:lnTo>
                      <a:pt x="3539" y="163403"/>
                    </a:ln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1266" name="Google Shape;1266;p43"/>
              <p:cNvSpPr/>
              <p:nvPr/>
            </p:nvSpPr>
            <p:spPr>
              <a:xfrm>
                <a:off x="5772351" y="5318470"/>
                <a:ext cx="143451" cy="42337"/>
              </a:xfrm>
              <a:custGeom>
                <a:avLst/>
                <a:gdLst/>
                <a:ahLst/>
                <a:cxnLst/>
                <a:rect l="l" t="t" r="r" b="b"/>
                <a:pathLst>
                  <a:path w="143451" h="42337" extrusionOk="0">
                    <a:moveTo>
                      <a:pt x="38339" y="26996"/>
                    </a:moveTo>
                    <a:cubicBezTo>
                      <a:pt x="39549" y="26391"/>
                      <a:pt x="40879" y="26632"/>
                      <a:pt x="42089" y="26996"/>
                    </a:cubicBezTo>
                    <a:cubicBezTo>
                      <a:pt x="50313" y="28568"/>
                      <a:pt x="58537" y="30020"/>
                      <a:pt x="66761" y="31593"/>
                    </a:cubicBezTo>
                    <a:cubicBezTo>
                      <a:pt x="81880" y="34375"/>
                      <a:pt x="96877" y="37157"/>
                      <a:pt x="111995" y="39940"/>
                    </a:cubicBezTo>
                    <a:cubicBezTo>
                      <a:pt x="112358" y="39940"/>
                      <a:pt x="112600" y="39940"/>
                      <a:pt x="112963" y="40061"/>
                    </a:cubicBezTo>
                    <a:cubicBezTo>
                      <a:pt x="112963" y="40061"/>
                      <a:pt x="112963" y="40061"/>
                      <a:pt x="112963" y="40061"/>
                    </a:cubicBezTo>
                    <a:cubicBezTo>
                      <a:pt x="114898" y="40303"/>
                      <a:pt x="116954" y="40666"/>
                      <a:pt x="118889" y="40908"/>
                    </a:cubicBezTo>
                    <a:cubicBezTo>
                      <a:pt x="119614" y="40908"/>
                      <a:pt x="120461" y="40908"/>
                      <a:pt x="121187" y="41149"/>
                    </a:cubicBezTo>
                    <a:cubicBezTo>
                      <a:pt x="122275" y="41270"/>
                      <a:pt x="123364" y="41513"/>
                      <a:pt x="124573" y="41633"/>
                    </a:cubicBezTo>
                    <a:cubicBezTo>
                      <a:pt x="125178" y="41633"/>
                      <a:pt x="125904" y="41633"/>
                      <a:pt x="126508" y="41633"/>
                    </a:cubicBezTo>
                    <a:cubicBezTo>
                      <a:pt x="127476" y="41633"/>
                      <a:pt x="128443" y="41754"/>
                      <a:pt x="129290" y="41875"/>
                    </a:cubicBezTo>
                    <a:cubicBezTo>
                      <a:pt x="129653" y="41875"/>
                      <a:pt x="130137" y="41996"/>
                      <a:pt x="130500" y="41996"/>
                    </a:cubicBezTo>
                    <a:cubicBezTo>
                      <a:pt x="131225" y="41996"/>
                      <a:pt x="131951" y="41996"/>
                      <a:pt x="132556" y="42238"/>
                    </a:cubicBezTo>
                    <a:cubicBezTo>
                      <a:pt x="135700" y="42722"/>
                      <a:pt x="138361" y="41392"/>
                      <a:pt x="140659" y="39456"/>
                    </a:cubicBezTo>
                    <a:cubicBezTo>
                      <a:pt x="141143" y="39093"/>
                      <a:pt x="141505" y="38609"/>
                      <a:pt x="141868" y="38125"/>
                    </a:cubicBezTo>
                    <a:lnTo>
                      <a:pt x="141263" y="37520"/>
                    </a:lnTo>
                    <a:cubicBezTo>
                      <a:pt x="142715" y="35827"/>
                      <a:pt x="143561" y="33891"/>
                      <a:pt x="143441" y="31471"/>
                    </a:cubicBezTo>
                    <a:cubicBezTo>
                      <a:pt x="143199" y="28689"/>
                      <a:pt x="142231" y="26391"/>
                      <a:pt x="140175" y="24455"/>
                    </a:cubicBezTo>
                    <a:cubicBezTo>
                      <a:pt x="138119" y="22519"/>
                      <a:pt x="135700" y="21310"/>
                      <a:pt x="133039" y="20584"/>
                    </a:cubicBezTo>
                    <a:cubicBezTo>
                      <a:pt x="128806" y="19374"/>
                      <a:pt x="124573" y="19011"/>
                      <a:pt x="120219" y="18407"/>
                    </a:cubicBezTo>
                    <a:cubicBezTo>
                      <a:pt x="119856" y="18407"/>
                      <a:pt x="119493" y="18407"/>
                      <a:pt x="119131" y="18285"/>
                    </a:cubicBezTo>
                    <a:lnTo>
                      <a:pt x="117921" y="17197"/>
                    </a:lnTo>
                    <a:cubicBezTo>
                      <a:pt x="117921" y="17318"/>
                      <a:pt x="117921" y="17438"/>
                      <a:pt x="117921" y="17559"/>
                    </a:cubicBezTo>
                    <a:cubicBezTo>
                      <a:pt x="117679" y="17802"/>
                      <a:pt x="117558" y="17802"/>
                      <a:pt x="117316" y="18043"/>
                    </a:cubicBezTo>
                    <a:cubicBezTo>
                      <a:pt x="114293" y="17681"/>
                      <a:pt x="111269" y="17197"/>
                      <a:pt x="108246" y="16713"/>
                    </a:cubicBezTo>
                    <a:lnTo>
                      <a:pt x="108246" y="16713"/>
                    </a:lnTo>
                    <a:cubicBezTo>
                      <a:pt x="107399" y="16471"/>
                      <a:pt x="106552" y="16350"/>
                      <a:pt x="105706" y="16108"/>
                    </a:cubicBezTo>
                    <a:cubicBezTo>
                      <a:pt x="96514" y="14414"/>
                      <a:pt x="87443" y="12842"/>
                      <a:pt x="78251" y="11027"/>
                    </a:cubicBezTo>
                    <a:cubicBezTo>
                      <a:pt x="67003" y="8850"/>
                      <a:pt x="55876" y="6551"/>
                      <a:pt x="44629" y="4373"/>
                    </a:cubicBezTo>
                    <a:cubicBezTo>
                      <a:pt x="39791" y="3406"/>
                      <a:pt x="34953" y="2438"/>
                      <a:pt x="30115" y="1591"/>
                    </a:cubicBezTo>
                    <a:cubicBezTo>
                      <a:pt x="23584" y="502"/>
                      <a:pt x="17053" y="-344"/>
                      <a:pt x="10401" y="139"/>
                    </a:cubicBezTo>
                    <a:cubicBezTo>
                      <a:pt x="7499" y="382"/>
                      <a:pt x="4596" y="744"/>
                      <a:pt x="1693" y="1107"/>
                    </a:cubicBezTo>
                    <a:cubicBezTo>
                      <a:pt x="1088" y="1349"/>
                      <a:pt x="605" y="1591"/>
                      <a:pt x="0" y="1712"/>
                    </a:cubicBezTo>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grpSp>
          <p:nvGrpSpPr>
            <p:cNvPr id="1267" name="Google Shape;1267;p43"/>
            <p:cNvGrpSpPr/>
            <p:nvPr/>
          </p:nvGrpSpPr>
          <p:grpSpPr>
            <a:xfrm>
              <a:off x="6615687" y="5133568"/>
              <a:ext cx="269367" cy="473526"/>
              <a:chOff x="6615687" y="5133568"/>
              <a:chExt cx="269367" cy="473526"/>
            </a:xfrm>
          </p:grpSpPr>
          <p:sp>
            <p:nvSpPr>
              <p:cNvPr id="1268" name="Google Shape;1268;p43"/>
              <p:cNvSpPr/>
              <p:nvPr/>
            </p:nvSpPr>
            <p:spPr>
              <a:xfrm>
                <a:off x="6713721" y="5133568"/>
                <a:ext cx="78482" cy="78705"/>
              </a:xfrm>
              <a:custGeom>
                <a:avLst/>
                <a:gdLst/>
                <a:ahLst/>
                <a:cxnLst/>
                <a:rect l="l" t="t" r="r" b="b"/>
                <a:pathLst>
                  <a:path w="78482" h="78705" extrusionOk="0">
                    <a:moveTo>
                      <a:pt x="5386" y="60680"/>
                    </a:moveTo>
                    <a:cubicBezTo>
                      <a:pt x="12642" y="72293"/>
                      <a:pt x="23044" y="78463"/>
                      <a:pt x="36831" y="78463"/>
                    </a:cubicBezTo>
                    <a:cubicBezTo>
                      <a:pt x="37315" y="78463"/>
                      <a:pt x="37678" y="78463"/>
                      <a:pt x="38162" y="78463"/>
                    </a:cubicBezTo>
                    <a:cubicBezTo>
                      <a:pt x="38162" y="78463"/>
                      <a:pt x="38162" y="78705"/>
                      <a:pt x="38162" y="78705"/>
                    </a:cubicBezTo>
                    <a:cubicBezTo>
                      <a:pt x="41306" y="78342"/>
                      <a:pt x="44451" y="78100"/>
                      <a:pt x="47595" y="77616"/>
                    </a:cubicBezTo>
                    <a:cubicBezTo>
                      <a:pt x="54368" y="76648"/>
                      <a:pt x="60174" y="73624"/>
                      <a:pt x="65253" y="69269"/>
                    </a:cubicBezTo>
                    <a:cubicBezTo>
                      <a:pt x="71784" y="63583"/>
                      <a:pt x="75171" y="56204"/>
                      <a:pt x="77348" y="48098"/>
                    </a:cubicBezTo>
                    <a:cubicBezTo>
                      <a:pt x="78799" y="42292"/>
                      <a:pt x="78920" y="36485"/>
                      <a:pt x="77348" y="30678"/>
                    </a:cubicBezTo>
                    <a:cubicBezTo>
                      <a:pt x="75655" y="24508"/>
                      <a:pt x="72752" y="18823"/>
                      <a:pt x="68761" y="13984"/>
                    </a:cubicBezTo>
                    <a:cubicBezTo>
                      <a:pt x="63439" y="7452"/>
                      <a:pt x="56545" y="3338"/>
                      <a:pt x="48442" y="1282"/>
                    </a:cubicBezTo>
                    <a:cubicBezTo>
                      <a:pt x="43362" y="-49"/>
                      <a:pt x="38162" y="-291"/>
                      <a:pt x="32840" y="314"/>
                    </a:cubicBezTo>
                    <a:cubicBezTo>
                      <a:pt x="24253" y="1403"/>
                      <a:pt x="17480" y="6121"/>
                      <a:pt x="11070" y="11322"/>
                    </a:cubicBezTo>
                    <a:cubicBezTo>
                      <a:pt x="6837" y="16525"/>
                      <a:pt x="3571" y="22210"/>
                      <a:pt x="1274" y="28380"/>
                    </a:cubicBezTo>
                    <a:cubicBezTo>
                      <a:pt x="911" y="29227"/>
                      <a:pt x="790" y="30073"/>
                      <a:pt x="669" y="31042"/>
                    </a:cubicBezTo>
                    <a:cubicBezTo>
                      <a:pt x="-420" y="35759"/>
                      <a:pt x="64" y="40598"/>
                      <a:pt x="427" y="45316"/>
                    </a:cubicBezTo>
                    <a:cubicBezTo>
                      <a:pt x="790" y="50881"/>
                      <a:pt x="2725" y="55962"/>
                      <a:pt x="5628" y="60559"/>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1269" name="Google Shape;1269;p43"/>
              <p:cNvSpPr/>
              <p:nvPr/>
            </p:nvSpPr>
            <p:spPr>
              <a:xfrm>
                <a:off x="6615687" y="5225467"/>
                <a:ext cx="269367" cy="381627"/>
              </a:xfrm>
              <a:custGeom>
                <a:avLst/>
                <a:gdLst/>
                <a:ahLst/>
                <a:cxnLst/>
                <a:rect l="l" t="t" r="r" b="b"/>
                <a:pathLst>
                  <a:path w="269367" h="381627" extrusionOk="0">
                    <a:moveTo>
                      <a:pt x="266937" y="153871"/>
                    </a:moveTo>
                    <a:cubicBezTo>
                      <a:pt x="264518" y="148790"/>
                      <a:pt x="261373" y="144314"/>
                      <a:pt x="258350" y="139717"/>
                    </a:cubicBezTo>
                    <a:cubicBezTo>
                      <a:pt x="258108" y="139355"/>
                      <a:pt x="257866" y="138991"/>
                      <a:pt x="257624" y="138629"/>
                    </a:cubicBezTo>
                    <a:lnTo>
                      <a:pt x="257624" y="136451"/>
                    </a:lnTo>
                    <a:cubicBezTo>
                      <a:pt x="257624" y="136572"/>
                      <a:pt x="257382" y="136814"/>
                      <a:pt x="257261" y="136935"/>
                    </a:cubicBezTo>
                    <a:cubicBezTo>
                      <a:pt x="256898" y="136935"/>
                      <a:pt x="256656" y="136814"/>
                      <a:pt x="256294" y="136693"/>
                    </a:cubicBezTo>
                    <a:cubicBezTo>
                      <a:pt x="254117" y="133426"/>
                      <a:pt x="252060" y="130161"/>
                      <a:pt x="250004" y="126894"/>
                    </a:cubicBezTo>
                    <a:lnTo>
                      <a:pt x="250004" y="126894"/>
                    </a:lnTo>
                    <a:cubicBezTo>
                      <a:pt x="249400" y="125805"/>
                      <a:pt x="248916" y="124838"/>
                      <a:pt x="248311" y="123870"/>
                    </a:cubicBezTo>
                    <a:cubicBezTo>
                      <a:pt x="242264" y="113587"/>
                      <a:pt x="236096" y="103425"/>
                      <a:pt x="230169" y="93142"/>
                    </a:cubicBezTo>
                    <a:cubicBezTo>
                      <a:pt x="222792" y="80561"/>
                      <a:pt x="215656" y="67859"/>
                      <a:pt x="208399" y="55278"/>
                    </a:cubicBezTo>
                    <a:cubicBezTo>
                      <a:pt x="205255" y="49834"/>
                      <a:pt x="202231" y="44269"/>
                      <a:pt x="198845" y="38946"/>
                    </a:cubicBezTo>
                    <a:cubicBezTo>
                      <a:pt x="194370" y="31809"/>
                      <a:pt x="189774" y="24792"/>
                      <a:pt x="183727" y="18744"/>
                    </a:cubicBezTo>
                    <a:cubicBezTo>
                      <a:pt x="181066" y="16082"/>
                      <a:pt x="178163" y="13662"/>
                      <a:pt x="175502" y="11122"/>
                    </a:cubicBezTo>
                    <a:cubicBezTo>
                      <a:pt x="174898" y="10759"/>
                      <a:pt x="174172" y="10397"/>
                      <a:pt x="173567" y="10033"/>
                    </a:cubicBezTo>
                    <a:cubicBezTo>
                      <a:pt x="169092" y="7251"/>
                      <a:pt x="164375" y="4953"/>
                      <a:pt x="159296" y="3380"/>
                    </a:cubicBezTo>
                    <a:cubicBezTo>
                      <a:pt x="148532" y="-128"/>
                      <a:pt x="137526" y="-612"/>
                      <a:pt x="126278" y="598"/>
                    </a:cubicBezTo>
                    <a:cubicBezTo>
                      <a:pt x="121198" y="1202"/>
                      <a:pt x="116239" y="2049"/>
                      <a:pt x="111160" y="2896"/>
                    </a:cubicBezTo>
                    <a:cubicBezTo>
                      <a:pt x="110555" y="3259"/>
                      <a:pt x="109829" y="3622"/>
                      <a:pt x="109225" y="3864"/>
                    </a:cubicBezTo>
                    <a:cubicBezTo>
                      <a:pt x="105112" y="5315"/>
                      <a:pt x="101242" y="7130"/>
                      <a:pt x="97493" y="9549"/>
                    </a:cubicBezTo>
                    <a:cubicBezTo>
                      <a:pt x="89027" y="14872"/>
                      <a:pt x="82496" y="22010"/>
                      <a:pt x="76811" y="30115"/>
                    </a:cubicBezTo>
                    <a:cubicBezTo>
                      <a:pt x="68103" y="42455"/>
                      <a:pt x="60484" y="55398"/>
                      <a:pt x="52985" y="68343"/>
                    </a:cubicBezTo>
                    <a:cubicBezTo>
                      <a:pt x="48752" y="75601"/>
                      <a:pt x="44640" y="82981"/>
                      <a:pt x="40165" y="90118"/>
                    </a:cubicBezTo>
                    <a:cubicBezTo>
                      <a:pt x="36416" y="96167"/>
                      <a:pt x="32908" y="102215"/>
                      <a:pt x="29522" y="108385"/>
                    </a:cubicBezTo>
                    <a:cubicBezTo>
                      <a:pt x="27103" y="112740"/>
                      <a:pt x="24563" y="116974"/>
                      <a:pt x="22023" y="121209"/>
                    </a:cubicBezTo>
                    <a:cubicBezTo>
                      <a:pt x="19000" y="126048"/>
                      <a:pt x="15976" y="130765"/>
                      <a:pt x="12953" y="135483"/>
                    </a:cubicBezTo>
                    <a:cubicBezTo>
                      <a:pt x="12590" y="135483"/>
                      <a:pt x="12469" y="135725"/>
                      <a:pt x="11985" y="135725"/>
                    </a:cubicBezTo>
                    <a:cubicBezTo>
                      <a:pt x="11985" y="135604"/>
                      <a:pt x="11743" y="135483"/>
                      <a:pt x="11622" y="135241"/>
                    </a:cubicBezTo>
                    <a:lnTo>
                      <a:pt x="11622" y="137419"/>
                    </a:lnTo>
                    <a:cubicBezTo>
                      <a:pt x="11380" y="137782"/>
                      <a:pt x="11138" y="138145"/>
                      <a:pt x="10896" y="138508"/>
                    </a:cubicBezTo>
                    <a:cubicBezTo>
                      <a:pt x="7873" y="143104"/>
                      <a:pt x="4607" y="147581"/>
                      <a:pt x="2309" y="152662"/>
                    </a:cubicBezTo>
                    <a:cubicBezTo>
                      <a:pt x="737" y="155928"/>
                      <a:pt x="-110" y="159194"/>
                      <a:pt x="11" y="162823"/>
                    </a:cubicBezTo>
                    <a:cubicBezTo>
                      <a:pt x="132" y="166453"/>
                      <a:pt x="1584" y="169356"/>
                      <a:pt x="4003" y="171896"/>
                    </a:cubicBezTo>
                    <a:cubicBezTo>
                      <a:pt x="6180" y="174074"/>
                      <a:pt x="8720" y="174921"/>
                      <a:pt x="11622" y="174800"/>
                    </a:cubicBezTo>
                    <a:lnTo>
                      <a:pt x="11622" y="175888"/>
                    </a:lnTo>
                    <a:cubicBezTo>
                      <a:pt x="12348" y="175888"/>
                      <a:pt x="13073" y="175888"/>
                      <a:pt x="13920" y="175888"/>
                    </a:cubicBezTo>
                    <a:cubicBezTo>
                      <a:pt x="17790" y="175405"/>
                      <a:pt x="21177" y="173953"/>
                      <a:pt x="23475" y="170445"/>
                    </a:cubicBezTo>
                    <a:cubicBezTo>
                      <a:pt x="23959" y="169719"/>
                      <a:pt x="24563" y="168993"/>
                      <a:pt x="25047" y="168267"/>
                    </a:cubicBezTo>
                    <a:cubicBezTo>
                      <a:pt x="25289" y="167783"/>
                      <a:pt x="25652" y="167420"/>
                      <a:pt x="25894" y="166936"/>
                    </a:cubicBezTo>
                    <a:cubicBezTo>
                      <a:pt x="28675" y="163428"/>
                      <a:pt x="31336" y="159920"/>
                      <a:pt x="33876" y="156170"/>
                    </a:cubicBezTo>
                    <a:cubicBezTo>
                      <a:pt x="35327" y="154113"/>
                      <a:pt x="36658" y="151936"/>
                      <a:pt x="38109" y="149758"/>
                    </a:cubicBezTo>
                    <a:cubicBezTo>
                      <a:pt x="38109" y="149274"/>
                      <a:pt x="37988" y="148911"/>
                      <a:pt x="37867" y="148428"/>
                    </a:cubicBezTo>
                    <a:cubicBezTo>
                      <a:pt x="38956" y="146855"/>
                      <a:pt x="40044" y="145161"/>
                      <a:pt x="41012" y="143589"/>
                    </a:cubicBezTo>
                    <a:cubicBezTo>
                      <a:pt x="49720" y="129313"/>
                      <a:pt x="58307" y="115039"/>
                      <a:pt x="66894" y="100643"/>
                    </a:cubicBezTo>
                    <a:cubicBezTo>
                      <a:pt x="72216" y="91570"/>
                      <a:pt x="77416" y="82376"/>
                      <a:pt x="82738" y="73303"/>
                    </a:cubicBezTo>
                    <a:cubicBezTo>
                      <a:pt x="83342" y="72214"/>
                      <a:pt x="83947" y="71246"/>
                      <a:pt x="84673" y="70279"/>
                    </a:cubicBezTo>
                    <a:cubicBezTo>
                      <a:pt x="86971" y="66891"/>
                      <a:pt x="90357" y="67012"/>
                      <a:pt x="93018" y="68705"/>
                    </a:cubicBezTo>
                    <a:cubicBezTo>
                      <a:pt x="94469" y="69553"/>
                      <a:pt x="95679" y="70641"/>
                      <a:pt x="96767" y="71488"/>
                    </a:cubicBezTo>
                    <a:cubicBezTo>
                      <a:pt x="96767" y="72214"/>
                      <a:pt x="96767" y="72698"/>
                      <a:pt x="96767" y="73061"/>
                    </a:cubicBezTo>
                    <a:cubicBezTo>
                      <a:pt x="96405" y="74392"/>
                      <a:pt x="95921" y="75601"/>
                      <a:pt x="95437" y="76811"/>
                    </a:cubicBezTo>
                    <a:cubicBezTo>
                      <a:pt x="93986" y="80319"/>
                      <a:pt x="92292" y="83707"/>
                      <a:pt x="90962" y="87215"/>
                    </a:cubicBezTo>
                    <a:cubicBezTo>
                      <a:pt x="87092" y="97619"/>
                      <a:pt x="83463" y="108143"/>
                      <a:pt x="79835" y="118668"/>
                    </a:cubicBezTo>
                    <a:cubicBezTo>
                      <a:pt x="76449" y="128587"/>
                      <a:pt x="73304" y="138629"/>
                      <a:pt x="69918" y="148669"/>
                    </a:cubicBezTo>
                    <a:cubicBezTo>
                      <a:pt x="64838" y="163791"/>
                      <a:pt x="59758" y="178913"/>
                      <a:pt x="54679" y="194034"/>
                    </a:cubicBezTo>
                    <a:cubicBezTo>
                      <a:pt x="49720" y="208915"/>
                      <a:pt x="44761" y="223673"/>
                      <a:pt x="39923" y="238553"/>
                    </a:cubicBezTo>
                    <a:cubicBezTo>
                      <a:pt x="39077" y="241093"/>
                      <a:pt x="38109" y="243634"/>
                      <a:pt x="37383" y="246295"/>
                    </a:cubicBezTo>
                    <a:cubicBezTo>
                      <a:pt x="37021" y="247505"/>
                      <a:pt x="36416" y="248956"/>
                      <a:pt x="37383" y="250166"/>
                    </a:cubicBezTo>
                    <a:cubicBezTo>
                      <a:pt x="37746" y="250166"/>
                      <a:pt x="37988" y="250408"/>
                      <a:pt x="38230" y="250408"/>
                    </a:cubicBezTo>
                    <a:cubicBezTo>
                      <a:pt x="56493" y="250408"/>
                      <a:pt x="74755" y="250408"/>
                      <a:pt x="92897" y="250408"/>
                    </a:cubicBezTo>
                    <a:cubicBezTo>
                      <a:pt x="94711" y="250408"/>
                      <a:pt x="96525" y="250408"/>
                      <a:pt x="98219" y="250892"/>
                    </a:cubicBezTo>
                    <a:cubicBezTo>
                      <a:pt x="99428" y="252949"/>
                      <a:pt x="98944" y="255126"/>
                      <a:pt x="98944" y="257183"/>
                    </a:cubicBezTo>
                    <a:cubicBezTo>
                      <a:pt x="98944" y="260086"/>
                      <a:pt x="98702" y="262868"/>
                      <a:pt x="98702" y="265772"/>
                    </a:cubicBezTo>
                    <a:cubicBezTo>
                      <a:pt x="98702" y="298072"/>
                      <a:pt x="98702" y="330372"/>
                      <a:pt x="98461" y="362551"/>
                    </a:cubicBezTo>
                    <a:cubicBezTo>
                      <a:pt x="98461" y="367027"/>
                      <a:pt x="99065" y="371261"/>
                      <a:pt x="101363" y="375132"/>
                    </a:cubicBezTo>
                    <a:cubicBezTo>
                      <a:pt x="101605" y="375374"/>
                      <a:pt x="101847" y="375737"/>
                      <a:pt x="102089" y="375979"/>
                    </a:cubicBezTo>
                    <a:cubicBezTo>
                      <a:pt x="102331" y="376342"/>
                      <a:pt x="102694" y="376705"/>
                      <a:pt x="102936" y="376947"/>
                    </a:cubicBezTo>
                    <a:cubicBezTo>
                      <a:pt x="103298" y="377310"/>
                      <a:pt x="103540" y="377673"/>
                      <a:pt x="103903" y="377914"/>
                    </a:cubicBezTo>
                    <a:cubicBezTo>
                      <a:pt x="104508" y="378519"/>
                      <a:pt x="105112" y="379003"/>
                      <a:pt x="105838" y="379608"/>
                    </a:cubicBezTo>
                    <a:lnTo>
                      <a:pt x="105838" y="379608"/>
                    </a:lnTo>
                    <a:cubicBezTo>
                      <a:pt x="108862" y="381060"/>
                      <a:pt x="112006" y="381907"/>
                      <a:pt x="115393" y="381544"/>
                    </a:cubicBezTo>
                    <a:cubicBezTo>
                      <a:pt x="123012" y="380818"/>
                      <a:pt x="129060" y="374527"/>
                      <a:pt x="129301" y="366906"/>
                    </a:cubicBezTo>
                    <a:cubicBezTo>
                      <a:pt x="129301" y="364002"/>
                      <a:pt x="129301" y="361220"/>
                      <a:pt x="129301" y="358317"/>
                    </a:cubicBezTo>
                    <a:cubicBezTo>
                      <a:pt x="129301" y="322993"/>
                      <a:pt x="129301" y="287547"/>
                      <a:pt x="129181" y="252223"/>
                    </a:cubicBezTo>
                    <a:cubicBezTo>
                      <a:pt x="129181" y="251618"/>
                      <a:pt x="129181" y="251134"/>
                      <a:pt x="129301" y="250650"/>
                    </a:cubicBezTo>
                    <a:cubicBezTo>
                      <a:pt x="129785" y="250408"/>
                      <a:pt x="130027" y="250166"/>
                      <a:pt x="130269" y="250287"/>
                    </a:cubicBezTo>
                    <a:cubicBezTo>
                      <a:pt x="132930" y="250287"/>
                      <a:pt x="135712" y="250408"/>
                      <a:pt x="138372" y="250529"/>
                    </a:cubicBezTo>
                    <a:cubicBezTo>
                      <a:pt x="138977" y="250529"/>
                      <a:pt x="139582" y="250529"/>
                      <a:pt x="140186" y="250529"/>
                    </a:cubicBezTo>
                    <a:cubicBezTo>
                      <a:pt x="142605" y="250408"/>
                      <a:pt x="142847" y="250529"/>
                      <a:pt x="142726" y="252949"/>
                    </a:cubicBezTo>
                    <a:cubicBezTo>
                      <a:pt x="142726" y="254280"/>
                      <a:pt x="142847" y="255610"/>
                      <a:pt x="142847" y="256941"/>
                    </a:cubicBezTo>
                    <a:cubicBezTo>
                      <a:pt x="142847" y="291177"/>
                      <a:pt x="142847" y="325533"/>
                      <a:pt x="142847" y="359768"/>
                    </a:cubicBezTo>
                    <a:cubicBezTo>
                      <a:pt x="142847" y="363640"/>
                      <a:pt x="142605" y="367632"/>
                      <a:pt x="143694" y="371382"/>
                    </a:cubicBezTo>
                    <a:cubicBezTo>
                      <a:pt x="144903" y="374164"/>
                      <a:pt x="146234" y="376826"/>
                      <a:pt x="148411" y="379003"/>
                    </a:cubicBezTo>
                    <a:cubicBezTo>
                      <a:pt x="150467" y="379971"/>
                      <a:pt x="152523" y="380818"/>
                      <a:pt x="154821" y="381181"/>
                    </a:cubicBezTo>
                    <a:cubicBezTo>
                      <a:pt x="159901" y="381786"/>
                      <a:pt x="164255" y="380213"/>
                      <a:pt x="168125" y="376826"/>
                    </a:cubicBezTo>
                    <a:cubicBezTo>
                      <a:pt x="171390" y="373923"/>
                      <a:pt x="172600" y="370051"/>
                      <a:pt x="172721" y="365938"/>
                    </a:cubicBezTo>
                    <a:cubicBezTo>
                      <a:pt x="172842" y="363277"/>
                      <a:pt x="172721" y="360494"/>
                      <a:pt x="172721" y="357833"/>
                    </a:cubicBezTo>
                    <a:cubicBezTo>
                      <a:pt x="172479" y="322750"/>
                      <a:pt x="172237" y="287668"/>
                      <a:pt x="171995" y="252586"/>
                    </a:cubicBezTo>
                    <a:cubicBezTo>
                      <a:pt x="171995" y="251981"/>
                      <a:pt x="171995" y="251376"/>
                      <a:pt x="171995" y="250529"/>
                    </a:cubicBezTo>
                    <a:cubicBezTo>
                      <a:pt x="172842" y="250408"/>
                      <a:pt x="173567" y="250166"/>
                      <a:pt x="174172" y="250166"/>
                    </a:cubicBezTo>
                    <a:cubicBezTo>
                      <a:pt x="192072" y="250166"/>
                      <a:pt x="209972" y="250166"/>
                      <a:pt x="227992" y="250046"/>
                    </a:cubicBezTo>
                    <a:cubicBezTo>
                      <a:pt x="228234" y="250046"/>
                      <a:pt x="228597" y="250046"/>
                      <a:pt x="228839" y="250166"/>
                    </a:cubicBezTo>
                    <a:cubicBezTo>
                      <a:pt x="229686" y="249803"/>
                      <a:pt x="229686" y="249077"/>
                      <a:pt x="229807" y="248351"/>
                    </a:cubicBezTo>
                    <a:cubicBezTo>
                      <a:pt x="228234" y="243150"/>
                      <a:pt x="226783" y="237948"/>
                      <a:pt x="225211" y="232746"/>
                    </a:cubicBezTo>
                    <a:cubicBezTo>
                      <a:pt x="219768" y="215205"/>
                      <a:pt x="214326" y="197785"/>
                      <a:pt x="208762" y="180244"/>
                    </a:cubicBezTo>
                    <a:cubicBezTo>
                      <a:pt x="204287" y="165727"/>
                      <a:pt x="199812" y="151210"/>
                      <a:pt x="195095" y="136814"/>
                    </a:cubicBezTo>
                    <a:cubicBezTo>
                      <a:pt x="193402" y="131491"/>
                      <a:pt x="191467" y="126289"/>
                      <a:pt x="189774" y="120966"/>
                    </a:cubicBezTo>
                    <a:cubicBezTo>
                      <a:pt x="186871" y="111893"/>
                      <a:pt x="183969" y="102941"/>
                      <a:pt x="180945" y="93989"/>
                    </a:cubicBezTo>
                    <a:cubicBezTo>
                      <a:pt x="178889" y="87699"/>
                      <a:pt x="176591" y="81529"/>
                      <a:pt x="173688" y="75480"/>
                    </a:cubicBezTo>
                    <a:cubicBezTo>
                      <a:pt x="172842" y="73666"/>
                      <a:pt x="172237" y="71851"/>
                      <a:pt x="172963" y="69915"/>
                    </a:cubicBezTo>
                    <a:cubicBezTo>
                      <a:pt x="175466" y="68621"/>
                      <a:pt x="178163" y="68101"/>
                      <a:pt x="181066" y="68343"/>
                    </a:cubicBezTo>
                    <a:cubicBezTo>
                      <a:pt x="182638" y="69069"/>
                      <a:pt x="183485" y="70520"/>
                      <a:pt x="184331" y="71972"/>
                    </a:cubicBezTo>
                    <a:cubicBezTo>
                      <a:pt x="189774" y="81166"/>
                      <a:pt x="195216" y="90360"/>
                      <a:pt x="200659" y="99554"/>
                    </a:cubicBezTo>
                    <a:cubicBezTo>
                      <a:pt x="210576" y="116370"/>
                      <a:pt x="220494" y="133306"/>
                      <a:pt x="230532" y="150000"/>
                    </a:cubicBezTo>
                    <a:cubicBezTo>
                      <a:pt x="230774" y="150363"/>
                      <a:pt x="231016" y="150605"/>
                      <a:pt x="231137" y="150968"/>
                    </a:cubicBezTo>
                    <a:cubicBezTo>
                      <a:pt x="231137" y="150968"/>
                      <a:pt x="231137" y="151089"/>
                      <a:pt x="231137" y="151210"/>
                    </a:cubicBezTo>
                    <a:cubicBezTo>
                      <a:pt x="232588" y="153387"/>
                      <a:pt x="233919" y="155444"/>
                      <a:pt x="235370" y="157621"/>
                    </a:cubicBezTo>
                    <a:cubicBezTo>
                      <a:pt x="235975" y="158468"/>
                      <a:pt x="236580" y="159194"/>
                      <a:pt x="237184" y="160041"/>
                    </a:cubicBezTo>
                    <a:cubicBezTo>
                      <a:pt x="238031" y="161250"/>
                      <a:pt x="238757" y="162460"/>
                      <a:pt x="239603" y="163670"/>
                    </a:cubicBezTo>
                    <a:cubicBezTo>
                      <a:pt x="240087" y="164396"/>
                      <a:pt x="240692" y="164880"/>
                      <a:pt x="241296" y="165484"/>
                    </a:cubicBezTo>
                    <a:cubicBezTo>
                      <a:pt x="242022" y="166453"/>
                      <a:pt x="242748" y="167420"/>
                      <a:pt x="243473" y="168388"/>
                    </a:cubicBezTo>
                    <a:cubicBezTo>
                      <a:pt x="243715" y="168872"/>
                      <a:pt x="244078" y="169235"/>
                      <a:pt x="244320" y="169719"/>
                    </a:cubicBezTo>
                    <a:cubicBezTo>
                      <a:pt x="244804" y="170445"/>
                      <a:pt x="245408" y="171170"/>
                      <a:pt x="245892" y="171896"/>
                    </a:cubicBezTo>
                    <a:cubicBezTo>
                      <a:pt x="248190" y="175283"/>
                      <a:pt x="251456" y="176735"/>
                      <a:pt x="255447" y="177340"/>
                    </a:cubicBezTo>
                    <a:cubicBezTo>
                      <a:pt x="256173" y="177340"/>
                      <a:pt x="257019" y="177461"/>
                      <a:pt x="257745" y="177340"/>
                    </a:cubicBezTo>
                    <a:lnTo>
                      <a:pt x="257745" y="176252"/>
                    </a:lnTo>
                    <a:cubicBezTo>
                      <a:pt x="260648" y="176252"/>
                      <a:pt x="263187" y="175526"/>
                      <a:pt x="265364" y="173348"/>
                    </a:cubicBezTo>
                    <a:cubicBezTo>
                      <a:pt x="267783" y="170808"/>
                      <a:pt x="269235" y="167904"/>
                      <a:pt x="269356" y="164275"/>
                    </a:cubicBezTo>
                    <a:cubicBezTo>
                      <a:pt x="269477" y="160646"/>
                      <a:pt x="268630" y="157380"/>
                      <a:pt x="267058" y="154113"/>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grpSp>
          <p:nvGrpSpPr>
            <p:cNvPr id="1270" name="Google Shape;1270;p43"/>
            <p:cNvGrpSpPr/>
            <p:nvPr/>
          </p:nvGrpSpPr>
          <p:grpSpPr>
            <a:xfrm>
              <a:off x="6890349" y="5271792"/>
              <a:ext cx="197760" cy="335077"/>
              <a:chOff x="6890349" y="5271792"/>
              <a:chExt cx="197760" cy="335077"/>
            </a:xfrm>
          </p:grpSpPr>
          <p:sp>
            <p:nvSpPr>
              <p:cNvPr id="1271" name="Google Shape;1271;p43"/>
              <p:cNvSpPr/>
              <p:nvPr/>
            </p:nvSpPr>
            <p:spPr>
              <a:xfrm>
                <a:off x="6962085" y="5271792"/>
                <a:ext cx="56360" cy="58309"/>
              </a:xfrm>
              <a:custGeom>
                <a:avLst/>
                <a:gdLst/>
                <a:ahLst/>
                <a:cxnLst/>
                <a:rect l="l" t="t" r="r" b="b"/>
                <a:pathLst>
                  <a:path w="56360" h="58309" extrusionOk="0">
                    <a:moveTo>
                      <a:pt x="44024" y="52866"/>
                    </a:moveTo>
                    <a:cubicBezTo>
                      <a:pt x="44145" y="52866"/>
                      <a:pt x="44266" y="52745"/>
                      <a:pt x="44508" y="52745"/>
                    </a:cubicBezTo>
                    <a:cubicBezTo>
                      <a:pt x="47289" y="50084"/>
                      <a:pt x="49950" y="47180"/>
                      <a:pt x="51885" y="43914"/>
                    </a:cubicBezTo>
                    <a:cubicBezTo>
                      <a:pt x="52490" y="42946"/>
                      <a:pt x="52974" y="41978"/>
                      <a:pt x="53337" y="41011"/>
                    </a:cubicBezTo>
                    <a:cubicBezTo>
                      <a:pt x="54183" y="38954"/>
                      <a:pt x="55030" y="36776"/>
                      <a:pt x="55877" y="34720"/>
                    </a:cubicBezTo>
                    <a:lnTo>
                      <a:pt x="55877" y="34720"/>
                    </a:lnTo>
                    <a:cubicBezTo>
                      <a:pt x="55877" y="34357"/>
                      <a:pt x="55877" y="33994"/>
                      <a:pt x="55877" y="33510"/>
                    </a:cubicBezTo>
                    <a:cubicBezTo>
                      <a:pt x="55877" y="33268"/>
                      <a:pt x="55877" y="33026"/>
                      <a:pt x="55877" y="32905"/>
                    </a:cubicBezTo>
                    <a:cubicBezTo>
                      <a:pt x="55756" y="31938"/>
                      <a:pt x="55877" y="31090"/>
                      <a:pt x="56360" y="30243"/>
                    </a:cubicBezTo>
                    <a:cubicBezTo>
                      <a:pt x="56360" y="28429"/>
                      <a:pt x="56360" y="26735"/>
                      <a:pt x="56360" y="24921"/>
                    </a:cubicBezTo>
                    <a:cubicBezTo>
                      <a:pt x="56360" y="24679"/>
                      <a:pt x="56118" y="24437"/>
                      <a:pt x="56118" y="24195"/>
                    </a:cubicBezTo>
                    <a:cubicBezTo>
                      <a:pt x="56118" y="23590"/>
                      <a:pt x="55877" y="22865"/>
                      <a:pt x="55877" y="22260"/>
                    </a:cubicBezTo>
                    <a:cubicBezTo>
                      <a:pt x="55877" y="21896"/>
                      <a:pt x="55877" y="21534"/>
                      <a:pt x="55877" y="21170"/>
                    </a:cubicBezTo>
                    <a:cubicBezTo>
                      <a:pt x="55756" y="20808"/>
                      <a:pt x="55514" y="20566"/>
                      <a:pt x="55393" y="20203"/>
                    </a:cubicBezTo>
                    <a:cubicBezTo>
                      <a:pt x="55393" y="20082"/>
                      <a:pt x="55272" y="19840"/>
                      <a:pt x="55393" y="19598"/>
                    </a:cubicBezTo>
                    <a:cubicBezTo>
                      <a:pt x="54788" y="19235"/>
                      <a:pt x="54788" y="18751"/>
                      <a:pt x="54788" y="18146"/>
                    </a:cubicBezTo>
                    <a:cubicBezTo>
                      <a:pt x="54788" y="18146"/>
                      <a:pt x="54788" y="18146"/>
                      <a:pt x="54788" y="18146"/>
                    </a:cubicBezTo>
                    <a:cubicBezTo>
                      <a:pt x="53579" y="16090"/>
                      <a:pt x="52369" y="14033"/>
                      <a:pt x="51160" y="12097"/>
                    </a:cubicBezTo>
                    <a:cubicBezTo>
                      <a:pt x="49829" y="9799"/>
                      <a:pt x="48015" y="7984"/>
                      <a:pt x="46080" y="6291"/>
                    </a:cubicBezTo>
                    <a:cubicBezTo>
                      <a:pt x="45838" y="6049"/>
                      <a:pt x="45717" y="5807"/>
                      <a:pt x="45475" y="5565"/>
                    </a:cubicBezTo>
                    <a:cubicBezTo>
                      <a:pt x="41000" y="2541"/>
                      <a:pt x="36163" y="484"/>
                      <a:pt x="30720" y="0"/>
                    </a:cubicBezTo>
                    <a:cubicBezTo>
                      <a:pt x="29148" y="0"/>
                      <a:pt x="27696" y="0"/>
                      <a:pt x="26124" y="0"/>
                    </a:cubicBezTo>
                    <a:lnTo>
                      <a:pt x="26124" y="0"/>
                    </a:lnTo>
                    <a:cubicBezTo>
                      <a:pt x="25640" y="0"/>
                      <a:pt x="25157" y="0"/>
                      <a:pt x="24673" y="0"/>
                    </a:cubicBezTo>
                    <a:cubicBezTo>
                      <a:pt x="24068" y="0"/>
                      <a:pt x="23342" y="0"/>
                      <a:pt x="22738" y="121"/>
                    </a:cubicBezTo>
                    <a:cubicBezTo>
                      <a:pt x="22375" y="121"/>
                      <a:pt x="22012" y="121"/>
                      <a:pt x="21528" y="121"/>
                    </a:cubicBezTo>
                    <a:cubicBezTo>
                      <a:pt x="21165" y="605"/>
                      <a:pt x="20561" y="726"/>
                      <a:pt x="20077" y="726"/>
                    </a:cubicBezTo>
                    <a:lnTo>
                      <a:pt x="19835" y="726"/>
                    </a:lnTo>
                    <a:cubicBezTo>
                      <a:pt x="19835" y="726"/>
                      <a:pt x="19593" y="726"/>
                      <a:pt x="19593" y="726"/>
                    </a:cubicBezTo>
                    <a:cubicBezTo>
                      <a:pt x="19351" y="847"/>
                      <a:pt x="19109" y="1089"/>
                      <a:pt x="18746" y="1210"/>
                    </a:cubicBezTo>
                    <a:cubicBezTo>
                      <a:pt x="18263" y="1210"/>
                      <a:pt x="17900" y="1331"/>
                      <a:pt x="17416" y="1452"/>
                    </a:cubicBezTo>
                    <a:cubicBezTo>
                      <a:pt x="17174" y="2057"/>
                      <a:pt x="16570" y="2057"/>
                      <a:pt x="16086" y="2057"/>
                    </a:cubicBezTo>
                    <a:lnTo>
                      <a:pt x="16086" y="2057"/>
                    </a:lnTo>
                    <a:cubicBezTo>
                      <a:pt x="14876" y="2904"/>
                      <a:pt x="13667" y="3871"/>
                      <a:pt x="12094" y="4114"/>
                    </a:cubicBezTo>
                    <a:lnTo>
                      <a:pt x="12094" y="4114"/>
                    </a:lnTo>
                    <a:cubicBezTo>
                      <a:pt x="11853" y="4355"/>
                      <a:pt x="11611" y="4476"/>
                      <a:pt x="11369" y="4718"/>
                    </a:cubicBezTo>
                    <a:lnTo>
                      <a:pt x="11369" y="4718"/>
                    </a:lnTo>
                    <a:cubicBezTo>
                      <a:pt x="11127" y="4960"/>
                      <a:pt x="10885" y="5081"/>
                      <a:pt x="10643" y="5323"/>
                    </a:cubicBezTo>
                    <a:lnTo>
                      <a:pt x="10643" y="5323"/>
                    </a:lnTo>
                    <a:cubicBezTo>
                      <a:pt x="10522" y="6049"/>
                      <a:pt x="9918" y="6049"/>
                      <a:pt x="9434" y="6170"/>
                    </a:cubicBezTo>
                    <a:cubicBezTo>
                      <a:pt x="9434" y="6170"/>
                      <a:pt x="9434" y="6170"/>
                      <a:pt x="9434" y="6170"/>
                    </a:cubicBezTo>
                    <a:cubicBezTo>
                      <a:pt x="9192" y="6412"/>
                      <a:pt x="8950" y="6654"/>
                      <a:pt x="8708" y="6775"/>
                    </a:cubicBezTo>
                    <a:lnTo>
                      <a:pt x="8708" y="6775"/>
                    </a:lnTo>
                    <a:cubicBezTo>
                      <a:pt x="8466" y="7017"/>
                      <a:pt x="8224" y="7138"/>
                      <a:pt x="7982" y="7380"/>
                    </a:cubicBezTo>
                    <a:lnTo>
                      <a:pt x="7982" y="7380"/>
                    </a:lnTo>
                    <a:cubicBezTo>
                      <a:pt x="7740" y="7622"/>
                      <a:pt x="7499" y="7863"/>
                      <a:pt x="7378" y="8105"/>
                    </a:cubicBezTo>
                    <a:lnTo>
                      <a:pt x="7378" y="8105"/>
                    </a:lnTo>
                    <a:cubicBezTo>
                      <a:pt x="7136" y="8348"/>
                      <a:pt x="6894" y="8589"/>
                      <a:pt x="6773" y="8831"/>
                    </a:cubicBezTo>
                    <a:lnTo>
                      <a:pt x="6773" y="8831"/>
                    </a:lnTo>
                    <a:cubicBezTo>
                      <a:pt x="6531" y="9073"/>
                      <a:pt x="6289" y="9315"/>
                      <a:pt x="6168" y="9557"/>
                    </a:cubicBezTo>
                    <a:lnTo>
                      <a:pt x="6168" y="9557"/>
                    </a:lnTo>
                    <a:cubicBezTo>
                      <a:pt x="5926" y="9799"/>
                      <a:pt x="5805" y="10041"/>
                      <a:pt x="5563" y="10283"/>
                    </a:cubicBezTo>
                    <a:cubicBezTo>
                      <a:pt x="5563" y="10283"/>
                      <a:pt x="5563" y="10283"/>
                      <a:pt x="5563" y="10283"/>
                    </a:cubicBezTo>
                    <a:cubicBezTo>
                      <a:pt x="5563" y="10888"/>
                      <a:pt x="5563" y="11372"/>
                      <a:pt x="4838" y="11493"/>
                    </a:cubicBezTo>
                    <a:lnTo>
                      <a:pt x="4838" y="11493"/>
                    </a:lnTo>
                    <a:cubicBezTo>
                      <a:pt x="4596" y="11856"/>
                      <a:pt x="4475" y="12097"/>
                      <a:pt x="4233" y="12340"/>
                    </a:cubicBezTo>
                    <a:cubicBezTo>
                      <a:pt x="3991" y="12702"/>
                      <a:pt x="3749" y="13187"/>
                      <a:pt x="3507" y="13549"/>
                    </a:cubicBezTo>
                    <a:cubicBezTo>
                      <a:pt x="3507" y="14033"/>
                      <a:pt x="3507" y="14638"/>
                      <a:pt x="2903" y="14880"/>
                    </a:cubicBezTo>
                    <a:lnTo>
                      <a:pt x="2903" y="14880"/>
                    </a:lnTo>
                    <a:cubicBezTo>
                      <a:pt x="2661" y="15243"/>
                      <a:pt x="2540" y="15485"/>
                      <a:pt x="2298" y="15727"/>
                    </a:cubicBezTo>
                    <a:cubicBezTo>
                      <a:pt x="2298" y="15969"/>
                      <a:pt x="2298" y="16090"/>
                      <a:pt x="2298" y="16211"/>
                    </a:cubicBezTo>
                    <a:cubicBezTo>
                      <a:pt x="2298" y="16816"/>
                      <a:pt x="2298" y="17300"/>
                      <a:pt x="1693" y="17541"/>
                    </a:cubicBezTo>
                    <a:lnTo>
                      <a:pt x="1693" y="17541"/>
                    </a:lnTo>
                    <a:cubicBezTo>
                      <a:pt x="1451" y="18751"/>
                      <a:pt x="1209" y="19961"/>
                      <a:pt x="484" y="21050"/>
                    </a:cubicBezTo>
                    <a:cubicBezTo>
                      <a:pt x="484" y="21291"/>
                      <a:pt x="484" y="21413"/>
                      <a:pt x="484" y="21655"/>
                    </a:cubicBezTo>
                    <a:cubicBezTo>
                      <a:pt x="484" y="22622"/>
                      <a:pt x="484" y="23590"/>
                      <a:pt x="484" y="24679"/>
                    </a:cubicBezTo>
                    <a:cubicBezTo>
                      <a:pt x="484" y="25042"/>
                      <a:pt x="121" y="25404"/>
                      <a:pt x="0" y="25889"/>
                    </a:cubicBezTo>
                    <a:cubicBezTo>
                      <a:pt x="0" y="27340"/>
                      <a:pt x="0" y="28913"/>
                      <a:pt x="0" y="30365"/>
                    </a:cubicBezTo>
                    <a:cubicBezTo>
                      <a:pt x="0" y="30848"/>
                      <a:pt x="0" y="31212"/>
                      <a:pt x="0" y="31695"/>
                    </a:cubicBezTo>
                    <a:cubicBezTo>
                      <a:pt x="0" y="32542"/>
                      <a:pt x="0" y="33268"/>
                      <a:pt x="121" y="34115"/>
                    </a:cubicBezTo>
                    <a:cubicBezTo>
                      <a:pt x="726" y="34478"/>
                      <a:pt x="726" y="35082"/>
                      <a:pt x="605" y="35687"/>
                    </a:cubicBezTo>
                    <a:cubicBezTo>
                      <a:pt x="605" y="36051"/>
                      <a:pt x="605" y="36534"/>
                      <a:pt x="605" y="36897"/>
                    </a:cubicBezTo>
                    <a:cubicBezTo>
                      <a:pt x="1330" y="37381"/>
                      <a:pt x="1209" y="38228"/>
                      <a:pt x="1330" y="38954"/>
                    </a:cubicBezTo>
                    <a:cubicBezTo>
                      <a:pt x="2177" y="40647"/>
                      <a:pt x="3024" y="42220"/>
                      <a:pt x="3749" y="43914"/>
                    </a:cubicBezTo>
                    <a:cubicBezTo>
                      <a:pt x="4596" y="46091"/>
                      <a:pt x="5805" y="48027"/>
                      <a:pt x="7620" y="49479"/>
                    </a:cubicBezTo>
                    <a:cubicBezTo>
                      <a:pt x="7861" y="49720"/>
                      <a:pt x="8103" y="49963"/>
                      <a:pt x="8345" y="50204"/>
                    </a:cubicBezTo>
                    <a:cubicBezTo>
                      <a:pt x="10401" y="52987"/>
                      <a:pt x="13304" y="54438"/>
                      <a:pt x="16448" y="55648"/>
                    </a:cubicBezTo>
                    <a:cubicBezTo>
                      <a:pt x="17053" y="55890"/>
                      <a:pt x="17658" y="56253"/>
                      <a:pt x="18263" y="56495"/>
                    </a:cubicBezTo>
                    <a:cubicBezTo>
                      <a:pt x="19351" y="56858"/>
                      <a:pt x="20561" y="57463"/>
                      <a:pt x="21649" y="57584"/>
                    </a:cubicBezTo>
                    <a:cubicBezTo>
                      <a:pt x="24431" y="57947"/>
                      <a:pt x="27092" y="58067"/>
                      <a:pt x="29873" y="58310"/>
                    </a:cubicBezTo>
                    <a:cubicBezTo>
                      <a:pt x="30236" y="58067"/>
                      <a:pt x="30599" y="57826"/>
                      <a:pt x="30962" y="57826"/>
                    </a:cubicBezTo>
                    <a:cubicBezTo>
                      <a:pt x="32171" y="57826"/>
                      <a:pt x="33502" y="57826"/>
                      <a:pt x="34711" y="57705"/>
                    </a:cubicBezTo>
                    <a:cubicBezTo>
                      <a:pt x="34832" y="57705"/>
                      <a:pt x="35074" y="57705"/>
                      <a:pt x="35195" y="57705"/>
                    </a:cubicBezTo>
                    <a:cubicBezTo>
                      <a:pt x="35800" y="56979"/>
                      <a:pt x="36525" y="57100"/>
                      <a:pt x="37372" y="57100"/>
                    </a:cubicBezTo>
                    <a:cubicBezTo>
                      <a:pt x="37856" y="56253"/>
                      <a:pt x="38581" y="56495"/>
                      <a:pt x="39307" y="56374"/>
                    </a:cubicBezTo>
                    <a:cubicBezTo>
                      <a:pt x="39307" y="56374"/>
                      <a:pt x="39307" y="56374"/>
                      <a:pt x="39307" y="56374"/>
                    </a:cubicBezTo>
                    <a:cubicBezTo>
                      <a:pt x="39549" y="56253"/>
                      <a:pt x="39791" y="56011"/>
                      <a:pt x="40033" y="55890"/>
                    </a:cubicBezTo>
                    <a:cubicBezTo>
                      <a:pt x="40154" y="55890"/>
                      <a:pt x="40396" y="55769"/>
                      <a:pt x="40637" y="55769"/>
                    </a:cubicBezTo>
                    <a:cubicBezTo>
                      <a:pt x="41726" y="55043"/>
                      <a:pt x="42694" y="53954"/>
                      <a:pt x="44024" y="53833"/>
                    </a:cubicBezTo>
                    <a:cubicBezTo>
                      <a:pt x="44024" y="53833"/>
                      <a:pt x="44024" y="53833"/>
                      <a:pt x="44024" y="53833"/>
                    </a:cubicBezTo>
                    <a:cubicBezTo>
                      <a:pt x="44266" y="53592"/>
                      <a:pt x="44508" y="53471"/>
                      <a:pt x="44750" y="53228"/>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1272" name="Google Shape;1272;p43"/>
              <p:cNvSpPr/>
              <p:nvPr/>
            </p:nvSpPr>
            <p:spPr>
              <a:xfrm>
                <a:off x="6890349" y="5337239"/>
                <a:ext cx="197760" cy="269630"/>
              </a:xfrm>
              <a:custGeom>
                <a:avLst/>
                <a:gdLst/>
                <a:ahLst/>
                <a:cxnLst/>
                <a:rect l="l" t="t" r="r" b="b"/>
                <a:pathLst>
                  <a:path w="197760" h="269630" extrusionOk="0">
                    <a:moveTo>
                      <a:pt x="197639" y="105247"/>
                    </a:moveTo>
                    <a:cubicBezTo>
                      <a:pt x="197639" y="104884"/>
                      <a:pt x="197276" y="104521"/>
                      <a:pt x="197034" y="104280"/>
                    </a:cubicBezTo>
                    <a:cubicBezTo>
                      <a:pt x="197034" y="104037"/>
                      <a:pt x="197034" y="103796"/>
                      <a:pt x="196913" y="103554"/>
                    </a:cubicBezTo>
                    <a:cubicBezTo>
                      <a:pt x="196792" y="103311"/>
                      <a:pt x="196551" y="103070"/>
                      <a:pt x="196430" y="102828"/>
                    </a:cubicBezTo>
                    <a:cubicBezTo>
                      <a:pt x="196430" y="101981"/>
                      <a:pt x="196067" y="101497"/>
                      <a:pt x="195704" y="100892"/>
                    </a:cubicBezTo>
                    <a:cubicBezTo>
                      <a:pt x="195462" y="100650"/>
                      <a:pt x="195341" y="100408"/>
                      <a:pt x="195099" y="100287"/>
                    </a:cubicBezTo>
                    <a:lnTo>
                      <a:pt x="195099" y="100287"/>
                    </a:lnTo>
                    <a:cubicBezTo>
                      <a:pt x="194857" y="98594"/>
                      <a:pt x="193648" y="97263"/>
                      <a:pt x="193043" y="95690"/>
                    </a:cubicBezTo>
                    <a:cubicBezTo>
                      <a:pt x="192922" y="95448"/>
                      <a:pt x="192680" y="95207"/>
                      <a:pt x="192559" y="94964"/>
                    </a:cubicBezTo>
                    <a:cubicBezTo>
                      <a:pt x="192438" y="94843"/>
                      <a:pt x="192318" y="94602"/>
                      <a:pt x="192438" y="94360"/>
                    </a:cubicBezTo>
                    <a:cubicBezTo>
                      <a:pt x="192318" y="94118"/>
                      <a:pt x="192076" y="93876"/>
                      <a:pt x="191955" y="93634"/>
                    </a:cubicBezTo>
                    <a:cubicBezTo>
                      <a:pt x="191834" y="93513"/>
                      <a:pt x="191713" y="93271"/>
                      <a:pt x="191834" y="93029"/>
                    </a:cubicBezTo>
                    <a:cubicBezTo>
                      <a:pt x="191592" y="93029"/>
                      <a:pt x="191471" y="93029"/>
                      <a:pt x="191229" y="92908"/>
                    </a:cubicBezTo>
                    <a:cubicBezTo>
                      <a:pt x="191229" y="92666"/>
                      <a:pt x="191229" y="92424"/>
                      <a:pt x="191229" y="92303"/>
                    </a:cubicBezTo>
                    <a:lnTo>
                      <a:pt x="191229" y="92303"/>
                    </a:lnTo>
                    <a:cubicBezTo>
                      <a:pt x="191108" y="92303"/>
                      <a:pt x="190866" y="92303"/>
                      <a:pt x="190745" y="92303"/>
                    </a:cubicBezTo>
                    <a:cubicBezTo>
                      <a:pt x="190745" y="91940"/>
                      <a:pt x="190624" y="91456"/>
                      <a:pt x="190503" y="91094"/>
                    </a:cubicBezTo>
                    <a:cubicBezTo>
                      <a:pt x="190020" y="90368"/>
                      <a:pt x="189657" y="89763"/>
                      <a:pt x="189173" y="89037"/>
                    </a:cubicBezTo>
                    <a:cubicBezTo>
                      <a:pt x="189052" y="88795"/>
                      <a:pt x="188810" y="88674"/>
                      <a:pt x="188689" y="88432"/>
                    </a:cubicBezTo>
                    <a:cubicBezTo>
                      <a:pt x="188568" y="88311"/>
                      <a:pt x="188447" y="88069"/>
                      <a:pt x="188447" y="87827"/>
                    </a:cubicBezTo>
                    <a:cubicBezTo>
                      <a:pt x="188205" y="87585"/>
                      <a:pt x="188085" y="87343"/>
                      <a:pt x="187843" y="86980"/>
                    </a:cubicBezTo>
                    <a:cubicBezTo>
                      <a:pt x="187359" y="86255"/>
                      <a:pt x="186996" y="85650"/>
                      <a:pt x="186512" y="84924"/>
                    </a:cubicBezTo>
                    <a:cubicBezTo>
                      <a:pt x="186391" y="84682"/>
                      <a:pt x="186149" y="84440"/>
                      <a:pt x="186028" y="84319"/>
                    </a:cubicBezTo>
                    <a:cubicBezTo>
                      <a:pt x="185907" y="84198"/>
                      <a:pt x="185787" y="83956"/>
                      <a:pt x="185907" y="83714"/>
                    </a:cubicBezTo>
                    <a:cubicBezTo>
                      <a:pt x="185666" y="83472"/>
                      <a:pt x="185545" y="83230"/>
                      <a:pt x="185303" y="82867"/>
                    </a:cubicBezTo>
                    <a:cubicBezTo>
                      <a:pt x="183972" y="81536"/>
                      <a:pt x="183489" y="79843"/>
                      <a:pt x="182521" y="78270"/>
                    </a:cubicBezTo>
                    <a:cubicBezTo>
                      <a:pt x="182279" y="78028"/>
                      <a:pt x="182158" y="77786"/>
                      <a:pt x="181916" y="77544"/>
                    </a:cubicBezTo>
                    <a:cubicBezTo>
                      <a:pt x="181795" y="77423"/>
                      <a:pt x="181795" y="77182"/>
                      <a:pt x="181795" y="76939"/>
                    </a:cubicBezTo>
                    <a:cubicBezTo>
                      <a:pt x="181553" y="76697"/>
                      <a:pt x="181433" y="76456"/>
                      <a:pt x="181191" y="76092"/>
                    </a:cubicBezTo>
                    <a:lnTo>
                      <a:pt x="181191" y="76092"/>
                    </a:lnTo>
                    <a:cubicBezTo>
                      <a:pt x="181070" y="75851"/>
                      <a:pt x="180828" y="75609"/>
                      <a:pt x="180707" y="75487"/>
                    </a:cubicBezTo>
                    <a:cubicBezTo>
                      <a:pt x="179135" y="72826"/>
                      <a:pt x="177441" y="70165"/>
                      <a:pt x="175869" y="67383"/>
                    </a:cubicBezTo>
                    <a:cubicBezTo>
                      <a:pt x="175748" y="67140"/>
                      <a:pt x="175506" y="67019"/>
                      <a:pt x="175385" y="66778"/>
                    </a:cubicBezTo>
                    <a:cubicBezTo>
                      <a:pt x="175385" y="66536"/>
                      <a:pt x="175264" y="66294"/>
                      <a:pt x="175143" y="66052"/>
                    </a:cubicBezTo>
                    <a:cubicBezTo>
                      <a:pt x="175022" y="65810"/>
                      <a:pt x="174781" y="65568"/>
                      <a:pt x="174660" y="65447"/>
                    </a:cubicBezTo>
                    <a:cubicBezTo>
                      <a:pt x="173934" y="64600"/>
                      <a:pt x="173208" y="63632"/>
                      <a:pt x="172483" y="62785"/>
                    </a:cubicBezTo>
                    <a:cubicBezTo>
                      <a:pt x="172483" y="62544"/>
                      <a:pt x="172362" y="62301"/>
                      <a:pt x="172241" y="62060"/>
                    </a:cubicBezTo>
                    <a:cubicBezTo>
                      <a:pt x="172120" y="61818"/>
                      <a:pt x="171999" y="61697"/>
                      <a:pt x="171757" y="61455"/>
                    </a:cubicBezTo>
                    <a:cubicBezTo>
                      <a:pt x="171757" y="61213"/>
                      <a:pt x="171757" y="60971"/>
                      <a:pt x="171757" y="60729"/>
                    </a:cubicBezTo>
                    <a:cubicBezTo>
                      <a:pt x="171515" y="60487"/>
                      <a:pt x="171394" y="60245"/>
                      <a:pt x="171152" y="60003"/>
                    </a:cubicBezTo>
                    <a:cubicBezTo>
                      <a:pt x="171031" y="59882"/>
                      <a:pt x="171031" y="59640"/>
                      <a:pt x="171031" y="59398"/>
                    </a:cubicBezTo>
                    <a:cubicBezTo>
                      <a:pt x="170789" y="59156"/>
                      <a:pt x="170668" y="58914"/>
                      <a:pt x="170426" y="58551"/>
                    </a:cubicBezTo>
                    <a:lnTo>
                      <a:pt x="170426" y="58551"/>
                    </a:lnTo>
                    <a:cubicBezTo>
                      <a:pt x="170185" y="58551"/>
                      <a:pt x="170064" y="58551"/>
                      <a:pt x="169822" y="58431"/>
                    </a:cubicBezTo>
                    <a:cubicBezTo>
                      <a:pt x="169822" y="58310"/>
                      <a:pt x="169822" y="58067"/>
                      <a:pt x="169822" y="57946"/>
                    </a:cubicBezTo>
                    <a:cubicBezTo>
                      <a:pt x="169338" y="57100"/>
                      <a:pt x="168854" y="56132"/>
                      <a:pt x="168250" y="55285"/>
                    </a:cubicBezTo>
                    <a:cubicBezTo>
                      <a:pt x="167645" y="55043"/>
                      <a:pt x="167524" y="54559"/>
                      <a:pt x="167524" y="53954"/>
                    </a:cubicBezTo>
                    <a:cubicBezTo>
                      <a:pt x="165952" y="51656"/>
                      <a:pt x="164500" y="49478"/>
                      <a:pt x="163049" y="47180"/>
                    </a:cubicBezTo>
                    <a:cubicBezTo>
                      <a:pt x="162686" y="46696"/>
                      <a:pt x="162565" y="45970"/>
                      <a:pt x="162323" y="45365"/>
                    </a:cubicBezTo>
                    <a:cubicBezTo>
                      <a:pt x="162081" y="45124"/>
                      <a:pt x="161960" y="44760"/>
                      <a:pt x="161718" y="44519"/>
                    </a:cubicBezTo>
                    <a:lnTo>
                      <a:pt x="161718" y="44519"/>
                    </a:lnTo>
                    <a:cubicBezTo>
                      <a:pt x="161598" y="44277"/>
                      <a:pt x="161356" y="44034"/>
                      <a:pt x="161235" y="43914"/>
                    </a:cubicBezTo>
                    <a:cubicBezTo>
                      <a:pt x="160751" y="43309"/>
                      <a:pt x="160267" y="42583"/>
                      <a:pt x="159662" y="41978"/>
                    </a:cubicBezTo>
                    <a:cubicBezTo>
                      <a:pt x="159179" y="41010"/>
                      <a:pt x="158816" y="40164"/>
                      <a:pt x="158332" y="39195"/>
                    </a:cubicBezTo>
                    <a:cubicBezTo>
                      <a:pt x="158211" y="38954"/>
                      <a:pt x="157969" y="38833"/>
                      <a:pt x="157848" y="38590"/>
                    </a:cubicBezTo>
                    <a:cubicBezTo>
                      <a:pt x="157848" y="38349"/>
                      <a:pt x="157727" y="38107"/>
                      <a:pt x="157606" y="37986"/>
                    </a:cubicBezTo>
                    <a:cubicBezTo>
                      <a:pt x="157364" y="37986"/>
                      <a:pt x="157244" y="37986"/>
                      <a:pt x="157002" y="37986"/>
                    </a:cubicBezTo>
                    <a:cubicBezTo>
                      <a:pt x="157002" y="37744"/>
                      <a:pt x="157002" y="37623"/>
                      <a:pt x="157002" y="37381"/>
                    </a:cubicBezTo>
                    <a:cubicBezTo>
                      <a:pt x="156881" y="37260"/>
                      <a:pt x="156760" y="37018"/>
                      <a:pt x="156760" y="36897"/>
                    </a:cubicBezTo>
                    <a:cubicBezTo>
                      <a:pt x="155913" y="36413"/>
                      <a:pt x="155429" y="35808"/>
                      <a:pt x="155429" y="34720"/>
                    </a:cubicBezTo>
                    <a:lnTo>
                      <a:pt x="155429" y="34720"/>
                    </a:lnTo>
                    <a:cubicBezTo>
                      <a:pt x="155187" y="34478"/>
                      <a:pt x="155067" y="34236"/>
                      <a:pt x="154825" y="33994"/>
                    </a:cubicBezTo>
                    <a:cubicBezTo>
                      <a:pt x="153736" y="32421"/>
                      <a:pt x="152527" y="30848"/>
                      <a:pt x="151438" y="29276"/>
                    </a:cubicBezTo>
                    <a:cubicBezTo>
                      <a:pt x="151438" y="29034"/>
                      <a:pt x="151438" y="28792"/>
                      <a:pt x="151438" y="28550"/>
                    </a:cubicBezTo>
                    <a:cubicBezTo>
                      <a:pt x="151317" y="28308"/>
                      <a:pt x="151075" y="28066"/>
                      <a:pt x="150954" y="27824"/>
                    </a:cubicBezTo>
                    <a:lnTo>
                      <a:pt x="150954" y="27824"/>
                    </a:lnTo>
                    <a:cubicBezTo>
                      <a:pt x="150713" y="27461"/>
                      <a:pt x="150471" y="27340"/>
                      <a:pt x="150229" y="27219"/>
                    </a:cubicBezTo>
                    <a:cubicBezTo>
                      <a:pt x="150229" y="26977"/>
                      <a:pt x="150229" y="26735"/>
                      <a:pt x="150229" y="26493"/>
                    </a:cubicBezTo>
                    <a:lnTo>
                      <a:pt x="150229" y="26493"/>
                    </a:lnTo>
                    <a:cubicBezTo>
                      <a:pt x="150108" y="26252"/>
                      <a:pt x="149866" y="26009"/>
                      <a:pt x="149745" y="25888"/>
                    </a:cubicBezTo>
                    <a:cubicBezTo>
                      <a:pt x="149261" y="25404"/>
                      <a:pt x="148777" y="24921"/>
                      <a:pt x="148294" y="24437"/>
                    </a:cubicBezTo>
                    <a:lnTo>
                      <a:pt x="148294" y="24437"/>
                    </a:lnTo>
                    <a:cubicBezTo>
                      <a:pt x="148173" y="22985"/>
                      <a:pt x="146842" y="22259"/>
                      <a:pt x="146237" y="21291"/>
                    </a:cubicBezTo>
                    <a:cubicBezTo>
                      <a:pt x="144907" y="19477"/>
                      <a:pt x="143456" y="17783"/>
                      <a:pt x="142125" y="15969"/>
                    </a:cubicBezTo>
                    <a:cubicBezTo>
                      <a:pt x="141763" y="15485"/>
                      <a:pt x="141400" y="15001"/>
                      <a:pt x="140916" y="14517"/>
                    </a:cubicBezTo>
                    <a:cubicBezTo>
                      <a:pt x="140674" y="14275"/>
                      <a:pt x="140553" y="14033"/>
                      <a:pt x="140311" y="13912"/>
                    </a:cubicBezTo>
                    <a:lnTo>
                      <a:pt x="140311" y="13912"/>
                    </a:lnTo>
                    <a:cubicBezTo>
                      <a:pt x="140069" y="13670"/>
                      <a:pt x="139948" y="13428"/>
                      <a:pt x="139707" y="13186"/>
                    </a:cubicBezTo>
                    <a:cubicBezTo>
                      <a:pt x="137288" y="11251"/>
                      <a:pt x="134748" y="9194"/>
                      <a:pt x="132329" y="7258"/>
                    </a:cubicBezTo>
                    <a:cubicBezTo>
                      <a:pt x="131724" y="7017"/>
                      <a:pt x="131119" y="6775"/>
                      <a:pt x="130636" y="6412"/>
                    </a:cubicBezTo>
                    <a:cubicBezTo>
                      <a:pt x="129668" y="5928"/>
                      <a:pt x="128942" y="5081"/>
                      <a:pt x="127733" y="5081"/>
                    </a:cubicBezTo>
                    <a:cubicBezTo>
                      <a:pt x="127491" y="4476"/>
                      <a:pt x="127007" y="4476"/>
                      <a:pt x="126403" y="4355"/>
                    </a:cubicBezTo>
                    <a:cubicBezTo>
                      <a:pt x="126161" y="3750"/>
                      <a:pt x="125556" y="3750"/>
                      <a:pt x="125072" y="3750"/>
                    </a:cubicBezTo>
                    <a:cubicBezTo>
                      <a:pt x="124588" y="2903"/>
                      <a:pt x="123863" y="3145"/>
                      <a:pt x="123137" y="3024"/>
                    </a:cubicBezTo>
                    <a:lnTo>
                      <a:pt x="123137" y="3024"/>
                    </a:lnTo>
                    <a:cubicBezTo>
                      <a:pt x="122895" y="2419"/>
                      <a:pt x="122411" y="2419"/>
                      <a:pt x="121807" y="2541"/>
                    </a:cubicBezTo>
                    <a:cubicBezTo>
                      <a:pt x="121565" y="2298"/>
                      <a:pt x="121202" y="2057"/>
                      <a:pt x="120960" y="1815"/>
                    </a:cubicBezTo>
                    <a:lnTo>
                      <a:pt x="120718" y="1815"/>
                    </a:lnTo>
                    <a:cubicBezTo>
                      <a:pt x="120718" y="1815"/>
                      <a:pt x="120476" y="1815"/>
                      <a:pt x="120476" y="1815"/>
                    </a:cubicBezTo>
                    <a:cubicBezTo>
                      <a:pt x="119751" y="1815"/>
                      <a:pt x="119146" y="1815"/>
                      <a:pt x="118420" y="1815"/>
                    </a:cubicBezTo>
                    <a:cubicBezTo>
                      <a:pt x="118420" y="1573"/>
                      <a:pt x="118420" y="1452"/>
                      <a:pt x="118299" y="1210"/>
                    </a:cubicBezTo>
                    <a:cubicBezTo>
                      <a:pt x="117695" y="1210"/>
                      <a:pt x="117090" y="1210"/>
                      <a:pt x="116485" y="1210"/>
                    </a:cubicBezTo>
                    <a:cubicBezTo>
                      <a:pt x="115880" y="1210"/>
                      <a:pt x="115276" y="1210"/>
                      <a:pt x="114550" y="1089"/>
                    </a:cubicBezTo>
                    <a:cubicBezTo>
                      <a:pt x="113461" y="363"/>
                      <a:pt x="112494" y="121"/>
                      <a:pt x="111405" y="1089"/>
                    </a:cubicBezTo>
                    <a:cubicBezTo>
                      <a:pt x="111285" y="1089"/>
                      <a:pt x="111163" y="1089"/>
                      <a:pt x="111043" y="968"/>
                    </a:cubicBezTo>
                    <a:cubicBezTo>
                      <a:pt x="110680" y="726"/>
                      <a:pt x="110438" y="363"/>
                      <a:pt x="109833" y="0"/>
                    </a:cubicBezTo>
                    <a:lnTo>
                      <a:pt x="87216" y="0"/>
                    </a:lnTo>
                    <a:cubicBezTo>
                      <a:pt x="87096" y="121"/>
                      <a:pt x="86854" y="363"/>
                      <a:pt x="86733" y="363"/>
                    </a:cubicBezTo>
                    <a:cubicBezTo>
                      <a:pt x="85281" y="605"/>
                      <a:pt x="83830" y="847"/>
                      <a:pt x="82379" y="1089"/>
                    </a:cubicBezTo>
                    <a:cubicBezTo>
                      <a:pt x="81774" y="1089"/>
                      <a:pt x="81169" y="1210"/>
                      <a:pt x="80565" y="1331"/>
                    </a:cubicBezTo>
                    <a:cubicBezTo>
                      <a:pt x="79839" y="2298"/>
                      <a:pt x="78750" y="1815"/>
                      <a:pt x="77783" y="2057"/>
                    </a:cubicBezTo>
                    <a:cubicBezTo>
                      <a:pt x="77299" y="2783"/>
                      <a:pt x="76452" y="2541"/>
                      <a:pt x="75848" y="2662"/>
                    </a:cubicBezTo>
                    <a:cubicBezTo>
                      <a:pt x="75364" y="3508"/>
                      <a:pt x="74517" y="3267"/>
                      <a:pt x="73792" y="3388"/>
                    </a:cubicBezTo>
                    <a:cubicBezTo>
                      <a:pt x="72824" y="4113"/>
                      <a:pt x="71615" y="4355"/>
                      <a:pt x="70526" y="4597"/>
                    </a:cubicBezTo>
                    <a:cubicBezTo>
                      <a:pt x="70284" y="4718"/>
                      <a:pt x="70042" y="4960"/>
                      <a:pt x="69800" y="5081"/>
                    </a:cubicBezTo>
                    <a:cubicBezTo>
                      <a:pt x="69559" y="5202"/>
                      <a:pt x="69438" y="5323"/>
                      <a:pt x="69196" y="5202"/>
                    </a:cubicBezTo>
                    <a:cubicBezTo>
                      <a:pt x="68954" y="5323"/>
                      <a:pt x="68712" y="5565"/>
                      <a:pt x="68470" y="5686"/>
                    </a:cubicBezTo>
                    <a:cubicBezTo>
                      <a:pt x="68349" y="5807"/>
                      <a:pt x="68107" y="5928"/>
                      <a:pt x="67865" y="5807"/>
                    </a:cubicBezTo>
                    <a:cubicBezTo>
                      <a:pt x="67382" y="6654"/>
                      <a:pt x="66777" y="7137"/>
                      <a:pt x="65809" y="7137"/>
                    </a:cubicBezTo>
                    <a:cubicBezTo>
                      <a:pt x="65809" y="7137"/>
                      <a:pt x="65809" y="7137"/>
                      <a:pt x="65809" y="7137"/>
                    </a:cubicBezTo>
                    <a:cubicBezTo>
                      <a:pt x="65567" y="7380"/>
                      <a:pt x="65325" y="7501"/>
                      <a:pt x="65084" y="7742"/>
                    </a:cubicBezTo>
                    <a:lnTo>
                      <a:pt x="65084" y="7742"/>
                    </a:lnTo>
                    <a:cubicBezTo>
                      <a:pt x="64842" y="7984"/>
                      <a:pt x="64600" y="8105"/>
                      <a:pt x="64358" y="8347"/>
                    </a:cubicBezTo>
                    <a:lnTo>
                      <a:pt x="64358" y="8347"/>
                    </a:lnTo>
                    <a:cubicBezTo>
                      <a:pt x="64116" y="8589"/>
                      <a:pt x="63995" y="8710"/>
                      <a:pt x="63753" y="8952"/>
                    </a:cubicBezTo>
                    <a:cubicBezTo>
                      <a:pt x="63269" y="9194"/>
                      <a:pt x="62907" y="9557"/>
                      <a:pt x="62423" y="9799"/>
                    </a:cubicBezTo>
                    <a:cubicBezTo>
                      <a:pt x="62181" y="10041"/>
                      <a:pt x="61939" y="10283"/>
                      <a:pt x="61697" y="10404"/>
                    </a:cubicBezTo>
                    <a:lnTo>
                      <a:pt x="61697" y="10404"/>
                    </a:lnTo>
                    <a:cubicBezTo>
                      <a:pt x="61455" y="10646"/>
                      <a:pt x="61213" y="10767"/>
                      <a:pt x="60971" y="11009"/>
                    </a:cubicBezTo>
                    <a:lnTo>
                      <a:pt x="60971" y="11009"/>
                    </a:lnTo>
                    <a:cubicBezTo>
                      <a:pt x="60730" y="11251"/>
                      <a:pt x="60609" y="11493"/>
                      <a:pt x="60367" y="11735"/>
                    </a:cubicBezTo>
                    <a:lnTo>
                      <a:pt x="60367" y="11735"/>
                    </a:lnTo>
                    <a:cubicBezTo>
                      <a:pt x="60125" y="11976"/>
                      <a:pt x="60004" y="12218"/>
                      <a:pt x="59762" y="12340"/>
                    </a:cubicBezTo>
                    <a:lnTo>
                      <a:pt x="59762" y="12340"/>
                    </a:lnTo>
                    <a:cubicBezTo>
                      <a:pt x="59520" y="12581"/>
                      <a:pt x="59399" y="12823"/>
                      <a:pt x="59157" y="13066"/>
                    </a:cubicBezTo>
                    <a:lnTo>
                      <a:pt x="59157" y="13066"/>
                    </a:lnTo>
                    <a:cubicBezTo>
                      <a:pt x="58915" y="13307"/>
                      <a:pt x="58794" y="13549"/>
                      <a:pt x="58552" y="13791"/>
                    </a:cubicBezTo>
                    <a:cubicBezTo>
                      <a:pt x="57948" y="14517"/>
                      <a:pt x="57343" y="15122"/>
                      <a:pt x="56617" y="15848"/>
                    </a:cubicBezTo>
                    <a:cubicBezTo>
                      <a:pt x="56617" y="16331"/>
                      <a:pt x="56496" y="16936"/>
                      <a:pt x="55771" y="17057"/>
                    </a:cubicBezTo>
                    <a:cubicBezTo>
                      <a:pt x="55529" y="17300"/>
                      <a:pt x="55287" y="17541"/>
                      <a:pt x="55166" y="17783"/>
                    </a:cubicBezTo>
                    <a:cubicBezTo>
                      <a:pt x="54924" y="18025"/>
                      <a:pt x="54803" y="18267"/>
                      <a:pt x="54561" y="18509"/>
                    </a:cubicBezTo>
                    <a:cubicBezTo>
                      <a:pt x="54319" y="18751"/>
                      <a:pt x="54198" y="18872"/>
                      <a:pt x="53957" y="19114"/>
                    </a:cubicBezTo>
                    <a:cubicBezTo>
                      <a:pt x="53836" y="19598"/>
                      <a:pt x="53836" y="20203"/>
                      <a:pt x="53110" y="20324"/>
                    </a:cubicBezTo>
                    <a:lnTo>
                      <a:pt x="53110" y="20324"/>
                    </a:lnTo>
                    <a:cubicBezTo>
                      <a:pt x="52868" y="20566"/>
                      <a:pt x="52747" y="20808"/>
                      <a:pt x="52505" y="21049"/>
                    </a:cubicBezTo>
                    <a:lnTo>
                      <a:pt x="52505" y="21049"/>
                    </a:lnTo>
                    <a:cubicBezTo>
                      <a:pt x="52263" y="21291"/>
                      <a:pt x="52142" y="21534"/>
                      <a:pt x="51901" y="21775"/>
                    </a:cubicBezTo>
                    <a:cubicBezTo>
                      <a:pt x="51901" y="21775"/>
                      <a:pt x="51901" y="21775"/>
                      <a:pt x="51901" y="21775"/>
                    </a:cubicBezTo>
                    <a:cubicBezTo>
                      <a:pt x="51659" y="22017"/>
                      <a:pt x="51417" y="22259"/>
                      <a:pt x="51296" y="22501"/>
                    </a:cubicBezTo>
                    <a:cubicBezTo>
                      <a:pt x="51296" y="22501"/>
                      <a:pt x="51296" y="22501"/>
                      <a:pt x="51296" y="22501"/>
                    </a:cubicBezTo>
                    <a:cubicBezTo>
                      <a:pt x="51296" y="23106"/>
                      <a:pt x="51296" y="23590"/>
                      <a:pt x="50570" y="23832"/>
                    </a:cubicBezTo>
                    <a:cubicBezTo>
                      <a:pt x="50570" y="23832"/>
                      <a:pt x="50570" y="23832"/>
                      <a:pt x="50570" y="23832"/>
                    </a:cubicBezTo>
                    <a:cubicBezTo>
                      <a:pt x="50328" y="24074"/>
                      <a:pt x="50207" y="24437"/>
                      <a:pt x="49965" y="24679"/>
                    </a:cubicBezTo>
                    <a:lnTo>
                      <a:pt x="49965" y="24679"/>
                    </a:lnTo>
                    <a:cubicBezTo>
                      <a:pt x="49965" y="24800"/>
                      <a:pt x="49965" y="25042"/>
                      <a:pt x="49965" y="25163"/>
                    </a:cubicBezTo>
                    <a:cubicBezTo>
                      <a:pt x="49724" y="25404"/>
                      <a:pt x="49603" y="25647"/>
                      <a:pt x="49361" y="25888"/>
                    </a:cubicBezTo>
                    <a:cubicBezTo>
                      <a:pt x="48877" y="26493"/>
                      <a:pt x="48514" y="27219"/>
                      <a:pt x="48030" y="27824"/>
                    </a:cubicBezTo>
                    <a:cubicBezTo>
                      <a:pt x="46821" y="29639"/>
                      <a:pt x="45732" y="31574"/>
                      <a:pt x="44523" y="33389"/>
                    </a:cubicBezTo>
                    <a:cubicBezTo>
                      <a:pt x="41620" y="37986"/>
                      <a:pt x="38597" y="42462"/>
                      <a:pt x="35694" y="46938"/>
                    </a:cubicBezTo>
                    <a:cubicBezTo>
                      <a:pt x="32549" y="51777"/>
                      <a:pt x="29284" y="56495"/>
                      <a:pt x="26260" y="61334"/>
                    </a:cubicBezTo>
                    <a:cubicBezTo>
                      <a:pt x="20213" y="71012"/>
                      <a:pt x="14045" y="80811"/>
                      <a:pt x="7756" y="90368"/>
                    </a:cubicBezTo>
                    <a:cubicBezTo>
                      <a:pt x="5579" y="93634"/>
                      <a:pt x="3281" y="96900"/>
                      <a:pt x="1587" y="100529"/>
                    </a:cubicBezTo>
                    <a:cubicBezTo>
                      <a:pt x="499" y="102828"/>
                      <a:pt x="-106" y="105247"/>
                      <a:pt x="15" y="107909"/>
                    </a:cubicBezTo>
                    <a:cubicBezTo>
                      <a:pt x="15" y="110570"/>
                      <a:pt x="1104" y="112627"/>
                      <a:pt x="2918" y="114441"/>
                    </a:cubicBezTo>
                    <a:cubicBezTo>
                      <a:pt x="4611" y="116135"/>
                      <a:pt x="6667" y="116740"/>
                      <a:pt x="8965" y="116619"/>
                    </a:cubicBezTo>
                    <a:cubicBezTo>
                      <a:pt x="9207" y="116619"/>
                      <a:pt x="9449" y="116619"/>
                      <a:pt x="9691" y="116619"/>
                    </a:cubicBezTo>
                    <a:cubicBezTo>
                      <a:pt x="12714" y="116861"/>
                      <a:pt x="15133" y="115530"/>
                      <a:pt x="16948" y="113232"/>
                    </a:cubicBezTo>
                    <a:cubicBezTo>
                      <a:pt x="19487" y="109965"/>
                      <a:pt x="22148" y="106578"/>
                      <a:pt x="24446" y="103070"/>
                    </a:cubicBezTo>
                    <a:cubicBezTo>
                      <a:pt x="29405" y="95690"/>
                      <a:pt x="34122" y="88190"/>
                      <a:pt x="38959" y="80931"/>
                    </a:cubicBezTo>
                    <a:cubicBezTo>
                      <a:pt x="43797" y="73673"/>
                      <a:pt x="48514" y="66294"/>
                      <a:pt x="52989" y="58793"/>
                    </a:cubicBezTo>
                    <a:cubicBezTo>
                      <a:pt x="55650" y="54438"/>
                      <a:pt x="58190" y="50083"/>
                      <a:pt x="60850" y="45728"/>
                    </a:cubicBezTo>
                    <a:cubicBezTo>
                      <a:pt x="61939" y="44034"/>
                      <a:pt x="62665" y="42220"/>
                      <a:pt x="64842" y="41010"/>
                    </a:cubicBezTo>
                    <a:cubicBezTo>
                      <a:pt x="65446" y="41010"/>
                      <a:pt x="66293" y="41252"/>
                      <a:pt x="67140" y="41373"/>
                    </a:cubicBezTo>
                    <a:cubicBezTo>
                      <a:pt x="67140" y="41373"/>
                      <a:pt x="67261" y="41494"/>
                      <a:pt x="67382" y="41615"/>
                    </a:cubicBezTo>
                    <a:cubicBezTo>
                      <a:pt x="67382" y="43188"/>
                      <a:pt x="67623" y="44760"/>
                      <a:pt x="67382" y="46212"/>
                    </a:cubicBezTo>
                    <a:cubicBezTo>
                      <a:pt x="66898" y="48389"/>
                      <a:pt x="67019" y="50567"/>
                      <a:pt x="66898" y="52866"/>
                    </a:cubicBezTo>
                    <a:cubicBezTo>
                      <a:pt x="66898" y="56737"/>
                      <a:pt x="66898" y="60608"/>
                      <a:pt x="66898" y="64600"/>
                    </a:cubicBezTo>
                    <a:cubicBezTo>
                      <a:pt x="66898" y="114320"/>
                      <a:pt x="66898" y="164040"/>
                      <a:pt x="66898" y="213761"/>
                    </a:cubicBezTo>
                    <a:cubicBezTo>
                      <a:pt x="66898" y="227673"/>
                      <a:pt x="66898" y="241585"/>
                      <a:pt x="66898" y="255497"/>
                    </a:cubicBezTo>
                    <a:cubicBezTo>
                      <a:pt x="66898" y="259126"/>
                      <a:pt x="67623" y="262513"/>
                      <a:pt x="70526" y="265054"/>
                    </a:cubicBezTo>
                    <a:cubicBezTo>
                      <a:pt x="70647" y="265175"/>
                      <a:pt x="70768" y="265416"/>
                      <a:pt x="70768" y="265658"/>
                    </a:cubicBezTo>
                    <a:cubicBezTo>
                      <a:pt x="71494" y="265780"/>
                      <a:pt x="71856" y="266263"/>
                      <a:pt x="72098" y="266989"/>
                    </a:cubicBezTo>
                    <a:cubicBezTo>
                      <a:pt x="72219" y="267231"/>
                      <a:pt x="72582" y="267473"/>
                      <a:pt x="72703" y="267594"/>
                    </a:cubicBezTo>
                    <a:cubicBezTo>
                      <a:pt x="72945" y="267836"/>
                      <a:pt x="73187" y="267957"/>
                      <a:pt x="73429" y="268199"/>
                    </a:cubicBezTo>
                    <a:cubicBezTo>
                      <a:pt x="73429" y="268199"/>
                      <a:pt x="73429" y="268199"/>
                      <a:pt x="73429" y="268199"/>
                    </a:cubicBezTo>
                    <a:cubicBezTo>
                      <a:pt x="73671" y="268441"/>
                      <a:pt x="73913" y="268683"/>
                      <a:pt x="74154" y="268925"/>
                    </a:cubicBezTo>
                    <a:cubicBezTo>
                      <a:pt x="74275" y="268925"/>
                      <a:pt x="74517" y="268925"/>
                      <a:pt x="74638" y="268925"/>
                    </a:cubicBezTo>
                    <a:cubicBezTo>
                      <a:pt x="75727" y="268925"/>
                      <a:pt x="76815" y="268925"/>
                      <a:pt x="77904" y="269288"/>
                    </a:cubicBezTo>
                    <a:cubicBezTo>
                      <a:pt x="82137" y="270255"/>
                      <a:pt x="85765" y="269045"/>
                      <a:pt x="88910" y="266263"/>
                    </a:cubicBezTo>
                    <a:cubicBezTo>
                      <a:pt x="89756" y="265537"/>
                      <a:pt x="91087" y="264932"/>
                      <a:pt x="91208" y="263602"/>
                    </a:cubicBezTo>
                    <a:cubicBezTo>
                      <a:pt x="91208" y="263118"/>
                      <a:pt x="91208" y="262513"/>
                      <a:pt x="91812" y="262271"/>
                    </a:cubicBezTo>
                    <a:cubicBezTo>
                      <a:pt x="91812" y="259731"/>
                      <a:pt x="92054" y="257190"/>
                      <a:pt x="92054" y="254650"/>
                    </a:cubicBezTo>
                    <a:cubicBezTo>
                      <a:pt x="92054" y="217148"/>
                      <a:pt x="92054" y="179646"/>
                      <a:pt x="92054" y="142265"/>
                    </a:cubicBezTo>
                    <a:cubicBezTo>
                      <a:pt x="92054" y="140330"/>
                      <a:pt x="92417" y="138515"/>
                      <a:pt x="92901" y="136579"/>
                    </a:cubicBezTo>
                    <a:cubicBezTo>
                      <a:pt x="93506" y="135974"/>
                      <a:pt x="94110" y="135249"/>
                      <a:pt x="94715" y="134644"/>
                    </a:cubicBezTo>
                    <a:cubicBezTo>
                      <a:pt x="96650" y="133797"/>
                      <a:pt x="98464" y="133555"/>
                      <a:pt x="100400" y="133555"/>
                    </a:cubicBezTo>
                    <a:cubicBezTo>
                      <a:pt x="103181" y="133555"/>
                      <a:pt x="106084" y="135369"/>
                      <a:pt x="106084" y="139120"/>
                    </a:cubicBezTo>
                    <a:cubicBezTo>
                      <a:pt x="106084" y="144443"/>
                      <a:pt x="106084" y="149766"/>
                      <a:pt x="106084" y="155089"/>
                    </a:cubicBezTo>
                    <a:cubicBezTo>
                      <a:pt x="106084" y="175654"/>
                      <a:pt x="106084" y="196220"/>
                      <a:pt x="106084" y="216785"/>
                    </a:cubicBezTo>
                    <a:cubicBezTo>
                      <a:pt x="106930" y="226100"/>
                      <a:pt x="106447" y="235415"/>
                      <a:pt x="106568" y="244730"/>
                    </a:cubicBezTo>
                    <a:cubicBezTo>
                      <a:pt x="106568" y="249932"/>
                      <a:pt x="106568" y="255133"/>
                      <a:pt x="106568" y="260457"/>
                    </a:cubicBezTo>
                    <a:cubicBezTo>
                      <a:pt x="106568" y="260577"/>
                      <a:pt x="106689" y="260819"/>
                      <a:pt x="106568" y="260941"/>
                    </a:cubicBezTo>
                    <a:cubicBezTo>
                      <a:pt x="107414" y="261545"/>
                      <a:pt x="107172" y="262271"/>
                      <a:pt x="107172" y="263118"/>
                    </a:cubicBezTo>
                    <a:cubicBezTo>
                      <a:pt x="107172" y="263239"/>
                      <a:pt x="107172" y="263360"/>
                      <a:pt x="107172" y="263602"/>
                    </a:cubicBezTo>
                    <a:cubicBezTo>
                      <a:pt x="108019" y="263844"/>
                      <a:pt x="108503" y="264206"/>
                      <a:pt x="108382" y="265175"/>
                    </a:cubicBezTo>
                    <a:cubicBezTo>
                      <a:pt x="111526" y="269167"/>
                      <a:pt x="115759" y="270135"/>
                      <a:pt x="120476" y="269409"/>
                    </a:cubicBezTo>
                    <a:cubicBezTo>
                      <a:pt x="121081" y="269409"/>
                      <a:pt x="121807" y="269288"/>
                      <a:pt x="122411" y="269167"/>
                    </a:cubicBezTo>
                    <a:cubicBezTo>
                      <a:pt x="122895" y="269045"/>
                      <a:pt x="123379" y="268804"/>
                      <a:pt x="123742" y="268683"/>
                    </a:cubicBezTo>
                    <a:cubicBezTo>
                      <a:pt x="123863" y="268925"/>
                      <a:pt x="123984" y="268925"/>
                      <a:pt x="124105" y="269045"/>
                    </a:cubicBezTo>
                    <a:cubicBezTo>
                      <a:pt x="124105" y="269045"/>
                      <a:pt x="123984" y="269045"/>
                      <a:pt x="123742" y="268683"/>
                    </a:cubicBezTo>
                    <a:cubicBezTo>
                      <a:pt x="123984" y="268683"/>
                      <a:pt x="124105" y="268562"/>
                      <a:pt x="124346" y="268441"/>
                    </a:cubicBezTo>
                    <a:lnTo>
                      <a:pt x="124346" y="268441"/>
                    </a:lnTo>
                    <a:cubicBezTo>
                      <a:pt x="124588" y="268320"/>
                      <a:pt x="124709" y="268078"/>
                      <a:pt x="124951" y="267957"/>
                    </a:cubicBezTo>
                    <a:cubicBezTo>
                      <a:pt x="125193" y="267957"/>
                      <a:pt x="125435" y="267836"/>
                      <a:pt x="125677" y="267715"/>
                    </a:cubicBezTo>
                    <a:cubicBezTo>
                      <a:pt x="125919" y="267110"/>
                      <a:pt x="126403" y="266989"/>
                      <a:pt x="127007" y="266989"/>
                    </a:cubicBezTo>
                    <a:cubicBezTo>
                      <a:pt x="127007" y="266989"/>
                      <a:pt x="127007" y="266989"/>
                      <a:pt x="127007" y="266989"/>
                    </a:cubicBezTo>
                    <a:cubicBezTo>
                      <a:pt x="127249" y="266747"/>
                      <a:pt x="127491" y="266505"/>
                      <a:pt x="127733" y="266263"/>
                    </a:cubicBezTo>
                    <a:cubicBezTo>
                      <a:pt x="128338" y="265658"/>
                      <a:pt x="128942" y="264932"/>
                      <a:pt x="129547" y="264328"/>
                    </a:cubicBezTo>
                    <a:cubicBezTo>
                      <a:pt x="129668" y="263844"/>
                      <a:pt x="129668" y="263239"/>
                      <a:pt x="130394" y="262997"/>
                    </a:cubicBezTo>
                    <a:cubicBezTo>
                      <a:pt x="131240" y="259852"/>
                      <a:pt x="131966" y="256585"/>
                      <a:pt x="131603" y="253198"/>
                    </a:cubicBezTo>
                    <a:cubicBezTo>
                      <a:pt x="131603" y="252472"/>
                      <a:pt x="131482" y="251625"/>
                      <a:pt x="131361" y="250899"/>
                    </a:cubicBezTo>
                    <a:cubicBezTo>
                      <a:pt x="131119" y="249085"/>
                      <a:pt x="130998" y="247391"/>
                      <a:pt x="131361" y="245577"/>
                    </a:cubicBezTo>
                    <a:cubicBezTo>
                      <a:pt x="131482" y="244972"/>
                      <a:pt x="131603" y="244246"/>
                      <a:pt x="131603" y="243641"/>
                    </a:cubicBezTo>
                    <a:cubicBezTo>
                      <a:pt x="131603" y="242431"/>
                      <a:pt x="131240" y="241221"/>
                      <a:pt x="131240" y="240012"/>
                    </a:cubicBezTo>
                    <a:cubicBezTo>
                      <a:pt x="131240" y="238923"/>
                      <a:pt x="131603" y="237956"/>
                      <a:pt x="131240" y="236746"/>
                    </a:cubicBezTo>
                    <a:cubicBezTo>
                      <a:pt x="130998" y="235778"/>
                      <a:pt x="130998" y="234689"/>
                      <a:pt x="131240" y="233721"/>
                    </a:cubicBezTo>
                    <a:cubicBezTo>
                      <a:pt x="131845" y="231544"/>
                      <a:pt x="131603" y="229366"/>
                      <a:pt x="131603" y="227068"/>
                    </a:cubicBezTo>
                    <a:cubicBezTo>
                      <a:pt x="131603" y="171178"/>
                      <a:pt x="131603" y="115409"/>
                      <a:pt x="131603" y="59519"/>
                    </a:cubicBezTo>
                    <a:cubicBezTo>
                      <a:pt x="131603" y="56253"/>
                      <a:pt x="131603" y="53107"/>
                      <a:pt x="131603" y="49841"/>
                    </a:cubicBezTo>
                    <a:cubicBezTo>
                      <a:pt x="131603" y="48753"/>
                      <a:pt x="131603" y="47664"/>
                      <a:pt x="131603" y="46454"/>
                    </a:cubicBezTo>
                    <a:cubicBezTo>
                      <a:pt x="131603" y="46212"/>
                      <a:pt x="131603" y="45970"/>
                      <a:pt x="131603" y="45728"/>
                    </a:cubicBezTo>
                    <a:cubicBezTo>
                      <a:pt x="131482" y="45365"/>
                      <a:pt x="131240" y="45124"/>
                      <a:pt x="131240" y="44760"/>
                    </a:cubicBezTo>
                    <a:cubicBezTo>
                      <a:pt x="130998" y="43793"/>
                      <a:pt x="130998" y="42825"/>
                      <a:pt x="131724" y="41978"/>
                    </a:cubicBezTo>
                    <a:cubicBezTo>
                      <a:pt x="132450" y="41131"/>
                      <a:pt x="133296" y="40889"/>
                      <a:pt x="134627" y="41010"/>
                    </a:cubicBezTo>
                    <a:cubicBezTo>
                      <a:pt x="135715" y="41736"/>
                      <a:pt x="136562" y="42825"/>
                      <a:pt x="137288" y="44034"/>
                    </a:cubicBezTo>
                    <a:cubicBezTo>
                      <a:pt x="140795" y="50204"/>
                      <a:pt x="144302" y="56253"/>
                      <a:pt x="147931" y="62423"/>
                    </a:cubicBezTo>
                    <a:cubicBezTo>
                      <a:pt x="150229" y="66173"/>
                      <a:pt x="152527" y="69923"/>
                      <a:pt x="154946" y="73673"/>
                    </a:cubicBezTo>
                    <a:cubicBezTo>
                      <a:pt x="159662" y="81295"/>
                      <a:pt x="164500" y="88795"/>
                      <a:pt x="169217" y="96416"/>
                    </a:cubicBezTo>
                    <a:cubicBezTo>
                      <a:pt x="171394" y="99803"/>
                      <a:pt x="173692" y="103191"/>
                      <a:pt x="175869" y="106699"/>
                    </a:cubicBezTo>
                    <a:cubicBezTo>
                      <a:pt x="176957" y="108393"/>
                      <a:pt x="178046" y="110207"/>
                      <a:pt x="179014" y="112022"/>
                    </a:cubicBezTo>
                    <a:cubicBezTo>
                      <a:pt x="179255" y="112506"/>
                      <a:pt x="179497" y="112989"/>
                      <a:pt x="179860" y="113474"/>
                    </a:cubicBezTo>
                    <a:cubicBezTo>
                      <a:pt x="180223" y="113957"/>
                      <a:pt x="180707" y="114441"/>
                      <a:pt x="180707" y="114441"/>
                    </a:cubicBezTo>
                    <a:cubicBezTo>
                      <a:pt x="182642" y="115409"/>
                      <a:pt x="183851" y="116014"/>
                      <a:pt x="185061" y="116740"/>
                    </a:cubicBezTo>
                    <a:cubicBezTo>
                      <a:pt x="185061" y="116740"/>
                      <a:pt x="185303" y="116740"/>
                      <a:pt x="185424" y="116740"/>
                    </a:cubicBezTo>
                    <a:cubicBezTo>
                      <a:pt x="188689" y="117828"/>
                      <a:pt x="191471" y="116740"/>
                      <a:pt x="193769" y="114320"/>
                    </a:cubicBezTo>
                    <a:cubicBezTo>
                      <a:pt x="194615" y="113474"/>
                      <a:pt x="195462" y="112627"/>
                      <a:pt x="196430" y="111780"/>
                    </a:cubicBezTo>
                    <a:cubicBezTo>
                      <a:pt x="196792" y="110691"/>
                      <a:pt x="197155" y="109602"/>
                      <a:pt x="197397" y="108514"/>
                    </a:cubicBezTo>
                    <a:cubicBezTo>
                      <a:pt x="197155" y="108150"/>
                      <a:pt x="197397" y="107909"/>
                      <a:pt x="197760" y="107788"/>
                    </a:cubicBezTo>
                    <a:cubicBezTo>
                      <a:pt x="197760" y="106820"/>
                      <a:pt x="197760" y="105852"/>
                      <a:pt x="197760" y="104884"/>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grpSp>
      <p:sp>
        <p:nvSpPr>
          <p:cNvPr id="1273" name="Google Shape;1273;p43"/>
          <p:cNvSpPr txBox="1"/>
          <p:nvPr/>
        </p:nvSpPr>
        <p:spPr>
          <a:xfrm>
            <a:off x="-12192" y="770022"/>
            <a:ext cx="3588900" cy="523500"/>
          </a:xfrm>
          <a:prstGeom prst="rect">
            <a:avLst/>
          </a:prstGeom>
          <a:solidFill>
            <a:srgbClr val="F3745D"/>
          </a:solidFill>
          <a:ln>
            <a:noFill/>
          </a:ln>
        </p:spPr>
        <p:txBody>
          <a:bodyPr spcFirstLastPara="1" wrap="square" lIns="91425" tIns="45700" rIns="91425" bIns="45700" anchor="b" anchorCtr="0">
            <a:noAutofit/>
          </a:bodyPr>
          <a:lstStyle/>
          <a:p>
            <a:pPr marL="365125" marR="0" lvl="0" indent="0" algn="l" rtl="0">
              <a:lnSpc>
                <a:spcPct val="142400"/>
              </a:lnSpc>
              <a:spcBef>
                <a:spcPts val="0"/>
              </a:spcBef>
              <a:spcAft>
                <a:spcPts val="0"/>
              </a:spcAft>
              <a:buClr>
                <a:schemeClr val="lt1"/>
              </a:buClr>
              <a:buSzPts val="2500"/>
              <a:buFont typeface="Arial"/>
              <a:buNone/>
            </a:pPr>
            <a:r>
              <a:rPr lang="en-GB" sz="2500" b="1" i="0" u="none" strike="noStrike" cap="none">
                <a:solidFill>
                  <a:schemeClr val="lt1"/>
                </a:solidFill>
                <a:latin typeface="Calibri"/>
                <a:ea typeface="Calibri"/>
                <a:cs typeface="Calibri"/>
                <a:sym typeface="Calibri"/>
              </a:rPr>
              <a:t>3.5 Sports et loisirs</a:t>
            </a:r>
            <a:endParaRPr sz="2500" b="1" i="0" u="none" strike="noStrike" cap="none">
              <a:solidFill>
                <a:schemeClr val="lt1"/>
              </a:solidFill>
              <a:latin typeface="Calibri"/>
              <a:ea typeface="Calibri"/>
              <a:cs typeface="Calibri"/>
              <a:sym typeface="Calibri"/>
            </a:endParaRPr>
          </a:p>
        </p:txBody>
      </p:sp>
      <p:sp>
        <p:nvSpPr>
          <p:cNvPr id="1274" name="Google Shape;1274;p43"/>
          <p:cNvSpPr txBox="1"/>
          <p:nvPr/>
        </p:nvSpPr>
        <p:spPr>
          <a:xfrm>
            <a:off x="682246" y="8396579"/>
            <a:ext cx="4028100" cy="1379100"/>
          </a:xfrm>
          <a:prstGeom prst="rect">
            <a:avLst/>
          </a:prstGeom>
          <a:noFill/>
          <a:ln>
            <a:noFill/>
          </a:ln>
        </p:spPr>
        <p:txBody>
          <a:bodyPr spcFirstLastPara="1" wrap="square" lIns="91425" tIns="45700" rIns="91425" bIns="45700" anchor="t" anchorCtr="0">
            <a:noAutofit/>
          </a:bodyPr>
          <a:lstStyle/>
          <a:p>
            <a:pPr marL="0" marR="0" lvl="0" indent="0" algn="l" rtl="0">
              <a:lnSpc>
                <a:spcPct val="97391"/>
              </a:lnSpc>
              <a:spcBef>
                <a:spcPts val="0"/>
              </a:spcBef>
              <a:spcAft>
                <a:spcPts val="0"/>
              </a:spcAft>
              <a:buClr>
                <a:srgbClr val="F3745D"/>
              </a:buClr>
              <a:buSzPts val="1150"/>
              <a:buFont typeface="Arial"/>
              <a:buNone/>
            </a:pPr>
            <a:r>
              <a:rPr lang="en-GB" sz="1150" b="0" i="0" u="none" strike="noStrike" cap="none">
                <a:solidFill>
                  <a:srgbClr val="123240"/>
                </a:solidFill>
                <a:latin typeface="Calibri"/>
                <a:ea typeface="Calibri"/>
                <a:cs typeface="Calibri"/>
                <a:sym typeface="Calibri"/>
              </a:rPr>
              <a:t>Les activités d’aventure et d’exploration, comme l’escalade, la course d’orientation et le kayak, offrent aux migrants et aux réfugiés un moyen passionnant de s’intégrer dans leur nouvel environnement. Ces défis en plein air encouragent les participants à sortir de leur zone de confort, favorisant ainsi leur croissance personnelle et leur résilience. Grâce à ces activités, les participants ont une excellente occasion de développer leurs compétences linguistiques en suivant des instructions, en communiquant avec les membres de l’équipe et en s’engageant dans la résolution de problèmes.</a:t>
            </a:r>
            <a:endParaRPr sz="1400" b="0" i="0" u="none" strike="noStrike" cap="none">
              <a:solidFill>
                <a:srgbClr val="000000"/>
              </a:solidFill>
              <a:latin typeface="Arial"/>
              <a:ea typeface="Arial"/>
              <a:cs typeface="Arial"/>
              <a:sym typeface="Arial"/>
            </a:endParaRPr>
          </a:p>
          <a:p>
            <a:pPr marL="0" marR="0" lvl="0" indent="0" algn="l" rtl="0">
              <a:lnSpc>
                <a:spcPct val="97391"/>
              </a:lnSpc>
              <a:spcBef>
                <a:spcPts val="0"/>
              </a:spcBef>
              <a:spcAft>
                <a:spcPts val="0"/>
              </a:spcAft>
              <a:buClr>
                <a:srgbClr val="F3745D"/>
              </a:buClr>
              <a:buSzPts val="1150"/>
              <a:buFont typeface="Arial"/>
              <a:buNone/>
            </a:pPr>
            <a:endParaRPr sz="1150" b="0" i="0" u="none" strike="noStrike" cap="none">
              <a:solidFill>
                <a:srgbClr val="123240"/>
              </a:solidFill>
              <a:latin typeface="Calibri"/>
              <a:ea typeface="Calibri"/>
              <a:cs typeface="Calibri"/>
              <a:sym typeface="Calibri"/>
            </a:endParaRPr>
          </a:p>
          <a:p>
            <a:pPr marL="0" marR="0" lvl="0" indent="0" algn="l" rtl="0">
              <a:lnSpc>
                <a:spcPct val="97391"/>
              </a:lnSpc>
              <a:spcBef>
                <a:spcPts val="0"/>
              </a:spcBef>
              <a:spcAft>
                <a:spcPts val="0"/>
              </a:spcAft>
              <a:buClr>
                <a:srgbClr val="F3745D"/>
              </a:buClr>
              <a:buSzPts val="1150"/>
              <a:buFont typeface="Arial"/>
              <a:buNone/>
            </a:pPr>
            <a:r>
              <a:rPr lang="en-GB" sz="1150" b="0" i="0" u="none" strike="noStrike" cap="none">
                <a:solidFill>
                  <a:srgbClr val="123240"/>
                </a:solidFill>
                <a:latin typeface="Calibri"/>
                <a:ea typeface="Calibri"/>
                <a:cs typeface="Calibri"/>
                <a:sym typeface="Calibri"/>
              </a:rPr>
              <a:t>Lorsque les activités incluent des personnes de la communauté au sens large, l’apprentissage basé sur l’aventure est porté à un autre niveau en aidant à développer la confiance, le travail d’équipe et le leadership, ce qui en fait un outil efficace pour l’échange culturel et l’intégration communautaire.</a:t>
            </a:r>
            <a:endParaRPr sz="1150" b="0" i="0" u="none" strike="noStrike" cap="none">
              <a:solidFill>
                <a:srgbClr val="123240"/>
              </a:solidFill>
              <a:latin typeface="Calibri"/>
              <a:ea typeface="Calibri"/>
              <a:cs typeface="Calibri"/>
              <a:sym typeface="Calibri"/>
            </a:endParaRPr>
          </a:p>
        </p:txBody>
      </p:sp>
      <p:grpSp>
        <p:nvGrpSpPr>
          <p:cNvPr id="1275" name="Google Shape;1275;p43"/>
          <p:cNvGrpSpPr/>
          <p:nvPr/>
        </p:nvGrpSpPr>
        <p:grpSpPr>
          <a:xfrm>
            <a:off x="0" y="7936262"/>
            <a:ext cx="7048500" cy="375600"/>
            <a:chOff x="279400" y="7969291"/>
            <a:chExt cx="7048500" cy="375600"/>
          </a:xfrm>
        </p:grpSpPr>
        <p:cxnSp>
          <p:nvCxnSpPr>
            <p:cNvPr id="1276" name="Google Shape;1276;p43"/>
            <p:cNvCxnSpPr/>
            <p:nvPr/>
          </p:nvCxnSpPr>
          <p:spPr>
            <a:xfrm>
              <a:off x="279400" y="8172742"/>
              <a:ext cx="7048500" cy="0"/>
            </a:xfrm>
            <a:prstGeom prst="straightConnector1">
              <a:avLst/>
            </a:prstGeom>
            <a:noFill/>
            <a:ln w="9525" cap="flat" cmpd="sng">
              <a:solidFill>
                <a:srgbClr val="50B4D9"/>
              </a:solidFill>
              <a:prstDash val="solid"/>
              <a:miter lim="800000"/>
              <a:headEnd type="none" w="sm" len="sm"/>
              <a:tailEnd type="none" w="sm" len="sm"/>
            </a:ln>
          </p:spPr>
        </p:cxnSp>
        <p:sp>
          <p:nvSpPr>
            <p:cNvPr id="1277" name="Google Shape;1277;p43"/>
            <p:cNvSpPr/>
            <p:nvPr/>
          </p:nvSpPr>
          <p:spPr>
            <a:xfrm>
              <a:off x="477399" y="7969291"/>
              <a:ext cx="375600" cy="375600"/>
            </a:xfrm>
            <a:prstGeom prst="ellipse">
              <a:avLst/>
            </a:prstGeom>
            <a:solidFill>
              <a:srgbClr val="F3745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83"/>
                <a:buFont typeface="Arial"/>
                <a:buNone/>
              </a:pPr>
              <a:endParaRPr sz="1283" b="0" i="0" u="none" strike="noStrike" cap="none">
                <a:solidFill>
                  <a:srgbClr val="F3745D"/>
                </a:solidFill>
                <a:latin typeface="Century Schoolbook"/>
                <a:ea typeface="Century Schoolbook"/>
                <a:cs typeface="Century Schoolbook"/>
                <a:sym typeface="Century Schoolbook"/>
              </a:endParaRPr>
            </a:p>
          </p:txBody>
        </p:sp>
        <p:sp>
          <p:nvSpPr>
            <p:cNvPr id="1278" name="Google Shape;1278;p43"/>
            <p:cNvSpPr txBox="1"/>
            <p:nvPr/>
          </p:nvSpPr>
          <p:spPr>
            <a:xfrm>
              <a:off x="447104" y="7990007"/>
              <a:ext cx="449400" cy="351000"/>
            </a:xfrm>
            <a:prstGeom prst="rect">
              <a:avLst/>
            </a:prstGeom>
            <a:noFill/>
            <a:ln>
              <a:noFill/>
            </a:ln>
          </p:spPr>
          <p:txBody>
            <a:bodyPr spcFirstLastPara="1" wrap="square" lIns="91425" tIns="45700" rIns="91425" bIns="45700" anchor="b" anchorCtr="0">
              <a:noAutofit/>
            </a:bodyPr>
            <a:lstStyle/>
            <a:p>
              <a:pPr marL="0" marR="0" lvl="0" indent="0" algn="ctr" rtl="0">
                <a:lnSpc>
                  <a:spcPct val="86000"/>
                </a:lnSpc>
                <a:spcBef>
                  <a:spcPts val="0"/>
                </a:spcBef>
                <a:spcAft>
                  <a:spcPts val="0"/>
                </a:spcAft>
                <a:buClr>
                  <a:schemeClr val="lt1"/>
                </a:buClr>
                <a:buSzPts val="2000"/>
                <a:buFont typeface="Arial"/>
                <a:buNone/>
              </a:pPr>
              <a:r>
                <a:rPr lang="en-GB" sz="2000" b="1" i="0" u="none" strike="noStrike" cap="none">
                  <a:solidFill>
                    <a:schemeClr val="lt1"/>
                  </a:solidFill>
                  <a:latin typeface="Calibri"/>
                  <a:ea typeface="Calibri"/>
                  <a:cs typeface="Calibri"/>
                  <a:sym typeface="Calibri"/>
                </a:rPr>
                <a:t>01</a:t>
              </a:r>
              <a:endParaRPr sz="2000" b="0" i="0" u="none" strike="noStrike" cap="none">
                <a:solidFill>
                  <a:schemeClr val="lt1"/>
                </a:solidFill>
                <a:latin typeface="Calibri"/>
                <a:ea typeface="Calibri"/>
                <a:cs typeface="Calibri"/>
                <a:sym typeface="Calibri"/>
              </a:endParaRPr>
            </a:p>
          </p:txBody>
        </p:sp>
      </p:grpSp>
      <p:sp>
        <p:nvSpPr>
          <p:cNvPr id="1279" name="Google Shape;1279;p43"/>
          <p:cNvSpPr txBox="1"/>
          <p:nvPr/>
        </p:nvSpPr>
        <p:spPr>
          <a:xfrm>
            <a:off x="682246" y="8018771"/>
            <a:ext cx="2639700" cy="331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50B4D9"/>
              </a:buClr>
              <a:buSzPts val="1700"/>
              <a:buFont typeface="Arial"/>
              <a:buNone/>
            </a:pPr>
            <a:r>
              <a:rPr lang="en-GB" sz="1700" b="1" i="0" u="none" strike="noStrike" cap="none">
                <a:solidFill>
                  <a:srgbClr val="50B4D9"/>
                </a:solidFill>
                <a:latin typeface="Calibri"/>
                <a:ea typeface="Calibri"/>
                <a:cs typeface="Calibri"/>
                <a:sym typeface="Calibri"/>
              </a:rPr>
              <a:t>Aventure et exploration</a:t>
            </a:r>
            <a:endParaRPr sz="1400" b="0" i="0" u="none" strike="noStrike" cap="none">
              <a:solidFill>
                <a:srgbClr val="000000"/>
              </a:solidFill>
              <a:latin typeface="Arial"/>
              <a:ea typeface="Arial"/>
              <a:cs typeface="Arial"/>
              <a:sym typeface="Arial"/>
            </a:endParaRPr>
          </a:p>
          <a:p>
            <a:pPr marL="0" marR="0" lvl="0" indent="0" algn="l" rtl="0">
              <a:lnSpc>
                <a:spcPct val="80000"/>
              </a:lnSpc>
              <a:spcBef>
                <a:spcPts val="0"/>
              </a:spcBef>
              <a:spcAft>
                <a:spcPts val="0"/>
              </a:spcAft>
              <a:buClr>
                <a:srgbClr val="0C2D45"/>
              </a:buClr>
              <a:buSzPts val="1700"/>
              <a:buFont typeface="Arial"/>
              <a:buNone/>
            </a:pPr>
            <a:endParaRPr sz="1700" b="1" i="0" u="none" strike="noStrike" cap="none">
              <a:solidFill>
                <a:srgbClr val="50B4D9"/>
              </a:solidFill>
              <a:latin typeface="Calibri"/>
              <a:ea typeface="Calibri"/>
              <a:cs typeface="Calibri"/>
              <a:sym typeface="Calibri"/>
            </a:endParaRPr>
          </a:p>
        </p:txBody>
      </p:sp>
      <p:pic>
        <p:nvPicPr>
          <p:cNvPr id="1280" name="Google Shape;1280;p43"/>
          <p:cNvPicPr preferRelativeResize="0"/>
          <p:nvPr/>
        </p:nvPicPr>
        <p:blipFill rotWithShape="1">
          <a:blip r:embed="rId4">
            <a:alphaModFix/>
          </a:blip>
          <a:srcRect l="227" r="218"/>
          <a:stretch/>
        </p:blipFill>
        <p:spPr>
          <a:xfrm>
            <a:off x="4805917" y="8272130"/>
            <a:ext cx="2126512" cy="200955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17"/>
          <p:cNvPicPr preferRelativeResize="0"/>
          <p:nvPr/>
        </p:nvPicPr>
        <p:blipFill rotWithShape="1">
          <a:blip r:embed="rId3">
            <a:alphaModFix/>
          </a:blip>
          <a:srcRect t="116" b="116"/>
          <a:stretch/>
        </p:blipFill>
        <p:spPr>
          <a:xfrm>
            <a:off x="0" y="2105891"/>
            <a:ext cx="7559675" cy="4128655"/>
          </a:xfrm>
          <a:prstGeom prst="rect">
            <a:avLst/>
          </a:prstGeom>
          <a:noFill/>
          <a:ln>
            <a:noFill/>
          </a:ln>
        </p:spPr>
      </p:pic>
      <p:sp>
        <p:nvSpPr>
          <p:cNvPr id="218" name="Google Shape;218;p17"/>
          <p:cNvSpPr txBox="1">
            <a:spLocks noGrp="1"/>
          </p:cNvSpPr>
          <p:nvPr>
            <p:ph type="sldNum" idx="12"/>
          </p:nvPr>
        </p:nvSpPr>
        <p:spPr>
          <a:xfrm>
            <a:off x="7134555" y="10316301"/>
            <a:ext cx="357598" cy="26659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800"/>
              <a:buNone/>
            </a:pPr>
            <a:fld id="{00000000-1234-1234-1234-123412341234}" type="slidenum">
              <a:rPr lang="en-GB"/>
              <a:t>3</a:t>
            </a:fld>
            <a:endParaRPr/>
          </a:p>
        </p:txBody>
      </p:sp>
      <p:sp>
        <p:nvSpPr>
          <p:cNvPr id="219" name="Google Shape;219;p17"/>
          <p:cNvSpPr txBox="1"/>
          <p:nvPr/>
        </p:nvSpPr>
        <p:spPr>
          <a:xfrm>
            <a:off x="3895931" y="5305445"/>
            <a:ext cx="3118662" cy="4004094"/>
          </a:xfrm>
          <a:prstGeom prst="rect">
            <a:avLst/>
          </a:prstGeom>
          <a:noFill/>
          <a:ln>
            <a:noFill/>
          </a:ln>
        </p:spPr>
        <p:txBody>
          <a:bodyPr spcFirstLastPara="1" wrap="square" lIns="91425" tIns="45700" rIns="91425" bIns="45700" anchor="t" anchorCtr="0">
            <a:noAutofit/>
          </a:bodyPr>
          <a:lstStyle/>
          <a:p>
            <a:pPr marL="0" marR="0" lvl="0" indent="0" algn="just" rtl="0">
              <a:lnSpc>
                <a:spcPct val="101818"/>
              </a:lnSpc>
              <a:spcBef>
                <a:spcPts val="0"/>
              </a:spcBef>
              <a:spcAft>
                <a:spcPts val="0"/>
              </a:spcAft>
              <a:buClr>
                <a:srgbClr val="0C2D45"/>
              </a:buClr>
              <a:buSzPts val="1100"/>
              <a:buFont typeface="Arial"/>
              <a:buNone/>
            </a:pPr>
            <a:endParaRPr sz="1100" b="1" i="0" u="none" strike="noStrike" cap="none">
              <a:solidFill>
                <a:srgbClr val="123240"/>
              </a:solidFill>
              <a:latin typeface="Calibri"/>
              <a:ea typeface="Calibri"/>
              <a:cs typeface="Calibri"/>
              <a:sym typeface="Calibri"/>
            </a:endParaRPr>
          </a:p>
        </p:txBody>
      </p:sp>
      <p:sp>
        <p:nvSpPr>
          <p:cNvPr id="220" name="Google Shape;220;p17"/>
          <p:cNvSpPr txBox="1"/>
          <p:nvPr/>
        </p:nvSpPr>
        <p:spPr>
          <a:xfrm>
            <a:off x="5344273" y="0"/>
            <a:ext cx="2653227" cy="11802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0B4D9"/>
              </a:buClr>
              <a:buSzPts val="14000"/>
              <a:buFont typeface="Arial"/>
              <a:buNone/>
            </a:pPr>
            <a:r>
              <a:rPr lang="en-GB" sz="14000" b="1" i="0" u="none" strike="noStrike" cap="none">
                <a:solidFill>
                  <a:srgbClr val="50B4D9"/>
                </a:solidFill>
                <a:latin typeface="Calibri"/>
                <a:ea typeface="Calibri"/>
                <a:cs typeface="Calibri"/>
                <a:sym typeface="Calibri"/>
              </a:rPr>
              <a:t>01</a:t>
            </a:r>
            <a:endParaRPr sz="1400" b="0" i="0" u="none" strike="noStrike" cap="none">
              <a:solidFill>
                <a:srgbClr val="000000"/>
              </a:solidFill>
              <a:latin typeface="Arial"/>
              <a:ea typeface="Arial"/>
              <a:cs typeface="Arial"/>
              <a:sym typeface="Arial"/>
            </a:endParaRPr>
          </a:p>
        </p:txBody>
      </p:sp>
      <p:sp>
        <p:nvSpPr>
          <p:cNvPr id="221" name="Google Shape;221;p17"/>
          <p:cNvSpPr txBox="1"/>
          <p:nvPr/>
        </p:nvSpPr>
        <p:spPr>
          <a:xfrm>
            <a:off x="424193" y="1808857"/>
            <a:ext cx="2897317" cy="504291"/>
          </a:xfrm>
          <a:prstGeom prst="rect">
            <a:avLst/>
          </a:prstGeom>
          <a:solidFill>
            <a:srgbClr val="F3745D"/>
          </a:solidFill>
          <a:ln>
            <a:noFill/>
          </a:ln>
        </p:spPr>
        <p:txBody>
          <a:bodyPr spcFirstLastPara="1" wrap="square" lIns="91425" tIns="45700" rIns="91425" bIns="45700" anchor="b" anchorCtr="0">
            <a:noAutofit/>
          </a:bodyPr>
          <a:lstStyle/>
          <a:p>
            <a:pPr marL="147638" marR="0" lvl="0" indent="0" algn="l" rtl="0">
              <a:lnSpc>
                <a:spcPct val="118666"/>
              </a:lnSpc>
              <a:spcBef>
                <a:spcPts val="0"/>
              </a:spcBef>
              <a:spcAft>
                <a:spcPts val="0"/>
              </a:spcAft>
              <a:buClr>
                <a:schemeClr val="lt1"/>
              </a:buClr>
              <a:buSzPts val="3000"/>
              <a:buFont typeface="Arial"/>
              <a:buNone/>
            </a:pPr>
            <a:r>
              <a:rPr lang="en-GB" sz="3000" b="1" i="0" u="none" strike="noStrike" cap="none">
                <a:solidFill>
                  <a:schemeClr val="lt1"/>
                </a:solidFill>
                <a:latin typeface="Calibri"/>
                <a:ea typeface="Calibri"/>
                <a:cs typeface="Calibri"/>
                <a:sym typeface="Calibri"/>
              </a:rPr>
              <a:t>INTRODUCTION</a:t>
            </a:r>
            <a:endParaRPr sz="1400" b="0" i="0" u="none" strike="noStrike" cap="none">
              <a:solidFill>
                <a:srgbClr val="000000"/>
              </a:solidFill>
              <a:latin typeface="Arial"/>
              <a:ea typeface="Arial"/>
              <a:cs typeface="Arial"/>
              <a:sym typeface="Arial"/>
            </a:endParaRPr>
          </a:p>
        </p:txBody>
      </p:sp>
      <p:sp>
        <p:nvSpPr>
          <p:cNvPr id="222" name="Google Shape;222;p17"/>
          <p:cNvSpPr txBox="1"/>
          <p:nvPr/>
        </p:nvSpPr>
        <p:spPr>
          <a:xfrm>
            <a:off x="424193" y="7127880"/>
            <a:ext cx="2505300" cy="798600"/>
          </a:xfrm>
          <a:prstGeom prst="rect">
            <a:avLst/>
          </a:prstGeom>
          <a:noFill/>
          <a:ln>
            <a:noFill/>
          </a:ln>
        </p:spPr>
        <p:txBody>
          <a:bodyPr spcFirstLastPara="1" wrap="square" lIns="91425" tIns="45700" rIns="91425" bIns="45700" anchor="t" anchorCtr="0">
            <a:noAutofit/>
          </a:bodyPr>
          <a:lstStyle/>
          <a:p>
            <a:pPr marL="0" marR="0" lvl="0" indent="0" algn="l" rtl="0">
              <a:lnSpc>
                <a:spcPct val="94166"/>
              </a:lnSpc>
              <a:spcBef>
                <a:spcPts val="0"/>
              </a:spcBef>
              <a:spcAft>
                <a:spcPts val="0"/>
              </a:spcAft>
              <a:buClr>
                <a:srgbClr val="F3745D"/>
              </a:buClr>
              <a:buSzPts val="2400"/>
              <a:buFont typeface="Arial"/>
              <a:buNone/>
            </a:pPr>
            <a:r>
              <a:rPr lang="en-GB" sz="2400" b="1">
                <a:solidFill>
                  <a:srgbClr val="F3745D"/>
                </a:solidFill>
                <a:latin typeface="Calibri"/>
                <a:ea typeface="Calibri"/>
                <a:cs typeface="Calibri"/>
                <a:sym typeface="Calibri"/>
              </a:rPr>
              <a:t>Vue d'ensemble du Projet ACTIN</a:t>
            </a:r>
            <a:endParaRPr sz="2400" b="1">
              <a:solidFill>
                <a:srgbClr val="F3745D"/>
              </a:solidFill>
              <a:latin typeface="Calibri"/>
              <a:ea typeface="Calibri"/>
              <a:cs typeface="Calibri"/>
              <a:sym typeface="Calibri"/>
            </a:endParaRPr>
          </a:p>
          <a:p>
            <a:pPr marL="0" marR="0" lvl="0" indent="0" algn="l" rtl="0">
              <a:lnSpc>
                <a:spcPct val="94166"/>
              </a:lnSpc>
              <a:spcBef>
                <a:spcPts val="0"/>
              </a:spcBef>
              <a:spcAft>
                <a:spcPts val="0"/>
              </a:spcAft>
              <a:buClr>
                <a:srgbClr val="F3745D"/>
              </a:buClr>
              <a:buSzPts val="2400"/>
              <a:buFont typeface="Arial"/>
              <a:buNone/>
            </a:pPr>
            <a:endParaRPr sz="2400" b="1">
              <a:solidFill>
                <a:srgbClr val="F3745D"/>
              </a:solidFill>
              <a:latin typeface="Calibri"/>
              <a:ea typeface="Calibri"/>
              <a:cs typeface="Calibri"/>
              <a:sym typeface="Calibri"/>
            </a:endParaRPr>
          </a:p>
          <a:p>
            <a:pPr marL="0" marR="0" lvl="0" indent="0" algn="l" rtl="0">
              <a:lnSpc>
                <a:spcPct val="94166"/>
              </a:lnSpc>
              <a:spcBef>
                <a:spcPts val="0"/>
              </a:spcBef>
              <a:spcAft>
                <a:spcPts val="0"/>
              </a:spcAft>
              <a:buClr>
                <a:srgbClr val="F3745D"/>
              </a:buClr>
              <a:buSzPts val="2400"/>
              <a:buFont typeface="Arial"/>
              <a:buNone/>
            </a:pPr>
            <a:endParaRPr sz="2400" b="1">
              <a:solidFill>
                <a:srgbClr val="F3745D"/>
              </a:solidFill>
              <a:latin typeface="Calibri"/>
              <a:ea typeface="Calibri"/>
              <a:cs typeface="Calibri"/>
              <a:sym typeface="Calibri"/>
            </a:endParaRPr>
          </a:p>
          <a:p>
            <a:pPr marL="0" marR="0" lvl="0" indent="0" algn="l" rtl="0">
              <a:lnSpc>
                <a:spcPct val="125555"/>
              </a:lnSpc>
              <a:spcBef>
                <a:spcPts val="0"/>
              </a:spcBef>
              <a:spcAft>
                <a:spcPts val="0"/>
              </a:spcAft>
              <a:buClr>
                <a:srgbClr val="0C2D45"/>
              </a:buClr>
              <a:buSzPts val="1800"/>
              <a:buFont typeface="Arial"/>
              <a:buNone/>
            </a:pPr>
            <a:endParaRPr sz="1800" b="1" i="0" u="none" strike="noStrike" cap="none">
              <a:solidFill>
                <a:srgbClr val="F3745D"/>
              </a:solidFill>
              <a:latin typeface="Calibri"/>
              <a:ea typeface="Calibri"/>
              <a:cs typeface="Calibri"/>
              <a:sym typeface="Calibri"/>
            </a:endParaRPr>
          </a:p>
        </p:txBody>
      </p:sp>
      <p:sp>
        <p:nvSpPr>
          <p:cNvPr id="223" name="Google Shape;223;p17"/>
          <p:cNvSpPr txBox="1"/>
          <p:nvPr/>
        </p:nvSpPr>
        <p:spPr>
          <a:xfrm>
            <a:off x="2695542" y="6465955"/>
            <a:ext cx="4035600" cy="1228500"/>
          </a:xfrm>
          <a:prstGeom prst="rect">
            <a:avLst/>
          </a:prstGeom>
          <a:noFill/>
          <a:ln>
            <a:noFill/>
          </a:ln>
        </p:spPr>
        <p:txBody>
          <a:bodyPr spcFirstLastPara="1" wrap="square" lIns="91425" tIns="45700" rIns="91425" bIns="45700" anchor="t" anchorCtr="0">
            <a:noAutofit/>
          </a:bodyPr>
          <a:lstStyle/>
          <a:p>
            <a:pPr marL="0" marR="0" lvl="0" indent="0" algn="just" rtl="0">
              <a:lnSpc>
                <a:spcPct val="104000"/>
              </a:lnSpc>
              <a:spcBef>
                <a:spcPts val="0"/>
              </a:spcBef>
              <a:spcAft>
                <a:spcPts val="0"/>
              </a:spcAft>
              <a:buClr>
                <a:srgbClr val="123240"/>
              </a:buClr>
              <a:buSzPts val="1500"/>
              <a:buFont typeface="Arial"/>
              <a:buNone/>
            </a:pPr>
            <a:r>
              <a:rPr lang="en-GB" sz="1500" b="0" i="1" u="none" strike="noStrike" cap="none">
                <a:solidFill>
                  <a:srgbClr val="123240"/>
                </a:solidFill>
                <a:latin typeface="Calibri"/>
                <a:ea typeface="Calibri"/>
                <a:cs typeface="Calibri"/>
                <a:sym typeface="Calibri"/>
              </a:rPr>
              <a:t>L'immigration fait l'objet de nombreuses discussions dans toute l'Union européenne. Des inquiétudes, des perceptions erronées et un manque général d'informations ont créé un climat d'incertitude quant à l'octroi d'un soutien, de services ou d'une main accueillante à de nombreux groupes de nouveaux arrivants.</a:t>
            </a:r>
            <a:endParaRPr sz="1400" b="0" i="0" u="none" strike="noStrike" cap="none">
              <a:solidFill>
                <a:srgbClr val="000000"/>
              </a:solidFill>
              <a:latin typeface="Arial"/>
              <a:ea typeface="Arial"/>
              <a:cs typeface="Arial"/>
              <a:sym typeface="Arial"/>
            </a:endParaRPr>
          </a:p>
          <a:p>
            <a:pPr marL="0" marR="0" lvl="0" indent="0" algn="l" rtl="0">
              <a:lnSpc>
                <a:spcPct val="104000"/>
              </a:lnSpc>
              <a:spcBef>
                <a:spcPts val="0"/>
              </a:spcBef>
              <a:spcAft>
                <a:spcPts val="0"/>
              </a:spcAft>
              <a:buClr>
                <a:srgbClr val="0C2D45"/>
              </a:buClr>
              <a:buSzPts val="1500"/>
              <a:buFont typeface="Arial"/>
              <a:buNone/>
            </a:pPr>
            <a:endParaRPr sz="1500" b="0" i="1" u="none" strike="noStrike" cap="none">
              <a:solidFill>
                <a:srgbClr val="123240"/>
              </a:solidFill>
              <a:latin typeface="Calibri"/>
              <a:ea typeface="Calibri"/>
              <a:cs typeface="Calibri"/>
              <a:sym typeface="Calibri"/>
            </a:endParaRPr>
          </a:p>
        </p:txBody>
      </p:sp>
      <p:cxnSp>
        <p:nvCxnSpPr>
          <p:cNvPr id="224" name="Google Shape;224;p17"/>
          <p:cNvCxnSpPr/>
          <p:nvPr/>
        </p:nvCxnSpPr>
        <p:spPr>
          <a:xfrm>
            <a:off x="-22701" y="7080204"/>
            <a:ext cx="437888" cy="0"/>
          </a:xfrm>
          <a:prstGeom prst="straightConnector1">
            <a:avLst/>
          </a:prstGeom>
          <a:noFill/>
          <a:ln w="28575" cap="flat" cmpd="sng">
            <a:solidFill>
              <a:srgbClr val="50B4D9"/>
            </a:solidFill>
            <a:prstDash val="solid"/>
            <a:miter lim="800000"/>
            <a:headEnd type="none" w="sm" len="sm"/>
            <a:tailEnd type="none" w="sm" len="sm"/>
          </a:ln>
        </p:spPr>
      </p:cxnSp>
      <p:sp>
        <p:nvSpPr>
          <p:cNvPr id="225" name="Google Shape;225;p17"/>
          <p:cNvSpPr txBox="1"/>
          <p:nvPr/>
        </p:nvSpPr>
        <p:spPr>
          <a:xfrm>
            <a:off x="424210" y="8432491"/>
            <a:ext cx="6415500" cy="936300"/>
          </a:xfrm>
          <a:prstGeom prst="rect">
            <a:avLst/>
          </a:prstGeom>
          <a:noFill/>
          <a:ln>
            <a:noFill/>
          </a:ln>
        </p:spPr>
        <p:txBody>
          <a:bodyPr spcFirstLastPara="1" wrap="square" lIns="91425" tIns="45700" rIns="91425" bIns="45700" anchor="t" anchorCtr="0">
            <a:noAutofit/>
          </a:bodyPr>
          <a:lstStyle/>
          <a:p>
            <a:pPr marL="0" marR="0" lvl="0" indent="0" algn="just" rtl="0">
              <a:lnSpc>
                <a:spcPct val="102608"/>
              </a:lnSpc>
              <a:spcBef>
                <a:spcPts val="0"/>
              </a:spcBef>
              <a:spcAft>
                <a:spcPts val="0"/>
              </a:spcAft>
              <a:buClr>
                <a:srgbClr val="123240"/>
              </a:buClr>
              <a:buSzPts val="1150"/>
              <a:buFont typeface="Arial"/>
              <a:buNone/>
            </a:pPr>
            <a:r>
              <a:rPr lang="en-GB" sz="1150" b="0" i="0" u="none" strike="noStrike" cap="none">
                <a:solidFill>
                  <a:srgbClr val="123240"/>
                </a:solidFill>
                <a:latin typeface="Calibri"/>
                <a:ea typeface="Calibri"/>
                <a:cs typeface="Calibri"/>
                <a:sym typeface="Calibri"/>
              </a:rPr>
              <a:t>Le projet </a:t>
            </a:r>
            <a:r>
              <a:rPr lang="en-GB" sz="1150" b="1" i="0" u="none" strike="noStrike" cap="none">
                <a:solidFill>
                  <a:srgbClr val="F3745D"/>
                </a:solidFill>
                <a:latin typeface="Calibri"/>
                <a:ea typeface="Calibri"/>
                <a:cs typeface="Calibri"/>
                <a:sym typeface="Calibri"/>
              </a:rPr>
              <a:t>ACTIN </a:t>
            </a:r>
            <a:r>
              <a:rPr lang="en-GB" sz="1150" b="0" i="0" u="none" strike="noStrike" cap="none">
                <a:solidFill>
                  <a:srgbClr val="123240"/>
                </a:solidFill>
                <a:latin typeface="Calibri"/>
                <a:ea typeface="Calibri"/>
                <a:cs typeface="Calibri"/>
                <a:sym typeface="Calibri"/>
              </a:rPr>
              <a:t>vise à soutenir et à renforcer l'intégration et l'inclusion des enfants et des adolescents migrants et réfugiés dans l'éducation et, par extension, dans la société européenne dans son ensemble.  En tant que projet financé dans le cadre du programme AMIF de l'UE, ACTIN y parviendra en réunissant l'expertise de sept pays européens et en consolidant les liens entre les universités et les ONG impliquées dans la migration et l'éducation. </a:t>
            </a:r>
            <a:endParaRPr sz="1400" b="0" i="0" u="none" strike="noStrike" cap="none">
              <a:solidFill>
                <a:srgbClr val="000000"/>
              </a:solidFill>
              <a:latin typeface="Arial"/>
              <a:ea typeface="Arial"/>
              <a:cs typeface="Arial"/>
              <a:sym typeface="Arial"/>
            </a:endParaRPr>
          </a:p>
          <a:p>
            <a:pPr marL="0" marR="0" lvl="0" indent="0" algn="just" rtl="0">
              <a:lnSpc>
                <a:spcPct val="102608"/>
              </a:lnSpc>
              <a:spcBef>
                <a:spcPts val="0"/>
              </a:spcBef>
              <a:spcAft>
                <a:spcPts val="0"/>
              </a:spcAft>
              <a:buClr>
                <a:srgbClr val="123240"/>
              </a:buClr>
              <a:buSzPts val="1150"/>
              <a:buFont typeface="Arial"/>
              <a:buNone/>
            </a:pPr>
            <a:r>
              <a:rPr lang="en-GB" sz="1150" b="0" i="0" u="none" strike="noStrike" cap="none">
                <a:solidFill>
                  <a:srgbClr val="123240"/>
                </a:solidFill>
                <a:latin typeface="Calibri"/>
                <a:ea typeface="Calibri"/>
                <a:cs typeface="Calibri"/>
                <a:sym typeface="Calibri"/>
              </a:rPr>
              <a:t>ACTIN aspire à aborder l'éducation des migrants de manière holistique et à autonomiser les jeunes apprenants migrants, mais aussi les parties prenantes concernées, c'est-à-dire les éducateurs, les parents migrants, etc., en employant une série d'activités dans des contextes éducatifs formels et informels. </a:t>
            </a:r>
            <a:r>
              <a:rPr lang="en-GB" sz="1150" b="1" i="0" u="none" strike="noStrike" cap="none">
                <a:solidFill>
                  <a:srgbClr val="123240"/>
                </a:solidFill>
                <a:latin typeface="Calibri"/>
                <a:ea typeface="Calibri"/>
                <a:cs typeface="Calibri"/>
                <a:sym typeface="Calibri"/>
              </a:rPr>
              <a:t>ACTIN aspire à une approche holistique : </a:t>
            </a:r>
            <a:endParaRPr sz="1400" b="0" i="0" u="none" strike="noStrike" cap="none">
              <a:solidFill>
                <a:srgbClr val="000000"/>
              </a:solidFill>
              <a:latin typeface="Arial"/>
              <a:ea typeface="Arial"/>
              <a:cs typeface="Arial"/>
              <a:sym typeface="Arial"/>
            </a:endParaRPr>
          </a:p>
          <a:p>
            <a:pPr marL="0" marR="0" lvl="0" indent="0" algn="just" rtl="0">
              <a:lnSpc>
                <a:spcPct val="102608"/>
              </a:lnSpc>
              <a:spcBef>
                <a:spcPts val="0"/>
              </a:spcBef>
              <a:spcAft>
                <a:spcPts val="0"/>
              </a:spcAft>
              <a:buClr>
                <a:srgbClr val="0C2D45"/>
              </a:buClr>
              <a:buSzPts val="1150"/>
              <a:buFont typeface="Arial"/>
              <a:buNone/>
            </a:pPr>
            <a:endParaRPr sz="1150" b="1" i="0" u="none" strike="noStrike" cap="none">
              <a:solidFill>
                <a:srgbClr val="123240"/>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84"/>
        <p:cNvGrpSpPr/>
        <p:nvPr/>
      </p:nvGrpSpPr>
      <p:grpSpPr>
        <a:xfrm>
          <a:off x="0" y="0"/>
          <a:ext cx="0" cy="0"/>
          <a:chOff x="0" y="0"/>
          <a:chExt cx="0" cy="0"/>
        </a:xfrm>
      </p:grpSpPr>
      <p:sp>
        <p:nvSpPr>
          <p:cNvPr id="1285" name="Google Shape;1285;p44"/>
          <p:cNvSpPr/>
          <p:nvPr/>
        </p:nvSpPr>
        <p:spPr>
          <a:xfrm>
            <a:off x="0" y="8580474"/>
            <a:ext cx="7559700" cy="1669200"/>
          </a:xfrm>
          <a:prstGeom prst="rect">
            <a:avLst/>
          </a:prstGeom>
          <a:solidFill>
            <a:srgbClr val="F3745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83"/>
              <a:buFont typeface="Arial"/>
              <a:buNone/>
            </a:pPr>
            <a:endParaRPr sz="1283" b="0" i="0" u="none" strike="noStrike" cap="none">
              <a:solidFill>
                <a:schemeClr val="lt1"/>
              </a:solidFill>
              <a:latin typeface="Century Schoolbook"/>
              <a:ea typeface="Century Schoolbook"/>
              <a:cs typeface="Century Schoolbook"/>
              <a:sym typeface="Century Schoolbook"/>
            </a:endParaRPr>
          </a:p>
        </p:txBody>
      </p:sp>
      <p:sp>
        <p:nvSpPr>
          <p:cNvPr id="1286" name="Google Shape;1286;p44"/>
          <p:cNvSpPr txBox="1">
            <a:spLocks noGrp="1"/>
          </p:cNvSpPr>
          <p:nvPr>
            <p:ph type="sldNum" idx="12"/>
          </p:nvPr>
        </p:nvSpPr>
        <p:spPr>
          <a:xfrm>
            <a:off x="7170178" y="10318894"/>
            <a:ext cx="357600" cy="266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800"/>
              <a:buNone/>
            </a:pPr>
            <a:fld id="{00000000-1234-1234-1234-123412341234}" type="slidenum">
              <a:rPr lang="en-GB"/>
              <a:t>30</a:t>
            </a:fld>
            <a:endParaRPr/>
          </a:p>
        </p:txBody>
      </p:sp>
      <p:sp>
        <p:nvSpPr>
          <p:cNvPr id="1287" name="Google Shape;1287;p44"/>
          <p:cNvSpPr txBox="1"/>
          <p:nvPr/>
        </p:nvSpPr>
        <p:spPr>
          <a:xfrm>
            <a:off x="682245" y="1156196"/>
            <a:ext cx="6331200" cy="1379100"/>
          </a:xfrm>
          <a:prstGeom prst="rect">
            <a:avLst/>
          </a:prstGeom>
          <a:noFill/>
          <a:ln>
            <a:noFill/>
          </a:ln>
        </p:spPr>
        <p:txBody>
          <a:bodyPr spcFirstLastPara="1" wrap="square" lIns="91425" tIns="45700" rIns="91425" bIns="45700" anchor="t" anchorCtr="0">
            <a:noAutofit/>
          </a:bodyPr>
          <a:lstStyle/>
          <a:p>
            <a:pPr marL="0" marR="0" lvl="0" indent="0" algn="l" rtl="0">
              <a:lnSpc>
                <a:spcPct val="97391"/>
              </a:lnSpc>
              <a:spcBef>
                <a:spcPts val="0"/>
              </a:spcBef>
              <a:spcAft>
                <a:spcPts val="0"/>
              </a:spcAft>
              <a:buClr>
                <a:srgbClr val="F3745D"/>
              </a:buClr>
              <a:buSzPts val="1150"/>
              <a:buFont typeface="Arial"/>
              <a:buNone/>
            </a:pPr>
            <a:r>
              <a:rPr lang="en-GB" sz="1050" b="0" i="0" u="none" strike="noStrike" cap="none">
                <a:solidFill>
                  <a:srgbClr val="123240"/>
                </a:solidFill>
                <a:latin typeface="Calibri"/>
                <a:ea typeface="Calibri"/>
                <a:cs typeface="Calibri"/>
                <a:sym typeface="Calibri"/>
              </a:rPr>
              <a:t>Les sports traditionnels, comme le football gaélique, le cricket ou la pétanque, peuvent jouer un rôle important dans l’intégration communautaire lorsqu’ils sont accessibles aux réfugiés et aux migrants. En organisant des séances d’essai et en mettant l’accent sur l’échange culturel plutôt que sur la compétition, ces sports deviennent un moyen pour les nouveaux arrivants de se rapprocher des traditions locales, d’acquérir de nouvelles compétences et de nouer des amitiés au sein de leur nouvelle communauté. Pour créer un environnement inclusif, les organisateurs doivent proposer des instructions claires et simples, fournir un soutien linguistique et encourager la participation des individus de tous niveaux. Voici quelques lignes directrices supplémentaires pour rendre les sports traditionnels accueillants pour les réfugiés et les migrants :</a:t>
            </a:r>
            <a:endParaRPr sz="1150" b="0" i="0" u="none" strike="noStrike" cap="none">
              <a:solidFill>
                <a:srgbClr val="123240"/>
              </a:solidFill>
              <a:latin typeface="Calibri"/>
              <a:ea typeface="Calibri"/>
              <a:cs typeface="Calibri"/>
              <a:sym typeface="Calibri"/>
            </a:endParaRPr>
          </a:p>
          <a:p>
            <a:pPr marL="0" marR="0" lvl="0" indent="0" algn="l" rtl="0">
              <a:lnSpc>
                <a:spcPct val="97391"/>
              </a:lnSpc>
              <a:spcBef>
                <a:spcPts val="0"/>
              </a:spcBef>
              <a:spcAft>
                <a:spcPts val="0"/>
              </a:spcAft>
              <a:buClr>
                <a:srgbClr val="F3745D"/>
              </a:buClr>
              <a:buSzPts val="1150"/>
              <a:buFont typeface="Arial"/>
              <a:buNone/>
            </a:pPr>
            <a:br>
              <a:rPr lang="en-GB" sz="1150" b="0" i="0" u="none" strike="noStrike" cap="none">
                <a:solidFill>
                  <a:srgbClr val="123240"/>
                </a:solidFill>
                <a:latin typeface="Calibri"/>
                <a:ea typeface="Calibri"/>
                <a:cs typeface="Calibri"/>
                <a:sym typeface="Calibri"/>
              </a:rPr>
            </a:br>
            <a:r>
              <a:rPr lang="en-GB" sz="1050" b="1" i="0" u="none" strike="noStrike" cap="none">
                <a:solidFill>
                  <a:srgbClr val="123240"/>
                </a:solidFill>
                <a:latin typeface="Calibri"/>
                <a:ea typeface="Calibri"/>
                <a:cs typeface="Calibri"/>
                <a:sym typeface="Calibri"/>
              </a:rPr>
              <a:t>Sensibilité culturelle :</a:t>
            </a:r>
            <a:r>
              <a:rPr lang="en-GB" sz="1050" b="0" i="0" u="none" strike="noStrike" cap="none">
                <a:solidFill>
                  <a:srgbClr val="123240"/>
                </a:solidFill>
                <a:latin typeface="Calibri"/>
                <a:ea typeface="Calibri"/>
                <a:cs typeface="Calibri"/>
                <a:sym typeface="Calibri"/>
              </a:rPr>
              <a:t>Soyez attentif aux différences culturelles en matière de comportement, de modestie et de contact physique pendant les activités.</a:t>
            </a:r>
            <a:br>
              <a:rPr lang="en-GB" sz="1050" b="0" i="0" u="none" strike="noStrike" cap="none">
                <a:solidFill>
                  <a:srgbClr val="123240"/>
                </a:solidFill>
                <a:latin typeface="Calibri"/>
                <a:ea typeface="Calibri"/>
                <a:cs typeface="Calibri"/>
                <a:sym typeface="Calibri"/>
              </a:rPr>
            </a:br>
            <a:r>
              <a:rPr lang="en-GB" sz="1050" b="1" i="0" u="none" strike="noStrike" cap="none">
                <a:solidFill>
                  <a:srgbClr val="123240"/>
                </a:solidFill>
                <a:latin typeface="Calibri"/>
                <a:ea typeface="Calibri"/>
                <a:cs typeface="Calibri"/>
                <a:sym typeface="Calibri"/>
              </a:rPr>
              <a:t>Prise en charge linguistique :</a:t>
            </a:r>
            <a:r>
              <a:rPr lang="en-GB" sz="1050" b="0" i="0" u="none" strike="noStrike" cap="none">
                <a:solidFill>
                  <a:srgbClr val="123240"/>
                </a:solidFill>
                <a:latin typeface="Calibri"/>
                <a:ea typeface="Calibri"/>
                <a:cs typeface="Calibri"/>
                <a:sym typeface="Calibri"/>
              </a:rPr>
              <a:t>Utilisez des aides visuelles et des instructions bilingues dans la mesure du possible pour vous assurer que tout le monde comprend les règles et peut participer en toute confiance.</a:t>
            </a:r>
            <a:br>
              <a:rPr lang="en-GB" sz="1050" b="0" i="0" u="none" strike="noStrike" cap="none">
                <a:solidFill>
                  <a:srgbClr val="123240"/>
                </a:solidFill>
                <a:latin typeface="Calibri"/>
                <a:ea typeface="Calibri"/>
                <a:cs typeface="Calibri"/>
                <a:sym typeface="Calibri"/>
              </a:rPr>
            </a:br>
            <a:r>
              <a:rPr lang="en-GB" sz="1050" b="1" i="0" u="none" strike="noStrike" cap="none">
                <a:solidFill>
                  <a:srgbClr val="123240"/>
                </a:solidFill>
                <a:latin typeface="Calibri"/>
                <a:ea typeface="Calibri"/>
                <a:cs typeface="Calibri"/>
                <a:sym typeface="Calibri"/>
              </a:rPr>
              <a:t>Règles inclusives :</a:t>
            </a:r>
            <a:r>
              <a:rPr lang="en-GB" sz="1050" b="0" i="0" u="none" strike="noStrike" cap="none">
                <a:solidFill>
                  <a:srgbClr val="123240"/>
                </a:solidFill>
                <a:latin typeface="Calibri"/>
                <a:ea typeface="Calibri"/>
                <a:cs typeface="Calibri"/>
                <a:sym typeface="Calibri"/>
              </a:rPr>
              <a:t>Modifiez légèrement les règles si nécessaire pour tenir compte des différents niveaux de compétence et expériences, favorisant ainsi un environnement amusant et solidaire.</a:t>
            </a:r>
            <a:br>
              <a:rPr lang="en-GB" sz="1050" b="0" i="0" u="none" strike="noStrike" cap="none">
                <a:solidFill>
                  <a:srgbClr val="123240"/>
                </a:solidFill>
                <a:latin typeface="Calibri"/>
                <a:ea typeface="Calibri"/>
                <a:cs typeface="Calibri"/>
                <a:sym typeface="Calibri"/>
              </a:rPr>
            </a:br>
            <a:r>
              <a:rPr lang="en-GB" sz="1050" b="1" i="0" u="none" strike="noStrike" cap="none">
                <a:solidFill>
                  <a:srgbClr val="123240"/>
                </a:solidFill>
                <a:latin typeface="Calibri"/>
                <a:ea typeface="Calibri"/>
                <a:cs typeface="Calibri"/>
                <a:sym typeface="Calibri"/>
              </a:rPr>
              <a:t>Mixité locale et migrante</a:t>
            </a:r>
            <a:r>
              <a:rPr lang="en-GB" sz="1050" b="0" i="0" u="none" strike="noStrike" cap="none">
                <a:solidFill>
                  <a:srgbClr val="123240"/>
                </a:solidFill>
                <a:latin typeface="Calibri"/>
                <a:ea typeface="Calibri"/>
                <a:cs typeface="Calibri"/>
                <a:sym typeface="Calibri"/>
              </a:rPr>
              <a:t>:Encourager les participants locaux à se joindre, en assurant un mélange équilibré de locaux et de nouveaux arrivants pour favoriser les échanges culturels.</a:t>
            </a:r>
            <a:br>
              <a:rPr lang="en-GB" sz="1050" b="0" i="0" u="none" strike="noStrike" cap="none">
                <a:solidFill>
                  <a:srgbClr val="123240"/>
                </a:solidFill>
                <a:latin typeface="Calibri"/>
                <a:ea typeface="Calibri"/>
                <a:cs typeface="Calibri"/>
                <a:sym typeface="Calibri"/>
              </a:rPr>
            </a:br>
            <a:r>
              <a:rPr lang="en-GB" sz="1050" b="1" i="0" u="none" strike="noStrike" cap="none">
                <a:solidFill>
                  <a:srgbClr val="123240"/>
                </a:solidFill>
                <a:latin typeface="Calibri"/>
                <a:ea typeface="Calibri"/>
                <a:cs typeface="Calibri"/>
                <a:sym typeface="Calibri"/>
              </a:rPr>
              <a:t>Fournir l'équipement :</a:t>
            </a:r>
            <a:r>
              <a:rPr lang="en-GB" sz="1050" b="0" i="0" u="none" strike="noStrike" cap="none">
                <a:solidFill>
                  <a:srgbClr val="123240"/>
                </a:solidFill>
                <a:latin typeface="Calibri"/>
                <a:ea typeface="Calibri"/>
                <a:cs typeface="Calibri"/>
                <a:sym typeface="Calibri"/>
              </a:rPr>
              <a:t>Assurez-vous que l’équipement est disponible pour tout le monde, en particulier pour ceux qui ne connaissent pas ou n’ont pas accès au matériel requis.</a:t>
            </a:r>
            <a:endParaRPr sz="1050" b="0" i="0" u="none" strike="noStrike" cap="none">
              <a:solidFill>
                <a:srgbClr val="123240"/>
              </a:solidFill>
              <a:latin typeface="Calibri"/>
              <a:ea typeface="Calibri"/>
              <a:cs typeface="Calibri"/>
              <a:sym typeface="Calibri"/>
            </a:endParaRPr>
          </a:p>
        </p:txBody>
      </p:sp>
      <p:grpSp>
        <p:nvGrpSpPr>
          <p:cNvPr id="1288" name="Google Shape;1288;p44"/>
          <p:cNvGrpSpPr/>
          <p:nvPr/>
        </p:nvGrpSpPr>
        <p:grpSpPr>
          <a:xfrm>
            <a:off x="0" y="797290"/>
            <a:ext cx="7048500" cy="375600"/>
            <a:chOff x="279400" y="7969291"/>
            <a:chExt cx="7048500" cy="375600"/>
          </a:xfrm>
        </p:grpSpPr>
        <p:cxnSp>
          <p:nvCxnSpPr>
            <p:cNvPr id="1289" name="Google Shape;1289;p44"/>
            <p:cNvCxnSpPr/>
            <p:nvPr/>
          </p:nvCxnSpPr>
          <p:spPr>
            <a:xfrm>
              <a:off x="279400" y="8172742"/>
              <a:ext cx="7048500" cy="0"/>
            </a:xfrm>
            <a:prstGeom prst="straightConnector1">
              <a:avLst/>
            </a:prstGeom>
            <a:noFill/>
            <a:ln w="9525" cap="flat" cmpd="sng">
              <a:solidFill>
                <a:srgbClr val="50B4D9"/>
              </a:solidFill>
              <a:prstDash val="solid"/>
              <a:miter lim="800000"/>
              <a:headEnd type="none" w="sm" len="sm"/>
              <a:tailEnd type="none" w="sm" len="sm"/>
            </a:ln>
          </p:spPr>
        </p:cxnSp>
        <p:sp>
          <p:nvSpPr>
            <p:cNvPr id="1290" name="Google Shape;1290;p44"/>
            <p:cNvSpPr/>
            <p:nvPr/>
          </p:nvSpPr>
          <p:spPr>
            <a:xfrm>
              <a:off x="477399" y="7969291"/>
              <a:ext cx="375600" cy="375600"/>
            </a:xfrm>
            <a:prstGeom prst="ellipse">
              <a:avLst/>
            </a:prstGeom>
            <a:solidFill>
              <a:srgbClr val="F3745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83"/>
                <a:buFont typeface="Arial"/>
                <a:buNone/>
              </a:pPr>
              <a:endParaRPr sz="1283" b="0" i="0" u="none" strike="noStrike" cap="none">
                <a:solidFill>
                  <a:srgbClr val="F3745D"/>
                </a:solidFill>
                <a:latin typeface="Century Schoolbook"/>
                <a:ea typeface="Century Schoolbook"/>
                <a:cs typeface="Century Schoolbook"/>
                <a:sym typeface="Century Schoolbook"/>
              </a:endParaRPr>
            </a:p>
          </p:txBody>
        </p:sp>
        <p:sp>
          <p:nvSpPr>
            <p:cNvPr id="1291" name="Google Shape;1291;p44"/>
            <p:cNvSpPr txBox="1"/>
            <p:nvPr/>
          </p:nvSpPr>
          <p:spPr>
            <a:xfrm>
              <a:off x="447104" y="7990007"/>
              <a:ext cx="449400" cy="351000"/>
            </a:xfrm>
            <a:prstGeom prst="rect">
              <a:avLst/>
            </a:prstGeom>
            <a:noFill/>
            <a:ln>
              <a:noFill/>
            </a:ln>
          </p:spPr>
          <p:txBody>
            <a:bodyPr spcFirstLastPara="1" wrap="square" lIns="91425" tIns="45700" rIns="91425" bIns="45700" anchor="b" anchorCtr="0">
              <a:noAutofit/>
            </a:bodyPr>
            <a:lstStyle/>
            <a:p>
              <a:pPr marL="0" marR="0" lvl="0" indent="0" algn="ctr" rtl="0">
                <a:lnSpc>
                  <a:spcPct val="86000"/>
                </a:lnSpc>
                <a:spcBef>
                  <a:spcPts val="0"/>
                </a:spcBef>
                <a:spcAft>
                  <a:spcPts val="0"/>
                </a:spcAft>
                <a:buClr>
                  <a:schemeClr val="lt1"/>
                </a:buClr>
                <a:buSzPts val="2000"/>
                <a:buFont typeface="Arial"/>
                <a:buNone/>
              </a:pPr>
              <a:r>
                <a:rPr lang="en-GB" sz="2000" b="1" i="0" u="none" strike="noStrike" cap="none">
                  <a:solidFill>
                    <a:schemeClr val="lt1"/>
                  </a:solidFill>
                  <a:latin typeface="Calibri"/>
                  <a:ea typeface="Calibri"/>
                  <a:cs typeface="Calibri"/>
                  <a:sym typeface="Calibri"/>
                </a:rPr>
                <a:t>02</a:t>
              </a:r>
              <a:endParaRPr sz="2000" b="0" i="0" u="none" strike="noStrike" cap="none">
                <a:solidFill>
                  <a:schemeClr val="lt1"/>
                </a:solidFill>
                <a:latin typeface="Calibri"/>
                <a:ea typeface="Calibri"/>
                <a:cs typeface="Calibri"/>
                <a:sym typeface="Calibri"/>
              </a:endParaRPr>
            </a:p>
          </p:txBody>
        </p:sp>
      </p:grpSp>
      <p:sp>
        <p:nvSpPr>
          <p:cNvPr id="1292" name="Google Shape;1292;p44"/>
          <p:cNvSpPr txBox="1"/>
          <p:nvPr/>
        </p:nvSpPr>
        <p:spPr>
          <a:xfrm>
            <a:off x="682253" y="879800"/>
            <a:ext cx="6105000" cy="3036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50B4D9"/>
              </a:buClr>
              <a:buSzPts val="1700"/>
              <a:buFont typeface="Arial"/>
              <a:buNone/>
            </a:pPr>
            <a:r>
              <a:rPr lang="en-GB" sz="1500" b="1" i="0" u="none" strike="noStrike" cap="none">
                <a:solidFill>
                  <a:srgbClr val="50B4D9"/>
                </a:solidFill>
                <a:latin typeface="Calibri"/>
                <a:ea typeface="Calibri"/>
                <a:cs typeface="Calibri"/>
                <a:sym typeface="Calibri"/>
              </a:rPr>
              <a:t>Rendre les sports traditionnels plus accueillants</a:t>
            </a:r>
            <a:endParaRPr sz="1200" b="0" i="0" u="none" strike="noStrike" cap="none">
              <a:solidFill>
                <a:srgbClr val="000000"/>
              </a:solidFill>
              <a:latin typeface="Arial"/>
              <a:ea typeface="Arial"/>
              <a:cs typeface="Arial"/>
              <a:sym typeface="Arial"/>
            </a:endParaRPr>
          </a:p>
          <a:p>
            <a:pPr marL="0" marR="0" lvl="0" indent="0" algn="l" rtl="0">
              <a:lnSpc>
                <a:spcPct val="80000"/>
              </a:lnSpc>
              <a:spcBef>
                <a:spcPts val="0"/>
              </a:spcBef>
              <a:spcAft>
                <a:spcPts val="0"/>
              </a:spcAft>
              <a:buClr>
                <a:srgbClr val="0C2D45"/>
              </a:buClr>
              <a:buSzPts val="1700"/>
              <a:buFont typeface="Arial"/>
              <a:buNone/>
            </a:pPr>
            <a:endParaRPr sz="1500" b="1" i="0" u="none" strike="noStrike" cap="none">
              <a:solidFill>
                <a:srgbClr val="50B4D9"/>
              </a:solidFill>
              <a:latin typeface="Calibri"/>
              <a:ea typeface="Calibri"/>
              <a:cs typeface="Calibri"/>
              <a:sym typeface="Calibri"/>
            </a:endParaRPr>
          </a:p>
        </p:txBody>
      </p:sp>
      <p:sp>
        <p:nvSpPr>
          <p:cNvPr id="1293" name="Google Shape;1293;p44"/>
          <p:cNvSpPr txBox="1"/>
          <p:nvPr/>
        </p:nvSpPr>
        <p:spPr>
          <a:xfrm>
            <a:off x="682245" y="4847823"/>
            <a:ext cx="6331200" cy="2295000"/>
          </a:xfrm>
          <a:prstGeom prst="rect">
            <a:avLst/>
          </a:prstGeom>
          <a:noFill/>
          <a:ln>
            <a:noFill/>
          </a:ln>
        </p:spPr>
        <p:txBody>
          <a:bodyPr spcFirstLastPara="1" wrap="square" lIns="91425" tIns="45700" rIns="91425" bIns="45700" anchor="t" anchorCtr="0">
            <a:noAutofit/>
          </a:bodyPr>
          <a:lstStyle/>
          <a:p>
            <a:pPr marL="0" marR="0" lvl="0" indent="0" algn="l" rtl="0">
              <a:lnSpc>
                <a:spcPct val="97391"/>
              </a:lnSpc>
              <a:spcBef>
                <a:spcPts val="0"/>
              </a:spcBef>
              <a:spcAft>
                <a:spcPts val="0"/>
              </a:spcAft>
              <a:buClr>
                <a:srgbClr val="F3745D"/>
              </a:buClr>
              <a:buSzPts val="1150"/>
              <a:buFont typeface="Arial"/>
              <a:buNone/>
            </a:pPr>
            <a:r>
              <a:rPr lang="en-GB" sz="950" b="0" i="0" u="none" strike="noStrike" cap="none">
                <a:solidFill>
                  <a:srgbClr val="123240"/>
                </a:solidFill>
                <a:latin typeface="Calibri"/>
                <a:ea typeface="Calibri"/>
                <a:cs typeface="Calibri"/>
                <a:sym typeface="Calibri"/>
              </a:rPr>
              <a:t>Les événements sportifs et les pique-niques multiculturels créent un environnement ouvert et convivial pour les migrants, les réfugiés et les locaux, qui peuvent se rencontrer à travers des activités informelles et des repas partagés. Ces événements combinent des sports comme le football, le volley-ball ou le frisbee avec des éléments sociaux tels que des pique-niques où les participants apportent des aliments traditionnels de leurs cultures. Le caractère informel de ces rassemblements encourage la participation de personnes de tous âges et de toutes capacités, offrant une plateforme pour l'apprentissage des langues et les échanges culturels. L'organisation de jeux familiaux et le mélange d'équipes aident à briser les barrières et favorisent la compréhension et les amitiés dans une atmosphère détendue.</a:t>
            </a:r>
            <a:endParaRPr sz="1200"/>
          </a:p>
          <a:p>
            <a:pPr marL="0" marR="0" lvl="0" indent="0" algn="l" rtl="0">
              <a:lnSpc>
                <a:spcPct val="97391"/>
              </a:lnSpc>
              <a:spcBef>
                <a:spcPts val="0"/>
              </a:spcBef>
              <a:spcAft>
                <a:spcPts val="0"/>
              </a:spcAft>
              <a:buClr>
                <a:srgbClr val="F3745D"/>
              </a:buClr>
              <a:buSzPts val="1150"/>
              <a:buFont typeface="Arial"/>
              <a:buNone/>
            </a:pPr>
            <a:endParaRPr sz="1200"/>
          </a:p>
          <a:p>
            <a:pPr marL="0" marR="0" lvl="0" indent="0" algn="l" rtl="0">
              <a:lnSpc>
                <a:spcPct val="97391"/>
              </a:lnSpc>
              <a:spcBef>
                <a:spcPts val="0"/>
              </a:spcBef>
              <a:spcAft>
                <a:spcPts val="0"/>
              </a:spcAft>
              <a:buClr>
                <a:srgbClr val="F3745D"/>
              </a:buClr>
              <a:buSzPts val="1150"/>
              <a:buFont typeface="Arial"/>
              <a:buNone/>
            </a:pPr>
            <a:r>
              <a:rPr lang="en-GB" sz="950" b="0" i="0" u="none" strike="noStrike" cap="none">
                <a:solidFill>
                  <a:srgbClr val="123240"/>
                </a:solidFill>
                <a:latin typeface="Calibri"/>
                <a:ea typeface="Calibri"/>
                <a:cs typeface="Calibri"/>
                <a:sym typeface="Calibri"/>
              </a:rPr>
              <a:t>Activités brise-glace et présentations de groupe : Une excellente façon de démarrer un événement sportif ou un pique-nique multiculturel est d'organiser une activité brise-glace amusante pour présenter les participants. Des jeux simples comme le « bingo humain », où les participants se posent des questions pour trouver des points communs (par exemple, « Trouvez quelqu'un qui a vécu dans plus de trois pays »), peuvent réchauffer le groupe. Cela encourage l'interaction, aide les gens à se sentir plus à l'aise et crée une atmosphère inclusive avant de commencer les activités sportives. Ces petits efforts aident à établir des liens et à donner le ton pour la journée. Voir l'annexe pour d'autres idées intéressantes pour briser la glace.</a:t>
            </a:r>
            <a:endParaRPr sz="1200" b="0" i="0" u="none" strike="noStrike" cap="none">
              <a:solidFill>
                <a:srgbClr val="000000"/>
              </a:solidFill>
              <a:latin typeface="Arial"/>
              <a:ea typeface="Arial"/>
              <a:cs typeface="Arial"/>
              <a:sym typeface="Arial"/>
            </a:endParaRPr>
          </a:p>
          <a:p>
            <a:pPr marL="0" marR="0" lvl="0" indent="0" algn="l" rtl="0">
              <a:lnSpc>
                <a:spcPct val="97391"/>
              </a:lnSpc>
              <a:spcBef>
                <a:spcPts val="0"/>
              </a:spcBef>
              <a:spcAft>
                <a:spcPts val="0"/>
              </a:spcAft>
              <a:buClr>
                <a:srgbClr val="F3745D"/>
              </a:buClr>
              <a:buSzPts val="1150"/>
              <a:buFont typeface="Arial"/>
              <a:buNone/>
            </a:pPr>
            <a:endParaRPr sz="950" b="0" i="0" u="none" strike="noStrike" cap="none">
              <a:solidFill>
                <a:srgbClr val="123240"/>
              </a:solidFill>
              <a:latin typeface="Calibri"/>
              <a:ea typeface="Calibri"/>
              <a:cs typeface="Calibri"/>
              <a:sym typeface="Calibri"/>
            </a:endParaRPr>
          </a:p>
          <a:p>
            <a:pPr marL="0" marR="0" lvl="0" indent="0" algn="l" rtl="0">
              <a:lnSpc>
                <a:spcPct val="97391"/>
              </a:lnSpc>
              <a:spcBef>
                <a:spcPts val="0"/>
              </a:spcBef>
              <a:spcAft>
                <a:spcPts val="0"/>
              </a:spcAft>
              <a:buClr>
                <a:srgbClr val="F3745D"/>
              </a:buClr>
              <a:buSzPts val="1150"/>
              <a:buFont typeface="Arial"/>
              <a:buNone/>
            </a:pPr>
            <a:endParaRPr sz="950" b="0" i="0" u="none" strike="noStrike" cap="none">
              <a:solidFill>
                <a:srgbClr val="123240"/>
              </a:solidFill>
              <a:latin typeface="Calibri"/>
              <a:ea typeface="Calibri"/>
              <a:cs typeface="Calibri"/>
              <a:sym typeface="Calibri"/>
            </a:endParaRPr>
          </a:p>
          <a:p>
            <a:pPr marL="0" marR="0" lvl="0" indent="0" algn="l" rtl="0">
              <a:lnSpc>
                <a:spcPct val="97391"/>
              </a:lnSpc>
              <a:spcBef>
                <a:spcPts val="0"/>
              </a:spcBef>
              <a:spcAft>
                <a:spcPts val="0"/>
              </a:spcAft>
              <a:buClr>
                <a:srgbClr val="F3745D"/>
              </a:buClr>
              <a:buSzPts val="1150"/>
              <a:buFont typeface="Arial"/>
              <a:buNone/>
            </a:pPr>
            <a:endParaRPr sz="950" b="0" i="0" u="none" strike="noStrike" cap="none">
              <a:solidFill>
                <a:srgbClr val="123240"/>
              </a:solidFill>
              <a:latin typeface="Calibri"/>
              <a:ea typeface="Calibri"/>
              <a:cs typeface="Calibri"/>
              <a:sym typeface="Calibri"/>
            </a:endParaRPr>
          </a:p>
          <a:p>
            <a:pPr marL="0" marR="0" lvl="0" indent="0" algn="l" rtl="0">
              <a:lnSpc>
                <a:spcPct val="97391"/>
              </a:lnSpc>
              <a:spcBef>
                <a:spcPts val="0"/>
              </a:spcBef>
              <a:spcAft>
                <a:spcPts val="0"/>
              </a:spcAft>
              <a:buClr>
                <a:srgbClr val="F3745D"/>
              </a:buClr>
              <a:buSzPts val="1150"/>
              <a:buFont typeface="Arial"/>
              <a:buNone/>
            </a:pPr>
            <a:endParaRPr sz="950" b="0" i="0" u="none" strike="noStrike" cap="none">
              <a:solidFill>
                <a:srgbClr val="123240"/>
              </a:solidFill>
              <a:latin typeface="Calibri"/>
              <a:ea typeface="Calibri"/>
              <a:cs typeface="Calibri"/>
              <a:sym typeface="Calibri"/>
            </a:endParaRPr>
          </a:p>
          <a:p>
            <a:pPr marL="0" marR="0" lvl="0" indent="0" algn="l" rtl="0">
              <a:lnSpc>
                <a:spcPct val="97391"/>
              </a:lnSpc>
              <a:spcBef>
                <a:spcPts val="0"/>
              </a:spcBef>
              <a:spcAft>
                <a:spcPts val="0"/>
              </a:spcAft>
              <a:buClr>
                <a:srgbClr val="F3745D"/>
              </a:buClr>
              <a:buSzPts val="1150"/>
              <a:buFont typeface="Arial"/>
              <a:buNone/>
            </a:pPr>
            <a:endParaRPr sz="1150" b="0" i="0" u="none" strike="noStrike" cap="none">
              <a:solidFill>
                <a:srgbClr val="123240"/>
              </a:solidFill>
              <a:latin typeface="Calibri"/>
              <a:ea typeface="Calibri"/>
              <a:cs typeface="Calibri"/>
              <a:sym typeface="Calibri"/>
            </a:endParaRPr>
          </a:p>
        </p:txBody>
      </p:sp>
      <p:grpSp>
        <p:nvGrpSpPr>
          <p:cNvPr id="1294" name="Google Shape;1294;p44"/>
          <p:cNvGrpSpPr/>
          <p:nvPr/>
        </p:nvGrpSpPr>
        <p:grpSpPr>
          <a:xfrm>
            <a:off x="0" y="4387506"/>
            <a:ext cx="7048500" cy="375600"/>
            <a:chOff x="279400" y="7969291"/>
            <a:chExt cx="7048500" cy="375600"/>
          </a:xfrm>
        </p:grpSpPr>
        <p:cxnSp>
          <p:nvCxnSpPr>
            <p:cNvPr id="1295" name="Google Shape;1295;p44"/>
            <p:cNvCxnSpPr/>
            <p:nvPr/>
          </p:nvCxnSpPr>
          <p:spPr>
            <a:xfrm>
              <a:off x="279400" y="8172742"/>
              <a:ext cx="7048500" cy="0"/>
            </a:xfrm>
            <a:prstGeom prst="straightConnector1">
              <a:avLst/>
            </a:prstGeom>
            <a:noFill/>
            <a:ln w="9525" cap="flat" cmpd="sng">
              <a:solidFill>
                <a:srgbClr val="50B4D9"/>
              </a:solidFill>
              <a:prstDash val="solid"/>
              <a:miter lim="800000"/>
              <a:headEnd type="none" w="sm" len="sm"/>
              <a:tailEnd type="none" w="sm" len="sm"/>
            </a:ln>
          </p:spPr>
        </p:cxnSp>
        <p:sp>
          <p:nvSpPr>
            <p:cNvPr id="1296" name="Google Shape;1296;p44"/>
            <p:cNvSpPr/>
            <p:nvPr/>
          </p:nvSpPr>
          <p:spPr>
            <a:xfrm>
              <a:off x="477399" y="7969291"/>
              <a:ext cx="375600" cy="375600"/>
            </a:xfrm>
            <a:prstGeom prst="ellipse">
              <a:avLst/>
            </a:prstGeom>
            <a:solidFill>
              <a:srgbClr val="F3745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83"/>
                <a:buFont typeface="Arial"/>
                <a:buNone/>
              </a:pPr>
              <a:endParaRPr sz="1283" b="0" i="0" u="none" strike="noStrike" cap="none">
                <a:solidFill>
                  <a:srgbClr val="F3745D"/>
                </a:solidFill>
                <a:latin typeface="Century Schoolbook"/>
                <a:ea typeface="Century Schoolbook"/>
                <a:cs typeface="Century Schoolbook"/>
                <a:sym typeface="Century Schoolbook"/>
              </a:endParaRPr>
            </a:p>
          </p:txBody>
        </p:sp>
        <p:sp>
          <p:nvSpPr>
            <p:cNvPr id="1297" name="Google Shape;1297;p44"/>
            <p:cNvSpPr txBox="1"/>
            <p:nvPr/>
          </p:nvSpPr>
          <p:spPr>
            <a:xfrm>
              <a:off x="447104" y="7990007"/>
              <a:ext cx="449400" cy="351000"/>
            </a:xfrm>
            <a:prstGeom prst="rect">
              <a:avLst/>
            </a:prstGeom>
            <a:noFill/>
            <a:ln>
              <a:noFill/>
            </a:ln>
          </p:spPr>
          <p:txBody>
            <a:bodyPr spcFirstLastPara="1" wrap="square" lIns="91425" tIns="45700" rIns="91425" bIns="45700" anchor="b" anchorCtr="0">
              <a:noAutofit/>
            </a:bodyPr>
            <a:lstStyle/>
            <a:p>
              <a:pPr marL="0" marR="0" lvl="0" indent="0" algn="ctr" rtl="0">
                <a:lnSpc>
                  <a:spcPct val="86000"/>
                </a:lnSpc>
                <a:spcBef>
                  <a:spcPts val="0"/>
                </a:spcBef>
                <a:spcAft>
                  <a:spcPts val="0"/>
                </a:spcAft>
                <a:buClr>
                  <a:schemeClr val="lt1"/>
                </a:buClr>
                <a:buSzPts val="2000"/>
                <a:buFont typeface="Arial"/>
                <a:buNone/>
              </a:pPr>
              <a:r>
                <a:rPr lang="en-GB" sz="2000" b="1" i="0" u="none" strike="noStrike" cap="none">
                  <a:solidFill>
                    <a:schemeClr val="lt1"/>
                  </a:solidFill>
                  <a:latin typeface="Calibri"/>
                  <a:ea typeface="Calibri"/>
                  <a:cs typeface="Calibri"/>
                  <a:sym typeface="Calibri"/>
                </a:rPr>
                <a:t>03</a:t>
              </a:r>
              <a:endParaRPr sz="2000" b="0" i="0" u="none" strike="noStrike" cap="none">
                <a:solidFill>
                  <a:schemeClr val="lt1"/>
                </a:solidFill>
                <a:latin typeface="Calibri"/>
                <a:ea typeface="Calibri"/>
                <a:cs typeface="Calibri"/>
                <a:sym typeface="Calibri"/>
              </a:endParaRPr>
            </a:p>
          </p:txBody>
        </p:sp>
      </p:grpSp>
      <p:sp>
        <p:nvSpPr>
          <p:cNvPr id="1298" name="Google Shape;1298;p44"/>
          <p:cNvSpPr txBox="1"/>
          <p:nvPr/>
        </p:nvSpPr>
        <p:spPr>
          <a:xfrm>
            <a:off x="682252" y="4470025"/>
            <a:ext cx="5885700" cy="3036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50B4D9"/>
              </a:buClr>
              <a:buSzPts val="1700"/>
              <a:buFont typeface="Arial"/>
              <a:buNone/>
            </a:pPr>
            <a:r>
              <a:rPr lang="en-GB" sz="1500" b="1" i="0" u="none" strike="noStrike" cap="none">
                <a:solidFill>
                  <a:srgbClr val="50B4D9"/>
                </a:solidFill>
                <a:latin typeface="Calibri"/>
                <a:ea typeface="Calibri"/>
                <a:cs typeface="Calibri"/>
                <a:sym typeface="Calibri"/>
              </a:rPr>
              <a:t>Événements sportifs multiculturels/pique-niques</a:t>
            </a:r>
            <a:endParaRPr sz="1200" b="0" i="0" u="none" strike="noStrike" cap="none">
              <a:solidFill>
                <a:srgbClr val="000000"/>
              </a:solidFill>
              <a:latin typeface="Arial"/>
              <a:ea typeface="Arial"/>
              <a:cs typeface="Arial"/>
              <a:sym typeface="Arial"/>
            </a:endParaRPr>
          </a:p>
          <a:p>
            <a:pPr marL="0" marR="0" lvl="0" indent="0" algn="l" rtl="0">
              <a:lnSpc>
                <a:spcPct val="80000"/>
              </a:lnSpc>
              <a:spcBef>
                <a:spcPts val="0"/>
              </a:spcBef>
              <a:spcAft>
                <a:spcPts val="0"/>
              </a:spcAft>
              <a:buClr>
                <a:srgbClr val="0C2D45"/>
              </a:buClr>
              <a:buSzPts val="1700"/>
              <a:buFont typeface="Arial"/>
              <a:buNone/>
            </a:pPr>
            <a:endParaRPr sz="1500" b="1" i="0" u="none" strike="noStrike" cap="none">
              <a:solidFill>
                <a:srgbClr val="50B4D9"/>
              </a:solidFill>
              <a:latin typeface="Calibri"/>
              <a:ea typeface="Calibri"/>
              <a:cs typeface="Calibri"/>
              <a:sym typeface="Calibri"/>
            </a:endParaRPr>
          </a:p>
        </p:txBody>
      </p:sp>
      <p:pic>
        <p:nvPicPr>
          <p:cNvPr id="1299" name="Google Shape;1299;p44" descr="Free Children's Team Building on Green Grassland Stock Photo"/>
          <p:cNvPicPr preferRelativeResize="0"/>
          <p:nvPr/>
        </p:nvPicPr>
        <p:blipFill rotWithShape="1">
          <a:blip r:embed="rId3">
            <a:alphaModFix/>
          </a:blip>
          <a:srcRect t="464" b="455"/>
          <a:stretch/>
        </p:blipFill>
        <p:spPr>
          <a:xfrm>
            <a:off x="0" y="7145078"/>
            <a:ext cx="3880884" cy="1962483"/>
          </a:xfrm>
          <a:prstGeom prst="rect">
            <a:avLst/>
          </a:prstGeom>
          <a:noFill/>
          <a:ln>
            <a:noFill/>
          </a:ln>
        </p:spPr>
      </p:pic>
      <p:pic>
        <p:nvPicPr>
          <p:cNvPr id="1300" name="Google Shape;1300;p44" descr="Free Selective Focus Photography of Girl Stock Photo"/>
          <p:cNvPicPr preferRelativeResize="0"/>
          <p:nvPr/>
        </p:nvPicPr>
        <p:blipFill rotWithShape="1">
          <a:blip r:embed="rId4">
            <a:alphaModFix/>
          </a:blip>
          <a:srcRect t="19" b="28"/>
          <a:stretch/>
        </p:blipFill>
        <p:spPr>
          <a:xfrm>
            <a:off x="3742660" y="7146583"/>
            <a:ext cx="3817015" cy="1960978"/>
          </a:xfrm>
          <a:prstGeom prst="rect">
            <a:avLst/>
          </a:prstGeom>
          <a:noFill/>
          <a:ln>
            <a:noFill/>
          </a:ln>
        </p:spPr>
      </p:pic>
      <p:sp>
        <p:nvSpPr>
          <p:cNvPr id="1301" name="Google Shape;1301;p44"/>
          <p:cNvSpPr txBox="1"/>
          <p:nvPr/>
        </p:nvSpPr>
        <p:spPr>
          <a:xfrm>
            <a:off x="677823" y="9207796"/>
            <a:ext cx="6212100" cy="946800"/>
          </a:xfrm>
          <a:prstGeom prst="rect">
            <a:avLst/>
          </a:prstGeom>
          <a:noFill/>
          <a:ln>
            <a:noFill/>
          </a:ln>
        </p:spPr>
        <p:txBody>
          <a:bodyPr spcFirstLastPara="1" wrap="square" lIns="91425" tIns="45700" rIns="91425" bIns="45700" anchor="t" anchorCtr="0">
            <a:spAutoFit/>
          </a:bodyPr>
          <a:lstStyle/>
          <a:p>
            <a:pPr marL="0" marR="0" lvl="0" indent="0" algn="l" rtl="0">
              <a:lnSpc>
                <a:spcPct val="97391"/>
              </a:lnSpc>
              <a:spcBef>
                <a:spcPts val="0"/>
              </a:spcBef>
              <a:spcAft>
                <a:spcPts val="0"/>
              </a:spcAft>
              <a:buClr>
                <a:srgbClr val="000000"/>
              </a:buClr>
              <a:buSzPts val="1150"/>
              <a:buFont typeface="Arial"/>
              <a:buNone/>
            </a:pPr>
            <a:r>
              <a:rPr lang="en-GB" sz="950" b="0" i="0" u="none" strike="noStrike" cap="none">
                <a:solidFill>
                  <a:schemeClr val="lt1"/>
                </a:solidFill>
                <a:latin typeface="Calibri"/>
                <a:ea typeface="Calibri"/>
                <a:cs typeface="Calibri"/>
                <a:sym typeface="Calibri"/>
              </a:rPr>
              <a:t>Une course de relais culturelle pourrait être un bon exemple de jeu familial multiculturel pour de tels événements. Cette course de relais pourrait impliquer que les participants accomplissent des tâches amusantes représentant différentes cultures. Par exemple, une étape pourrait consister à tenir en équilibre un panier traditionnel sur la tête, une autre pourrait consister à sauter tout en portant un objet lié à un symbole culturel ou à lancer une petite balle dans un panier représentant un sport local. Le mélange d'éléments culturels de différents horizons crée un jeu amusant et éducatif qui encourage le travail d'équipe et l'appréciation culturelle.</a:t>
            </a:r>
            <a:endParaRPr sz="950" b="0" i="0" u="none" strike="noStrike" cap="none">
              <a:solidFill>
                <a:schemeClr val="lt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05"/>
        <p:cNvGrpSpPr/>
        <p:nvPr/>
      </p:nvGrpSpPr>
      <p:grpSpPr>
        <a:xfrm>
          <a:off x="0" y="0"/>
          <a:ext cx="0" cy="0"/>
          <a:chOff x="0" y="0"/>
          <a:chExt cx="0" cy="0"/>
        </a:xfrm>
      </p:grpSpPr>
      <p:sp>
        <p:nvSpPr>
          <p:cNvPr id="1306" name="Google Shape;1306;p45" descr="Child playing with blown bubbles outside"/>
          <p:cNvSpPr/>
          <p:nvPr/>
        </p:nvSpPr>
        <p:spPr>
          <a:xfrm>
            <a:off x="0" y="1059525"/>
            <a:ext cx="7559700" cy="383400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83"/>
              <a:buFont typeface="Arial"/>
              <a:buNone/>
            </a:pPr>
            <a:endParaRPr sz="1283" b="0" i="0" u="none" strike="noStrike" cap="none">
              <a:solidFill>
                <a:schemeClr val="lt1"/>
              </a:solidFill>
              <a:latin typeface="Century Schoolbook"/>
              <a:ea typeface="Century Schoolbook"/>
              <a:cs typeface="Century Schoolbook"/>
              <a:sym typeface="Century Schoolbook"/>
            </a:endParaRPr>
          </a:p>
        </p:txBody>
      </p:sp>
      <p:sp>
        <p:nvSpPr>
          <p:cNvPr id="1307" name="Google Shape;1307;p45"/>
          <p:cNvSpPr txBox="1">
            <a:spLocks noGrp="1"/>
          </p:cNvSpPr>
          <p:nvPr>
            <p:ph type="sldNum" idx="12"/>
          </p:nvPr>
        </p:nvSpPr>
        <p:spPr>
          <a:xfrm>
            <a:off x="7134555" y="10316301"/>
            <a:ext cx="357600" cy="266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800"/>
              <a:buNone/>
            </a:pPr>
            <a:fld id="{00000000-1234-1234-1234-123412341234}" type="slidenum">
              <a:rPr lang="en-GB"/>
              <a:t>31</a:t>
            </a:fld>
            <a:endParaRPr/>
          </a:p>
        </p:txBody>
      </p:sp>
      <p:sp>
        <p:nvSpPr>
          <p:cNvPr id="1308" name="Google Shape;1308;p45"/>
          <p:cNvSpPr txBox="1"/>
          <p:nvPr/>
        </p:nvSpPr>
        <p:spPr>
          <a:xfrm>
            <a:off x="456328" y="5357798"/>
            <a:ext cx="3039900" cy="798600"/>
          </a:xfrm>
          <a:prstGeom prst="rect">
            <a:avLst/>
          </a:prstGeom>
          <a:noFill/>
          <a:ln>
            <a:noFill/>
          </a:ln>
        </p:spPr>
        <p:txBody>
          <a:bodyPr spcFirstLastPara="1" wrap="square" lIns="91425" tIns="45700" rIns="91425" bIns="45700" anchor="t" anchorCtr="0">
            <a:noAutofit/>
          </a:bodyPr>
          <a:lstStyle/>
          <a:p>
            <a:pPr marL="0" marR="0" lvl="0" indent="0" algn="l" rtl="0">
              <a:lnSpc>
                <a:spcPct val="94166"/>
              </a:lnSpc>
              <a:spcBef>
                <a:spcPts val="0"/>
              </a:spcBef>
              <a:spcAft>
                <a:spcPts val="0"/>
              </a:spcAft>
              <a:buClr>
                <a:srgbClr val="F3745D"/>
              </a:buClr>
              <a:buSzPts val="2400"/>
              <a:buFont typeface="Arial"/>
              <a:buNone/>
            </a:pPr>
            <a:r>
              <a:rPr lang="en-GB" sz="2400" b="1" i="0" u="none" strike="noStrike" cap="none">
                <a:solidFill>
                  <a:srgbClr val="F3745D"/>
                </a:solidFill>
                <a:latin typeface="Calibri"/>
                <a:ea typeface="Calibri"/>
                <a:cs typeface="Calibri"/>
                <a:sym typeface="Calibri"/>
              </a:rPr>
              <a:t>Pourquoi le bien-être pour l'intégration : apprentissage des langues et sensibilisation culturelle</a:t>
            </a:r>
            <a:endParaRPr sz="2400" b="1" i="0" u="none" strike="noStrike" cap="none">
              <a:solidFill>
                <a:srgbClr val="F3745D"/>
              </a:solidFill>
              <a:latin typeface="Calibri"/>
              <a:ea typeface="Calibri"/>
              <a:cs typeface="Calibri"/>
              <a:sym typeface="Calibri"/>
            </a:endParaRPr>
          </a:p>
          <a:p>
            <a:pPr marL="0" marR="0" lvl="0" indent="0" algn="l" rtl="0">
              <a:lnSpc>
                <a:spcPct val="125555"/>
              </a:lnSpc>
              <a:spcBef>
                <a:spcPts val="0"/>
              </a:spcBef>
              <a:spcAft>
                <a:spcPts val="0"/>
              </a:spcAft>
              <a:buClr>
                <a:srgbClr val="0C2D45"/>
              </a:buClr>
              <a:buSzPts val="1800"/>
              <a:buFont typeface="Arial"/>
              <a:buNone/>
            </a:pPr>
            <a:endParaRPr sz="1800" b="1" i="0" u="none" strike="noStrike" cap="none">
              <a:solidFill>
                <a:srgbClr val="F3745D"/>
              </a:solidFill>
              <a:latin typeface="Calibri"/>
              <a:ea typeface="Calibri"/>
              <a:cs typeface="Calibri"/>
              <a:sym typeface="Calibri"/>
            </a:endParaRPr>
          </a:p>
        </p:txBody>
      </p:sp>
      <p:sp>
        <p:nvSpPr>
          <p:cNvPr id="1309" name="Google Shape;1309;p45"/>
          <p:cNvSpPr txBox="1"/>
          <p:nvPr/>
        </p:nvSpPr>
        <p:spPr>
          <a:xfrm>
            <a:off x="3574398" y="5357798"/>
            <a:ext cx="3407400" cy="1904400"/>
          </a:xfrm>
          <a:prstGeom prst="rect">
            <a:avLst/>
          </a:prstGeom>
          <a:noFill/>
          <a:ln>
            <a:noFill/>
          </a:ln>
        </p:spPr>
        <p:txBody>
          <a:bodyPr spcFirstLastPara="1" wrap="square" lIns="91425" tIns="45700" rIns="91425" bIns="45700" anchor="t" anchorCtr="0">
            <a:noAutofit/>
          </a:bodyPr>
          <a:lstStyle/>
          <a:p>
            <a:pPr marL="0" marR="0" lvl="0" indent="0" algn="l" rtl="0">
              <a:lnSpc>
                <a:spcPct val="104000"/>
              </a:lnSpc>
              <a:spcBef>
                <a:spcPts val="0"/>
              </a:spcBef>
              <a:spcAft>
                <a:spcPts val="0"/>
              </a:spcAft>
              <a:buClr>
                <a:srgbClr val="123240"/>
              </a:buClr>
              <a:buSzPts val="1500"/>
              <a:buFont typeface="Arial"/>
              <a:buNone/>
            </a:pPr>
            <a:r>
              <a:rPr lang="en-GB" sz="1300" b="0" i="1" u="none" strike="noStrike" cap="none">
                <a:solidFill>
                  <a:srgbClr val="123240"/>
                </a:solidFill>
                <a:latin typeface="Calibri"/>
                <a:ea typeface="Calibri"/>
                <a:cs typeface="Calibri"/>
                <a:sym typeface="Calibri"/>
              </a:rPr>
              <a:t>Il est essentiel de se concentrer sur le bien-être pour réussir l’intégration, en particulier pour les migrants et les réfugiés qui doivent faire face à des défis importants lors de leur adaptation à un nouvel environnement. Les activités de bien-être, comme le yoga, la pleine conscience et les discussions de groupe, aident les participants à gérer le stress, à améliorer leur santé mentale et à favoriser leur résilience émotionnelle. Ces activités offrent également l’occasion de pratiquer la langue dans un cadre détendu et favorable.</a:t>
            </a:r>
            <a:endParaRPr sz="1300" b="0" i="1" u="none" strike="noStrike" cap="none">
              <a:solidFill>
                <a:srgbClr val="123240"/>
              </a:solidFill>
              <a:latin typeface="Calibri"/>
              <a:ea typeface="Calibri"/>
              <a:cs typeface="Calibri"/>
              <a:sym typeface="Calibri"/>
            </a:endParaRPr>
          </a:p>
        </p:txBody>
      </p:sp>
      <p:cxnSp>
        <p:nvCxnSpPr>
          <p:cNvPr id="1310" name="Google Shape;1310;p45"/>
          <p:cNvCxnSpPr/>
          <p:nvPr/>
        </p:nvCxnSpPr>
        <p:spPr>
          <a:xfrm>
            <a:off x="0" y="5530191"/>
            <a:ext cx="438000" cy="0"/>
          </a:xfrm>
          <a:prstGeom prst="straightConnector1">
            <a:avLst/>
          </a:prstGeom>
          <a:noFill/>
          <a:ln w="28575" cap="flat" cmpd="sng">
            <a:solidFill>
              <a:srgbClr val="50B4D9"/>
            </a:solidFill>
            <a:prstDash val="solid"/>
            <a:miter lim="800000"/>
            <a:headEnd type="none" w="sm" len="sm"/>
            <a:tailEnd type="none" w="sm" len="sm"/>
          </a:ln>
        </p:spPr>
      </p:cxnSp>
      <p:grpSp>
        <p:nvGrpSpPr>
          <p:cNvPr id="1311" name="Google Shape;1311;p45"/>
          <p:cNvGrpSpPr/>
          <p:nvPr/>
        </p:nvGrpSpPr>
        <p:grpSpPr>
          <a:xfrm>
            <a:off x="4825042" y="3890050"/>
            <a:ext cx="2528225" cy="1046177"/>
            <a:chOff x="5681508" y="5035168"/>
            <a:chExt cx="1406601" cy="582050"/>
          </a:xfrm>
        </p:grpSpPr>
        <p:grpSp>
          <p:nvGrpSpPr>
            <p:cNvPr id="1312" name="Google Shape;1312;p45"/>
            <p:cNvGrpSpPr/>
            <p:nvPr/>
          </p:nvGrpSpPr>
          <p:grpSpPr>
            <a:xfrm>
              <a:off x="6271456" y="5052748"/>
              <a:ext cx="320570" cy="564130"/>
              <a:chOff x="6271456" y="5052748"/>
              <a:chExt cx="320570" cy="564130"/>
            </a:xfrm>
          </p:grpSpPr>
          <p:sp>
            <p:nvSpPr>
              <p:cNvPr id="1313" name="Google Shape;1313;p45"/>
              <p:cNvSpPr/>
              <p:nvPr/>
            </p:nvSpPr>
            <p:spPr>
              <a:xfrm>
                <a:off x="6387793" y="5052748"/>
                <a:ext cx="93687" cy="93836"/>
              </a:xfrm>
              <a:custGeom>
                <a:avLst/>
                <a:gdLst/>
                <a:ahLst/>
                <a:cxnLst/>
                <a:rect l="l" t="t" r="r" b="b"/>
                <a:pathLst>
                  <a:path w="93687" h="93836" extrusionOk="0">
                    <a:moveTo>
                      <a:pt x="6698" y="72182"/>
                    </a:moveTo>
                    <a:cubicBezTo>
                      <a:pt x="15285" y="85973"/>
                      <a:pt x="27742" y="93352"/>
                      <a:pt x="44191" y="93473"/>
                    </a:cubicBezTo>
                    <a:cubicBezTo>
                      <a:pt x="44675" y="93473"/>
                      <a:pt x="45279" y="93473"/>
                      <a:pt x="45763" y="93473"/>
                    </a:cubicBezTo>
                    <a:cubicBezTo>
                      <a:pt x="45763" y="93473"/>
                      <a:pt x="45763" y="93716"/>
                      <a:pt x="45763" y="93836"/>
                    </a:cubicBezTo>
                    <a:cubicBezTo>
                      <a:pt x="49513" y="93473"/>
                      <a:pt x="53262" y="93111"/>
                      <a:pt x="56890" y="92626"/>
                    </a:cubicBezTo>
                    <a:cubicBezTo>
                      <a:pt x="64994" y="91538"/>
                      <a:pt x="71887" y="87908"/>
                      <a:pt x="77935" y="82586"/>
                    </a:cubicBezTo>
                    <a:cubicBezTo>
                      <a:pt x="85675" y="75932"/>
                      <a:pt x="89787" y="66980"/>
                      <a:pt x="92327" y="57302"/>
                    </a:cubicBezTo>
                    <a:cubicBezTo>
                      <a:pt x="94141" y="50407"/>
                      <a:pt x="94141" y="43390"/>
                      <a:pt x="92327" y="36616"/>
                    </a:cubicBezTo>
                    <a:cubicBezTo>
                      <a:pt x="90392" y="29236"/>
                      <a:pt x="86885" y="22583"/>
                      <a:pt x="82047" y="16655"/>
                    </a:cubicBezTo>
                    <a:cubicBezTo>
                      <a:pt x="75758" y="8913"/>
                      <a:pt x="67533" y="3953"/>
                      <a:pt x="57858" y="1533"/>
                    </a:cubicBezTo>
                    <a:cubicBezTo>
                      <a:pt x="51690" y="-39"/>
                      <a:pt x="45521" y="-402"/>
                      <a:pt x="39232" y="445"/>
                    </a:cubicBezTo>
                    <a:cubicBezTo>
                      <a:pt x="28952" y="1775"/>
                      <a:pt x="20970" y="7340"/>
                      <a:pt x="13229" y="13631"/>
                    </a:cubicBezTo>
                    <a:cubicBezTo>
                      <a:pt x="8149" y="19800"/>
                      <a:pt x="4279" y="26575"/>
                      <a:pt x="1498" y="33954"/>
                    </a:cubicBezTo>
                    <a:cubicBezTo>
                      <a:pt x="1135" y="34922"/>
                      <a:pt x="893" y="36011"/>
                      <a:pt x="772" y="37099"/>
                    </a:cubicBezTo>
                    <a:cubicBezTo>
                      <a:pt x="-438" y="42785"/>
                      <a:pt x="46" y="48471"/>
                      <a:pt x="409" y="54157"/>
                    </a:cubicBezTo>
                    <a:cubicBezTo>
                      <a:pt x="893" y="60810"/>
                      <a:pt x="3191" y="66859"/>
                      <a:pt x="6577" y="72303"/>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1314" name="Google Shape;1314;p45"/>
              <p:cNvSpPr/>
              <p:nvPr/>
            </p:nvSpPr>
            <p:spPr>
              <a:xfrm>
                <a:off x="6271456" y="5162201"/>
                <a:ext cx="320570" cy="454677"/>
              </a:xfrm>
              <a:custGeom>
                <a:avLst/>
                <a:gdLst/>
                <a:ahLst/>
                <a:cxnLst/>
                <a:rect l="l" t="t" r="r" b="b"/>
                <a:pathLst>
                  <a:path w="320570" h="454677" extrusionOk="0">
                    <a:moveTo>
                      <a:pt x="317877" y="183143"/>
                    </a:moveTo>
                    <a:cubicBezTo>
                      <a:pt x="315095" y="177094"/>
                      <a:pt x="311225" y="171771"/>
                      <a:pt x="307596" y="166328"/>
                    </a:cubicBezTo>
                    <a:cubicBezTo>
                      <a:pt x="307354" y="165843"/>
                      <a:pt x="306991" y="165359"/>
                      <a:pt x="306750" y="164997"/>
                    </a:cubicBezTo>
                    <a:lnTo>
                      <a:pt x="306750" y="162456"/>
                    </a:lnTo>
                    <a:cubicBezTo>
                      <a:pt x="306629" y="162577"/>
                      <a:pt x="306508" y="162819"/>
                      <a:pt x="306387" y="162940"/>
                    </a:cubicBezTo>
                    <a:cubicBezTo>
                      <a:pt x="305903" y="162940"/>
                      <a:pt x="305661" y="162698"/>
                      <a:pt x="305298" y="162698"/>
                    </a:cubicBezTo>
                    <a:cubicBezTo>
                      <a:pt x="302758" y="158827"/>
                      <a:pt x="300340" y="154835"/>
                      <a:pt x="297800" y="150964"/>
                    </a:cubicBezTo>
                    <a:lnTo>
                      <a:pt x="297800" y="150722"/>
                    </a:lnTo>
                    <a:cubicBezTo>
                      <a:pt x="297074" y="149633"/>
                      <a:pt x="296469" y="148423"/>
                      <a:pt x="295744" y="147334"/>
                    </a:cubicBezTo>
                    <a:cubicBezTo>
                      <a:pt x="288487" y="135116"/>
                      <a:pt x="281230" y="123019"/>
                      <a:pt x="274094" y="110800"/>
                    </a:cubicBezTo>
                    <a:cubicBezTo>
                      <a:pt x="265386" y="95800"/>
                      <a:pt x="256799" y="80678"/>
                      <a:pt x="248091" y="65677"/>
                    </a:cubicBezTo>
                    <a:cubicBezTo>
                      <a:pt x="244342" y="59145"/>
                      <a:pt x="240714" y="52612"/>
                      <a:pt x="236723" y="46200"/>
                    </a:cubicBezTo>
                    <a:cubicBezTo>
                      <a:pt x="231401" y="37611"/>
                      <a:pt x="225838" y="29264"/>
                      <a:pt x="218702" y="22127"/>
                    </a:cubicBezTo>
                    <a:cubicBezTo>
                      <a:pt x="215557" y="18981"/>
                      <a:pt x="212171" y="16078"/>
                      <a:pt x="208905" y="13054"/>
                    </a:cubicBezTo>
                    <a:cubicBezTo>
                      <a:pt x="208179" y="12691"/>
                      <a:pt x="207333" y="12207"/>
                      <a:pt x="206607" y="11844"/>
                    </a:cubicBezTo>
                    <a:cubicBezTo>
                      <a:pt x="201286" y="8577"/>
                      <a:pt x="195601" y="5795"/>
                      <a:pt x="189675" y="3981"/>
                    </a:cubicBezTo>
                    <a:cubicBezTo>
                      <a:pt x="176855" y="-132"/>
                      <a:pt x="163672" y="-737"/>
                      <a:pt x="150368" y="714"/>
                    </a:cubicBezTo>
                    <a:cubicBezTo>
                      <a:pt x="144321" y="1319"/>
                      <a:pt x="138394" y="2529"/>
                      <a:pt x="132347" y="3376"/>
                    </a:cubicBezTo>
                    <a:cubicBezTo>
                      <a:pt x="131501" y="3738"/>
                      <a:pt x="130775" y="4223"/>
                      <a:pt x="129928" y="4464"/>
                    </a:cubicBezTo>
                    <a:cubicBezTo>
                      <a:pt x="125090" y="6279"/>
                      <a:pt x="120374" y="8457"/>
                      <a:pt x="115899" y="11239"/>
                    </a:cubicBezTo>
                    <a:cubicBezTo>
                      <a:pt x="105860" y="17530"/>
                      <a:pt x="97999" y="26119"/>
                      <a:pt x="91347" y="35676"/>
                    </a:cubicBezTo>
                    <a:cubicBezTo>
                      <a:pt x="81066" y="50313"/>
                      <a:pt x="71875" y="65798"/>
                      <a:pt x="62925" y="81283"/>
                    </a:cubicBezTo>
                    <a:cubicBezTo>
                      <a:pt x="57966" y="89993"/>
                      <a:pt x="53007" y="98703"/>
                      <a:pt x="47686" y="107171"/>
                    </a:cubicBezTo>
                    <a:cubicBezTo>
                      <a:pt x="43211" y="114309"/>
                      <a:pt x="39099" y="121567"/>
                      <a:pt x="34987" y="128946"/>
                    </a:cubicBezTo>
                    <a:cubicBezTo>
                      <a:pt x="32084" y="134027"/>
                      <a:pt x="29060" y="139109"/>
                      <a:pt x="26157" y="144189"/>
                    </a:cubicBezTo>
                    <a:cubicBezTo>
                      <a:pt x="22529" y="149875"/>
                      <a:pt x="19022" y="155560"/>
                      <a:pt x="15272" y="161246"/>
                    </a:cubicBezTo>
                    <a:cubicBezTo>
                      <a:pt x="14910" y="161246"/>
                      <a:pt x="14668" y="161609"/>
                      <a:pt x="14184" y="161489"/>
                    </a:cubicBezTo>
                    <a:cubicBezTo>
                      <a:pt x="14184" y="161368"/>
                      <a:pt x="13942" y="161125"/>
                      <a:pt x="13821" y="161004"/>
                    </a:cubicBezTo>
                    <a:lnTo>
                      <a:pt x="13821" y="163545"/>
                    </a:lnTo>
                    <a:cubicBezTo>
                      <a:pt x="13579" y="164029"/>
                      <a:pt x="13216" y="164513"/>
                      <a:pt x="12975" y="164876"/>
                    </a:cubicBezTo>
                    <a:cubicBezTo>
                      <a:pt x="9346" y="170319"/>
                      <a:pt x="5476" y="175642"/>
                      <a:pt x="2694" y="181691"/>
                    </a:cubicBezTo>
                    <a:cubicBezTo>
                      <a:pt x="880" y="185562"/>
                      <a:pt x="-208" y="189554"/>
                      <a:pt x="33" y="193909"/>
                    </a:cubicBezTo>
                    <a:cubicBezTo>
                      <a:pt x="275" y="198265"/>
                      <a:pt x="1848" y="201652"/>
                      <a:pt x="4871" y="204676"/>
                    </a:cubicBezTo>
                    <a:cubicBezTo>
                      <a:pt x="7411" y="207338"/>
                      <a:pt x="10435" y="208184"/>
                      <a:pt x="13942" y="208184"/>
                    </a:cubicBezTo>
                    <a:lnTo>
                      <a:pt x="13942" y="209515"/>
                    </a:lnTo>
                    <a:cubicBezTo>
                      <a:pt x="14789" y="209515"/>
                      <a:pt x="15756" y="209515"/>
                      <a:pt x="16603" y="209515"/>
                    </a:cubicBezTo>
                    <a:cubicBezTo>
                      <a:pt x="21199" y="208910"/>
                      <a:pt x="25190" y="207216"/>
                      <a:pt x="27972" y="203103"/>
                    </a:cubicBezTo>
                    <a:cubicBezTo>
                      <a:pt x="28576" y="202256"/>
                      <a:pt x="29302" y="201410"/>
                      <a:pt x="29907" y="200442"/>
                    </a:cubicBezTo>
                    <a:cubicBezTo>
                      <a:pt x="30270" y="199958"/>
                      <a:pt x="30633" y="199353"/>
                      <a:pt x="30874" y="198869"/>
                    </a:cubicBezTo>
                    <a:cubicBezTo>
                      <a:pt x="34140" y="194635"/>
                      <a:pt x="37405" y="190401"/>
                      <a:pt x="40308" y="186046"/>
                    </a:cubicBezTo>
                    <a:cubicBezTo>
                      <a:pt x="42001" y="183506"/>
                      <a:pt x="43574" y="180965"/>
                      <a:pt x="45267" y="178425"/>
                    </a:cubicBezTo>
                    <a:cubicBezTo>
                      <a:pt x="45267" y="177941"/>
                      <a:pt x="45025" y="177336"/>
                      <a:pt x="44904" y="176852"/>
                    </a:cubicBezTo>
                    <a:cubicBezTo>
                      <a:pt x="46113" y="174916"/>
                      <a:pt x="47444" y="172981"/>
                      <a:pt x="48653" y="171045"/>
                    </a:cubicBezTo>
                    <a:cubicBezTo>
                      <a:pt x="59055" y="154109"/>
                      <a:pt x="69214" y="136931"/>
                      <a:pt x="79373" y="119873"/>
                    </a:cubicBezTo>
                    <a:cubicBezTo>
                      <a:pt x="85783" y="109107"/>
                      <a:pt x="91952" y="98098"/>
                      <a:pt x="98241" y="87331"/>
                    </a:cubicBezTo>
                    <a:cubicBezTo>
                      <a:pt x="98966" y="86122"/>
                      <a:pt x="99692" y="84912"/>
                      <a:pt x="100539" y="83702"/>
                    </a:cubicBezTo>
                    <a:cubicBezTo>
                      <a:pt x="103320" y="79710"/>
                      <a:pt x="107191" y="79831"/>
                      <a:pt x="110456" y="81766"/>
                    </a:cubicBezTo>
                    <a:cubicBezTo>
                      <a:pt x="112149" y="82735"/>
                      <a:pt x="113601" y="84065"/>
                      <a:pt x="114931" y="85154"/>
                    </a:cubicBezTo>
                    <a:cubicBezTo>
                      <a:pt x="114931" y="86001"/>
                      <a:pt x="115052" y="86605"/>
                      <a:pt x="114931" y="87090"/>
                    </a:cubicBezTo>
                    <a:cubicBezTo>
                      <a:pt x="114447" y="88662"/>
                      <a:pt x="113964" y="90114"/>
                      <a:pt x="113238" y="91565"/>
                    </a:cubicBezTo>
                    <a:cubicBezTo>
                      <a:pt x="111545" y="95678"/>
                      <a:pt x="109489" y="99671"/>
                      <a:pt x="107916" y="103905"/>
                    </a:cubicBezTo>
                    <a:cubicBezTo>
                      <a:pt x="103320" y="116365"/>
                      <a:pt x="98966" y="128826"/>
                      <a:pt x="94612" y="141407"/>
                    </a:cubicBezTo>
                    <a:cubicBezTo>
                      <a:pt x="90500" y="153262"/>
                      <a:pt x="86872" y="165238"/>
                      <a:pt x="82881" y="177094"/>
                    </a:cubicBezTo>
                    <a:cubicBezTo>
                      <a:pt x="76833" y="195119"/>
                      <a:pt x="70786" y="213144"/>
                      <a:pt x="64739" y="231169"/>
                    </a:cubicBezTo>
                    <a:cubicBezTo>
                      <a:pt x="58813" y="248831"/>
                      <a:pt x="53007" y="266494"/>
                      <a:pt x="47081" y="284156"/>
                    </a:cubicBezTo>
                    <a:cubicBezTo>
                      <a:pt x="46113" y="287180"/>
                      <a:pt x="44904" y="290205"/>
                      <a:pt x="44178" y="293350"/>
                    </a:cubicBezTo>
                    <a:cubicBezTo>
                      <a:pt x="43816" y="294801"/>
                      <a:pt x="42969" y="296495"/>
                      <a:pt x="44299" y="297947"/>
                    </a:cubicBezTo>
                    <a:cubicBezTo>
                      <a:pt x="44662" y="297947"/>
                      <a:pt x="45025" y="298189"/>
                      <a:pt x="45388" y="298189"/>
                    </a:cubicBezTo>
                    <a:cubicBezTo>
                      <a:pt x="67158" y="298189"/>
                      <a:pt x="88807" y="298189"/>
                      <a:pt x="110577" y="298189"/>
                    </a:cubicBezTo>
                    <a:cubicBezTo>
                      <a:pt x="112754" y="298189"/>
                      <a:pt x="114810" y="298068"/>
                      <a:pt x="116866" y="298794"/>
                    </a:cubicBezTo>
                    <a:cubicBezTo>
                      <a:pt x="118318" y="301213"/>
                      <a:pt x="117713" y="303753"/>
                      <a:pt x="117713" y="306294"/>
                    </a:cubicBezTo>
                    <a:cubicBezTo>
                      <a:pt x="117713" y="309681"/>
                      <a:pt x="117350" y="313068"/>
                      <a:pt x="117350" y="316456"/>
                    </a:cubicBezTo>
                    <a:cubicBezTo>
                      <a:pt x="117350" y="354926"/>
                      <a:pt x="117350" y="393395"/>
                      <a:pt x="117108" y="431744"/>
                    </a:cubicBezTo>
                    <a:cubicBezTo>
                      <a:pt x="117108" y="437067"/>
                      <a:pt x="117834" y="442027"/>
                      <a:pt x="120616" y="446744"/>
                    </a:cubicBezTo>
                    <a:cubicBezTo>
                      <a:pt x="120857" y="447107"/>
                      <a:pt x="121220" y="447470"/>
                      <a:pt x="121462" y="447833"/>
                    </a:cubicBezTo>
                    <a:cubicBezTo>
                      <a:pt x="121825" y="448196"/>
                      <a:pt x="122067" y="448680"/>
                      <a:pt x="122430" y="449043"/>
                    </a:cubicBezTo>
                    <a:cubicBezTo>
                      <a:pt x="122792" y="449406"/>
                      <a:pt x="123155" y="449890"/>
                      <a:pt x="123518" y="450253"/>
                    </a:cubicBezTo>
                    <a:cubicBezTo>
                      <a:pt x="124244" y="450857"/>
                      <a:pt x="124970" y="451583"/>
                      <a:pt x="125816" y="452188"/>
                    </a:cubicBezTo>
                    <a:lnTo>
                      <a:pt x="125816" y="452188"/>
                    </a:lnTo>
                    <a:cubicBezTo>
                      <a:pt x="129444" y="453882"/>
                      <a:pt x="133073" y="454970"/>
                      <a:pt x="137185" y="454608"/>
                    </a:cubicBezTo>
                    <a:cubicBezTo>
                      <a:pt x="146256" y="453761"/>
                      <a:pt x="153512" y="446261"/>
                      <a:pt x="153754" y="437188"/>
                    </a:cubicBezTo>
                    <a:cubicBezTo>
                      <a:pt x="153754" y="433800"/>
                      <a:pt x="153754" y="430413"/>
                      <a:pt x="153754" y="427026"/>
                    </a:cubicBezTo>
                    <a:cubicBezTo>
                      <a:pt x="153754" y="384927"/>
                      <a:pt x="153633" y="342707"/>
                      <a:pt x="153512" y="300608"/>
                    </a:cubicBezTo>
                    <a:cubicBezTo>
                      <a:pt x="153512" y="299882"/>
                      <a:pt x="153633" y="299278"/>
                      <a:pt x="153633" y="298673"/>
                    </a:cubicBezTo>
                    <a:cubicBezTo>
                      <a:pt x="154117" y="298431"/>
                      <a:pt x="154480" y="298189"/>
                      <a:pt x="154843" y="298189"/>
                    </a:cubicBezTo>
                    <a:cubicBezTo>
                      <a:pt x="158108" y="298189"/>
                      <a:pt x="161253" y="298431"/>
                      <a:pt x="164518" y="298431"/>
                    </a:cubicBezTo>
                    <a:cubicBezTo>
                      <a:pt x="165244" y="298431"/>
                      <a:pt x="165970" y="298431"/>
                      <a:pt x="166695" y="298431"/>
                    </a:cubicBezTo>
                    <a:cubicBezTo>
                      <a:pt x="169598" y="298309"/>
                      <a:pt x="169840" y="298431"/>
                      <a:pt x="169719" y="301334"/>
                    </a:cubicBezTo>
                    <a:cubicBezTo>
                      <a:pt x="169719" y="302907"/>
                      <a:pt x="169840" y="304600"/>
                      <a:pt x="169840" y="306173"/>
                    </a:cubicBezTo>
                    <a:cubicBezTo>
                      <a:pt x="169840" y="347062"/>
                      <a:pt x="169840" y="387830"/>
                      <a:pt x="169840" y="428719"/>
                    </a:cubicBezTo>
                    <a:cubicBezTo>
                      <a:pt x="169840" y="433316"/>
                      <a:pt x="169598" y="438034"/>
                      <a:pt x="170808" y="442510"/>
                    </a:cubicBezTo>
                    <a:cubicBezTo>
                      <a:pt x="172259" y="445777"/>
                      <a:pt x="173952" y="448922"/>
                      <a:pt x="176371" y="451583"/>
                    </a:cubicBezTo>
                    <a:cubicBezTo>
                      <a:pt x="178790" y="452793"/>
                      <a:pt x="181209" y="453761"/>
                      <a:pt x="183991" y="454124"/>
                    </a:cubicBezTo>
                    <a:cubicBezTo>
                      <a:pt x="190038" y="454850"/>
                      <a:pt x="195238" y="453035"/>
                      <a:pt x="199834" y="449043"/>
                    </a:cubicBezTo>
                    <a:cubicBezTo>
                      <a:pt x="203705" y="445535"/>
                      <a:pt x="205156" y="441058"/>
                      <a:pt x="205398" y="436099"/>
                    </a:cubicBezTo>
                    <a:cubicBezTo>
                      <a:pt x="205519" y="432832"/>
                      <a:pt x="205398" y="429687"/>
                      <a:pt x="205398" y="426421"/>
                    </a:cubicBezTo>
                    <a:cubicBezTo>
                      <a:pt x="205156" y="384564"/>
                      <a:pt x="204793" y="342828"/>
                      <a:pt x="204551" y="300971"/>
                    </a:cubicBezTo>
                    <a:cubicBezTo>
                      <a:pt x="204551" y="300245"/>
                      <a:pt x="204551" y="299519"/>
                      <a:pt x="204551" y="298552"/>
                    </a:cubicBezTo>
                    <a:cubicBezTo>
                      <a:pt x="205519" y="298431"/>
                      <a:pt x="206365" y="298189"/>
                      <a:pt x="207212" y="298189"/>
                    </a:cubicBezTo>
                    <a:cubicBezTo>
                      <a:pt x="228619" y="298189"/>
                      <a:pt x="249905" y="298189"/>
                      <a:pt x="271313" y="298068"/>
                    </a:cubicBezTo>
                    <a:cubicBezTo>
                      <a:pt x="271676" y="298068"/>
                      <a:pt x="272038" y="298189"/>
                      <a:pt x="272401" y="298309"/>
                    </a:cubicBezTo>
                    <a:cubicBezTo>
                      <a:pt x="273490" y="297947"/>
                      <a:pt x="273369" y="296979"/>
                      <a:pt x="273611" y="296132"/>
                    </a:cubicBezTo>
                    <a:cubicBezTo>
                      <a:pt x="271797" y="289962"/>
                      <a:pt x="269982" y="283793"/>
                      <a:pt x="268047" y="277623"/>
                    </a:cubicBezTo>
                    <a:cubicBezTo>
                      <a:pt x="261516" y="256816"/>
                      <a:pt x="254985" y="235887"/>
                      <a:pt x="248575" y="215080"/>
                    </a:cubicBezTo>
                    <a:cubicBezTo>
                      <a:pt x="243133" y="197781"/>
                      <a:pt x="237932" y="180481"/>
                      <a:pt x="232368" y="163303"/>
                    </a:cubicBezTo>
                    <a:cubicBezTo>
                      <a:pt x="230312" y="157012"/>
                      <a:pt x="228014" y="150843"/>
                      <a:pt x="225958" y="144431"/>
                    </a:cubicBezTo>
                    <a:cubicBezTo>
                      <a:pt x="222572" y="133665"/>
                      <a:pt x="218944" y="123019"/>
                      <a:pt x="215436" y="112252"/>
                    </a:cubicBezTo>
                    <a:cubicBezTo>
                      <a:pt x="212896" y="104751"/>
                      <a:pt x="210236" y="97373"/>
                      <a:pt x="206849" y="90235"/>
                    </a:cubicBezTo>
                    <a:cubicBezTo>
                      <a:pt x="205761" y="88057"/>
                      <a:pt x="205156" y="85880"/>
                      <a:pt x="206003" y="83581"/>
                    </a:cubicBezTo>
                    <a:cubicBezTo>
                      <a:pt x="208990" y="81973"/>
                      <a:pt x="212207" y="81368"/>
                      <a:pt x="215678" y="81766"/>
                    </a:cubicBezTo>
                    <a:cubicBezTo>
                      <a:pt x="217613" y="82614"/>
                      <a:pt x="218581" y="84307"/>
                      <a:pt x="219548" y="86001"/>
                    </a:cubicBezTo>
                    <a:cubicBezTo>
                      <a:pt x="225958" y="97009"/>
                      <a:pt x="232490" y="107897"/>
                      <a:pt x="239020" y="118906"/>
                    </a:cubicBezTo>
                    <a:cubicBezTo>
                      <a:pt x="250873" y="138987"/>
                      <a:pt x="262726" y="159069"/>
                      <a:pt x="274578" y="179030"/>
                    </a:cubicBezTo>
                    <a:cubicBezTo>
                      <a:pt x="274820" y="179393"/>
                      <a:pt x="275062" y="179755"/>
                      <a:pt x="275304" y="180240"/>
                    </a:cubicBezTo>
                    <a:cubicBezTo>
                      <a:pt x="275304" y="180240"/>
                      <a:pt x="275304" y="180360"/>
                      <a:pt x="275304" y="180481"/>
                    </a:cubicBezTo>
                    <a:cubicBezTo>
                      <a:pt x="276997" y="183022"/>
                      <a:pt x="278569" y="185562"/>
                      <a:pt x="280263" y="188103"/>
                    </a:cubicBezTo>
                    <a:cubicBezTo>
                      <a:pt x="280867" y="189070"/>
                      <a:pt x="281714" y="190038"/>
                      <a:pt x="282440" y="191006"/>
                    </a:cubicBezTo>
                    <a:cubicBezTo>
                      <a:pt x="283407" y="192457"/>
                      <a:pt x="284254" y="193909"/>
                      <a:pt x="285221" y="195240"/>
                    </a:cubicBezTo>
                    <a:cubicBezTo>
                      <a:pt x="285826" y="196087"/>
                      <a:pt x="286552" y="196692"/>
                      <a:pt x="287157" y="197417"/>
                    </a:cubicBezTo>
                    <a:cubicBezTo>
                      <a:pt x="288003" y="198506"/>
                      <a:pt x="288850" y="199716"/>
                      <a:pt x="289696" y="200926"/>
                    </a:cubicBezTo>
                    <a:cubicBezTo>
                      <a:pt x="290059" y="201410"/>
                      <a:pt x="290422" y="202015"/>
                      <a:pt x="290664" y="202499"/>
                    </a:cubicBezTo>
                    <a:cubicBezTo>
                      <a:pt x="291269" y="203345"/>
                      <a:pt x="291994" y="204192"/>
                      <a:pt x="292599" y="205160"/>
                    </a:cubicBezTo>
                    <a:cubicBezTo>
                      <a:pt x="295260" y="209273"/>
                      <a:pt x="299251" y="210967"/>
                      <a:pt x="303968" y="211572"/>
                    </a:cubicBezTo>
                    <a:cubicBezTo>
                      <a:pt x="304935" y="211693"/>
                      <a:pt x="305782" y="211693"/>
                      <a:pt x="306629" y="211572"/>
                    </a:cubicBezTo>
                    <a:lnTo>
                      <a:pt x="306629" y="210241"/>
                    </a:lnTo>
                    <a:cubicBezTo>
                      <a:pt x="310015" y="210241"/>
                      <a:pt x="313160" y="209273"/>
                      <a:pt x="315699" y="206733"/>
                    </a:cubicBezTo>
                    <a:cubicBezTo>
                      <a:pt x="318602" y="203708"/>
                      <a:pt x="320295" y="200321"/>
                      <a:pt x="320537" y="195966"/>
                    </a:cubicBezTo>
                    <a:cubicBezTo>
                      <a:pt x="320779" y="191611"/>
                      <a:pt x="319691" y="187740"/>
                      <a:pt x="317877" y="183748"/>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grpSp>
          <p:nvGrpSpPr>
            <p:cNvPr id="1315" name="Google Shape;1315;p45"/>
            <p:cNvGrpSpPr/>
            <p:nvPr/>
          </p:nvGrpSpPr>
          <p:grpSpPr>
            <a:xfrm>
              <a:off x="5681508" y="5035168"/>
              <a:ext cx="560955" cy="582050"/>
              <a:chOff x="5681508" y="5035168"/>
              <a:chExt cx="560955" cy="582050"/>
            </a:xfrm>
          </p:grpSpPr>
          <p:sp>
            <p:nvSpPr>
              <p:cNvPr id="1316" name="Google Shape;1316;p45"/>
              <p:cNvSpPr/>
              <p:nvPr/>
            </p:nvSpPr>
            <p:spPr>
              <a:xfrm>
                <a:off x="5758154" y="5246388"/>
                <a:ext cx="61667" cy="61575"/>
              </a:xfrm>
              <a:custGeom>
                <a:avLst/>
                <a:gdLst/>
                <a:ahLst/>
                <a:cxnLst/>
                <a:rect l="l" t="t" r="r" b="b"/>
                <a:pathLst>
                  <a:path w="61667" h="61575" extrusionOk="0">
                    <a:moveTo>
                      <a:pt x="4401" y="47422"/>
                    </a:moveTo>
                    <a:cubicBezTo>
                      <a:pt x="10085" y="56495"/>
                      <a:pt x="18188" y="61334"/>
                      <a:pt x="29073" y="61334"/>
                    </a:cubicBezTo>
                    <a:cubicBezTo>
                      <a:pt x="29436" y="61334"/>
                      <a:pt x="29799" y="61334"/>
                      <a:pt x="30162" y="61334"/>
                    </a:cubicBezTo>
                    <a:cubicBezTo>
                      <a:pt x="30162" y="61334"/>
                      <a:pt x="30162" y="61455"/>
                      <a:pt x="30162" y="61576"/>
                    </a:cubicBezTo>
                    <a:cubicBezTo>
                      <a:pt x="32581" y="61334"/>
                      <a:pt x="35121" y="61091"/>
                      <a:pt x="37539" y="60729"/>
                    </a:cubicBezTo>
                    <a:cubicBezTo>
                      <a:pt x="42861" y="60003"/>
                      <a:pt x="47336" y="57583"/>
                      <a:pt x="51327" y="54196"/>
                    </a:cubicBezTo>
                    <a:cubicBezTo>
                      <a:pt x="56407" y="49841"/>
                      <a:pt x="59189" y="43914"/>
                      <a:pt x="60761" y="37623"/>
                    </a:cubicBezTo>
                    <a:cubicBezTo>
                      <a:pt x="61970" y="33147"/>
                      <a:pt x="61970" y="28550"/>
                      <a:pt x="60761" y="23953"/>
                    </a:cubicBezTo>
                    <a:cubicBezTo>
                      <a:pt x="59430" y="19114"/>
                      <a:pt x="57253" y="14759"/>
                      <a:pt x="53988" y="10887"/>
                    </a:cubicBezTo>
                    <a:cubicBezTo>
                      <a:pt x="49876" y="5807"/>
                      <a:pt x="44433" y="2540"/>
                      <a:pt x="38023" y="968"/>
                    </a:cubicBezTo>
                    <a:cubicBezTo>
                      <a:pt x="34032" y="0"/>
                      <a:pt x="29920" y="-242"/>
                      <a:pt x="25808" y="242"/>
                    </a:cubicBezTo>
                    <a:cubicBezTo>
                      <a:pt x="19035" y="1089"/>
                      <a:pt x="13834" y="4839"/>
                      <a:pt x="8755" y="8831"/>
                    </a:cubicBezTo>
                    <a:cubicBezTo>
                      <a:pt x="5489" y="12823"/>
                      <a:pt x="2949" y="17299"/>
                      <a:pt x="1014" y="22259"/>
                    </a:cubicBezTo>
                    <a:cubicBezTo>
                      <a:pt x="772" y="22864"/>
                      <a:pt x="651" y="23590"/>
                      <a:pt x="530" y="24316"/>
                    </a:cubicBezTo>
                    <a:cubicBezTo>
                      <a:pt x="-316" y="28066"/>
                      <a:pt x="47" y="31816"/>
                      <a:pt x="288" y="35567"/>
                    </a:cubicBezTo>
                    <a:cubicBezTo>
                      <a:pt x="530" y="39921"/>
                      <a:pt x="2103" y="43914"/>
                      <a:pt x="4401" y="47543"/>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1317" name="Google Shape;1317;p45"/>
              <p:cNvSpPr/>
              <p:nvPr/>
            </p:nvSpPr>
            <p:spPr>
              <a:xfrm>
                <a:off x="5681508" y="5318149"/>
                <a:ext cx="179374" cy="299069"/>
              </a:xfrm>
              <a:custGeom>
                <a:avLst/>
                <a:gdLst/>
                <a:ahLst/>
                <a:cxnLst/>
                <a:rect l="l" t="t" r="r" b="b"/>
                <a:pathLst>
                  <a:path w="179374" h="299069" extrusionOk="0">
                    <a:moveTo>
                      <a:pt x="135955" y="7839"/>
                    </a:moveTo>
                    <a:cubicBezTo>
                      <a:pt x="132448" y="5661"/>
                      <a:pt x="128698" y="3847"/>
                      <a:pt x="124828" y="2637"/>
                    </a:cubicBezTo>
                    <a:cubicBezTo>
                      <a:pt x="116362" y="-24"/>
                      <a:pt x="107775" y="-508"/>
                      <a:pt x="98946" y="460"/>
                    </a:cubicBezTo>
                    <a:cubicBezTo>
                      <a:pt x="94955" y="944"/>
                      <a:pt x="91085" y="1670"/>
                      <a:pt x="87093" y="2274"/>
                    </a:cubicBezTo>
                    <a:cubicBezTo>
                      <a:pt x="86610" y="2517"/>
                      <a:pt x="86126" y="2758"/>
                      <a:pt x="85521" y="3000"/>
                    </a:cubicBezTo>
                    <a:cubicBezTo>
                      <a:pt x="82256" y="4210"/>
                      <a:pt x="79232" y="5541"/>
                      <a:pt x="76329" y="7476"/>
                    </a:cubicBezTo>
                    <a:cubicBezTo>
                      <a:pt x="69677" y="11590"/>
                      <a:pt x="64598" y="17275"/>
                      <a:pt x="60123" y="23566"/>
                    </a:cubicBezTo>
                    <a:cubicBezTo>
                      <a:pt x="53350" y="33244"/>
                      <a:pt x="47303" y="43284"/>
                      <a:pt x="41497" y="53567"/>
                    </a:cubicBezTo>
                    <a:cubicBezTo>
                      <a:pt x="38232" y="59253"/>
                      <a:pt x="34966" y="65060"/>
                      <a:pt x="31459" y="70625"/>
                    </a:cubicBezTo>
                    <a:cubicBezTo>
                      <a:pt x="28556" y="75342"/>
                      <a:pt x="25774" y="80181"/>
                      <a:pt x="23114" y="84899"/>
                    </a:cubicBezTo>
                    <a:cubicBezTo>
                      <a:pt x="21178" y="88287"/>
                      <a:pt x="19243" y="91553"/>
                      <a:pt x="17308" y="94940"/>
                    </a:cubicBezTo>
                    <a:cubicBezTo>
                      <a:pt x="14889" y="98691"/>
                      <a:pt x="12591" y="102440"/>
                      <a:pt x="10172" y="106191"/>
                    </a:cubicBezTo>
                    <a:cubicBezTo>
                      <a:pt x="9931" y="106191"/>
                      <a:pt x="9810" y="106433"/>
                      <a:pt x="9447" y="106433"/>
                    </a:cubicBezTo>
                    <a:cubicBezTo>
                      <a:pt x="9447" y="106433"/>
                      <a:pt x="9326" y="106191"/>
                      <a:pt x="9205" y="106070"/>
                    </a:cubicBezTo>
                    <a:lnTo>
                      <a:pt x="9205" y="107764"/>
                    </a:lnTo>
                    <a:cubicBezTo>
                      <a:pt x="8963" y="108005"/>
                      <a:pt x="8842" y="108369"/>
                      <a:pt x="8600" y="108610"/>
                    </a:cubicBezTo>
                    <a:cubicBezTo>
                      <a:pt x="6181" y="112239"/>
                      <a:pt x="3641" y="115748"/>
                      <a:pt x="1827" y="119619"/>
                    </a:cubicBezTo>
                    <a:cubicBezTo>
                      <a:pt x="618" y="122159"/>
                      <a:pt x="-108" y="124700"/>
                      <a:pt x="13" y="127603"/>
                    </a:cubicBezTo>
                    <a:cubicBezTo>
                      <a:pt x="134" y="130385"/>
                      <a:pt x="1223" y="132684"/>
                      <a:pt x="3158" y="134620"/>
                    </a:cubicBezTo>
                    <a:cubicBezTo>
                      <a:pt x="4851" y="136313"/>
                      <a:pt x="6786" y="136918"/>
                      <a:pt x="9084" y="136918"/>
                    </a:cubicBezTo>
                    <a:lnTo>
                      <a:pt x="9084" y="137765"/>
                    </a:lnTo>
                    <a:cubicBezTo>
                      <a:pt x="9689" y="137765"/>
                      <a:pt x="10293" y="137765"/>
                      <a:pt x="10898" y="137765"/>
                    </a:cubicBezTo>
                    <a:cubicBezTo>
                      <a:pt x="13922" y="137402"/>
                      <a:pt x="16583" y="136193"/>
                      <a:pt x="18397" y="133531"/>
                    </a:cubicBezTo>
                    <a:cubicBezTo>
                      <a:pt x="18760" y="132926"/>
                      <a:pt x="19243" y="132442"/>
                      <a:pt x="19606" y="131837"/>
                    </a:cubicBezTo>
                    <a:cubicBezTo>
                      <a:pt x="19848" y="131474"/>
                      <a:pt x="20090" y="131111"/>
                      <a:pt x="20332" y="130749"/>
                    </a:cubicBezTo>
                    <a:cubicBezTo>
                      <a:pt x="22509" y="127966"/>
                      <a:pt x="24686" y="125184"/>
                      <a:pt x="26621" y="122281"/>
                    </a:cubicBezTo>
                    <a:cubicBezTo>
                      <a:pt x="27709" y="120586"/>
                      <a:pt x="28798" y="118893"/>
                      <a:pt x="29886" y="117321"/>
                    </a:cubicBezTo>
                    <a:cubicBezTo>
                      <a:pt x="29886" y="116957"/>
                      <a:pt x="29766" y="116595"/>
                      <a:pt x="29645" y="116232"/>
                    </a:cubicBezTo>
                    <a:cubicBezTo>
                      <a:pt x="30491" y="114901"/>
                      <a:pt x="31338" y="113691"/>
                      <a:pt x="32063" y="112482"/>
                    </a:cubicBezTo>
                    <a:cubicBezTo>
                      <a:pt x="38957" y="101352"/>
                      <a:pt x="45609" y="90101"/>
                      <a:pt x="52261" y="78851"/>
                    </a:cubicBezTo>
                    <a:cubicBezTo>
                      <a:pt x="56494" y="71713"/>
                      <a:pt x="60486" y="64576"/>
                      <a:pt x="64719" y="57439"/>
                    </a:cubicBezTo>
                    <a:cubicBezTo>
                      <a:pt x="65202" y="56591"/>
                      <a:pt x="65686" y="55866"/>
                      <a:pt x="66291" y="55019"/>
                    </a:cubicBezTo>
                    <a:cubicBezTo>
                      <a:pt x="68105" y="52357"/>
                      <a:pt x="70645" y="52478"/>
                      <a:pt x="72822" y="53809"/>
                    </a:cubicBezTo>
                    <a:cubicBezTo>
                      <a:pt x="73910" y="54414"/>
                      <a:pt x="74878" y="55261"/>
                      <a:pt x="75846" y="55987"/>
                    </a:cubicBezTo>
                    <a:cubicBezTo>
                      <a:pt x="75846" y="56591"/>
                      <a:pt x="75846" y="56955"/>
                      <a:pt x="75846" y="57196"/>
                    </a:cubicBezTo>
                    <a:cubicBezTo>
                      <a:pt x="75483" y="58164"/>
                      <a:pt x="75120" y="59253"/>
                      <a:pt x="74757" y="60221"/>
                    </a:cubicBezTo>
                    <a:cubicBezTo>
                      <a:pt x="73548" y="62882"/>
                      <a:pt x="72338" y="65543"/>
                      <a:pt x="71250" y="68326"/>
                    </a:cubicBezTo>
                    <a:cubicBezTo>
                      <a:pt x="68226" y="76552"/>
                      <a:pt x="65323" y="84779"/>
                      <a:pt x="62542" y="93005"/>
                    </a:cubicBezTo>
                    <a:cubicBezTo>
                      <a:pt x="59881" y="100747"/>
                      <a:pt x="57462" y="108610"/>
                      <a:pt x="54801" y="116473"/>
                    </a:cubicBezTo>
                    <a:cubicBezTo>
                      <a:pt x="50810" y="128329"/>
                      <a:pt x="46819" y="140184"/>
                      <a:pt x="42828" y="152040"/>
                    </a:cubicBezTo>
                    <a:cubicBezTo>
                      <a:pt x="38957" y="163653"/>
                      <a:pt x="35087" y="175267"/>
                      <a:pt x="31217" y="186880"/>
                    </a:cubicBezTo>
                    <a:cubicBezTo>
                      <a:pt x="30491" y="188937"/>
                      <a:pt x="29766" y="190872"/>
                      <a:pt x="29282" y="192929"/>
                    </a:cubicBezTo>
                    <a:cubicBezTo>
                      <a:pt x="29040" y="193897"/>
                      <a:pt x="28556" y="194985"/>
                      <a:pt x="29282" y="195953"/>
                    </a:cubicBezTo>
                    <a:cubicBezTo>
                      <a:pt x="29524" y="195953"/>
                      <a:pt x="29766" y="196075"/>
                      <a:pt x="30007" y="196075"/>
                    </a:cubicBezTo>
                    <a:cubicBezTo>
                      <a:pt x="44279" y="196075"/>
                      <a:pt x="58550" y="196075"/>
                      <a:pt x="72822" y="196075"/>
                    </a:cubicBezTo>
                    <a:cubicBezTo>
                      <a:pt x="74273" y="196075"/>
                      <a:pt x="75604" y="196075"/>
                      <a:pt x="76934" y="196437"/>
                    </a:cubicBezTo>
                    <a:cubicBezTo>
                      <a:pt x="77902" y="198010"/>
                      <a:pt x="77539" y="199704"/>
                      <a:pt x="77539" y="201397"/>
                    </a:cubicBezTo>
                    <a:cubicBezTo>
                      <a:pt x="77539" y="203696"/>
                      <a:pt x="77297" y="205873"/>
                      <a:pt x="77297" y="208172"/>
                    </a:cubicBezTo>
                    <a:cubicBezTo>
                      <a:pt x="77297" y="233455"/>
                      <a:pt x="77297" y="258739"/>
                      <a:pt x="77176" y="284022"/>
                    </a:cubicBezTo>
                    <a:cubicBezTo>
                      <a:pt x="77176" y="287530"/>
                      <a:pt x="77660" y="290797"/>
                      <a:pt x="79474" y="293821"/>
                    </a:cubicBezTo>
                    <a:cubicBezTo>
                      <a:pt x="79716" y="294063"/>
                      <a:pt x="79837" y="294305"/>
                      <a:pt x="80079" y="294547"/>
                    </a:cubicBezTo>
                    <a:cubicBezTo>
                      <a:pt x="80320" y="294789"/>
                      <a:pt x="80562" y="295031"/>
                      <a:pt x="80683" y="295273"/>
                    </a:cubicBezTo>
                    <a:cubicBezTo>
                      <a:pt x="80925" y="295515"/>
                      <a:pt x="81167" y="295757"/>
                      <a:pt x="81409" y="296119"/>
                    </a:cubicBezTo>
                    <a:cubicBezTo>
                      <a:pt x="81893" y="296603"/>
                      <a:pt x="82377" y="296966"/>
                      <a:pt x="82860" y="297450"/>
                    </a:cubicBezTo>
                    <a:lnTo>
                      <a:pt x="82860" y="297450"/>
                    </a:lnTo>
                    <a:cubicBezTo>
                      <a:pt x="85279" y="298539"/>
                      <a:pt x="87698" y="299265"/>
                      <a:pt x="90359" y="299023"/>
                    </a:cubicBezTo>
                    <a:cubicBezTo>
                      <a:pt x="96285" y="298418"/>
                      <a:pt x="101123" y="293579"/>
                      <a:pt x="101244" y="287651"/>
                    </a:cubicBezTo>
                    <a:cubicBezTo>
                      <a:pt x="101244" y="285353"/>
                      <a:pt x="101244" y="283176"/>
                      <a:pt x="101244" y="280877"/>
                    </a:cubicBezTo>
                    <a:cubicBezTo>
                      <a:pt x="101244" y="253174"/>
                      <a:pt x="101244" y="225471"/>
                      <a:pt x="101123" y="197768"/>
                    </a:cubicBezTo>
                    <a:cubicBezTo>
                      <a:pt x="101123" y="197284"/>
                      <a:pt x="101123" y="196921"/>
                      <a:pt x="101123" y="196558"/>
                    </a:cubicBezTo>
                    <a:cubicBezTo>
                      <a:pt x="101486" y="196437"/>
                      <a:pt x="101728" y="196195"/>
                      <a:pt x="101849" y="196195"/>
                    </a:cubicBezTo>
                    <a:cubicBezTo>
                      <a:pt x="103905" y="196195"/>
                      <a:pt x="106082" y="196316"/>
                      <a:pt x="108138" y="196437"/>
                    </a:cubicBezTo>
                    <a:cubicBezTo>
                      <a:pt x="108622" y="196437"/>
                      <a:pt x="109105" y="196437"/>
                      <a:pt x="109589" y="196437"/>
                    </a:cubicBezTo>
                    <a:cubicBezTo>
                      <a:pt x="111524" y="196437"/>
                      <a:pt x="111645" y="196437"/>
                      <a:pt x="111524" y="198373"/>
                    </a:cubicBezTo>
                    <a:cubicBezTo>
                      <a:pt x="111524" y="199462"/>
                      <a:pt x="111524" y="200429"/>
                      <a:pt x="111524" y="201518"/>
                    </a:cubicBezTo>
                    <a:cubicBezTo>
                      <a:pt x="111524" y="228374"/>
                      <a:pt x="111524" y="255231"/>
                      <a:pt x="111524" y="282086"/>
                    </a:cubicBezTo>
                    <a:cubicBezTo>
                      <a:pt x="111524" y="285111"/>
                      <a:pt x="111403" y="288256"/>
                      <a:pt x="112129" y="291159"/>
                    </a:cubicBezTo>
                    <a:cubicBezTo>
                      <a:pt x="113097" y="293337"/>
                      <a:pt x="114185" y="295393"/>
                      <a:pt x="115757" y="297088"/>
                    </a:cubicBezTo>
                    <a:cubicBezTo>
                      <a:pt x="117330" y="297934"/>
                      <a:pt x="118902" y="298539"/>
                      <a:pt x="120716" y="298781"/>
                    </a:cubicBezTo>
                    <a:cubicBezTo>
                      <a:pt x="124707" y="299265"/>
                      <a:pt x="128094" y="298055"/>
                      <a:pt x="131117" y="295393"/>
                    </a:cubicBezTo>
                    <a:cubicBezTo>
                      <a:pt x="133657" y="293095"/>
                      <a:pt x="134625" y="290071"/>
                      <a:pt x="134746" y="286805"/>
                    </a:cubicBezTo>
                    <a:cubicBezTo>
                      <a:pt x="134746" y="284748"/>
                      <a:pt x="134746" y="282571"/>
                      <a:pt x="134746" y="280393"/>
                    </a:cubicBezTo>
                    <a:cubicBezTo>
                      <a:pt x="134504" y="252932"/>
                      <a:pt x="134383" y="225350"/>
                      <a:pt x="134141" y="197889"/>
                    </a:cubicBezTo>
                    <a:cubicBezTo>
                      <a:pt x="134141" y="197405"/>
                      <a:pt x="134141" y="196921"/>
                      <a:pt x="134141" y="196316"/>
                    </a:cubicBezTo>
                    <a:cubicBezTo>
                      <a:pt x="134746" y="196316"/>
                      <a:pt x="135350" y="196075"/>
                      <a:pt x="135834" y="196075"/>
                    </a:cubicBezTo>
                    <a:cubicBezTo>
                      <a:pt x="149864" y="196075"/>
                      <a:pt x="163893" y="196075"/>
                      <a:pt x="177923" y="196075"/>
                    </a:cubicBezTo>
                    <a:cubicBezTo>
                      <a:pt x="178165" y="196075"/>
                      <a:pt x="178407" y="196075"/>
                      <a:pt x="178649" y="196195"/>
                    </a:cubicBezTo>
                    <a:cubicBezTo>
                      <a:pt x="179374" y="195953"/>
                      <a:pt x="179253" y="195349"/>
                      <a:pt x="179374" y="194744"/>
                    </a:cubicBezTo>
                    <a:cubicBezTo>
                      <a:pt x="178165" y="190631"/>
                      <a:pt x="176955" y="186638"/>
                      <a:pt x="175746" y="182525"/>
                    </a:cubicBezTo>
                    <a:cubicBezTo>
                      <a:pt x="171513" y="168855"/>
                      <a:pt x="167159" y="155064"/>
                      <a:pt x="162926" y="141394"/>
                    </a:cubicBezTo>
                    <a:cubicBezTo>
                      <a:pt x="159418" y="130023"/>
                      <a:pt x="155911" y="118651"/>
                      <a:pt x="152283" y="107400"/>
                    </a:cubicBezTo>
                    <a:cubicBezTo>
                      <a:pt x="150952" y="103287"/>
                      <a:pt x="149380" y="99174"/>
                      <a:pt x="148050" y="95061"/>
                    </a:cubicBezTo>
                    <a:cubicBezTo>
                      <a:pt x="145752" y="88045"/>
                      <a:pt x="143454" y="80907"/>
                      <a:pt x="141156" y="73891"/>
                    </a:cubicBezTo>
                    <a:cubicBezTo>
                      <a:pt x="139462" y="68931"/>
                      <a:pt x="137769" y="64092"/>
                      <a:pt x="135471" y="59374"/>
                    </a:cubicBezTo>
                    <a:cubicBezTo>
                      <a:pt x="134746" y="57922"/>
                      <a:pt x="134383" y="56591"/>
                      <a:pt x="134988" y="55019"/>
                    </a:cubicBezTo>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nvGrpSpPr>
              <p:cNvPr id="1318" name="Google Shape;1318;p45"/>
              <p:cNvGrpSpPr/>
              <p:nvPr/>
            </p:nvGrpSpPr>
            <p:grpSpPr>
              <a:xfrm>
                <a:off x="5898463" y="5035168"/>
                <a:ext cx="344000" cy="581799"/>
                <a:chOff x="5898463" y="5035168"/>
                <a:chExt cx="344000" cy="581799"/>
              </a:xfrm>
            </p:grpSpPr>
            <p:sp>
              <p:nvSpPr>
                <p:cNvPr id="1319" name="Google Shape;1319;p45"/>
                <p:cNvSpPr/>
                <p:nvPr/>
              </p:nvSpPr>
              <p:spPr>
                <a:xfrm>
                  <a:off x="6021376" y="5035168"/>
                  <a:ext cx="99416" cy="101254"/>
                </a:xfrm>
                <a:custGeom>
                  <a:avLst/>
                  <a:gdLst/>
                  <a:ahLst/>
                  <a:cxnLst/>
                  <a:rect l="l" t="t" r="r" b="b"/>
                  <a:pathLst>
                    <a:path w="99416" h="101254" extrusionOk="0">
                      <a:moveTo>
                        <a:pt x="77647" y="92061"/>
                      </a:moveTo>
                      <a:cubicBezTo>
                        <a:pt x="77888" y="91819"/>
                        <a:pt x="78130" y="91819"/>
                        <a:pt x="78493" y="91819"/>
                      </a:cubicBezTo>
                      <a:cubicBezTo>
                        <a:pt x="83331" y="87101"/>
                        <a:pt x="87806" y="82262"/>
                        <a:pt x="91313" y="76455"/>
                      </a:cubicBezTo>
                      <a:cubicBezTo>
                        <a:pt x="92281" y="74883"/>
                        <a:pt x="93128" y="73068"/>
                        <a:pt x="93853" y="71374"/>
                      </a:cubicBezTo>
                      <a:cubicBezTo>
                        <a:pt x="95425" y="67745"/>
                        <a:pt x="96877" y="63995"/>
                        <a:pt x="98328" y="60366"/>
                      </a:cubicBezTo>
                      <a:lnTo>
                        <a:pt x="98328" y="60366"/>
                      </a:lnTo>
                      <a:cubicBezTo>
                        <a:pt x="98328" y="59640"/>
                        <a:pt x="98449" y="59035"/>
                        <a:pt x="98570" y="58309"/>
                      </a:cubicBezTo>
                      <a:cubicBezTo>
                        <a:pt x="98570" y="57946"/>
                        <a:pt x="98570" y="57583"/>
                        <a:pt x="98570" y="57220"/>
                      </a:cubicBezTo>
                      <a:cubicBezTo>
                        <a:pt x="98328" y="55527"/>
                        <a:pt x="98570" y="54075"/>
                        <a:pt x="99417" y="52624"/>
                      </a:cubicBezTo>
                      <a:cubicBezTo>
                        <a:pt x="99417" y="49599"/>
                        <a:pt x="99417" y="46454"/>
                        <a:pt x="99417" y="43429"/>
                      </a:cubicBezTo>
                      <a:cubicBezTo>
                        <a:pt x="99296" y="42946"/>
                        <a:pt x="99054" y="42582"/>
                        <a:pt x="98933" y="42099"/>
                      </a:cubicBezTo>
                      <a:cubicBezTo>
                        <a:pt x="98812" y="41010"/>
                        <a:pt x="98570" y="39921"/>
                        <a:pt x="98449" y="38712"/>
                      </a:cubicBezTo>
                      <a:cubicBezTo>
                        <a:pt x="98449" y="38107"/>
                        <a:pt x="98449" y="37502"/>
                        <a:pt x="98328" y="36897"/>
                      </a:cubicBezTo>
                      <a:cubicBezTo>
                        <a:pt x="97965" y="36292"/>
                        <a:pt x="97723" y="35808"/>
                        <a:pt x="97361" y="35203"/>
                      </a:cubicBezTo>
                      <a:cubicBezTo>
                        <a:pt x="97119" y="34840"/>
                        <a:pt x="97119" y="34598"/>
                        <a:pt x="97240" y="34235"/>
                      </a:cubicBezTo>
                      <a:cubicBezTo>
                        <a:pt x="96272" y="33752"/>
                        <a:pt x="96151" y="32783"/>
                        <a:pt x="96151" y="31695"/>
                      </a:cubicBezTo>
                      <a:cubicBezTo>
                        <a:pt x="96151" y="31695"/>
                        <a:pt x="96151" y="31695"/>
                        <a:pt x="96151" y="31695"/>
                      </a:cubicBezTo>
                      <a:cubicBezTo>
                        <a:pt x="94095" y="28187"/>
                        <a:pt x="92039" y="24679"/>
                        <a:pt x="89862" y="21170"/>
                      </a:cubicBezTo>
                      <a:cubicBezTo>
                        <a:pt x="87443" y="17299"/>
                        <a:pt x="84298" y="14032"/>
                        <a:pt x="80912" y="11008"/>
                      </a:cubicBezTo>
                      <a:cubicBezTo>
                        <a:pt x="80549" y="10645"/>
                        <a:pt x="80186" y="10162"/>
                        <a:pt x="79945" y="9678"/>
                      </a:cubicBezTo>
                      <a:cubicBezTo>
                        <a:pt x="72204" y="4355"/>
                        <a:pt x="63738" y="846"/>
                        <a:pt x="54425" y="0"/>
                      </a:cubicBezTo>
                      <a:cubicBezTo>
                        <a:pt x="51764" y="0"/>
                        <a:pt x="49224" y="0"/>
                        <a:pt x="46564" y="0"/>
                      </a:cubicBezTo>
                      <a:lnTo>
                        <a:pt x="46564" y="0"/>
                      </a:lnTo>
                      <a:cubicBezTo>
                        <a:pt x="45717" y="0"/>
                        <a:pt x="44871" y="0"/>
                        <a:pt x="44024" y="121"/>
                      </a:cubicBezTo>
                      <a:cubicBezTo>
                        <a:pt x="42935" y="121"/>
                        <a:pt x="41726" y="363"/>
                        <a:pt x="40637" y="363"/>
                      </a:cubicBezTo>
                      <a:cubicBezTo>
                        <a:pt x="39912" y="363"/>
                        <a:pt x="39307" y="363"/>
                        <a:pt x="38581" y="484"/>
                      </a:cubicBezTo>
                      <a:cubicBezTo>
                        <a:pt x="37977" y="1451"/>
                        <a:pt x="37009" y="1451"/>
                        <a:pt x="35921" y="1451"/>
                      </a:cubicBezTo>
                      <a:lnTo>
                        <a:pt x="35437" y="1694"/>
                      </a:lnTo>
                      <a:lnTo>
                        <a:pt x="34953" y="1694"/>
                      </a:lnTo>
                      <a:cubicBezTo>
                        <a:pt x="34469" y="1935"/>
                        <a:pt x="33985" y="2177"/>
                        <a:pt x="33623" y="2540"/>
                      </a:cubicBezTo>
                      <a:cubicBezTo>
                        <a:pt x="32897" y="2661"/>
                        <a:pt x="32171" y="2782"/>
                        <a:pt x="31325" y="2903"/>
                      </a:cubicBezTo>
                      <a:cubicBezTo>
                        <a:pt x="30841" y="3871"/>
                        <a:pt x="29873" y="3871"/>
                        <a:pt x="28906" y="3871"/>
                      </a:cubicBezTo>
                      <a:lnTo>
                        <a:pt x="28906" y="3871"/>
                      </a:lnTo>
                      <a:cubicBezTo>
                        <a:pt x="26850" y="5444"/>
                        <a:pt x="24673" y="6895"/>
                        <a:pt x="22012" y="7379"/>
                      </a:cubicBezTo>
                      <a:lnTo>
                        <a:pt x="22012" y="7379"/>
                      </a:lnTo>
                      <a:cubicBezTo>
                        <a:pt x="21649" y="7742"/>
                        <a:pt x="21165" y="8105"/>
                        <a:pt x="20802" y="8468"/>
                      </a:cubicBezTo>
                      <a:lnTo>
                        <a:pt x="20802" y="8468"/>
                      </a:lnTo>
                      <a:cubicBezTo>
                        <a:pt x="20440" y="8831"/>
                        <a:pt x="19956" y="9194"/>
                        <a:pt x="19593" y="9436"/>
                      </a:cubicBezTo>
                      <a:lnTo>
                        <a:pt x="19593" y="9436"/>
                      </a:lnTo>
                      <a:cubicBezTo>
                        <a:pt x="19351" y="10645"/>
                        <a:pt x="18384" y="10767"/>
                        <a:pt x="17416" y="10767"/>
                      </a:cubicBezTo>
                      <a:cubicBezTo>
                        <a:pt x="17416" y="10767"/>
                        <a:pt x="17416" y="10767"/>
                        <a:pt x="17416" y="10767"/>
                      </a:cubicBezTo>
                      <a:cubicBezTo>
                        <a:pt x="17053" y="11129"/>
                        <a:pt x="16690" y="11493"/>
                        <a:pt x="16206" y="11855"/>
                      </a:cubicBezTo>
                      <a:lnTo>
                        <a:pt x="16206" y="11855"/>
                      </a:lnTo>
                      <a:cubicBezTo>
                        <a:pt x="15844" y="12218"/>
                        <a:pt x="15360" y="12581"/>
                        <a:pt x="14997" y="12944"/>
                      </a:cubicBezTo>
                      <a:lnTo>
                        <a:pt x="14997" y="12944"/>
                      </a:lnTo>
                      <a:cubicBezTo>
                        <a:pt x="14634" y="13307"/>
                        <a:pt x="14271" y="13791"/>
                        <a:pt x="13909" y="14154"/>
                      </a:cubicBezTo>
                      <a:lnTo>
                        <a:pt x="13909" y="14154"/>
                      </a:lnTo>
                      <a:cubicBezTo>
                        <a:pt x="13546" y="14517"/>
                        <a:pt x="13183" y="14880"/>
                        <a:pt x="12820" y="15363"/>
                      </a:cubicBezTo>
                      <a:lnTo>
                        <a:pt x="12820" y="15363"/>
                      </a:lnTo>
                      <a:cubicBezTo>
                        <a:pt x="12457" y="15727"/>
                        <a:pt x="12094" y="16210"/>
                        <a:pt x="11732" y="16573"/>
                      </a:cubicBezTo>
                      <a:lnTo>
                        <a:pt x="11732" y="16573"/>
                      </a:lnTo>
                      <a:cubicBezTo>
                        <a:pt x="11369" y="16936"/>
                        <a:pt x="11006" y="17420"/>
                        <a:pt x="10643" y="17783"/>
                      </a:cubicBezTo>
                      <a:cubicBezTo>
                        <a:pt x="10643" y="17783"/>
                        <a:pt x="10643" y="17783"/>
                        <a:pt x="10643" y="17783"/>
                      </a:cubicBezTo>
                      <a:cubicBezTo>
                        <a:pt x="10643" y="18751"/>
                        <a:pt x="10522" y="19597"/>
                        <a:pt x="9313" y="19961"/>
                      </a:cubicBezTo>
                      <a:lnTo>
                        <a:pt x="9313" y="19961"/>
                      </a:lnTo>
                      <a:cubicBezTo>
                        <a:pt x="8950" y="20444"/>
                        <a:pt x="8587" y="20928"/>
                        <a:pt x="8345" y="21412"/>
                      </a:cubicBezTo>
                      <a:cubicBezTo>
                        <a:pt x="7861" y="22138"/>
                        <a:pt x="7499" y="22864"/>
                        <a:pt x="7015" y="23590"/>
                      </a:cubicBezTo>
                      <a:cubicBezTo>
                        <a:pt x="7015" y="24557"/>
                        <a:pt x="7015" y="25404"/>
                        <a:pt x="5926" y="25767"/>
                      </a:cubicBezTo>
                      <a:lnTo>
                        <a:pt x="5926" y="25767"/>
                      </a:lnTo>
                      <a:cubicBezTo>
                        <a:pt x="5563" y="26251"/>
                        <a:pt x="5321" y="26735"/>
                        <a:pt x="4959" y="27219"/>
                      </a:cubicBezTo>
                      <a:cubicBezTo>
                        <a:pt x="4959" y="27582"/>
                        <a:pt x="4959" y="27824"/>
                        <a:pt x="4717" y="28187"/>
                      </a:cubicBezTo>
                      <a:cubicBezTo>
                        <a:pt x="4717" y="29154"/>
                        <a:pt x="4717" y="30001"/>
                        <a:pt x="3628" y="30485"/>
                      </a:cubicBezTo>
                      <a:lnTo>
                        <a:pt x="3628" y="30485"/>
                      </a:lnTo>
                      <a:cubicBezTo>
                        <a:pt x="3265" y="32663"/>
                        <a:pt x="2661" y="34719"/>
                        <a:pt x="1451" y="36534"/>
                      </a:cubicBezTo>
                      <a:cubicBezTo>
                        <a:pt x="1451" y="36897"/>
                        <a:pt x="1451" y="37139"/>
                        <a:pt x="1330" y="37502"/>
                      </a:cubicBezTo>
                      <a:cubicBezTo>
                        <a:pt x="1330" y="39195"/>
                        <a:pt x="1330" y="41010"/>
                        <a:pt x="1088" y="42703"/>
                      </a:cubicBezTo>
                      <a:cubicBezTo>
                        <a:pt x="1088" y="43429"/>
                        <a:pt x="484" y="44034"/>
                        <a:pt x="242" y="44760"/>
                      </a:cubicBezTo>
                      <a:cubicBezTo>
                        <a:pt x="242" y="47421"/>
                        <a:pt x="121" y="49962"/>
                        <a:pt x="0" y="52624"/>
                      </a:cubicBezTo>
                      <a:cubicBezTo>
                        <a:pt x="0" y="53349"/>
                        <a:pt x="0" y="54196"/>
                        <a:pt x="0" y="54922"/>
                      </a:cubicBezTo>
                      <a:cubicBezTo>
                        <a:pt x="0" y="56373"/>
                        <a:pt x="121" y="57704"/>
                        <a:pt x="242" y="59156"/>
                      </a:cubicBezTo>
                      <a:cubicBezTo>
                        <a:pt x="1209" y="59882"/>
                        <a:pt x="1330" y="60850"/>
                        <a:pt x="1209" y="61938"/>
                      </a:cubicBezTo>
                      <a:cubicBezTo>
                        <a:pt x="1209" y="62664"/>
                        <a:pt x="1209" y="63269"/>
                        <a:pt x="1330" y="63995"/>
                      </a:cubicBezTo>
                      <a:cubicBezTo>
                        <a:pt x="2661" y="64963"/>
                        <a:pt x="2298" y="66414"/>
                        <a:pt x="2540" y="67624"/>
                      </a:cubicBezTo>
                      <a:cubicBezTo>
                        <a:pt x="3991" y="70527"/>
                        <a:pt x="5443" y="73310"/>
                        <a:pt x="6652" y="76334"/>
                      </a:cubicBezTo>
                      <a:cubicBezTo>
                        <a:pt x="8224" y="80084"/>
                        <a:pt x="10159" y="83472"/>
                        <a:pt x="13425" y="86012"/>
                      </a:cubicBezTo>
                      <a:cubicBezTo>
                        <a:pt x="13909" y="86375"/>
                        <a:pt x="14271" y="86738"/>
                        <a:pt x="14634" y="87222"/>
                      </a:cubicBezTo>
                      <a:cubicBezTo>
                        <a:pt x="18142" y="92061"/>
                        <a:pt x="23221" y="94601"/>
                        <a:pt x="28543" y="96658"/>
                      </a:cubicBezTo>
                      <a:cubicBezTo>
                        <a:pt x="29631" y="97021"/>
                        <a:pt x="30599" y="97625"/>
                        <a:pt x="31687" y="97989"/>
                      </a:cubicBezTo>
                      <a:cubicBezTo>
                        <a:pt x="33623" y="98714"/>
                        <a:pt x="35558" y="99561"/>
                        <a:pt x="37614" y="99924"/>
                      </a:cubicBezTo>
                      <a:cubicBezTo>
                        <a:pt x="42331" y="100529"/>
                        <a:pt x="47168" y="100771"/>
                        <a:pt x="51885" y="101255"/>
                      </a:cubicBezTo>
                      <a:cubicBezTo>
                        <a:pt x="52490" y="100892"/>
                        <a:pt x="53095" y="100408"/>
                        <a:pt x="53699" y="100287"/>
                      </a:cubicBezTo>
                      <a:cubicBezTo>
                        <a:pt x="55876" y="100166"/>
                        <a:pt x="58054" y="100166"/>
                        <a:pt x="60230" y="100045"/>
                      </a:cubicBezTo>
                      <a:cubicBezTo>
                        <a:pt x="60472" y="99924"/>
                        <a:pt x="60835" y="99924"/>
                        <a:pt x="61077" y="100045"/>
                      </a:cubicBezTo>
                      <a:cubicBezTo>
                        <a:pt x="62045" y="98714"/>
                        <a:pt x="63496" y="99077"/>
                        <a:pt x="64826" y="98956"/>
                      </a:cubicBezTo>
                      <a:cubicBezTo>
                        <a:pt x="65552" y="97504"/>
                        <a:pt x="67003" y="97868"/>
                        <a:pt x="68213" y="97747"/>
                      </a:cubicBezTo>
                      <a:cubicBezTo>
                        <a:pt x="68213" y="97747"/>
                        <a:pt x="68213" y="97747"/>
                        <a:pt x="68213" y="97747"/>
                      </a:cubicBezTo>
                      <a:cubicBezTo>
                        <a:pt x="68576" y="97504"/>
                        <a:pt x="69059" y="97142"/>
                        <a:pt x="69422" y="96899"/>
                      </a:cubicBezTo>
                      <a:cubicBezTo>
                        <a:pt x="69664" y="96658"/>
                        <a:pt x="70027" y="96658"/>
                        <a:pt x="70390" y="96658"/>
                      </a:cubicBezTo>
                      <a:cubicBezTo>
                        <a:pt x="72325" y="95448"/>
                        <a:pt x="73897" y="93512"/>
                        <a:pt x="76316" y="93150"/>
                      </a:cubicBezTo>
                      <a:cubicBezTo>
                        <a:pt x="76316" y="93150"/>
                        <a:pt x="76316" y="93150"/>
                        <a:pt x="76316" y="93150"/>
                      </a:cubicBezTo>
                      <a:cubicBezTo>
                        <a:pt x="76679" y="92786"/>
                        <a:pt x="77163" y="92424"/>
                        <a:pt x="77526" y="92182"/>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1320" name="Google Shape;1320;p45"/>
                <p:cNvSpPr/>
                <p:nvPr/>
              </p:nvSpPr>
              <p:spPr>
                <a:xfrm>
                  <a:off x="5898463" y="5149246"/>
                  <a:ext cx="344000" cy="467721"/>
                </a:xfrm>
                <a:custGeom>
                  <a:avLst/>
                  <a:gdLst/>
                  <a:ahLst/>
                  <a:cxnLst/>
                  <a:rect l="l" t="t" r="r" b="b"/>
                  <a:pathLst>
                    <a:path w="344000" h="467721" extrusionOk="0">
                      <a:moveTo>
                        <a:pt x="342670" y="182428"/>
                      </a:moveTo>
                      <a:cubicBezTo>
                        <a:pt x="342670" y="181823"/>
                        <a:pt x="342065" y="181218"/>
                        <a:pt x="341703" y="180614"/>
                      </a:cubicBezTo>
                      <a:cubicBezTo>
                        <a:pt x="341703" y="180130"/>
                        <a:pt x="341582" y="179767"/>
                        <a:pt x="341461" y="179283"/>
                      </a:cubicBezTo>
                      <a:cubicBezTo>
                        <a:pt x="341219" y="178920"/>
                        <a:pt x="340856" y="178436"/>
                        <a:pt x="340614" y="178074"/>
                      </a:cubicBezTo>
                      <a:cubicBezTo>
                        <a:pt x="340735" y="176743"/>
                        <a:pt x="340009" y="175654"/>
                        <a:pt x="339284" y="174686"/>
                      </a:cubicBezTo>
                      <a:cubicBezTo>
                        <a:pt x="338921" y="174323"/>
                        <a:pt x="338558" y="173960"/>
                        <a:pt x="338316" y="173597"/>
                      </a:cubicBezTo>
                      <a:lnTo>
                        <a:pt x="338316" y="173597"/>
                      </a:lnTo>
                      <a:cubicBezTo>
                        <a:pt x="337832" y="170573"/>
                        <a:pt x="335776" y="168396"/>
                        <a:pt x="334809" y="165613"/>
                      </a:cubicBezTo>
                      <a:cubicBezTo>
                        <a:pt x="334446" y="165250"/>
                        <a:pt x="334204" y="164766"/>
                        <a:pt x="333841" y="164403"/>
                      </a:cubicBezTo>
                      <a:cubicBezTo>
                        <a:pt x="333599" y="164040"/>
                        <a:pt x="333478" y="163798"/>
                        <a:pt x="333599" y="163315"/>
                      </a:cubicBezTo>
                      <a:cubicBezTo>
                        <a:pt x="333357" y="162831"/>
                        <a:pt x="332995" y="162467"/>
                        <a:pt x="332753" y="161984"/>
                      </a:cubicBezTo>
                      <a:cubicBezTo>
                        <a:pt x="332511" y="161742"/>
                        <a:pt x="332390" y="161379"/>
                        <a:pt x="332511" y="161016"/>
                      </a:cubicBezTo>
                      <a:cubicBezTo>
                        <a:pt x="332148" y="161016"/>
                        <a:pt x="331785" y="160774"/>
                        <a:pt x="331422" y="160774"/>
                      </a:cubicBezTo>
                      <a:cubicBezTo>
                        <a:pt x="331422" y="160411"/>
                        <a:pt x="331422" y="160048"/>
                        <a:pt x="331422" y="159685"/>
                      </a:cubicBezTo>
                      <a:lnTo>
                        <a:pt x="331422" y="159685"/>
                      </a:lnTo>
                      <a:cubicBezTo>
                        <a:pt x="331180" y="159685"/>
                        <a:pt x="330817" y="159685"/>
                        <a:pt x="330576" y="159564"/>
                      </a:cubicBezTo>
                      <a:cubicBezTo>
                        <a:pt x="330455" y="158838"/>
                        <a:pt x="330334" y="158113"/>
                        <a:pt x="330213" y="157387"/>
                      </a:cubicBezTo>
                      <a:cubicBezTo>
                        <a:pt x="329487" y="156177"/>
                        <a:pt x="328761" y="154967"/>
                        <a:pt x="328036" y="153758"/>
                      </a:cubicBezTo>
                      <a:cubicBezTo>
                        <a:pt x="327673" y="153394"/>
                        <a:pt x="327431" y="153032"/>
                        <a:pt x="327068" y="152669"/>
                      </a:cubicBezTo>
                      <a:cubicBezTo>
                        <a:pt x="326826" y="152427"/>
                        <a:pt x="326705" y="152064"/>
                        <a:pt x="326705" y="151701"/>
                      </a:cubicBezTo>
                      <a:cubicBezTo>
                        <a:pt x="326343" y="151217"/>
                        <a:pt x="325980" y="150733"/>
                        <a:pt x="325617" y="150250"/>
                      </a:cubicBezTo>
                      <a:cubicBezTo>
                        <a:pt x="324891" y="149040"/>
                        <a:pt x="324045" y="147951"/>
                        <a:pt x="323319" y="146741"/>
                      </a:cubicBezTo>
                      <a:cubicBezTo>
                        <a:pt x="322956" y="146378"/>
                        <a:pt x="322714" y="146016"/>
                        <a:pt x="322351" y="145652"/>
                      </a:cubicBezTo>
                      <a:cubicBezTo>
                        <a:pt x="322110" y="145411"/>
                        <a:pt x="321989" y="145047"/>
                        <a:pt x="322110" y="144685"/>
                      </a:cubicBezTo>
                      <a:cubicBezTo>
                        <a:pt x="321747" y="144201"/>
                        <a:pt x="321505" y="143717"/>
                        <a:pt x="321142" y="143354"/>
                      </a:cubicBezTo>
                      <a:cubicBezTo>
                        <a:pt x="318844" y="141055"/>
                        <a:pt x="317876" y="138031"/>
                        <a:pt x="316425" y="135369"/>
                      </a:cubicBezTo>
                      <a:cubicBezTo>
                        <a:pt x="316062" y="135007"/>
                        <a:pt x="315820" y="134523"/>
                        <a:pt x="315458" y="134160"/>
                      </a:cubicBezTo>
                      <a:cubicBezTo>
                        <a:pt x="315216" y="133918"/>
                        <a:pt x="315216" y="133555"/>
                        <a:pt x="315216" y="133192"/>
                      </a:cubicBezTo>
                      <a:cubicBezTo>
                        <a:pt x="314853" y="132708"/>
                        <a:pt x="314490" y="132224"/>
                        <a:pt x="314248" y="131861"/>
                      </a:cubicBezTo>
                      <a:lnTo>
                        <a:pt x="314248" y="131861"/>
                      </a:lnTo>
                      <a:cubicBezTo>
                        <a:pt x="314006" y="131499"/>
                        <a:pt x="313643" y="131135"/>
                        <a:pt x="313402" y="130773"/>
                      </a:cubicBezTo>
                      <a:cubicBezTo>
                        <a:pt x="310620" y="126055"/>
                        <a:pt x="307838" y="121457"/>
                        <a:pt x="305056" y="116740"/>
                      </a:cubicBezTo>
                      <a:cubicBezTo>
                        <a:pt x="304814" y="116377"/>
                        <a:pt x="304452" y="116014"/>
                        <a:pt x="304210" y="115651"/>
                      </a:cubicBezTo>
                      <a:cubicBezTo>
                        <a:pt x="304210" y="115288"/>
                        <a:pt x="303968" y="114804"/>
                        <a:pt x="303847" y="114441"/>
                      </a:cubicBezTo>
                      <a:cubicBezTo>
                        <a:pt x="303605" y="114078"/>
                        <a:pt x="303242" y="113715"/>
                        <a:pt x="303000" y="113353"/>
                      </a:cubicBezTo>
                      <a:cubicBezTo>
                        <a:pt x="301791" y="111780"/>
                        <a:pt x="300581" y="110207"/>
                        <a:pt x="299251" y="108634"/>
                      </a:cubicBezTo>
                      <a:cubicBezTo>
                        <a:pt x="299130" y="108271"/>
                        <a:pt x="299009" y="107788"/>
                        <a:pt x="298888" y="107424"/>
                      </a:cubicBezTo>
                      <a:cubicBezTo>
                        <a:pt x="298646" y="107062"/>
                        <a:pt x="298404" y="106820"/>
                        <a:pt x="298162" y="106457"/>
                      </a:cubicBezTo>
                      <a:cubicBezTo>
                        <a:pt x="298162" y="106094"/>
                        <a:pt x="298162" y="105731"/>
                        <a:pt x="298162" y="105247"/>
                      </a:cubicBezTo>
                      <a:cubicBezTo>
                        <a:pt x="297800" y="104884"/>
                        <a:pt x="297558" y="104400"/>
                        <a:pt x="297195" y="104037"/>
                      </a:cubicBezTo>
                      <a:cubicBezTo>
                        <a:pt x="296953" y="103795"/>
                        <a:pt x="296953" y="103433"/>
                        <a:pt x="296953" y="103070"/>
                      </a:cubicBezTo>
                      <a:cubicBezTo>
                        <a:pt x="296590" y="102585"/>
                        <a:pt x="296348" y="102102"/>
                        <a:pt x="295985" y="101739"/>
                      </a:cubicBezTo>
                      <a:lnTo>
                        <a:pt x="295985" y="101739"/>
                      </a:lnTo>
                      <a:cubicBezTo>
                        <a:pt x="295623" y="101739"/>
                        <a:pt x="295260" y="101618"/>
                        <a:pt x="294897" y="101497"/>
                      </a:cubicBezTo>
                      <a:cubicBezTo>
                        <a:pt x="294897" y="101255"/>
                        <a:pt x="294897" y="100892"/>
                        <a:pt x="295139" y="100650"/>
                      </a:cubicBezTo>
                      <a:cubicBezTo>
                        <a:pt x="294292" y="99077"/>
                        <a:pt x="293325" y="97505"/>
                        <a:pt x="292478" y="95932"/>
                      </a:cubicBezTo>
                      <a:cubicBezTo>
                        <a:pt x="291389" y="95569"/>
                        <a:pt x="291269" y="94602"/>
                        <a:pt x="291148" y="93755"/>
                      </a:cubicBezTo>
                      <a:cubicBezTo>
                        <a:pt x="288487" y="89883"/>
                        <a:pt x="285826" y="86012"/>
                        <a:pt x="283286" y="82020"/>
                      </a:cubicBezTo>
                      <a:cubicBezTo>
                        <a:pt x="282682" y="81052"/>
                        <a:pt x="282440" y="79964"/>
                        <a:pt x="281956" y="78875"/>
                      </a:cubicBezTo>
                      <a:cubicBezTo>
                        <a:pt x="281593" y="78391"/>
                        <a:pt x="281230" y="77907"/>
                        <a:pt x="280988" y="77423"/>
                      </a:cubicBezTo>
                      <a:lnTo>
                        <a:pt x="280988" y="77423"/>
                      </a:lnTo>
                      <a:cubicBezTo>
                        <a:pt x="280746" y="77060"/>
                        <a:pt x="280384" y="76697"/>
                        <a:pt x="280142" y="76335"/>
                      </a:cubicBezTo>
                      <a:cubicBezTo>
                        <a:pt x="279295" y="75246"/>
                        <a:pt x="278328" y="74036"/>
                        <a:pt x="277481" y="72947"/>
                      </a:cubicBezTo>
                      <a:cubicBezTo>
                        <a:pt x="276755" y="71374"/>
                        <a:pt x="275909" y="69802"/>
                        <a:pt x="275183" y="68108"/>
                      </a:cubicBezTo>
                      <a:cubicBezTo>
                        <a:pt x="274941" y="67745"/>
                        <a:pt x="274578" y="67383"/>
                        <a:pt x="274336" y="67019"/>
                      </a:cubicBezTo>
                      <a:cubicBezTo>
                        <a:pt x="274336" y="66657"/>
                        <a:pt x="274094" y="66293"/>
                        <a:pt x="273973" y="65931"/>
                      </a:cubicBezTo>
                      <a:cubicBezTo>
                        <a:pt x="273611" y="65931"/>
                        <a:pt x="273248" y="65931"/>
                        <a:pt x="273006" y="65810"/>
                      </a:cubicBezTo>
                      <a:cubicBezTo>
                        <a:pt x="273006" y="65447"/>
                        <a:pt x="273006" y="65084"/>
                        <a:pt x="273006" y="64721"/>
                      </a:cubicBezTo>
                      <a:cubicBezTo>
                        <a:pt x="272764" y="64479"/>
                        <a:pt x="272643" y="64116"/>
                        <a:pt x="272643" y="63753"/>
                      </a:cubicBezTo>
                      <a:cubicBezTo>
                        <a:pt x="271313" y="62906"/>
                        <a:pt x="270345" y="61818"/>
                        <a:pt x="270345" y="60124"/>
                      </a:cubicBezTo>
                      <a:lnTo>
                        <a:pt x="270345" y="60124"/>
                      </a:lnTo>
                      <a:cubicBezTo>
                        <a:pt x="269982" y="59761"/>
                        <a:pt x="269740" y="59277"/>
                        <a:pt x="269378" y="58914"/>
                      </a:cubicBezTo>
                      <a:cubicBezTo>
                        <a:pt x="267442" y="56253"/>
                        <a:pt x="265386" y="53471"/>
                        <a:pt x="263451" y="50809"/>
                      </a:cubicBezTo>
                      <a:cubicBezTo>
                        <a:pt x="263451" y="50446"/>
                        <a:pt x="263451" y="50083"/>
                        <a:pt x="263451" y="49599"/>
                      </a:cubicBezTo>
                      <a:cubicBezTo>
                        <a:pt x="263209" y="49237"/>
                        <a:pt x="262847" y="48752"/>
                        <a:pt x="262605" y="48389"/>
                      </a:cubicBezTo>
                      <a:lnTo>
                        <a:pt x="262605" y="48147"/>
                      </a:lnTo>
                      <a:cubicBezTo>
                        <a:pt x="262000" y="47906"/>
                        <a:pt x="261637" y="47542"/>
                        <a:pt x="261153" y="47301"/>
                      </a:cubicBezTo>
                      <a:cubicBezTo>
                        <a:pt x="261153" y="46938"/>
                        <a:pt x="261153" y="46575"/>
                        <a:pt x="261153" y="46091"/>
                      </a:cubicBezTo>
                      <a:lnTo>
                        <a:pt x="261153" y="46091"/>
                      </a:lnTo>
                      <a:cubicBezTo>
                        <a:pt x="260911" y="45728"/>
                        <a:pt x="260549" y="45365"/>
                        <a:pt x="260307" y="45002"/>
                      </a:cubicBezTo>
                      <a:cubicBezTo>
                        <a:pt x="259460" y="44155"/>
                        <a:pt x="258613" y="43308"/>
                        <a:pt x="257767" y="42462"/>
                      </a:cubicBezTo>
                      <a:lnTo>
                        <a:pt x="257767" y="42462"/>
                      </a:lnTo>
                      <a:cubicBezTo>
                        <a:pt x="257404" y="40042"/>
                        <a:pt x="255348" y="38833"/>
                        <a:pt x="254139" y="36897"/>
                      </a:cubicBezTo>
                      <a:cubicBezTo>
                        <a:pt x="251720" y="33873"/>
                        <a:pt x="249301" y="30848"/>
                        <a:pt x="246882" y="27824"/>
                      </a:cubicBezTo>
                      <a:cubicBezTo>
                        <a:pt x="246156" y="26977"/>
                        <a:pt x="245551" y="26130"/>
                        <a:pt x="244826" y="25162"/>
                      </a:cubicBezTo>
                      <a:cubicBezTo>
                        <a:pt x="244463" y="24800"/>
                        <a:pt x="244100" y="24437"/>
                        <a:pt x="243737" y="24074"/>
                      </a:cubicBezTo>
                      <a:lnTo>
                        <a:pt x="243737" y="24074"/>
                      </a:lnTo>
                      <a:cubicBezTo>
                        <a:pt x="243374" y="23590"/>
                        <a:pt x="243012" y="23227"/>
                        <a:pt x="242649" y="22864"/>
                      </a:cubicBezTo>
                      <a:cubicBezTo>
                        <a:pt x="238416" y="19477"/>
                        <a:pt x="234062" y="15969"/>
                        <a:pt x="229829" y="12581"/>
                      </a:cubicBezTo>
                      <a:cubicBezTo>
                        <a:pt x="228861" y="12097"/>
                        <a:pt x="227773" y="11735"/>
                        <a:pt x="226805" y="11130"/>
                      </a:cubicBezTo>
                      <a:cubicBezTo>
                        <a:pt x="225233" y="10162"/>
                        <a:pt x="223781" y="8952"/>
                        <a:pt x="221725" y="8831"/>
                      </a:cubicBezTo>
                      <a:cubicBezTo>
                        <a:pt x="221362" y="7742"/>
                        <a:pt x="220395" y="7742"/>
                        <a:pt x="219427" y="7621"/>
                      </a:cubicBezTo>
                      <a:cubicBezTo>
                        <a:pt x="218943" y="6532"/>
                        <a:pt x="217976" y="6532"/>
                        <a:pt x="217008" y="6654"/>
                      </a:cubicBezTo>
                      <a:cubicBezTo>
                        <a:pt x="216283" y="5081"/>
                        <a:pt x="214831" y="5444"/>
                        <a:pt x="213622" y="5444"/>
                      </a:cubicBezTo>
                      <a:lnTo>
                        <a:pt x="213622" y="5444"/>
                      </a:lnTo>
                      <a:cubicBezTo>
                        <a:pt x="213138" y="4355"/>
                        <a:pt x="212292" y="4355"/>
                        <a:pt x="211324" y="4476"/>
                      </a:cubicBezTo>
                      <a:cubicBezTo>
                        <a:pt x="210840" y="4113"/>
                        <a:pt x="210356" y="3629"/>
                        <a:pt x="209873" y="3267"/>
                      </a:cubicBezTo>
                      <a:lnTo>
                        <a:pt x="209389" y="3267"/>
                      </a:lnTo>
                      <a:cubicBezTo>
                        <a:pt x="209389" y="3267"/>
                        <a:pt x="209026" y="3267"/>
                        <a:pt x="209026" y="3267"/>
                      </a:cubicBezTo>
                      <a:cubicBezTo>
                        <a:pt x="207817" y="3267"/>
                        <a:pt x="206728" y="3267"/>
                        <a:pt x="205519" y="3267"/>
                      </a:cubicBezTo>
                      <a:cubicBezTo>
                        <a:pt x="205519" y="2903"/>
                        <a:pt x="205519" y="2541"/>
                        <a:pt x="205277" y="2298"/>
                      </a:cubicBezTo>
                      <a:cubicBezTo>
                        <a:pt x="204188" y="2298"/>
                        <a:pt x="203100" y="2298"/>
                        <a:pt x="202011" y="2298"/>
                      </a:cubicBezTo>
                      <a:cubicBezTo>
                        <a:pt x="200923" y="2298"/>
                        <a:pt x="199834" y="2057"/>
                        <a:pt x="198746" y="1936"/>
                      </a:cubicBezTo>
                      <a:cubicBezTo>
                        <a:pt x="196932" y="605"/>
                        <a:pt x="195117" y="363"/>
                        <a:pt x="193303" y="1936"/>
                      </a:cubicBezTo>
                      <a:cubicBezTo>
                        <a:pt x="193061" y="1936"/>
                        <a:pt x="192819" y="1936"/>
                        <a:pt x="192699" y="1694"/>
                      </a:cubicBezTo>
                      <a:cubicBezTo>
                        <a:pt x="192094" y="1210"/>
                        <a:pt x="191610" y="726"/>
                        <a:pt x="190643" y="0"/>
                      </a:cubicBezTo>
                      <a:lnTo>
                        <a:pt x="151335" y="0"/>
                      </a:lnTo>
                      <a:cubicBezTo>
                        <a:pt x="151093" y="242"/>
                        <a:pt x="150852" y="605"/>
                        <a:pt x="150489" y="726"/>
                      </a:cubicBezTo>
                      <a:cubicBezTo>
                        <a:pt x="147949" y="1210"/>
                        <a:pt x="145409" y="1572"/>
                        <a:pt x="142869" y="1936"/>
                      </a:cubicBezTo>
                      <a:cubicBezTo>
                        <a:pt x="141781" y="1936"/>
                        <a:pt x="140692" y="2177"/>
                        <a:pt x="139604" y="2298"/>
                      </a:cubicBezTo>
                      <a:cubicBezTo>
                        <a:pt x="138394" y="3992"/>
                        <a:pt x="136459" y="3145"/>
                        <a:pt x="134887" y="3629"/>
                      </a:cubicBezTo>
                      <a:cubicBezTo>
                        <a:pt x="134040" y="4839"/>
                        <a:pt x="132710" y="4476"/>
                        <a:pt x="131500" y="4597"/>
                      </a:cubicBezTo>
                      <a:cubicBezTo>
                        <a:pt x="130654" y="6049"/>
                        <a:pt x="129202" y="5565"/>
                        <a:pt x="127993" y="5928"/>
                      </a:cubicBezTo>
                      <a:cubicBezTo>
                        <a:pt x="126300" y="7137"/>
                        <a:pt x="124244" y="7621"/>
                        <a:pt x="122309" y="8105"/>
                      </a:cubicBezTo>
                      <a:cubicBezTo>
                        <a:pt x="121825" y="8347"/>
                        <a:pt x="121462" y="8710"/>
                        <a:pt x="120978" y="8952"/>
                      </a:cubicBezTo>
                      <a:cubicBezTo>
                        <a:pt x="120615" y="9194"/>
                        <a:pt x="120253" y="9315"/>
                        <a:pt x="119890" y="9194"/>
                      </a:cubicBezTo>
                      <a:cubicBezTo>
                        <a:pt x="119527" y="9557"/>
                        <a:pt x="119043" y="9799"/>
                        <a:pt x="118680" y="10162"/>
                      </a:cubicBezTo>
                      <a:cubicBezTo>
                        <a:pt x="118438" y="10404"/>
                        <a:pt x="118076" y="10525"/>
                        <a:pt x="117713" y="10525"/>
                      </a:cubicBezTo>
                      <a:cubicBezTo>
                        <a:pt x="116866" y="11855"/>
                        <a:pt x="115778" y="12823"/>
                        <a:pt x="114084" y="12823"/>
                      </a:cubicBezTo>
                      <a:cubicBezTo>
                        <a:pt x="114084" y="12823"/>
                        <a:pt x="114084" y="12823"/>
                        <a:pt x="114084" y="12823"/>
                      </a:cubicBezTo>
                      <a:cubicBezTo>
                        <a:pt x="113721" y="13186"/>
                        <a:pt x="113238" y="13549"/>
                        <a:pt x="112875" y="13912"/>
                      </a:cubicBezTo>
                      <a:lnTo>
                        <a:pt x="112875" y="13912"/>
                      </a:lnTo>
                      <a:cubicBezTo>
                        <a:pt x="112512" y="14275"/>
                        <a:pt x="112149" y="14638"/>
                        <a:pt x="111665" y="15001"/>
                      </a:cubicBezTo>
                      <a:lnTo>
                        <a:pt x="111665" y="15001"/>
                      </a:lnTo>
                      <a:cubicBezTo>
                        <a:pt x="111303" y="15364"/>
                        <a:pt x="110940" y="15727"/>
                        <a:pt x="110698" y="15969"/>
                      </a:cubicBezTo>
                      <a:cubicBezTo>
                        <a:pt x="109972" y="16453"/>
                        <a:pt x="109247" y="16936"/>
                        <a:pt x="108521" y="17420"/>
                      </a:cubicBezTo>
                      <a:cubicBezTo>
                        <a:pt x="108158" y="17783"/>
                        <a:pt x="107674" y="18146"/>
                        <a:pt x="107312" y="18509"/>
                      </a:cubicBezTo>
                      <a:lnTo>
                        <a:pt x="107312" y="18509"/>
                      </a:lnTo>
                      <a:cubicBezTo>
                        <a:pt x="106949" y="18872"/>
                        <a:pt x="106465" y="19235"/>
                        <a:pt x="106102" y="19477"/>
                      </a:cubicBezTo>
                      <a:lnTo>
                        <a:pt x="106102" y="19477"/>
                      </a:lnTo>
                      <a:cubicBezTo>
                        <a:pt x="105739" y="19961"/>
                        <a:pt x="105376" y="20323"/>
                        <a:pt x="105014" y="20687"/>
                      </a:cubicBezTo>
                      <a:lnTo>
                        <a:pt x="105014" y="20687"/>
                      </a:lnTo>
                      <a:cubicBezTo>
                        <a:pt x="104651" y="21170"/>
                        <a:pt x="104288" y="21413"/>
                        <a:pt x="103925" y="21775"/>
                      </a:cubicBezTo>
                      <a:lnTo>
                        <a:pt x="103804" y="21775"/>
                      </a:lnTo>
                      <a:cubicBezTo>
                        <a:pt x="103441" y="22259"/>
                        <a:pt x="103078" y="22622"/>
                        <a:pt x="102716" y="22985"/>
                      </a:cubicBezTo>
                      <a:lnTo>
                        <a:pt x="102716" y="22985"/>
                      </a:lnTo>
                      <a:cubicBezTo>
                        <a:pt x="102353" y="23469"/>
                        <a:pt x="101990" y="23832"/>
                        <a:pt x="101748" y="24316"/>
                      </a:cubicBezTo>
                      <a:cubicBezTo>
                        <a:pt x="100660" y="25526"/>
                        <a:pt x="99571" y="26735"/>
                        <a:pt x="98482" y="27945"/>
                      </a:cubicBezTo>
                      <a:cubicBezTo>
                        <a:pt x="98241" y="28792"/>
                        <a:pt x="98241" y="29881"/>
                        <a:pt x="97031" y="30001"/>
                      </a:cubicBezTo>
                      <a:cubicBezTo>
                        <a:pt x="96668" y="30486"/>
                        <a:pt x="96306" y="30848"/>
                        <a:pt x="95943" y="31332"/>
                      </a:cubicBezTo>
                      <a:cubicBezTo>
                        <a:pt x="95580" y="31816"/>
                        <a:pt x="95217" y="32179"/>
                        <a:pt x="94854" y="32663"/>
                      </a:cubicBezTo>
                      <a:cubicBezTo>
                        <a:pt x="94491" y="33026"/>
                        <a:pt x="94128" y="33389"/>
                        <a:pt x="93887" y="33752"/>
                      </a:cubicBezTo>
                      <a:cubicBezTo>
                        <a:pt x="93645" y="34599"/>
                        <a:pt x="93645" y="35687"/>
                        <a:pt x="92435" y="35808"/>
                      </a:cubicBezTo>
                      <a:lnTo>
                        <a:pt x="92435" y="35808"/>
                      </a:lnTo>
                      <a:cubicBezTo>
                        <a:pt x="92072" y="36292"/>
                        <a:pt x="91831" y="36655"/>
                        <a:pt x="91468" y="37139"/>
                      </a:cubicBezTo>
                      <a:lnTo>
                        <a:pt x="91468" y="37139"/>
                      </a:lnTo>
                      <a:cubicBezTo>
                        <a:pt x="91105" y="37623"/>
                        <a:pt x="90863" y="37986"/>
                        <a:pt x="90500" y="38469"/>
                      </a:cubicBezTo>
                      <a:cubicBezTo>
                        <a:pt x="90500" y="38469"/>
                        <a:pt x="90500" y="38469"/>
                        <a:pt x="90500" y="38469"/>
                      </a:cubicBezTo>
                      <a:cubicBezTo>
                        <a:pt x="90137" y="38833"/>
                        <a:pt x="89774" y="39316"/>
                        <a:pt x="89412" y="39679"/>
                      </a:cubicBezTo>
                      <a:cubicBezTo>
                        <a:pt x="89412" y="39679"/>
                        <a:pt x="89412" y="39679"/>
                        <a:pt x="89412" y="39679"/>
                      </a:cubicBezTo>
                      <a:cubicBezTo>
                        <a:pt x="89412" y="40647"/>
                        <a:pt x="89412" y="41615"/>
                        <a:pt x="88202" y="41978"/>
                      </a:cubicBezTo>
                      <a:cubicBezTo>
                        <a:pt x="88202" y="41978"/>
                        <a:pt x="88202" y="41978"/>
                        <a:pt x="88202" y="41978"/>
                      </a:cubicBezTo>
                      <a:cubicBezTo>
                        <a:pt x="87839" y="42462"/>
                        <a:pt x="87477" y="42946"/>
                        <a:pt x="87114" y="43429"/>
                      </a:cubicBezTo>
                      <a:lnTo>
                        <a:pt x="87114" y="43429"/>
                      </a:lnTo>
                      <a:cubicBezTo>
                        <a:pt x="87114" y="43672"/>
                        <a:pt x="87114" y="44034"/>
                        <a:pt x="86872" y="44277"/>
                      </a:cubicBezTo>
                      <a:cubicBezTo>
                        <a:pt x="86509" y="44760"/>
                        <a:pt x="86146" y="45123"/>
                        <a:pt x="85783" y="45607"/>
                      </a:cubicBezTo>
                      <a:cubicBezTo>
                        <a:pt x="85058" y="46696"/>
                        <a:pt x="84211" y="47906"/>
                        <a:pt x="83485" y="48994"/>
                      </a:cubicBezTo>
                      <a:cubicBezTo>
                        <a:pt x="81429" y="52261"/>
                        <a:pt x="79494" y="55527"/>
                        <a:pt x="77438" y="58672"/>
                      </a:cubicBezTo>
                      <a:cubicBezTo>
                        <a:pt x="72358" y="66536"/>
                        <a:pt x="67279" y="74399"/>
                        <a:pt x="62078" y="82262"/>
                      </a:cubicBezTo>
                      <a:cubicBezTo>
                        <a:pt x="56636" y="90609"/>
                        <a:pt x="50951" y="98715"/>
                        <a:pt x="45751" y="107183"/>
                      </a:cubicBezTo>
                      <a:cubicBezTo>
                        <a:pt x="35228" y="124119"/>
                        <a:pt x="24585" y="140934"/>
                        <a:pt x="13579" y="157508"/>
                      </a:cubicBezTo>
                      <a:cubicBezTo>
                        <a:pt x="9830" y="163193"/>
                        <a:pt x="5718" y="168879"/>
                        <a:pt x="2815" y="175170"/>
                      </a:cubicBezTo>
                      <a:cubicBezTo>
                        <a:pt x="880" y="179283"/>
                        <a:pt x="-208" y="183396"/>
                        <a:pt x="33" y="187872"/>
                      </a:cubicBezTo>
                      <a:cubicBezTo>
                        <a:pt x="275" y="192348"/>
                        <a:pt x="1969" y="195977"/>
                        <a:pt x="5113" y="199123"/>
                      </a:cubicBezTo>
                      <a:cubicBezTo>
                        <a:pt x="8016" y="202147"/>
                        <a:pt x="11523" y="203236"/>
                        <a:pt x="15635" y="202994"/>
                      </a:cubicBezTo>
                      <a:cubicBezTo>
                        <a:pt x="15998" y="202994"/>
                        <a:pt x="16361" y="202994"/>
                        <a:pt x="16845" y="202994"/>
                      </a:cubicBezTo>
                      <a:cubicBezTo>
                        <a:pt x="22045" y="203357"/>
                        <a:pt x="26278" y="201059"/>
                        <a:pt x="29423" y="197066"/>
                      </a:cubicBezTo>
                      <a:cubicBezTo>
                        <a:pt x="33898" y="191381"/>
                        <a:pt x="38373" y="185574"/>
                        <a:pt x="42485" y="179525"/>
                      </a:cubicBezTo>
                      <a:cubicBezTo>
                        <a:pt x="51072" y="166823"/>
                        <a:pt x="59175" y="153758"/>
                        <a:pt x="67762" y="141055"/>
                      </a:cubicBezTo>
                      <a:cubicBezTo>
                        <a:pt x="76229" y="128474"/>
                        <a:pt x="84332" y="115651"/>
                        <a:pt x="92193" y="102707"/>
                      </a:cubicBezTo>
                      <a:cubicBezTo>
                        <a:pt x="96668" y="95085"/>
                        <a:pt x="101264" y="87585"/>
                        <a:pt x="105860" y="80085"/>
                      </a:cubicBezTo>
                      <a:cubicBezTo>
                        <a:pt x="107674" y="77181"/>
                        <a:pt x="109126" y="73915"/>
                        <a:pt x="112754" y="71737"/>
                      </a:cubicBezTo>
                      <a:cubicBezTo>
                        <a:pt x="113843" y="71858"/>
                        <a:pt x="115294" y="72100"/>
                        <a:pt x="116745" y="72342"/>
                      </a:cubicBezTo>
                      <a:cubicBezTo>
                        <a:pt x="116866" y="72342"/>
                        <a:pt x="116987" y="72584"/>
                        <a:pt x="117108" y="72826"/>
                      </a:cubicBezTo>
                      <a:cubicBezTo>
                        <a:pt x="117108" y="75487"/>
                        <a:pt x="117592" y="78270"/>
                        <a:pt x="117108" y="80810"/>
                      </a:cubicBezTo>
                      <a:cubicBezTo>
                        <a:pt x="116261" y="84682"/>
                        <a:pt x="116382" y="88432"/>
                        <a:pt x="116382" y="92303"/>
                      </a:cubicBezTo>
                      <a:cubicBezTo>
                        <a:pt x="116382" y="99077"/>
                        <a:pt x="116382" y="105852"/>
                        <a:pt x="116382" y="112506"/>
                      </a:cubicBezTo>
                      <a:cubicBezTo>
                        <a:pt x="116382" y="198760"/>
                        <a:pt x="116382" y="285014"/>
                        <a:pt x="116382" y="371268"/>
                      </a:cubicBezTo>
                      <a:cubicBezTo>
                        <a:pt x="116382" y="395342"/>
                        <a:pt x="116382" y="419537"/>
                        <a:pt x="116382" y="443611"/>
                      </a:cubicBezTo>
                      <a:cubicBezTo>
                        <a:pt x="116382" y="450022"/>
                        <a:pt x="117592" y="455829"/>
                        <a:pt x="122671" y="460305"/>
                      </a:cubicBezTo>
                      <a:cubicBezTo>
                        <a:pt x="122913" y="460547"/>
                        <a:pt x="123034" y="461031"/>
                        <a:pt x="123155" y="461273"/>
                      </a:cubicBezTo>
                      <a:cubicBezTo>
                        <a:pt x="124365" y="461515"/>
                        <a:pt x="125090" y="462362"/>
                        <a:pt x="125574" y="463450"/>
                      </a:cubicBezTo>
                      <a:cubicBezTo>
                        <a:pt x="125816" y="463934"/>
                        <a:pt x="126300" y="464176"/>
                        <a:pt x="126663" y="464539"/>
                      </a:cubicBezTo>
                      <a:cubicBezTo>
                        <a:pt x="127025" y="464902"/>
                        <a:pt x="127509" y="465265"/>
                        <a:pt x="127872" y="465507"/>
                      </a:cubicBezTo>
                      <a:cubicBezTo>
                        <a:pt x="127872" y="465507"/>
                        <a:pt x="127872" y="465507"/>
                        <a:pt x="127872" y="465507"/>
                      </a:cubicBezTo>
                      <a:cubicBezTo>
                        <a:pt x="128356" y="465870"/>
                        <a:pt x="128719" y="466233"/>
                        <a:pt x="129202" y="466716"/>
                      </a:cubicBezTo>
                      <a:cubicBezTo>
                        <a:pt x="129565" y="466716"/>
                        <a:pt x="129807" y="466716"/>
                        <a:pt x="130170" y="466716"/>
                      </a:cubicBezTo>
                      <a:cubicBezTo>
                        <a:pt x="131984" y="466837"/>
                        <a:pt x="133919" y="466837"/>
                        <a:pt x="135734" y="467201"/>
                      </a:cubicBezTo>
                      <a:cubicBezTo>
                        <a:pt x="143111" y="468773"/>
                        <a:pt x="149400" y="466716"/>
                        <a:pt x="154964" y="461999"/>
                      </a:cubicBezTo>
                      <a:cubicBezTo>
                        <a:pt x="156536" y="460668"/>
                        <a:pt x="158592" y="459821"/>
                        <a:pt x="159076" y="457402"/>
                      </a:cubicBezTo>
                      <a:cubicBezTo>
                        <a:pt x="159076" y="456434"/>
                        <a:pt x="159076" y="455466"/>
                        <a:pt x="160043" y="454982"/>
                      </a:cubicBezTo>
                      <a:cubicBezTo>
                        <a:pt x="160164" y="450506"/>
                        <a:pt x="160406" y="446151"/>
                        <a:pt x="160406" y="441675"/>
                      </a:cubicBezTo>
                      <a:cubicBezTo>
                        <a:pt x="160406" y="376591"/>
                        <a:pt x="160406" y="311628"/>
                        <a:pt x="160406" y="246544"/>
                      </a:cubicBezTo>
                      <a:cubicBezTo>
                        <a:pt x="160406" y="243278"/>
                        <a:pt x="161132" y="240133"/>
                        <a:pt x="161858" y="236625"/>
                      </a:cubicBezTo>
                      <a:cubicBezTo>
                        <a:pt x="162825" y="235536"/>
                        <a:pt x="164035" y="234326"/>
                        <a:pt x="165002" y="233237"/>
                      </a:cubicBezTo>
                      <a:cubicBezTo>
                        <a:pt x="168389" y="231786"/>
                        <a:pt x="171533" y="231302"/>
                        <a:pt x="174799" y="231302"/>
                      </a:cubicBezTo>
                      <a:cubicBezTo>
                        <a:pt x="179636" y="231302"/>
                        <a:pt x="184716" y="234326"/>
                        <a:pt x="184595" y="240980"/>
                      </a:cubicBezTo>
                      <a:cubicBezTo>
                        <a:pt x="184474" y="250295"/>
                        <a:pt x="184595" y="259489"/>
                        <a:pt x="184595" y="268804"/>
                      </a:cubicBezTo>
                      <a:cubicBezTo>
                        <a:pt x="184595" y="304491"/>
                        <a:pt x="184716" y="340178"/>
                        <a:pt x="184837" y="375866"/>
                      </a:cubicBezTo>
                      <a:cubicBezTo>
                        <a:pt x="186288" y="392076"/>
                        <a:pt x="185442" y="408165"/>
                        <a:pt x="185684" y="424376"/>
                      </a:cubicBezTo>
                      <a:cubicBezTo>
                        <a:pt x="185684" y="433449"/>
                        <a:pt x="185684" y="442522"/>
                        <a:pt x="185684" y="451595"/>
                      </a:cubicBezTo>
                      <a:cubicBezTo>
                        <a:pt x="185805" y="451837"/>
                        <a:pt x="185926" y="452200"/>
                        <a:pt x="185684" y="452442"/>
                      </a:cubicBezTo>
                      <a:cubicBezTo>
                        <a:pt x="187014" y="453409"/>
                        <a:pt x="186772" y="454861"/>
                        <a:pt x="186772" y="456192"/>
                      </a:cubicBezTo>
                      <a:cubicBezTo>
                        <a:pt x="186893" y="456434"/>
                        <a:pt x="186893" y="456676"/>
                        <a:pt x="186772" y="457038"/>
                      </a:cubicBezTo>
                      <a:cubicBezTo>
                        <a:pt x="188103" y="457402"/>
                        <a:pt x="189191" y="458128"/>
                        <a:pt x="188949" y="459700"/>
                      </a:cubicBezTo>
                      <a:cubicBezTo>
                        <a:pt x="194392" y="466596"/>
                        <a:pt x="201648" y="468168"/>
                        <a:pt x="209994" y="467080"/>
                      </a:cubicBezTo>
                      <a:cubicBezTo>
                        <a:pt x="211082" y="466959"/>
                        <a:pt x="212171" y="466837"/>
                        <a:pt x="213259" y="466716"/>
                      </a:cubicBezTo>
                      <a:cubicBezTo>
                        <a:pt x="214106" y="466475"/>
                        <a:pt x="214831" y="466112"/>
                        <a:pt x="215678" y="465870"/>
                      </a:cubicBezTo>
                      <a:cubicBezTo>
                        <a:pt x="215920" y="466233"/>
                        <a:pt x="216041" y="466354"/>
                        <a:pt x="216162" y="466475"/>
                      </a:cubicBezTo>
                      <a:cubicBezTo>
                        <a:pt x="216041" y="466475"/>
                        <a:pt x="215799" y="466233"/>
                        <a:pt x="215678" y="465870"/>
                      </a:cubicBezTo>
                      <a:cubicBezTo>
                        <a:pt x="216041" y="465870"/>
                        <a:pt x="216404" y="465628"/>
                        <a:pt x="216767" y="465507"/>
                      </a:cubicBezTo>
                      <a:lnTo>
                        <a:pt x="216767" y="465507"/>
                      </a:lnTo>
                      <a:cubicBezTo>
                        <a:pt x="217129" y="465144"/>
                        <a:pt x="217492" y="464902"/>
                        <a:pt x="217855" y="464660"/>
                      </a:cubicBezTo>
                      <a:cubicBezTo>
                        <a:pt x="218218" y="464660"/>
                        <a:pt x="218702" y="464418"/>
                        <a:pt x="219065" y="464297"/>
                      </a:cubicBezTo>
                      <a:cubicBezTo>
                        <a:pt x="219427" y="463208"/>
                        <a:pt x="220395" y="463087"/>
                        <a:pt x="221362" y="463087"/>
                      </a:cubicBezTo>
                      <a:cubicBezTo>
                        <a:pt x="221362" y="463087"/>
                        <a:pt x="221362" y="463087"/>
                        <a:pt x="221362" y="463087"/>
                      </a:cubicBezTo>
                      <a:cubicBezTo>
                        <a:pt x="221725" y="462724"/>
                        <a:pt x="222088" y="462362"/>
                        <a:pt x="222572" y="461877"/>
                      </a:cubicBezTo>
                      <a:cubicBezTo>
                        <a:pt x="223660" y="460668"/>
                        <a:pt x="224749" y="459579"/>
                        <a:pt x="225717" y="458369"/>
                      </a:cubicBezTo>
                      <a:cubicBezTo>
                        <a:pt x="225958" y="457523"/>
                        <a:pt x="226079" y="456434"/>
                        <a:pt x="227168" y="456071"/>
                      </a:cubicBezTo>
                      <a:cubicBezTo>
                        <a:pt x="228740" y="450506"/>
                        <a:pt x="229829" y="444941"/>
                        <a:pt x="229345" y="439135"/>
                      </a:cubicBezTo>
                      <a:cubicBezTo>
                        <a:pt x="229345" y="437804"/>
                        <a:pt x="229103" y="436473"/>
                        <a:pt x="228861" y="435143"/>
                      </a:cubicBezTo>
                      <a:cubicBezTo>
                        <a:pt x="228377" y="432118"/>
                        <a:pt x="228256" y="429094"/>
                        <a:pt x="228861" y="425949"/>
                      </a:cubicBezTo>
                      <a:cubicBezTo>
                        <a:pt x="229103" y="424860"/>
                        <a:pt x="229345" y="423650"/>
                        <a:pt x="229224" y="422561"/>
                      </a:cubicBezTo>
                      <a:cubicBezTo>
                        <a:pt x="229103" y="420505"/>
                        <a:pt x="228498" y="418448"/>
                        <a:pt x="228498" y="416271"/>
                      </a:cubicBezTo>
                      <a:cubicBezTo>
                        <a:pt x="228498" y="414456"/>
                        <a:pt x="229103" y="412641"/>
                        <a:pt x="228498" y="410706"/>
                      </a:cubicBezTo>
                      <a:cubicBezTo>
                        <a:pt x="228014" y="409133"/>
                        <a:pt x="228014" y="407198"/>
                        <a:pt x="228498" y="405504"/>
                      </a:cubicBezTo>
                      <a:cubicBezTo>
                        <a:pt x="229587" y="401633"/>
                        <a:pt x="229224" y="397882"/>
                        <a:pt x="229224" y="394012"/>
                      </a:cubicBezTo>
                      <a:cubicBezTo>
                        <a:pt x="229224" y="297112"/>
                        <a:pt x="229224" y="200212"/>
                        <a:pt x="229345" y="103311"/>
                      </a:cubicBezTo>
                      <a:cubicBezTo>
                        <a:pt x="229345" y="97747"/>
                        <a:pt x="229345" y="92182"/>
                        <a:pt x="229466" y="86496"/>
                      </a:cubicBezTo>
                      <a:cubicBezTo>
                        <a:pt x="229466" y="84561"/>
                        <a:pt x="229466" y="82625"/>
                        <a:pt x="229345" y="80690"/>
                      </a:cubicBezTo>
                      <a:cubicBezTo>
                        <a:pt x="229345" y="80326"/>
                        <a:pt x="229345" y="79843"/>
                        <a:pt x="229345" y="79480"/>
                      </a:cubicBezTo>
                      <a:cubicBezTo>
                        <a:pt x="229103" y="78996"/>
                        <a:pt x="228740" y="78391"/>
                        <a:pt x="228619" y="77907"/>
                      </a:cubicBezTo>
                      <a:cubicBezTo>
                        <a:pt x="228135" y="76213"/>
                        <a:pt x="228135" y="74520"/>
                        <a:pt x="229466" y="72947"/>
                      </a:cubicBezTo>
                      <a:cubicBezTo>
                        <a:pt x="230675" y="71374"/>
                        <a:pt x="232247" y="71012"/>
                        <a:pt x="234424" y="71374"/>
                      </a:cubicBezTo>
                      <a:cubicBezTo>
                        <a:pt x="236360" y="72584"/>
                        <a:pt x="237811" y="74520"/>
                        <a:pt x="239141" y="76697"/>
                      </a:cubicBezTo>
                      <a:cubicBezTo>
                        <a:pt x="245189" y="87343"/>
                        <a:pt x="251236" y="97989"/>
                        <a:pt x="257525" y="108514"/>
                      </a:cubicBezTo>
                      <a:cubicBezTo>
                        <a:pt x="261395" y="115046"/>
                        <a:pt x="265628" y="121579"/>
                        <a:pt x="269619" y="127990"/>
                      </a:cubicBezTo>
                      <a:cubicBezTo>
                        <a:pt x="277844" y="141177"/>
                        <a:pt x="286068" y="154241"/>
                        <a:pt x="294413" y="167306"/>
                      </a:cubicBezTo>
                      <a:cubicBezTo>
                        <a:pt x="298162" y="173235"/>
                        <a:pt x="302154" y="179162"/>
                        <a:pt x="306024" y="185090"/>
                      </a:cubicBezTo>
                      <a:cubicBezTo>
                        <a:pt x="307959" y="188114"/>
                        <a:pt x="309773" y="191260"/>
                        <a:pt x="311587" y="194405"/>
                      </a:cubicBezTo>
                      <a:cubicBezTo>
                        <a:pt x="312071" y="195251"/>
                        <a:pt x="312434" y="196099"/>
                        <a:pt x="313039" y="196824"/>
                      </a:cubicBezTo>
                      <a:cubicBezTo>
                        <a:pt x="313764" y="197792"/>
                        <a:pt x="314611" y="198518"/>
                        <a:pt x="314490" y="198518"/>
                      </a:cubicBezTo>
                      <a:cubicBezTo>
                        <a:pt x="317756" y="200212"/>
                        <a:pt x="319932" y="201300"/>
                        <a:pt x="322110" y="202389"/>
                      </a:cubicBezTo>
                      <a:cubicBezTo>
                        <a:pt x="322351" y="202389"/>
                        <a:pt x="322472" y="202389"/>
                        <a:pt x="322714" y="202389"/>
                      </a:cubicBezTo>
                      <a:cubicBezTo>
                        <a:pt x="328399" y="204203"/>
                        <a:pt x="333115" y="202268"/>
                        <a:pt x="337228" y="198276"/>
                      </a:cubicBezTo>
                      <a:cubicBezTo>
                        <a:pt x="338679" y="196824"/>
                        <a:pt x="340251" y="195373"/>
                        <a:pt x="341703" y="193921"/>
                      </a:cubicBezTo>
                      <a:cubicBezTo>
                        <a:pt x="342307" y="192106"/>
                        <a:pt x="342912" y="190171"/>
                        <a:pt x="343396" y="188356"/>
                      </a:cubicBezTo>
                      <a:cubicBezTo>
                        <a:pt x="343033" y="187630"/>
                        <a:pt x="343396" y="187388"/>
                        <a:pt x="344000" y="187147"/>
                      </a:cubicBezTo>
                      <a:cubicBezTo>
                        <a:pt x="344000" y="185452"/>
                        <a:pt x="344000" y="183880"/>
                        <a:pt x="343759" y="182187"/>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sp>
            <p:nvSpPr>
              <p:cNvPr id="1321" name="Google Shape;1321;p45"/>
              <p:cNvSpPr/>
              <p:nvPr/>
            </p:nvSpPr>
            <p:spPr>
              <a:xfrm>
                <a:off x="6118298" y="5178681"/>
                <a:ext cx="112964" cy="166509"/>
              </a:xfrm>
              <a:custGeom>
                <a:avLst/>
                <a:gdLst/>
                <a:ahLst/>
                <a:cxnLst/>
                <a:rect l="l" t="t" r="r" b="b"/>
                <a:pathLst>
                  <a:path w="112964" h="166509" extrusionOk="0">
                    <a:moveTo>
                      <a:pt x="112796" y="164970"/>
                    </a:moveTo>
                    <a:cubicBezTo>
                      <a:pt x="80625" y="117548"/>
                      <a:pt x="48454" y="70126"/>
                      <a:pt x="16283" y="22583"/>
                    </a:cubicBezTo>
                    <a:cubicBezTo>
                      <a:pt x="11807" y="16051"/>
                      <a:pt x="7333" y="9397"/>
                      <a:pt x="2858" y="2865"/>
                    </a:cubicBezTo>
                    <a:cubicBezTo>
                      <a:pt x="-1617" y="-3668"/>
                      <a:pt x="318" y="2865"/>
                      <a:pt x="1043" y="3953"/>
                    </a:cubicBezTo>
                    <a:cubicBezTo>
                      <a:pt x="33215" y="51375"/>
                      <a:pt x="65386" y="98797"/>
                      <a:pt x="97557" y="146339"/>
                    </a:cubicBezTo>
                    <a:cubicBezTo>
                      <a:pt x="102032" y="152872"/>
                      <a:pt x="106507" y="159526"/>
                      <a:pt x="110982" y="166058"/>
                    </a:cubicBezTo>
                    <a:cubicBezTo>
                      <a:pt x="111708" y="167147"/>
                      <a:pt x="113522" y="166058"/>
                      <a:pt x="112796" y="164970"/>
                    </a:cubicBezTo>
                    <a:lnTo>
                      <a:pt x="112796" y="164970"/>
                    </a:ln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1322" name="Google Shape;1322;p45"/>
              <p:cNvSpPr/>
              <p:nvPr/>
            </p:nvSpPr>
            <p:spPr>
              <a:xfrm>
                <a:off x="5905238" y="5180732"/>
                <a:ext cx="113887" cy="165833"/>
              </a:xfrm>
              <a:custGeom>
                <a:avLst/>
                <a:gdLst/>
                <a:ahLst/>
                <a:cxnLst/>
                <a:rect l="l" t="t" r="r" b="b"/>
                <a:pathLst>
                  <a:path w="113887" h="165833" extrusionOk="0">
                    <a:moveTo>
                      <a:pt x="3539" y="163403"/>
                    </a:moveTo>
                    <a:cubicBezTo>
                      <a:pt x="35831" y="115981"/>
                      <a:pt x="68002" y="68559"/>
                      <a:pt x="100295" y="21259"/>
                    </a:cubicBezTo>
                    <a:cubicBezTo>
                      <a:pt x="104770" y="14726"/>
                      <a:pt x="109244" y="8073"/>
                      <a:pt x="113720" y="1540"/>
                    </a:cubicBezTo>
                    <a:cubicBezTo>
                      <a:pt x="114445" y="451"/>
                      <a:pt x="112631" y="-638"/>
                      <a:pt x="111905" y="451"/>
                    </a:cubicBezTo>
                    <a:cubicBezTo>
                      <a:pt x="79613" y="47873"/>
                      <a:pt x="47442" y="95294"/>
                      <a:pt x="15150" y="142595"/>
                    </a:cubicBezTo>
                    <a:cubicBezTo>
                      <a:pt x="10674" y="149128"/>
                      <a:pt x="6200" y="155781"/>
                      <a:pt x="1725" y="162314"/>
                    </a:cubicBezTo>
                    <a:cubicBezTo>
                      <a:pt x="-2750" y="168847"/>
                      <a:pt x="2813" y="164491"/>
                      <a:pt x="3539" y="163403"/>
                    </a:cubicBezTo>
                    <a:lnTo>
                      <a:pt x="3539" y="163403"/>
                    </a:ln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1323" name="Google Shape;1323;p45"/>
              <p:cNvSpPr/>
              <p:nvPr/>
            </p:nvSpPr>
            <p:spPr>
              <a:xfrm>
                <a:off x="5772351" y="5318470"/>
                <a:ext cx="143451" cy="42337"/>
              </a:xfrm>
              <a:custGeom>
                <a:avLst/>
                <a:gdLst/>
                <a:ahLst/>
                <a:cxnLst/>
                <a:rect l="l" t="t" r="r" b="b"/>
                <a:pathLst>
                  <a:path w="143451" h="42337" extrusionOk="0">
                    <a:moveTo>
                      <a:pt x="38339" y="26996"/>
                    </a:moveTo>
                    <a:cubicBezTo>
                      <a:pt x="39549" y="26391"/>
                      <a:pt x="40879" y="26632"/>
                      <a:pt x="42089" y="26996"/>
                    </a:cubicBezTo>
                    <a:cubicBezTo>
                      <a:pt x="50313" y="28568"/>
                      <a:pt x="58537" y="30020"/>
                      <a:pt x="66761" y="31593"/>
                    </a:cubicBezTo>
                    <a:cubicBezTo>
                      <a:pt x="81880" y="34375"/>
                      <a:pt x="96877" y="37157"/>
                      <a:pt x="111995" y="39940"/>
                    </a:cubicBezTo>
                    <a:cubicBezTo>
                      <a:pt x="112358" y="39940"/>
                      <a:pt x="112600" y="39940"/>
                      <a:pt x="112963" y="40061"/>
                    </a:cubicBezTo>
                    <a:cubicBezTo>
                      <a:pt x="112963" y="40061"/>
                      <a:pt x="112963" y="40061"/>
                      <a:pt x="112963" y="40061"/>
                    </a:cubicBezTo>
                    <a:cubicBezTo>
                      <a:pt x="114898" y="40303"/>
                      <a:pt x="116954" y="40666"/>
                      <a:pt x="118889" y="40908"/>
                    </a:cubicBezTo>
                    <a:cubicBezTo>
                      <a:pt x="119614" y="40908"/>
                      <a:pt x="120461" y="40908"/>
                      <a:pt x="121187" y="41149"/>
                    </a:cubicBezTo>
                    <a:cubicBezTo>
                      <a:pt x="122275" y="41270"/>
                      <a:pt x="123364" y="41513"/>
                      <a:pt x="124573" y="41633"/>
                    </a:cubicBezTo>
                    <a:cubicBezTo>
                      <a:pt x="125178" y="41633"/>
                      <a:pt x="125904" y="41633"/>
                      <a:pt x="126508" y="41633"/>
                    </a:cubicBezTo>
                    <a:cubicBezTo>
                      <a:pt x="127476" y="41633"/>
                      <a:pt x="128443" y="41754"/>
                      <a:pt x="129290" y="41875"/>
                    </a:cubicBezTo>
                    <a:cubicBezTo>
                      <a:pt x="129653" y="41875"/>
                      <a:pt x="130137" y="41996"/>
                      <a:pt x="130500" y="41996"/>
                    </a:cubicBezTo>
                    <a:cubicBezTo>
                      <a:pt x="131225" y="41996"/>
                      <a:pt x="131951" y="41996"/>
                      <a:pt x="132556" y="42238"/>
                    </a:cubicBezTo>
                    <a:cubicBezTo>
                      <a:pt x="135700" y="42722"/>
                      <a:pt x="138361" y="41392"/>
                      <a:pt x="140659" y="39456"/>
                    </a:cubicBezTo>
                    <a:cubicBezTo>
                      <a:pt x="141143" y="39093"/>
                      <a:pt x="141505" y="38609"/>
                      <a:pt x="141868" y="38125"/>
                    </a:cubicBezTo>
                    <a:lnTo>
                      <a:pt x="141263" y="37520"/>
                    </a:lnTo>
                    <a:cubicBezTo>
                      <a:pt x="142715" y="35827"/>
                      <a:pt x="143561" y="33891"/>
                      <a:pt x="143441" y="31471"/>
                    </a:cubicBezTo>
                    <a:cubicBezTo>
                      <a:pt x="143199" y="28689"/>
                      <a:pt x="142231" y="26391"/>
                      <a:pt x="140175" y="24455"/>
                    </a:cubicBezTo>
                    <a:cubicBezTo>
                      <a:pt x="138119" y="22519"/>
                      <a:pt x="135700" y="21310"/>
                      <a:pt x="133039" y="20584"/>
                    </a:cubicBezTo>
                    <a:cubicBezTo>
                      <a:pt x="128806" y="19374"/>
                      <a:pt x="124573" y="19011"/>
                      <a:pt x="120219" y="18407"/>
                    </a:cubicBezTo>
                    <a:cubicBezTo>
                      <a:pt x="119856" y="18407"/>
                      <a:pt x="119493" y="18407"/>
                      <a:pt x="119131" y="18285"/>
                    </a:cubicBezTo>
                    <a:lnTo>
                      <a:pt x="117921" y="17197"/>
                    </a:lnTo>
                    <a:cubicBezTo>
                      <a:pt x="117921" y="17318"/>
                      <a:pt x="117921" y="17438"/>
                      <a:pt x="117921" y="17559"/>
                    </a:cubicBezTo>
                    <a:cubicBezTo>
                      <a:pt x="117679" y="17802"/>
                      <a:pt x="117558" y="17802"/>
                      <a:pt x="117316" y="18043"/>
                    </a:cubicBezTo>
                    <a:cubicBezTo>
                      <a:pt x="114293" y="17681"/>
                      <a:pt x="111269" y="17197"/>
                      <a:pt x="108246" y="16713"/>
                    </a:cubicBezTo>
                    <a:lnTo>
                      <a:pt x="108246" y="16713"/>
                    </a:lnTo>
                    <a:cubicBezTo>
                      <a:pt x="107399" y="16471"/>
                      <a:pt x="106552" y="16350"/>
                      <a:pt x="105706" y="16108"/>
                    </a:cubicBezTo>
                    <a:cubicBezTo>
                      <a:pt x="96514" y="14414"/>
                      <a:pt x="87443" y="12842"/>
                      <a:pt x="78251" y="11027"/>
                    </a:cubicBezTo>
                    <a:cubicBezTo>
                      <a:pt x="67003" y="8850"/>
                      <a:pt x="55876" y="6551"/>
                      <a:pt x="44629" y="4373"/>
                    </a:cubicBezTo>
                    <a:cubicBezTo>
                      <a:pt x="39791" y="3406"/>
                      <a:pt x="34953" y="2438"/>
                      <a:pt x="30115" y="1591"/>
                    </a:cubicBezTo>
                    <a:cubicBezTo>
                      <a:pt x="23584" y="502"/>
                      <a:pt x="17053" y="-344"/>
                      <a:pt x="10401" y="139"/>
                    </a:cubicBezTo>
                    <a:cubicBezTo>
                      <a:pt x="7499" y="382"/>
                      <a:pt x="4596" y="744"/>
                      <a:pt x="1693" y="1107"/>
                    </a:cubicBezTo>
                    <a:cubicBezTo>
                      <a:pt x="1088" y="1349"/>
                      <a:pt x="605" y="1591"/>
                      <a:pt x="0" y="1712"/>
                    </a:cubicBezTo>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grpSp>
          <p:nvGrpSpPr>
            <p:cNvPr id="1324" name="Google Shape;1324;p45"/>
            <p:cNvGrpSpPr/>
            <p:nvPr/>
          </p:nvGrpSpPr>
          <p:grpSpPr>
            <a:xfrm>
              <a:off x="6615687" y="5133568"/>
              <a:ext cx="269367" cy="473526"/>
              <a:chOff x="6615687" y="5133568"/>
              <a:chExt cx="269367" cy="473526"/>
            </a:xfrm>
          </p:grpSpPr>
          <p:sp>
            <p:nvSpPr>
              <p:cNvPr id="1325" name="Google Shape;1325;p45"/>
              <p:cNvSpPr/>
              <p:nvPr/>
            </p:nvSpPr>
            <p:spPr>
              <a:xfrm>
                <a:off x="6713721" y="5133568"/>
                <a:ext cx="78482" cy="78705"/>
              </a:xfrm>
              <a:custGeom>
                <a:avLst/>
                <a:gdLst/>
                <a:ahLst/>
                <a:cxnLst/>
                <a:rect l="l" t="t" r="r" b="b"/>
                <a:pathLst>
                  <a:path w="78482" h="78705" extrusionOk="0">
                    <a:moveTo>
                      <a:pt x="5386" y="60680"/>
                    </a:moveTo>
                    <a:cubicBezTo>
                      <a:pt x="12642" y="72293"/>
                      <a:pt x="23044" y="78463"/>
                      <a:pt x="36831" y="78463"/>
                    </a:cubicBezTo>
                    <a:cubicBezTo>
                      <a:pt x="37315" y="78463"/>
                      <a:pt x="37678" y="78463"/>
                      <a:pt x="38162" y="78463"/>
                    </a:cubicBezTo>
                    <a:cubicBezTo>
                      <a:pt x="38162" y="78463"/>
                      <a:pt x="38162" y="78705"/>
                      <a:pt x="38162" y="78705"/>
                    </a:cubicBezTo>
                    <a:cubicBezTo>
                      <a:pt x="41306" y="78342"/>
                      <a:pt x="44451" y="78100"/>
                      <a:pt x="47595" y="77616"/>
                    </a:cubicBezTo>
                    <a:cubicBezTo>
                      <a:pt x="54368" y="76648"/>
                      <a:pt x="60174" y="73624"/>
                      <a:pt x="65253" y="69269"/>
                    </a:cubicBezTo>
                    <a:cubicBezTo>
                      <a:pt x="71784" y="63583"/>
                      <a:pt x="75171" y="56204"/>
                      <a:pt x="77348" y="48098"/>
                    </a:cubicBezTo>
                    <a:cubicBezTo>
                      <a:pt x="78799" y="42292"/>
                      <a:pt x="78920" y="36485"/>
                      <a:pt x="77348" y="30678"/>
                    </a:cubicBezTo>
                    <a:cubicBezTo>
                      <a:pt x="75655" y="24508"/>
                      <a:pt x="72752" y="18823"/>
                      <a:pt x="68761" y="13984"/>
                    </a:cubicBezTo>
                    <a:cubicBezTo>
                      <a:pt x="63439" y="7452"/>
                      <a:pt x="56545" y="3338"/>
                      <a:pt x="48442" y="1282"/>
                    </a:cubicBezTo>
                    <a:cubicBezTo>
                      <a:pt x="43362" y="-49"/>
                      <a:pt x="38162" y="-291"/>
                      <a:pt x="32840" y="314"/>
                    </a:cubicBezTo>
                    <a:cubicBezTo>
                      <a:pt x="24253" y="1403"/>
                      <a:pt x="17480" y="6121"/>
                      <a:pt x="11070" y="11322"/>
                    </a:cubicBezTo>
                    <a:cubicBezTo>
                      <a:pt x="6837" y="16525"/>
                      <a:pt x="3571" y="22210"/>
                      <a:pt x="1274" y="28380"/>
                    </a:cubicBezTo>
                    <a:cubicBezTo>
                      <a:pt x="911" y="29227"/>
                      <a:pt x="790" y="30073"/>
                      <a:pt x="669" y="31042"/>
                    </a:cubicBezTo>
                    <a:cubicBezTo>
                      <a:pt x="-420" y="35759"/>
                      <a:pt x="64" y="40598"/>
                      <a:pt x="427" y="45316"/>
                    </a:cubicBezTo>
                    <a:cubicBezTo>
                      <a:pt x="790" y="50881"/>
                      <a:pt x="2725" y="55962"/>
                      <a:pt x="5628" y="60559"/>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1326" name="Google Shape;1326;p45"/>
              <p:cNvSpPr/>
              <p:nvPr/>
            </p:nvSpPr>
            <p:spPr>
              <a:xfrm>
                <a:off x="6615687" y="5225467"/>
                <a:ext cx="269367" cy="381627"/>
              </a:xfrm>
              <a:custGeom>
                <a:avLst/>
                <a:gdLst/>
                <a:ahLst/>
                <a:cxnLst/>
                <a:rect l="l" t="t" r="r" b="b"/>
                <a:pathLst>
                  <a:path w="269367" h="381627" extrusionOk="0">
                    <a:moveTo>
                      <a:pt x="266937" y="153871"/>
                    </a:moveTo>
                    <a:cubicBezTo>
                      <a:pt x="264518" y="148790"/>
                      <a:pt x="261373" y="144314"/>
                      <a:pt x="258350" y="139717"/>
                    </a:cubicBezTo>
                    <a:cubicBezTo>
                      <a:pt x="258108" y="139355"/>
                      <a:pt x="257866" y="138991"/>
                      <a:pt x="257624" y="138629"/>
                    </a:cubicBezTo>
                    <a:lnTo>
                      <a:pt x="257624" y="136451"/>
                    </a:lnTo>
                    <a:cubicBezTo>
                      <a:pt x="257624" y="136572"/>
                      <a:pt x="257382" y="136814"/>
                      <a:pt x="257261" y="136935"/>
                    </a:cubicBezTo>
                    <a:cubicBezTo>
                      <a:pt x="256898" y="136935"/>
                      <a:pt x="256656" y="136814"/>
                      <a:pt x="256294" y="136693"/>
                    </a:cubicBezTo>
                    <a:cubicBezTo>
                      <a:pt x="254117" y="133426"/>
                      <a:pt x="252060" y="130161"/>
                      <a:pt x="250004" y="126894"/>
                    </a:cubicBezTo>
                    <a:lnTo>
                      <a:pt x="250004" y="126894"/>
                    </a:lnTo>
                    <a:cubicBezTo>
                      <a:pt x="249400" y="125805"/>
                      <a:pt x="248916" y="124838"/>
                      <a:pt x="248311" y="123870"/>
                    </a:cubicBezTo>
                    <a:cubicBezTo>
                      <a:pt x="242264" y="113587"/>
                      <a:pt x="236096" y="103425"/>
                      <a:pt x="230169" y="93142"/>
                    </a:cubicBezTo>
                    <a:cubicBezTo>
                      <a:pt x="222792" y="80561"/>
                      <a:pt x="215656" y="67859"/>
                      <a:pt x="208399" y="55278"/>
                    </a:cubicBezTo>
                    <a:cubicBezTo>
                      <a:pt x="205255" y="49834"/>
                      <a:pt x="202231" y="44269"/>
                      <a:pt x="198845" y="38946"/>
                    </a:cubicBezTo>
                    <a:cubicBezTo>
                      <a:pt x="194370" y="31809"/>
                      <a:pt x="189774" y="24792"/>
                      <a:pt x="183727" y="18744"/>
                    </a:cubicBezTo>
                    <a:cubicBezTo>
                      <a:pt x="181066" y="16082"/>
                      <a:pt x="178163" y="13662"/>
                      <a:pt x="175502" y="11122"/>
                    </a:cubicBezTo>
                    <a:cubicBezTo>
                      <a:pt x="174898" y="10759"/>
                      <a:pt x="174172" y="10397"/>
                      <a:pt x="173567" y="10033"/>
                    </a:cubicBezTo>
                    <a:cubicBezTo>
                      <a:pt x="169092" y="7251"/>
                      <a:pt x="164375" y="4953"/>
                      <a:pt x="159296" y="3380"/>
                    </a:cubicBezTo>
                    <a:cubicBezTo>
                      <a:pt x="148532" y="-128"/>
                      <a:pt x="137526" y="-612"/>
                      <a:pt x="126278" y="598"/>
                    </a:cubicBezTo>
                    <a:cubicBezTo>
                      <a:pt x="121198" y="1202"/>
                      <a:pt x="116239" y="2049"/>
                      <a:pt x="111160" y="2896"/>
                    </a:cubicBezTo>
                    <a:cubicBezTo>
                      <a:pt x="110555" y="3259"/>
                      <a:pt x="109829" y="3622"/>
                      <a:pt x="109225" y="3864"/>
                    </a:cubicBezTo>
                    <a:cubicBezTo>
                      <a:pt x="105112" y="5315"/>
                      <a:pt x="101242" y="7130"/>
                      <a:pt x="97493" y="9549"/>
                    </a:cubicBezTo>
                    <a:cubicBezTo>
                      <a:pt x="89027" y="14872"/>
                      <a:pt x="82496" y="22010"/>
                      <a:pt x="76811" y="30115"/>
                    </a:cubicBezTo>
                    <a:cubicBezTo>
                      <a:pt x="68103" y="42455"/>
                      <a:pt x="60484" y="55398"/>
                      <a:pt x="52985" y="68343"/>
                    </a:cubicBezTo>
                    <a:cubicBezTo>
                      <a:pt x="48752" y="75601"/>
                      <a:pt x="44640" y="82981"/>
                      <a:pt x="40165" y="90118"/>
                    </a:cubicBezTo>
                    <a:cubicBezTo>
                      <a:pt x="36416" y="96167"/>
                      <a:pt x="32908" y="102215"/>
                      <a:pt x="29522" y="108385"/>
                    </a:cubicBezTo>
                    <a:cubicBezTo>
                      <a:pt x="27103" y="112740"/>
                      <a:pt x="24563" y="116974"/>
                      <a:pt x="22023" y="121209"/>
                    </a:cubicBezTo>
                    <a:cubicBezTo>
                      <a:pt x="19000" y="126048"/>
                      <a:pt x="15976" y="130765"/>
                      <a:pt x="12953" y="135483"/>
                    </a:cubicBezTo>
                    <a:cubicBezTo>
                      <a:pt x="12590" y="135483"/>
                      <a:pt x="12469" y="135725"/>
                      <a:pt x="11985" y="135725"/>
                    </a:cubicBezTo>
                    <a:cubicBezTo>
                      <a:pt x="11985" y="135604"/>
                      <a:pt x="11743" y="135483"/>
                      <a:pt x="11622" y="135241"/>
                    </a:cubicBezTo>
                    <a:lnTo>
                      <a:pt x="11622" y="137419"/>
                    </a:lnTo>
                    <a:cubicBezTo>
                      <a:pt x="11380" y="137782"/>
                      <a:pt x="11138" y="138145"/>
                      <a:pt x="10896" y="138508"/>
                    </a:cubicBezTo>
                    <a:cubicBezTo>
                      <a:pt x="7873" y="143104"/>
                      <a:pt x="4607" y="147581"/>
                      <a:pt x="2309" y="152662"/>
                    </a:cubicBezTo>
                    <a:cubicBezTo>
                      <a:pt x="737" y="155928"/>
                      <a:pt x="-110" y="159194"/>
                      <a:pt x="11" y="162823"/>
                    </a:cubicBezTo>
                    <a:cubicBezTo>
                      <a:pt x="132" y="166453"/>
                      <a:pt x="1584" y="169356"/>
                      <a:pt x="4003" y="171896"/>
                    </a:cubicBezTo>
                    <a:cubicBezTo>
                      <a:pt x="6180" y="174074"/>
                      <a:pt x="8720" y="174921"/>
                      <a:pt x="11622" y="174800"/>
                    </a:cubicBezTo>
                    <a:lnTo>
                      <a:pt x="11622" y="175888"/>
                    </a:lnTo>
                    <a:cubicBezTo>
                      <a:pt x="12348" y="175888"/>
                      <a:pt x="13073" y="175888"/>
                      <a:pt x="13920" y="175888"/>
                    </a:cubicBezTo>
                    <a:cubicBezTo>
                      <a:pt x="17790" y="175405"/>
                      <a:pt x="21177" y="173953"/>
                      <a:pt x="23475" y="170445"/>
                    </a:cubicBezTo>
                    <a:cubicBezTo>
                      <a:pt x="23959" y="169719"/>
                      <a:pt x="24563" y="168993"/>
                      <a:pt x="25047" y="168267"/>
                    </a:cubicBezTo>
                    <a:cubicBezTo>
                      <a:pt x="25289" y="167783"/>
                      <a:pt x="25652" y="167420"/>
                      <a:pt x="25894" y="166936"/>
                    </a:cubicBezTo>
                    <a:cubicBezTo>
                      <a:pt x="28675" y="163428"/>
                      <a:pt x="31336" y="159920"/>
                      <a:pt x="33876" y="156170"/>
                    </a:cubicBezTo>
                    <a:cubicBezTo>
                      <a:pt x="35327" y="154113"/>
                      <a:pt x="36658" y="151936"/>
                      <a:pt x="38109" y="149758"/>
                    </a:cubicBezTo>
                    <a:cubicBezTo>
                      <a:pt x="38109" y="149274"/>
                      <a:pt x="37988" y="148911"/>
                      <a:pt x="37867" y="148428"/>
                    </a:cubicBezTo>
                    <a:cubicBezTo>
                      <a:pt x="38956" y="146855"/>
                      <a:pt x="40044" y="145161"/>
                      <a:pt x="41012" y="143589"/>
                    </a:cubicBezTo>
                    <a:cubicBezTo>
                      <a:pt x="49720" y="129313"/>
                      <a:pt x="58307" y="115039"/>
                      <a:pt x="66894" y="100643"/>
                    </a:cubicBezTo>
                    <a:cubicBezTo>
                      <a:pt x="72216" y="91570"/>
                      <a:pt x="77416" y="82376"/>
                      <a:pt x="82738" y="73303"/>
                    </a:cubicBezTo>
                    <a:cubicBezTo>
                      <a:pt x="83342" y="72214"/>
                      <a:pt x="83947" y="71246"/>
                      <a:pt x="84673" y="70279"/>
                    </a:cubicBezTo>
                    <a:cubicBezTo>
                      <a:pt x="86971" y="66891"/>
                      <a:pt x="90357" y="67012"/>
                      <a:pt x="93018" y="68705"/>
                    </a:cubicBezTo>
                    <a:cubicBezTo>
                      <a:pt x="94469" y="69553"/>
                      <a:pt x="95679" y="70641"/>
                      <a:pt x="96767" y="71488"/>
                    </a:cubicBezTo>
                    <a:cubicBezTo>
                      <a:pt x="96767" y="72214"/>
                      <a:pt x="96767" y="72698"/>
                      <a:pt x="96767" y="73061"/>
                    </a:cubicBezTo>
                    <a:cubicBezTo>
                      <a:pt x="96405" y="74392"/>
                      <a:pt x="95921" y="75601"/>
                      <a:pt x="95437" y="76811"/>
                    </a:cubicBezTo>
                    <a:cubicBezTo>
                      <a:pt x="93986" y="80319"/>
                      <a:pt x="92292" y="83707"/>
                      <a:pt x="90962" y="87215"/>
                    </a:cubicBezTo>
                    <a:cubicBezTo>
                      <a:pt x="87092" y="97619"/>
                      <a:pt x="83463" y="108143"/>
                      <a:pt x="79835" y="118668"/>
                    </a:cubicBezTo>
                    <a:cubicBezTo>
                      <a:pt x="76449" y="128587"/>
                      <a:pt x="73304" y="138629"/>
                      <a:pt x="69918" y="148669"/>
                    </a:cubicBezTo>
                    <a:cubicBezTo>
                      <a:pt x="64838" y="163791"/>
                      <a:pt x="59758" y="178913"/>
                      <a:pt x="54679" y="194034"/>
                    </a:cubicBezTo>
                    <a:cubicBezTo>
                      <a:pt x="49720" y="208915"/>
                      <a:pt x="44761" y="223673"/>
                      <a:pt x="39923" y="238553"/>
                    </a:cubicBezTo>
                    <a:cubicBezTo>
                      <a:pt x="39077" y="241093"/>
                      <a:pt x="38109" y="243634"/>
                      <a:pt x="37383" y="246295"/>
                    </a:cubicBezTo>
                    <a:cubicBezTo>
                      <a:pt x="37021" y="247505"/>
                      <a:pt x="36416" y="248956"/>
                      <a:pt x="37383" y="250166"/>
                    </a:cubicBezTo>
                    <a:cubicBezTo>
                      <a:pt x="37746" y="250166"/>
                      <a:pt x="37988" y="250408"/>
                      <a:pt x="38230" y="250408"/>
                    </a:cubicBezTo>
                    <a:cubicBezTo>
                      <a:pt x="56493" y="250408"/>
                      <a:pt x="74755" y="250408"/>
                      <a:pt x="92897" y="250408"/>
                    </a:cubicBezTo>
                    <a:cubicBezTo>
                      <a:pt x="94711" y="250408"/>
                      <a:pt x="96525" y="250408"/>
                      <a:pt x="98219" y="250892"/>
                    </a:cubicBezTo>
                    <a:cubicBezTo>
                      <a:pt x="99428" y="252949"/>
                      <a:pt x="98944" y="255126"/>
                      <a:pt x="98944" y="257183"/>
                    </a:cubicBezTo>
                    <a:cubicBezTo>
                      <a:pt x="98944" y="260086"/>
                      <a:pt x="98702" y="262868"/>
                      <a:pt x="98702" y="265772"/>
                    </a:cubicBezTo>
                    <a:cubicBezTo>
                      <a:pt x="98702" y="298072"/>
                      <a:pt x="98702" y="330372"/>
                      <a:pt x="98461" y="362551"/>
                    </a:cubicBezTo>
                    <a:cubicBezTo>
                      <a:pt x="98461" y="367027"/>
                      <a:pt x="99065" y="371261"/>
                      <a:pt x="101363" y="375132"/>
                    </a:cubicBezTo>
                    <a:cubicBezTo>
                      <a:pt x="101605" y="375374"/>
                      <a:pt x="101847" y="375737"/>
                      <a:pt x="102089" y="375979"/>
                    </a:cubicBezTo>
                    <a:cubicBezTo>
                      <a:pt x="102331" y="376342"/>
                      <a:pt x="102694" y="376705"/>
                      <a:pt x="102936" y="376947"/>
                    </a:cubicBezTo>
                    <a:cubicBezTo>
                      <a:pt x="103298" y="377310"/>
                      <a:pt x="103540" y="377673"/>
                      <a:pt x="103903" y="377914"/>
                    </a:cubicBezTo>
                    <a:cubicBezTo>
                      <a:pt x="104508" y="378519"/>
                      <a:pt x="105112" y="379003"/>
                      <a:pt x="105838" y="379608"/>
                    </a:cubicBezTo>
                    <a:lnTo>
                      <a:pt x="105838" y="379608"/>
                    </a:lnTo>
                    <a:cubicBezTo>
                      <a:pt x="108862" y="381060"/>
                      <a:pt x="112006" y="381907"/>
                      <a:pt x="115393" y="381544"/>
                    </a:cubicBezTo>
                    <a:cubicBezTo>
                      <a:pt x="123012" y="380818"/>
                      <a:pt x="129060" y="374527"/>
                      <a:pt x="129301" y="366906"/>
                    </a:cubicBezTo>
                    <a:cubicBezTo>
                      <a:pt x="129301" y="364002"/>
                      <a:pt x="129301" y="361220"/>
                      <a:pt x="129301" y="358317"/>
                    </a:cubicBezTo>
                    <a:cubicBezTo>
                      <a:pt x="129301" y="322993"/>
                      <a:pt x="129301" y="287547"/>
                      <a:pt x="129181" y="252223"/>
                    </a:cubicBezTo>
                    <a:cubicBezTo>
                      <a:pt x="129181" y="251618"/>
                      <a:pt x="129181" y="251134"/>
                      <a:pt x="129301" y="250650"/>
                    </a:cubicBezTo>
                    <a:cubicBezTo>
                      <a:pt x="129785" y="250408"/>
                      <a:pt x="130027" y="250166"/>
                      <a:pt x="130269" y="250287"/>
                    </a:cubicBezTo>
                    <a:cubicBezTo>
                      <a:pt x="132930" y="250287"/>
                      <a:pt x="135712" y="250408"/>
                      <a:pt x="138372" y="250529"/>
                    </a:cubicBezTo>
                    <a:cubicBezTo>
                      <a:pt x="138977" y="250529"/>
                      <a:pt x="139582" y="250529"/>
                      <a:pt x="140186" y="250529"/>
                    </a:cubicBezTo>
                    <a:cubicBezTo>
                      <a:pt x="142605" y="250408"/>
                      <a:pt x="142847" y="250529"/>
                      <a:pt x="142726" y="252949"/>
                    </a:cubicBezTo>
                    <a:cubicBezTo>
                      <a:pt x="142726" y="254280"/>
                      <a:pt x="142847" y="255610"/>
                      <a:pt x="142847" y="256941"/>
                    </a:cubicBezTo>
                    <a:cubicBezTo>
                      <a:pt x="142847" y="291177"/>
                      <a:pt x="142847" y="325533"/>
                      <a:pt x="142847" y="359768"/>
                    </a:cubicBezTo>
                    <a:cubicBezTo>
                      <a:pt x="142847" y="363640"/>
                      <a:pt x="142605" y="367632"/>
                      <a:pt x="143694" y="371382"/>
                    </a:cubicBezTo>
                    <a:cubicBezTo>
                      <a:pt x="144903" y="374164"/>
                      <a:pt x="146234" y="376826"/>
                      <a:pt x="148411" y="379003"/>
                    </a:cubicBezTo>
                    <a:cubicBezTo>
                      <a:pt x="150467" y="379971"/>
                      <a:pt x="152523" y="380818"/>
                      <a:pt x="154821" y="381181"/>
                    </a:cubicBezTo>
                    <a:cubicBezTo>
                      <a:pt x="159901" y="381786"/>
                      <a:pt x="164255" y="380213"/>
                      <a:pt x="168125" y="376826"/>
                    </a:cubicBezTo>
                    <a:cubicBezTo>
                      <a:pt x="171390" y="373923"/>
                      <a:pt x="172600" y="370051"/>
                      <a:pt x="172721" y="365938"/>
                    </a:cubicBezTo>
                    <a:cubicBezTo>
                      <a:pt x="172842" y="363277"/>
                      <a:pt x="172721" y="360494"/>
                      <a:pt x="172721" y="357833"/>
                    </a:cubicBezTo>
                    <a:cubicBezTo>
                      <a:pt x="172479" y="322750"/>
                      <a:pt x="172237" y="287668"/>
                      <a:pt x="171995" y="252586"/>
                    </a:cubicBezTo>
                    <a:cubicBezTo>
                      <a:pt x="171995" y="251981"/>
                      <a:pt x="171995" y="251376"/>
                      <a:pt x="171995" y="250529"/>
                    </a:cubicBezTo>
                    <a:cubicBezTo>
                      <a:pt x="172842" y="250408"/>
                      <a:pt x="173567" y="250166"/>
                      <a:pt x="174172" y="250166"/>
                    </a:cubicBezTo>
                    <a:cubicBezTo>
                      <a:pt x="192072" y="250166"/>
                      <a:pt x="209972" y="250166"/>
                      <a:pt x="227992" y="250046"/>
                    </a:cubicBezTo>
                    <a:cubicBezTo>
                      <a:pt x="228234" y="250046"/>
                      <a:pt x="228597" y="250046"/>
                      <a:pt x="228839" y="250166"/>
                    </a:cubicBezTo>
                    <a:cubicBezTo>
                      <a:pt x="229686" y="249803"/>
                      <a:pt x="229686" y="249077"/>
                      <a:pt x="229807" y="248351"/>
                    </a:cubicBezTo>
                    <a:cubicBezTo>
                      <a:pt x="228234" y="243150"/>
                      <a:pt x="226783" y="237948"/>
                      <a:pt x="225211" y="232746"/>
                    </a:cubicBezTo>
                    <a:cubicBezTo>
                      <a:pt x="219768" y="215205"/>
                      <a:pt x="214326" y="197785"/>
                      <a:pt x="208762" y="180244"/>
                    </a:cubicBezTo>
                    <a:cubicBezTo>
                      <a:pt x="204287" y="165727"/>
                      <a:pt x="199812" y="151210"/>
                      <a:pt x="195095" y="136814"/>
                    </a:cubicBezTo>
                    <a:cubicBezTo>
                      <a:pt x="193402" y="131491"/>
                      <a:pt x="191467" y="126289"/>
                      <a:pt x="189774" y="120966"/>
                    </a:cubicBezTo>
                    <a:cubicBezTo>
                      <a:pt x="186871" y="111893"/>
                      <a:pt x="183969" y="102941"/>
                      <a:pt x="180945" y="93989"/>
                    </a:cubicBezTo>
                    <a:cubicBezTo>
                      <a:pt x="178889" y="87699"/>
                      <a:pt x="176591" y="81529"/>
                      <a:pt x="173688" y="75480"/>
                    </a:cubicBezTo>
                    <a:cubicBezTo>
                      <a:pt x="172842" y="73666"/>
                      <a:pt x="172237" y="71851"/>
                      <a:pt x="172963" y="69915"/>
                    </a:cubicBezTo>
                    <a:cubicBezTo>
                      <a:pt x="175466" y="68621"/>
                      <a:pt x="178163" y="68101"/>
                      <a:pt x="181066" y="68343"/>
                    </a:cubicBezTo>
                    <a:cubicBezTo>
                      <a:pt x="182638" y="69069"/>
                      <a:pt x="183485" y="70520"/>
                      <a:pt x="184331" y="71972"/>
                    </a:cubicBezTo>
                    <a:cubicBezTo>
                      <a:pt x="189774" y="81166"/>
                      <a:pt x="195216" y="90360"/>
                      <a:pt x="200659" y="99554"/>
                    </a:cubicBezTo>
                    <a:cubicBezTo>
                      <a:pt x="210576" y="116370"/>
                      <a:pt x="220494" y="133306"/>
                      <a:pt x="230532" y="150000"/>
                    </a:cubicBezTo>
                    <a:cubicBezTo>
                      <a:pt x="230774" y="150363"/>
                      <a:pt x="231016" y="150605"/>
                      <a:pt x="231137" y="150968"/>
                    </a:cubicBezTo>
                    <a:cubicBezTo>
                      <a:pt x="231137" y="150968"/>
                      <a:pt x="231137" y="151089"/>
                      <a:pt x="231137" y="151210"/>
                    </a:cubicBezTo>
                    <a:cubicBezTo>
                      <a:pt x="232588" y="153387"/>
                      <a:pt x="233919" y="155444"/>
                      <a:pt x="235370" y="157621"/>
                    </a:cubicBezTo>
                    <a:cubicBezTo>
                      <a:pt x="235975" y="158468"/>
                      <a:pt x="236580" y="159194"/>
                      <a:pt x="237184" y="160041"/>
                    </a:cubicBezTo>
                    <a:cubicBezTo>
                      <a:pt x="238031" y="161250"/>
                      <a:pt x="238757" y="162460"/>
                      <a:pt x="239603" y="163670"/>
                    </a:cubicBezTo>
                    <a:cubicBezTo>
                      <a:pt x="240087" y="164396"/>
                      <a:pt x="240692" y="164880"/>
                      <a:pt x="241296" y="165484"/>
                    </a:cubicBezTo>
                    <a:cubicBezTo>
                      <a:pt x="242022" y="166453"/>
                      <a:pt x="242748" y="167420"/>
                      <a:pt x="243473" y="168388"/>
                    </a:cubicBezTo>
                    <a:cubicBezTo>
                      <a:pt x="243715" y="168872"/>
                      <a:pt x="244078" y="169235"/>
                      <a:pt x="244320" y="169719"/>
                    </a:cubicBezTo>
                    <a:cubicBezTo>
                      <a:pt x="244804" y="170445"/>
                      <a:pt x="245408" y="171170"/>
                      <a:pt x="245892" y="171896"/>
                    </a:cubicBezTo>
                    <a:cubicBezTo>
                      <a:pt x="248190" y="175283"/>
                      <a:pt x="251456" y="176735"/>
                      <a:pt x="255447" y="177340"/>
                    </a:cubicBezTo>
                    <a:cubicBezTo>
                      <a:pt x="256173" y="177340"/>
                      <a:pt x="257019" y="177461"/>
                      <a:pt x="257745" y="177340"/>
                    </a:cubicBezTo>
                    <a:lnTo>
                      <a:pt x="257745" y="176252"/>
                    </a:lnTo>
                    <a:cubicBezTo>
                      <a:pt x="260648" y="176252"/>
                      <a:pt x="263187" y="175526"/>
                      <a:pt x="265364" y="173348"/>
                    </a:cubicBezTo>
                    <a:cubicBezTo>
                      <a:pt x="267783" y="170808"/>
                      <a:pt x="269235" y="167904"/>
                      <a:pt x="269356" y="164275"/>
                    </a:cubicBezTo>
                    <a:cubicBezTo>
                      <a:pt x="269477" y="160646"/>
                      <a:pt x="268630" y="157380"/>
                      <a:pt x="267058" y="154113"/>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grpSp>
          <p:nvGrpSpPr>
            <p:cNvPr id="1327" name="Google Shape;1327;p45"/>
            <p:cNvGrpSpPr/>
            <p:nvPr/>
          </p:nvGrpSpPr>
          <p:grpSpPr>
            <a:xfrm>
              <a:off x="6890349" y="5271792"/>
              <a:ext cx="197760" cy="335077"/>
              <a:chOff x="6890349" y="5271792"/>
              <a:chExt cx="197760" cy="335077"/>
            </a:xfrm>
          </p:grpSpPr>
          <p:sp>
            <p:nvSpPr>
              <p:cNvPr id="1328" name="Google Shape;1328;p45"/>
              <p:cNvSpPr/>
              <p:nvPr/>
            </p:nvSpPr>
            <p:spPr>
              <a:xfrm>
                <a:off x="6962085" y="5271792"/>
                <a:ext cx="56360" cy="58309"/>
              </a:xfrm>
              <a:custGeom>
                <a:avLst/>
                <a:gdLst/>
                <a:ahLst/>
                <a:cxnLst/>
                <a:rect l="l" t="t" r="r" b="b"/>
                <a:pathLst>
                  <a:path w="56360" h="58309" extrusionOk="0">
                    <a:moveTo>
                      <a:pt x="44024" y="52866"/>
                    </a:moveTo>
                    <a:cubicBezTo>
                      <a:pt x="44145" y="52866"/>
                      <a:pt x="44266" y="52745"/>
                      <a:pt x="44508" y="52745"/>
                    </a:cubicBezTo>
                    <a:cubicBezTo>
                      <a:pt x="47289" y="50084"/>
                      <a:pt x="49950" y="47180"/>
                      <a:pt x="51885" y="43914"/>
                    </a:cubicBezTo>
                    <a:cubicBezTo>
                      <a:pt x="52490" y="42946"/>
                      <a:pt x="52974" y="41978"/>
                      <a:pt x="53337" y="41011"/>
                    </a:cubicBezTo>
                    <a:cubicBezTo>
                      <a:pt x="54183" y="38954"/>
                      <a:pt x="55030" y="36776"/>
                      <a:pt x="55877" y="34720"/>
                    </a:cubicBezTo>
                    <a:lnTo>
                      <a:pt x="55877" y="34720"/>
                    </a:lnTo>
                    <a:cubicBezTo>
                      <a:pt x="55877" y="34357"/>
                      <a:pt x="55877" y="33994"/>
                      <a:pt x="55877" y="33510"/>
                    </a:cubicBezTo>
                    <a:cubicBezTo>
                      <a:pt x="55877" y="33268"/>
                      <a:pt x="55877" y="33026"/>
                      <a:pt x="55877" y="32905"/>
                    </a:cubicBezTo>
                    <a:cubicBezTo>
                      <a:pt x="55756" y="31938"/>
                      <a:pt x="55877" y="31090"/>
                      <a:pt x="56360" y="30243"/>
                    </a:cubicBezTo>
                    <a:cubicBezTo>
                      <a:pt x="56360" y="28429"/>
                      <a:pt x="56360" y="26735"/>
                      <a:pt x="56360" y="24921"/>
                    </a:cubicBezTo>
                    <a:cubicBezTo>
                      <a:pt x="56360" y="24679"/>
                      <a:pt x="56118" y="24437"/>
                      <a:pt x="56118" y="24195"/>
                    </a:cubicBezTo>
                    <a:cubicBezTo>
                      <a:pt x="56118" y="23590"/>
                      <a:pt x="55877" y="22865"/>
                      <a:pt x="55877" y="22260"/>
                    </a:cubicBezTo>
                    <a:cubicBezTo>
                      <a:pt x="55877" y="21896"/>
                      <a:pt x="55877" y="21534"/>
                      <a:pt x="55877" y="21170"/>
                    </a:cubicBezTo>
                    <a:cubicBezTo>
                      <a:pt x="55756" y="20808"/>
                      <a:pt x="55514" y="20566"/>
                      <a:pt x="55393" y="20203"/>
                    </a:cubicBezTo>
                    <a:cubicBezTo>
                      <a:pt x="55393" y="20082"/>
                      <a:pt x="55272" y="19840"/>
                      <a:pt x="55393" y="19598"/>
                    </a:cubicBezTo>
                    <a:cubicBezTo>
                      <a:pt x="54788" y="19235"/>
                      <a:pt x="54788" y="18751"/>
                      <a:pt x="54788" y="18146"/>
                    </a:cubicBezTo>
                    <a:cubicBezTo>
                      <a:pt x="54788" y="18146"/>
                      <a:pt x="54788" y="18146"/>
                      <a:pt x="54788" y="18146"/>
                    </a:cubicBezTo>
                    <a:cubicBezTo>
                      <a:pt x="53579" y="16090"/>
                      <a:pt x="52369" y="14033"/>
                      <a:pt x="51160" y="12097"/>
                    </a:cubicBezTo>
                    <a:cubicBezTo>
                      <a:pt x="49829" y="9799"/>
                      <a:pt x="48015" y="7984"/>
                      <a:pt x="46080" y="6291"/>
                    </a:cubicBezTo>
                    <a:cubicBezTo>
                      <a:pt x="45838" y="6049"/>
                      <a:pt x="45717" y="5807"/>
                      <a:pt x="45475" y="5565"/>
                    </a:cubicBezTo>
                    <a:cubicBezTo>
                      <a:pt x="41000" y="2541"/>
                      <a:pt x="36163" y="484"/>
                      <a:pt x="30720" y="0"/>
                    </a:cubicBezTo>
                    <a:cubicBezTo>
                      <a:pt x="29148" y="0"/>
                      <a:pt x="27696" y="0"/>
                      <a:pt x="26124" y="0"/>
                    </a:cubicBezTo>
                    <a:lnTo>
                      <a:pt x="26124" y="0"/>
                    </a:lnTo>
                    <a:cubicBezTo>
                      <a:pt x="25640" y="0"/>
                      <a:pt x="25157" y="0"/>
                      <a:pt x="24673" y="0"/>
                    </a:cubicBezTo>
                    <a:cubicBezTo>
                      <a:pt x="24068" y="0"/>
                      <a:pt x="23342" y="0"/>
                      <a:pt x="22738" y="121"/>
                    </a:cubicBezTo>
                    <a:cubicBezTo>
                      <a:pt x="22375" y="121"/>
                      <a:pt x="22012" y="121"/>
                      <a:pt x="21528" y="121"/>
                    </a:cubicBezTo>
                    <a:cubicBezTo>
                      <a:pt x="21165" y="605"/>
                      <a:pt x="20561" y="726"/>
                      <a:pt x="20077" y="726"/>
                    </a:cubicBezTo>
                    <a:lnTo>
                      <a:pt x="19835" y="726"/>
                    </a:lnTo>
                    <a:cubicBezTo>
                      <a:pt x="19835" y="726"/>
                      <a:pt x="19593" y="726"/>
                      <a:pt x="19593" y="726"/>
                    </a:cubicBezTo>
                    <a:cubicBezTo>
                      <a:pt x="19351" y="847"/>
                      <a:pt x="19109" y="1089"/>
                      <a:pt x="18746" y="1210"/>
                    </a:cubicBezTo>
                    <a:cubicBezTo>
                      <a:pt x="18263" y="1210"/>
                      <a:pt x="17900" y="1331"/>
                      <a:pt x="17416" y="1452"/>
                    </a:cubicBezTo>
                    <a:cubicBezTo>
                      <a:pt x="17174" y="2057"/>
                      <a:pt x="16570" y="2057"/>
                      <a:pt x="16086" y="2057"/>
                    </a:cubicBezTo>
                    <a:lnTo>
                      <a:pt x="16086" y="2057"/>
                    </a:lnTo>
                    <a:cubicBezTo>
                      <a:pt x="14876" y="2904"/>
                      <a:pt x="13667" y="3871"/>
                      <a:pt x="12094" y="4114"/>
                    </a:cubicBezTo>
                    <a:lnTo>
                      <a:pt x="12094" y="4114"/>
                    </a:lnTo>
                    <a:cubicBezTo>
                      <a:pt x="11853" y="4355"/>
                      <a:pt x="11611" y="4476"/>
                      <a:pt x="11369" y="4718"/>
                    </a:cubicBezTo>
                    <a:lnTo>
                      <a:pt x="11369" y="4718"/>
                    </a:lnTo>
                    <a:cubicBezTo>
                      <a:pt x="11127" y="4960"/>
                      <a:pt x="10885" y="5081"/>
                      <a:pt x="10643" y="5323"/>
                    </a:cubicBezTo>
                    <a:lnTo>
                      <a:pt x="10643" y="5323"/>
                    </a:lnTo>
                    <a:cubicBezTo>
                      <a:pt x="10522" y="6049"/>
                      <a:pt x="9918" y="6049"/>
                      <a:pt x="9434" y="6170"/>
                    </a:cubicBezTo>
                    <a:cubicBezTo>
                      <a:pt x="9434" y="6170"/>
                      <a:pt x="9434" y="6170"/>
                      <a:pt x="9434" y="6170"/>
                    </a:cubicBezTo>
                    <a:cubicBezTo>
                      <a:pt x="9192" y="6412"/>
                      <a:pt x="8950" y="6654"/>
                      <a:pt x="8708" y="6775"/>
                    </a:cubicBezTo>
                    <a:lnTo>
                      <a:pt x="8708" y="6775"/>
                    </a:lnTo>
                    <a:cubicBezTo>
                      <a:pt x="8466" y="7017"/>
                      <a:pt x="8224" y="7138"/>
                      <a:pt x="7982" y="7380"/>
                    </a:cubicBezTo>
                    <a:lnTo>
                      <a:pt x="7982" y="7380"/>
                    </a:lnTo>
                    <a:cubicBezTo>
                      <a:pt x="7740" y="7622"/>
                      <a:pt x="7499" y="7863"/>
                      <a:pt x="7378" y="8105"/>
                    </a:cubicBezTo>
                    <a:lnTo>
                      <a:pt x="7378" y="8105"/>
                    </a:lnTo>
                    <a:cubicBezTo>
                      <a:pt x="7136" y="8348"/>
                      <a:pt x="6894" y="8589"/>
                      <a:pt x="6773" y="8831"/>
                    </a:cubicBezTo>
                    <a:lnTo>
                      <a:pt x="6773" y="8831"/>
                    </a:lnTo>
                    <a:cubicBezTo>
                      <a:pt x="6531" y="9073"/>
                      <a:pt x="6289" y="9315"/>
                      <a:pt x="6168" y="9557"/>
                    </a:cubicBezTo>
                    <a:lnTo>
                      <a:pt x="6168" y="9557"/>
                    </a:lnTo>
                    <a:cubicBezTo>
                      <a:pt x="5926" y="9799"/>
                      <a:pt x="5805" y="10041"/>
                      <a:pt x="5563" y="10283"/>
                    </a:cubicBezTo>
                    <a:cubicBezTo>
                      <a:pt x="5563" y="10283"/>
                      <a:pt x="5563" y="10283"/>
                      <a:pt x="5563" y="10283"/>
                    </a:cubicBezTo>
                    <a:cubicBezTo>
                      <a:pt x="5563" y="10888"/>
                      <a:pt x="5563" y="11372"/>
                      <a:pt x="4838" y="11493"/>
                    </a:cubicBezTo>
                    <a:lnTo>
                      <a:pt x="4838" y="11493"/>
                    </a:lnTo>
                    <a:cubicBezTo>
                      <a:pt x="4596" y="11856"/>
                      <a:pt x="4475" y="12097"/>
                      <a:pt x="4233" y="12340"/>
                    </a:cubicBezTo>
                    <a:cubicBezTo>
                      <a:pt x="3991" y="12702"/>
                      <a:pt x="3749" y="13187"/>
                      <a:pt x="3507" y="13549"/>
                    </a:cubicBezTo>
                    <a:cubicBezTo>
                      <a:pt x="3507" y="14033"/>
                      <a:pt x="3507" y="14638"/>
                      <a:pt x="2903" y="14880"/>
                    </a:cubicBezTo>
                    <a:lnTo>
                      <a:pt x="2903" y="14880"/>
                    </a:lnTo>
                    <a:cubicBezTo>
                      <a:pt x="2661" y="15243"/>
                      <a:pt x="2540" y="15485"/>
                      <a:pt x="2298" y="15727"/>
                    </a:cubicBezTo>
                    <a:cubicBezTo>
                      <a:pt x="2298" y="15969"/>
                      <a:pt x="2298" y="16090"/>
                      <a:pt x="2298" y="16211"/>
                    </a:cubicBezTo>
                    <a:cubicBezTo>
                      <a:pt x="2298" y="16816"/>
                      <a:pt x="2298" y="17300"/>
                      <a:pt x="1693" y="17541"/>
                    </a:cubicBezTo>
                    <a:lnTo>
                      <a:pt x="1693" y="17541"/>
                    </a:lnTo>
                    <a:cubicBezTo>
                      <a:pt x="1451" y="18751"/>
                      <a:pt x="1209" y="19961"/>
                      <a:pt x="484" y="21050"/>
                    </a:cubicBezTo>
                    <a:cubicBezTo>
                      <a:pt x="484" y="21291"/>
                      <a:pt x="484" y="21413"/>
                      <a:pt x="484" y="21655"/>
                    </a:cubicBezTo>
                    <a:cubicBezTo>
                      <a:pt x="484" y="22622"/>
                      <a:pt x="484" y="23590"/>
                      <a:pt x="484" y="24679"/>
                    </a:cubicBezTo>
                    <a:cubicBezTo>
                      <a:pt x="484" y="25042"/>
                      <a:pt x="121" y="25404"/>
                      <a:pt x="0" y="25889"/>
                    </a:cubicBezTo>
                    <a:cubicBezTo>
                      <a:pt x="0" y="27340"/>
                      <a:pt x="0" y="28913"/>
                      <a:pt x="0" y="30365"/>
                    </a:cubicBezTo>
                    <a:cubicBezTo>
                      <a:pt x="0" y="30848"/>
                      <a:pt x="0" y="31212"/>
                      <a:pt x="0" y="31695"/>
                    </a:cubicBezTo>
                    <a:cubicBezTo>
                      <a:pt x="0" y="32542"/>
                      <a:pt x="0" y="33268"/>
                      <a:pt x="121" y="34115"/>
                    </a:cubicBezTo>
                    <a:cubicBezTo>
                      <a:pt x="726" y="34478"/>
                      <a:pt x="726" y="35082"/>
                      <a:pt x="605" y="35687"/>
                    </a:cubicBezTo>
                    <a:cubicBezTo>
                      <a:pt x="605" y="36051"/>
                      <a:pt x="605" y="36534"/>
                      <a:pt x="605" y="36897"/>
                    </a:cubicBezTo>
                    <a:cubicBezTo>
                      <a:pt x="1330" y="37381"/>
                      <a:pt x="1209" y="38228"/>
                      <a:pt x="1330" y="38954"/>
                    </a:cubicBezTo>
                    <a:cubicBezTo>
                      <a:pt x="2177" y="40647"/>
                      <a:pt x="3024" y="42220"/>
                      <a:pt x="3749" y="43914"/>
                    </a:cubicBezTo>
                    <a:cubicBezTo>
                      <a:pt x="4596" y="46091"/>
                      <a:pt x="5805" y="48027"/>
                      <a:pt x="7620" y="49479"/>
                    </a:cubicBezTo>
                    <a:cubicBezTo>
                      <a:pt x="7861" y="49720"/>
                      <a:pt x="8103" y="49963"/>
                      <a:pt x="8345" y="50204"/>
                    </a:cubicBezTo>
                    <a:cubicBezTo>
                      <a:pt x="10401" y="52987"/>
                      <a:pt x="13304" y="54438"/>
                      <a:pt x="16448" y="55648"/>
                    </a:cubicBezTo>
                    <a:cubicBezTo>
                      <a:pt x="17053" y="55890"/>
                      <a:pt x="17658" y="56253"/>
                      <a:pt x="18263" y="56495"/>
                    </a:cubicBezTo>
                    <a:cubicBezTo>
                      <a:pt x="19351" y="56858"/>
                      <a:pt x="20561" y="57463"/>
                      <a:pt x="21649" y="57584"/>
                    </a:cubicBezTo>
                    <a:cubicBezTo>
                      <a:pt x="24431" y="57947"/>
                      <a:pt x="27092" y="58067"/>
                      <a:pt x="29873" y="58310"/>
                    </a:cubicBezTo>
                    <a:cubicBezTo>
                      <a:pt x="30236" y="58067"/>
                      <a:pt x="30599" y="57826"/>
                      <a:pt x="30962" y="57826"/>
                    </a:cubicBezTo>
                    <a:cubicBezTo>
                      <a:pt x="32171" y="57826"/>
                      <a:pt x="33502" y="57826"/>
                      <a:pt x="34711" y="57705"/>
                    </a:cubicBezTo>
                    <a:cubicBezTo>
                      <a:pt x="34832" y="57705"/>
                      <a:pt x="35074" y="57705"/>
                      <a:pt x="35195" y="57705"/>
                    </a:cubicBezTo>
                    <a:cubicBezTo>
                      <a:pt x="35800" y="56979"/>
                      <a:pt x="36525" y="57100"/>
                      <a:pt x="37372" y="57100"/>
                    </a:cubicBezTo>
                    <a:cubicBezTo>
                      <a:pt x="37856" y="56253"/>
                      <a:pt x="38581" y="56495"/>
                      <a:pt x="39307" y="56374"/>
                    </a:cubicBezTo>
                    <a:cubicBezTo>
                      <a:pt x="39307" y="56374"/>
                      <a:pt x="39307" y="56374"/>
                      <a:pt x="39307" y="56374"/>
                    </a:cubicBezTo>
                    <a:cubicBezTo>
                      <a:pt x="39549" y="56253"/>
                      <a:pt x="39791" y="56011"/>
                      <a:pt x="40033" y="55890"/>
                    </a:cubicBezTo>
                    <a:cubicBezTo>
                      <a:pt x="40154" y="55890"/>
                      <a:pt x="40396" y="55769"/>
                      <a:pt x="40637" y="55769"/>
                    </a:cubicBezTo>
                    <a:cubicBezTo>
                      <a:pt x="41726" y="55043"/>
                      <a:pt x="42694" y="53954"/>
                      <a:pt x="44024" y="53833"/>
                    </a:cubicBezTo>
                    <a:cubicBezTo>
                      <a:pt x="44024" y="53833"/>
                      <a:pt x="44024" y="53833"/>
                      <a:pt x="44024" y="53833"/>
                    </a:cubicBezTo>
                    <a:cubicBezTo>
                      <a:pt x="44266" y="53592"/>
                      <a:pt x="44508" y="53471"/>
                      <a:pt x="44750" y="53228"/>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1329" name="Google Shape;1329;p45"/>
              <p:cNvSpPr/>
              <p:nvPr/>
            </p:nvSpPr>
            <p:spPr>
              <a:xfrm>
                <a:off x="6890349" y="5337239"/>
                <a:ext cx="197760" cy="269630"/>
              </a:xfrm>
              <a:custGeom>
                <a:avLst/>
                <a:gdLst/>
                <a:ahLst/>
                <a:cxnLst/>
                <a:rect l="l" t="t" r="r" b="b"/>
                <a:pathLst>
                  <a:path w="197760" h="269630" extrusionOk="0">
                    <a:moveTo>
                      <a:pt x="197639" y="105247"/>
                    </a:moveTo>
                    <a:cubicBezTo>
                      <a:pt x="197639" y="104884"/>
                      <a:pt x="197276" y="104521"/>
                      <a:pt x="197034" y="104280"/>
                    </a:cubicBezTo>
                    <a:cubicBezTo>
                      <a:pt x="197034" y="104037"/>
                      <a:pt x="197034" y="103796"/>
                      <a:pt x="196913" y="103554"/>
                    </a:cubicBezTo>
                    <a:cubicBezTo>
                      <a:pt x="196792" y="103311"/>
                      <a:pt x="196551" y="103070"/>
                      <a:pt x="196430" y="102828"/>
                    </a:cubicBezTo>
                    <a:cubicBezTo>
                      <a:pt x="196430" y="101981"/>
                      <a:pt x="196067" y="101497"/>
                      <a:pt x="195704" y="100892"/>
                    </a:cubicBezTo>
                    <a:cubicBezTo>
                      <a:pt x="195462" y="100650"/>
                      <a:pt x="195341" y="100408"/>
                      <a:pt x="195099" y="100287"/>
                    </a:cubicBezTo>
                    <a:lnTo>
                      <a:pt x="195099" y="100287"/>
                    </a:lnTo>
                    <a:cubicBezTo>
                      <a:pt x="194857" y="98594"/>
                      <a:pt x="193648" y="97263"/>
                      <a:pt x="193043" y="95690"/>
                    </a:cubicBezTo>
                    <a:cubicBezTo>
                      <a:pt x="192922" y="95448"/>
                      <a:pt x="192680" y="95207"/>
                      <a:pt x="192559" y="94964"/>
                    </a:cubicBezTo>
                    <a:cubicBezTo>
                      <a:pt x="192438" y="94843"/>
                      <a:pt x="192318" y="94602"/>
                      <a:pt x="192438" y="94360"/>
                    </a:cubicBezTo>
                    <a:cubicBezTo>
                      <a:pt x="192318" y="94118"/>
                      <a:pt x="192076" y="93876"/>
                      <a:pt x="191955" y="93634"/>
                    </a:cubicBezTo>
                    <a:cubicBezTo>
                      <a:pt x="191834" y="93513"/>
                      <a:pt x="191713" y="93271"/>
                      <a:pt x="191834" y="93029"/>
                    </a:cubicBezTo>
                    <a:cubicBezTo>
                      <a:pt x="191592" y="93029"/>
                      <a:pt x="191471" y="93029"/>
                      <a:pt x="191229" y="92908"/>
                    </a:cubicBezTo>
                    <a:cubicBezTo>
                      <a:pt x="191229" y="92666"/>
                      <a:pt x="191229" y="92424"/>
                      <a:pt x="191229" y="92303"/>
                    </a:cubicBezTo>
                    <a:lnTo>
                      <a:pt x="191229" y="92303"/>
                    </a:lnTo>
                    <a:cubicBezTo>
                      <a:pt x="191108" y="92303"/>
                      <a:pt x="190866" y="92303"/>
                      <a:pt x="190745" y="92303"/>
                    </a:cubicBezTo>
                    <a:cubicBezTo>
                      <a:pt x="190745" y="91940"/>
                      <a:pt x="190624" y="91456"/>
                      <a:pt x="190503" y="91094"/>
                    </a:cubicBezTo>
                    <a:cubicBezTo>
                      <a:pt x="190020" y="90368"/>
                      <a:pt x="189657" y="89763"/>
                      <a:pt x="189173" y="89037"/>
                    </a:cubicBezTo>
                    <a:cubicBezTo>
                      <a:pt x="189052" y="88795"/>
                      <a:pt x="188810" y="88674"/>
                      <a:pt x="188689" y="88432"/>
                    </a:cubicBezTo>
                    <a:cubicBezTo>
                      <a:pt x="188568" y="88311"/>
                      <a:pt x="188447" y="88069"/>
                      <a:pt x="188447" y="87827"/>
                    </a:cubicBezTo>
                    <a:cubicBezTo>
                      <a:pt x="188205" y="87585"/>
                      <a:pt x="188085" y="87343"/>
                      <a:pt x="187843" y="86980"/>
                    </a:cubicBezTo>
                    <a:cubicBezTo>
                      <a:pt x="187359" y="86255"/>
                      <a:pt x="186996" y="85650"/>
                      <a:pt x="186512" y="84924"/>
                    </a:cubicBezTo>
                    <a:cubicBezTo>
                      <a:pt x="186391" y="84682"/>
                      <a:pt x="186149" y="84440"/>
                      <a:pt x="186028" y="84319"/>
                    </a:cubicBezTo>
                    <a:cubicBezTo>
                      <a:pt x="185907" y="84198"/>
                      <a:pt x="185787" y="83956"/>
                      <a:pt x="185907" y="83714"/>
                    </a:cubicBezTo>
                    <a:cubicBezTo>
                      <a:pt x="185666" y="83472"/>
                      <a:pt x="185545" y="83230"/>
                      <a:pt x="185303" y="82867"/>
                    </a:cubicBezTo>
                    <a:cubicBezTo>
                      <a:pt x="183972" y="81536"/>
                      <a:pt x="183489" y="79843"/>
                      <a:pt x="182521" y="78270"/>
                    </a:cubicBezTo>
                    <a:cubicBezTo>
                      <a:pt x="182279" y="78028"/>
                      <a:pt x="182158" y="77786"/>
                      <a:pt x="181916" y="77544"/>
                    </a:cubicBezTo>
                    <a:cubicBezTo>
                      <a:pt x="181795" y="77423"/>
                      <a:pt x="181795" y="77182"/>
                      <a:pt x="181795" y="76939"/>
                    </a:cubicBezTo>
                    <a:cubicBezTo>
                      <a:pt x="181553" y="76697"/>
                      <a:pt x="181433" y="76456"/>
                      <a:pt x="181191" y="76092"/>
                    </a:cubicBezTo>
                    <a:lnTo>
                      <a:pt x="181191" y="76092"/>
                    </a:lnTo>
                    <a:cubicBezTo>
                      <a:pt x="181070" y="75851"/>
                      <a:pt x="180828" y="75609"/>
                      <a:pt x="180707" y="75487"/>
                    </a:cubicBezTo>
                    <a:cubicBezTo>
                      <a:pt x="179135" y="72826"/>
                      <a:pt x="177441" y="70165"/>
                      <a:pt x="175869" y="67383"/>
                    </a:cubicBezTo>
                    <a:cubicBezTo>
                      <a:pt x="175748" y="67140"/>
                      <a:pt x="175506" y="67019"/>
                      <a:pt x="175385" y="66778"/>
                    </a:cubicBezTo>
                    <a:cubicBezTo>
                      <a:pt x="175385" y="66536"/>
                      <a:pt x="175264" y="66294"/>
                      <a:pt x="175143" y="66052"/>
                    </a:cubicBezTo>
                    <a:cubicBezTo>
                      <a:pt x="175022" y="65810"/>
                      <a:pt x="174781" y="65568"/>
                      <a:pt x="174660" y="65447"/>
                    </a:cubicBezTo>
                    <a:cubicBezTo>
                      <a:pt x="173934" y="64600"/>
                      <a:pt x="173208" y="63632"/>
                      <a:pt x="172483" y="62785"/>
                    </a:cubicBezTo>
                    <a:cubicBezTo>
                      <a:pt x="172483" y="62544"/>
                      <a:pt x="172362" y="62301"/>
                      <a:pt x="172241" y="62060"/>
                    </a:cubicBezTo>
                    <a:cubicBezTo>
                      <a:pt x="172120" y="61818"/>
                      <a:pt x="171999" y="61697"/>
                      <a:pt x="171757" y="61455"/>
                    </a:cubicBezTo>
                    <a:cubicBezTo>
                      <a:pt x="171757" y="61213"/>
                      <a:pt x="171757" y="60971"/>
                      <a:pt x="171757" y="60729"/>
                    </a:cubicBezTo>
                    <a:cubicBezTo>
                      <a:pt x="171515" y="60487"/>
                      <a:pt x="171394" y="60245"/>
                      <a:pt x="171152" y="60003"/>
                    </a:cubicBezTo>
                    <a:cubicBezTo>
                      <a:pt x="171031" y="59882"/>
                      <a:pt x="171031" y="59640"/>
                      <a:pt x="171031" y="59398"/>
                    </a:cubicBezTo>
                    <a:cubicBezTo>
                      <a:pt x="170789" y="59156"/>
                      <a:pt x="170668" y="58914"/>
                      <a:pt x="170426" y="58551"/>
                    </a:cubicBezTo>
                    <a:lnTo>
                      <a:pt x="170426" y="58551"/>
                    </a:lnTo>
                    <a:cubicBezTo>
                      <a:pt x="170185" y="58551"/>
                      <a:pt x="170064" y="58551"/>
                      <a:pt x="169822" y="58431"/>
                    </a:cubicBezTo>
                    <a:cubicBezTo>
                      <a:pt x="169822" y="58310"/>
                      <a:pt x="169822" y="58067"/>
                      <a:pt x="169822" y="57946"/>
                    </a:cubicBezTo>
                    <a:cubicBezTo>
                      <a:pt x="169338" y="57100"/>
                      <a:pt x="168854" y="56132"/>
                      <a:pt x="168250" y="55285"/>
                    </a:cubicBezTo>
                    <a:cubicBezTo>
                      <a:pt x="167645" y="55043"/>
                      <a:pt x="167524" y="54559"/>
                      <a:pt x="167524" y="53954"/>
                    </a:cubicBezTo>
                    <a:cubicBezTo>
                      <a:pt x="165952" y="51656"/>
                      <a:pt x="164500" y="49478"/>
                      <a:pt x="163049" y="47180"/>
                    </a:cubicBezTo>
                    <a:cubicBezTo>
                      <a:pt x="162686" y="46696"/>
                      <a:pt x="162565" y="45970"/>
                      <a:pt x="162323" y="45365"/>
                    </a:cubicBezTo>
                    <a:cubicBezTo>
                      <a:pt x="162081" y="45124"/>
                      <a:pt x="161960" y="44760"/>
                      <a:pt x="161718" y="44519"/>
                    </a:cubicBezTo>
                    <a:lnTo>
                      <a:pt x="161718" y="44519"/>
                    </a:lnTo>
                    <a:cubicBezTo>
                      <a:pt x="161598" y="44277"/>
                      <a:pt x="161356" y="44034"/>
                      <a:pt x="161235" y="43914"/>
                    </a:cubicBezTo>
                    <a:cubicBezTo>
                      <a:pt x="160751" y="43309"/>
                      <a:pt x="160267" y="42583"/>
                      <a:pt x="159662" y="41978"/>
                    </a:cubicBezTo>
                    <a:cubicBezTo>
                      <a:pt x="159179" y="41010"/>
                      <a:pt x="158816" y="40164"/>
                      <a:pt x="158332" y="39195"/>
                    </a:cubicBezTo>
                    <a:cubicBezTo>
                      <a:pt x="158211" y="38954"/>
                      <a:pt x="157969" y="38833"/>
                      <a:pt x="157848" y="38590"/>
                    </a:cubicBezTo>
                    <a:cubicBezTo>
                      <a:pt x="157848" y="38349"/>
                      <a:pt x="157727" y="38107"/>
                      <a:pt x="157606" y="37986"/>
                    </a:cubicBezTo>
                    <a:cubicBezTo>
                      <a:pt x="157364" y="37986"/>
                      <a:pt x="157244" y="37986"/>
                      <a:pt x="157002" y="37986"/>
                    </a:cubicBezTo>
                    <a:cubicBezTo>
                      <a:pt x="157002" y="37744"/>
                      <a:pt x="157002" y="37623"/>
                      <a:pt x="157002" y="37381"/>
                    </a:cubicBezTo>
                    <a:cubicBezTo>
                      <a:pt x="156881" y="37260"/>
                      <a:pt x="156760" y="37018"/>
                      <a:pt x="156760" y="36897"/>
                    </a:cubicBezTo>
                    <a:cubicBezTo>
                      <a:pt x="155913" y="36413"/>
                      <a:pt x="155429" y="35808"/>
                      <a:pt x="155429" y="34720"/>
                    </a:cubicBezTo>
                    <a:lnTo>
                      <a:pt x="155429" y="34720"/>
                    </a:lnTo>
                    <a:cubicBezTo>
                      <a:pt x="155187" y="34478"/>
                      <a:pt x="155067" y="34236"/>
                      <a:pt x="154825" y="33994"/>
                    </a:cubicBezTo>
                    <a:cubicBezTo>
                      <a:pt x="153736" y="32421"/>
                      <a:pt x="152527" y="30848"/>
                      <a:pt x="151438" y="29276"/>
                    </a:cubicBezTo>
                    <a:cubicBezTo>
                      <a:pt x="151438" y="29034"/>
                      <a:pt x="151438" y="28792"/>
                      <a:pt x="151438" y="28550"/>
                    </a:cubicBezTo>
                    <a:cubicBezTo>
                      <a:pt x="151317" y="28308"/>
                      <a:pt x="151075" y="28066"/>
                      <a:pt x="150954" y="27824"/>
                    </a:cubicBezTo>
                    <a:lnTo>
                      <a:pt x="150954" y="27824"/>
                    </a:lnTo>
                    <a:cubicBezTo>
                      <a:pt x="150713" y="27461"/>
                      <a:pt x="150471" y="27340"/>
                      <a:pt x="150229" y="27219"/>
                    </a:cubicBezTo>
                    <a:cubicBezTo>
                      <a:pt x="150229" y="26977"/>
                      <a:pt x="150229" y="26735"/>
                      <a:pt x="150229" y="26493"/>
                    </a:cubicBezTo>
                    <a:lnTo>
                      <a:pt x="150229" y="26493"/>
                    </a:lnTo>
                    <a:cubicBezTo>
                      <a:pt x="150108" y="26252"/>
                      <a:pt x="149866" y="26009"/>
                      <a:pt x="149745" y="25888"/>
                    </a:cubicBezTo>
                    <a:cubicBezTo>
                      <a:pt x="149261" y="25404"/>
                      <a:pt x="148777" y="24921"/>
                      <a:pt x="148294" y="24437"/>
                    </a:cubicBezTo>
                    <a:lnTo>
                      <a:pt x="148294" y="24437"/>
                    </a:lnTo>
                    <a:cubicBezTo>
                      <a:pt x="148173" y="22985"/>
                      <a:pt x="146842" y="22259"/>
                      <a:pt x="146237" y="21291"/>
                    </a:cubicBezTo>
                    <a:cubicBezTo>
                      <a:pt x="144907" y="19477"/>
                      <a:pt x="143456" y="17783"/>
                      <a:pt x="142125" y="15969"/>
                    </a:cubicBezTo>
                    <a:cubicBezTo>
                      <a:pt x="141763" y="15485"/>
                      <a:pt x="141400" y="15001"/>
                      <a:pt x="140916" y="14517"/>
                    </a:cubicBezTo>
                    <a:cubicBezTo>
                      <a:pt x="140674" y="14275"/>
                      <a:pt x="140553" y="14033"/>
                      <a:pt x="140311" y="13912"/>
                    </a:cubicBezTo>
                    <a:lnTo>
                      <a:pt x="140311" y="13912"/>
                    </a:lnTo>
                    <a:cubicBezTo>
                      <a:pt x="140069" y="13670"/>
                      <a:pt x="139948" y="13428"/>
                      <a:pt x="139707" y="13186"/>
                    </a:cubicBezTo>
                    <a:cubicBezTo>
                      <a:pt x="137288" y="11251"/>
                      <a:pt x="134748" y="9194"/>
                      <a:pt x="132329" y="7258"/>
                    </a:cubicBezTo>
                    <a:cubicBezTo>
                      <a:pt x="131724" y="7017"/>
                      <a:pt x="131119" y="6775"/>
                      <a:pt x="130636" y="6412"/>
                    </a:cubicBezTo>
                    <a:cubicBezTo>
                      <a:pt x="129668" y="5928"/>
                      <a:pt x="128942" y="5081"/>
                      <a:pt x="127733" y="5081"/>
                    </a:cubicBezTo>
                    <a:cubicBezTo>
                      <a:pt x="127491" y="4476"/>
                      <a:pt x="127007" y="4476"/>
                      <a:pt x="126403" y="4355"/>
                    </a:cubicBezTo>
                    <a:cubicBezTo>
                      <a:pt x="126161" y="3750"/>
                      <a:pt x="125556" y="3750"/>
                      <a:pt x="125072" y="3750"/>
                    </a:cubicBezTo>
                    <a:cubicBezTo>
                      <a:pt x="124588" y="2903"/>
                      <a:pt x="123863" y="3145"/>
                      <a:pt x="123137" y="3024"/>
                    </a:cubicBezTo>
                    <a:lnTo>
                      <a:pt x="123137" y="3024"/>
                    </a:lnTo>
                    <a:cubicBezTo>
                      <a:pt x="122895" y="2419"/>
                      <a:pt x="122411" y="2419"/>
                      <a:pt x="121807" y="2541"/>
                    </a:cubicBezTo>
                    <a:cubicBezTo>
                      <a:pt x="121565" y="2298"/>
                      <a:pt x="121202" y="2057"/>
                      <a:pt x="120960" y="1815"/>
                    </a:cubicBezTo>
                    <a:lnTo>
                      <a:pt x="120718" y="1815"/>
                    </a:lnTo>
                    <a:cubicBezTo>
                      <a:pt x="120718" y="1815"/>
                      <a:pt x="120476" y="1815"/>
                      <a:pt x="120476" y="1815"/>
                    </a:cubicBezTo>
                    <a:cubicBezTo>
                      <a:pt x="119751" y="1815"/>
                      <a:pt x="119146" y="1815"/>
                      <a:pt x="118420" y="1815"/>
                    </a:cubicBezTo>
                    <a:cubicBezTo>
                      <a:pt x="118420" y="1573"/>
                      <a:pt x="118420" y="1452"/>
                      <a:pt x="118299" y="1210"/>
                    </a:cubicBezTo>
                    <a:cubicBezTo>
                      <a:pt x="117695" y="1210"/>
                      <a:pt x="117090" y="1210"/>
                      <a:pt x="116485" y="1210"/>
                    </a:cubicBezTo>
                    <a:cubicBezTo>
                      <a:pt x="115880" y="1210"/>
                      <a:pt x="115276" y="1210"/>
                      <a:pt x="114550" y="1089"/>
                    </a:cubicBezTo>
                    <a:cubicBezTo>
                      <a:pt x="113461" y="363"/>
                      <a:pt x="112494" y="121"/>
                      <a:pt x="111405" y="1089"/>
                    </a:cubicBezTo>
                    <a:cubicBezTo>
                      <a:pt x="111285" y="1089"/>
                      <a:pt x="111163" y="1089"/>
                      <a:pt x="111043" y="968"/>
                    </a:cubicBezTo>
                    <a:cubicBezTo>
                      <a:pt x="110680" y="726"/>
                      <a:pt x="110438" y="363"/>
                      <a:pt x="109833" y="0"/>
                    </a:cubicBezTo>
                    <a:lnTo>
                      <a:pt x="87216" y="0"/>
                    </a:lnTo>
                    <a:cubicBezTo>
                      <a:pt x="87096" y="121"/>
                      <a:pt x="86854" y="363"/>
                      <a:pt x="86733" y="363"/>
                    </a:cubicBezTo>
                    <a:cubicBezTo>
                      <a:pt x="85281" y="605"/>
                      <a:pt x="83830" y="847"/>
                      <a:pt x="82379" y="1089"/>
                    </a:cubicBezTo>
                    <a:cubicBezTo>
                      <a:pt x="81774" y="1089"/>
                      <a:pt x="81169" y="1210"/>
                      <a:pt x="80565" y="1331"/>
                    </a:cubicBezTo>
                    <a:cubicBezTo>
                      <a:pt x="79839" y="2298"/>
                      <a:pt x="78750" y="1815"/>
                      <a:pt x="77783" y="2057"/>
                    </a:cubicBezTo>
                    <a:cubicBezTo>
                      <a:pt x="77299" y="2783"/>
                      <a:pt x="76452" y="2541"/>
                      <a:pt x="75848" y="2662"/>
                    </a:cubicBezTo>
                    <a:cubicBezTo>
                      <a:pt x="75364" y="3508"/>
                      <a:pt x="74517" y="3267"/>
                      <a:pt x="73792" y="3388"/>
                    </a:cubicBezTo>
                    <a:cubicBezTo>
                      <a:pt x="72824" y="4113"/>
                      <a:pt x="71615" y="4355"/>
                      <a:pt x="70526" y="4597"/>
                    </a:cubicBezTo>
                    <a:cubicBezTo>
                      <a:pt x="70284" y="4718"/>
                      <a:pt x="70042" y="4960"/>
                      <a:pt x="69800" y="5081"/>
                    </a:cubicBezTo>
                    <a:cubicBezTo>
                      <a:pt x="69559" y="5202"/>
                      <a:pt x="69438" y="5323"/>
                      <a:pt x="69196" y="5202"/>
                    </a:cubicBezTo>
                    <a:cubicBezTo>
                      <a:pt x="68954" y="5323"/>
                      <a:pt x="68712" y="5565"/>
                      <a:pt x="68470" y="5686"/>
                    </a:cubicBezTo>
                    <a:cubicBezTo>
                      <a:pt x="68349" y="5807"/>
                      <a:pt x="68107" y="5928"/>
                      <a:pt x="67865" y="5807"/>
                    </a:cubicBezTo>
                    <a:cubicBezTo>
                      <a:pt x="67382" y="6654"/>
                      <a:pt x="66777" y="7137"/>
                      <a:pt x="65809" y="7137"/>
                    </a:cubicBezTo>
                    <a:cubicBezTo>
                      <a:pt x="65809" y="7137"/>
                      <a:pt x="65809" y="7137"/>
                      <a:pt x="65809" y="7137"/>
                    </a:cubicBezTo>
                    <a:cubicBezTo>
                      <a:pt x="65567" y="7380"/>
                      <a:pt x="65325" y="7501"/>
                      <a:pt x="65084" y="7742"/>
                    </a:cubicBezTo>
                    <a:lnTo>
                      <a:pt x="65084" y="7742"/>
                    </a:lnTo>
                    <a:cubicBezTo>
                      <a:pt x="64842" y="7984"/>
                      <a:pt x="64600" y="8105"/>
                      <a:pt x="64358" y="8347"/>
                    </a:cubicBezTo>
                    <a:lnTo>
                      <a:pt x="64358" y="8347"/>
                    </a:lnTo>
                    <a:cubicBezTo>
                      <a:pt x="64116" y="8589"/>
                      <a:pt x="63995" y="8710"/>
                      <a:pt x="63753" y="8952"/>
                    </a:cubicBezTo>
                    <a:cubicBezTo>
                      <a:pt x="63269" y="9194"/>
                      <a:pt x="62907" y="9557"/>
                      <a:pt x="62423" y="9799"/>
                    </a:cubicBezTo>
                    <a:cubicBezTo>
                      <a:pt x="62181" y="10041"/>
                      <a:pt x="61939" y="10283"/>
                      <a:pt x="61697" y="10404"/>
                    </a:cubicBezTo>
                    <a:lnTo>
                      <a:pt x="61697" y="10404"/>
                    </a:lnTo>
                    <a:cubicBezTo>
                      <a:pt x="61455" y="10646"/>
                      <a:pt x="61213" y="10767"/>
                      <a:pt x="60971" y="11009"/>
                    </a:cubicBezTo>
                    <a:lnTo>
                      <a:pt x="60971" y="11009"/>
                    </a:lnTo>
                    <a:cubicBezTo>
                      <a:pt x="60730" y="11251"/>
                      <a:pt x="60609" y="11493"/>
                      <a:pt x="60367" y="11735"/>
                    </a:cubicBezTo>
                    <a:lnTo>
                      <a:pt x="60367" y="11735"/>
                    </a:lnTo>
                    <a:cubicBezTo>
                      <a:pt x="60125" y="11976"/>
                      <a:pt x="60004" y="12218"/>
                      <a:pt x="59762" y="12340"/>
                    </a:cubicBezTo>
                    <a:lnTo>
                      <a:pt x="59762" y="12340"/>
                    </a:lnTo>
                    <a:cubicBezTo>
                      <a:pt x="59520" y="12581"/>
                      <a:pt x="59399" y="12823"/>
                      <a:pt x="59157" y="13066"/>
                    </a:cubicBezTo>
                    <a:lnTo>
                      <a:pt x="59157" y="13066"/>
                    </a:lnTo>
                    <a:cubicBezTo>
                      <a:pt x="58915" y="13307"/>
                      <a:pt x="58794" y="13549"/>
                      <a:pt x="58552" y="13791"/>
                    </a:cubicBezTo>
                    <a:cubicBezTo>
                      <a:pt x="57948" y="14517"/>
                      <a:pt x="57343" y="15122"/>
                      <a:pt x="56617" y="15848"/>
                    </a:cubicBezTo>
                    <a:cubicBezTo>
                      <a:pt x="56617" y="16331"/>
                      <a:pt x="56496" y="16936"/>
                      <a:pt x="55771" y="17057"/>
                    </a:cubicBezTo>
                    <a:cubicBezTo>
                      <a:pt x="55529" y="17300"/>
                      <a:pt x="55287" y="17541"/>
                      <a:pt x="55166" y="17783"/>
                    </a:cubicBezTo>
                    <a:cubicBezTo>
                      <a:pt x="54924" y="18025"/>
                      <a:pt x="54803" y="18267"/>
                      <a:pt x="54561" y="18509"/>
                    </a:cubicBezTo>
                    <a:cubicBezTo>
                      <a:pt x="54319" y="18751"/>
                      <a:pt x="54198" y="18872"/>
                      <a:pt x="53957" y="19114"/>
                    </a:cubicBezTo>
                    <a:cubicBezTo>
                      <a:pt x="53836" y="19598"/>
                      <a:pt x="53836" y="20203"/>
                      <a:pt x="53110" y="20324"/>
                    </a:cubicBezTo>
                    <a:lnTo>
                      <a:pt x="53110" y="20324"/>
                    </a:lnTo>
                    <a:cubicBezTo>
                      <a:pt x="52868" y="20566"/>
                      <a:pt x="52747" y="20808"/>
                      <a:pt x="52505" y="21049"/>
                    </a:cubicBezTo>
                    <a:lnTo>
                      <a:pt x="52505" y="21049"/>
                    </a:lnTo>
                    <a:cubicBezTo>
                      <a:pt x="52263" y="21291"/>
                      <a:pt x="52142" y="21534"/>
                      <a:pt x="51901" y="21775"/>
                    </a:cubicBezTo>
                    <a:cubicBezTo>
                      <a:pt x="51901" y="21775"/>
                      <a:pt x="51901" y="21775"/>
                      <a:pt x="51901" y="21775"/>
                    </a:cubicBezTo>
                    <a:cubicBezTo>
                      <a:pt x="51659" y="22017"/>
                      <a:pt x="51417" y="22259"/>
                      <a:pt x="51296" y="22501"/>
                    </a:cubicBezTo>
                    <a:cubicBezTo>
                      <a:pt x="51296" y="22501"/>
                      <a:pt x="51296" y="22501"/>
                      <a:pt x="51296" y="22501"/>
                    </a:cubicBezTo>
                    <a:cubicBezTo>
                      <a:pt x="51296" y="23106"/>
                      <a:pt x="51296" y="23590"/>
                      <a:pt x="50570" y="23832"/>
                    </a:cubicBezTo>
                    <a:cubicBezTo>
                      <a:pt x="50570" y="23832"/>
                      <a:pt x="50570" y="23832"/>
                      <a:pt x="50570" y="23832"/>
                    </a:cubicBezTo>
                    <a:cubicBezTo>
                      <a:pt x="50328" y="24074"/>
                      <a:pt x="50207" y="24437"/>
                      <a:pt x="49965" y="24679"/>
                    </a:cubicBezTo>
                    <a:lnTo>
                      <a:pt x="49965" y="24679"/>
                    </a:lnTo>
                    <a:cubicBezTo>
                      <a:pt x="49965" y="24800"/>
                      <a:pt x="49965" y="25042"/>
                      <a:pt x="49965" y="25163"/>
                    </a:cubicBezTo>
                    <a:cubicBezTo>
                      <a:pt x="49724" y="25404"/>
                      <a:pt x="49603" y="25647"/>
                      <a:pt x="49361" y="25888"/>
                    </a:cubicBezTo>
                    <a:cubicBezTo>
                      <a:pt x="48877" y="26493"/>
                      <a:pt x="48514" y="27219"/>
                      <a:pt x="48030" y="27824"/>
                    </a:cubicBezTo>
                    <a:cubicBezTo>
                      <a:pt x="46821" y="29639"/>
                      <a:pt x="45732" y="31574"/>
                      <a:pt x="44523" y="33389"/>
                    </a:cubicBezTo>
                    <a:cubicBezTo>
                      <a:pt x="41620" y="37986"/>
                      <a:pt x="38597" y="42462"/>
                      <a:pt x="35694" y="46938"/>
                    </a:cubicBezTo>
                    <a:cubicBezTo>
                      <a:pt x="32549" y="51777"/>
                      <a:pt x="29284" y="56495"/>
                      <a:pt x="26260" y="61334"/>
                    </a:cubicBezTo>
                    <a:cubicBezTo>
                      <a:pt x="20213" y="71012"/>
                      <a:pt x="14045" y="80811"/>
                      <a:pt x="7756" y="90368"/>
                    </a:cubicBezTo>
                    <a:cubicBezTo>
                      <a:pt x="5579" y="93634"/>
                      <a:pt x="3281" y="96900"/>
                      <a:pt x="1587" y="100529"/>
                    </a:cubicBezTo>
                    <a:cubicBezTo>
                      <a:pt x="499" y="102828"/>
                      <a:pt x="-106" y="105247"/>
                      <a:pt x="15" y="107909"/>
                    </a:cubicBezTo>
                    <a:cubicBezTo>
                      <a:pt x="15" y="110570"/>
                      <a:pt x="1104" y="112627"/>
                      <a:pt x="2918" y="114441"/>
                    </a:cubicBezTo>
                    <a:cubicBezTo>
                      <a:pt x="4611" y="116135"/>
                      <a:pt x="6667" y="116740"/>
                      <a:pt x="8965" y="116619"/>
                    </a:cubicBezTo>
                    <a:cubicBezTo>
                      <a:pt x="9207" y="116619"/>
                      <a:pt x="9449" y="116619"/>
                      <a:pt x="9691" y="116619"/>
                    </a:cubicBezTo>
                    <a:cubicBezTo>
                      <a:pt x="12714" y="116861"/>
                      <a:pt x="15133" y="115530"/>
                      <a:pt x="16948" y="113232"/>
                    </a:cubicBezTo>
                    <a:cubicBezTo>
                      <a:pt x="19487" y="109965"/>
                      <a:pt x="22148" y="106578"/>
                      <a:pt x="24446" y="103070"/>
                    </a:cubicBezTo>
                    <a:cubicBezTo>
                      <a:pt x="29405" y="95690"/>
                      <a:pt x="34122" y="88190"/>
                      <a:pt x="38959" y="80931"/>
                    </a:cubicBezTo>
                    <a:cubicBezTo>
                      <a:pt x="43797" y="73673"/>
                      <a:pt x="48514" y="66294"/>
                      <a:pt x="52989" y="58793"/>
                    </a:cubicBezTo>
                    <a:cubicBezTo>
                      <a:pt x="55650" y="54438"/>
                      <a:pt x="58190" y="50083"/>
                      <a:pt x="60850" y="45728"/>
                    </a:cubicBezTo>
                    <a:cubicBezTo>
                      <a:pt x="61939" y="44034"/>
                      <a:pt x="62665" y="42220"/>
                      <a:pt x="64842" y="41010"/>
                    </a:cubicBezTo>
                    <a:cubicBezTo>
                      <a:pt x="65446" y="41010"/>
                      <a:pt x="66293" y="41252"/>
                      <a:pt x="67140" y="41373"/>
                    </a:cubicBezTo>
                    <a:cubicBezTo>
                      <a:pt x="67140" y="41373"/>
                      <a:pt x="67261" y="41494"/>
                      <a:pt x="67382" y="41615"/>
                    </a:cubicBezTo>
                    <a:cubicBezTo>
                      <a:pt x="67382" y="43188"/>
                      <a:pt x="67623" y="44760"/>
                      <a:pt x="67382" y="46212"/>
                    </a:cubicBezTo>
                    <a:cubicBezTo>
                      <a:pt x="66898" y="48389"/>
                      <a:pt x="67019" y="50567"/>
                      <a:pt x="66898" y="52866"/>
                    </a:cubicBezTo>
                    <a:cubicBezTo>
                      <a:pt x="66898" y="56737"/>
                      <a:pt x="66898" y="60608"/>
                      <a:pt x="66898" y="64600"/>
                    </a:cubicBezTo>
                    <a:cubicBezTo>
                      <a:pt x="66898" y="114320"/>
                      <a:pt x="66898" y="164040"/>
                      <a:pt x="66898" y="213761"/>
                    </a:cubicBezTo>
                    <a:cubicBezTo>
                      <a:pt x="66898" y="227673"/>
                      <a:pt x="66898" y="241585"/>
                      <a:pt x="66898" y="255497"/>
                    </a:cubicBezTo>
                    <a:cubicBezTo>
                      <a:pt x="66898" y="259126"/>
                      <a:pt x="67623" y="262513"/>
                      <a:pt x="70526" y="265054"/>
                    </a:cubicBezTo>
                    <a:cubicBezTo>
                      <a:pt x="70647" y="265175"/>
                      <a:pt x="70768" y="265416"/>
                      <a:pt x="70768" y="265658"/>
                    </a:cubicBezTo>
                    <a:cubicBezTo>
                      <a:pt x="71494" y="265780"/>
                      <a:pt x="71856" y="266263"/>
                      <a:pt x="72098" y="266989"/>
                    </a:cubicBezTo>
                    <a:cubicBezTo>
                      <a:pt x="72219" y="267231"/>
                      <a:pt x="72582" y="267473"/>
                      <a:pt x="72703" y="267594"/>
                    </a:cubicBezTo>
                    <a:cubicBezTo>
                      <a:pt x="72945" y="267836"/>
                      <a:pt x="73187" y="267957"/>
                      <a:pt x="73429" y="268199"/>
                    </a:cubicBezTo>
                    <a:cubicBezTo>
                      <a:pt x="73429" y="268199"/>
                      <a:pt x="73429" y="268199"/>
                      <a:pt x="73429" y="268199"/>
                    </a:cubicBezTo>
                    <a:cubicBezTo>
                      <a:pt x="73671" y="268441"/>
                      <a:pt x="73913" y="268683"/>
                      <a:pt x="74154" y="268925"/>
                    </a:cubicBezTo>
                    <a:cubicBezTo>
                      <a:pt x="74275" y="268925"/>
                      <a:pt x="74517" y="268925"/>
                      <a:pt x="74638" y="268925"/>
                    </a:cubicBezTo>
                    <a:cubicBezTo>
                      <a:pt x="75727" y="268925"/>
                      <a:pt x="76815" y="268925"/>
                      <a:pt x="77904" y="269288"/>
                    </a:cubicBezTo>
                    <a:cubicBezTo>
                      <a:pt x="82137" y="270255"/>
                      <a:pt x="85765" y="269045"/>
                      <a:pt x="88910" y="266263"/>
                    </a:cubicBezTo>
                    <a:cubicBezTo>
                      <a:pt x="89756" y="265537"/>
                      <a:pt x="91087" y="264932"/>
                      <a:pt x="91208" y="263602"/>
                    </a:cubicBezTo>
                    <a:cubicBezTo>
                      <a:pt x="91208" y="263118"/>
                      <a:pt x="91208" y="262513"/>
                      <a:pt x="91812" y="262271"/>
                    </a:cubicBezTo>
                    <a:cubicBezTo>
                      <a:pt x="91812" y="259731"/>
                      <a:pt x="92054" y="257190"/>
                      <a:pt x="92054" y="254650"/>
                    </a:cubicBezTo>
                    <a:cubicBezTo>
                      <a:pt x="92054" y="217148"/>
                      <a:pt x="92054" y="179646"/>
                      <a:pt x="92054" y="142265"/>
                    </a:cubicBezTo>
                    <a:cubicBezTo>
                      <a:pt x="92054" y="140330"/>
                      <a:pt x="92417" y="138515"/>
                      <a:pt x="92901" y="136579"/>
                    </a:cubicBezTo>
                    <a:cubicBezTo>
                      <a:pt x="93506" y="135974"/>
                      <a:pt x="94110" y="135249"/>
                      <a:pt x="94715" y="134644"/>
                    </a:cubicBezTo>
                    <a:cubicBezTo>
                      <a:pt x="96650" y="133797"/>
                      <a:pt x="98464" y="133555"/>
                      <a:pt x="100400" y="133555"/>
                    </a:cubicBezTo>
                    <a:cubicBezTo>
                      <a:pt x="103181" y="133555"/>
                      <a:pt x="106084" y="135369"/>
                      <a:pt x="106084" y="139120"/>
                    </a:cubicBezTo>
                    <a:cubicBezTo>
                      <a:pt x="106084" y="144443"/>
                      <a:pt x="106084" y="149766"/>
                      <a:pt x="106084" y="155089"/>
                    </a:cubicBezTo>
                    <a:cubicBezTo>
                      <a:pt x="106084" y="175654"/>
                      <a:pt x="106084" y="196220"/>
                      <a:pt x="106084" y="216785"/>
                    </a:cubicBezTo>
                    <a:cubicBezTo>
                      <a:pt x="106930" y="226100"/>
                      <a:pt x="106447" y="235415"/>
                      <a:pt x="106568" y="244730"/>
                    </a:cubicBezTo>
                    <a:cubicBezTo>
                      <a:pt x="106568" y="249932"/>
                      <a:pt x="106568" y="255133"/>
                      <a:pt x="106568" y="260457"/>
                    </a:cubicBezTo>
                    <a:cubicBezTo>
                      <a:pt x="106568" y="260577"/>
                      <a:pt x="106689" y="260819"/>
                      <a:pt x="106568" y="260941"/>
                    </a:cubicBezTo>
                    <a:cubicBezTo>
                      <a:pt x="107414" y="261545"/>
                      <a:pt x="107172" y="262271"/>
                      <a:pt x="107172" y="263118"/>
                    </a:cubicBezTo>
                    <a:cubicBezTo>
                      <a:pt x="107172" y="263239"/>
                      <a:pt x="107172" y="263360"/>
                      <a:pt x="107172" y="263602"/>
                    </a:cubicBezTo>
                    <a:cubicBezTo>
                      <a:pt x="108019" y="263844"/>
                      <a:pt x="108503" y="264206"/>
                      <a:pt x="108382" y="265175"/>
                    </a:cubicBezTo>
                    <a:cubicBezTo>
                      <a:pt x="111526" y="269167"/>
                      <a:pt x="115759" y="270135"/>
                      <a:pt x="120476" y="269409"/>
                    </a:cubicBezTo>
                    <a:cubicBezTo>
                      <a:pt x="121081" y="269409"/>
                      <a:pt x="121807" y="269288"/>
                      <a:pt x="122411" y="269167"/>
                    </a:cubicBezTo>
                    <a:cubicBezTo>
                      <a:pt x="122895" y="269045"/>
                      <a:pt x="123379" y="268804"/>
                      <a:pt x="123742" y="268683"/>
                    </a:cubicBezTo>
                    <a:cubicBezTo>
                      <a:pt x="123863" y="268925"/>
                      <a:pt x="123984" y="268925"/>
                      <a:pt x="124105" y="269045"/>
                    </a:cubicBezTo>
                    <a:cubicBezTo>
                      <a:pt x="124105" y="269045"/>
                      <a:pt x="123984" y="269045"/>
                      <a:pt x="123742" y="268683"/>
                    </a:cubicBezTo>
                    <a:cubicBezTo>
                      <a:pt x="123984" y="268683"/>
                      <a:pt x="124105" y="268562"/>
                      <a:pt x="124346" y="268441"/>
                    </a:cubicBezTo>
                    <a:lnTo>
                      <a:pt x="124346" y="268441"/>
                    </a:lnTo>
                    <a:cubicBezTo>
                      <a:pt x="124588" y="268320"/>
                      <a:pt x="124709" y="268078"/>
                      <a:pt x="124951" y="267957"/>
                    </a:cubicBezTo>
                    <a:cubicBezTo>
                      <a:pt x="125193" y="267957"/>
                      <a:pt x="125435" y="267836"/>
                      <a:pt x="125677" y="267715"/>
                    </a:cubicBezTo>
                    <a:cubicBezTo>
                      <a:pt x="125919" y="267110"/>
                      <a:pt x="126403" y="266989"/>
                      <a:pt x="127007" y="266989"/>
                    </a:cubicBezTo>
                    <a:cubicBezTo>
                      <a:pt x="127007" y="266989"/>
                      <a:pt x="127007" y="266989"/>
                      <a:pt x="127007" y="266989"/>
                    </a:cubicBezTo>
                    <a:cubicBezTo>
                      <a:pt x="127249" y="266747"/>
                      <a:pt x="127491" y="266505"/>
                      <a:pt x="127733" y="266263"/>
                    </a:cubicBezTo>
                    <a:cubicBezTo>
                      <a:pt x="128338" y="265658"/>
                      <a:pt x="128942" y="264932"/>
                      <a:pt x="129547" y="264328"/>
                    </a:cubicBezTo>
                    <a:cubicBezTo>
                      <a:pt x="129668" y="263844"/>
                      <a:pt x="129668" y="263239"/>
                      <a:pt x="130394" y="262997"/>
                    </a:cubicBezTo>
                    <a:cubicBezTo>
                      <a:pt x="131240" y="259852"/>
                      <a:pt x="131966" y="256585"/>
                      <a:pt x="131603" y="253198"/>
                    </a:cubicBezTo>
                    <a:cubicBezTo>
                      <a:pt x="131603" y="252472"/>
                      <a:pt x="131482" y="251625"/>
                      <a:pt x="131361" y="250899"/>
                    </a:cubicBezTo>
                    <a:cubicBezTo>
                      <a:pt x="131119" y="249085"/>
                      <a:pt x="130998" y="247391"/>
                      <a:pt x="131361" y="245577"/>
                    </a:cubicBezTo>
                    <a:cubicBezTo>
                      <a:pt x="131482" y="244972"/>
                      <a:pt x="131603" y="244246"/>
                      <a:pt x="131603" y="243641"/>
                    </a:cubicBezTo>
                    <a:cubicBezTo>
                      <a:pt x="131603" y="242431"/>
                      <a:pt x="131240" y="241221"/>
                      <a:pt x="131240" y="240012"/>
                    </a:cubicBezTo>
                    <a:cubicBezTo>
                      <a:pt x="131240" y="238923"/>
                      <a:pt x="131603" y="237956"/>
                      <a:pt x="131240" y="236746"/>
                    </a:cubicBezTo>
                    <a:cubicBezTo>
                      <a:pt x="130998" y="235778"/>
                      <a:pt x="130998" y="234689"/>
                      <a:pt x="131240" y="233721"/>
                    </a:cubicBezTo>
                    <a:cubicBezTo>
                      <a:pt x="131845" y="231544"/>
                      <a:pt x="131603" y="229366"/>
                      <a:pt x="131603" y="227068"/>
                    </a:cubicBezTo>
                    <a:cubicBezTo>
                      <a:pt x="131603" y="171178"/>
                      <a:pt x="131603" y="115409"/>
                      <a:pt x="131603" y="59519"/>
                    </a:cubicBezTo>
                    <a:cubicBezTo>
                      <a:pt x="131603" y="56253"/>
                      <a:pt x="131603" y="53107"/>
                      <a:pt x="131603" y="49841"/>
                    </a:cubicBezTo>
                    <a:cubicBezTo>
                      <a:pt x="131603" y="48753"/>
                      <a:pt x="131603" y="47664"/>
                      <a:pt x="131603" y="46454"/>
                    </a:cubicBezTo>
                    <a:cubicBezTo>
                      <a:pt x="131603" y="46212"/>
                      <a:pt x="131603" y="45970"/>
                      <a:pt x="131603" y="45728"/>
                    </a:cubicBezTo>
                    <a:cubicBezTo>
                      <a:pt x="131482" y="45365"/>
                      <a:pt x="131240" y="45124"/>
                      <a:pt x="131240" y="44760"/>
                    </a:cubicBezTo>
                    <a:cubicBezTo>
                      <a:pt x="130998" y="43793"/>
                      <a:pt x="130998" y="42825"/>
                      <a:pt x="131724" y="41978"/>
                    </a:cubicBezTo>
                    <a:cubicBezTo>
                      <a:pt x="132450" y="41131"/>
                      <a:pt x="133296" y="40889"/>
                      <a:pt x="134627" y="41010"/>
                    </a:cubicBezTo>
                    <a:cubicBezTo>
                      <a:pt x="135715" y="41736"/>
                      <a:pt x="136562" y="42825"/>
                      <a:pt x="137288" y="44034"/>
                    </a:cubicBezTo>
                    <a:cubicBezTo>
                      <a:pt x="140795" y="50204"/>
                      <a:pt x="144302" y="56253"/>
                      <a:pt x="147931" y="62423"/>
                    </a:cubicBezTo>
                    <a:cubicBezTo>
                      <a:pt x="150229" y="66173"/>
                      <a:pt x="152527" y="69923"/>
                      <a:pt x="154946" y="73673"/>
                    </a:cubicBezTo>
                    <a:cubicBezTo>
                      <a:pt x="159662" y="81295"/>
                      <a:pt x="164500" y="88795"/>
                      <a:pt x="169217" y="96416"/>
                    </a:cubicBezTo>
                    <a:cubicBezTo>
                      <a:pt x="171394" y="99803"/>
                      <a:pt x="173692" y="103191"/>
                      <a:pt x="175869" y="106699"/>
                    </a:cubicBezTo>
                    <a:cubicBezTo>
                      <a:pt x="176957" y="108393"/>
                      <a:pt x="178046" y="110207"/>
                      <a:pt x="179014" y="112022"/>
                    </a:cubicBezTo>
                    <a:cubicBezTo>
                      <a:pt x="179255" y="112506"/>
                      <a:pt x="179497" y="112989"/>
                      <a:pt x="179860" y="113474"/>
                    </a:cubicBezTo>
                    <a:cubicBezTo>
                      <a:pt x="180223" y="113957"/>
                      <a:pt x="180707" y="114441"/>
                      <a:pt x="180707" y="114441"/>
                    </a:cubicBezTo>
                    <a:cubicBezTo>
                      <a:pt x="182642" y="115409"/>
                      <a:pt x="183851" y="116014"/>
                      <a:pt x="185061" y="116740"/>
                    </a:cubicBezTo>
                    <a:cubicBezTo>
                      <a:pt x="185061" y="116740"/>
                      <a:pt x="185303" y="116740"/>
                      <a:pt x="185424" y="116740"/>
                    </a:cubicBezTo>
                    <a:cubicBezTo>
                      <a:pt x="188689" y="117828"/>
                      <a:pt x="191471" y="116740"/>
                      <a:pt x="193769" y="114320"/>
                    </a:cubicBezTo>
                    <a:cubicBezTo>
                      <a:pt x="194615" y="113474"/>
                      <a:pt x="195462" y="112627"/>
                      <a:pt x="196430" y="111780"/>
                    </a:cubicBezTo>
                    <a:cubicBezTo>
                      <a:pt x="196792" y="110691"/>
                      <a:pt x="197155" y="109602"/>
                      <a:pt x="197397" y="108514"/>
                    </a:cubicBezTo>
                    <a:cubicBezTo>
                      <a:pt x="197155" y="108150"/>
                      <a:pt x="197397" y="107909"/>
                      <a:pt x="197760" y="107788"/>
                    </a:cubicBezTo>
                    <a:cubicBezTo>
                      <a:pt x="197760" y="106820"/>
                      <a:pt x="197760" y="105852"/>
                      <a:pt x="197760" y="104884"/>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grpSp>
      <p:sp>
        <p:nvSpPr>
          <p:cNvPr id="1330" name="Google Shape;1330;p45"/>
          <p:cNvSpPr txBox="1"/>
          <p:nvPr/>
        </p:nvSpPr>
        <p:spPr>
          <a:xfrm>
            <a:off x="-12191" y="770022"/>
            <a:ext cx="2442900" cy="523500"/>
          </a:xfrm>
          <a:prstGeom prst="rect">
            <a:avLst/>
          </a:prstGeom>
          <a:solidFill>
            <a:srgbClr val="F3745D"/>
          </a:solidFill>
          <a:ln>
            <a:noFill/>
          </a:ln>
        </p:spPr>
        <p:txBody>
          <a:bodyPr spcFirstLastPara="1" wrap="square" lIns="91425" tIns="45700" rIns="91425" bIns="45700" anchor="b" anchorCtr="0">
            <a:noAutofit/>
          </a:bodyPr>
          <a:lstStyle/>
          <a:p>
            <a:pPr marL="365125" marR="0" lvl="0" indent="0" algn="l" rtl="0">
              <a:lnSpc>
                <a:spcPct val="142400"/>
              </a:lnSpc>
              <a:spcBef>
                <a:spcPts val="0"/>
              </a:spcBef>
              <a:spcAft>
                <a:spcPts val="0"/>
              </a:spcAft>
              <a:buClr>
                <a:schemeClr val="lt1"/>
              </a:buClr>
              <a:buSzPts val="2500"/>
              <a:buFont typeface="Arial"/>
              <a:buNone/>
            </a:pPr>
            <a:r>
              <a:rPr lang="en-GB" sz="2500" b="1" i="0" u="none" strike="noStrike" cap="none">
                <a:solidFill>
                  <a:schemeClr val="lt1"/>
                </a:solidFill>
                <a:latin typeface="Calibri"/>
                <a:ea typeface="Calibri"/>
                <a:cs typeface="Calibri"/>
                <a:sym typeface="Calibri"/>
              </a:rPr>
              <a:t>3.6 Bien-être</a:t>
            </a:r>
            <a:endParaRPr sz="2500" b="1" i="0" u="none" strike="noStrike" cap="none">
              <a:solidFill>
                <a:schemeClr val="lt1"/>
              </a:solidFill>
              <a:latin typeface="Calibri"/>
              <a:ea typeface="Calibri"/>
              <a:cs typeface="Calibri"/>
              <a:sym typeface="Calibri"/>
            </a:endParaRPr>
          </a:p>
        </p:txBody>
      </p:sp>
      <p:sp>
        <p:nvSpPr>
          <p:cNvPr id="1331" name="Google Shape;1331;p45"/>
          <p:cNvSpPr txBox="1"/>
          <p:nvPr/>
        </p:nvSpPr>
        <p:spPr>
          <a:xfrm>
            <a:off x="682245" y="8736821"/>
            <a:ext cx="6331200" cy="1379100"/>
          </a:xfrm>
          <a:prstGeom prst="rect">
            <a:avLst/>
          </a:prstGeom>
          <a:noFill/>
          <a:ln>
            <a:noFill/>
          </a:ln>
        </p:spPr>
        <p:txBody>
          <a:bodyPr spcFirstLastPara="1" wrap="square" lIns="91425" tIns="45700" rIns="91425" bIns="45700" anchor="t" anchorCtr="0">
            <a:noAutofit/>
          </a:bodyPr>
          <a:lstStyle/>
          <a:p>
            <a:pPr marL="0" marR="0" lvl="0" indent="0" algn="l" rtl="0">
              <a:lnSpc>
                <a:spcPct val="97391"/>
              </a:lnSpc>
              <a:spcBef>
                <a:spcPts val="0"/>
              </a:spcBef>
              <a:spcAft>
                <a:spcPts val="0"/>
              </a:spcAft>
              <a:buClr>
                <a:srgbClr val="F3745D"/>
              </a:buClr>
              <a:buSzPts val="1150"/>
              <a:buFont typeface="Arial"/>
              <a:buNone/>
            </a:pPr>
            <a:r>
              <a:rPr lang="en-GB" sz="1050" b="0" i="0" u="none" strike="noStrike" cap="none">
                <a:solidFill>
                  <a:srgbClr val="123240"/>
                </a:solidFill>
                <a:latin typeface="Calibri"/>
                <a:ea typeface="Calibri"/>
                <a:cs typeface="Calibri"/>
                <a:sym typeface="Calibri"/>
              </a:rPr>
              <a:t>Pour les migrants et les réfugiés, il est essentiel de comprendre les services de santé mentale dans leur nouvelle communauté pour assurer leur bien-être et leur intégration réussie. Nombre d’entre eux peuvent être confrontés au stress, aux traumatismes ou aux difficultés d’adaptation culturelle qui affectent leur santé mentale. Fournir des informations claires sur les ressources locales en matière de santé mentale, telles que les services de conseil, les groupes de soutien ou les programmes de bien-être, permet aux individus de demander de l’aide en cas de besoin.</a:t>
            </a:r>
            <a:endParaRPr sz="1300" b="0" i="0" u="none" strike="noStrike" cap="none">
              <a:solidFill>
                <a:srgbClr val="000000"/>
              </a:solidFill>
              <a:latin typeface="Arial"/>
              <a:ea typeface="Arial"/>
              <a:cs typeface="Arial"/>
              <a:sym typeface="Arial"/>
            </a:endParaRPr>
          </a:p>
          <a:p>
            <a:pPr marL="0" marR="0" lvl="0" indent="0" algn="l" rtl="0">
              <a:lnSpc>
                <a:spcPct val="97391"/>
              </a:lnSpc>
              <a:spcBef>
                <a:spcPts val="0"/>
              </a:spcBef>
              <a:spcAft>
                <a:spcPts val="0"/>
              </a:spcAft>
              <a:buClr>
                <a:srgbClr val="F3745D"/>
              </a:buClr>
              <a:buSzPts val="1150"/>
              <a:buFont typeface="Arial"/>
              <a:buNone/>
            </a:pPr>
            <a:endParaRPr sz="1050" b="0" i="0" u="none" strike="noStrike" cap="none">
              <a:solidFill>
                <a:srgbClr val="123240"/>
              </a:solidFill>
              <a:latin typeface="Calibri"/>
              <a:ea typeface="Calibri"/>
              <a:cs typeface="Calibri"/>
              <a:sym typeface="Calibri"/>
            </a:endParaRPr>
          </a:p>
          <a:p>
            <a:pPr marL="0" marR="0" lvl="0" indent="0" algn="l" rtl="0">
              <a:lnSpc>
                <a:spcPct val="97391"/>
              </a:lnSpc>
              <a:spcBef>
                <a:spcPts val="0"/>
              </a:spcBef>
              <a:spcAft>
                <a:spcPts val="0"/>
              </a:spcAft>
              <a:buClr>
                <a:srgbClr val="F3745D"/>
              </a:buClr>
              <a:buSzPts val="1150"/>
              <a:buFont typeface="Arial"/>
              <a:buNone/>
            </a:pPr>
            <a:r>
              <a:rPr lang="en-GB" sz="1050" b="0" i="0" u="none" strike="noStrike" cap="none">
                <a:solidFill>
                  <a:srgbClr val="123240"/>
                </a:solidFill>
                <a:latin typeface="Calibri"/>
                <a:ea typeface="Calibri"/>
                <a:cs typeface="Calibri"/>
                <a:sym typeface="Calibri"/>
              </a:rPr>
              <a:t>Éduquer les participants sur les perceptions culturelles de la santé mentale dans leur nouvelle communauté favorise également une meilleure compréhension, réduit la stigmatisation et encourage des stratégies d’adaptation positives à mesure qu’ils s’adaptent à leur nouvel environnement.</a:t>
            </a:r>
            <a:endParaRPr sz="1050" b="0" i="0" u="none" strike="noStrike" cap="none">
              <a:solidFill>
                <a:srgbClr val="123240"/>
              </a:solidFill>
              <a:latin typeface="Calibri"/>
              <a:ea typeface="Calibri"/>
              <a:cs typeface="Calibri"/>
              <a:sym typeface="Calibri"/>
            </a:endParaRPr>
          </a:p>
        </p:txBody>
      </p:sp>
      <p:grpSp>
        <p:nvGrpSpPr>
          <p:cNvPr id="1332" name="Google Shape;1332;p45"/>
          <p:cNvGrpSpPr/>
          <p:nvPr/>
        </p:nvGrpSpPr>
        <p:grpSpPr>
          <a:xfrm>
            <a:off x="0" y="8276504"/>
            <a:ext cx="7048500" cy="375600"/>
            <a:chOff x="279400" y="7969291"/>
            <a:chExt cx="7048500" cy="375600"/>
          </a:xfrm>
        </p:grpSpPr>
        <p:cxnSp>
          <p:nvCxnSpPr>
            <p:cNvPr id="1333" name="Google Shape;1333;p45"/>
            <p:cNvCxnSpPr/>
            <p:nvPr/>
          </p:nvCxnSpPr>
          <p:spPr>
            <a:xfrm>
              <a:off x="279400" y="8172742"/>
              <a:ext cx="7048500" cy="0"/>
            </a:xfrm>
            <a:prstGeom prst="straightConnector1">
              <a:avLst/>
            </a:prstGeom>
            <a:noFill/>
            <a:ln w="9525" cap="flat" cmpd="sng">
              <a:solidFill>
                <a:srgbClr val="50B4D9"/>
              </a:solidFill>
              <a:prstDash val="solid"/>
              <a:miter lim="800000"/>
              <a:headEnd type="none" w="sm" len="sm"/>
              <a:tailEnd type="none" w="sm" len="sm"/>
            </a:ln>
          </p:spPr>
        </p:cxnSp>
        <p:sp>
          <p:nvSpPr>
            <p:cNvPr id="1334" name="Google Shape;1334;p45"/>
            <p:cNvSpPr/>
            <p:nvPr/>
          </p:nvSpPr>
          <p:spPr>
            <a:xfrm>
              <a:off x="477399" y="7969291"/>
              <a:ext cx="375600" cy="375600"/>
            </a:xfrm>
            <a:prstGeom prst="ellipse">
              <a:avLst/>
            </a:prstGeom>
            <a:solidFill>
              <a:srgbClr val="F3745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83"/>
                <a:buFont typeface="Arial"/>
                <a:buNone/>
              </a:pPr>
              <a:endParaRPr sz="1283" b="0" i="0" u="none" strike="noStrike" cap="none">
                <a:solidFill>
                  <a:srgbClr val="F3745D"/>
                </a:solidFill>
                <a:latin typeface="Century Schoolbook"/>
                <a:ea typeface="Century Schoolbook"/>
                <a:cs typeface="Century Schoolbook"/>
                <a:sym typeface="Century Schoolbook"/>
              </a:endParaRPr>
            </a:p>
          </p:txBody>
        </p:sp>
        <p:sp>
          <p:nvSpPr>
            <p:cNvPr id="1335" name="Google Shape;1335;p45"/>
            <p:cNvSpPr txBox="1"/>
            <p:nvPr/>
          </p:nvSpPr>
          <p:spPr>
            <a:xfrm>
              <a:off x="447104" y="7990007"/>
              <a:ext cx="449400" cy="351000"/>
            </a:xfrm>
            <a:prstGeom prst="rect">
              <a:avLst/>
            </a:prstGeom>
            <a:noFill/>
            <a:ln>
              <a:noFill/>
            </a:ln>
          </p:spPr>
          <p:txBody>
            <a:bodyPr spcFirstLastPara="1" wrap="square" lIns="91425" tIns="45700" rIns="91425" bIns="45700" anchor="b" anchorCtr="0">
              <a:noAutofit/>
            </a:bodyPr>
            <a:lstStyle/>
            <a:p>
              <a:pPr marL="0" marR="0" lvl="0" indent="0" algn="ctr" rtl="0">
                <a:lnSpc>
                  <a:spcPct val="86000"/>
                </a:lnSpc>
                <a:spcBef>
                  <a:spcPts val="0"/>
                </a:spcBef>
                <a:spcAft>
                  <a:spcPts val="0"/>
                </a:spcAft>
                <a:buClr>
                  <a:schemeClr val="lt1"/>
                </a:buClr>
                <a:buSzPts val="2000"/>
                <a:buFont typeface="Arial"/>
                <a:buNone/>
              </a:pPr>
              <a:r>
                <a:rPr lang="en-GB" sz="2000" b="1" i="0" u="none" strike="noStrike" cap="none">
                  <a:solidFill>
                    <a:schemeClr val="lt1"/>
                  </a:solidFill>
                  <a:latin typeface="Calibri"/>
                  <a:ea typeface="Calibri"/>
                  <a:cs typeface="Calibri"/>
                  <a:sym typeface="Calibri"/>
                </a:rPr>
                <a:t>01</a:t>
              </a:r>
              <a:endParaRPr sz="2000" b="0" i="0" u="none" strike="noStrike" cap="none">
                <a:solidFill>
                  <a:schemeClr val="lt1"/>
                </a:solidFill>
                <a:latin typeface="Calibri"/>
                <a:ea typeface="Calibri"/>
                <a:cs typeface="Calibri"/>
                <a:sym typeface="Calibri"/>
              </a:endParaRPr>
            </a:p>
          </p:txBody>
        </p:sp>
      </p:grpSp>
      <p:sp>
        <p:nvSpPr>
          <p:cNvPr id="1336" name="Google Shape;1336;p45"/>
          <p:cNvSpPr txBox="1"/>
          <p:nvPr/>
        </p:nvSpPr>
        <p:spPr>
          <a:xfrm>
            <a:off x="682246" y="8359013"/>
            <a:ext cx="6193200" cy="331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50B4D9"/>
              </a:buClr>
              <a:buSzPts val="1700"/>
              <a:buFont typeface="Arial"/>
              <a:buNone/>
            </a:pPr>
            <a:r>
              <a:rPr lang="en-GB" sz="1700" b="1" i="0" u="none" strike="noStrike" cap="none">
                <a:solidFill>
                  <a:srgbClr val="50B4D9"/>
                </a:solidFill>
                <a:latin typeface="Calibri"/>
                <a:ea typeface="Calibri"/>
                <a:cs typeface="Calibri"/>
                <a:sym typeface="Calibri"/>
              </a:rPr>
              <a:t>Comprendre la santé mentale et les soutiens dans la communauté</a:t>
            </a:r>
            <a:endParaRPr sz="1400" b="0" i="0" u="none" strike="noStrike" cap="none">
              <a:solidFill>
                <a:srgbClr val="000000"/>
              </a:solidFill>
              <a:latin typeface="Arial"/>
              <a:ea typeface="Arial"/>
              <a:cs typeface="Arial"/>
              <a:sym typeface="Arial"/>
            </a:endParaRPr>
          </a:p>
          <a:p>
            <a:pPr marL="0" marR="0" lvl="0" indent="0" algn="l" rtl="0">
              <a:lnSpc>
                <a:spcPct val="80000"/>
              </a:lnSpc>
              <a:spcBef>
                <a:spcPts val="0"/>
              </a:spcBef>
              <a:spcAft>
                <a:spcPts val="0"/>
              </a:spcAft>
              <a:buClr>
                <a:srgbClr val="0C2D45"/>
              </a:buClr>
              <a:buSzPts val="1700"/>
              <a:buFont typeface="Arial"/>
              <a:buNone/>
            </a:pPr>
            <a:endParaRPr sz="1700" b="1" i="0" u="none" strike="noStrike" cap="none">
              <a:solidFill>
                <a:srgbClr val="50B4D9"/>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340"/>
        <p:cNvGrpSpPr/>
        <p:nvPr/>
      </p:nvGrpSpPr>
      <p:grpSpPr>
        <a:xfrm>
          <a:off x="0" y="0"/>
          <a:ext cx="0" cy="0"/>
          <a:chOff x="0" y="0"/>
          <a:chExt cx="0" cy="0"/>
        </a:xfrm>
      </p:grpSpPr>
      <p:sp>
        <p:nvSpPr>
          <p:cNvPr id="1341" name="Google Shape;1341;p46"/>
          <p:cNvSpPr/>
          <p:nvPr/>
        </p:nvSpPr>
        <p:spPr>
          <a:xfrm>
            <a:off x="0" y="2509284"/>
            <a:ext cx="7559700" cy="1275900"/>
          </a:xfrm>
          <a:prstGeom prst="rect">
            <a:avLst/>
          </a:prstGeom>
          <a:solidFill>
            <a:srgbClr val="50B4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83"/>
              <a:buFont typeface="Arial"/>
              <a:buNone/>
            </a:pPr>
            <a:endParaRPr sz="1283" b="0" i="0" u="none" strike="noStrike" cap="none">
              <a:solidFill>
                <a:schemeClr val="lt1"/>
              </a:solidFill>
              <a:latin typeface="Century Schoolbook"/>
              <a:ea typeface="Century Schoolbook"/>
              <a:cs typeface="Century Schoolbook"/>
              <a:sym typeface="Century Schoolbook"/>
            </a:endParaRPr>
          </a:p>
        </p:txBody>
      </p:sp>
      <p:sp>
        <p:nvSpPr>
          <p:cNvPr id="1342" name="Google Shape;1342;p46"/>
          <p:cNvSpPr txBox="1">
            <a:spLocks noGrp="1"/>
          </p:cNvSpPr>
          <p:nvPr>
            <p:ph type="sldNum" idx="12"/>
          </p:nvPr>
        </p:nvSpPr>
        <p:spPr>
          <a:xfrm>
            <a:off x="7134555" y="10425219"/>
            <a:ext cx="357600" cy="266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800"/>
              <a:buNone/>
            </a:pPr>
            <a:fld id="{00000000-1234-1234-1234-123412341234}" type="slidenum">
              <a:rPr lang="en-GB"/>
              <a:t>32</a:t>
            </a:fld>
            <a:endParaRPr/>
          </a:p>
        </p:txBody>
      </p:sp>
      <p:sp>
        <p:nvSpPr>
          <p:cNvPr id="1343" name="Google Shape;1343;p46"/>
          <p:cNvSpPr txBox="1"/>
          <p:nvPr/>
        </p:nvSpPr>
        <p:spPr>
          <a:xfrm>
            <a:off x="682245" y="864203"/>
            <a:ext cx="6452400" cy="1379100"/>
          </a:xfrm>
          <a:prstGeom prst="rect">
            <a:avLst/>
          </a:prstGeom>
          <a:noFill/>
          <a:ln>
            <a:noFill/>
          </a:ln>
        </p:spPr>
        <p:txBody>
          <a:bodyPr spcFirstLastPara="1" wrap="square" lIns="91425" tIns="45700" rIns="91425" bIns="45700" anchor="t" anchorCtr="0">
            <a:noAutofit/>
          </a:bodyPr>
          <a:lstStyle/>
          <a:p>
            <a:pPr marL="0" marR="0" lvl="0" indent="0" algn="l" rtl="0">
              <a:lnSpc>
                <a:spcPct val="99130"/>
              </a:lnSpc>
              <a:spcBef>
                <a:spcPts val="0"/>
              </a:spcBef>
              <a:spcAft>
                <a:spcPts val="0"/>
              </a:spcAft>
              <a:buClr>
                <a:srgbClr val="F3745D"/>
              </a:buClr>
              <a:buSzPts val="1150"/>
              <a:buFont typeface="Arial"/>
              <a:buNone/>
            </a:pPr>
            <a:r>
              <a:rPr lang="en-GB" sz="950" b="0" i="0" u="none" strike="noStrike" cap="none">
                <a:solidFill>
                  <a:srgbClr val="123240"/>
                </a:solidFill>
                <a:latin typeface="Calibri"/>
                <a:ea typeface="Calibri"/>
                <a:cs typeface="Calibri"/>
                <a:sym typeface="Calibri"/>
              </a:rPr>
              <a:t>L’accompagnement émotionnel et social consiste à fournir les structures de soutien nécessaires pour aider les migrants et les réfugiés à s’adapter à leur nouvelle communauté. Il s’agit notamment de leur apporter un soutien émotionnel, de favoriser un sentiment d’appartenance et de créer des réseaux sociaux. L’accompagnement émotionnel et social joue un rôle essentiel dans l’apprentissage des langues et la sensibilisation culturelle en offrant un environnement favorable dans lequel les migrants et les réfugiés se sentent à l’aise et en confiance pour s’engager dans de nouvelles langues et cultures.</a:t>
            </a:r>
            <a:endParaRPr sz="1200" b="0" i="0" u="none" strike="noStrike" cap="none">
              <a:solidFill>
                <a:srgbClr val="000000"/>
              </a:solidFill>
              <a:latin typeface="Arial"/>
              <a:ea typeface="Arial"/>
              <a:cs typeface="Arial"/>
              <a:sym typeface="Arial"/>
            </a:endParaRPr>
          </a:p>
          <a:p>
            <a:pPr marL="0" marR="0" lvl="0" indent="0" algn="l" rtl="0">
              <a:lnSpc>
                <a:spcPct val="99130"/>
              </a:lnSpc>
              <a:spcBef>
                <a:spcPts val="0"/>
              </a:spcBef>
              <a:spcAft>
                <a:spcPts val="0"/>
              </a:spcAft>
              <a:buClr>
                <a:srgbClr val="F3745D"/>
              </a:buClr>
              <a:buSzPts val="1150"/>
              <a:buFont typeface="Arial"/>
              <a:buNone/>
            </a:pPr>
            <a:endParaRPr sz="950" b="0" i="0" u="none" strike="noStrike" cap="none">
              <a:solidFill>
                <a:srgbClr val="123240"/>
              </a:solidFill>
              <a:latin typeface="Calibri"/>
              <a:ea typeface="Calibri"/>
              <a:cs typeface="Calibri"/>
              <a:sym typeface="Calibri"/>
            </a:endParaRPr>
          </a:p>
          <a:p>
            <a:pPr marL="0" marR="0" lvl="0" indent="0" algn="l" rtl="0">
              <a:lnSpc>
                <a:spcPct val="99130"/>
              </a:lnSpc>
              <a:spcBef>
                <a:spcPts val="0"/>
              </a:spcBef>
              <a:spcAft>
                <a:spcPts val="0"/>
              </a:spcAft>
              <a:buClr>
                <a:srgbClr val="F3745D"/>
              </a:buClr>
              <a:buSzPts val="1150"/>
              <a:buFont typeface="Arial"/>
              <a:buNone/>
            </a:pPr>
            <a:r>
              <a:rPr lang="en-GB" sz="950" b="0" i="0" u="none" strike="noStrike" cap="none">
                <a:solidFill>
                  <a:srgbClr val="123240"/>
                </a:solidFill>
                <a:latin typeface="Calibri"/>
                <a:ea typeface="Calibri"/>
                <a:cs typeface="Calibri"/>
                <a:sym typeface="Calibri"/>
              </a:rPr>
              <a:t>Le soutien émotionnel réduit l’anxiété et favorise un état d’esprit positif, essentiel pour assimiler de nouvelles informations. Les réseaux sociaux, comme les réseaux communautaires ou les groupes de pairs, offrent des opportunités concrètes de pratique linguistique et d’échange culturel. Ces structures créent des espaces sûrs pour faire des erreurs et apprendre par l’interaction, améliorant ainsi à la fois la maîtrise de la langue et l’intégration culturelle.</a:t>
            </a:r>
            <a:endParaRPr sz="1200" b="0" i="0" u="none" strike="noStrike" cap="none">
              <a:solidFill>
                <a:srgbClr val="000000"/>
              </a:solidFill>
              <a:latin typeface="Arial"/>
              <a:ea typeface="Arial"/>
              <a:cs typeface="Arial"/>
              <a:sym typeface="Arial"/>
            </a:endParaRPr>
          </a:p>
          <a:p>
            <a:pPr marL="0" marR="0" lvl="0" indent="0" algn="l" rtl="0">
              <a:lnSpc>
                <a:spcPct val="99130"/>
              </a:lnSpc>
              <a:spcBef>
                <a:spcPts val="0"/>
              </a:spcBef>
              <a:spcAft>
                <a:spcPts val="0"/>
              </a:spcAft>
              <a:buClr>
                <a:srgbClr val="F3745D"/>
              </a:buClr>
              <a:buSzPts val="1150"/>
              <a:buFont typeface="Arial"/>
              <a:buNone/>
            </a:pPr>
            <a:endParaRPr sz="950" b="0" i="0" u="none" strike="noStrike" cap="none">
              <a:solidFill>
                <a:srgbClr val="123240"/>
              </a:solidFill>
              <a:latin typeface="Calibri"/>
              <a:ea typeface="Calibri"/>
              <a:cs typeface="Calibri"/>
              <a:sym typeface="Calibri"/>
            </a:endParaRPr>
          </a:p>
          <a:p>
            <a:pPr marL="0" marR="0" lvl="0" indent="0" algn="l" rtl="0">
              <a:lnSpc>
                <a:spcPct val="99130"/>
              </a:lnSpc>
              <a:spcBef>
                <a:spcPts val="0"/>
              </a:spcBef>
              <a:spcAft>
                <a:spcPts val="0"/>
              </a:spcAft>
              <a:buClr>
                <a:srgbClr val="F3745D"/>
              </a:buClr>
              <a:buSzPts val="1150"/>
              <a:buFont typeface="Arial"/>
              <a:buNone/>
            </a:pPr>
            <a:endParaRPr sz="950" b="0" i="0" u="none" strike="noStrike" cap="none">
              <a:solidFill>
                <a:srgbClr val="123240"/>
              </a:solidFill>
              <a:latin typeface="Calibri"/>
              <a:ea typeface="Calibri"/>
              <a:cs typeface="Calibri"/>
              <a:sym typeface="Calibri"/>
            </a:endParaRPr>
          </a:p>
        </p:txBody>
      </p:sp>
      <p:grpSp>
        <p:nvGrpSpPr>
          <p:cNvPr id="1344" name="Google Shape;1344;p46"/>
          <p:cNvGrpSpPr/>
          <p:nvPr/>
        </p:nvGrpSpPr>
        <p:grpSpPr>
          <a:xfrm>
            <a:off x="0" y="403886"/>
            <a:ext cx="7048500" cy="375600"/>
            <a:chOff x="279400" y="7969291"/>
            <a:chExt cx="7048500" cy="375600"/>
          </a:xfrm>
        </p:grpSpPr>
        <p:cxnSp>
          <p:nvCxnSpPr>
            <p:cNvPr id="1345" name="Google Shape;1345;p46"/>
            <p:cNvCxnSpPr/>
            <p:nvPr/>
          </p:nvCxnSpPr>
          <p:spPr>
            <a:xfrm>
              <a:off x="279400" y="8172742"/>
              <a:ext cx="7048500" cy="0"/>
            </a:xfrm>
            <a:prstGeom prst="straightConnector1">
              <a:avLst/>
            </a:prstGeom>
            <a:noFill/>
            <a:ln w="9525" cap="flat" cmpd="sng">
              <a:solidFill>
                <a:srgbClr val="50B4D9"/>
              </a:solidFill>
              <a:prstDash val="solid"/>
              <a:miter lim="800000"/>
              <a:headEnd type="none" w="sm" len="sm"/>
              <a:tailEnd type="none" w="sm" len="sm"/>
            </a:ln>
          </p:spPr>
        </p:cxnSp>
        <p:sp>
          <p:nvSpPr>
            <p:cNvPr id="1346" name="Google Shape;1346;p46"/>
            <p:cNvSpPr/>
            <p:nvPr/>
          </p:nvSpPr>
          <p:spPr>
            <a:xfrm>
              <a:off x="477399" y="7969291"/>
              <a:ext cx="375600" cy="375600"/>
            </a:xfrm>
            <a:prstGeom prst="ellipse">
              <a:avLst/>
            </a:prstGeom>
            <a:solidFill>
              <a:srgbClr val="F3745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83"/>
                <a:buFont typeface="Arial"/>
                <a:buNone/>
              </a:pPr>
              <a:endParaRPr sz="1283" b="0" i="0" u="none" strike="noStrike" cap="none">
                <a:solidFill>
                  <a:srgbClr val="F3745D"/>
                </a:solidFill>
                <a:latin typeface="Century Schoolbook"/>
                <a:ea typeface="Century Schoolbook"/>
                <a:cs typeface="Century Schoolbook"/>
                <a:sym typeface="Century Schoolbook"/>
              </a:endParaRPr>
            </a:p>
          </p:txBody>
        </p:sp>
        <p:sp>
          <p:nvSpPr>
            <p:cNvPr id="1347" name="Google Shape;1347;p46"/>
            <p:cNvSpPr txBox="1"/>
            <p:nvPr/>
          </p:nvSpPr>
          <p:spPr>
            <a:xfrm>
              <a:off x="447104" y="7990007"/>
              <a:ext cx="449400" cy="351000"/>
            </a:xfrm>
            <a:prstGeom prst="rect">
              <a:avLst/>
            </a:prstGeom>
            <a:noFill/>
            <a:ln>
              <a:noFill/>
            </a:ln>
          </p:spPr>
          <p:txBody>
            <a:bodyPr spcFirstLastPara="1" wrap="square" lIns="91425" tIns="45700" rIns="91425" bIns="45700" anchor="b" anchorCtr="0">
              <a:noAutofit/>
            </a:bodyPr>
            <a:lstStyle/>
            <a:p>
              <a:pPr marL="0" marR="0" lvl="0" indent="0" algn="ctr" rtl="0">
                <a:lnSpc>
                  <a:spcPct val="86000"/>
                </a:lnSpc>
                <a:spcBef>
                  <a:spcPts val="0"/>
                </a:spcBef>
                <a:spcAft>
                  <a:spcPts val="0"/>
                </a:spcAft>
                <a:buClr>
                  <a:schemeClr val="lt1"/>
                </a:buClr>
                <a:buSzPts val="2000"/>
                <a:buFont typeface="Arial"/>
                <a:buNone/>
              </a:pPr>
              <a:r>
                <a:rPr lang="en-GB" sz="2000" b="1" i="0" u="none" strike="noStrike" cap="none">
                  <a:solidFill>
                    <a:schemeClr val="lt1"/>
                  </a:solidFill>
                  <a:latin typeface="Calibri"/>
                  <a:ea typeface="Calibri"/>
                  <a:cs typeface="Calibri"/>
                  <a:sym typeface="Calibri"/>
                </a:rPr>
                <a:t>02</a:t>
              </a:r>
              <a:endParaRPr sz="2000" b="0" i="0" u="none" strike="noStrike" cap="none">
                <a:solidFill>
                  <a:schemeClr val="lt1"/>
                </a:solidFill>
                <a:latin typeface="Calibri"/>
                <a:ea typeface="Calibri"/>
                <a:cs typeface="Calibri"/>
                <a:sym typeface="Calibri"/>
              </a:endParaRPr>
            </a:p>
          </p:txBody>
        </p:sp>
      </p:grpSp>
      <p:sp>
        <p:nvSpPr>
          <p:cNvPr id="1348" name="Google Shape;1348;p46"/>
          <p:cNvSpPr txBox="1"/>
          <p:nvPr/>
        </p:nvSpPr>
        <p:spPr>
          <a:xfrm>
            <a:off x="682246" y="486395"/>
            <a:ext cx="3299400" cy="3036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50B4D9"/>
              </a:buClr>
              <a:buSzPts val="1700"/>
              <a:buFont typeface="Arial"/>
              <a:buNone/>
            </a:pPr>
            <a:r>
              <a:rPr lang="en-GB" sz="1600" b="1" i="0" u="none" strike="noStrike" cap="none">
                <a:solidFill>
                  <a:srgbClr val="50B4D9"/>
                </a:solidFill>
                <a:latin typeface="Calibri"/>
                <a:ea typeface="Calibri"/>
                <a:cs typeface="Calibri"/>
                <a:sym typeface="Calibri"/>
              </a:rPr>
              <a:t>Échafaudage émotionnel et social</a:t>
            </a:r>
            <a:endParaRPr sz="1300" b="0" i="0" u="none" strike="noStrike" cap="none">
              <a:solidFill>
                <a:srgbClr val="000000"/>
              </a:solidFill>
              <a:latin typeface="Arial"/>
              <a:ea typeface="Arial"/>
              <a:cs typeface="Arial"/>
              <a:sym typeface="Arial"/>
            </a:endParaRPr>
          </a:p>
          <a:p>
            <a:pPr marL="0" marR="0" lvl="0" indent="0" algn="l" rtl="0">
              <a:lnSpc>
                <a:spcPct val="80000"/>
              </a:lnSpc>
              <a:spcBef>
                <a:spcPts val="0"/>
              </a:spcBef>
              <a:spcAft>
                <a:spcPts val="0"/>
              </a:spcAft>
              <a:buClr>
                <a:srgbClr val="0C2D45"/>
              </a:buClr>
              <a:buSzPts val="1700"/>
              <a:buFont typeface="Arial"/>
              <a:buNone/>
            </a:pPr>
            <a:endParaRPr sz="1700" b="1" i="0" u="none" strike="noStrike" cap="none">
              <a:solidFill>
                <a:srgbClr val="50B4D9"/>
              </a:solidFill>
              <a:latin typeface="Calibri"/>
              <a:ea typeface="Calibri"/>
              <a:cs typeface="Calibri"/>
              <a:sym typeface="Calibri"/>
            </a:endParaRPr>
          </a:p>
        </p:txBody>
      </p:sp>
      <p:sp>
        <p:nvSpPr>
          <p:cNvPr id="1349" name="Google Shape;1349;p46"/>
          <p:cNvSpPr txBox="1"/>
          <p:nvPr/>
        </p:nvSpPr>
        <p:spPr>
          <a:xfrm>
            <a:off x="682245" y="4613907"/>
            <a:ext cx="6331200" cy="2254800"/>
          </a:xfrm>
          <a:prstGeom prst="rect">
            <a:avLst/>
          </a:prstGeom>
          <a:noFill/>
          <a:ln>
            <a:noFill/>
          </a:ln>
        </p:spPr>
        <p:txBody>
          <a:bodyPr spcFirstLastPara="1" wrap="square" lIns="91425" tIns="45700" rIns="91425" bIns="45700" anchor="t" anchorCtr="0">
            <a:noAutofit/>
          </a:bodyPr>
          <a:lstStyle/>
          <a:p>
            <a:pPr marL="0" marR="0" lvl="0" indent="0" algn="l" rtl="0">
              <a:lnSpc>
                <a:spcPct val="99130"/>
              </a:lnSpc>
              <a:spcBef>
                <a:spcPts val="0"/>
              </a:spcBef>
              <a:spcAft>
                <a:spcPts val="0"/>
              </a:spcAft>
              <a:buClr>
                <a:srgbClr val="F3745D"/>
              </a:buClr>
              <a:buSzPts val="1150"/>
              <a:buFont typeface="Arial"/>
              <a:buNone/>
            </a:pPr>
            <a:r>
              <a:rPr lang="en-GB" sz="850" b="0" i="0" u="none" strike="noStrike" cap="none">
                <a:solidFill>
                  <a:srgbClr val="123240"/>
                </a:solidFill>
                <a:latin typeface="Calibri"/>
                <a:ea typeface="Calibri"/>
                <a:cs typeface="Calibri"/>
                <a:sym typeface="Calibri"/>
              </a:rPr>
              <a:t>Le renforcement de la résilience est essentiel pour les migrants et les réfugiés. Le renforcement de la résilience implique de développer les outils émotionnels et psychologiques nécessaires pour faire face aux difficultés, s'adapter au changement et rebondir après les échecs. Grâce à des activités de groupe et à des discussions, les migrants et les réfugiés de tous âges peuvent être encouragés à reconnaître et à valoriser leur force intérieure.</a:t>
            </a:r>
            <a:endParaRPr sz="900" b="1" i="0" u="none" strike="noStrike" cap="none">
              <a:solidFill>
                <a:srgbClr val="0C2D45"/>
              </a:solidFill>
              <a:latin typeface="Calibri"/>
              <a:ea typeface="Calibri"/>
              <a:cs typeface="Calibri"/>
              <a:sym typeface="Calibri"/>
            </a:endParaRPr>
          </a:p>
          <a:p>
            <a:pPr marL="0" marR="0" lvl="0" indent="0" algn="l" rtl="0">
              <a:lnSpc>
                <a:spcPct val="87692"/>
              </a:lnSpc>
              <a:spcBef>
                <a:spcPts val="0"/>
              </a:spcBef>
              <a:spcAft>
                <a:spcPts val="0"/>
              </a:spcAft>
              <a:buClr>
                <a:srgbClr val="0C2D45"/>
              </a:buClr>
              <a:buSzPts val="1200"/>
              <a:buFont typeface="Arial"/>
              <a:buNone/>
            </a:pPr>
            <a:br>
              <a:rPr lang="en-GB" sz="900" b="1" i="0" u="none" strike="noStrike" cap="none">
                <a:solidFill>
                  <a:srgbClr val="0C2D45"/>
                </a:solidFill>
                <a:latin typeface="Calibri"/>
                <a:ea typeface="Calibri"/>
                <a:cs typeface="Calibri"/>
                <a:sym typeface="Calibri"/>
              </a:rPr>
            </a:br>
            <a:r>
              <a:rPr lang="en-GB" sz="1000" b="1" i="0" u="none" strike="noStrike" cap="none">
                <a:solidFill>
                  <a:srgbClr val="F3745D"/>
                </a:solidFill>
                <a:latin typeface="Calibri"/>
                <a:ea typeface="Calibri"/>
                <a:cs typeface="Calibri"/>
                <a:sym typeface="Calibri"/>
              </a:rPr>
              <a:t>Activité de renforcement de la résilience :</a:t>
            </a:r>
            <a:endParaRPr sz="1100" b="0" i="0" u="none" strike="noStrike" cap="none">
              <a:solidFill>
                <a:srgbClr val="000000"/>
              </a:solidFill>
              <a:latin typeface="Arial"/>
              <a:ea typeface="Arial"/>
              <a:cs typeface="Arial"/>
              <a:sym typeface="Arial"/>
            </a:endParaRPr>
          </a:p>
          <a:p>
            <a:pPr marL="0" marR="0" lvl="0" indent="0" algn="l" rtl="0">
              <a:lnSpc>
                <a:spcPct val="87692"/>
              </a:lnSpc>
              <a:spcBef>
                <a:spcPts val="0"/>
              </a:spcBef>
              <a:spcAft>
                <a:spcPts val="0"/>
              </a:spcAft>
              <a:buClr>
                <a:srgbClr val="F3745D"/>
              </a:buClr>
              <a:buSzPts val="1300"/>
              <a:buFont typeface="Arial"/>
              <a:buNone/>
            </a:pPr>
            <a:r>
              <a:rPr lang="en-GB" sz="1000" b="1" i="0" u="none" strike="noStrike" cap="none">
                <a:solidFill>
                  <a:srgbClr val="F3745D"/>
                </a:solidFill>
                <a:latin typeface="Calibri"/>
                <a:ea typeface="Calibri"/>
                <a:cs typeface="Calibri"/>
                <a:sym typeface="Calibri"/>
              </a:rPr>
              <a:t>Cercle de résolution de problèmes</a:t>
            </a:r>
            <a:endParaRPr sz="1000" b="1" i="0" u="none" strike="noStrike" cap="none">
              <a:solidFill>
                <a:srgbClr val="F3745D"/>
              </a:solidFill>
              <a:latin typeface="Calibri"/>
              <a:ea typeface="Calibri"/>
              <a:cs typeface="Calibri"/>
              <a:sym typeface="Calibri"/>
            </a:endParaRPr>
          </a:p>
          <a:p>
            <a:pPr marL="0" marR="0" lvl="0" indent="0" algn="l" rtl="0">
              <a:lnSpc>
                <a:spcPct val="87692"/>
              </a:lnSpc>
              <a:spcBef>
                <a:spcPts val="0"/>
              </a:spcBef>
              <a:spcAft>
                <a:spcPts val="0"/>
              </a:spcAft>
              <a:buClr>
                <a:srgbClr val="F3745D"/>
              </a:buClr>
              <a:buSzPts val="1300"/>
              <a:buFont typeface="Arial"/>
              <a:buNone/>
            </a:pPr>
            <a:endParaRPr sz="1000" b="1">
              <a:solidFill>
                <a:srgbClr val="F3745D"/>
              </a:solidFill>
              <a:latin typeface="Calibri"/>
              <a:ea typeface="Calibri"/>
              <a:cs typeface="Calibri"/>
              <a:sym typeface="Calibri"/>
            </a:endParaRPr>
          </a:p>
          <a:p>
            <a:pPr marL="0" marR="0" lvl="0" indent="0" algn="l" rtl="0">
              <a:lnSpc>
                <a:spcPct val="95000"/>
              </a:lnSpc>
              <a:spcBef>
                <a:spcPts val="0"/>
              </a:spcBef>
              <a:spcAft>
                <a:spcPts val="0"/>
              </a:spcAft>
              <a:buClr>
                <a:srgbClr val="0C2D45"/>
              </a:buClr>
              <a:buSzPts val="1200"/>
              <a:buFont typeface="Arial"/>
              <a:buNone/>
            </a:pPr>
            <a:r>
              <a:rPr lang="en-GB" sz="900" b="1" i="0" u="none" strike="noStrike" cap="none">
                <a:solidFill>
                  <a:srgbClr val="0C2D45"/>
                </a:solidFill>
                <a:latin typeface="Calibri"/>
                <a:ea typeface="Calibri"/>
                <a:cs typeface="Calibri"/>
                <a:sym typeface="Calibri"/>
              </a:rPr>
              <a:t>Objectif:</a:t>
            </a:r>
            <a:r>
              <a:rPr lang="en-GB" sz="900" b="0" i="0" u="none" strike="noStrike" cap="none">
                <a:solidFill>
                  <a:srgbClr val="0C2D45"/>
                </a:solidFill>
                <a:latin typeface="Calibri"/>
                <a:ea typeface="Calibri"/>
                <a:cs typeface="Calibri"/>
                <a:sym typeface="Calibri"/>
              </a:rPr>
              <a:t>Renforcer la résilience grâce à la résolution collaborative de problèmes, en favorisant la force émotionnelle et la pensée critique.</a:t>
            </a:r>
            <a:r>
              <a:rPr lang="en-GB" sz="900" b="1" i="0" u="none" strike="noStrike" cap="none">
                <a:solidFill>
                  <a:srgbClr val="0C2D45"/>
                </a:solidFill>
                <a:latin typeface="Calibri"/>
                <a:ea typeface="Calibri"/>
                <a:cs typeface="Calibri"/>
                <a:sym typeface="Calibri"/>
              </a:rPr>
              <a:t>Activité:</a:t>
            </a:r>
            <a:endParaRPr sz="900" b="1" i="0" u="none" strike="noStrike" cap="none">
              <a:solidFill>
                <a:srgbClr val="0C2D45"/>
              </a:solidFill>
              <a:latin typeface="Calibri"/>
              <a:ea typeface="Calibri"/>
              <a:cs typeface="Calibri"/>
              <a:sym typeface="Calibri"/>
            </a:endParaRPr>
          </a:p>
          <a:p>
            <a:pPr marL="0" marR="0" lvl="0" indent="0" algn="l" rtl="0">
              <a:lnSpc>
                <a:spcPct val="95000"/>
              </a:lnSpc>
              <a:spcBef>
                <a:spcPts val="0"/>
              </a:spcBef>
              <a:spcAft>
                <a:spcPts val="0"/>
              </a:spcAft>
              <a:buClr>
                <a:srgbClr val="0C2D45"/>
              </a:buClr>
              <a:buSzPts val="1200"/>
              <a:buFont typeface="Arial"/>
              <a:buNone/>
            </a:pPr>
            <a:endParaRPr sz="900" b="1">
              <a:solidFill>
                <a:srgbClr val="0C2D45"/>
              </a:solidFill>
              <a:latin typeface="Calibri"/>
              <a:ea typeface="Calibri"/>
              <a:cs typeface="Calibri"/>
              <a:sym typeface="Calibri"/>
            </a:endParaRPr>
          </a:p>
          <a:p>
            <a:pPr marL="228600" marR="0" lvl="0" indent="-209550" algn="l" rtl="0">
              <a:lnSpc>
                <a:spcPct val="95000"/>
              </a:lnSpc>
              <a:spcBef>
                <a:spcPts val="0"/>
              </a:spcBef>
              <a:spcAft>
                <a:spcPts val="0"/>
              </a:spcAft>
              <a:buClr>
                <a:srgbClr val="F3745D"/>
              </a:buClr>
              <a:buSzPts val="900"/>
              <a:buFont typeface="Century Schoolbook"/>
              <a:buAutoNum type="arabicPeriod"/>
            </a:pPr>
            <a:r>
              <a:rPr lang="en-GB" sz="900" b="0" i="0" u="none" strike="noStrike" cap="none">
                <a:solidFill>
                  <a:srgbClr val="0C2D45"/>
                </a:solidFill>
                <a:latin typeface="Calibri"/>
                <a:ea typeface="Calibri"/>
                <a:cs typeface="Calibri"/>
                <a:sym typeface="Calibri"/>
              </a:rPr>
              <a:t>Formez un cercle avec les participants.</a:t>
            </a:r>
            <a:endParaRPr sz="1100" b="0" i="0" u="none" strike="noStrike" cap="none">
              <a:solidFill>
                <a:srgbClr val="000000"/>
              </a:solidFill>
              <a:latin typeface="Arial"/>
              <a:ea typeface="Arial"/>
              <a:cs typeface="Arial"/>
              <a:sym typeface="Arial"/>
            </a:endParaRPr>
          </a:p>
          <a:p>
            <a:pPr marL="228600" marR="0" lvl="0" indent="-209550" algn="l" rtl="0">
              <a:lnSpc>
                <a:spcPct val="95000"/>
              </a:lnSpc>
              <a:spcBef>
                <a:spcPts val="0"/>
              </a:spcBef>
              <a:spcAft>
                <a:spcPts val="0"/>
              </a:spcAft>
              <a:buClr>
                <a:srgbClr val="F3745D"/>
              </a:buClr>
              <a:buSzPts val="900"/>
              <a:buFont typeface="Century Schoolbook"/>
              <a:buAutoNum type="arabicPeriod"/>
            </a:pPr>
            <a:r>
              <a:rPr lang="en-GB" sz="900" b="0" i="0" u="none" strike="noStrike" cap="none">
                <a:solidFill>
                  <a:srgbClr val="0C2D45"/>
                </a:solidFill>
                <a:latin typeface="Calibri"/>
                <a:ea typeface="Calibri"/>
                <a:cs typeface="Calibri"/>
                <a:sym typeface="Calibri"/>
              </a:rPr>
              <a:t>Chaque personne écrit un défi auquel elle a été confrontée (personnel ou lié à l’intégration).</a:t>
            </a:r>
            <a:endParaRPr sz="1100" b="0" i="0" u="none" strike="noStrike" cap="none">
              <a:solidFill>
                <a:srgbClr val="000000"/>
              </a:solidFill>
              <a:latin typeface="Arial"/>
              <a:ea typeface="Arial"/>
              <a:cs typeface="Arial"/>
              <a:sym typeface="Arial"/>
            </a:endParaRPr>
          </a:p>
          <a:p>
            <a:pPr marL="228600" marR="0" lvl="0" indent="-209550" algn="l" rtl="0">
              <a:lnSpc>
                <a:spcPct val="95000"/>
              </a:lnSpc>
              <a:spcBef>
                <a:spcPts val="0"/>
              </a:spcBef>
              <a:spcAft>
                <a:spcPts val="0"/>
              </a:spcAft>
              <a:buClr>
                <a:srgbClr val="F3745D"/>
              </a:buClr>
              <a:buSzPts val="900"/>
              <a:buFont typeface="Century Schoolbook"/>
              <a:buAutoNum type="arabicPeriod"/>
            </a:pPr>
            <a:r>
              <a:rPr lang="en-GB" sz="900" b="0" i="0" u="none" strike="noStrike" cap="none">
                <a:solidFill>
                  <a:srgbClr val="0C2D45"/>
                </a:solidFill>
                <a:latin typeface="Calibri"/>
                <a:ea typeface="Calibri"/>
                <a:cs typeface="Calibri"/>
                <a:sym typeface="Calibri"/>
              </a:rPr>
              <a:t>Le groupe partage à tour de rôle ses défis.</a:t>
            </a:r>
            <a:endParaRPr sz="1100" b="0" i="0" u="none" strike="noStrike" cap="none">
              <a:solidFill>
                <a:srgbClr val="000000"/>
              </a:solidFill>
              <a:latin typeface="Arial"/>
              <a:ea typeface="Arial"/>
              <a:cs typeface="Arial"/>
              <a:sym typeface="Arial"/>
            </a:endParaRPr>
          </a:p>
          <a:p>
            <a:pPr marL="228600" marR="0" lvl="0" indent="-209550" algn="l" rtl="0">
              <a:lnSpc>
                <a:spcPct val="95000"/>
              </a:lnSpc>
              <a:spcBef>
                <a:spcPts val="0"/>
              </a:spcBef>
              <a:spcAft>
                <a:spcPts val="0"/>
              </a:spcAft>
              <a:buClr>
                <a:srgbClr val="F3745D"/>
              </a:buClr>
              <a:buSzPts val="900"/>
              <a:buFont typeface="Century Schoolbook"/>
              <a:buAutoNum type="arabicPeriod"/>
            </a:pPr>
            <a:r>
              <a:rPr lang="en-GB" sz="900" b="0" i="0" u="none" strike="noStrike" cap="none">
                <a:solidFill>
                  <a:srgbClr val="0C2D45"/>
                </a:solidFill>
                <a:latin typeface="Calibri"/>
                <a:ea typeface="Calibri"/>
                <a:cs typeface="Calibri"/>
                <a:sym typeface="Calibri"/>
              </a:rPr>
              <a:t>À mesure que chaque défi est partagé, le groupe suggère de manière collaborative des solutions possibles ou des stratégies d’adaptation.</a:t>
            </a:r>
            <a:endParaRPr sz="1100" b="0" i="0" u="none" strike="noStrike" cap="none">
              <a:solidFill>
                <a:srgbClr val="000000"/>
              </a:solidFill>
              <a:latin typeface="Arial"/>
              <a:ea typeface="Arial"/>
              <a:cs typeface="Arial"/>
              <a:sym typeface="Arial"/>
            </a:endParaRPr>
          </a:p>
          <a:p>
            <a:pPr marL="228600" marR="0" lvl="0" indent="-209550" algn="l" rtl="0">
              <a:lnSpc>
                <a:spcPct val="95000"/>
              </a:lnSpc>
              <a:spcBef>
                <a:spcPts val="0"/>
              </a:spcBef>
              <a:spcAft>
                <a:spcPts val="0"/>
              </a:spcAft>
              <a:buClr>
                <a:srgbClr val="F3745D"/>
              </a:buClr>
              <a:buSzPts val="900"/>
              <a:buFont typeface="Century Schoolbook"/>
              <a:buAutoNum type="arabicPeriod"/>
            </a:pPr>
            <a:r>
              <a:rPr lang="en-GB" sz="900" b="0" i="0" u="none" strike="noStrike" cap="none">
                <a:solidFill>
                  <a:srgbClr val="0C2D45"/>
                </a:solidFill>
                <a:latin typeface="Calibri"/>
                <a:ea typeface="Calibri"/>
                <a:cs typeface="Calibri"/>
                <a:sym typeface="Calibri"/>
              </a:rPr>
              <a:t>Réfléchissons ensemble à la manière dont ces stratégies peuvent être appliquées dans des situations réelles.</a:t>
            </a:r>
            <a:endParaRPr sz="1100" b="0" i="0" u="none" strike="noStrike" cap="none">
              <a:solidFill>
                <a:srgbClr val="000000"/>
              </a:solidFill>
              <a:latin typeface="Arial"/>
              <a:ea typeface="Arial"/>
              <a:cs typeface="Arial"/>
              <a:sym typeface="Arial"/>
            </a:endParaRPr>
          </a:p>
          <a:p>
            <a:pPr marL="0" marR="0" lvl="0" indent="0" algn="l" rtl="0">
              <a:lnSpc>
                <a:spcPct val="99130"/>
              </a:lnSpc>
              <a:spcBef>
                <a:spcPts val="0"/>
              </a:spcBef>
              <a:spcAft>
                <a:spcPts val="0"/>
              </a:spcAft>
              <a:buClr>
                <a:srgbClr val="F3745D"/>
              </a:buClr>
              <a:buSzPts val="1150"/>
              <a:buFont typeface="Arial"/>
              <a:buNone/>
            </a:pPr>
            <a:endParaRPr sz="850" b="0" i="0" u="none" strike="noStrike" cap="none">
              <a:solidFill>
                <a:srgbClr val="123240"/>
              </a:solidFill>
              <a:latin typeface="Calibri"/>
              <a:ea typeface="Calibri"/>
              <a:cs typeface="Calibri"/>
              <a:sym typeface="Calibri"/>
            </a:endParaRPr>
          </a:p>
        </p:txBody>
      </p:sp>
      <p:grpSp>
        <p:nvGrpSpPr>
          <p:cNvPr id="1350" name="Google Shape;1350;p46"/>
          <p:cNvGrpSpPr/>
          <p:nvPr/>
        </p:nvGrpSpPr>
        <p:grpSpPr>
          <a:xfrm>
            <a:off x="0" y="4153590"/>
            <a:ext cx="7048500" cy="375600"/>
            <a:chOff x="279400" y="7969291"/>
            <a:chExt cx="7048500" cy="375600"/>
          </a:xfrm>
        </p:grpSpPr>
        <p:cxnSp>
          <p:nvCxnSpPr>
            <p:cNvPr id="1351" name="Google Shape;1351;p46"/>
            <p:cNvCxnSpPr/>
            <p:nvPr/>
          </p:nvCxnSpPr>
          <p:spPr>
            <a:xfrm>
              <a:off x="279400" y="8172742"/>
              <a:ext cx="7048500" cy="0"/>
            </a:xfrm>
            <a:prstGeom prst="straightConnector1">
              <a:avLst/>
            </a:prstGeom>
            <a:noFill/>
            <a:ln w="9525" cap="flat" cmpd="sng">
              <a:solidFill>
                <a:srgbClr val="50B4D9"/>
              </a:solidFill>
              <a:prstDash val="solid"/>
              <a:miter lim="800000"/>
              <a:headEnd type="none" w="sm" len="sm"/>
              <a:tailEnd type="none" w="sm" len="sm"/>
            </a:ln>
          </p:spPr>
        </p:cxnSp>
        <p:sp>
          <p:nvSpPr>
            <p:cNvPr id="1352" name="Google Shape;1352;p46"/>
            <p:cNvSpPr/>
            <p:nvPr/>
          </p:nvSpPr>
          <p:spPr>
            <a:xfrm>
              <a:off x="477399" y="7969291"/>
              <a:ext cx="375600" cy="375600"/>
            </a:xfrm>
            <a:prstGeom prst="ellipse">
              <a:avLst/>
            </a:prstGeom>
            <a:solidFill>
              <a:srgbClr val="F3745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83"/>
                <a:buFont typeface="Arial"/>
                <a:buNone/>
              </a:pPr>
              <a:endParaRPr sz="1283" b="0" i="0" u="none" strike="noStrike" cap="none">
                <a:solidFill>
                  <a:srgbClr val="F3745D"/>
                </a:solidFill>
                <a:latin typeface="Century Schoolbook"/>
                <a:ea typeface="Century Schoolbook"/>
                <a:cs typeface="Century Schoolbook"/>
                <a:sym typeface="Century Schoolbook"/>
              </a:endParaRPr>
            </a:p>
          </p:txBody>
        </p:sp>
        <p:sp>
          <p:nvSpPr>
            <p:cNvPr id="1353" name="Google Shape;1353;p46"/>
            <p:cNvSpPr txBox="1"/>
            <p:nvPr/>
          </p:nvSpPr>
          <p:spPr>
            <a:xfrm>
              <a:off x="447104" y="7990007"/>
              <a:ext cx="449400" cy="351000"/>
            </a:xfrm>
            <a:prstGeom prst="rect">
              <a:avLst/>
            </a:prstGeom>
            <a:noFill/>
            <a:ln>
              <a:noFill/>
            </a:ln>
          </p:spPr>
          <p:txBody>
            <a:bodyPr spcFirstLastPara="1" wrap="square" lIns="91425" tIns="45700" rIns="91425" bIns="45700" anchor="b" anchorCtr="0">
              <a:noAutofit/>
            </a:bodyPr>
            <a:lstStyle/>
            <a:p>
              <a:pPr marL="0" marR="0" lvl="0" indent="0" algn="ctr" rtl="0">
                <a:lnSpc>
                  <a:spcPct val="86000"/>
                </a:lnSpc>
                <a:spcBef>
                  <a:spcPts val="0"/>
                </a:spcBef>
                <a:spcAft>
                  <a:spcPts val="0"/>
                </a:spcAft>
                <a:buClr>
                  <a:schemeClr val="lt1"/>
                </a:buClr>
                <a:buSzPts val="2000"/>
                <a:buFont typeface="Arial"/>
                <a:buNone/>
              </a:pPr>
              <a:r>
                <a:rPr lang="en-GB" sz="2000" b="1" i="0" u="none" strike="noStrike" cap="none">
                  <a:solidFill>
                    <a:schemeClr val="lt1"/>
                  </a:solidFill>
                  <a:latin typeface="Calibri"/>
                  <a:ea typeface="Calibri"/>
                  <a:cs typeface="Calibri"/>
                  <a:sym typeface="Calibri"/>
                </a:rPr>
                <a:t>03</a:t>
              </a:r>
              <a:endParaRPr sz="2000" b="0" i="0" u="none" strike="noStrike" cap="none">
                <a:solidFill>
                  <a:schemeClr val="lt1"/>
                </a:solidFill>
                <a:latin typeface="Calibri"/>
                <a:ea typeface="Calibri"/>
                <a:cs typeface="Calibri"/>
                <a:sym typeface="Calibri"/>
              </a:endParaRPr>
            </a:p>
          </p:txBody>
        </p:sp>
      </p:grpSp>
      <p:sp>
        <p:nvSpPr>
          <p:cNvPr id="1354" name="Google Shape;1354;p46"/>
          <p:cNvSpPr txBox="1"/>
          <p:nvPr/>
        </p:nvSpPr>
        <p:spPr>
          <a:xfrm>
            <a:off x="682254" y="4236100"/>
            <a:ext cx="3947100" cy="2643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50B4D9"/>
              </a:buClr>
              <a:buSzPts val="1700"/>
              <a:buFont typeface="Arial"/>
              <a:buNone/>
            </a:pPr>
            <a:r>
              <a:rPr lang="en-GB" sz="1700" b="1" i="0" u="none" strike="noStrike" cap="none">
                <a:solidFill>
                  <a:srgbClr val="50B4D9"/>
                </a:solidFill>
                <a:latin typeface="Calibri"/>
                <a:ea typeface="Calibri"/>
                <a:cs typeface="Calibri"/>
                <a:sym typeface="Calibri"/>
              </a:rPr>
              <a:t>Renforcement de la résilience</a:t>
            </a:r>
            <a:endParaRPr sz="1400" b="0" i="0" u="none" strike="noStrike" cap="none">
              <a:solidFill>
                <a:srgbClr val="000000"/>
              </a:solidFill>
              <a:latin typeface="Arial"/>
              <a:ea typeface="Arial"/>
              <a:cs typeface="Arial"/>
              <a:sym typeface="Arial"/>
            </a:endParaRPr>
          </a:p>
          <a:p>
            <a:pPr marL="0" marR="0" lvl="0" indent="0" algn="l" rtl="0">
              <a:lnSpc>
                <a:spcPct val="80000"/>
              </a:lnSpc>
              <a:spcBef>
                <a:spcPts val="0"/>
              </a:spcBef>
              <a:spcAft>
                <a:spcPts val="0"/>
              </a:spcAft>
              <a:buClr>
                <a:srgbClr val="0C2D45"/>
              </a:buClr>
              <a:buSzPts val="1700"/>
              <a:buFont typeface="Arial"/>
              <a:buNone/>
            </a:pPr>
            <a:endParaRPr sz="1700" b="1" i="0" u="none" strike="noStrike" cap="none">
              <a:solidFill>
                <a:srgbClr val="50B4D9"/>
              </a:solidFill>
              <a:latin typeface="Calibri"/>
              <a:ea typeface="Calibri"/>
              <a:cs typeface="Calibri"/>
              <a:sym typeface="Calibri"/>
            </a:endParaRPr>
          </a:p>
        </p:txBody>
      </p:sp>
      <p:sp>
        <p:nvSpPr>
          <p:cNvPr id="1355" name="Google Shape;1355;p46"/>
          <p:cNvSpPr txBox="1"/>
          <p:nvPr/>
        </p:nvSpPr>
        <p:spPr>
          <a:xfrm>
            <a:off x="682244" y="7502413"/>
            <a:ext cx="6292800" cy="2768700"/>
          </a:xfrm>
          <a:prstGeom prst="rect">
            <a:avLst/>
          </a:prstGeom>
          <a:noFill/>
          <a:ln>
            <a:noFill/>
          </a:ln>
        </p:spPr>
        <p:txBody>
          <a:bodyPr spcFirstLastPara="1" wrap="square" lIns="91425" tIns="45700" rIns="91425" bIns="45700" anchor="t" anchorCtr="0">
            <a:noAutofit/>
          </a:bodyPr>
          <a:lstStyle/>
          <a:p>
            <a:pPr marL="0" marR="0" lvl="0" indent="0" algn="l" rtl="0">
              <a:lnSpc>
                <a:spcPct val="99130"/>
              </a:lnSpc>
              <a:spcBef>
                <a:spcPts val="0"/>
              </a:spcBef>
              <a:spcAft>
                <a:spcPts val="0"/>
              </a:spcAft>
              <a:buClr>
                <a:srgbClr val="F3745D"/>
              </a:buClr>
              <a:buSzPts val="1150"/>
              <a:buFont typeface="Arial"/>
              <a:buNone/>
            </a:pPr>
            <a:r>
              <a:rPr lang="en-GB" sz="950" b="0" i="0" u="none" strike="noStrike" cap="none">
                <a:solidFill>
                  <a:srgbClr val="123240"/>
                </a:solidFill>
                <a:latin typeface="Calibri"/>
                <a:ea typeface="Calibri"/>
                <a:cs typeface="Calibri"/>
                <a:sym typeface="Calibri"/>
              </a:rPr>
              <a:t>La pleine conscience et le yoga sont des outils puissants pour favoriser l’équilibre émotionnel, la réduction du stress et le bien-être général. Pour les migrants et les réfugiés, ces pratiques offrent un moyen apaisant de faire face aux défis mentaux et émotionnels de l’intégration, tels que les traumatismes, l’anxiété ou l’incertitude.</a:t>
            </a:r>
            <a:endParaRPr sz="1200" b="0" i="0" u="none" strike="noStrike" cap="none">
              <a:solidFill>
                <a:srgbClr val="000000"/>
              </a:solidFill>
              <a:latin typeface="Arial"/>
              <a:ea typeface="Arial"/>
              <a:cs typeface="Arial"/>
              <a:sym typeface="Arial"/>
            </a:endParaRPr>
          </a:p>
          <a:p>
            <a:pPr marL="0" marR="0" lvl="0" indent="0" algn="l" rtl="0">
              <a:lnSpc>
                <a:spcPct val="99130"/>
              </a:lnSpc>
              <a:spcBef>
                <a:spcPts val="0"/>
              </a:spcBef>
              <a:spcAft>
                <a:spcPts val="0"/>
              </a:spcAft>
              <a:buClr>
                <a:srgbClr val="F3745D"/>
              </a:buClr>
              <a:buSzPts val="1150"/>
              <a:buFont typeface="Arial"/>
              <a:buNone/>
            </a:pPr>
            <a:endParaRPr sz="950" b="0" i="0" u="none" strike="noStrike" cap="none">
              <a:solidFill>
                <a:srgbClr val="123240"/>
              </a:solidFill>
              <a:latin typeface="Calibri"/>
              <a:ea typeface="Calibri"/>
              <a:cs typeface="Calibri"/>
              <a:sym typeface="Calibri"/>
            </a:endParaRPr>
          </a:p>
          <a:p>
            <a:pPr marL="0" marR="0" lvl="0" indent="0" algn="l" rtl="0">
              <a:lnSpc>
                <a:spcPct val="99130"/>
              </a:lnSpc>
              <a:spcBef>
                <a:spcPts val="0"/>
              </a:spcBef>
              <a:spcAft>
                <a:spcPts val="0"/>
              </a:spcAft>
              <a:buClr>
                <a:srgbClr val="F3745D"/>
              </a:buClr>
              <a:buSzPts val="1150"/>
              <a:buFont typeface="Arial"/>
              <a:buNone/>
            </a:pPr>
            <a:r>
              <a:rPr lang="en-GB" sz="950" b="0" i="0" u="none" strike="noStrike" cap="none">
                <a:solidFill>
                  <a:srgbClr val="123240"/>
                </a:solidFill>
                <a:latin typeface="Calibri"/>
                <a:ea typeface="Calibri"/>
                <a:cs typeface="Calibri"/>
                <a:sym typeface="Calibri"/>
              </a:rPr>
              <a:t>Les exercices de pleine conscience aident les individus à rester présents et à gérer les émotions qui les submergent, tandis que le yoga favorise la relaxation physique et la clarté mentale. L'intégration de la pleine conscience et du yoga dans les routines quotidiennes renforce la résilience et favorise une connexion plus profonde avec soi-même, favorisant ainsi la santé émotionnelle et une adaptation plus fluide aux nouveaux environnements.</a:t>
            </a:r>
            <a:endParaRPr sz="1200" b="0" i="0" u="none" strike="noStrike" cap="none">
              <a:solidFill>
                <a:srgbClr val="000000"/>
              </a:solidFill>
              <a:latin typeface="Arial"/>
              <a:ea typeface="Arial"/>
              <a:cs typeface="Arial"/>
              <a:sym typeface="Arial"/>
            </a:endParaRPr>
          </a:p>
          <a:p>
            <a:pPr marL="0" marR="0" lvl="0" indent="0" algn="l" rtl="0">
              <a:lnSpc>
                <a:spcPct val="99130"/>
              </a:lnSpc>
              <a:spcBef>
                <a:spcPts val="0"/>
              </a:spcBef>
              <a:spcAft>
                <a:spcPts val="0"/>
              </a:spcAft>
              <a:buClr>
                <a:srgbClr val="0C2D45"/>
              </a:buClr>
              <a:buSzPts val="1150"/>
              <a:buFont typeface="Arial"/>
              <a:buNone/>
            </a:pPr>
            <a:endParaRPr sz="950" b="0" i="0" u="none" strike="noStrike" cap="none">
              <a:solidFill>
                <a:srgbClr val="123240"/>
              </a:solidFill>
              <a:latin typeface="Calibri"/>
              <a:ea typeface="Calibri"/>
              <a:cs typeface="Calibri"/>
              <a:sym typeface="Calibri"/>
            </a:endParaRPr>
          </a:p>
          <a:p>
            <a:pPr marL="0" marR="0" lvl="0" indent="0" algn="l" rtl="0">
              <a:lnSpc>
                <a:spcPct val="87692"/>
              </a:lnSpc>
              <a:spcBef>
                <a:spcPts val="0"/>
              </a:spcBef>
              <a:spcAft>
                <a:spcPts val="0"/>
              </a:spcAft>
              <a:buClr>
                <a:srgbClr val="F3745D"/>
              </a:buClr>
              <a:buSzPts val="1300"/>
              <a:buFont typeface="Arial"/>
              <a:buNone/>
            </a:pPr>
            <a:r>
              <a:rPr lang="en-GB" sz="1100" b="1" i="0" u="none" strike="noStrike" cap="none">
                <a:solidFill>
                  <a:srgbClr val="F3745D"/>
                </a:solidFill>
                <a:latin typeface="Calibri"/>
                <a:ea typeface="Calibri"/>
                <a:cs typeface="Calibri"/>
                <a:sym typeface="Calibri"/>
              </a:rPr>
              <a:t>Conseils pour intégrer la pleine conscience et le yoga dans les activités ACTIN</a:t>
            </a:r>
            <a:endParaRPr sz="1200" b="0" i="0" u="none" strike="noStrike" cap="none">
              <a:solidFill>
                <a:srgbClr val="000000"/>
              </a:solidFill>
              <a:latin typeface="Arial"/>
              <a:ea typeface="Arial"/>
              <a:cs typeface="Arial"/>
              <a:sym typeface="Arial"/>
            </a:endParaRPr>
          </a:p>
          <a:p>
            <a:pPr marL="0" marR="0" lvl="0" indent="0" algn="l" rtl="0">
              <a:lnSpc>
                <a:spcPct val="87692"/>
              </a:lnSpc>
              <a:spcBef>
                <a:spcPts val="0"/>
              </a:spcBef>
              <a:spcAft>
                <a:spcPts val="0"/>
              </a:spcAft>
              <a:buClr>
                <a:srgbClr val="0C2D45"/>
              </a:buClr>
              <a:buSzPts val="1300"/>
              <a:buFont typeface="Arial"/>
              <a:buNone/>
            </a:pPr>
            <a:endParaRPr sz="1100" b="1" i="0" u="none" strike="noStrike" cap="none">
              <a:solidFill>
                <a:srgbClr val="F3745D"/>
              </a:solidFill>
              <a:latin typeface="Calibri"/>
              <a:ea typeface="Calibri"/>
              <a:cs typeface="Calibri"/>
              <a:sym typeface="Calibri"/>
            </a:endParaRPr>
          </a:p>
          <a:p>
            <a:pPr marL="228600" marR="0" lvl="0" indent="-215900" algn="l" rtl="0">
              <a:lnSpc>
                <a:spcPct val="99130"/>
              </a:lnSpc>
              <a:spcBef>
                <a:spcPts val="0"/>
              </a:spcBef>
              <a:spcAft>
                <a:spcPts val="0"/>
              </a:spcAft>
              <a:buClr>
                <a:srgbClr val="F3745D"/>
              </a:buClr>
              <a:buSzPts val="950"/>
              <a:buFont typeface="Century Schoolbook"/>
              <a:buAutoNum type="arabicPeriod"/>
            </a:pPr>
            <a:r>
              <a:rPr lang="en-GB" sz="950" b="0" i="0" u="none" strike="noStrike" cap="none">
                <a:solidFill>
                  <a:srgbClr val="0C2D45"/>
                </a:solidFill>
                <a:latin typeface="Calibri"/>
                <a:ea typeface="Calibri"/>
                <a:cs typeface="Calibri"/>
                <a:sym typeface="Calibri"/>
              </a:rPr>
              <a:t> </a:t>
            </a:r>
            <a:r>
              <a:rPr lang="en-GB" sz="950" b="1" i="0" u="none" strike="noStrike" cap="none">
                <a:solidFill>
                  <a:srgbClr val="0C2D45"/>
                </a:solidFill>
                <a:latin typeface="Calibri"/>
                <a:ea typeface="Calibri"/>
                <a:cs typeface="Calibri"/>
                <a:sym typeface="Calibri"/>
              </a:rPr>
              <a:t>Commencez par respirer :</a:t>
            </a:r>
            <a:r>
              <a:rPr lang="en-GB" sz="950" b="0" i="0" u="none" strike="noStrike" cap="none">
                <a:solidFill>
                  <a:srgbClr val="0C2D45"/>
                </a:solidFill>
                <a:latin typeface="Calibri"/>
                <a:ea typeface="Calibri"/>
                <a:cs typeface="Calibri"/>
                <a:sym typeface="Calibri"/>
              </a:rPr>
              <a:t>Commencez chaque séance par des exercices de respiration simples pour aider les participants à se concentrer et à se détendre. Cela donne un ton calme aux activités à venir.</a:t>
            </a:r>
            <a:endParaRPr sz="1200" b="0" i="0" u="none" strike="noStrike" cap="none">
              <a:solidFill>
                <a:srgbClr val="000000"/>
              </a:solidFill>
              <a:latin typeface="Arial"/>
              <a:ea typeface="Arial"/>
              <a:cs typeface="Arial"/>
              <a:sym typeface="Arial"/>
            </a:endParaRPr>
          </a:p>
          <a:p>
            <a:pPr marL="228600" marR="0" lvl="0" indent="-215900" algn="l" rtl="0">
              <a:lnSpc>
                <a:spcPct val="99130"/>
              </a:lnSpc>
              <a:spcBef>
                <a:spcPts val="0"/>
              </a:spcBef>
              <a:spcAft>
                <a:spcPts val="0"/>
              </a:spcAft>
              <a:buClr>
                <a:srgbClr val="F3745D"/>
              </a:buClr>
              <a:buSzPts val="950"/>
              <a:buFont typeface="Century Schoolbook"/>
              <a:buAutoNum type="arabicPeriod"/>
            </a:pPr>
            <a:r>
              <a:rPr lang="en-GB" sz="950" b="0" i="0" u="none" strike="noStrike" cap="none">
                <a:solidFill>
                  <a:srgbClr val="0C2D45"/>
                </a:solidFill>
                <a:latin typeface="Calibri"/>
                <a:ea typeface="Calibri"/>
                <a:cs typeface="Calibri"/>
                <a:sym typeface="Calibri"/>
              </a:rPr>
              <a:t> </a:t>
            </a:r>
            <a:r>
              <a:rPr lang="en-GB" sz="950" b="1" i="0" u="none" strike="noStrike" cap="none">
                <a:solidFill>
                  <a:srgbClr val="0C2D45"/>
                </a:solidFill>
                <a:latin typeface="Calibri"/>
                <a:ea typeface="Calibri"/>
                <a:cs typeface="Calibri"/>
                <a:sym typeface="Calibri"/>
              </a:rPr>
              <a:t>Moments de pleine conscience :</a:t>
            </a:r>
            <a:r>
              <a:rPr lang="en-GB" sz="950" b="0" i="0" u="none" strike="noStrike" cap="none">
                <a:solidFill>
                  <a:srgbClr val="0C2D45"/>
                </a:solidFill>
                <a:latin typeface="Calibri"/>
                <a:ea typeface="Calibri"/>
                <a:cs typeface="Calibri"/>
                <a:sym typeface="Calibri"/>
              </a:rPr>
              <a:t>Introduisez de courts exercices de pleine conscience pendant les pauses entre les activités. Encouragez les participants à se concentrer sur leur environnement, leurs sens ou leurs sensations physiques pour un moment d'ancrage.</a:t>
            </a:r>
            <a:endParaRPr sz="1200" b="0" i="0" u="none" strike="noStrike" cap="none">
              <a:solidFill>
                <a:srgbClr val="000000"/>
              </a:solidFill>
              <a:latin typeface="Arial"/>
              <a:ea typeface="Arial"/>
              <a:cs typeface="Arial"/>
              <a:sym typeface="Arial"/>
            </a:endParaRPr>
          </a:p>
          <a:p>
            <a:pPr marL="228600" marR="0" lvl="0" indent="-215900" algn="l" rtl="0">
              <a:lnSpc>
                <a:spcPct val="99130"/>
              </a:lnSpc>
              <a:spcBef>
                <a:spcPts val="0"/>
              </a:spcBef>
              <a:spcAft>
                <a:spcPts val="0"/>
              </a:spcAft>
              <a:buClr>
                <a:srgbClr val="F3745D"/>
              </a:buClr>
              <a:buSzPts val="950"/>
              <a:buFont typeface="Century Schoolbook"/>
              <a:buAutoNum type="arabicPeriod"/>
            </a:pPr>
            <a:r>
              <a:rPr lang="en-GB" sz="950" b="0" i="0" u="none" strike="noStrike" cap="none">
                <a:solidFill>
                  <a:srgbClr val="0C2D45"/>
                </a:solidFill>
                <a:latin typeface="Calibri"/>
                <a:ea typeface="Calibri"/>
                <a:cs typeface="Calibri"/>
                <a:sym typeface="Calibri"/>
              </a:rPr>
              <a:t> </a:t>
            </a:r>
            <a:r>
              <a:rPr lang="en-GB" sz="950" b="1" i="0" u="none" strike="noStrike" cap="none">
                <a:solidFill>
                  <a:srgbClr val="0C2D45"/>
                </a:solidFill>
                <a:latin typeface="Calibri"/>
                <a:ea typeface="Calibri"/>
                <a:cs typeface="Calibri"/>
                <a:sym typeface="Calibri"/>
              </a:rPr>
              <a:t>Terminez par des étirements doux :</a:t>
            </a:r>
            <a:r>
              <a:rPr lang="en-GB" sz="950" b="0" i="0" u="none" strike="noStrike" cap="none">
                <a:solidFill>
                  <a:srgbClr val="0C2D45"/>
                </a:solidFill>
                <a:latin typeface="Calibri"/>
                <a:ea typeface="Calibri"/>
                <a:cs typeface="Calibri"/>
                <a:sym typeface="Calibri"/>
              </a:rPr>
              <a:t>Terminez les activités par des étirements de yoga doux ou des postures de relaxation pour aider les participants à se détendre et à réfléchir à la journée. Cela contribue à favoriser la relaxation physique et la clarté mentale.</a:t>
            </a:r>
            <a:endParaRPr sz="1200" b="0" i="0" u="none" strike="noStrike" cap="none">
              <a:solidFill>
                <a:srgbClr val="000000"/>
              </a:solidFill>
              <a:latin typeface="Arial"/>
              <a:ea typeface="Arial"/>
              <a:cs typeface="Arial"/>
              <a:sym typeface="Arial"/>
            </a:endParaRPr>
          </a:p>
          <a:p>
            <a:pPr marL="0" marR="0" lvl="0" indent="0" algn="l" rtl="0">
              <a:lnSpc>
                <a:spcPct val="99130"/>
              </a:lnSpc>
              <a:spcBef>
                <a:spcPts val="0"/>
              </a:spcBef>
              <a:spcAft>
                <a:spcPts val="0"/>
              </a:spcAft>
              <a:buClr>
                <a:srgbClr val="F3745D"/>
              </a:buClr>
              <a:buSzPts val="1150"/>
              <a:buFont typeface="Arial"/>
              <a:buNone/>
            </a:pPr>
            <a:endParaRPr sz="950" b="0" i="0" u="none" strike="noStrike" cap="none">
              <a:solidFill>
                <a:srgbClr val="123240"/>
              </a:solidFill>
              <a:latin typeface="Calibri"/>
              <a:ea typeface="Calibri"/>
              <a:cs typeface="Calibri"/>
              <a:sym typeface="Calibri"/>
            </a:endParaRPr>
          </a:p>
        </p:txBody>
      </p:sp>
      <p:grpSp>
        <p:nvGrpSpPr>
          <p:cNvPr id="1356" name="Google Shape;1356;p46"/>
          <p:cNvGrpSpPr/>
          <p:nvPr/>
        </p:nvGrpSpPr>
        <p:grpSpPr>
          <a:xfrm>
            <a:off x="0" y="7105802"/>
            <a:ext cx="7048500" cy="375600"/>
            <a:chOff x="279400" y="7969291"/>
            <a:chExt cx="7048500" cy="375600"/>
          </a:xfrm>
        </p:grpSpPr>
        <p:cxnSp>
          <p:nvCxnSpPr>
            <p:cNvPr id="1357" name="Google Shape;1357;p46"/>
            <p:cNvCxnSpPr/>
            <p:nvPr/>
          </p:nvCxnSpPr>
          <p:spPr>
            <a:xfrm>
              <a:off x="279400" y="8172742"/>
              <a:ext cx="7048500" cy="0"/>
            </a:xfrm>
            <a:prstGeom prst="straightConnector1">
              <a:avLst/>
            </a:prstGeom>
            <a:noFill/>
            <a:ln w="9525" cap="flat" cmpd="sng">
              <a:solidFill>
                <a:srgbClr val="50B4D9"/>
              </a:solidFill>
              <a:prstDash val="solid"/>
              <a:miter lim="800000"/>
              <a:headEnd type="none" w="sm" len="sm"/>
              <a:tailEnd type="none" w="sm" len="sm"/>
            </a:ln>
          </p:spPr>
        </p:cxnSp>
        <p:sp>
          <p:nvSpPr>
            <p:cNvPr id="1358" name="Google Shape;1358;p46"/>
            <p:cNvSpPr/>
            <p:nvPr/>
          </p:nvSpPr>
          <p:spPr>
            <a:xfrm>
              <a:off x="477399" y="7969291"/>
              <a:ext cx="375600" cy="375600"/>
            </a:xfrm>
            <a:prstGeom prst="ellipse">
              <a:avLst/>
            </a:prstGeom>
            <a:solidFill>
              <a:srgbClr val="F3745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83"/>
                <a:buFont typeface="Arial"/>
                <a:buNone/>
              </a:pPr>
              <a:endParaRPr sz="1283" b="0" i="0" u="none" strike="noStrike" cap="none">
                <a:solidFill>
                  <a:srgbClr val="F3745D"/>
                </a:solidFill>
                <a:latin typeface="Century Schoolbook"/>
                <a:ea typeface="Century Schoolbook"/>
                <a:cs typeface="Century Schoolbook"/>
                <a:sym typeface="Century Schoolbook"/>
              </a:endParaRPr>
            </a:p>
          </p:txBody>
        </p:sp>
        <p:sp>
          <p:nvSpPr>
            <p:cNvPr id="1359" name="Google Shape;1359;p46"/>
            <p:cNvSpPr txBox="1"/>
            <p:nvPr/>
          </p:nvSpPr>
          <p:spPr>
            <a:xfrm>
              <a:off x="447104" y="7990007"/>
              <a:ext cx="449400" cy="351000"/>
            </a:xfrm>
            <a:prstGeom prst="rect">
              <a:avLst/>
            </a:prstGeom>
            <a:noFill/>
            <a:ln>
              <a:noFill/>
            </a:ln>
          </p:spPr>
          <p:txBody>
            <a:bodyPr spcFirstLastPara="1" wrap="square" lIns="91425" tIns="45700" rIns="91425" bIns="45700" anchor="b" anchorCtr="0">
              <a:noAutofit/>
            </a:bodyPr>
            <a:lstStyle/>
            <a:p>
              <a:pPr marL="0" marR="0" lvl="0" indent="0" algn="ctr" rtl="0">
                <a:lnSpc>
                  <a:spcPct val="86000"/>
                </a:lnSpc>
                <a:spcBef>
                  <a:spcPts val="0"/>
                </a:spcBef>
                <a:spcAft>
                  <a:spcPts val="0"/>
                </a:spcAft>
                <a:buClr>
                  <a:schemeClr val="lt1"/>
                </a:buClr>
                <a:buSzPts val="2000"/>
                <a:buFont typeface="Arial"/>
                <a:buNone/>
              </a:pPr>
              <a:r>
                <a:rPr lang="en-GB" sz="2000" b="1" i="0" u="none" strike="noStrike" cap="none">
                  <a:solidFill>
                    <a:schemeClr val="lt1"/>
                  </a:solidFill>
                  <a:latin typeface="Calibri"/>
                  <a:ea typeface="Calibri"/>
                  <a:cs typeface="Calibri"/>
                  <a:sym typeface="Calibri"/>
                </a:rPr>
                <a:t>04</a:t>
              </a:r>
              <a:endParaRPr sz="2000" b="0" i="0" u="none" strike="noStrike" cap="none">
                <a:solidFill>
                  <a:schemeClr val="lt1"/>
                </a:solidFill>
                <a:latin typeface="Calibri"/>
                <a:ea typeface="Calibri"/>
                <a:cs typeface="Calibri"/>
                <a:sym typeface="Calibri"/>
              </a:endParaRPr>
            </a:p>
          </p:txBody>
        </p:sp>
      </p:grpSp>
      <p:sp>
        <p:nvSpPr>
          <p:cNvPr id="1360" name="Google Shape;1360;p46"/>
          <p:cNvSpPr txBox="1"/>
          <p:nvPr/>
        </p:nvSpPr>
        <p:spPr>
          <a:xfrm>
            <a:off x="682258" y="7147750"/>
            <a:ext cx="5312700" cy="3084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50B4D9"/>
              </a:buClr>
              <a:buSzPts val="1700"/>
              <a:buFont typeface="Arial"/>
              <a:buNone/>
            </a:pPr>
            <a:r>
              <a:rPr lang="en-GB" sz="1500" b="1" i="0" u="none" strike="noStrike" cap="none">
                <a:solidFill>
                  <a:srgbClr val="50B4D9"/>
                </a:solidFill>
                <a:latin typeface="Calibri"/>
                <a:ea typeface="Calibri"/>
                <a:cs typeface="Calibri"/>
                <a:sym typeface="Calibri"/>
              </a:rPr>
              <a:t>Pleine conscience et yoga</a:t>
            </a:r>
            <a:endParaRPr sz="1200" b="0" i="0" u="none" strike="noStrike" cap="none">
              <a:solidFill>
                <a:srgbClr val="000000"/>
              </a:solidFill>
              <a:latin typeface="Arial"/>
              <a:ea typeface="Arial"/>
              <a:cs typeface="Arial"/>
              <a:sym typeface="Arial"/>
            </a:endParaRPr>
          </a:p>
          <a:p>
            <a:pPr marL="0" marR="0" lvl="0" indent="0" algn="l" rtl="0">
              <a:lnSpc>
                <a:spcPct val="80000"/>
              </a:lnSpc>
              <a:spcBef>
                <a:spcPts val="0"/>
              </a:spcBef>
              <a:spcAft>
                <a:spcPts val="0"/>
              </a:spcAft>
              <a:buClr>
                <a:srgbClr val="0C2D45"/>
              </a:buClr>
              <a:buSzPts val="1700"/>
              <a:buFont typeface="Arial"/>
              <a:buNone/>
            </a:pPr>
            <a:endParaRPr sz="1500" b="1" i="0" u="none" strike="noStrike" cap="none">
              <a:solidFill>
                <a:srgbClr val="50B4D9"/>
              </a:solidFill>
              <a:latin typeface="Calibri"/>
              <a:ea typeface="Calibri"/>
              <a:cs typeface="Calibri"/>
              <a:sym typeface="Calibri"/>
            </a:endParaRPr>
          </a:p>
        </p:txBody>
      </p:sp>
      <p:pic>
        <p:nvPicPr>
          <p:cNvPr id="1361" name="Google Shape;1361;p46"/>
          <p:cNvPicPr preferRelativeResize="0"/>
          <p:nvPr/>
        </p:nvPicPr>
        <p:blipFill rotWithShape="1">
          <a:blip r:embed="rId3">
            <a:alphaModFix/>
          </a:blip>
          <a:srcRect/>
          <a:stretch/>
        </p:blipFill>
        <p:spPr>
          <a:xfrm>
            <a:off x="5528930" y="2370427"/>
            <a:ext cx="1074987" cy="1516008"/>
          </a:xfrm>
          <a:prstGeom prst="rect">
            <a:avLst/>
          </a:prstGeom>
          <a:noFill/>
          <a:ln>
            <a:noFill/>
          </a:ln>
        </p:spPr>
      </p:pic>
      <p:sp>
        <p:nvSpPr>
          <p:cNvPr id="1362" name="Google Shape;1362;p46"/>
          <p:cNvSpPr txBox="1"/>
          <p:nvPr/>
        </p:nvSpPr>
        <p:spPr>
          <a:xfrm>
            <a:off x="707045" y="2657257"/>
            <a:ext cx="4556100" cy="1036800"/>
          </a:xfrm>
          <a:prstGeom prst="rect">
            <a:avLst/>
          </a:prstGeom>
          <a:noFill/>
          <a:ln>
            <a:noFill/>
          </a:ln>
        </p:spPr>
        <p:txBody>
          <a:bodyPr spcFirstLastPara="1" wrap="square" lIns="91425" tIns="45700" rIns="91425" bIns="45700" anchor="t" anchorCtr="0">
            <a:spAutoFit/>
          </a:bodyPr>
          <a:lstStyle/>
          <a:p>
            <a:pPr marL="0" marR="0" lvl="0" indent="0" algn="l" rtl="0">
              <a:lnSpc>
                <a:spcPct val="97391"/>
              </a:lnSpc>
              <a:spcBef>
                <a:spcPts val="0"/>
              </a:spcBef>
              <a:spcAft>
                <a:spcPts val="0"/>
              </a:spcAft>
              <a:buClr>
                <a:srgbClr val="F3745D"/>
              </a:buClr>
              <a:buSzPts val="1150"/>
              <a:buFont typeface="Calibri"/>
              <a:buNone/>
            </a:pPr>
            <a:r>
              <a:rPr lang="en-GB" sz="1050" b="0" i="0" u="none" strike="noStrike" cap="none">
                <a:solidFill>
                  <a:schemeClr val="lt1"/>
                </a:solidFill>
                <a:latin typeface="Calibri"/>
                <a:ea typeface="Calibri"/>
                <a:cs typeface="Calibri"/>
                <a:sym typeface="Calibri"/>
              </a:rPr>
              <a:t>Le </a:t>
            </a:r>
            <a:r>
              <a:rPr lang="en-GB" sz="1050" b="1" i="0" u="none" strike="noStrike" cap="none">
                <a:solidFill>
                  <a:schemeClr val="lt1"/>
                </a:solidFill>
                <a:latin typeface="Calibri"/>
                <a:ea typeface="Calibri"/>
                <a:cs typeface="Calibri"/>
                <a:sym typeface="Calibri"/>
              </a:rPr>
              <a:t>Programme de parrainage ACT and Connect for Integration (ACTIN) </a:t>
            </a:r>
            <a:r>
              <a:rPr lang="en-GB" sz="1050" b="0" i="0" u="none" strike="noStrike" cap="none">
                <a:solidFill>
                  <a:schemeClr val="lt1"/>
                </a:solidFill>
                <a:latin typeface="Calibri"/>
                <a:ea typeface="Calibri"/>
                <a:cs typeface="Calibri"/>
                <a:sym typeface="Calibri"/>
              </a:rPr>
              <a:t>joue un rôle clé en créant des relations de soutien, éducatives (non formelles) et réciproques entre les migrants, les réfugiés et les locaux. Grâce à ce programme, les deux groupes peuvent s'épanouir, développer des liens significatifs et s'engager dans un apprentissage mutuel, créant ainsi un environnement inclusif qui renforce la résilience et les liens communautaires.</a:t>
            </a:r>
            <a:endParaRPr sz="1050" b="0" i="0" u="none" strike="noStrike" cap="none">
              <a:solidFill>
                <a:schemeClr val="lt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B2FEE5-A6BA-A03C-A9A3-A598D9EAB858}"/>
              </a:ext>
            </a:extLst>
          </p:cNvPr>
          <p:cNvSpPr/>
          <p:nvPr/>
        </p:nvSpPr>
        <p:spPr>
          <a:xfrm>
            <a:off x="0" y="1187116"/>
            <a:ext cx="7559675" cy="3480577"/>
          </a:xfrm>
          <a:prstGeom prst="rect">
            <a:avLst/>
          </a:prstGeom>
          <a: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t="-15159" b="-15159"/>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Slide Number Placeholder 4">
            <a:extLst>
              <a:ext uri="{FF2B5EF4-FFF2-40B4-BE49-F238E27FC236}">
                <a16:creationId xmlns:a16="http://schemas.microsoft.com/office/drawing/2014/main" id="{BA66D245-822D-1658-D451-2A2B1FC130C6}"/>
              </a:ext>
            </a:extLst>
          </p:cNvPr>
          <p:cNvSpPr>
            <a:spLocks noGrp="1"/>
          </p:cNvSpPr>
          <p:nvPr>
            <p:ph type="sldNum" sz="quarter" idx="4"/>
          </p:nvPr>
        </p:nvSpPr>
        <p:spPr>
          <a:xfrm>
            <a:off x="7134555" y="10316301"/>
            <a:ext cx="357598" cy="266594"/>
          </a:xfrm>
        </p:spPr>
        <p:txBody>
          <a:bodyPr/>
          <a:lstStyle/>
          <a:p>
            <a:fld id="{CB2079F2-58AF-ED44-82D7-E04B2F6FD686}" type="slidenum">
              <a:rPr lang="en-US" smtClean="0"/>
              <a:pPr/>
              <a:t>33</a:t>
            </a:fld>
            <a:endParaRPr lang="en-US" dirty="0"/>
          </a:p>
        </p:txBody>
      </p:sp>
      <p:sp>
        <p:nvSpPr>
          <p:cNvPr id="19" name="Text Placeholder 3">
            <a:extLst>
              <a:ext uri="{FF2B5EF4-FFF2-40B4-BE49-F238E27FC236}">
                <a16:creationId xmlns:a16="http://schemas.microsoft.com/office/drawing/2014/main" id="{FA4F7C3E-B4C8-DF65-0F15-92D4F8B873AD}"/>
              </a:ext>
            </a:extLst>
          </p:cNvPr>
          <p:cNvSpPr txBox="1">
            <a:spLocks/>
          </p:cNvSpPr>
          <p:nvPr/>
        </p:nvSpPr>
        <p:spPr>
          <a:xfrm>
            <a:off x="424430" y="5019228"/>
            <a:ext cx="3039908" cy="798609"/>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0"/>
              </a:spcBef>
              <a:buFont typeface="Arial" panose="020B0604020202020204" pitchFamily="34" charset="0"/>
              <a:buNone/>
              <a:defRPr sz="1800" b="1" i="0" kern="1200">
                <a:solidFill>
                  <a:srgbClr val="0C2D45"/>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2260"/>
              </a:lnSpc>
            </a:pPr>
            <a:r>
              <a:rPr lang="de-DE" sz="2000" dirty="0" err="1">
                <a:solidFill>
                  <a:srgbClr val="F3745D"/>
                </a:solidFill>
              </a:rPr>
              <a:t>Pourquoi</a:t>
            </a:r>
            <a:r>
              <a:rPr lang="de-DE" sz="2000" dirty="0">
                <a:solidFill>
                  <a:srgbClr val="F3745D"/>
                </a:solidFill>
              </a:rPr>
              <a:t> des </a:t>
            </a:r>
            <a:r>
              <a:rPr lang="de-DE" sz="2000" dirty="0" err="1">
                <a:solidFill>
                  <a:srgbClr val="F3745D"/>
                </a:solidFill>
              </a:rPr>
              <a:t>séances</a:t>
            </a:r>
            <a:r>
              <a:rPr lang="de-DE" sz="2000" dirty="0">
                <a:solidFill>
                  <a:srgbClr val="F3745D"/>
                </a:solidFill>
              </a:rPr>
              <a:t> </a:t>
            </a:r>
            <a:r>
              <a:rPr lang="de-DE" sz="2000" dirty="0" err="1">
                <a:solidFill>
                  <a:srgbClr val="F3745D"/>
                </a:solidFill>
              </a:rPr>
              <a:t>d'information</a:t>
            </a:r>
            <a:r>
              <a:rPr lang="de-DE" sz="2000" dirty="0">
                <a:solidFill>
                  <a:srgbClr val="F3745D"/>
                </a:solidFill>
              </a:rPr>
              <a:t> </a:t>
            </a:r>
            <a:r>
              <a:rPr lang="de-DE" sz="2000" dirty="0" err="1">
                <a:solidFill>
                  <a:srgbClr val="F3745D"/>
                </a:solidFill>
              </a:rPr>
              <a:t>sur</a:t>
            </a:r>
            <a:r>
              <a:rPr lang="de-DE" sz="2000" dirty="0">
                <a:solidFill>
                  <a:srgbClr val="F3745D"/>
                </a:solidFill>
              </a:rPr>
              <a:t> </a:t>
            </a:r>
            <a:r>
              <a:rPr lang="de-DE" sz="2000" dirty="0" err="1">
                <a:solidFill>
                  <a:srgbClr val="F3745D"/>
                </a:solidFill>
              </a:rPr>
              <a:t>l'histoire</a:t>
            </a:r>
            <a:r>
              <a:rPr lang="de-DE" sz="2000" dirty="0">
                <a:solidFill>
                  <a:srgbClr val="F3745D"/>
                </a:solidFill>
              </a:rPr>
              <a:t> et la </a:t>
            </a:r>
            <a:r>
              <a:rPr lang="de-DE" sz="2000" dirty="0" err="1">
                <a:solidFill>
                  <a:srgbClr val="F3745D"/>
                </a:solidFill>
              </a:rPr>
              <a:t>culture</a:t>
            </a:r>
            <a:r>
              <a:rPr lang="de-DE" sz="2000" dirty="0">
                <a:solidFill>
                  <a:srgbClr val="F3745D"/>
                </a:solidFill>
              </a:rPr>
              <a:t> </a:t>
            </a:r>
            <a:r>
              <a:rPr lang="de-DE" sz="2000" dirty="0" err="1">
                <a:solidFill>
                  <a:srgbClr val="F3745D"/>
                </a:solidFill>
              </a:rPr>
              <a:t>locales</a:t>
            </a:r>
            <a:r>
              <a:rPr lang="de-DE" sz="2000" dirty="0">
                <a:solidFill>
                  <a:srgbClr val="F3745D"/>
                </a:solidFill>
              </a:rPr>
              <a:t> </a:t>
            </a:r>
            <a:r>
              <a:rPr lang="de-DE" sz="2000" dirty="0" err="1">
                <a:solidFill>
                  <a:srgbClr val="F3745D"/>
                </a:solidFill>
              </a:rPr>
              <a:t>pour</a:t>
            </a:r>
            <a:r>
              <a:rPr lang="de-DE" sz="2000" dirty="0">
                <a:solidFill>
                  <a:srgbClr val="F3745D"/>
                </a:solidFill>
              </a:rPr>
              <a:t> </a:t>
            </a:r>
            <a:r>
              <a:rPr lang="de-DE" sz="2000" dirty="0" err="1">
                <a:solidFill>
                  <a:srgbClr val="F3745D"/>
                </a:solidFill>
              </a:rPr>
              <a:t>l'intégration</a:t>
            </a:r>
            <a:r>
              <a:rPr lang="de-DE" sz="2000" dirty="0">
                <a:solidFill>
                  <a:srgbClr val="F3745D"/>
                </a:solidFill>
              </a:rPr>
              <a:t> : </a:t>
            </a:r>
            <a:r>
              <a:rPr lang="de-DE" sz="2000" dirty="0" err="1">
                <a:solidFill>
                  <a:srgbClr val="F3745D"/>
                </a:solidFill>
              </a:rPr>
              <a:t>apprentissage</a:t>
            </a:r>
            <a:r>
              <a:rPr lang="de-DE" sz="2000" dirty="0">
                <a:solidFill>
                  <a:srgbClr val="F3745D"/>
                </a:solidFill>
              </a:rPr>
              <a:t> de la </a:t>
            </a:r>
            <a:r>
              <a:rPr lang="de-DE" sz="2000" dirty="0" err="1">
                <a:solidFill>
                  <a:srgbClr val="F3745D"/>
                </a:solidFill>
              </a:rPr>
              <a:t>langue</a:t>
            </a:r>
            <a:r>
              <a:rPr lang="de-DE" sz="2000" dirty="0">
                <a:solidFill>
                  <a:srgbClr val="F3745D"/>
                </a:solidFill>
              </a:rPr>
              <a:t> et </a:t>
            </a:r>
            <a:r>
              <a:rPr lang="de-DE" sz="2000" dirty="0" err="1">
                <a:solidFill>
                  <a:srgbClr val="F3745D"/>
                </a:solidFill>
              </a:rPr>
              <a:t>sensibilisation</a:t>
            </a:r>
            <a:r>
              <a:rPr lang="de-DE" sz="2000" dirty="0">
                <a:solidFill>
                  <a:srgbClr val="F3745D"/>
                </a:solidFill>
              </a:rPr>
              <a:t> à la </a:t>
            </a:r>
            <a:r>
              <a:rPr lang="de-DE" sz="2000" dirty="0" err="1">
                <a:solidFill>
                  <a:srgbClr val="F3745D"/>
                </a:solidFill>
              </a:rPr>
              <a:t>culture</a:t>
            </a:r>
            <a:r>
              <a:rPr lang="de-DE" sz="2000" dirty="0">
                <a:solidFill>
                  <a:srgbClr val="F3745D"/>
                </a:solidFill>
              </a:rPr>
              <a:t> </a:t>
            </a:r>
            <a:endParaRPr lang="en-US" sz="2000" dirty="0">
              <a:solidFill>
                <a:srgbClr val="F3745D"/>
              </a:solidFill>
            </a:endParaRPr>
          </a:p>
        </p:txBody>
      </p:sp>
      <p:sp>
        <p:nvSpPr>
          <p:cNvPr id="20" name="Text Placeholder 3">
            <a:extLst>
              <a:ext uri="{FF2B5EF4-FFF2-40B4-BE49-F238E27FC236}">
                <a16:creationId xmlns:a16="http://schemas.microsoft.com/office/drawing/2014/main" id="{8F9E7851-B85D-213F-60AD-B6FB1BD29BB8}"/>
              </a:ext>
            </a:extLst>
          </p:cNvPr>
          <p:cNvSpPr txBox="1">
            <a:spLocks/>
          </p:cNvSpPr>
          <p:nvPr/>
        </p:nvSpPr>
        <p:spPr>
          <a:xfrm>
            <a:off x="3558467" y="5019228"/>
            <a:ext cx="3762910" cy="1904292"/>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0"/>
              </a:spcBef>
              <a:buFont typeface="Arial" panose="020B0604020202020204" pitchFamily="34" charset="0"/>
              <a:buNone/>
              <a:defRPr sz="1800" b="1" i="0" kern="1200">
                <a:solidFill>
                  <a:srgbClr val="0C2D45"/>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560"/>
              </a:lnSpc>
            </a:pPr>
            <a:r>
              <a:rPr lang="en-GB" sz="1500" b="0" i="1" dirty="0">
                <a:solidFill>
                  <a:srgbClr val="123240"/>
                </a:solidFill>
              </a:rPr>
              <a:t>Les séances </a:t>
            </a:r>
            <a:r>
              <a:rPr lang="en-GB" sz="1500" b="0" i="1" dirty="0" err="1">
                <a:solidFill>
                  <a:srgbClr val="123240"/>
                </a:solidFill>
              </a:rPr>
              <a:t>d'information</a:t>
            </a:r>
            <a:r>
              <a:rPr lang="en-GB" sz="1500" b="0" i="1" dirty="0">
                <a:solidFill>
                  <a:srgbClr val="123240"/>
                </a:solidFill>
              </a:rPr>
              <a:t> sur </a:t>
            </a:r>
            <a:r>
              <a:rPr lang="en-GB" sz="1500" b="0" i="1" dirty="0" err="1">
                <a:solidFill>
                  <a:srgbClr val="123240"/>
                </a:solidFill>
              </a:rPr>
              <a:t>l'histoire</a:t>
            </a:r>
            <a:r>
              <a:rPr lang="en-GB" sz="1500" b="0" i="1" dirty="0">
                <a:solidFill>
                  <a:srgbClr val="123240"/>
                </a:solidFill>
              </a:rPr>
              <a:t> et la culture locales </a:t>
            </a:r>
            <a:r>
              <a:rPr lang="en-GB" sz="1500" b="0" i="1" dirty="0" err="1">
                <a:solidFill>
                  <a:srgbClr val="123240"/>
                </a:solidFill>
              </a:rPr>
              <a:t>permettent</a:t>
            </a:r>
            <a:r>
              <a:rPr lang="en-GB" sz="1500" b="0" i="1" dirty="0">
                <a:solidFill>
                  <a:srgbClr val="123240"/>
                </a:solidFill>
              </a:rPr>
              <a:t> aux migrants et aux </a:t>
            </a:r>
            <a:r>
              <a:rPr lang="en-GB" sz="1500" b="0" i="1" dirty="0" err="1">
                <a:solidFill>
                  <a:srgbClr val="123240"/>
                </a:solidFill>
              </a:rPr>
              <a:t>réfugiés</a:t>
            </a:r>
            <a:r>
              <a:rPr lang="en-GB" sz="1500" b="0" i="1" dirty="0">
                <a:solidFill>
                  <a:srgbClr val="123240"/>
                </a:solidFill>
              </a:rPr>
              <a:t> de </a:t>
            </a:r>
            <a:r>
              <a:rPr lang="en-GB" sz="1500" b="0" i="1" dirty="0" err="1">
                <a:solidFill>
                  <a:srgbClr val="123240"/>
                </a:solidFill>
              </a:rPr>
              <a:t>mieux</a:t>
            </a:r>
            <a:r>
              <a:rPr lang="en-GB" sz="1500" b="0" i="1" dirty="0">
                <a:solidFill>
                  <a:srgbClr val="123240"/>
                </a:solidFill>
              </a:rPr>
              <a:t> </a:t>
            </a:r>
            <a:r>
              <a:rPr lang="en-GB" sz="1500" b="0" i="1" dirty="0" err="1">
                <a:solidFill>
                  <a:srgbClr val="123240"/>
                </a:solidFill>
              </a:rPr>
              <a:t>comprendre</a:t>
            </a:r>
            <a:r>
              <a:rPr lang="en-GB" sz="1500" b="0" i="1" dirty="0">
                <a:solidFill>
                  <a:srgbClr val="123240"/>
                </a:solidFill>
              </a:rPr>
              <a:t> </a:t>
            </a:r>
            <a:r>
              <a:rPr lang="en-GB" sz="1500" b="0" i="1" dirty="0" err="1">
                <a:solidFill>
                  <a:srgbClr val="123240"/>
                </a:solidFill>
              </a:rPr>
              <a:t>leur</a:t>
            </a:r>
            <a:r>
              <a:rPr lang="en-GB" sz="1500" b="0" i="1" dirty="0">
                <a:solidFill>
                  <a:srgbClr val="123240"/>
                </a:solidFill>
              </a:rPr>
              <a:t> </a:t>
            </a:r>
            <a:r>
              <a:rPr lang="en-GB" sz="1500" b="0" i="1" dirty="0" err="1">
                <a:solidFill>
                  <a:srgbClr val="123240"/>
                </a:solidFill>
              </a:rPr>
              <a:t>nouvel</a:t>
            </a:r>
            <a:r>
              <a:rPr lang="en-GB" sz="1500" b="0" i="1" dirty="0">
                <a:solidFill>
                  <a:srgbClr val="123240"/>
                </a:solidFill>
              </a:rPr>
              <a:t> </a:t>
            </a:r>
            <a:r>
              <a:rPr lang="en-GB" sz="1500" b="0" i="1" dirty="0" err="1">
                <a:solidFill>
                  <a:srgbClr val="123240"/>
                </a:solidFill>
              </a:rPr>
              <a:t>environnement</a:t>
            </a:r>
            <a:r>
              <a:rPr lang="en-GB" sz="1500" b="0" i="1" dirty="0">
                <a:solidFill>
                  <a:srgbClr val="123240"/>
                </a:solidFill>
              </a:rPr>
              <a:t>. </a:t>
            </a:r>
          </a:p>
          <a:p>
            <a:pPr algn="just">
              <a:lnSpc>
                <a:spcPts val="1560"/>
              </a:lnSpc>
            </a:pPr>
            <a:endParaRPr lang="en-GB" sz="1500" b="0" i="1" dirty="0">
              <a:solidFill>
                <a:srgbClr val="123240"/>
              </a:solidFill>
            </a:endParaRPr>
          </a:p>
          <a:p>
            <a:pPr algn="just">
              <a:lnSpc>
                <a:spcPts val="1560"/>
              </a:lnSpc>
            </a:pPr>
            <a:r>
              <a:rPr lang="en-GB" sz="1500" b="0" i="1" dirty="0" err="1">
                <a:solidFill>
                  <a:srgbClr val="123240"/>
                </a:solidFill>
              </a:rPr>
              <a:t>Ces</a:t>
            </a:r>
            <a:r>
              <a:rPr lang="en-GB" sz="1500" b="0" i="1" dirty="0">
                <a:solidFill>
                  <a:srgbClr val="123240"/>
                </a:solidFill>
              </a:rPr>
              <a:t> sessions </a:t>
            </a:r>
            <a:r>
              <a:rPr lang="en-GB" sz="1500" b="0" i="1" dirty="0" err="1">
                <a:solidFill>
                  <a:srgbClr val="123240"/>
                </a:solidFill>
              </a:rPr>
              <a:t>fournissent</a:t>
            </a:r>
            <a:r>
              <a:rPr lang="en-GB" sz="1500" b="0" i="1" dirty="0">
                <a:solidFill>
                  <a:srgbClr val="123240"/>
                </a:solidFill>
              </a:rPr>
              <a:t> des </a:t>
            </a:r>
            <a:r>
              <a:rPr lang="en-GB" sz="1500" b="0" i="1" dirty="0" err="1">
                <a:solidFill>
                  <a:srgbClr val="123240"/>
                </a:solidFill>
              </a:rPr>
              <a:t>informations</a:t>
            </a:r>
            <a:r>
              <a:rPr lang="en-GB" sz="1500" b="0" i="1" dirty="0">
                <a:solidFill>
                  <a:srgbClr val="123240"/>
                </a:solidFill>
              </a:rPr>
              <a:t> précieuses sur les traditions, les </a:t>
            </a:r>
            <a:r>
              <a:rPr lang="en-GB" sz="1500" b="0" i="1" dirty="0" err="1">
                <a:solidFill>
                  <a:srgbClr val="123240"/>
                </a:solidFill>
              </a:rPr>
              <a:t>valeurs</a:t>
            </a:r>
            <a:r>
              <a:rPr lang="en-GB" sz="1500" b="0" i="1" dirty="0">
                <a:solidFill>
                  <a:srgbClr val="123240"/>
                </a:solidFill>
              </a:rPr>
              <a:t> et le </a:t>
            </a:r>
            <a:r>
              <a:rPr lang="en-GB" sz="1500" b="0" i="1" dirty="0" err="1">
                <a:solidFill>
                  <a:srgbClr val="123240"/>
                </a:solidFill>
              </a:rPr>
              <a:t>contexte</a:t>
            </a:r>
            <a:r>
              <a:rPr lang="en-GB" sz="1500" b="0" i="1" dirty="0">
                <a:solidFill>
                  <a:srgbClr val="123240"/>
                </a:solidFill>
              </a:rPr>
              <a:t> </a:t>
            </a:r>
            <a:r>
              <a:rPr lang="en-GB" sz="1500" b="0" i="1" dirty="0" err="1">
                <a:solidFill>
                  <a:srgbClr val="123240"/>
                </a:solidFill>
              </a:rPr>
              <a:t>historique</a:t>
            </a:r>
            <a:r>
              <a:rPr lang="en-GB" sz="1500" b="0" i="1" dirty="0">
                <a:solidFill>
                  <a:srgbClr val="123240"/>
                </a:solidFill>
              </a:rPr>
              <a:t> de la </a:t>
            </a:r>
            <a:r>
              <a:rPr lang="en-GB" sz="1500" b="0" i="1" dirty="0" err="1">
                <a:solidFill>
                  <a:srgbClr val="123240"/>
                </a:solidFill>
              </a:rPr>
              <a:t>communauté</a:t>
            </a:r>
            <a:r>
              <a:rPr lang="en-GB" sz="1500" b="0" i="1" dirty="0">
                <a:solidFill>
                  <a:srgbClr val="123240"/>
                </a:solidFill>
              </a:rPr>
              <a:t>, aidant les participants à </a:t>
            </a:r>
            <a:r>
              <a:rPr lang="en-GB" sz="1500" b="0" i="1" dirty="0" err="1">
                <a:solidFill>
                  <a:srgbClr val="123240"/>
                </a:solidFill>
              </a:rPr>
              <a:t>mieux</a:t>
            </a:r>
            <a:r>
              <a:rPr lang="en-GB" sz="1500" b="0" i="1" dirty="0">
                <a:solidFill>
                  <a:srgbClr val="123240"/>
                </a:solidFill>
              </a:rPr>
              <a:t> </a:t>
            </a:r>
            <a:r>
              <a:rPr lang="en-GB" sz="1500" b="0" i="1" dirty="0" err="1">
                <a:solidFill>
                  <a:srgbClr val="123240"/>
                </a:solidFill>
              </a:rPr>
              <a:t>s'orienter</a:t>
            </a:r>
            <a:r>
              <a:rPr lang="en-GB" sz="1500" b="0" i="1" dirty="0">
                <a:solidFill>
                  <a:srgbClr val="123240"/>
                </a:solidFill>
              </a:rPr>
              <a:t> dans les </a:t>
            </a:r>
            <a:r>
              <a:rPr lang="en-GB" sz="1500" b="0" i="1" dirty="0" err="1">
                <a:solidFill>
                  <a:srgbClr val="123240"/>
                </a:solidFill>
              </a:rPr>
              <a:t>normes</a:t>
            </a:r>
            <a:r>
              <a:rPr lang="en-GB" sz="1500" b="0" i="1" dirty="0">
                <a:solidFill>
                  <a:srgbClr val="123240"/>
                </a:solidFill>
              </a:rPr>
              <a:t> </a:t>
            </a:r>
            <a:r>
              <a:rPr lang="en-GB" sz="1500" b="0" i="1" dirty="0" err="1">
                <a:solidFill>
                  <a:srgbClr val="123240"/>
                </a:solidFill>
              </a:rPr>
              <a:t>sociales</a:t>
            </a:r>
            <a:r>
              <a:rPr lang="en-GB" sz="1500" b="0" i="1" dirty="0">
                <a:solidFill>
                  <a:srgbClr val="123240"/>
                </a:solidFill>
              </a:rPr>
              <a:t> et les </a:t>
            </a:r>
            <a:r>
              <a:rPr lang="en-GB" sz="1500" b="0" i="1" dirty="0" err="1">
                <a:solidFill>
                  <a:srgbClr val="123240"/>
                </a:solidFill>
              </a:rPr>
              <a:t>coutumes</a:t>
            </a:r>
            <a:r>
              <a:rPr lang="en-GB" sz="1500" b="0" i="1" dirty="0">
                <a:solidFill>
                  <a:srgbClr val="123240"/>
                </a:solidFill>
              </a:rPr>
              <a:t>.</a:t>
            </a:r>
            <a:endParaRPr lang="en-US" sz="1500" b="0" i="1" dirty="0">
              <a:solidFill>
                <a:srgbClr val="123240"/>
              </a:solidFill>
            </a:endParaRPr>
          </a:p>
        </p:txBody>
      </p:sp>
      <p:cxnSp>
        <p:nvCxnSpPr>
          <p:cNvPr id="21" name="Straight Connector 20">
            <a:extLst>
              <a:ext uri="{FF2B5EF4-FFF2-40B4-BE49-F238E27FC236}">
                <a16:creationId xmlns:a16="http://schemas.microsoft.com/office/drawing/2014/main" id="{5C9C06AA-568B-4DEF-9F90-798F7431CF0A}"/>
              </a:ext>
            </a:extLst>
          </p:cNvPr>
          <p:cNvCxnSpPr>
            <a:cxnSpLocks/>
          </p:cNvCxnSpPr>
          <p:nvPr/>
        </p:nvCxnSpPr>
        <p:spPr>
          <a:xfrm>
            <a:off x="-31898" y="5211216"/>
            <a:ext cx="437888" cy="0"/>
          </a:xfrm>
          <a:prstGeom prst="line">
            <a:avLst/>
          </a:prstGeom>
          <a:ln w="28575">
            <a:solidFill>
              <a:srgbClr val="50B4D9"/>
            </a:solidFill>
          </a:ln>
        </p:spPr>
        <p:style>
          <a:lnRef idx="1">
            <a:schemeClr val="accent1"/>
          </a:lnRef>
          <a:fillRef idx="0">
            <a:schemeClr val="accent1"/>
          </a:fillRef>
          <a:effectRef idx="0">
            <a:schemeClr val="accent1"/>
          </a:effectRef>
          <a:fontRef idx="minor">
            <a:schemeClr val="tx1"/>
          </a:fontRef>
        </p:style>
      </p:cxnSp>
      <p:grpSp>
        <p:nvGrpSpPr>
          <p:cNvPr id="29" name="Graphic 10">
            <a:extLst>
              <a:ext uri="{FF2B5EF4-FFF2-40B4-BE49-F238E27FC236}">
                <a16:creationId xmlns:a16="http://schemas.microsoft.com/office/drawing/2014/main" id="{B731207C-31C2-2414-6677-D4B5C18FAA64}"/>
              </a:ext>
            </a:extLst>
          </p:cNvPr>
          <p:cNvGrpSpPr/>
          <p:nvPr/>
        </p:nvGrpSpPr>
        <p:grpSpPr>
          <a:xfrm>
            <a:off x="4793151" y="3624238"/>
            <a:ext cx="2528226" cy="1046177"/>
            <a:chOff x="5681508" y="5035168"/>
            <a:chExt cx="1406601" cy="582050"/>
          </a:xfrm>
          <a:solidFill>
            <a:schemeClr val="bg1">
              <a:alpha val="67000"/>
            </a:schemeClr>
          </a:solidFill>
        </p:grpSpPr>
        <p:grpSp>
          <p:nvGrpSpPr>
            <p:cNvPr id="30" name="Graphic 10">
              <a:extLst>
                <a:ext uri="{FF2B5EF4-FFF2-40B4-BE49-F238E27FC236}">
                  <a16:creationId xmlns:a16="http://schemas.microsoft.com/office/drawing/2014/main" id="{6641F5C6-F93F-32F0-412B-15F79B40AE2C}"/>
                </a:ext>
              </a:extLst>
            </p:cNvPr>
            <p:cNvGrpSpPr/>
            <p:nvPr/>
          </p:nvGrpSpPr>
          <p:grpSpPr>
            <a:xfrm>
              <a:off x="6271456" y="5052748"/>
              <a:ext cx="320570" cy="564130"/>
              <a:chOff x="6271456" y="5052748"/>
              <a:chExt cx="320570" cy="564130"/>
            </a:xfrm>
            <a:grpFill/>
          </p:grpSpPr>
          <p:sp>
            <p:nvSpPr>
              <p:cNvPr id="47" name="Freeform 46">
                <a:extLst>
                  <a:ext uri="{FF2B5EF4-FFF2-40B4-BE49-F238E27FC236}">
                    <a16:creationId xmlns:a16="http://schemas.microsoft.com/office/drawing/2014/main" id="{99D2D174-6B3B-90C7-F0E8-888A3D393FB7}"/>
                  </a:ext>
                </a:extLst>
              </p:cNvPr>
              <p:cNvSpPr/>
              <p:nvPr/>
            </p:nvSpPr>
            <p:spPr>
              <a:xfrm>
                <a:off x="6387793" y="5052748"/>
                <a:ext cx="93687" cy="93836"/>
              </a:xfrm>
              <a:custGeom>
                <a:avLst/>
                <a:gdLst>
                  <a:gd name="connsiteX0" fmla="*/ 6698 w 93687"/>
                  <a:gd name="connsiteY0" fmla="*/ 72182 h 93836"/>
                  <a:gd name="connsiteX1" fmla="*/ 44191 w 93687"/>
                  <a:gd name="connsiteY1" fmla="*/ 93473 h 93836"/>
                  <a:gd name="connsiteX2" fmla="*/ 45763 w 93687"/>
                  <a:gd name="connsiteY2" fmla="*/ 93473 h 93836"/>
                  <a:gd name="connsiteX3" fmla="*/ 45763 w 93687"/>
                  <a:gd name="connsiteY3" fmla="*/ 93836 h 93836"/>
                  <a:gd name="connsiteX4" fmla="*/ 56890 w 93687"/>
                  <a:gd name="connsiteY4" fmla="*/ 92626 h 93836"/>
                  <a:gd name="connsiteX5" fmla="*/ 77935 w 93687"/>
                  <a:gd name="connsiteY5" fmla="*/ 82586 h 93836"/>
                  <a:gd name="connsiteX6" fmla="*/ 92327 w 93687"/>
                  <a:gd name="connsiteY6" fmla="*/ 57302 h 93836"/>
                  <a:gd name="connsiteX7" fmla="*/ 92327 w 93687"/>
                  <a:gd name="connsiteY7" fmla="*/ 36616 h 93836"/>
                  <a:gd name="connsiteX8" fmla="*/ 82047 w 93687"/>
                  <a:gd name="connsiteY8" fmla="*/ 16655 h 93836"/>
                  <a:gd name="connsiteX9" fmla="*/ 57858 w 93687"/>
                  <a:gd name="connsiteY9" fmla="*/ 1533 h 93836"/>
                  <a:gd name="connsiteX10" fmla="*/ 39232 w 93687"/>
                  <a:gd name="connsiteY10" fmla="*/ 445 h 93836"/>
                  <a:gd name="connsiteX11" fmla="*/ 13229 w 93687"/>
                  <a:gd name="connsiteY11" fmla="*/ 13631 h 93836"/>
                  <a:gd name="connsiteX12" fmla="*/ 1498 w 93687"/>
                  <a:gd name="connsiteY12" fmla="*/ 33954 h 93836"/>
                  <a:gd name="connsiteX13" fmla="*/ 772 w 93687"/>
                  <a:gd name="connsiteY13" fmla="*/ 37099 h 93836"/>
                  <a:gd name="connsiteX14" fmla="*/ 409 w 93687"/>
                  <a:gd name="connsiteY14" fmla="*/ 54157 h 93836"/>
                  <a:gd name="connsiteX15" fmla="*/ 6577 w 93687"/>
                  <a:gd name="connsiteY15" fmla="*/ 72303 h 93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687" h="93836">
                    <a:moveTo>
                      <a:pt x="6698" y="72182"/>
                    </a:moveTo>
                    <a:cubicBezTo>
                      <a:pt x="15285" y="85973"/>
                      <a:pt x="27742" y="93352"/>
                      <a:pt x="44191" y="93473"/>
                    </a:cubicBezTo>
                    <a:cubicBezTo>
                      <a:pt x="44675" y="93473"/>
                      <a:pt x="45279" y="93473"/>
                      <a:pt x="45763" y="93473"/>
                    </a:cubicBezTo>
                    <a:cubicBezTo>
                      <a:pt x="45763" y="93473"/>
                      <a:pt x="45763" y="93716"/>
                      <a:pt x="45763" y="93836"/>
                    </a:cubicBezTo>
                    <a:cubicBezTo>
                      <a:pt x="49513" y="93473"/>
                      <a:pt x="53262" y="93111"/>
                      <a:pt x="56890" y="92626"/>
                    </a:cubicBezTo>
                    <a:cubicBezTo>
                      <a:pt x="64994" y="91538"/>
                      <a:pt x="71887" y="87908"/>
                      <a:pt x="77935" y="82586"/>
                    </a:cubicBezTo>
                    <a:cubicBezTo>
                      <a:pt x="85675" y="75932"/>
                      <a:pt x="89787" y="66980"/>
                      <a:pt x="92327" y="57302"/>
                    </a:cubicBezTo>
                    <a:cubicBezTo>
                      <a:pt x="94141" y="50407"/>
                      <a:pt x="94141" y="43390"/>
                      <a:pt x="92327" y="36616"/>
                    </a:cubicBezTo>
                    <a:cubicBezTo>
                      <a:pt x="90392" y="29236"/>
                      <a:pt x="86885" y="22583"/>
                      <a:pt x="82047" y="16655"/>
                    </a:cubicBezTo>
                    <a:cubicBezTo>
                      <a:pt x="75758" y="8913"/>
                      <a:pt x="67533" y="3953"/>
                      <a:pt x="57858" y="1533"/>
                    </a:cubicBezTo>
                    <a:cubicBezTo>
                      <a:pt x="51690" y="-39"/>
                      <a:pt x="45521" y="-402"/>
                      <a:pt x="39232" y="445"/>
                    </a:cubicBezTo>
                    <a:cubicBezTo>
                      <a:pt x="28952" y="1775"/>
                      <a:pt x="20970" y="7340"/>
                      <a:pt x="13229" y="13631"/>
                    </a:cubicBezTo>
                    <a:cubicBezTo>
                      <a:pt x="8149" y="19800"/>
                      <a:pt x="4279" y="26575"/>
                      <a:pt x="1498" y="33954"/>
                    </a:cubicBezTo>
                    <a:cubicBezTo>
                      <a:pt x="1135" y="34922"/>
                      <a:pt x="893" y="36011"/>
                      <a:pt x="772" y="37099"/>
                    </a:cubicBezTo>
                    <a:cubicBezTo>
                      <a:pt x="-438" y="42785"/>
                      <a:pt x="46" y="48471"/>
                      <a:pt x="409" y="54157"/>
                    </a:cubicBezTo>
                    <a:cubicBezTo>
                      <a:pt x="893" y="60810"/>
                      <a:pt x="3191" y="66859"/>
                      <a:pt x="6577" y="72303"/>
                    </a:cubicBezTo>
                    <a:close/>
                  </a:path>
                </a:pathLst>
              </a:custGeom>
              <a:grpFill/>
              <a:ln w="0"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631E3E2E-49AE-9D28-4F19-48DA37273931}"/>
                  </a:ext>
                </a:extLst>
              </p:cNvPr>
              <p:cNvSpPr/>
              <p:nvPr/>
            </p:nvSpPr>
            <p:spPr>
              <a:xfrm>
                <a:off x="6271456" y="5162201"/>
                <a:ext cx="320570" cy="454677"/>
              </a:xfrm>
              <a:custGeom>
                <a:avLst/>
                <a:gdLst>
                  <a:gd name="connsiteX0" fmla="*/ 317877 w 320570"/>
                  <a:gd name="connsiteY0" fmla="*/ 183143 h 454677"/>
                  <a:gd name="connsiteX1" fmla="*/ 307596 w 320570"/>
                  <a:gd name="connsiteY1" fmla="*/ 166328 h 454677"/>
                  <a:gd name="connsiteX2" fmla="*/ 306750 w 320570"/>
                  <a:gd name="connsiteY2" fmla="*/ 164997 h 454677"/>
                  <a:gd name="connsiteX3" fmla="*/ 306750 w 320570"/>
                  <a:gd name="connsiteY3" fmla="*/ 162456 h 454677"/>
                  <a:gd name="connsiteX4" fmla="*/ 306387 w 320570"/>
                  <a:gd name="connsiteY4" fmla="*/ 162940 h 454677"/>
                  <a:gd name="connsiteX5" fmla="*/ 305298 w 320570"/>
                  <a:gd name="connsiteY5" fmla="*/ 162698 h 454677"/>
                  <a:gd name="connsiteX6" fmla="*/ 297800 w 320570"/>
                  <a:gd name="connsiteY6" fmla="*/ 150964 h 454677"/>
                  <a:gd name="connsiteX7" fmla="*/ 297800 w 320570"/>
                  <a:gd name="connsiteY7" fmla="*/ 150722 h 454677"/>
                  <a:gd name="connsiteX8" fmla="*/ 295744 w 320570"/>
                  <a:gd name="connsiteY8" fmla="*/ 147334 h 454677"/>
                  <a:gd name="connsiteX9" fmla="*/ 274094 w 320570"/>
                  <a:gd name="connsiteY9" fmla="*/ 110800 h 454677"/>
                  <a:gd name="connsiteX10" fmla="*/ 248091 w 320570"/>
                  <a:gd name="connsiteY10" fmla="*/ 65677 h 454677"/>
                  <a:gd name="connsiteX11" fmla="*/ 236723 w 320570"/>
                  <a:gd name="connsiteY11" fmla="*/ 46200 h 454677"/>
                  <a:gd name="connsiteX12" fmla="*/ 218702 w 320570"/>
                  <a:gd name="connsiteY12" fmla="*/ 22127 h 454677"/>
                  <a:gd name="connsiteX13" fmla="*/ 208905 w 320570"/>
                  <a:gd name="connsiteY13" fmla="*/ 13054 h 454677"/>
                  <a:gd name="connsiteX14" fmla="*/ 206607 w 320570"/>
                  <a:gd name="connsiteY14" fmla="*/ 11844 h 454677"/>
                  <a:gd name="connsiteX15" fmla="*/ 189675 w 320570"/>
                  <a:gd name="connsiteY15" fmla="*/ 3981 h 454677"/>
                  <a:gd name="connsiteX16" fmla="*/ 150368 w 320570"/>
                  <a:gd name="connsiteY16" fmla="*/ 714 h 454677"/>
                  <a:gd name="connsiteX17" fmla="*/ 132347 w 320570"/>
                  <a:gd name="connsiteY17" fmla="*/ 3376 h 454677"/>
                  <a:gd name="connsiteX18" fmla="*/ 129928 w 320570"/>
                  <a:gd name="connsiteY18" fmla="*/ 4464 h 454677"/>
                  <a:gd name="connsiteX19" fmla="*/ 115899 w 320570"/>
                  <a:gd name="connsiteY19" fmla="*/ 11239 h 454677"/>
                  <a:gd name="connsiteX20" fmla="*/ 91347 w 320570"/>
                  <a:gd name="connsiteY20" fmla="*/ 35676 h 454677"/>
                  <a:gd name="connsiteX21" fmla="*/ 62925 w 320570"/>
                  <a:gd name="connsiteY21" fmla="*/ 81283 h 454677"/>
                  <a:gd name="connsiteX22" fmla="*/ 47686 w 320570"/>
                  <a:gd name="connsiteY22" fmla="*/ 107171 h 454677"/>
                  <a:gd name="connsiteX23" fmla="*/ 34987 w 320570"/>
                  <a:gd name="connsiteY23" fmla="*/ 128946 h 454677"/>
                  <a:gd name="connsiteX24" fmla="*/ 26157 w 320570"/>
                  <a:gd name="connsiteY24" fmla="*/ 144189 h 454677"/>
                  <a:gd name="connsiteX25" fmla="*/ 15272 w 320570"/>
                  <a:gd name="connsiteY25" fmla="*/ 161246 h 454677"/>
                  <a:gd name="connsiteX26" fmla="*/ 14184 w 320570"/>
                  <a:gd name="connsiteY26" fmla="*/ 161489 h 454677"/>
                  <a:gd name="connsiteX27" fmla="*/ 13821 w 320570"/>
                  <a:gd name="connsiteY27" fmla="*/ 161004 h 454677"/>
                  <a:gd name="connsiteX28" fmla="*/ 13821 w 320570"/>
                  <a:gd name="connsiteY28" fmla="*/ 163545 h 454677"/>
                  <a:gd name="connsiteX29" fmla="*/ 12975 w 320570"/>
                  <a:gd name="connsiteY29" fmla="*/ 164876 h 454677"/>
                  <a:gd name="connsiteX30" fmla="*/ 2694 w 320570"/>
                  <a:gd name="connsiteY30" fmla="*/ 181691 h 454677"/>
                  <a:gd name="connsiteX31" fmla="*/ 33 w 320570"/>
                  <a:gd name="connsiteY31" fmla="*/ 193909 h 454677"/>
                  <a:gd name="connsiteX32" fmla="*/ 4871 w 320570"/>
                  <a:gd name="connsiteY32" fmla="*/ 204676 h 454677"/>
                  <a:gd name="connsiteX33" fmla="*/ 13942 w 320570"/>
                  <a:gd name="connsiteY33" fmla="*/ 208184 h 454677"/>
                  <a:gd name="connsiteX34" fmla="*/ 13942 w 320570"/>
                  <a:gd name="connsiteY34" fmla="*/ 209515 h 454677"/>
                  <a:gd name="connsiteX35" fmla="*/ 16603 w 320570"/>
                  <a:gd name="connsiteY35" fmla="*/ 209515 h 454677"/>
                  <a:gd name="connsiteX36" fmla="*/ 27972 w 320570"/>
                  <a:gd name="connsiteY36" fmla="*/ 203103 h 454677"/>
                  <a:gd name="connsiteX37" fmla="*/ 29907 w 320570"/>
                  <a:gd name="connsiteY37" fmla="*/ 200442 h 454677"/>
                  <a:gd name="connsiteX38" fmla="*/ 30874 w 320570"/>
                  <a:gd name="connsiteY38" fmla="*/ 198869 h 454677"/>
                  <a:gd name="connsiteX39" fmla="*/ 40308 w 320570"/>
                  <a:gd name="connsiteY39" fmla="*/ 186046 h 454677"/>
                  <a:gd name="connsiteX40" fmla="*/ 45267 w 320570"/>
                  <a:gd name="connsiteY40" fmla="*/ 178425 h 454677"/>
                  <a:gd name="connsiteX41" fmla="*/ 44904 w 320570"/>
                  <a:gd name="connsiteY41" fmla="*/ 176852 h 454677"/>
                  <a:gd name="connsiteX42" fmla="*/ 48653 w 320570"/>
                  <a:gd name="connsiteY42" fmla="*/ 171045 h 454677"/>
                  <a:gd name="connsiteX43" fmla="*/ 79373 w 320570"/>
                  <a:gd name="connsiteY43" fmla="*/ 119873 h 454677"/>
                  <a:gd name="connsiteX44" fmla="*/ 98241 w 320570"/>
                  <a:gd name="connsiteY44" fmla="*/ 87331 h 454677"/>
                  <a:gd name="connsiteX45" fmla="*/ 100539 w 320570"/>
                  <a:gd name="connsiteY45" fmla="*/ 83702 h 454677"/>
                  <a:gd name="connsiteX46" fmla="*/ 110456 w 320570"/>
                  <a:gd name="connsiteY46" fmla="*/ 81766 h 454677"/>
                  <a:gd name="connsiteX47" fmla="*/ 114931 w 320570"/>
                  <a:gd name="connsiteY47" fmla="*/ 85154 h 454677"/>
                  <a:gd name="connsiteX48" fmla="*/ 114931 w 320570"/>
                  <a:gd name="connsiteY48" fmla="*/ 87090 h 454677"/>
                  <a:gd name="connsiteX49" fmla="*/ 113238 w 320570"/>
                  <a:gd name="connsiteY49" fmla="*/ 91565 h 454677"/>
                  <a:gd name="connsiteX50" fmla="*/ 107916 w 320570"/>
                  <a:gd name="connsiteY50" fmla="*/ 103905 h 454677"/>
                  <a:gd name="connsiteX51" fmla="*/ 94612 w 320570"/>
                  <a:gd name="connsiteY51" fmla="*/ 141407 h 454677"/>
                  <a:gd name="connsiteX52" fmla="*/ 82881 w 320570"/>
                  <a:gd name="connsiteY52" fmla="*/ 177094 h 454677"/>
                  <a:gd name="connsiteX53" fmla="*/ 64739 w 320570"/>
                  <a:gd name="connsiteY53" fmla="*/ 231169 h 454677"/>
                  <a:gd name="connsiteX54" fmla="*/ 47081 w 320570"/>
                  <a:gd name="connsiteY54" fmla="*/ 284156 h 454677"/>
                  <a:gd name="connsiteX55" fmla="*/ 44178 w 320570"/>
                  <a:gd name="connsiteY55" fmla="*/ 293350 h 454677"/>
                  <a:gd name="connsiteX56" fmla="*/ 44299 w 320570"/>
                  <a:gd name="connsiteY56" fmla="*/ 297947 h 454677"/>
                  <a:gd name="connsiteX57" fmla="*/ 45388 w 320570"/>
                  <a:gd name="connsiteY57" fmla="*/ 298189 h 454677"/>
                  <a:gd name="connsiteX58" fmla="*/ 110577 w 320570"/>
                  <a:gd name="connsiteY58" fmla="*/ 298189 h 454677"/>
                  <a:gd name="connsiteX59" fmla="*/ 116866 w 320570"/>
                  <a:gd name="connsiteY59" fmla="*/ 298794 h 454677"/>
                  <a:gd name="connsiteX60" fmla="*/ 117713 w 320570"/>
                  <a:gd name="connsiteY60" fmla="*/ 306294 h 454677"/>
                  <a:gd name="connsiteX61" fmla="*/ 117350 w 320570"/>
                  <a:gd name="connsiteY61" fmla="*/ 316456 h 454677"/>
                  <a:gd name="connsiteX62" fmla="*/ 117108 w 320570"/>
                  <a:gd name="connsiteY62" fmla="*/ 431744 h 454677"/>
                  <a:gd name="connsiteX63" fmla="*/ 120616 w 320570"/>
                  <a:gd name="connsiteY63" fmla="*/ 446744 h 454677"/>
                  <a:gd name="connsiteX64" fmla="*/ 121462 w 320570"/>
                  <a:gd name="connsiteY64" fmla="*/ 447833 h 454677"/>
                  <a:gd name="connsiteX65" fmla="*/ 122430 w 320570"/>
                  <a:gd name="connsiteY65" fmla="*/ 449043 h 454677"/>
                  <a:gd name="connsiteX66" fmla="*/ 123518 w 320570"/>
                  <a:gd name="connsiteY66" fmla="*/ 450253 h 454677"/>
                  <a:gd name="connsiteX67" fmla="*/ 125816 w 320570"/>
                  <a:gd name="connsiteY67" fmla="*/ 452188 h 454677"/>
                  <a:gd name="connsiteX68" fmla="*/ 125816 w 320570"/>
                  <a:gd name="connsiteY68" fmla="*/ 452188 h 454677"/>
                  <a:gd name="connsiteX69" fmla="*/ 137185 w 320570"/>
                  <a:gd name="connsiteY69" fmla="*/ 454608 h 454677"/>
                  <a:gd name="connsiteX70" fmla="*/ 153754 w 320570"/>
                  <a:gd name="connsiteY70" fmla="*/ 437188 h 454677"/>
                  <a:gd name="connsiteX71" fmla="*/ 153754 w 320570"/>
                  <a:gd name="connsiteY71" fmla="*/ 427026 h 454677"/>
                  <a:gd name="connsiteX72" fmla="*/ 153512 w 320570"/>
                  <a:gd name="connsiteY72" fmla="*/ 300608 h 454677"/>
                  <a:gd name="connsiteX73" fmla="*/ 153633 w 320570"/>
                  <a:gd name="connsiteY73" fmla="*/ 298673 h 454677"/>
                  <a:gd name="connsiteX74" fmla="*/ 154843 w 320570"/>
                  <a:gd name="connsiteY74" fmla="*/ 298189 h 454677"/>
                  <a:gd name="connsiteX75" fmla="*/ 164518 w 320570"/>
                  <a:gd name="connsiteY75" fmla="*/ 298431 h 454677"/>
                  <a:gd name="connsiteX76" fmla="*/ 166695 w 320570"/>
                  <a:gd name="connsiteY76" fmla="*/ 298431 h 454677"/>
                  <a:gd name="connsiteX77" fmla="*/ 169719 w 320570"/>
                  <a:gd name="connsiteY77" fmla="*/ 301334 h 454677"/>
                  <a:gd name="connsiteX78" fmla="*/ 169840 w 320570"/>
                  <a:gd name="connsiteY78" fmla="*/ 306173 h 454677"/>
                  <a:gd name="connsiteX79" fmla="*/ 169840 w 320570"/>
                  <a:gd name="connsiteY79" fmla="*/ 428719 h 454677"/>
                  <a:gd name="connsiteX80" fmla="*/ 170808 w 320570"/>
                  <a:gd name="connsiteY80" fmla="*/ 442510 h 454677"/>
                  <a:gd name="connsiteX81" fmla="*/ 176371 w 320570"/>
                  <a:gd name="connsiteY81" fmla="*/ 451583 h 454677"/>
                  <a:gd name="connsiteX82" fmla="*/ 183991 w 320570"/>
                  <a:gd name="connsiteY82" fmla="*/ 454124 h 454677"/>
                  <a:gd name="connsiteX83" fmla="*/ 199834 w 320570"/>
                  <a:gd name="connsiteY83" fmla="*/ 449043 h 454677"/>
                  <a:gd name="connsiteX84" fmla="*/ 205398 w 320570"/>
                  <a:gd name="connsiteY84" fmla="*/ 436099 h 454677"/>
                  <a:gd name="connsiteX85" fmla="*/ 205398 w 320570"/>
                  <a:gd name="connsiteY85" fmla="*/ 426421 h 454677"/>
                  <a:gd name="connsiteX86" fmla="*/ 204551 w 320570"/>
                  <a:gd name="connsiteY86" fmla="*/ 300971 h 454677"/>
                  <a:gd name="connsiteX87" fmla="*/ 204551 w 320570"/>
                  <a:gd name="connsiteY87" fmla="*/ 298552 h 454677"/>
                  <a:gd name="connsiteX88" fmla="*/ 207212 w 320570"/>
                  <a:gd name="connsiteY88" fmla="*/ 298189 h 454677"/>
                  <a:gd name="connsiteX89" fmla="*/ 271313 w 320570"/>
                  <a:gd name="connsiteY89" fmla="*/ 298068 h 454677"/>
                  <a:gd name="connsiteX90" fmla="*/ 272401 w 320570"/>
                  <a:gd name="connsiteY90" fmla="*/ 298309 h 454677"/>
                  <a:gd name="connsiteX91" fmla="*/ 273611 w 320570"/>
                  <a:gd name="connsiteY91" fmla="*/ 296132 h 454677"/>
                  <a:gd name="connsiteX92" fmla="*/ 268047 w 320570"/>
                  <a:gd name="connsiteY92" fmla="*/ 277623 h 454677"/>
                  <a:gd name="connsiteX93" fmla="*/ 248575 w 320570"/>
                  <a:gd name="connsiteY93" fmla="*/ 215080 h 454677"/>
                  <a:gd name="connsiteX94" fmla="*/ 232368 w 320570"/>
                  <a:gd name="connsiteY94" fmla="*/ 163303 h 454677"/>
                  <a:gd name="connsiteX95" fmla="*/ 225958 w 320570"/>
                  <a:gd name="connsiteY95" fmla="*/ 144431 h 454677"/>
                  <a:gd name="connsiteX96" fmla="*/ 215436 w 320570"/>
                  <a:gd name="connsiteY96" fmla="*/ 112252 h 454677"/>
                  <a:gd name="connsiteX97" fmla="*/ 206849 w 320570"/>
                  <a:gd name="connsiteY97" fmla="*/ 90235 h 454677"/>
                  <a:gd name="connsiteX98" fmla="*/ 206003 w 320570"/>
                  <a:gd name="connsiteY98" fmla="*/ 83581 h 454677"/>
                  <a:gd name="connsiteX99" fmla="*/ 215678 w 320570"/>
                  <a:gd name="connsiteY99" fmla="*/ 81766 h 454677"/>
                  <a:gd name="connsiteX100" fmla="*/ 219548 w 320570"/>
                  <a:gd name="connsiteY100" fmla="*/ 86001 h 454677"/>
                  <a:gd name="connsiteX101" fmla="*/ 239020 w 320570"/>
                  <a:gd name="connsiteY101" fmla="*/ 118906 h 454677"/>
                  <a:gd name="connsiteX102" fmla="*/ 274578 w 320570"/>
                  <a:gd name="connsiteY102" fmla="*/ 179030 h 454677"/>
                  <a:gd name="connsiteX103" fmla="*/ 275304 w 320570"/>
                  <a:gd name="connsiteY103" fmla="*/ 180240 h 454677"/>
                  <a:gd name="connsiteX104" fmla="*/ 275304 w 320570"/>
                  <a:gd name="connsiteY104" fmla="*/ 180481 h 454677"/>
                  <a:gd name="connsiteX105" fmla="*/ 280263 w 320570"/>
                  <a:gd name="connsiteY105" fmla="*/ 188103 h 454677"/>
                  <a:gd name="connsiteX106" fmla="*/ 282440 w 320570"/>
                  <a:gd name="connsiteY106" fmla="*/ 191006 h 454677"/>
                  <a:gd name="connsiteX107" fmla="*/ 285221 w 320570"/>
                  <a:gd name="connsiteY107" fmla="*/ 195240 h 454677"/>
                  <a:gd name="connsiteX108" fmla="*/ 287157 w 320570"/>
                  <a:gd name="connsiteY108" fmla="*/ 197417 h 454677"/>
                  <a:gd name="connsiteX109" fmla="*/ 289696 w 320570"/>
                  <a:gd name="connsiteY109" fmla="*/ 200926 h 454677"/>
                  <a:gd name="connsiteX110" fmla="*/ 290664 w 320570"/>
                  <a:gd name="connsiteY110" fmla="*/ 202499 h 454677"/>
                  <a:gd name="connsiteX111" fmla="*/ 292599 w 320570"/>
                  <a:gd name="connsiteY111" fmla="*/ 205160 h 454677"/>
                  <a:gd name="connsiteX112" fmla="*/ 303968 w 320570"/>
                  <a:gd name="connsiteY112" fmla="*/ 211572 h 454677"/>
                  <a:gd name="connsiteX113" fmla="*/ 306629 w 320570"/>
                  <a:gd name="connsiteY113" fmla="*/ 211572 h 454677"/>
                  <a:gd name="connsiteX114" fmla="*/ 306629 w 320570"/>
                  <a:gd name="connsiteY114" fmla="*/ 210241 h 454677"/>
                  <a:gd name="connsiteX115" fmla="*/ 315699 w 320570"/>
                  <a:gd name="connsiteY115" fmla="*/ 206733 h 454677"/>
                  <a:gd name="connsiteX116" fmla="*/ 320537 w 320570"/>
                  <a:gd name="connsiteY116" fmla="*/ 195966 h 454677"/>
                  <a:gd name="connsiteX117" fmla="*/ 317877 w 320570"/>
                  <a:gd name="connsiteY117" fmla="*/ 183748 h 454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320570" h="454677">
                    <a:moveTo>
                      <a:pt x="317877" y="183143"/>
                    </a:moveTo>
                    <a:cubicBezTo>
                      <a:pt x="315095" y="177094"/>
                      <a:pt x="311225" y="171771"/>
                      <a:pt x="307596" y="166328"/>
                    </a:cubicBezTo>
                    <a:cubicBezTo>
                      <a:pt x="307354" y="165843"/>
                      <a:pt x="306991" y="165359"/>
                      <a:pt x="306750" y="164997"/>
                    </a:cubicBezTo>
                    <a:lnTo>
                      <a:pt x="306750" y="162456"/>
                    </a:lnTo>
                    <a:cubicBezTo>
                      <a:pt x="306629" y="162577"/>
                      <a:pt x="306508" y="162819"/>
                      <a:pt x="306387" y="162940"/>
                    </a:cubicBezTo>
                    <a:cubicBezTo>
                      <a:pt x="305903" y="162940"/>
                      <a:pt x="305661" y="162698"/>
                      <a:pt x="305298" y="162698"/>
                    </a:cubicBezTo>
                    <a:cubicBezTo>
                      <a:pt x="302758" y="158827"/>
                      <a:pt x="300340" y="154835"/>
                      <a:pt x="297800" y="150964"/>
                    </a:cubicBezTo>
                    <a:lnTo>
                      <a:pt x="297800" y="150722"/>
                    </a:lnTo>
                    <a:cubicBezTo>
                      <a:pt x="297074" y="149633"/>
                      <a:pt x="296469" y="148423"/>
                      <a:pt x="295744" y="147334"/>
                    </a:cubicBezTo>
                    <a:cubicBezTo>
                      <a:pt x="288487" y="135116"/>
                      <a:pt x="281230" y="123019"/>
                      <a:pt x="274094" y="110800"/>
                    </a:cubicBezTo>
                    <a:cubicBezTo>
                      <a:pt x="265386" y="95800"/>
                      <a:pt x="256799" y="80678"/>
                      <a:pt x="248091" y="65677"/>
                    </a:cubicBezTo>
                    <a:cubicBezTo>
                      <a:pt x="244342" y="59145"/>
                      <a:pt x="240714" y="52612"/>
                      <a:pt x="236723" y="46200"/>
                    </a:cubicBezTo>
                    <a:cubicBezTo>
                      <a:pt x="231401" y="37611"/>
                      <a:pt x="225838" y="29264"/>
                      <a:pt x="218702" y="22127"/>
                    </a:cubicBezTo>
                    <a:cubicBezTo>
                      <a:pt x="215557" y="18981"/>
                      <a:pt x="212171" y="16078"/>
                      <a:pt x="208905" y="13054"/>
                    </a:cubicBezTo>
                    <a:cubicBezTo>
                      <a:pt x="208179" y="12691"/>
                      <a:pt x="207333" y="12207"/>
                      <a:pt x="206607" y="11844"/>
                    </a:cubicBezTo>
                    <a:cubicBezTo>
                      <a:pt x="201286" y="8577"/>
                      <a:pt x="195601" y="5795"/>
                      <a:pt x="189675" y="3981"/>
                    </a:cubicBezTo>
                    <a:cubicBezTo>
                      <a:pt x="176855" y="-132"/>
                      <a:pt x="163672" y="-737"/>
                      <a:pt x="150368" y="714"/>
                    </a:cubicBezTo>
                    <a:cubicBezTo>
                      <a:pt x="144321" y="1319"/>
                      <a:pt x="138394" y="2529"/>
                      <a:pt x="132347" y="3376"/>
                    </a:cubicBezTo>
                    <a:cubicBezTo>
                      <a:pt x="131501" y="3738"/>
                      <a:pt x="130775" y="4223"/>
                      <a:pt x="129928" y="4464"/>
                    </a:cubicBezTo>
                    <a:cubicBezTo>
                      <a:pt x="125090" y="6279"/>
                      <a:pt x="120374" y="8457"/>
                      <a:pt x="115899" y="11239"/>
                    </a:cubicBezTo>
                    <a:cubicBezTo>
                      <a:pt x="105860" y="17530"/>
                      <a:pt x="97999" y="26119"/>
                      <a:pt x="91347" y="35676"/>
                    </a:cubicBezTo>
                    <a:cubicBezTo>
                      <a:pt x="81066" y="50313"/>
                      <a:pt x="71875" y="65798"/>
                      <a:pt x="62925" y="81283"/>
                    </a:cubicBezTo>
                    <a:cubicBezTo>
                      <a:pt x="57966" y="89993"/>
                      <a:pt x="53007" y="98703"/>
                      <a:pt x="47686" y="107171"/>
                    </a:cubicBezTo>
                    <a:cubicBezTo>
                      <a:pt x="43211" y="114309"/>
                      <a:pt x="39099" y="121567"/>
                      <a:pt x="34987" y="128946"/>
                    </a:cubicBezTo>
                    <a:cubicBezTo>
                      <a:pt x="32084" y="134027"/>
                      <a:pt x="29060" y="139109"/>
                      <a:pt x="26157" y="144189"/>
                    </a:cubicBezTo>
                    <a:cubicBezTo>
                      <a:pt x="22529" y="149875"/>
                      <a:pt x="19022" y="155560"/>
                      <a:pt x="15272" y="161246"/>
                    </a:cubicBezTo>
                    <a:cubicBezTo>
                      <a:pt x="14910" y="161246"/>
                      <a:pt x="14668" y="161609"/>
                      <a:pt x="14184" y="161489"/>
                    </a:cubicBezTo>
                    <a:cubicBezTo>
                      <a:pt x="14184" y="161368"/>
                      <a:pt x="13942" y="161125"/>
                      <a:pt x="13821" y="161004"/>
                    </a:cubicBezTo>
                    <a:lnTo>
                      <a:pt x="13821" y="163545"/>
                    </a:lnTo>
                    <a:cubicBezTo>
                      <a:pt x="13579" y="164029"/>
                      <a:pt x="13216" y="164513"/>
                      <a:pt x="12975" y="164876"/>
                    </a:cubicBezTo>
                    <a:cubicBezTo>
                      <a:pt x="9346" y="170319"/>
                      <a:pt x="5476" y="175642"/>
                      <a:pt x="2694" y="181691"/>
                    </a:cubicBezTo>
                    <a:cubicBezTo>
                      <a:pt x="880" y="185562"/>
                      <a:pt x="-208" y="189554"/>
                      <a:pt x="33" y="193909"/>
                    </a:cubicBezTo>
                    <a:cubicBezTo>
                      <a:pt x="275" y="198265"/>
                      <a:pt x="1848" y="201652"/>
                      <a:pt x="4871" y="204676"/>
                    </a:cubicBezTo>
                    <a:cubicBezTo>
                      <a:pt x="7411" y="207338"/>
                      <a:pt x="10435" y="208184"/>
                      <a:pt x="13942" y="208184"/>
                    </a:cubicBezTo>
                    <a:lnTo>
                      <a:pt x="13942" y="209515"/>
                    </a:lnTo>
                    <a:cubicBezTo>
                      <a:pt x="14789" y="209515"/>
                      <a:pt x="15756" y="209515"/>
                      <a:pt x="16603" y="209515"/>
                    </a:cubicBezTo>
                    <a:cubicBezTo>
                      <a:pt x="21199" y="208910"/>
                      <a:pt x="25190" y="207216"/>
                      <a:pt x="27972" y="203103"/>
                    </a:cubicBezTo>
                    <a:cubicBezTo>
                      <a:pt x="28576" y="202256"/>
                      <a:pt x="29302" y="201410"/>
                      <a:pt x="29907" y="200442"/>
                    </a:cubicBezTo>
                    <a:cubicBezTo>
                      <a:pt x="30270" y="199958"/>
                      <a:pt x="30633" y="199353"/>
                      <a:pt x="30874" y="198869"/>
                    </a:cubicBezTo>
                    <a:cubicBezTo>
                      <a:pt x="34140" y="194635"/>
                      <a:pt x="37405" y="190401"/>
                      <a:pt x="40308" y="186046"/>
                    </a:cubicBezTo>
                    <a:cubicBezTo>
                      <a:pt x="42001" y="183506"/>
                      <a:pt x="43574" y="180965"/>
                      <a:pt x="45267" y="178425"/>
                    </a:cubicBezTo>
                    <a:cubicBezTo>
                      <a:pt x="45267" y="177941"/>
                      <a:pt x="45025" y="177336"/>
                      <a:pt x="44904" y="176852"/>
                    </a:cubicBezTo>
                    <a:cubicBezTo>
                      <a:pt x="46113" y="174916"/>
                      <a:pt x="47444" y="172981"/>
                      <a:pt x="48653" y="171045"/>
                    </a:cubicBezTo>
                    <a:cubicBezTo>
                      <a:pt x="59055" y="154109"/>
                      <a:pt x="69214" y="136931"/>
                      <a:pt x="79373" y="119873"/>
                    </a:cubicBezTo>
                    <a:cubicBezTo>
                      <a:pt x="85783" y="109107"/>
                      <a:pt x="91952" y="98098"/>
                      <a:pt x="98241" y="87331"/>
                    </a:cubicBezTo>
                    <a:cubicBezTo>
                      <a:pt x="98966" y="86122"/>
                      <a:pt x="99692" y="84912"/>
                      <a:pt x="100539" y="83702"/>
                    </a:cubicBezTo>
                    <a:cubicBezTo>
                      <a:pt x="103320" y="79710"/>
                      <a:pt x="107191" y="79831"/>
                      <a:pt x="110456" y="81766"/>
                    </a:cubicBezTo>
                    <a:cubicBezTo>
                      <a:pt x="112149" y="82735"/>
                      <a:pt x="113601" y="84065"/>
                      <a:pt x="114931" y="85154"/>
                    </a:cubicBezTo>
                    <a:cubicBezTo>
                      <a:pt x="114931" y="86001"/>
                      <a:pt x="115052" y="86605"/>
                      <a:pt x="114931" y="87090"/>
                    </a:cubicBezTo>
                    <a:cubicBezTo>
                      <a:pt x="114447" y="88662"/>
                      <a:pt x="113964" y="90114"/>
                      <a:pt x="113238" y="91565"/>
                    </a:cubicBezTo>
                    <a:cubicBezTo>
                      <a:pt x="111545" y="95678"/>
                      <a:pt x="109489" y="99671"/>
                      <a:pt x="107916" y="103905"/>
                    </a:cubicBezTo>
                    <a:cubicBezTo>
                      <a:pt x="103320" y="116365"/>
                      <a:pt x="98966" y="128826"/>
                      <a:pt x="94612" y="141407"/>
                    </a:cubicBezTo>
                    <a:cubicBezTo>
                      <a:pt x="90500" y="153262"/>
                      <a:pt x="86872" y="165238"/>
                      <a:pt x="82881" y="177094"/>
                    </a:cubicBezTo>
                    <a:cubicBezTo>
                      <a:pt x="76833" y="195119"/>
                      <a:pt x="70786" y="213144"/>
                      <a:pt x="64739" y="231169"/>
                    </a:cubicBezTo>
                    <a:cubicBezTo>
                      <a:pt x="58813" y="248831"/>
                      <a:pt x="53007" y="266494"/>
                      <a:pt x="47081" y="284156"/>
                    </a:cubicBezTo>
                    <a:cubicBezTo>
                      <a:pt x="46113" y="287180"/>
                      <a:pt x="44904" y="290205"/>
                      <a:pt x="44178" y="293350"/>
                    </a:cubicBezTo>
                    <a:cubicBezTo>
                      <a:pt x="43816" y="294801"/>
                      <a:pt x="42969" y="296495"/>
                      <a:pt x="44299" y="297947"/>
                    </a:cubicBezTo>
                    <a:cubicBezTo>
                      <a:pt x="44662" y="297947"/>
                      <a:pt x="45025" y="298189"/>
                      <a:pt x="45388" y="298189"/>
                    </a:cubicBezTo>
                    <a:cubicBezTo>
                      <a:pt x="67158" y="298189"/>
                      <a:pt x="88807" y="298189"/>
                      <a:pt x="110577" y="298189"/>
                    </a:cubicBezTo>
                    <a:cubicBezTo>
                      <a:pt x="112754" y="298189"/>
                      <a:pt x="114810" y="298068"/>
                      <a:pt x="116866" y="298794"/>
                    </a:cubicBezTo>
                    <a:cubicBezTo>
                      <a:pt x="118318" y="301213"/>
                      <a:pt x="117713" y="303753"/>
                      <a:pt x="117713" y="306294"/>
                    </a:cubicBezTo>
                    <a:cubicBezTo>
                      <a:pt x="117713" y="309681"/>
                      <a:pt x="117350" y="313068"/>
                      <a:pt x="117350" y="316456"/>
                    </a:cubicBezTo>
                    <a:cubicBezTo>
                      <a:pt x="117350" y="354926"/>
                      <a:pt x="117350" y="393395"/>
                      <a:pt x="117108" y="431744"/>
                    </a:cubicBezTo>
                    <a:cubicBezTo>
                      <a:pt x="117108" y="437067"/>
                      <a:pt x="117834" y="442027"/>
                      <a:pt x="120616" y="446744"/>
                    </a:cubicBezTo>
                    <a:cubicBezTo>
                      <a:pt x="120857" y="447107"/>
                      <a:pt x="121220" y="447470"/>
                      <a:pt x="121462" y="447833"/>
                    </a:cubicBezTo>
                    <a:cubicBezTo>
                      <a:pt x="121825" y="448196"/>
                      <a:pt x="122067" y="448680"/>
                      <a:pt x="122430" y="449043"/>
                    </a:cubicBezTo>
                    <a:cubicBezTo>
                      <a:pt x="122792" y="449406"/>
                      <a:pt x="123155" y="449890"/>
                      <a:pt x="123518" y="450253"/>
                    </a:cubicBezTo>
                    <a:cubicBezTo>
                      <a:pt x="124244" y="450857"/>
                      <a:pt x="124970" y="451583"/>
                      <a:pt x="125816" y="452188"/>
                    </a:cubicBezTo>
                    <a:lnTo>
                      <a:pt x="125816" y="452188"/>
                    </a:lnTo>
                    <a:cubicBezTo>
                      <a:pt x="129444" y="453882"/>
                      <a:pt x="133073" y="454970"/>
                      <a:pt x="137185" y="454608"/>
                    </a:cubicBezTo>
                    <a:cubicBezTo>
                      <a:pt x="146256" y="453761"/>
                      <a:pt x="153512" y="446261"/>
                      <a:pt x="153754" y="437188"/>
                    </a:cubicBezTo>
                    <a:cubicBezTo>
                      <a:pt x="153754" y="433800"/>
                      <a:pt x="153754" y="430413"/>
                      <a:pt x="153754" y="427026"/>
                    </a:cubicBezTo>
                    <a:cubicBezTo>
                      <a:pt x="153754" y="384927"/>
                      <a:pt x="153633" y="342707"/>
                      <a:pt x="153512" y="300608"/>
                    </a:cubicBezTo>
                    <a:cubicBezTo>
                      <a:pt x="153512" y="299882"/>
                      <a:pt x="153633" y="299278"/>
                      <a:pt x="153633" y="298673"/>
                    </a:cubicBezTo>
                    <a:cubicBezTo>
                      <a:pt x="154117" y="298431"/>
                      <a:pt x="154480" y="298189"/>
                      <a:pt x="154843" y="298189"/>
                    </a:cubicBezTo>
                    <a:cubicBezTo>
                      <a:pt x="158108" y="298189"/>
                      <a:pt x="161253" y="298431"/>
                      <a:pt x="164518" y="298431"/>
                    </a:cubicBezTo>
                    <a:cubicBezTo>
                      <a:pt x="165244" y="298431"/>
                      <a:pt x="165970" y="298431"/>
                      <a:pt x="166695" y="298431"/>
                    </a:cubicBezTo>
                    <a:cubicBezTo>
                      <a:pt x="169598" y="298309"/>
                      <a:pt x="169840" y="298431"/>
                      <a:pt x="169719" y="301334"/>
                    </a:cubicBezTo>
                    <a:cubicBezTo>
                      <a:pt x="169719" y="302907"/>
                      <a:pt x="169840" y="304600"/>
                      <a:pt x="169840" y="306173"/>
                    </a:cubicBezTo>
                    <a:cubicBezTo>
                      <a:pt x="169840" y="347062"/>
                      <a:pt x="169840" y="387830"/>
                      <a:pt x="169840" y="428719"/>
                    </a:cubicBezTo>
                    <a:cubicBezTo>
                      <a:pt x="169840" y="433316"/>
                      <a:pt x="169598" y="438034"/>
                      <a:pt x="170808" y="442510"/>
                    </a:cubicBezTo>
                    <a:cubicBezTo>
                      <a:pt x="172259" y="445777"/>
                      <a:pt x="173952" y="448922"/>
                      <a:pt x="176371" y="451583"/>
                    </a:cubicBezTo>
                    <a:cubicBezTo>
                      <a:pt x="178790" y="452793"/>
                      <a:pt x="181209" y="453761"/>
                      <a:pt x="183991" y="454124"/>
                    </a:cubicBezTo>
                    <a:cubicBezTo>
                      <a:pt x="190038" y="454850"/>
                      <a:pt x="195238" y="453035"/>
                      <a:pt x="199834" y="449043"/>
                    </a:cubicBezTo>
                    <a:cubicBezTo>
                      <a:pt x="203705" y="445535"/>
                      <a:pt x="205156" y="441058"/>
                      <a:pt x="205398" y="436099"/>
                    </a:cubicBezTo>
                    <a:cubicBezTo>
                      <a:pt x="205519" y="432832"/>
                      <a:pt x="205398" y="429687"/>
                      <a:pt x="205398" y="426421"/>
                    </a:cubicBezTo>
                    <a:cubicBezTo>
                      <a:pt x="205156" y="384564"/>
                      <a:pt x="204793" y="342828"/>
                      <a:pt x="204551" y="300971"/>
                    </a:cubicBezTo>
                    <a:cubicBezTo>
                      <a:pt x="204551" y="300245"/>
                      <a:pt x="204551" y="299519"/>
                      <a:pt x="204551" y="298552"/>
                    </a:cubicBezTo>
                    <a:cubicBezTo>
                      <a:pt x="205519" y="298431"/>
                      <a:pt x="206365" y="298189"/>
                      <a:pt x="207212" y="298189"/>
                    </a:cubicBezTo>
                    <a:cubicBezTo>
                      <a:pt x="228619" y="298189"/>
                      <a:pt x="249905" y="298189"/>
                      <a:pt x="271313" y="298068"/>
                    </a:cubicBezTo>
                    <a:cubicBezTo>
                      <a:pt x="271676" y="298068"/>
                      <a:pt x="272038" y="298189"/>
                      <a:pt x="272401" y="298309"/>
                    </a:cubicBezTo>
                    <a:cubicBezTo>
                      <a:pt x="273490" y="297947"/>
                      <a:pt x="273369" y="296979"/>
                      <a:pt x="273611" y="296132"/>
                    </a:cubicBezTo>
                    <a:cubicBezTo>
                      <a:pt x="271797" y="289962"/>
                      <a:pt x="269982" y="283793"/>
                      <a:pt x="268047" y="277623"/>
                    </a:cubicBezTo>
                    <a:cubicBezTo>
                      <a:pt x="261516" y="256816"/>
                      <a:pt x="254985" y="235887"/>
                      <a:pt x="248575" y="215080"/>
                    </a:cubicBezTo>
                    <a:cubicBezTo>
                      <a:pt x="243133" y="197781"/>
                      <a:pt x="237932" y="180481"/>
                      <a:pt x="232368" y="163303"/>
                    </a:cubicBezTo>
                    <a:cubicBezTo>
                      <a:pt x="230312" y="157012"/>
                      <a:pt x="228014" y="150843"/>
                      <a:pt x="225958" y="144431"/>
                    </a:cubicBezTo>
                    <a:cubicBezTo>
                      <a:pt x="222572" y="133665"/>
                      <a:pt x="218944" y="123019"/>
                      <a:pt x="215436" y="112252"/>
                    </a:cubicBezTo>
                    <a:cubicBezTo>
                      <a:pt x="212896" y="104751"/>
                      <a:pt x="210236" y="97373"/>
                      <a:pt x="206849" y="90235"/>
                    </a:cubicBezTo>
                    <a:cubicBezTo>
                      <a:pt x="205761" y="88057"/>
                      <a:pt x="205156" y="85880"/>
                      <a:pt x="206003" y="83581"/>
                    </a:cubicBezTo>
                    <a:cubicBezTo>
                      <a:pt x="208990" y="81973"/>
                      <a:pt x="212207" y="81368"/>
                      <a:pt x="215678" y="81766"/>
                    </a:cubicBezTo>
                    <a:cubicBezTo>
                      <a:pt x="217613" y="82614"/>
                      <a:pt x="218581" y="84307"/>
                      <a:pt x="219548" y="86001"/>
                    </a:cubicBezTo>
                    <a:cubicBezTo>
                      <a:pt x="225958" y="97009"/>
                      <a:pt x="232490" y="107897"/>
                      <a:pt x="239020" y="118906"/>
                    </a:cubicBezTo>
                    <a:cubicBezTo>
                      <a:pt x="250873" y="138987"/>
                      <a:pt x="262726" y="159069"/>
                      <a:pt x="274578" y="179030"/>
                    </a:cubicBezTo>
                    <a:cubicBezTo>
                      <a:pt x="274820" y="179393"/>
                      <a:pt x="275062" y="179755"/>
                      <a:pt x="275304" y="180240"/>
                    </a:cubicBezTo>
                    <a:cubicBezTo>
                      <a:pt x="275304" y="180240"/>
                      <a:pt x="275304" y="180360"/>
                      <a:pt x="275304" y="180481"/>
                    </a:cubicBezTo>
                    <a:cubicBezTo>
                      <a:pt x="276997" y="183022"/>
                      <a:pt x="278569" y="185562"/>
                      <a:pt x="280263" y="188103"/>
                    </a:cubicBezTo>
                    <a:cubicBezTo>
                      <a:pt x="280867" y="189070"/>
                      <a:pt x="281714" y="190038"/>
                      <a:pt x="282440" y="191006"/>
                    </a:cubicBezTo>
                    <a:cubicBezTo>
                      <a:pt x="283407" y="192457"/>
                      <a:pt x="284254" y="193909"/>
                      <a:pt x="285221" y="195240"/>
                    </a:cubicBezTo>
                    <a:cubicBezTo>
                      <a:pt x="285826" y="196087"/>
                      <a:pt x="286552" y="196692"/>
                      <a:pt x="287157" y="197417"/>
                    </a:cubicBezTo>
                    <a:cubicBezTo>
                      <a:pt x="288003" y="198506"/>
                      <a:pt x="288850" y="199716"/>
                      <a:pt x="289696" y="200926"/>
                    </a:cubicBezTo>
                    <a:cubicBezTo>
                      <a:pt x="290059" y="201410"/>
                      <a:pt x="290422" y="202015"/>
                      <a:pt x="290664" y="202499"/>
                    </a:cubicBezTo>
                    <a:cubicBezTo>
                      <a:pt x="291269" y="203345"/>
                      <a:pt x="291994" y="204192"/>
                      <a:pt x="292599" y="205160"/>
                    </a:cubicBezTo>
                    <a:cubicBezTo>
                      <a:pt x="295260" y="209273"/>
                      <a:pt x="299251" y="210967"/>
                      <a:pt x="303968" y="211572"/>
                    </a:cubicBezTo>
                    <a:cubicBezTo>
                      <a:pt x="304935" y="211693"/>
                      <a:pt x="305782" y="211693"/>
                      <a:pt x="306629" y="211572"/>
                    </a:cubicBezTo>
                    <a:lnTo>
                      <a:pt x="306629" y="210241"/>
                    </a:lnTo>
                    <a:cubicBezTo>
                      <a:pt x="310015" y="210241"/>
                      <a:pt x="313160" y="209273"/>
                      <a:pt x="315699" y="206733"/>
                    </a:cubicBezTo>
                    <a:cubicBezTo>
                      <a:pt x="318602" y="203708"/>
                      <a:pt x="320295" y="200321"/>
                      <a:pt x="320537" y="195966"/>
                    </a:cubicBezTo>
                    <a:cubicBezTo>
                      <a:pt x="320779" y="191611"/>
                      <a:pt x="319691" y="187740"/>
                      <a:pt x="317877" y="183748"/>
                    </a:cubicBezTo>
                    <a:close/>
                  </a:path>
                </a:pathLst>
              </a:custGeom>
              <a:grpFill/>
              <a:ln w="0" cap="flat">
                <a:noFill/>
                <a:prstDash val="solid"/>
                <a:miter/>
              </a:ln>
            </p:spPr>
            <p:txBody>
              <a:bodyPr rtlCol="0" anchor="ctr"/>
              <a:lstStyle/>
              <a:p>
                <a:endParaRPr lang="en-US"/>
              </a:p>
            </p:txBody>
          </p:sp>
        </p:grpSp>
        <p:grpSp>
          <p:nvGrpSpPr>
            <p:cNvPr id="31" name="Graphic 10">
              <a:extLst>
                <a:ext uri="{FF2B5EF4-FFF2-40B4-BE49-F238E27FC236}">
                  <a16:creationId xmlns:a16="http://schemas.microsoft.com/office/drawing/2014/main" id="{8BC9A1DA-C810-289E-AD7C-C3935FF7307A}"/>
                </a:ext>
              </a:extLst>
            </p:cNvPr>
            <p:cNvGrpSpPr/>
            <p:nvPr/>
          </p:nvGrpSpPr>
          <p:grpSpPr>
            <a:xfrm>
              <a:off x="5681508" y="5035168"/>
              <a:ext cx="560955" cy="582050"/>
              <a:chOff x="5681508" y="5035168"/>
              <a:chExt cx="560955" cy="582050"/>
            </a:xfrm>
            <a:grpFill/>
          </p:grpSpPr>
          <p:sp>
            <p:nvSpPr>
              <p:cNvPr id="39" name="Freeform 38">
                <a:extLst>
                  <a:ext uri="{FF2B5EF4-FFF2-40B4-BE49-F238E27FC236}">
                    <a16:creationId xmlns:a16="http://schemas.microsoft.com/office/drawing/2014/main" id="{24A707AB-944C-25D4-3352-385D7C674410}"/>
                  </a:ext>
                </a:extLst>
              </p:cNvPr>
              <p:cNvSpPr/>
              <p:nvPr/>
            </p:nvSpPr>
            <p:spPr>
              <a:xfrm>
                <a:off x="5758154" y="5246388"/>
                <a:ext cx="61667" cy="61575"/>
              </a:xfrm>
              <a:custGeom>
                <a:avLst/>
                <a:gdLst>
                  <a:gd name="connsiteX0" fmla="*/ 4401 w 61667"/>
                  <a:gd name="connsiteY0" fmla="*/ 47422 h 61575"/>
                  <a:gd name="connsiteX1" fmla="*/ 29073 w 61667"/>
                  <a:gd name="connsiteY1" fmla="*/ 61334 h 61575"/>
                  <a:gd name="connsiteX2" fmla="*/ 30162 w 61667"/>
                  <a:gd name="connsiteY2" fmla="*/ 61334 h 61575"/>
                  <a:gd name="connsiteX3" fmla="*/ 30162 w 61667"/>
                  <a:gd name="connsiteY3" fmla="*/ 61576 h 61575"/>
                  <a:gd name="connsiteX4" fmla="*/ 37539 w 61667"/>
                  <a:gd name="connsiteY4" fmla="*/ 60729 h 61575"/>
                  <a:gd name="connsiteX5" fmla="*/ 51327 w 61667"/>
                  <a:gd name="connsiteY5" fmla="*/ 54196 h 61575"/>
                  <a:gd name="connsiteX6" fmla="*/ 60761 w 61667"/>
                  <a:gd name="connsiteY6" fmla="*/ 37623 h 61575"/>
                  <a:gd name="connsiteX7" fmla="*/ 60761 w 61667"/>
                  <a:gd name="connsiteY7" fmla="*/ 23953 h 61575"/>
                  <a:gd name="connsiteX8" fmla="*/ 53988 w 61667"/>
                  <a:gd name="connsiteY8" fmla="*/ 10887 h 61575"/>
                  <a:gd name="connsiteX9" fmla="*/ 38023 w 61667"/>
                  <a:gd name="connsiteY9" fmla="*/ 968 h 61575"/>
                  <a:gd name="connsiteX10" fmla="*/ 25808 w 61667"/>
                  <a:gd name="connsiteY10" fmla="*/ 242 h 61575"/>
                  <a:gd name="connsiteX11" fmla="*/ 8755 w 61667"/>
                  <a:gd name="connsiteY11" fmla="*/ 8831 h 61575"/>
                  <a:gd name="connsiteX12" fmla="*/ 1014 w 61667"/>
                  <a:gd name="connsiteY12" fmla="*/ 22259 h 61575"/>
                  <a:gd name="connsiteX13" fmla="*/ 530 w 61667"/>
                  <a:gd name="connsiteY13" fmla="*/ 24316 h 61575"/>
                  <a:gd name="connsiteX14" fmla="*/ 288 w 61667"/>
                  <a:gd name="connsiteY14" fmla="*/ 35567 h 61575"/>
                  <a:gd name="connsiteX15" fmla="*/ 4401 w 61667"/>
                  <a:gd name="connsiteY15" fmla="*/ 47543 h 6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667" h="61575">
                    <a:moveTo>
                      <a:pt x="4401" y="47422"/>
                    </a:moveTo>
                    <a:cubicBezTo>
                      <a:pt x="10085" y="56495"/>
                      <a:pt x="18188" y="61334"/>
                      <a:pt x="29073" y="61334"/>
                    </a:cubicBezTo>
                    <a:cubicBezTo>
                      <a:pt x="29436" y="61334"/>
                      <a:pt x="29799" y="61334"/>
                      <a:pt x="30162" y="61334"/>
                    </a:cubicBezTo>
                    <a:cubicBezTo>
                      <a:pt x="30162" y="61334"/>
                      <a:pt x="30162" y="61455"/>
                      <a:pt x="30162" y="61576"/>
                    </a:cubicBezTo>
                    <a:cubicBezTo>
                      <a:pt x="32581" y="61334"/>
                      <a:pt x="35121" y="61091"/>
                      <a:pt x="37539" y="60729"/>
                    </a:cubicBezTo>
                    <a:cubicBezTo>
                      <a:pt x="42861" y="60003"/>
                      <a:pt x="47336" y="57583"/>
                      <a:pt x="51327" y="54196"/>
                    </a:cubicBezTo>
                    <a:cubicBezTo>
                      <a:pt x="56407" y="49841"/>
                      <a:pt x="59189" y="43914"/>
                      <a:pt x="60761" y="37623"/>
                    </a:cubicBezTo>
                    <a:cubicBezTo>
                      <a:pt x="61970" y="33147"/>
                      <a:pt x="61970" y="28550"/>
                      <a:pt x="60761" y="23953"/>
                    </a:cubicBezTo>
                    <a:cubicBezTo>
                      <a:pt x="59430" y="19114"/>
                      <a:pt x="57253" y="14759"/>
                      <a:pt x="53988" y="10887"/>
                    </a:cubicBezTo>
                    <a:cubicBezTo>
                      <a:pt x="49876" y="5807"/>
                      <a:pt x="44433" y="2540"/>
                      <a:pt x="38023" y="968"/>
                    </a:cubicBezTo>
                    <a:cubicBezTo>
                      <a:pt x="34032" y="0"/>
                      <a:pt x="29920" y="-242"/>
                      <a:pt x="25808" y="242"/>
                    </a:cubicBezTo>
                    <a:cubicBezTo>
                      <a:pt x="19035" y="1089"/>
                      <a:pt x="13834" y="4839"/>
                      <a:pt x="8755" y="8831"/>
                    </a:cubicBezTo>
                    <a:cubicBezTo>
                      <a:pt x="5489" y="12823"/>
                      <a:pt x="2949" y="17299"/>
                      <a:pt x="1014" y="22259"/>
                    </a:cubicBezTo>
                    <a:cubicBezTo>
                      <a:pt x="772" y="22864"/>
                      <a:pt x="651" y="23590"/>
                      <a:pt x="530" y="24316"/>
                    </a:cubicBezTo>
                    <a:cubicBezTo>
                      <a:pt x="-316" y="28066"/>
                      <a:pt x="47" y="31816"/>
                      <a:pt x="288" y="35567"/>
                    </a:cubicBezTo>
                    <a:cubicBezTo>
                      <a:pt x="530" y="39921"/>
                      <a:pt x="2103" y="43914"/>
                      <a:pt x="4401" y="47543"/>
                    </a:cubicBezTo>
                    <a:close/>
                  </a:path>
                </a:pathLst>
              </a:custGeom>
              <a:grpFill/>
              <a:ln w="0"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26776711-6D6C-EFE2-297D-E3BF2D781D2C}"/>
                  </a:ext>
                </a:extLst>
              </p:cNvPr>
              <p:cNvSpPr/>
              <p:nvPr/>
            </p:nvSpPr>
            <p:spPr>
              <a:xfrm>
                <a:off x="5681508" y="5318149"/>
                <a:ext cx="179374" cy="299069"/>
              </a:xfrm>
              <a:custGeom>
                <a:avLst/>
                <a:gdLst>
                  <a:gd name="connsiteX0" fmla="*/ 135955 w 179374"/>
                  <a:gd name="connsiteY0" fmla="*/ 7839 h 299069"/>
                  <a:gd name="connsiteX1" fmla="*/ 124828 w 179374"/>
                  <a:gd name="connsiteY1" fmla="*/ 2637 h 299069"/>
                  <a:gd name="connsiteX2" fmla="*/ 98946 w 179374"/>
                  <a:gd name="connsiteY2" fmla="*/ 460 h 299069"/>
                  <a:gd name="connsiteX3" fmla="*/ 87093 w 179374"/>
                  <a:gd name="connsiteY3" fmla="*/ 2274 h 299069"/>
                  <a:gd name="connsiteX4" fmla="*/ 85521 w 179374"/>
                  <a:gd name="connsiteY4" fmla="*/ 3000 h 299069"/>
                  <a:gd name="connsiteX5" fmla="*/ 76329 w 179374"/>
                  <a:gd name="connsiteY5" fmla="*/ 7476 h 299069"/>
                  <a:gd name="connsiteX6" fmla="*/ 60123 w 179374"/>
                  <a:gd name="connsiteY6" fmla="*/ 23566 h 299069"/>
                  <a:gd name="connsiteX7" fmla="*/ 41497 w 179374"/>
                  <a:gd name="connsiteY7" fmla="*/ 53567 h 299069"/>
                  <a:gd name="connsiteX8" fmla="*/ 31459 w 179374"/>
                  <a:gd name="connsiteY8" fmla="*/ 70625 h 299069"/>
                  <a:gd name="connsiteX9" fmla="*/ 23114 w 179374"/>
                  <a:gd name="connsiteY9" fmla="*/ 84899 h 299069"/>
                  <a:gd name="connsiteX10" fmla="*/ 17308 w 179374"/>
                  <a:gd name="connsiteY10" fmla="*/ 94940 h 299069"/>
                  <a:gd name="connsiteX11" fmla="*/ 10172 w 179374"/>
                  <a:gd name="connsiteY11" fmla="*/ 106191 h 299069"/>
                  <a:gd name="connsiteX12" fmla="*/ 9447 w 179374"/>
                  <a:gd name="connsiteY12" fmla="*/ 106433 h 299069"/>
                  <a:gd name="connsiteX13" fmla="*/ 9205 w 179374"/>
                  <a:gd name="connsiteY13" fmla="*/ 106070 h 299069"/>
                  <a:gd name="connsiteX14" fmla="*/ 9205 w 179374"/>
                  <a:gd name="connsiteY14" fmla="*/ 107764 h 299069"/>
                  <a:gd name="connsiteX15" fmla="*/ 8600 w 179374"/>
                  <a:gd name="connsiteY15" fmla="*/ 108610 h 299069"/>
                  <a:gd name="connsiteX16" fmla="*/ 1827 w 179374"/>
                  <a:gd name="connsiteY16" fmla="*/ 119619 h 299069"/>
                  <a:gd name="connsiteX17" fmla="*/ 13 w 179374"/>
                  <a:gd name="connsiteY17" fmla="*/ 127603 h 299069"/>
                  <a:gd name="connsiteX18" fmla="*/ 3158 w 179374"/>
                  <a:gd name="connsiteY18" fmla="*/ 134620 h 299069"/>
                  <a:gd name="connsiteX19" fmla="*/ 9084 w 179374"/>
                  <a:gd name="connsiteY19" fmla="*/ 136918 h 299069"/>
                  <a:gd name="connsiteX20" fmla="*/ 9084 w 179374"/>
                  <a:gd name="connsiteY20" fmla="*/ 137765 h 299069"/>
                  <a:gd name="connsiteX21" fmla="*/ 10898 w 179374"/>
                  <a:gd name="connsiteY21" fmla="*/ 137765 h 299069"/>
                  <a:gd name="connsiteX22" fmla="*/ 18397 w 179374"/>
                  <a:gd name="connsiteY22" fmla="*/ 133531 h 299069"/>
                  <a:gd name="connsiteX23" fmla="*/ 19606 w 179374"/>
                  <a:gd name="connsiteY23" fmla="*/ 131837 h 299069"/>
                  <a:gd name="connsiteX24" fmla="*/ 20332 w 179374"/>
                  <a:gd name="connsiteY24" fmla="*/ 130749 h 299069"/>
                  <a:gd name="connsiteX25" fmla="*/ 26621 w 179374"/>
                  <a:gd name="connsiteY25" fmla="*/ 122281 h 299069"/>
                  <a:gd name="connsiteX26" fmla="*/ 29886 w 179374"/>
                  <a:gd name="connsiteY26" fmla="*/ 117321 h 299069"/>
                  <a:gd name="connsiteX27" fmla="*/ 29645 w 179374"/>
                  <a:gd name="connsiteY27" fmla="*/ 116232 h 299069"/>
                  <a:gd name="connsiteX28" fmla="*/ 32063 w 179374"/>
                  <a:gd name="connsiteY28" fmla="*/ 112482 h 299069"/>
                  <a:gd name="connsiteX29" fmla="*/ 52261 w 179374"/>
                  <a:gd name="connsiteY29" fmla="*/ 78851 h 299069"/>
                  <a:gd name="connsiteX30" fmla="*/ 64719 w 179374"/>
                  <a:gd name="connsiteY30" fmla="*/ 57439 h 299069"/>
                  <a:gd name="connsiteX31" fmla="*/ 66291 w 179374"/>
                  <a:gd name="connsiteY31" fmla="*/ 55019 h 299069"/>
                  <a:gd name="connsiteX32" fmla="*/ 72822 w 179374"/>
                  <a:gd name="connsiteY32" fmla="*/ 53809 h 299069"/>
                  <a:gd name="connsiteX33" fmla="*/ 75846 w 179374"/>
                  <a:gd name="connsiteY33" fmla="*/ 55987 h 299069"/>
                  <a:gd name="connsiteX34" fmla="*/ 75846 w 179374"/>
                  <a:gd name="connsiteY34" fmla="*/ 57196 h 299069"/>
                  <a:gd name="connsiteX35" fmla="*/ 74757 w 179374"/>
                  <a:gd name="connsiteY35" fmla="*/ 60221 h 299069"/>
                  <a:gd name="connsiteX36" fmla="*/ 71250 w 179374"/>
                  <a:gd name="connsiteY36" fmla="*/ 68326 h 299069"/>
                  <a:gd name="connsiteX37" fmla="*/ 62542 w 179374"/>
                  <a:gd name="connsiteY37" fmla="*/ 93005 h 299069"/>
                  <a:gd name="connsiteX38" fmla="*/ 54801 w 179374"/>
                  <a:gd name="connsiteY38" fmla="*/ 116473 h 299069"/>
                  <a:gd name="connsiteX39" fmla="*/ 42828 w 179374"/>
                  <a:gd name="connsiteY39" fmla="*/ 152040 h 299069"/>
                  <a:gd name="connsiteX40" fmla="*/ 31217 w 179374"/>
                  <a:gd name="connsiteY40" fmla="*/ 186880 h 299069"/>
                  <a:gd name="connsiteX41" fmla="*/ 29282 w 179374"/>
                  <a:gd name="connsiteY41" fmla="*/ 192929 h 299069"/>
                  <a:gd name="connsiteX42" fmla="*/ 29282 w 179374"/>
                  <a:gd name="connsiteY42" fmla="*/ 195953 h 299069"/>
                  <a:gd name="connsiteX43" fmla="*/ 30007 w 179374"/>
                  <a:gd name="connsiteY43" fmla="*/ 196075 h 299069"/>
                  <a:gd name="connsiteX44" fmla="*/ 72822 w 179374"/>
                  <a:gd name="connsiteY44" fmla="*/ 196075 h 299069"/>
                  <a:gd name="connsiteX45" fmla="*/ 76934 w 179374"/>
                  <a:gd name="connsiteY45" fmla="*/ 196437 h 299069"/>
                  <a:gd name="connsiteX46" fmla="*/ 77539 w 179374"/>
                  <a:gd name="connsiteY46" fmla="*/ 201397 h 299069"/>
                  <a:gd name="connsiteX47" fmla="*/ 77297 w 179374"/>
                  <a:gd name="connsiteY47" fmla="*/ 208172 h 299069"/>
                  <a:gd name="connsiteX48" fmla="*/ 77176 w 179374"/>
                  <a:gd name="connsiteY48" fmla="*/ 284022 h 299069"/>
                  <a:gd name="connsiteX49" fmla="*/ 79474 w 179374"/>
                  <a:gd name="connsiteY49" fmla="*/ 293821 h 299069"/>
                  <a:gd name="connsiteX50" fmla="*/ 80079 w 179374"/>
                  <a:gd name="connsiteY50" fmla="*/ 294547 h 299069"/>
                  <a:gd name="connsiteX51" fmla="*/ 80683 w 179374"/>
                  <a:gd name="connsiteY51" fmla="*/ 295273 h 299069"/>
                  <a:gd name="connsiteX52" fmla="*/ 81409 w 179374"/>
                  <a:gd name="connsiteY52" fmla="*/ 296119 h 299069"/>
                  <a:gd name="connsiteX53" fmla="*/ 82860 w 179374"/>
                  <a:gd name="connsiteY53" fmla="*/ 297450 h 299069"/>
                  <a:gd name="connsiteX54" fmla="*/ 82860 w 179374"/>
                  <a:gd name="connsiteY54" fmla="*/ 297450 h 299069"/>
                  <a:gd name="connsiteX55" fmla="*/ 90359 w 179374"/>
                  <a:gd name="connsiteY55" fmla="*/ 299023 h 299069"/>
                  <a:gd name="connsiteX56" fmla="*/ 101244 w 179374"/>
                  <a:gd name="connsiteY56" fmla="*/ 287651 h 299069"/>
                  <a:gd name="connsiteX57" fmla="*/ 101244 w 179374"/>
                  <a:gd name="connsiteY57" fmla="*/ 280877 h 299069"/>
                  <a:gd name="connsiteX58" fmla="*/ 101123 w 179374"/>
                  <a:gd name="connsiteY58" fmla="*/ 197768 h 299069"/>
                  <a:gd name="connsiteX59" fmla="*/ 101123 w 179374"/>
                  <a:gd name="connsiteY59" fmla="*/ 196558 h 299069"/>
                  <a:gd name="connsiteX60" fmla="*/ 101849 w 179374"/>
                  <a:gd name="connsiteY60" fmla="*/ 196195 h 299069"/>
                  <a:gd name="connsiteX61" fmla="*/ 108138 w 179374"/>
                  <a:gd name="connsiteY61" fmla="*/ 196437 h 299069"/>
                  <a:gd name="connsiteX62" fmla="*/ 109589 w 179374"/>
                  <a:gd name="connsiteY62" fmla="*/ 196437 h 299069"/>
                  <a:gd name="connsiteX63" fmla="*/ 111524 w 179374"/>
                  <a:gd name="connsiteY63" fmla="*/ 198373 h 299069"/>
                  <a:gd name="connsiteX64" fmla="*/ 111524 w 179374"/>
                  <a:gd name="connsiteY64" fmla="*/ 201518 h 299069"/>
                  <a:gd name="connsiteX65" fmla="*/ 111524 w 179374"/>
                  <a:gd name="connsiteY65" fmla="*/ 282086 h 299069"/>
                  <a:gd name="connsiteX66" fmla="*/ 112129 w 179374"/>
                  <a:gd name="connsiteY66" fmla="*/ 291159 h 299069"/>
                  <a:gd name="connsiteX67" fmla="*/ 115757 w 179374"/>
                  <a:gd name="connsiteY67" fmla="*/ 297088 h 299069"/>
                  <a:gd name="connsiteX68" fmla="*/ 120716 w 179374"/>
                  <a:gd name="connsiteY68" fmla="*/ 298781 h 299069"/>
                  <a:gd name="connsiteX69" fmla="*/ 131117 w 179374"/>
                  <a:gd name="connsiteY69" fmla="*/ 295393 h 299069"/>
                  <a:gd name="connsiteX70" fmla="*/ 134746 w 179374"/>
                  <a:gd name="connsiteY70" fmla="*/ 286805 h 299069"/>
                  <a:gd name="connsiteX71" fmla="*/ 134746 w 179374"/>
                  <a:gd name="connsiteY71" fmla="*/ 280393 h 299069"/>
                  <a:gd name="connsiteX72" fmla="*/ 134141 w 179374"/>
                  <a:gd name="connsiteY72" fmla="*/ 197889 h 299069"/>
                  <a:gd name="connsiteX73" fmla="*/ 134141 w 179374"/>
                  <a:gd name="connsiteY73" fmla="*/ 196316 h 299069"/>
                  <a:gd name="connsiteX74" fmla="*/ 135834 w 179374"/>
                  <a:gd name="connsiteY74" fmla="*/ 196075 h 299069"/>
                  <a:gd name="connsiteX75" fmla="*/ 177923 w 179374"/>
                  <a:gd name="connsiteY75" fmla="*/ 196075 h 299069"/>
                  <a:gd name="connsiteX76" fmla="*/ 178649 w 179374"/>
                  <a:gd name="connsiteY76" fmla="*/ 196195 h 299069"/>
                  <a:gd name="connsiteX77" fmla="*/ 179374 w 179374"/>
                  <a:gd name="connsiteY77" fmla="*/ 194744 h 299069"/>
                  <a:gd name="connsiteX78" fmla="*/ 175746 w 179374"/>
                  <a:gd name="connsiteY78" fmla="*/ 182525 h 299069"/>
                  <a:gd name="connsiteX79" fmla="*/ 162926 w 179374"/>
                  <a:gd name="connsiteY79" fmla="*/ 141394 h 299069"/>
                  <a:gd name="connsiteX80" fmla="*/ 152283 w 179374"/>
                  <a:gd name="connsiteY80" fmla="*/ 107400 h 299069"/>
                  <a:gd name="connsiteX81" fmla="*/ 148050 w 179374"/>
                  <a:gd name="connsiteY81" fmla="*/ 95061 h 299069"/>
                  <a:gd name="connsiteX82" fmla="*/ 141156 w 179374"/>
                  <a:gd name="connsiteY82" fmla="*/ 73891 h 299069"/>
                  <a:gd name="connsiteX83" fmla="*/ 135471 w 179374"/>
                  <a:gd name="connsiteY83" fmla="*/ 59374 h 299069"/>
                  <a:gd name="connsiteX84" fmla="*/ 134988 w 179374"/>
                  <a:gd name="connsiteY84" fmla="*/ 55019 h 299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79374" h="299069">
                    <a:moveTo>
                      <a:pt x="135955" y="7839"/>
                    </a:moveTo>
                    <a:cubicBezTo>
                      <a:pt x="132448" y="5661"/>
                      <a:pt x="128698" y="3847"/>
                      <a:pt x="124828" y="2637"/>
                    </a:cubicBezTo>
                    <a:cubicBezTo>
                      <a:pt x="116362" y="-24"/>
                      <a:pt x="107775" y="-508"/>
                      <a:pt x="98946" y="460"/>
                    </a:cubicBezTo>
                    <a:cubicBezTo>
                      <a:pt x="94955" y="944"/>
                      <a:pt x="91085" y="1670"/>
                      <a:pt x="87093" y="2274"/>
                    </a:cubicBezTo>
                    <a:cubicBezTo>
                      <a:pt x="86610" y="2517"/>
                      <a:pt x="86126" y="2758"/>
                      <a:pt x="85521" y="3000"/>
                    </a:cubicBezTo>
                    <a:cubicBezTo>
                      <a:pt x="82256" y="4210"/>
                      <a:pt x="79232" y="5541"/>
                      <a:pt x="76329" y="7476"/>
                    </a:cubicBezTo>
                    <a:cubicBezTo>
                      <a:pt x="69677" y="11590"/>
                      <a:pt x="64598" y="17275"/>
                      <a:pt x="60123" y="23566"/>
                    </a:cubicBezTo>
                    <a:cubicBezTo>
                      <a:pt x="53350" y="33244"/>
                      <a:pt x="47303" y="43284"/>
                      <a:pt x="41497" y="53567"/>
                    </a:cubicBezTo>
                    <a:cubicBezTo>
                      <a:pt x="38232" y="59253"/>
                      <a:pt x="34966" y="65060"/>
                      <a:pt x="31459" y="70625"/>
                    </a:cubicBezTo>
                    <a:cubicBezTo>
                      <a:pt x="28556" y="75342"/>
                      <a:pt x="25774" y="80181"/>
                      <a:pt x="23114" y="84899"/>
                    </a:cubicBezTo>
                    <a:cubicBezTo>
                      <a:pt x="21178" y="88287"/>
                      <a:pt x="19243" y="91553"/>
                      <a:pt x="17308" y="94940"/>
                    </a:cubicBezTo>
                    <a:cubicBezTo>
                      <a:pt x="14889" y="98691"/>
                      <a:pt x="12591" y="102440"/>
                      <a:pt x="10172" y="106191"/>
                    </a:cubicBezTo>
                    <a:cubicBezTo>
                      <a:pt x="9931" y="106191"/>
                      <a:pt x="9810" y="106433"/>
                      <a:pt x="9447" y="106433"/>
                    </a:cubicBezTo>
                    <a:cubicBezTo>
                      <a:pt x="9447" y="106433"/>
                      <a:pt x="9326" y="106191"/>
                      <a:pt x="9205" y="106070"/>
                    </a:cubicBezTo>
                    <a:lnTo>
                      <a:pt x="9205" y="107764"/>
                    </a:lnTo>
                    <a:cubicBezTo>
                      <a:pt x="8963" y="108005"/>
                      <a:pt x="8842" y="108369"/>
                      <a:pt x="8600" y="108610"/>
                    </a:cubicBezTo>
                    <a:cubicBezTo>
                      <a:pt x="6181" y="112239"/>
                      <a:pt x="3641" y="115748"/>
                      <a:pt x="1827" y="119619"/>
                    </a:cubicBezTo>
                    <a:cubicBezTo>
                      <a:pt x="618" y="122159"/>
                      <a:pt x="-108" y="124700"/>
                      <a:pt x="13" y="127603"/>
                    </a:cubicBezTo>
                    <a:cubicBezTo>
                      <a:pt x="134" y="130385"/>
                      <a:pt x="1223" y="132684"/>
                      <a:pt x="3158" y="134620"/>
                    </a:cubicBezTo>
                    <a:cubicBezTo>
                      <a:pt x="4851" y="136313"/>
                      <a:pt x="6786" y="136918"/>
                      <a:pt x="9084" y="136918"/>
                    </a:cubicBezTo>
                    <a:lnTo>
                      <a:pt x="9084" y="137765"/>
                    </a:lnTo>
                    <a:cubicBezTo>
                      <a:pt x="9689" y="137765"/>
                      <a:pt x="10293" y="137765"/>
                      <a:pt x="10898" y="137765"/>
                    </a:cubicBezTo>
                    <a:cubicBezTo>
                      <a:pt x="13922" y="137402"/>
                      <a:pt x="16583" y="136193"/>
                      <a:pt x="18397" y="133531"/>
                    </a:cubicBezTo>
                    <a:cubicBezTo>
                      <a:pt x="18760" y="132926"/>
                      <a:pt x="19243" y="132442"/>
                      <a:pt x="19606" y="131837"/>
                    </a:cubicBezTo>
                    <a:cubicBezTo>
                      <a:pt x="19848" y="131474"/>
                      <a:pt x="20090" y="131111"/>
                      <a:pt x="20332" y="130749"/>
                    </a:cubicBezTo>
                    <a:cubicBezTo>
                      <a:pt x="22509" y="127966"/>
                      <a:pt x="24686" y="125184"/>
                      <a:pt x="26621" y="122281"/>
                    </a:cubicBezTo>
                    <a:cubicBezTo>
                      <a:pt x="27709" y="120586"/>
                      <a:pt x="28798" y="118893"/>
                      <a:pt x="29886" y="117321"/>
                    </a:cubicBezTo>
                    <a:cubicBezTo>
                      <a:pt x="29886" y="116957"/>
                      <a:pt x="29766" y="116595"/>
                      <a:pt x="29645" y="116232"/>
                    </a:cubicBezTo>
                    <a:cubicBezTo>
                      <a:pt x="30491" y="114901"/>
                      <a:pt x="31338" y="113691"/>
                      <a:pt x="32063" y="112482"/>
                    </a:cubicBezTo>
                    <a:cubicBezTo>
                      <a:pt x="38957" y="101352"/>
                      <a:pt x="45609" y="90101"/>
                      <a:pt x="52261" y="78851"/>
                    </a:cubicBezTo>
                    <a:cubicBezTo>
                      <a:pt x="56494" y="71713"/>
                      <a:pt x="60486" y="64576"/>
                      <a:pt x="64719" y="57439"/>
                    </a:cubicBezTo>
                    <a:cubicBezTo>
                      <a:pt x="65202" y="56591"/>
                      <a:pt x="65686" y="55866"/>
                      <a:pt x="66291" y="55019"/>
                    </a:cubicBezTo>
                    <a:cubicBezTo>
                      <a:pt x="68105" y="52357"/>
                      <a:pt x="70645" y="52478"/>
                      <a:pt x="72822" y="53809"/>
                    </a:cubicBezTo>
                    <a:cubicBezTo>
                      <a:pt x="73910" y="54414"/>
                      <a:pt x="74878" y="55261"/>
                      <a:pt x="75846" y="55987"/>
                    </a:cubicBezTo>
                    <a:cubicBezTo>
                      <a:pt x="75846" y="56591"/>
                      <a:pt x="75846" y="56955"/>
                      <a:pt x="75846" y="57196"/>
                    </a:cubicBezTo>
                    <a:cubicBezTo>
                      <a:pt x="75483" y="58164"/>
                      <a:pt x="75120" y="59253"/>
                      <a:pt x="74757" y="60221"/>
                    </a:cubicBezTo>
                    <a:cubicBezTo>
                      <a:pt x="73548" y="62882"/>
                      <a:pt x="72338" y="65543"/>
                      <a:pt x="71250" y="68326"/>
                    </a:cubicBezTo>
                    <a:cubicBezTo>
                      <a:pt x="68226" y="76552"/>
                      <a:pt x="65323" y="84779"/>
                      <a:pt x="62542" y="93005"/>
                    </a:cubicBezTo>
                    <a:cubicBezTo>
                      <a:pt x="59881" y="100747"/>
                      <a:pt x="57462" y="108610"/>
                      <a:pt x="54801" y="116473"/>
                    </a:cubicBezTo>
                    <a:cubicBezTo>
                      <a:pt x="50810" y="128329"/>
                      <a:pt x="46819" y="140184"/>
                      <a:pt x="42828" y="152040"/>
                    </a:cubicBezTo>
                    <a:cubicBezTo>
                      <a:pt x="38957" y="163653"/>
                      <a:pt x="35087" y="175267"/>
                      <a:pt x="31217" y="186880"/>
                    </a:cubicBezTo>
                    <a:cubicBezTo>
                      <a:pt x="30491" y="188937"/>
                      <a:pt x="29766" y="190872"/>
                      <a:pt x="29282" y="192929"/>
                    </a:cubicBezTo>
                    <a:cubicBezTo>
                      <a:pt x="29040" y="193897"/>
                      <a:pt x="28556" y="194985"/>
                      <a:pt x="29282" y="195953"/>
                    </a:cubicBezTo>
                    <a:cubicBezTo>
                      <a:pt x="29524" y="195953"/>
                      <a:pt x="29766" y="196075"/>
                      <a:pt x="30007" y="196075"/>
                    </a:cubicBezTo>
                    <a:cubicBezTo>
                      <a:pt x="44279" y="196075"/>
                      <a:pt x="58550" y="196075"/>
                      <a:pt x="72822" y="196075"/>
                    </a:cubicBezTo>
                    <a:cubicBezTo>
                      <a:pt x="74273" y="196075"/>
                      <a:pt x="75604" y="196075"/>
                      <a:pt x="76934" y="196437"/>
                    </a:cubicBezTo>
                    <a:cubicBezTo>
                      <a:pt x="77902" y="198010"/>
                      <a:pt x="77539" y="199704"/>
                      <a:pt x="77539" y="201397"/>
                    </a:cubicBezTo>
                    <a:cubicBezTo>
                      <a:pt x="77539" y="203696"/>
                      <a:pt x="77297" y="205873"/>
                      <a:pt x="77297" y="208172"/>
                    </a:cubicBezTo>
                    <a:cubicBezTo>
                      <a:pt x="77297" y="233455"/>
                      <a:pt x="77297" y="258739"/>
                      <a:pt x="77176" y="284022"/>
                    </a:cubicBezTo>
                    <a:cubicBezTo>
                      <a:pt x="77176" y="287530"/>
                      <a:pt x="77660" y="290797"/>
                      <a:pt x="79474" y="293821"/>
                    </a:cubicBezTo>
                    <a:cubicBezTo>
                      <a:pt x="79716" y="294063"/>
                      <a:pt x="79837" y="294305"/>
                      <a:pt x="80079" y="294547"/>
                    </a:cubicBezTo>
                    <a:cubicBezTo>
                      <a:pt x="80320" y="294789"/>
                      <a:pt x="80562" y="295031"/>
                      <a:pt x="80683" y="295273"/>
                    </a:cubicBezTo>
                    <a:cubicBezTo>
                      <a:pt x="80925" y="295515"/>
                      <a:pt x="81167" y="295757"/>
                      <a:pt x="81409" y="296119"/>
                    </a:cubicBezTo>
                    <a:cubicBezTo>
                      <a:pt x="81893" y="296603"/>
                      <a:pt x="82377" y="296966"/>
                      <a:pt x="82860" y="297450"/>
                    </a:cubicBezTo>
                    <a:lnTo>
                      <a:pt x="82860" y="297450"/>
                    </a:lnTo>
                    <a:cubicBezTo>
                      <a:pt x="85279" y="298539"/>
                      <a:pt x="87698" y="299265"/>
                      <a:pt x="90359" y="299023"/>
                    </a:cubicBezTo>
                    <a:cubicBezTo>
                      <a:pt x="96285" y="298418"/>
                      <a:pt x="101123" y="293579"/>
                      <a:pt x="101244" y="287651"/>
                    </a:cubicBezTo>
                    <a:cubicBezTo>
                      <a:pt x="101244" y="285353"/>
                      <a:pt x="101244" y="283176"/>
                      <a:pt x="101244" y="280877"/>
                    </a:cubicBezTo>
                    <a:cubicBezTo>
                      <a:pt x="101244" y="253174"/>
                      <a:pt x="101244" y="225471"/>
                      <a:pt x="101123" y="197768"/>
                    </a:cubicBezTo>
                    <a:cubicBezTo>
                      <a:pt x="101123" y="197284"/>
                      <a:pt x="101123" y="196921"/>
                      <a:pt x="101123" y="196558"/>
                    </a:cubicBezTo>
                    <a:cubicBezTo>
                      <a:pt x="101486" y="196437"/>
                      <a:pt x="101728" y="196195"/>
                      <a:pt x="101849" y="196195"/>
                    </a:cubicBezTo>
                    <a:cubicBezTo>
                      <a:pt x="103905" y="196195"/>
                      <a:pt x="106082" y="196316"/>
                      <a:pt x="108138" y="196437"/>
                    </a:cubicBezTo>
                    <a:cubicBezTo>
                      <a:pt x="108622" y="196437"/>
                      <a:pt x="109105" y="196437"/>
                      <a:pt x="109589" y="196437"/>
                    </a:cubicBezTo>
                    <a:cubicBezTo>
                      <a:pt x="111524" y="196437"/>
                      <a:pt x="111645" y="196437"/>
                      <a:pt x="111524" y="198373"/>
                    </a:cubicBezTo>
                    <a:cubicBezTo>
                      <a:pt x="111524" y="199462"/>
                      <a:pt x="111524" y="200429"/>
                      <a:pt x="111524" y="201518"/>
                    </a:cubicBezTo>
                    <a:cubicBezTo>
                      <a:pt x="111524" y="228374"/>
                      <a:pt x="111524" y="255231"/>
                      <a:pt x="111524" y="282086"/>
                    </a:cubicBezTo>
                    <a:cubicBezTo>
                      <a:pt x="111524" y="285111"/>
                      <a:pt x="111403" y="288256"/>
                      <a:pt x="112129" y="291159"/>
                    </a:cubicBezTo>
                    <a:cubicBezTo>
                      <a:pt x="113097" y="293337"/>
                      <a:pt x="114185" y="295393"/>
                      <a:pt x="115757" y="297088"/>
                    </a:cubicBezTo>
                    <a:cubicBezTo>
                      <a:pt x="117330" y="297934"/>
                      <a:pt x="118902" y="298539"/>
                      <a:pt x="120716" y="298781"/>
                    </a:cubicBezTo>
                    <a:cubicBezTo>
                      <a:pt x="124707" y="299265"/>
                      <a:pt x="128094" y="298055"/>
                      <a:pt x="131117" y="295393"/>
                    </a:cubicBezTo>
                    <a:cubicBezTo>
                      <a:pt x="133657" y="293095"/>
                      <a:pt x="134625" y="290071"/>
                      <a:pt x="134746" y="286805"/>
                    </a:cubicBezTo>
                    <a:cubicBezTo>
                      <a:pt x="134746" y="284748"/>
                      <a:pt x="134746" y="282571"/>
                      <a:pt x="134746" y="280393"/>
                    </a:cubicBezTo>
                    <a:cubicBezTo>
                      <a:pt x="134504" y="252932"/>
                      <a:pt x="134383" y="225350"/>
                      <a:pt x="134141" y="197889"/>
                    </a:cubicBezTo>
                    <a:cubicBezTo>
                      <a:pt x="134141" y="197405"/>
                      <a:pt x="134141" y="196921"/>
                      <a:pt x="134141" y="196316"/>
                    </a:cubicBezTo>
                    <a:cubicBezTo>
                      <a:pt x="134746" y="196316"/>
                      <a:pt x="135350" y="196075"/>
                      <a:pt x="135834" y="196075"/>
                    </a:cubicBezTo>
                    <a:cubicBezTo>
                      <a:pt x="149864" y="196075"/>
                      <a:pt x="163893" y="196075"/>
                      <a:pt x="177923" y="196075"/>
                    </a:cubicBezTo>
                    <a:cubicBezTo>
                      <a:pt x="178165" y="196075"/>
                      <a:pt x="178407" y="196075"/>
                      <a:pt x="178649" y="196195"/>
                    </a:cubicBezTo>
                    <a:cubicBezTo>
                      <a:pt x="179374" y="195953"/>
                      <a:pt x="179253" y="195349"/>
                      <a:pt x="179374" y="194744"/>
                    </a:cubicBezTo>
                    <a:cubicBezTo>
                      <a:pt x="178165" y="190631"/>
                      <a:pt x="176955" y="186638"/>
                      <a:pt x="175746" y="182525"/>
                    </a:cubicBezTo>
                    <a:cubicBezTo>
                      <a:pt x="171513" y="168855"/>
                      <a:pt x="167159" y="155064"/>
                      <a:pt x="162926" y="141394"/>
                    </a:cubicBezTo>
                    <a:cubicBezTo>
                      <a:pt x="159418" y="130023"/>
                      <a:pt x="155911" y="118651"/>
                      <a:pt x="152283" y="107400"/>
                    </a:cubicBezTo>
                    <a:cubicBezTo>
                      <a:pt x="150952" y="103287"/>
                      <a:pt x="149380" y="99174"/>
                      <a:pt x="148050" y="95061"/>
                    </a:cubicBezTo>
                    <a:cubicBezTo>
                      <a:pt x="145752" y="88045"/>
                      <a:pt x="143454" y="80907"/>
                      <a:pt x="141156" y="73891"/>
                    </a:cubicBezTo>
                    <a:cubicBezTo>
                      <a:pt x="139462" y="68931"/>
                      <a:pt x="137769" y="64092"/>
                      <a:pt x="135471" y="59374"/>
                    </a:cubicBezTo>
                    <a:cubicBezTo>
                      <a:pt x="134746" y="57922"/>
                      <a:pt x="134383" y="56591"/>
                      <a:pt x="134988" y="55019"/>
                    </a:cubicBezTo>
                  </a:path>
                </a:pathLst>
              </a:custGeom>
              <a:grpFill/>
              <a:ln w="0" cap="flat">
                <a:noFill/>
                <a:prstDash val="solid"/>
                <a:miter/>
              </a:ln>
            </p:spPr>
            <p:txBody>
              <a:bodyPr rtlCol="0" anchor="ctr"/>
              <a:lstStyle/>
              <a:p>
                <a:endParaRPr lang="en-US"/>
              </a:p>
            </p:txBody>
          </p:sp>
          <p:grpSp>
            <p:nvGrpSpPr>
              <p:cNvPr id="41" name="Graphic 10">
                <a:extLst>
                  <a:ext uri="{FF2B5EF4-FFF2-40B4-BE49-F238E27FC236}">
                    <a16:creationId xmlns:a16="http://schemas.microsoft.com/office/drawing/2014/main" id="{06510C07-6073-ED58-8312-F4A833913253}"/>
                  </a:ext>
                </a:extLst>
              </p:cNvPr>
              <p:cNvGrpSpPr/>
              <p:nvPr/>
            </p:nvGrpSpPr>
            <p:grpSpPr>
              <a:xfrm>
                <a:off x="5898463" y="5035168"/>
                <a:ext cx="344000" cy="581799"/>
                <a:chOff x="5898463" y="5035168"/>
                <a:chExt cx="344000" cy="581799"/>
              </a:xfrm>
              <a:grpFill/>
            </p:grpSpPr>
            <p:sp>
              <p:nvSpPr>
                <p:cNvPr id="45" name="Freeform 44">
                  <a:extLst>
                    <a:ext uri="{FF2B5EF4-FFF2-40B4-BE49-F238E27FC236}">
                      <a16:creationId xmlns:a16="http://schemas.microsoft.com/office/drawing/2014/main" id="{A7D98282-A297-41E0-E257-10A4B021698B}"/>
                    </a:ext>
                  </a:extLst>
                </p:cNvPr>
                <p:cNvSpPr/>
                <p:nvPr/>
              </p:nvSpPr>
              <p:spPr>
                <a:xfrm>
                  <a:off x="6021376" y="5035168"/>
                  <a:ext cx="99416" cy="101254"/>
                </a:xfrm>
                <a:custGeom>
                  <a:avLst/>
                  <a:gdLst>
                    <a:gd name="connsiteX0" fmla="*/ 77647 w 99416"/>
                    <a:gd name="connsiteY0" fmla="*/ 92061 h 101254"/>
                    <a:gd name="connsiteX1" fmla="*/ 78493 w 99416"/>
                    <a:gd name="connsiteY1" fmla="*/ 91819 h 101254"/>
                    <a:gd name="connsiteX2" fmla="*/ 91313 w 99416"/>
                    <a:gd name="connsiteY2" fmla="*/ 76455 h 101254"/>
                    <a:gd name="connsiteX3" fmla="*/ 93853 w 99416"/>
                    <a:gd name="connsiteY3" fmla="*/ 71374 h 101254"/>
                    <a:gd name="connsiteX4" fmla="*/ 98328 w 99416"/>
                    <a:gd name="connsiteY4" fmla="*/ 60366 h 101254"/>
                    <a:gd name="connsiteX5" fmla="*/ 98328 w 99416"/>
                    <a:gd name="connsiteY5" fmla="*/ 60366 h 101254"/>
                    <a:gd name="connsiteX6" fmla="*/ 98570 w 99416"/>
                    <a:gd name="connsiteY6" fmla="*/ 58309 h 101254"/>
                    <a:gd name="connsiteX7" fmla="*/ 98570 w 99416"/>
                    <a:gd name="connsiteY7" fmla="*/ 57220 h 101254"/>
                    <a:gd name="connsiteX8" fmla="*/ 99417 w 99416"/>
                    <a:gd name="connsiteY8" fmla="*/ 52624 h 101254"/>
                    <a:gd name="connsiteX9" fmla="*/ 99417 w 99416"/>
                    <a:gd name="connsiteY9" fmla="*/ 43429 h 101254"/>
                    <a:gd name="connsiteX10" fmla="*/ 98933 w 99416"/>
                    <a:gd name="connsiteY10" fmla="*/ 42099 h 101254"/>
                    <a:gd name="connsiteX11" fmla="*/ 98449 w 99416"/>
                    <a:gd name="connsiteY11" fmla="*/ 38712 h 101254"/>
                    <a:gd name="connsiteX12" fmla="*/ 98328 w 99416"/>
                    <a:gd name="connsiteY12" fmla="*/ 36897 h 101254"/>
                    <a:gd name="connsiteX13" fmla="*/ 97361 w 99416"/>
                    <a:gd name="connsiteY13" fmla="*/ 35203 h 101254"/>
                    <a:gd name="connsiteX14" fmla="*/ 97240 w 99416"/>
                    <a:gd name="connsiteY14" fmla="*/ 34235 h 101254"/>
                    <a:gd name="connsiteX15" fmla="*/ 96151 w 99416"/>
                    <a:gd name="connsiteY15" fmla="*/ 31695 h 101254"/>
                    <a:gd name="connsiteX16" fmla="*/ 96151 w 99416"/>
                    <a:gd name="connsiteY16" fmla="*/ 31695 h 101254"/>
                    <a:gd name="connsiteX17" fmla="*/ 89862 w 99416"/>
                    <a:gd name="connsiteY17" fmla="*/ 21170 h 101254"/>
                    <a:gd name="connsiteX18" fmla="*/ 80912 w 99416"/>
                    <a:gd name="connsiteY18" fmla="*/ 11008 h 101254"/>
                    <a:gd name="connsiteX19" fmla="*/ 79945 w 99416"/>
                    <a:gd name="connsiteY19" fmla="*/ 9678 h 101254"/>
                    <a:gd name="connsiteX20" fmla="*/ 54425 w 99416"/>
                    <a:gd name="connsiteY20" fmla="*/ 0 h 101254"/>
                    <a:gd name="connsiteX21" fmla="*/ 46564 w 99416"/>
                    <a:gd name="connsiteY21" fmla="*/ 0 h 101254"/>
                    <a:gd name="connsiteX22" fmla="*/ 46564 w 99416"/>
                    <a:gd name="connsiteY22" fmla="*/ 0 h 101254"/>
                    <a:gd name="connsiteX23" fmla="*/ 44024 w 99416"/>
                    <a:gd name="connsiteY23" fmla="*/ 121 h 101254"/>
                    <a:gd name="connsiteX24" fmla="*/ 40637 w 99416"/>
                    <a:gd name="connsiteY24" fmla="*/ 363 h 101254"/>
                    <a:gd name="connsiteX25" fmla="*/ 38581 w 99416"/>
                    <a:gd name="connsiteY25" fmla="*/ 484 h 101254"/>
                    <a:gd name="connsiteX26" fmla="*/ 35921 w 99416"/>
                    <a:gd name="connsiteY26" fmla="*/ 1451 h 101254"/>
                    <a:gd name="connsiteX27" fmla="*/ 35437 w 99416"/>
                    <a:gd name="connsiteY27" fmla="*/ 1694 h 101254"/>
                    <a:gd name="connsiteX28" fmla="*/ 34953 w 99416"/>
                    <a:gd name="connsiteY28" fmla="*/ 1694 h 101254"/>
                    <a:gd name="connsiteX29" fmla="*/ 33623 w 99416"/>
                    <a:gd name="connsiteY29" fmla="*/ 2540 h 101254"/>
                    <a:gd name="connsiteX30" fmla="*/ 31325 w 99416"/>
                    <a:gd name="connsiteY30" fmla="*/ 2903 h 101254"/>
                    <a:gd name="connsiteX31" fmla="*/ 28906 w 99416"/>
                    <a:gd name="connsiteY31" fmla="*/ 3871 h 101254"/>
                    <a:gd name="connsiteX32" fmla="*/ 28906 w 99416"/>
                    <a:gd name="connsiteY32" fmla="*/ 3871 h 101254"/>
                    <a:gd name="connsiteX33" fmla="*/ 22012 w 99416"/>
                    <a:gd name="connsiteY33" fmla="*/ 7379 h 101254"/>
                    <a:gd name="connsiteX34" fmla="*/ 22012 w 99416"/>
                    <a:gd name="connsiteY34" fmla="*/ 7379 h 101254"/>
                    <a:gd name="connsiteX35" fmla="*/ 20802 w 99416"/>
                    <a:gd name="connsiteY35" fmla="*/ 8468 h 101254"/>
                    <a:gd name="connsiteX36" fmla="*/ 20802 w 99416"/>
                    <a:gd name="connsiteY36" fmla="*/ 8468 h 101254"/>
                    <a:gd name="connsiteX37" fmla="*/ 19593 w 99416"/>
                    <a:gd name="connsiteY37" fmla="*/ 9436 h 101254"/>
                    <a:gd name="connsiteX38" fmla="*/ 19593 w 99416"/>
                    <a:gd name="connsiteY38" fmla="*/ 9436 h 101254"/>
                    <a:gd name="connsiteX39" fmla="*/ 17416 w 99416"/>
                    <a:gd name="connsiteY39" fmla="*/ 10767 h 101254"/>
                    <a:gd name="connsiteX40" fmla="*/ 17416 w 99416"/>
                    <a:gd name="connsiteY40" fmla="*/ 10767 h 101254"/>
                    <a:gd name="connsiteX41" fmla="*/ 16206 w 99416"/>
                    <a:gd name="connsiteY41" fmla="*/ 11855 h 101254"/>
                    <a:gd name="connsiteX42" fmla="*/ 16206 w 99416"/>
                    <a:gd name="connsiteY42" fmla="*/ 11855 h 101254"/>
                    <a:gd name="connsiteX43" fmla="*/ 14997 w 99416"/>
                    <a:gd name="connsiteY43" fmla="*/ 12944 h 101254"/>
                    <a:gd name="connsiteX44" fmla="*/ 14997 w 99416"/>
                    <a:gd name="connsiteY44" fmla="*/ 12944 h 101254"/>
                    <a:gd name="connsiteX45" fmla="*/ 13909 w 99416"/>
                    <a:gd name="connsiteY45" fmla="*/ 14154 h 101254"/>
                    <a:gd name="connsiteX46" fmla="*/ 13909 w 99416"/>
                    <a:gd name="connsiteY46" fmla="*/ 14154 h 101254"/>
                    <a:gd name="connsiteX47" fmla="*/ 12820 w 99416"/>
                    <a:gd name="connsiteY47" fmla="*/ 15363 h 101254"/>
                    <a:gd name="connsiteX48" fmla="*/ 12820 w 99416"/>
                    <a:gd name="connsiteY48" fmla="*/ 15363 h 101254"/>
                    <a:gd name="connsiteX49" fmla="*/ 11732 w 99416"/>
                    <a:gd name="connsiteY49" fmla="*/ 16573 h 101254"/>
                    <a:gd name="connsiteX50" fmla="*/ 11732 w 99416"/>
                    <a:gd name="connsiteY50" fmla="*/ 16573 h 101254"/>
                    <a:gd name="connsiteX51" fmla="*/ 10643 w 99416"/>
                    <a:gd name="connsiteY51" fmla="*/ 17783 h 101254"/>
                    <a:gd name="connsiteX52" fmla="*/ 10643 w 99416"/>
                    <a:gd name="connsiteY52" fmla="*/ 17783 h 101254"/>
                    <a:gd name="connsiteX53" fmla="*/ 9313 w 99416"/>
                    <a:gd name="connsiteY53" fmla="*/ 19961 h 101254"/>
                    <a:gd name="connsiteX54" fmla="*/ 9313 w 99416"/>
                    <a:gd name="connsiteY54" fmla="*/ 19961 h 101254"/>
                    <a:gd name="connsiteX55" fmla="*/ 8345 w 99416"/>
                    <a:gd name="connsiteY55" fmla="*/ 21412 h 101254"/>
                    <a:gd name="connsiteX56" fmla="*/ 7015 w 99416"/>
                    <a:gd name="connsiteY56" fmla="*/ 23590 h 101254"/>
                    <a:gd name="connsiteX57" fmla="*/ 5926 w 99416"/>
                    <a:gd name="connsiteY57" fmla="*/ 25767 h 101254"/>
                    <a:gd name="connsiteX58" fmla="*/ 5926 w 99416"/>
                    <a:gd name="connsiteY58" fmla="*/ 25767 h 101254"/>
                    <a:gd name="connsiteX59" fmla="*/ 4959 w 99416"/>
                    <a:gd name="connsiteY59" fmla="*/ 27219 h 101254"/>
                    <a:gd name="connsiteX60" fmla="*/ 4717 w 99416"/>
                    <a:gd name="connsiteY60" fmla="*/ 28187 h 101254"/>
                    <a:gd name="connsiteX61" fmla="*/ 3628 w 99416"/>
                    <a:gd name="connsiteY61" fmla="*/ 30485 h 101254"/>
                    <a:gd name="connsiteX62" fmla="*/ 3628 w 99416"/>
                    <a:gd name="connsiteY62" fmla="*/ 30485 h 101254"/>
                    <a:gd name="connsiteX63" fmla="*/ 1451 w 99416"/>
                    <a:gd name="connsiteY63" fmla="*/ 36534 h 101254"/>
                    <a:gd name="connsiteX64" fmla="*/ 1330 w 99416"/>
                    <a:gd name="connsiteY64" fmla="*/ 37502 h 101254"/>
                    <a:gd name="connsiteX65" fmla="*/ 1088 w 99416"/>
                    <a:gd name="connsiteY65" fmla="*/ 42703 h 101254"/>
                    <a:gd name="connsiteX66" fmla="*/ 242 w 99416"/>
                    <a:gd name="connsiteY66" fmla="*/ 44760 h 101254"/>
                    <a:gd name="connsiteX67" fmla="*/ 0 w 99416"/>
                    <a:gd name="connsiteY67" fmla="*/ 52624 h 101254"/>
                    <a:gd name="connsiteX68" fmla="*/ 0 w 99416"/>
                    <a:gd name="connsiteY68" fmla="*/ 54922 h 101254"/>
                    <a:gd name="connsiteX69" fmla="*/ 242 w 99416"/>
                    <a:gd name="connsiteY69" fmla="*/ 59156 h 101254"/>
                    <a:gd name="connsiteX70" fmla="*/ 1209 w 99416"/>
                    <a:gd name="connsiteY70" fmla="*/ 61938 h 101254"/>
                    <a:gd name="connsiteX71" fmla="*/ 1330 w 99416"/>
                    <a:gd name="connsiteY71" fmla="*/ 63995 h 101254"/>
                    <a:gd name="connsiteX72" fmla="*/ 2540 w 99416"/>
                    <a:gd name="connsiteY72" fmla="*/ 67624 h 101254"/>
                    <a:gd name="connsiteX73" fmla="*/ 6652 w 99416"/>
                    <a:gd name="connsiteY73" fmla="*/ 76334 h 101254"/>
                    <a:gd name="connsiteX74" fmla="*/ 13425 w 99416"/>
                    <a:gd name="connsiteY74" fmla="*/ 86012 h 101254"/>
                    <a:gd name="connsiteX75" fmla="*/ 14634 w 99416"/>
                    <a:gd name="connsiteY75" fmla="*/ 87222 h 101254"/>
                    <a:gd name="connsiteX76" fmla="*/ 28543 w 99416"/>
                    <a:gd name="connsiteY76" fmla="*/ 96658 h 101254"/>
                    <a:gd name="connsiteX77" fmla="*/ 31687 w 99416"/>
                    <a:gd name="connsiteY77" fmla="*/ 97989 h 101254"/>
                    <a:gd name="connsiteX78" fmla="*/ 37614 w 99416"/>
                    <a:gd name="connsiteY78" fmla="*/ 99924 h 101254"/>
                    <a:gd name="connsiteX79" fmla="*/ 51885 w 99416"/>
                    <a:gd name="connsiteY79" fmla="*/ 101255 h 101254"/>
                    <a:gd name="connsiteX80" fmla="*/ 53699 w 99416"/>
                    <a:gd name="connsiteY80" fmla="*/ 100287 h 101254"/>
                    <a:gd name="connsiteX81" fmla="*/ 60230 w 99416"/>
                    <a:gd name="connsiteY81" fmla="*/ 100045 h 101254"/>
                    <a:gd name="connsiteX82" fmla="*/ 61077 w 99416"/>
                    <a:gd name="connsiteY82" fmla="*/ 100045 h 101254"/>
                    <a:gd name="connsiteX83" fmla="*/ 64826 w 99416"/>
                    <a:gd name="connsiteY83" fmla="*/ 98956 h 101254"/>
                    <a:gd name="connsiteX84" fmla="*/ 68213 w 99416"/>
                    <a:gd name="connsiteY84" fmla="*/ 97747 h 101254"/>
                    <a:gd name="connsiteX85" fmla="*/ 68213 w 99416"/>
                    <a:gd name="connsiteY85" fmla="*/ 97747 h 101254"/>
                    <a:gd name="connsiteX86" fmla="*/ 69422 w 99416"/>
                    <a:gd name="connsiteY86" fmla="*/ 96899 h 101254"/>
                    <a:gd name="connsiteX87" fmla="*/ 70390 w 99416"/>
                    <a:gd name="connsiteY87" fmla="*/ 96658 h 101254"/>
                    <a:gd name="connsiteX88" fmla="*/ 76316 w 99416"/>
                    <a:gd name="connsiteY88" fmla="*/ 93150 h 101254"/>
                    <a:gd name="connsiteX89" fmla="*/ 76316 w 99416"/>
                    <a:gd name="connsiteY89" fmla="*/ 93150 h 101254"/>
                    <a:gd name="connsiteX90" fmla="*/ 77526 w 99416"/>
                    <a:gd name="connsiteY90" fmla="*/ 92182 h 10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99416" h="101254">
                      <a:moveTo>
                        <a:pt x="77647" y="92061"/>
                      </a:moveTo>
                      <a:cubicBezTo>
                        <a:pt x="77888" y="91819"/>
                        <a:pt x="78130" y="91819"/>
                        <a:pt x="78493" y="91819"/>
                      </a:cubicBezTo>
                      <a:cubicBezTo>
                        <a:pt x="83331" y="87101"/>
                        <a:pt x="87806" y="82262"/>
                        <a:pt x="91313" y="76455"/>
                      </a:cubicBezTo>
                      <a:cubicBezTo>
                        <a:pt x="92281" y="74883"/>
                        <a:pt x="93128" y="73068"/>
                        <a:pt x="93853" y="71374"/>
                      </a:cubicBezTo>
                      <a:cubicBezTo>
                        <a:pt x="95425" y="67745"/>
                        <a:pt x="96877" y="63995"/>
                        <a:pt x="98328" y="60366"/>
                      </a:cubicBezTo>
                      <a:lnTo>
                        <a:pt x="98328" y="60366"/>
                      </a:lnTo>
                      <a:cubicBezTo>
                        <a:pt x="98328" y="59640"/>
                        <a:pt x="98449" y="59035"/>
                        <a:pt x="98570" y="58309"/>
                      </a:cubicBezTo>
                      <a:cubicBezTo>
                        <a:pt x="98570" y="57946"/>
                        <a:pt x="98570" y="57583"/>
                        <a:pt x="98570" y="57220"/>
                      </a:cubicBezTo>
                      <a:cubicBezTo>
                        <a:pt x="98328" y="55527"/>
                        <a:pt x="98570" y="54075"/>
                        <a:pt x="99417" y="52624"/>
                      </a:cubicBezTo>
                      <a:cubicBezTo>
                        <a:pt x="99417" y="49599"/>
                        <a:pt x="99417" y="46454"/>
                        <a:pt x="99417" y="43429"/>
                      </a:cubicBezTo>
                      <a:cubicBezTo>
                        <a:pt x="99296" y="42946"/>
                        <a:pt x="99054" y="42582"/>
                        <a:pt x="98933" y="42099"/>
                      </a:cubicBezTo>
                      <a:cubicBezTo>
                        <a:pt x="98812" y="41010"/>
                        <a:pt x="98570" y="39921"/>
                        <a:pt x="98449" y="38712"/>
                      </a:cubicBezTo>
                      <a:cubicBezTo>
                        <a:pt x="98449" y="38107"/>
                        <a:pt x="98449" y="37502"/>
                        <a:pt x="98328" y="36897"/>
                      </a:cubicBezTo>
                      <a:cubicBezTo>
                        <a:pt x="97965" y="36292"/>
                        <a:pt x="97723" y="35808"/>
                        <a:pt x="97361" y="35203"/>
                      </a:cubicBezTo>
                      <a:cubicBezTo>
                        <a:pt x="97119" y="34840"/>
                        <a:pt x="97119" y="34598"/>
                        <a:pt x="97240" y="34235"/>
                      </a:cubicBezTo>
                      <a:cubicBezTo>
                        <a:pt x="96272" y="33752"/>
                        <a:pt x="96151" y="32783"/>
                        <a:pt x="96151" y="31695"/>
                      </a:cubicBezTo>
                      <a:cubicBezTo>
                        <a:pt x="96151" y="31695"/>
                        <a:pt x="96151" y="31695"/>
                        <a:pt x="96151" y="31695"/>
                      </a:cubicBezTo>
                      <a:cubicBezTo>
                        <a:pt x="94095" y="28187"/>
                        <a:pt x="92039" y="24679"/>
                        <a:pt x="89862" y="21170"/>
                      </a:cubicBezTo>
                      <a:cubicBezTo>
                        <a:pt x="87443" y="17299"/>
                        <a:pt x="84298" y="14032"/>
                        <a:pt x="80912" y="11008"/>
                      </a:cubicBezTo>
                      <a:cubicBezTo>
                        <a:pt x="80549" y="10645"/>
                        <a:pt x="80186" y="10162"/>
                        <a:pt x="79945" y="9678"/>
                      </a:cubicBezTo>
                      <a:cubicBezTo>
                        <a:pt x="72204" y="4355"/>
                        <a:pt x="63738" y="846"/>
                        <a:pt x="54425" y="0"/>
                      </a:cubicBezTo>
                      <a:cubicBezTo>
                        <a:pt x="51764" y="0"/>
                        <a:pt x="49224" y="0"/>
                        <a:pt x="46564" y="0"/>
                      </a:cubicBezTo>
                      <a:lnTo>
                        <a:pt x="46564" y="0"/>
                      </a:lnTo>
                      <a:cubicBezTo>
                        <a:pt x="45717" y="0"/>
                        <a:pt x="44871" y="0"/>
                        <a:pt x="44024" y="121"/>
                      </a:cubicBezTo>
                      <a:cubicBezTo>
                        <a:pt x="42935" y="121"/>
                        <a:pt x="41726" y="363"/>
                        <a:pt x="40637" y="363"/>
                      </a:cubicBezTo>
                      <a:cubicBezTo>
                        <a:pt x="39912" y="363"/>
                        <a:pt x="39307" y="363"/>
                        <a:pt x="38581" y="484"/>
                      </a:cubicBezTo>
                      <a:cubicBezTo>
                        <a:pt x="37977" y="1451"/>
                        <a:pt x="37009" y="1451"/>
                        <a:pt x="35921" y="1451"/>
                      </a:cubicBezTo>
                      <a:lnTo>
                        <a:pt x="35437" y="1694"/>
                      </a:lnTo>
                      <a:lnTo>
                        <a:pt x="34953" y="1694"/>
                      </a:lnTo>
                      <a:cubicBezTo>
                        <a:pt x="34469" y="1935"/>
                        <a:pt x="33985" y="2177"/>
                        <a:pt x="33623" y="2540"/>
                      </a:cubicBezTo>
                      <a:cubicBezTo>
                        <a:pt x="32897" y="2661"/>
                        <a:pt x="32171" y="2782"/>
                        <a:pt x="31325" y="2903"/>
                      </a:cubicBezTo>
                      <a:cubicBezTo>
                        <a:pt x="30841" y="3871"/>
                        <a:pt x="29873" y="3871"/>
                        <a:pt x="28906" y="3871"/>
                      </a:cubicBezTo>
                      <a:lnTo>
                        <a:pt x="28906" y="3871"/>
                      </a:lnTo>
                      <a:cubicBezTo>
                        <a:pt x="26850" y="5444"/>
                        <a:pt x="24673" y="6895"/>
                        <a:pt x="22012" y="7379"/>
                      </a:cubicBezTo>
                      <a:lnTo>
                        <a:pt x="22012" y="7379"/>
                      </a:lnTo>
                      <a:cubicBezTo>
                        <a:pt x="21649" y="7742"/>
                        <a:pt x="21165" y="8105"/>
                        <a:pt x="20802" y="8468"/>
                      </a:cubicBezTo>
                      <a:lnTo>
                        <a:pt x="20802" y="8468"/>
                      </a:lnTo>
                      <a:cubicBezTo>
                        <a:pt x="20440" y="8831"/>
                        <a:pt x="19956" y="9194"/>
                        <a:pt x="19593" y="9436"/>
                      </a:cubicBezTo>
                      <a:lnTo>
                        <a:pt x="19593" y="9436"/>
                      </a:lnTo>
                      <a:cubicBezTo>
                        <a:pt x="19351" y="10645"/>
                        <a:pt x="18384" y="10767"/>
                        <a:pt x="17416" y="10767"/>
                      </a:cubicBezTo>
                      <a:cubicBezTo>
                        <a:pt x="17416" y="10767"/>
                        <a:pt x="17416" y="10767"/>
                        <a:pt x="17416" y="10767"/>
                      </a:cubicBezTo>
                      <a:cubicBezTo>
                        <a:pt x="17053" y="11129"/>
                        <a:pt x="16690" y="11493"/>
                        <a:pt x="16206" y="11855"/>
                      </a:cubicBezTo>
                      <a:lnTo>
                        <a:pt x="16206" y="11855"/>
                      </a:lnTo>
                      <a:cubicBezTo>
                        <a:pt x="15844" y="12218"/>
                        <a:pt x="15360" y="12581"/>
                        <a:pt x="14997" y="12944"/>
                      </a:cubicBezTo>
                      <a:lnTo>
                        <a:pt x="14997" y="12944"/>
                      </a:lnTo>
                      <a:cubicBezTo>
                        <a:pt x="14634" y="13307"/>
                        <a:pt x="14271" y="13791"/>
                        <a:pt x="13909" y="14154"/>
                      </a:cubicBezTo>
                      <a:lnTo>
                        <a:pt x="13909" y="14154"/>
                      </a:lnTo>
                      <a:cubicBezTo>
                        <a:pt x="13546" y="14517"/>
                        <a:pt x="13183" y="14880"/>
                        <a:pt x="12820" y="15363"/>
                      </a:cubicBezTo>
                      <a:lnTo>
                        <a:pt x="12820" y="15363"/>
                      </a:lnTo>
                      <a:cubicBezTo>
                        <a:pt x="12457" y="15727"/>
                        <a:pt x="12094" y="16210"/>
                        <a:pt x="11732" y="16573"/>
                      </a:cubicBezTo>
                      <a:lnTo>
                        <a:pt x="11732" y="16573"/>
                      </a:lnTo>
                      <a:cubicBezTo>
                        <a:pt x="11369" y="16936"/>
                        <a:pt x="11006" y="17420"/>
                        <a:pt x="10643" y="17783"/>
                      </a:cubicBezTo>
                      <a:cubicBezTo>
                        <a:pt x="10643" y="17783"/>
                        <a:pt x="10643" y="17783"/>
                        <a:pt x="10643" y="17783"/>
                      </a:cubicBezTo>
                      <a:cubicBezTo>
                        <a:pt x="10643" y="18751"/>
                        <a:pt x="10522" y="19597"/>
                        <a:pt x="9313" y="19961"/>
                      </a:cubicBezTo>
                      <a:lnTo>
                        <a:pt x="9313" y="19961"/>
                      </a:lnTo>
                      <a:cubicBezTo>
                        <a:pt x="8950" y="20444"/>
                        <a:pt x="8587" y="20928"/>
                        <a:pt x="8345" y="21412"/>
                      </a:cubicBezTo>
                      <a:cubicBezTo>
                        <a:pt x="7861" y="22138"/>
                        <a:pt x="7499" y="22864"/>
                        <a:pt x="7015" y="23590"/>
                      </a:cubicBezTo>
                      <a:cubicBezTo>
                        <a:pt x="7015" y="24557"/>
                        <a:pt x="7015" y="25404"/>
                        <a:pt x="5926" y="25767"/>
                      </a:cubicBezTo>
                      <a:lnTo>
                        <a:pt x="5926" y="25767"/>
                      </a:lnTo>
                      <a:cubicBezTo>
                        <a:pt x="5563" y="26251"/>
                        <a:pt x="5321" y="26735"/>
                        <a:pt x="4959" y="27219"/>
                      </a:cubicBezTo>
                      <a:cubicBezTo>
                        <a:pt x="4959" y="27582"/>
                        <a:pt x="4959" y="27824"/>
                        <a:pt x="4717" y="28187"/>
                      </a:cubicBezTo>
                      <a:cubicBezTo>
                        <a:pt x="4717" y="29154"/>
                        <a:pt x="4717" y="30001"/>
                        <a:pt x="3628" y="30485"/>
                      </a:cubicBezTo>
                      <a:lnTo>
                        <a:pt x="3628" y="30485"/>
                      </a:lnTo>
                      <a:cubicBezTo>
                        <a:pt x="3265" y="32663"/>
                        <a:pt x="2661" y="34719"/>
                        <a:pt x="1451" y="36534"/>
                      </a:cubicBezTo>
                      <a:cubicBezTo>
                        <a:pt x="1451" y="36897"/>
                        <a:pt x="1451" y="37139"/>
                        <a:pt x="1330" y="37502"/>
                      </a:cubicBezTo>
                      <a:cubicBezTo>
                        <a:pt x="1330" y="39195"/>
                        <a:pt x="1330" y="41010"/>
                        <a:pt x="1088" y="42703"/>
                      </a:cubicBezTo>
                      <a:cubicBezTo>
                        <a:pt x="1088" y="43429"/>
                        <a:pt x="484" y="44034"/>
                        <a:pt x="242" y="44760"/>
                      </a:cubicBezTo>
                      <a:cubicBezTo>
                        <a:pt x="242" y="47421"/>
                        <a:pt x="121" y="49962"/>
                        <a:pt x="0" y="52624"/>
                      </a:cubicBezTo>
                      <a:cubicBezTo>
                        <a:pt x="0" y="53349"/>
                        <a:pt x="0" y="54196"/>
                        <a:pt x="0" y="54922"/>
                      </a:cubicBezTo>
                      <a:cubicBezTo>
                        <a:pt x="0" y="56373"/>
                        <a:pt x="121" y="57704"/>
                        <a:pt x="242" y="59156"/>
                      </a:cubicBezTo>
                      <a:cubicBezTo>
                        <a:pt x="1209" y="59882"/>
                        <a:pt x="1330" y="60850"/>
                        <a:pt x="1209" y="61938"/>
                      </a:cubicBezTo>
                      <a:cubicBezTo>
                        <a:pt x="1209" y="62664"/>
                        <a:pt x="1209" y="63269"/>
                        <a:pt x="1330" y="63995"/>
                      </a:cubicBezTo>
                      <a:cubicBezTo>
                        <a:pt x="2661" y="64963"/>
                        <a:pt x="2298" y="66414"/>
                        <a:pt x="2540" y="67624"/>
                      </a:cubicBezTo>
                      <a:cubicBezTo>
                        <a:pt x="3991" y="70527"/>
                        <a:pt x="5443" y="73310"/>
                        <a:pt x="6652" y="76334"/>
                      </a:cubicBezTo>
                      <a:cubicBezTo>
                        <a:pt x="8224" y="80084"/>
                        <a:pt x="10159" y="83472"/>
                        <a:pt x="13425" y="86012"/>
                      </a:cubicBezTo>
                      <a:cubicBezTo>
                        <a:pt x="13909" y="86375"/>
                        <a:pt x="14271" y="86738"/>
                        <a:pt x="14634" y="87222"/>
                      </a:cubicBezTo>
                      <a:cubicBezTo>
                        <a:pt x="18142" y="92061"/>
                        <a:pt x="23221" y="94601"/>
                        <a:pt x="28543" y="96658"/>
                      </a:cubicBezTo>
                      <a:cubicBezTo>
                        <a:pt x="29631" y="97021"/>
                        <a:pt x="30599" y="97625"/>
                        <a:pt x="31687" y="97989"/>
                      </a:cubicBezTo>
                      <a:cubicBezTo>
                        <a:pt x="33623" y="98714"/>
                        <a:pt x="35558" y="99561"/>
                        <a:pt x="37614" y="99924"/>
                      </a:cubicBezTo>
                      <a:cubicBezTo>
                        <a:pt x="42331" y="100529"/>
                        <a:pt x="47168" y="100771"/>
                        <a:pt x="51885" y="101255"/>
                      </a:cubicBezTo>
                      <a:cubicBezTo>
                        <a:pt x="52490" y="100892"/>
                        <a:pt x="53095" y="100408"/>
                        <a:pt x="53699" y="100287"/>
                      </a:cubicBezTo>
                      <a:cubicBezTo>
                        <a:pt x="55876" y="100166"/>
                        <a:pt x="58054" y="100166"/>
                        <a:pt x="60230" y="100045"/>
                      </a:cubicBezTo>
                      <a:cubicBezTo>
                        <a:pt x="60472" y="99924"/>
                        <a:pt x="60835" y="99924"/>
                        <a:pt x="61077" y="100045"/>
                      </a:cubicBezTo>
                      <a:cubicBezTo>
                        <a:pt x="62045" y="98714"/>
                        <a:pt x="63496" y="99077"/>
                        <a:pt x="64826" y="98956"/>
                      </a:cubicBezTo>
                      <a:cubicBezTo>
                        <a:pt x="65552" y="97504"/>
                        <a:pt x="67003" y="97868"/>
                        <a:pt x="68213" y="97747"/>
                      </a:cubicBezTo>
                      <a:cubicBezTo>
                        <a:pt x="68213" y="97747"/>
                        <a:pt x="68213" y="97747"/>
                        <a:pt x="68213" y="97747"/>
                      </a:cubicBezTo>
                      <a:cubicBezTo>
                        <a:pt x="68576" y="97504"/>
                        <a:pt x="69059" y="97142"/>
                        <a:pt x="69422" y="96899"/>
                      </a:cubicBezTo>
                      <a:cubicBezTo>
                        <a:pt x="69664" y="96658"/>
                        <a:pt x="70027" y="96658"/>
                        <a:pt x="70390" y="96658"/>
                      </a:cubicBezTo>
                      <a:cubicBezTo>
                        <a:pt x="72325" y="95448"/>
                        <a:pt x="73897" y="93512"/>
                        <a:pt x="76316" y="93150"/>
                      </a:cubicBezTo>
                      <a:cubicBezTo>
                        <a:pt x="76316" y="93150"/>
                        <a:pt x="76316" y="93150"/>
                        <a:pt x="76316" y="93150"/>
                      </a:cubicBezTo>
                      <a:cubicBezTo>
                        <a:pt x="76679" y="92786"/>
                        <a:pt x="77163" y="92424"/>
                        <a:pt x="77526" y="92182"/>
                      </a:cubicBezTo>
                      <a:close/>
                    </a:path>
                  </a:pathLst>
                </a:custGeom>
                <a:grpFill/>
                <a:ln w="0"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0E281627-1386-AE9E-6BA1-E64D08A5CD4D}"/>
                    </a:ext>
                  </a:extLst>
                </p:cNvPr>
                <p:cNvSpPr/>
                <p:nvPr/>
              </p:nvSpPr>
              <p:spPr>
                <a:xfrm>
                  <a:off x="5898463" y="5149246"/>
                  <a:ext cx="344000" cy="467721"/>
                </a:xfrm>
                <a:custGeom>
                  <a:avLst/>
                  <a:gdLst>
                    <a:gd name="connsiteX0" fmla="*/ 342670 w 344000"/>
                    <a:gd name="connsiteY0" fmla="*/ 182428 h 467721"/>
                    <a:gd name="connsiteX1" fmla="*/ 341703 w 344000"/>
                    <a:gd name="connsiteY1" fmla="*/ 180614 h 467721"/>
                    <a:gd name="connsiteX2" fmla="*/ 341461 w 344000"/>
                    <a:gd name="connsiteY2" fmla="*/ 179283 h 467721"/>
                    <a:gd name="connsiteX3" fmla="*/ 340614 w 344000"/>
                    <a:gd name="connsiteY3" fmla="*/ 178074 h 467721"/>
                    <a:gd name="connsiteX4" fmla="*/ 339284 w 344000"/>
                    <a:gd name="connsiteY4" fmla="*/ 174686 h 467721"/>
                    <a:gd name="connsiteX5" fmla="*/ 338316 w 344000"/>
                    <a:gd name="connsiteY5" fmla="*/ 173597 h 467721"/>
                    <a:gd name="connsiteX6" fmla="*/ 338316 w 344000"/>
                    <a:gd name="connsiteY6" fmla="*/ 173597 h 467721"/>
                    <a:gd name="connsiteX7" fmla="*/ 334809 w 344000"/>
                    <a:gd name="connsiteY7" fmla="*/ 165613 h 467721"/>
                    <a:gd name="connsiteX8" fmla="*/ 333841 w 344000"/>
                    <a:gd name="connsiteY8" fmla="*/ 164403 h 467721"/>
                    <a:gd name="connsiteX9" fmla="*/ 333599 w 344000"/>
                    <a:gd name="connsiteY9" fmla="*/ 163315 h 467721"/>
                    <a:gd name="connsiteX10" fmla="*/ 332753 w 344000"/>
                    <a:gd name="connsiteY10" fmla="*/ 161984 h 467721"/>
                    <a:gd name="connsiteX11" fmla="*/ 332511 w 344000"/>
                    <a:gd name="connsiteY11" fmla="*/ 161016 h 467721"/>
                    <a:gd name="connsiteX12" fmla="*/ 331422 w 344000"/>
                    <a:gd name="connsiteY12" fmla="*/ 160774 h 467721"/>
                    <a:gd name="connsiteX13" fmla="*/ 331422 w 344000"/>
                    <a:gd name="connsiteY13" fmla="*/ 159685 h 467721"/>
                    <a:gd name="connsiteX14" fmla="*/ 331422 w 344000"/>
                    <a:gd name="connsiteY14" fmla="*/ 159685 h 467721"/>
                    <a:gd name="connsiteX15" fmla="*/ 330576 w 344000"/>
                    <a:gd name="connsiteY15" fmla="*/ 159564 h 467721"/>
                    <a:gd name="connsiteX16" fmla="*/ 330213 w 344000"/>
                    <a:gd name="connsiteY16" fmla="*/ 157387 h 467721"/>
                    <a:gd name="connsiteX17" fmla="*/ 328036 w 344000"/>
                    <a:gd name="connsiteY17" fmla="*/ 153758 h 467721"/>
                    <a:gd name="connsiteX18" fmla="*/ 327068 w 344000"/>
                    <a:gd name="connsiteY18" fmla="*/ 152669 h 467721"/>
                    <a:gd name="connsiteX19" fmla="*/ 326705 w 344000"/>
                    <a:gd name="connsiteY19" fmla="*/ 151701 h 467721"/>
                    <a:gd name="connsiteX20" fmla="*/ 325617 w 344000"/>
                    <a:gd name="connsiteY20" fmla="*/ 150250 h 467721"/>
                    <a:gd name="connsiteX21" fmla="*/ 323319 w 344000"/>
                    <a:gd name="connsiteY21" fmla="*/ 146741 h 467721"/>
                    <a:gd name="connsiteX22" fmla="*/ 322351 w 344000"/>
                    <a:gd name="connsiteY22" fmla="*/ 145652 h 467721"/>
                    <a:gd name="connsiteX23" fmla="*/ 322110 w 344000"/>
                    <a:gd name="connsiteY23" fmla="*/ 144685 h 467721"/>
                    <a:gd name="connsiteX24" fmla="*/ 321142 w 344000"/>
                    <a:gd name="connsiteY24" fmla="*/ 143354 h 467721"/>
                    <a:gd name="connsiteX25" fmla="*/ 316425 w 344000"/>
                    <a:gd name="connsiteY25" fmla="*/ 135369 h 467721"/>
                    <a:gd name="connsiteX26" fmla="*/ 315458 w 344000"/>
                    <a:gd name="connsiteY26" fmla="*/ 134160 h 467721"/>
                    <a:gd name="connsiteX27" fmla="*/ 315216 w 344000"/>
                    <a:gd name="connsiteY27" fmla="*/ 133192 h 467721"/>
                    <a:gd name="connsiteX28" fmla="*/ 314248 w 344000"/>
                    <a:gd name="connsiteY28" fmla="*/ 131861 h 467721"/>
                    <a:gd name="connsiteX29" fmla="*/ 314248 w 344000"/>
                    <a:gd name="connsiteY29" fmla="*/ 131861 h 467721"/>
                    <a:gd name="connsiteX30" fmla="*/ 313402 w 344000"/>
                    <a:gd name="connsiteY30" fmla="*/ 130773 h 467721"/>
                    <a:gd name="connsiteX31" fmla="*/ 305056 w 344000"/>
                    <a:gd name="connsiteY31" fmla="*/ 116740 h 467721"/>
                    <a:gd name="connsiteX32" fmla="*/ 304210 w 344000"/>
                    <a:gd name="connsiteY32" fmla="*/ 115651 h 467721"/>
                    <a:gd name="connsiteX33" fmla="*/ 303847 w 344000"/>
                    <a:gd name="connsiteY33" fmla="*/ 114441 h 467721"/>
                    <a:gd name="connsiteX34" fmla="*/ 303000 w 344000"/>
                    <a:gd name="connsiteY34" fmla="*/ 113353 h 467721"/>
                    <a:gd name="connsiteX35" fmla="*/ 299251 w 344000"/>
                    <a:gd name="connsiteY35" fmla="*/ 108634 h 467721"/>
                    <a:gd name="connsiteX36" fmla="*/ 298888 w 344000"/>
                    <a:gd name="connsiteY36" fmla="*/ 107424 h 467721"/>
                    <a:gd name="connsiteX37" fmla="*/ 298162 w 344000"/>
                    <a:gd name="connsiteY37" fmla="*/ 106457 h 467721"/>
                    <a:gd name="connsiteX38" fmla="*/ 298162 w 344000"/>
                    <a:gd name="connsiteY38" fmla="*/ 105247 h 467721"/>
                    <a:gd name="connsiteX39" fmla="*/ 297195 w 344000"/>
                    <a:gd name="connsiteY39" fmla="*/ 104037 h 467721"/>
                    <a:gd name="connsiteX40" fmla="*/ 296953 w 344000"/>
                    <a:gd name="connsiteY40" fmla="*/ 103070 h 467721"/>
                    <a:gd name="connsiteX41" fmla="*/ 295985 w 344000"/>
                    <a:gd name="connsiteY41" fmla="*/ 101739 h 467721"/>
                    <a:gd name="connsiteX42" fmla="*/ 295985 w 344000"/>
                    <a:gd name="connsiteY42" fmla="*/ 101739 h 467721"/>
                    <a:gd name="connsiteX43" fmla="*/ 294897 w 344000"/>
                    <a:gd name="connsiteY43" fmla="*/ 101497 h 467721"/>
                    <a:gd name="connsiteX44" fmla="*/ 295139 w 344000"/>
                    <a:gd name="connsiteY44" fmla="*/ 100650 h 467721"/>
                    <a:gd name="connsiteX45" fmla="*/ 292478 w 344000"/>
                    <a:gd name="connsiteY45" fmla="*/ 95932 h 467721"/>
                    <a:gd name="connsiteX46" fmla="*/ 291148 w 344000"/>
                    <a:gd name="connsiteY46" fmla="*/ 93755 h 467721"/>
                    <a:gd name="connsiteX47" fmla="*/ 283286 w 344000"/>
                    <a:gd name="connsiteY47" fmla="*/ 82020 h 467721"/>
                    <a:gd name="connsiteX48" fmla="*/ 281956 w 344000"/>
                    <a:gd name="connsiteY48" fmla="*/ 78875 h 467721"/>
                    <a:gd name="connsiteX49" fmla="*/ 280988 w 344000"/>
                    <a:gd name="connsiteY49" fmla="*/ 77423 h 467721"/>
                    <a:gd name="connsiteX50" fmla="*/ 280988 w 344000"/>
                    <a:gd name="connsiteY50" fmla="*/ 77423 h 467721"/>
                    <a:gd name="connsiteX51" fmla="*/ 280142 w 344000"/>
                    <a:gd name="connsiteY51" fmla="*/ 76335 h 467721"/>
                    <a:gd name="connsiteX52" fmla="*/ 277481 w 344000"/>
                    <a:gd name="connsiteY52" fmla="*/ 72947 h 467721"/>
                    <a:gd name="connsiteX53" fmla="*/ 275183 w 344000"/>
                    <a:gd name="connsiteY53" fmla="*/ 68108 h 467721"/>
                    <a:gd name="connsiteX54" fmla="*/ 274336 w 344000"/>
                    <a:gd name="connsiteY54" fmla="*/ 67019 h 467721"/>
                    <a:gd name="connsiteX55" fmla="*/ 273973 w 344000"/>
                    <a:gd name="connsiteY55" fmla="*/ 65931 h 467721"/>
                    <a:gd name="connsiteX56" fmla="*/ 273006 w 344000"/>
                    <a:gd name="connsiteY56" fmla="*/ 65810 h 467721"/>
                    <a:gd name="connsiteX57" fmla="*/ 273006 w 344000"/>
                    <a:gd name="connsiteY57" fmla="*/ 64721 h 467721"/>
                    <a:gd name="connsiteX58" fmla="*/ 272643 w 344000"/>
                    <a:gd name="connsiteY58" fmla="*/ 63753 h 467721"/>
                    <a:gd name="connsiteX59" fmla="*/ 270345 w 344000"/>
                    <a:gd name="connsiteY59" fmla="*/ 60124 h 467721"/>
                    <a:gd name="connsiteX60" fmla="*/ 270345 w 344000"/>
                    <a:gd name="connsiteY60" fmla="*/ 60124 h 467721"/>
                    <a:gd name="connsiteX61" fmla="*/ 269378 w 344000"/>
                    <a:gd name="connsiteY61" fmla="*/ 58914 h 467721"/>
                    <a:gd name="connsiteX62" fmla="*/ 263451 w 344000"/>
                    <a:gd name="connsiteY62" fmla="*/ 50809 h 467721"/>
                    <a:gd name="connsiteX63" fmla="*/ 263451 w 344000"/>
                    <a:gd name="connsiteY63" fmla="*/ 49599 h 467721"/>
                    <a:gd name="connsiteX64" fmla="*/ 262605 w 344000"/>
                    <a:gd name="connsiteY64" fmla="*/ 48389 h 467721"/>
                    <a:gd name="connsiteX65" fmla="*/ 262605 w 344000"/>
                    <a:gd name="connsiteY65" fmla="*/ 48147 h 467721"/>
                    <a:gd name="connsiteX66" fmla="*/ 261153 w 344000"/>
                    <a:gd name="connsiteY66" fmla="*/ 47301 h 467721"/>
                    <a:gd name="connsiteX67" fmla="*/ 261153 w 344000"/>
                    <a:gd name="connsiteY67" fmla="*/ 46091 h 467721"/>
                    <a:gd name="connsiteX68" fmla="*/ 261153 w 344000"/>
                    <a:gd name="connsiteY68" fmla="*/ 46091 h 467721"/>
                    <a:gd name="connsiteX69" fmla="*/ 260307 w 344000"/>
                    <a:gd name="connsiteY69" fmla="*/ 45002 h 467721"/>
                    <a:gd name="connsiteX70" fmla="*/ 257767 w 344000"/>
                    <a:gd name="connsiteY70" fmla="*/ 42462 h 467721"/>
                    <a:gd name="connsiteX71" fmla="*/ 257767 w 344000"/>
                    <a:gd name="connsiteY71" fmla="*/ 42462 h 467721"/>
                    <a:gd name="connsiteX72" fmla="*/ 254139 w 344000"/>
                    <a:gd name="connsiteY72" fmla="*/ 36897 h 467721"/>
                    <a:gd name="connsiteX73" fmla="*/ 246882 w 344000"/>
                    <a:gd name="connsiteY73" fmla="*/ 27824 h 467721"/>
                    <a:gd name="connsiteX74" fmla="*/ 244826 w 344000"/>
                    <a:gd name="connsiteY74" fmla="*/ 25162 h 467721"/>
                    <a:gd name="connsiteX75" fmla="*/ 243737 w 344000"/>
                    <a:gd name="connsiteY75" fmla="*/ 24074 h 467721"/>
                    <a:gd name="connsiteX76" fmla="*/ 243737 w 344000"/>
                    <a:gd name="connsiteY76" fmla="*/ 24074 h 467721"/>
                    <a:gd name="connsiteX77" fmla="*/ 242649 w 344000"/>
                    <a:gd name="connsiteY77" fmla="*/ 22864 h 467721"/>
                    <a:gd name="connsiteX78" fmla="*/ 229829 w 344000"/>
                    <a:gd name="connsiteY78" fmla="*/ 12581 h 467721"/>
                    <a:gd name="connsiteX79" fmla="*/ 226805 w 344000"/>
                    <a:gd name="connsiteY79" fmla="*/ 11130 h 467721"/>
                    <a:gd name="connsiteX80" fmla="*/ 221725 w 344000"/>
                    <a:gd name="connsiteY80" fmla="*/ 8831 h 467721"/>
                    <a:gd name="connsiteX81" fmla="*/ 219427 w 344000"/>
                    <a:gd name="connsiteY81" fmla="*/ 7621 h 467721"/>
                    <a:gd name="connsiteX82" fmla="*/ 217008 w 344000"/>
                    <a:gd name="connsiteY82" fmla="*/ 6654 h 467721"/>
                    <a:gd name="connsiteX83" fmla="*/ 213622 w 344000"/>
                    <a:gd name="connsiteY83" fmla="*/ 5444 h 467721"/>
                    <a:gd name="connsiteX84" fmla="*/ 213622 w 344000"/>
                    <a:gd name="connsiteY84" fmla="*/ 5444 h 467721"/>
                    <a:gd name="connsiteX85" fmla="*/ 211324 w 344000"/>
                    <a:gd name="connsiteY85" fmla="*/ 4476 h 467721"/>
                    <a:gd name="connsiteX86" fmla="*/ 209873 w 344000"/>
                    <a:gd name="connsiteY86" fmla="*/ 3267 h 467721"/>
                    <a:gd name="connsiteX87" fmla="*/ 209389 w 344000"/>
                    <a:gd name="connsiteY87" fmla="*/ 3267 h 467721"/>
                    <a:gd name="connsiteX88" fmla="*/ 209026 w 344000"/>
                    <a:gd name="connsiteY88" fmla="*/ 3267 h 467721"/>
                    <a:gd name="connsiteX89" fmla="*/ 205519 w 344000"/>
                    <a:gd name="connsiteY89" fmla="*/ 3267 h 467721"/>
                    <a:gd name="connsiteX90" fmla="*/ 205277 w 344000"/>
                    <a:gd name="connsiteY90" fmla="*/ 2298 h 467721"/>
                    <a:gd name="connsiteX91" fmla="*/ 202011 w 344000"/>
                    <a:gd name="connsiteY91" fmla="*/ 2298 h 467721"/>
                    <a:gd name="connsiteX92" fmla="*/ 198746 w 344000"/>
                    <a:gd name="connsiteY92" fmla="*/ 1936 h 467721"/>
                    <a:gd name="connsiteX93" fmla="*/ 193303 w 344000"/>
                    <a:gd name="connsiteY93" fmla="*/ 1936 h 467721"/>
                    <a:gd name="connsiteX94" fmla="*/ 192699 w 344000"/>
                    <a:gd name="connsiteY94" fmla="*/ 1694 h 467721"/>
                    <a:gd name="connsiteX95" fmla="*/ 190643 w 344000"/>
                    <a:gd name="connsiteY95" fmla="*/ 0 h 467721"/>
                    <a:gd name="connsiteX96" fmla="*/ 151335 w 344000"/>
                    <a:gd name="connsiteY96" fmla="*/ 0 h 467721"/>
                    <a:gd name="connsiteX97" fmla="*/ 150489 w 344000"/>
                    <a:gd name="connsiteY97" fmla="*/ 726 h 467721"/>
                    <a:gd name="connsiteX98" fmla="*/ 142869 w 344000"/>
                    <a:gd name="connsiteY98" fmla="*/ 1936 h 467721"/>
                    <a:gd name="connsiteX99" fmla="*/ 139604 w 344000"/>
                    <a:gd name="connsiteY99" fmla="*/ 2298 h 467721"/>
                    <a:gd name="connsiteX100" fmla="*/ 134887 w 344000"/>
                    <a:gd name="connsiteY100" fmla="*/ 3629 h 467721"/>
                    <a:gd name="connsiteX101" fmla="*/ 131500 w 344000"/>
                    <a:gd name="connsiteY101" fmla="*/ 4597 h 467721"/>
                    <a:gd name="connsiteX102" fmla="*/ 127993 w 344000"/>
                    <a:gd name="connsiteY102" fmla="*/ 5928 h 467721"/>
                    <a:gd name="connsiteX103" fmla="*/ 122309 w 344000"/>
                    <a:gd name="connsiteY103" fmla="*/ 8105 h 467721"/>
                    <a:gd name="connsiteX104" fmla="*/ 120978 w 344000"/>
                    <a:gd name="connsiteY104" fmla="*/ 8952 h 467721"/>
                    <a:gd name="connsiteX105" fmla="*/ 119890 w 344000"/>
                    <a:gd name="connsiteY105" fmla="*/ 9194 h 467721"/>
                    <a:gd name="connsiteX106" fmla="*/ 118680 w 344000"/>
                    <a:gd name="connsiteY106" fmla="*/ 10162 h 467721"/>
                    <a:gd name="connsiteX107" fmla="*/ 117713 w 344000"/>
                    <a:gd name="connsiteY107" fmla="*/ 10525 h 467721"/>
                    <a:gd name="connsiteX108" fmla="*/ 114084 w 344000"/>
                    <a:gd name="connsiteY108" fmla="*/ 12823 h 467721"/>
                    <a:gd name="connsiteX109" fmla="*/ 114084 w 344000"/>
                    <a:gd name="connsiteY109" fmla="*/ 12823 h 467721"/>
                    <a:gd name="connsiteX110" fmla="*/ 112875 w 344000"/>
                    <a:gd name="connsiteY110" fmla="*/ 13912 h 467721"/>
                    <a:gd name="connsiteX111" fmla="*/ 112875 w 344000"/>
                    <a:gd name="connsiteY111" fmla="*/ 13912 h 467721"/>
                    <a:gd name="connsiteX112" fmla="*/ 111665 w 344000"/>
                    <a:gd name="connsiteY112" fmla="*/ 15001 h 467721"/>
                    <a:gd name="connsiteX113" fmla="*/ 111665 w 344000"/>
                    <a:gd name="connsiteY113" fmla="*/ 15001 h 467721"/>
                    <a:gd name="connsiteX114" fmla="*/ 110698 w 344000"/>
                    <a:gd name="connsiteY114" fmla="*/ 15969 h 467721"/>
                    <a:gd name="connsiteX115" fmla="*/ 108521 w 344000"/>
                    <a:gd name="connsiteY115" fmla="*/ 17420 h 467721"/>
                    <a:gd name="connsiteX116" fmla="*/ 107312 w 344000"/>
                    <a:gd name="connsiteY116" fmla="*/ 18509 h 467721"/>
                    <a:gd name="connsiteX117" fmla="*/ 107312 w 344000"/>
                    <a:gd name="connsiteY117" fmla="*/ 18509 h 467721"/>
                    <a:gd name="connsiteX118" fmla="*/ 106102 w 344000"/>
                    <a:gd name="connsiteY118" fmla="*/ 19477 h 467721"/>
                    <a:gd name="connsiteX119" fmla="*/ 106102 w 344000"/>
                    <a:gd name="connsiteY119" fmla="*/ 19477 h 467721"/>
                    <a:gd name="connsiteX120" fmla="*/ 105014 w 344000"/>
                    <a:gd name="connsiteY120" fmla="*/ 20687 h 467721"/>
                    <a:gd name="connsiteX121" fmla="*/ 105014 w 344000"/>
                    <a:gd name="connsiteY121" fmla="*/ 20687 h 467721"/>
                    <a:gd name="connsiteX122" fmla="*/ 103925 w 344000"/>
                    <a:gd name="connsiteY122" fmla="*/ 21775 h 467721"/>
                    <a:gd name="connsiteX123" fmla="*/ 103804 w 344000"/>
                    <a:gd name="connsiteY123" fmla="*/ 21775 h 467721"/>
                    <a:gd name="connsiteX124" fmla="*/ 102716 w 344000"/>
                    <a:gd name="connsiteY124" fmla="*/ 22985 h 467721"/>
                    <a:gd name="connsiteX125" fmla="*/ 102716 w 344000"/>
                    <a:gd name="connsiteY125" fmla="*/ 22985 h 467721"/>
                    <a:gd name="connsiteX126" fmla="*/ 101748 w 344000"/>
                    <a:gd name="connsiteY126" fmla="*/ 24316 h 467721"/>
                    <a:gd name="connsiteX127" fmla="*/ 98482 w 344000"/>
                    <a:gd name="connsiteY127" fmla="*/ 27945 h 467721"/>
                    <a:gd name="connsiteX128" fmla="*/ 97031 w 344000"/>
                    <a:gd name="connsiteY128" fmla="*/ 30001 h 467721"/>
                    <a:gd name="connsiteX129" fmla="*/ 95943 w 344000"/>
                    <a:gd name="connsiteY129" fmla="*/ 31332 h 467721"/>
                    <a:gd name="connsiteX130" fmla="*/ 94854 w 344000"/>
                    <a:gd name="connsiteY130" fmla="*/ 32663 h 467721"/>
                    <a:gd name="connsiteX131" fmla="*/ 93887 w 344000"/>
                    <a:gd name="connsiteY131" fmla="*/ 33752 h 467721"/>
                    <a:gd name="connsiteX132" fmla="*/ 92435 w 344000"/>
                    <a:gd name="connsiteY132" fmla="*/ 35808 h 467721"/>
                    <a:gd name="connsiteX133" fmla="*/ 92435 w 344000"/>
                    <a:gd name="connsiteY133" fmla="*/ 35808 h 467721"/>
                    <a:gd name="connsiteX134" fmla="*/ 91468 w 344000"/>
                    <a:gd name="connsiteY134" fmla="*/ 37139 h 467721"/>
                    <a:gd name="connsiteX135" fmla="*/ 91468 w 344000"/>
                    <a:gd name="connsiteY135" fmla="*/ 37139 h 467721"/>
                    <a:gd name="connsiteX136" fmla="*/ 90500 w 344000"/>
                    <a:gd name="connsiteY136" fmla="*/ 38469 h 467721"/>
                    <a:gd name="connsiteX137" fmla="*/ 90500 w 344000"/>
                    <a:gd name="connsiteY137" fmla="*/ 38469 h 467721"/>
                    <a:gd name="connsiteX138" fmla="*/ 89412 w 344000"/>
                    <a:gd name="connsiteY138" fmla="*/ 39679 h 467721"/>
                    <a:gd name="connsiteX139" fmla="*/ 89412 w 344000"/>
                    <a:gd name="connsiteY139" fmla="*/ 39679 h 467721"/>
                    <a:gd name="connsiteX140" fmla="*/ 88202 w 344000"/>
                    <a:gd name="connsiteY140" fmla="*/ 41978 h 467721"/>
                    <a:gd name="connsiteX141" fmla="*/ 88202 w 344000"/>
                    <a:gd name="connsiteY141" fmla="*/ 41978 h 467721"/>
                    <a:gd name="connsiteX142" fmla="*/ 87114 w 344000"/>
                    <a:gd name="connsiteY142" fmla="*/ 43429 h 467721"/>
                    <a:gd name="connsiteX143" fmla="*/ 87114 w 344000"/>
                    <a:gd name="connsiteY143" fmla="*/ 43429 h 467721"/>
                    <a:gd name="connsiteX144" fmla="*/ 86872 w 344000"/>
                    <a:gd name="connsiteY144" fmla="*/ 44277 h 467721"/>
                    <a:gd name="connsiteX145" fmla="*/ 85783 w 344000"/>
                    <a:gd name="connsiteY145" fmla="*/ 45607 h 467721"/>
                    <a:gd name="connsiteX146" fmla="*/ 83485 w 344000"/>
                    <a:gd name="connsiteY146" fmla="*/ 48994 h 467721"/>
                    <a:gd name="connsiteX147" fmla="*/ 77438 w 344000"/>
                    <a:gd name="connsiteY147" fmla="*/ 58672 h 467721"/>
                    <a:gd name="connsiteX148" fmla="*/ 62078 w 344000"/>
                    <a:gd name="connsiteY148" fmla="*/ 82262 h 467721"/>
                    <a:gd name="connsiteX149" fmla="*/ 45751 w 344000"/>
                    <a:gd name="connsiteY149" fmla="*/ 107183 h 467721"/>
                    <a:gd name="connsiteX150" fmla="*/ 13579 w 344000"/>
                    <a:gd name="connsiteY150" fmla="*/ 157508 h 467721"/>
                    <a:gd name="connsiteX151" fmla="*/ 2815 w 344000"/>
                    <a:gd name="connsiteY151" fmla="*/ 175170 h 467721"/>
                    <a:gd name="connsiteX152" fmla="*/ 33 w 344000"/>
                    <a:gd name="connsiteY152" fmla="*/ 187872 h 467721"/>
                    <a:gd name="connsiteX153" fmla="*/ 5113 w 344000"/>
                    <a:gd name="connsiteY153" fmla="*/ 199123 h 467721"/>
                    <a:gd name="connsiteX154" fmla="*/ 15635 w 344000"/>
                    <a:gd name="connsiteY154" fmla="*/ 202994 h 467721"/>
                    <a:gd name="connsiteX155" fmla="*/ 16845 w 344000"/>
                    <a:gd name="connsiteY155" fmla="*/ 202994 h 467721"/>
                    <a:gd name="connsiteX156" fmla="*/ 29423 w 344000"/>
                    <a:gd name="connsiteY156" fmla="*/ 197066 h 467721"/>
                    <a:gd name="connsiteX157" fmla="*/ 42485 w 344000"/>
                    <a:gd name="connsiteY157" fmla="*/ 179525 h 467721"/>
                    <a:gd name="connsiteX158" fmla="*/ 67762 w 344000"/>
                    <a:gd name="connsiteY158" fmla="*/ 141055 h 467721"/>
                    <a:gd name="connsiteX159" fmla="*/ 92193 w 344000"/>
                    <a:gd name="connsiteY159" fmla="*/ 102707 h 467721"/>
                    <a:gd name="connsiteX160" fmla="*/ 105860 w 344000"/>
                    <a:gd name="connsiteY160" fmla="*/ 80085 h 467721"/>
                    <a:gd name="connsiteX161" fmla="*/ 112754 w 344000"/>
                    <a:gd name="connsiteY161" fmla="*/ 71737 h 467721"/>
                    <a:gd name="connsiteX162" fmla="*/ 116745 w 344000"/>
                    <a:gd name="connsiteY162" fmla="*/ 72342 h 467721"/>
                    <a:gd name="connsiteX163" fmla="*/ 117108 w 344000"/>
                    <a:gd name="connsiteY163" fmla="*/ 72826 h 467721"/>
                    <a:gd name="connsiteX164" fmla="*/ 117108 w 344000"/>
                    <a:gd name="connsiteY164" fmla="*/ 80810 h 467721"/>
                    <a:gd name="connsiteX165" fmla="*/ 116382 w 344000"/>
                    <a:gd name="connsiteY165" fmla="*/ 92303 h 467721"/>
                    <a:gd name="connsiteX166" fmla="*/ 116382 w 344000"/>
                    <a:gd name="connsiteY166" fmla="*/ 112506 h 467721"/>
                    <a:gd name="connsiteX167" fmla="*/ 116382 w 344000"/>
                    <a:gd name="connsiteY167" fmla="*/ 371268 h 467721"/>
                    <a:gd name="connsiteX168" fmla="*/ 116382 w 344000"/>
                    <a:gd name="connsiteY168" fmla="*/ 443611 h 467721"/>
                    <a:gd name="connsiteX169" fmla="*/ 122671 w 344000"/>
                    <a:gd name="connsiteY169" fmla="*/ 460305 h 467721"/>
                    <a:gd name="connsiteX170" fmla="*/ 123155 w 344000"/>
                    <a:gd name="connsiteY170" fmla="*/ 461273 h 467721"/>
                    <a:gd name="connsiteX171" fmla="*/ 125574 w 344000"/>
                    <a:gd name="connsiteY171" fmla="*/ 463450 h 467721"/>
                    <a:gd name="connsiteX172" fmla="*/ 126663 w 344000"/>
                    <a:gd name="connsiteY172" fmla="*/ 464539 h 467721"/>
                    <a:gd name="connsiteX173" fmla="*/ 127872 w 344000"/>
                    <a:gd name="connsiteY173" fmla="*/ 465507 h 467721"/>
                    <a:gd name="connsiteX174" fmla="*/ 127872 w 344000"/>
                    <a:gd name="connsiteY174" fmla="*/ 465507 h 467721"/>
                    <a:gd name="connsiteX175" fmla="*/ 129202 w 344000"/>
                    <a:gd name="connsiteY175" fmla="*/ 466716 h 467721"/>
                    <a:gd name="connsiteX176" fmla="*/ 130170 w 344000"/>
                    <a:gd name="connsiteY176" fmla="*/ 466716 h 467721"/>
                    <a:gd name="connsiteX177" fmla="*/ 135734 w 344000"/>
                    <a:gd name="connsiteY177" fmla="*/ 467201 h 467721"/>
                    <a:gd name="connsiteX178" fmla="*/ 154964 w 344000"/>
                    <a:gd name="connsiteY178" fmla="*/ 461999 h 467721"/>
                    <a:gd name="connsiteX179" fmla="*/ 159076 w 344000"/>
                    <a:gd name="connsiteY179" fmla="*/ 457402 h 467721"/>
                    <a:gd name="connsiteX180" fmla="*/ 160043 w 344000"/>
                    <a:gd name="connsiteY180" fmla="*/ 454982 h 467721"/>
                    <a:gd name="connsiteX181" fmla="*/ 160406 w 344000"/>
                    <a:gd name="connsiteY181" fmla="*/ 441675 h 467721"/>
                    <a:gd name="connsiteX182" fmla="*/ 160406 w 344000"/>
                    <a:gd name="connsiteY182" fmla="*/ 246544 h 467721"/>
                    <a:gd name="connsiteX183" fmla="*/ 161858 w 344000"/>
                    <a:gd name="connsiteY183" fmla="*/ 236625 h 467721"/>
                    <a:gd name="connsiteX184" fmla="*/ 165002 w 344000"/>
                    <a:gd name="connsiteY184" fmla="*/ 233237 h 467721"/>
                    <a:gd name="connsiteX185" fmla="*/ 174799 w 344000"/>
                    <a:gd name="connsiteY185" fmla="*/ 231302 h 467721"/>
                    <a:gd name="connsiteX186" fmla="*/ 184595 w 344000"/>
                    <a:gd name="connsiteY186" fmla="*/ 240980 h 467721"/>
                    <a:gd name="connsiteX187" fmla="*/ 184595 w 344000"/>
                    <a:gd name="connsiteY187" fmla="*/ 268804 h 467721"/>
                    <a:gd name="connsiteX188" fmla="*/ 184837 w 344000"/>
                    <a:gd name="connsiteY188" fmla="*/ 375866 h 467721"/>
                    <a:gd name="connsiteX189" fmla="*/ 185684 w 344000"/>
                    <a:gd name="connsiteY189" fmla="*/ 424376 h 467721"/>
                    <a:gd name="connsiteX190" fmla="*/ 185684 w 344000"/>
                    <a:gd name="connsiteY190" fmla="*/ 451595 h 467721"/>
                    <a:gd name="connsiteX191" fmla="*/ 185684 w 344000"/>
                    <a:gd name="connsiteY191" fmla="*/ 452442 h 467721"/>
                    <a:gd name="connsiteX192" fmla="*/ 186772 w 344000"/>
                    <a:gd name="connsiteY192" fmla="*/ 456192 h 467721"/>
                    <a:gd name="connsiteX193" fmla="*/ 186772 w 344000"/>
                    <a:gd name="connsiteY193" fmla="*/ 457038 h 467721"/>
                    <a:gd name="connsiteX194" fmla="*/ 188949 w 344000"/>
                    <a:gd name="connsiteY194" fmla="*/ 459700 h 467721"/>
                    <a:gd name="connsiteX195" fmla="*/ 209994 w 344000"/>
                    <a:gd name="connsiteY195" fmla="*/ 467080 h 467721"/>
                    <a:gd name="connsiteX196" fmla="*/ 213259 w 344000"/>
                    <a:gd name="connsiteY196" fmla="*/ 466716 h 467721"/>
                    <a:gd name="connsiteX197" fmla="*/ 215678 w 344000"/>
                    <a:gd name="connsiteY197" fmla="*/ 465870 h 467721"/>
                    <a:gd name="connsiteX198" fmla="*/ 216162 w 344000"/>
                    <a:gd name="connsiteY198" fmla="*/ 466475 h 467721"/>
                    <a:gd name="connsiteX199" fmla="*/ 215678 w 344000"/>
                    <a:gd name="connsiteY199" fmla="*/ 465870 h 467721"/>
                    <a:gd name="connsiteX200" fmla="*/ 216767 w 344000"/>
                    <a:gd name="connsiteY200" fmla="*/ 465507 h 467721"/>
                    <a:gd name="connsiteX201" fmla="*/ 216767 w 344000"/>
                    <a:gd name="connsiteY201" fmla="*/ 465507 h 467721"/>
                    <a:gd name="connsiteX202" fmla="*/ 217855 w 344000"/>
                    <a:gd name="connsiteY202" fmla="*/ 464660 h 467721"/>
                    <a:gd name="connsiteX203" fmla="*/ 219065 w 344000"/>
                    <a:gd name="connsiteY203" fmla="*/ 464297 h 467721"/>
                    <a:gd name="connsiteX204" fmla="*/ 221362 w 344000"/>
                    <a:gd name="connsiteY204" fmla="*/ 463087 h 467721"/>
                    <a:gd name="connsiteX205" fmla="*/ 221362 w 344000"/>
                    <a:gd name="connsiteY205" fmla="*/ 463087 h 467721"/>
                    <a:gd name="connsiteX206" fmla="*/ 222572 w 344000"/>
                    <a:gd name="connsiteY206" fmla="*/ 461877 h 467721"/>
                    <a:gd name="connsiteX207" fmla="*/ 225717 w 344000"/>
                    <a:gd name="connsiteY207" fmla="*/ 458369 h 467721"/>
                    <a:gd name="connsiteX208" fmla="*/ 227168 w 344000"/>
                    <a:gd name="connsiteY208" fmla="*/ 456071 h 467721"/>
                    <a:gd name="connsiteX209" fmla="*/ 229345 w 344000"/>
                    <a:gd name="connsiteY209" fmla="*/ 439135 h 467721"/>
                    <a:gd name="connsiteX210" fmla="*/ 228861 w 344000"/>
                    <a:gd name="connsiteY210" fmla="*/ 435143 h 467721"/>
                    <a:gd name="connsiteX211" fmla="*/ 228861 w 344000"/>
                    <a:gd name="connsiteY211" fmla="*/ 425949 h 467721"/>
                    <a:gd name="connsiteX212" fmla="*/ 229224 w 344000"/>
                    <a:gd name="connsiteY212" fmla="*/ 422561 h 467721"/>
                    <a:gd name="connsiteX213" fmla="*/ 228498 w 344000"/>
                    <a:gd name="connsiteY213" fmla="*/ 416271 h 467721"/>
                    <a:gd name="connsiteX214" fmla="*/ 228498 w 344000"/>
                    <a:gd name="connsiteY214" fmla="*/ 410706 h 467721"/>
                    <a:gd name="connsiteX215" fmla="*/ 228498 w 344000"/>
                    <a:gd name="connsiteY215" fmla="*/ 405504 h 467721"/>
                    <a:gd name="connsiteX216" fmla="*/ 229224 w 344000"/>
                    <a:gd name="connsiteY216" fmla="*/ 394012 h 467721"/>
                    <a:gd name="connsiteX217" fmla="*/ 229345 w 344000"/>
                    <a:gd name="connsiteY217" fmla="*/ 103311 h 467721"/>
                    <a:gd name="connsiteX218" fmla="*/ 229466 w 344000"/>
                    <a:gd name="connsiteY218" fmla="*/ 86496 h 467721"/>
                    <a:gd name="connsiteX219" fmla="*/ 229345 w 344000"/>
                    <a:gd name="connsiteY219" fmla="*/ 80690 h 467721"/>
                    <a:gd name="connsiteX220" fmla="*/ 229345 w 344000"/>
                    <a:gd name="connsiteY220" fmla="*/ 79480 h 467721"/>
                    <a:gd name="connsiteX221" fmla="*/ 228619 w 344000"/>
                    <a:gd name="connsiteY221" fmla="*/ 77907 h 467721"/>
                    <a:gd name="connsiteX222" fmla="*/ 229466 w 344000"/>
                    <a:gd name="connsiteY222" fmla="*/ 72947 h 467721"/>
                    <a:gd name="connsiteX223" fmla="*/ 234424 w 344000"/>
                    <a:gd name="connsiteY223" fmla="*/ 71374 h 467721"/>
                    <a:gd name="connsiteX224" fmla="*/ 239141 w 344000"/>
                    <a:gd name="connsiteY224" fmla="*/ 76697 h 467721"/>
                    <a:gd name="connsiteX225" fmla="*/ 257525 w 344000"/>
                    <a:gd name="connsiteY225" fmla="*/ 108514 h 467721"/>
                    <a:gd name="connsiteX226" fmla="*/ 269619 w 344000"/>
                    <a:gd name="connsiteY226" fmla="*/ 127990 h 467721"/>
                    <a:gd name="connsiteX227" fmla="*/ 294413 w 344000"/>
                    <a:gd name="connsiteY227" fmla="*/ 167306 h 467721"/>
                    <a:gd name="connsiteX228" fmla="*/ 306024 w 344000"/>
                    <a:gd name="connsiteY228" fmla="*/ 185090 h 467721"/>
                    <a:gd name="connsiteX229" fmla="*/ 311587 w 344000"/>
                    <a:gd name="connsiteY229" fmla="*/ 194405 h 467721"/>
                    <a:gd name="connsiteX230" fmla="*/ 313039 w 344000"/>
                    <a:gd name="connsiteY230" fmla="*/ 196824 h 467721"/>
                    <a:gd name="connsiteX231" fmla="*/ 314490 w 344000"/>
                    <a:gd name="connsiteY231" fmla="*/ 198518 h 467721"/>
                    <a:gd name="connsiteX232" fmla="*/ 322110 w 344000"/>
                    <a:gd name="connsiteY232" fmla="*/ 202389 h 467721"/>
                    <a:gd name="connsiteX233" fmla="*/ 322714 w 344000"/>
                    <a:gd name="connsiteY233" fmla="*/ 202389 h 467721"/>
                    <a:gd name="connsiteX234" fmla="*/ 337228 w 344000"/>
                    <a:gd name="connsiteY234" fmla="*/ 198276 h 467721"/>
                    <a:gd name="connsiteX235" fmla="*/ 341703 w 344000"/>
                    <a:gd name="connsiteY235" fmla="*/ 193921 h 467721"/>
                    <a:gd name="connsiteX236" fmla="*/ 343396 w 344000"/>
                    <a:gd name="connsiteY236" fmla="*/ 188356 h 467721"/>
                    <a:gd name="connsiteX237" fmla="*/ 344000 w 344000"/>
                    <a:gd name="connsiteY237" fmla="*/ 187147 h 467721"/>
                    <a:gd name="connsiteX238" fmla="*/ 343759 w 344000"/>
                    <a:gd name="connsiteY238" fmla="*/ 182187 h 46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Lst>
                  <a:rect l="l" t="t" r="r" b="b"/>
                  <a:pathLst>
                    <a:path w="344000" h="467721">
                      <a:moveTo>
                        <a:pt x="342670" y="182428"/>
                      </a:moveTo>
                      <a:cubicBezTo>
                        <a:pt x="342670" y="181823"/>
                        <a:pt x="342065" y="181218"/>
                        <a:pt x="341703" y="180614"/>
                      </a:cubicBezTo>
                      <a:cubicBezTo>
                        <a:pt x="341703" y="180130"/>
                        <a:pt x="341582" y="179767"/>
                        <a:pt x="341461" y="179283"/>
                      </a:cubicBezTo>
                      <a:cubicBezTo>
                        <a:pt x="341219" y="178920"/>
                        <a:pt x="340856" y="178436"/>
                        <a:pt x="340614" y="178074"/>
                      </a:cubicBezTo>
                      <a:cubicBezTo>
                        <a:pt x="340735" y="176743"/>
                        <a:pt x="340009" y="175654"/>
                        <a:pt x="339284" y="174686"/>
                      </a:cubicBezTo>
                      <a:cubicBezTo>
                        <a:pt x="338921" y="174323"/>
                        <a:pt x="338558" y="173960"/>
                        <a:pt x="338316" y="173597"/>
                      </a:cubicBezTo>
                      <a:lnTo>
                        <a:pt x="338316" y="173597"/>
                      </a:lnTo>
                      <a:cubicBezTo>
                        <a:pt x="337832" y="170573"/>
                        <a:pt x="335776" y="168396"/>
                        <a:pt x="334809" y="165613"/>
                      </a:cubicBezTo>
                      <a:cubicBezTo>
                        <a:pt x="334446" y="165250"/>
                        <a:pt x="334204" y="164766"/>
                        <a:pt x="333841" y="164403"/>
                      </a:cubicBezTo>
                      <a:cubicBezTo>
                        <a:pt x="333599" y="164040"/>
                        <a:pt x="333478" y="163798"/>
                        <a:pt x="333599" y="163315"/>
                      </a:cubicBezTo>
                      <a:cubicBezTo>
                        <a:pt x="333357" y="162831"/>
                        <a:pt x="332995" y="162467"/>
                        <a:pt x="332753" y="161984"/>
                      </a:cubicBezTo>
                      <a:cubicBezTo>
                        <a:pt x="332511" y="161742"/>
                        <a:pt x="332390" y="161379"/>
                        <a:pt x="332511" y="161016"/>
                      </a:cubicBezTo>
                      <a:cubicBezTo>
                        <a:pt x="332148" y="161016"/>
                        <a:pt x="331785" y="160774"/>
                        <a:pt x="331422" y="160774"/>
                      </a:cubicBezTo>
                      <a:cubicBezTo>
                        <a:pt x="331422" y="160411"/>
                        <a:pt x="331422" y="160048"/>
                        <a:pt x="331422" y="159685"/>
                      </a:cubicBezTo>
                      <a:lnTo>
                        <a:pt x="331422" y="159685"/>
                      </a:lnTo>
                      <a:cubicBezTo>
                        <a:pt x="331180" y="159685"/>
                        <a:pt x="330817" y="159685"/>
                        <a:pt x="330576" y="159564"/>
                      </a:cubicBezTo>
                      <a:cubicBezTo>
                        <a:pt x="330455" y="158838"/>
                        <a:pt x="330334" y="158113"/>
                        <a:pt x="330213" y="157387"/>
                      </a:cubicBezTo>
                      <a:cubicBezTo>
                        <a:pt x="329487" y="156177"/>
                        <a:pt x="328761" y="154967"/>
                        <a:pt x="328036" y="153758"/>
                      </a:cubicBezTo>
                      <a:cubicBezTo>
                        <a:pt x="327673" y="153394"/>
                        <a:pt x="327431" y="153032"/>
                        <a:pt x="327068" y="152669"/>
                      </a:cubicBezTo>
                      <a:cubicBezTo>
                        <a:pt x="326826" y="152427"/>
                        <a:pt x="326705" y="152064"/>
                        <a:pt x="326705" y="151701"/>
                      </a:cubicBezTo>
                      <a:cubicBezTo>
                        <a:pt x="326343" y="151217"/>
                        <a:pt x="325980" y="150733"/>
                        <a:pt x="325617" y="150250"/>
                      </a:cubicBezTo>
                      <a:cubicBezTo>
                        <a:pt x="324891" y="149040"/>
                        <a:pt x="324045" y="147951"/>
                        <a:pt x="323319" y="146741"/>
                      </a:cubicBezTo>
                      <a:cubicBezTo>
                        <a:pt x="322956" y="146378"/>
                        <a:pt x="322714" y="146016"/>
                        <a:pt x="322351" y="145652"/>
                      </a:cubicBezTo>
                      <a:cubicBezTo>
                        <a:pt x="322110" y="145411"/>
                        <a:pt x="321989" y="145047"/>
                        <a:pt x="322110" y="144685"/>
                      </a:cubicBezTo>
                      <a:cubicBezTo>
                        <a:pt x="321747" y="144201"/>
                        <a:pt x="321505" y="143717"/>
                        <a:pt x="321142" y="143354"/>
                      </a:cubicBezTo>
                      <a:cubicBezTo>
                        <a:pt x="318844" y="141055"/>
                        <a:pt x="317876" y="138031"/>
                        <a:pt x="316425" y="135369"/>
                      </a:cubicBezTo>
                      <a:cubicBezTo>
                        <a:pt x="316062" y="135007"/>
                        <a:pt x="315820" y="134523"/>
                        <a:pt x="315458" y="134160"/>
                      </a:cubicBezTo>
                      <a:cubicBezTo>
                        <a:pt x="315216" y="133918"/>
                        <a:pt x="315216" y="133555"/>
                        <a:pt x="315216" y="133192"/>
                      </a:cubicBezTo>
                      <a:cubicBezTo>
                        <a:pt x="314853" y="132708"/>
                        <a:pt x="314490" y="132224"/>
                        <a:pt x="314248" y="131861"/>
                      </a:cubicBezTo>
                      <a:lnTo>
                        <a:pt x="314248" y="131861"/>
                      </a:lnTo>
                      <a:cubicBezTo>
                        <a:pt x="314006" y="131499"/>
                        <a:pt x="313643" y="131135"/>
                        <a:pt x="313402" y="130773"/>
                      </a:cubicBezTo>
                      <a:cubicBezTo>
                        <a:pt x="310620" y="126055"/>
                        <a:pt x="307838" y="121457"/>
                        <a:pt x="305056" y="116740"/>
                      </a:cubicBezTo>
                      <a:cubicBezTo>
                        <a:pt x="304814" y="116377"/>
                        <a:pt x="304452" y="116014"/>
                        <a:pt x="304210" y="115651"/>
                      </a:cubicBezTo>
                      <a:cubicBezTo>
                        <a:pt x="304210" y="115288"/>
                        <a:pt x="303968" y="114804"/>
                        <a:pt x="303847" y="114441"/>
                      </a:cubicBezTo>
                      <a:cubicBezTo>
                        <a:pt x="303605" y="114078"/>
                        <a:pt x="303242" y="113715"/>
                        <a:pt x="303000" y="113353"/>
                      </a:cubicBezTo>
                      <a:cubicBezTo>
                        <a:pt x="301791" y="111780"/>
                        <a:pt x="300581" y="110207"/>
                        <a:pt x="299251" y="108634"/>
                      </a:cubicBezTo>
                      <a:cubicBezTo>
                        <a:pt x="299130" y="108271"/>
                        <a:pt x="299009" y="107788"/>
                        <a:pt x="298888" y="107424"/>
                      </a:cubicBezTo>
                      <a:cubicBezTo>
                        <a:pt x="298646" y="107062"/>
                        <a:pt x="298404" y="106820"/>
                        <a:pt x="298162" y="106457"/>
                      </a:cubicBezTo>
                      <a:cubicBezTo>
                        <a:pt x="298162" y="106094"/>
                        <a:pt x="298162" y="105731"/>
                        <a:pt x="298162" y="105247"/>
                      </a:cubicBezTo>
                      <a:cubicBezTo>
                        <a:pt x="297800" y="104884"/>
                        <a:pt x="297558" y="104400"/>
                        <a:pt x="297195" y="104037"/>
                      </a:cubicBezTo>
                      <a:cubicBezTo>
                        <a:pt x="296953" y="103795"/>
                        <a:pt x="296953" y="103433"/>
                        <a:pt x="296953" y="103070"/>
                      </a:cubicBezTo>
                      <a:cubicBezTo>
                        <a:pt x="296590" y="102585"/>
                        <a:pt x="296348" y="102102"/>
                        <a:pt x="295985" y="101739"/>
                      </a:cubicBezTo>
                      <a:lnTo>
                        <a:pt x="295985" y="101739"/>
                      </a:lnTo>
                      <a:cubicBezTo>
                        <a:pt x="295623" y="101739"/>
                        <a:pt x="295260" y="101618"/>
                        <a:pt x="294897" y="101497"/>
                      </a:cubicBezTo>
                      <a:cubicBezTo>
                        <a:pt x="294897" y="101255"/>
                        <a:pt x="294897" y="100892"/>
                        <a:pt x="295139" y="100650"/>
                      </a:cubicBezTo>
                      <a:cubicBezTo>
                        <a:pt x="294292" y="99077"/>
                        <a:pt x="293325" y="97505"/>
                        <a:pt x="292478" y="95932"/>
                      </a:cubicBezTo>
                      <a:cubicBezTo>
                        <a:pt x="291389" y="95569"/>
                        <a:pt x="291269" y="94602"/>
                        <a:pt x="291148" y="93755"/>
                      </a:cubicBezTo>
                      <a:cubicBezTo>
                        <a:pt x="288487" y="89883"/>
                        <a:pt x="285826" y="86012"/>
                        <a:pt x="283286" y="82020"/>
                      </a:cubicBezTo>
                      <a:cubicBezTo>
                        <a:pt x="282682" y="81052"/>
                        <a:pt x="282440" y="79964"/>
                        <a:pt x="281956" y="78875"/>
                      </a:cubicBezTo>
                      <a:cubicBezTo>
                        <a:pt x="281593" y="78391"/>
                        <a:pt x="281230" y="77907"/>
                        <a:pt x="280988" y="77423"/>
                      </a:cubicBezTo>
                      <a:lnTo>
                        <a:pt x="280988" y="77423"/>
                      </a:lnTo>
                      <a:cubicBezTo>
                        <a:pt x="280746" y="77060"/>
                        <a:pt x="280384" y="76697"/>
                        <a:pt x="280142" y="76335"/>
                      </a:cubicBezTo>
                      <a:cubicBezTo>
                        <a:pt x="279295" y="75246"/>
                        <a:pt x="278328" y="74036"/>
                        <a:pt x="277481" y="72947"/>
                      </a:cubicBezTo>
                      <a:cubicBezTo>
                        <a:pt x="276755" y="71374"/>
                        <a:pt x="275909" y="69802"/>
                        <a:pt x="275183" y="68108"/>
                      </a:cubicBezTo>
                      <a:cubicBezTo>
                        <a:pt x="274941" y="67745"/>
                        <a:pt x="274578" y="67383"/>
                        <a:pt x="274336" y="67019"/>
                      </a:cubicBezTo>
                      <a:cubicBezTo>
                        <a:pt x="274336" y="66657"/>
                        <a:pt x="274094" y="66293"/>
                        <a:pt x="273973" y="65931"/>
                      </a:cubicBezTo>
                      <a:cubicBezTo>
                        <a:pt x="273611" y="65931"/>
                        <a:pt x="273248" y="65931"/>
                        <a:pt x="273006" y="65810"/>
                      </a:cubicBezTo>
                      <a:cubicBezTo>
                        <a:pt x="273006" y="65447"/>
                        <a:pt x="273006" y="65084"/>
                        <a:pt x="273006" y="64721"/>
                      </a:cubicBezTo>
                      <a:cubicBezTo>
                        <a:pt x="272764" y="64479"/>
                        <a:pt x="272643" y="64116"/>
                        <a:pt x="272643" y="63753"/>
                      </a:cubicBezTo>
                      <a:cubicBezTo>
                        <a:pt x="271313" y="62906"/>
                        <a:pt x="270345" y="61818"/>
                        <a:pt x="270345" y="60124"/>
                      </a:cubicBezTo>
                      <a:lnTo>
                        <a:pt x="270345" y="60124"/>
                      </a:lnTo>
                      <a:cubicBezTo>
                        <a:pt x="269982" y="59761"/>
                        <a:pt x="269740" y="59277"/>
                        <a:pt x="269378" y="58914"/>
                      </a:cubicBezTo>
                      <a:cubicBezTo>
                        <a:pt x="267442" y="56253"/>
                        <a:pt x="265386" y="53471"/>
                        <a:pt x="263451" y="50809"/>
                      </a:cubicBezTo>
                      <a:cubicBezTo>
                        <a:pt x="263451" y="50446"/>
                        <a:pt x="263451" y="50083"/>
                        <a:pt x="263451" y="49599"/>
                      </a:cubicBezTo>
                      <a:cubicBezTo>
                        <a:pt x="263209" y="49237"/>
                        <a:pt x="262847" y="48752"/>
                        <a:pt x="262605" y="48389"/>
                      </a:cubicBezTo>
                      <a:lnTo>
                        <a:pt x="262605" y="48147"/>
                      </a:lnTo>
                      <a:cubicBezTo>
                        <a:pt x="262000" y="47906"/>
                        <a:pt x="261637" y="47542"/>
                        <a:pt x="261153" y="47301"/>
                      </a:cubicBezTo>
                      <a:cubicBezTo>
                        <a:pt x="261153" y="46938"/>
                        <a:pt x="261153" y="46575"/>
                        <a:pt x="261153" y="46091"/>
                      </a:cubicBezTo>
                      <a:lnTo>
                        <a:pt x="261153" y="46091"/>
                      </a:lnTo>
                      <a:cubicBezTo>
                        <a:pt x="260911" y="45728"/>
                        <a:pt x="260549" y="45365"/>
                        <a:pt x="260307" y="45002"/>
                      </a:cubicBezTo>
                      <a:cubicBezTo>
                        <a:pt x="259460" y="44155"/>
                        <a:pt x="258613" y="43308"/>
                        <a:pt x="257767" y="42462"/>
                      </a:cubicBezTo>
                      <a:lnTo>
                        <a:pt x="257767" y="42462"/>
                      </a:lnTo>
                      <a:cubicBezTo>
                        <a:pt x="257404" y="40042"/>
                        <a:pt x="255348" y="38833"/>
                        <a:pt x="254139" y="36897"/>
                      </a:cubicBezTo>
                      <a:cubicBezTo>
                        <a:pt x="251720" y="33873"/>
                        <a:pt x="249301" y="30848"/>
                        <a:pt x="246882" y="27824"/>
                      </a:cubicBezTo>
                      <a:cubicBezTo>
                        <a:pt x="246156" y="26977"/>
                        <a:pt x="245551" y="26130"/>
                        <a:pt x="244826" y="25162"/>
                      </a:cubicBezTo>
                      <a:cubicBezTo>
                        <a:pt x="244463" y="24800"/>
                        <a:pt x="244100" y="24437"/>
                        <a:pt x="243737" y="24074"/>
                      </a:cubicBezTo>
                      <a:lnTo>
                        <a:pt x="243737" y="24074"/>
                      </a:lnTo>
                      <a:cubicBezTo>
                        <a:pt x="243374" y="23590"/>
                        <a:pt x="243012" y="23227"/>
                        <a:pt x="242649" y="22864"/>
                      </a:cubicBezTo>
                      <a:cubicBezTo>
                        <a:pt x="238416" y="19477"/>
                        <a:pt x="234062" y="15969"/>
                        <a:pt x="229829" y="12581"/>
                      </a:cubicBezTo>
                      <a:cubicBezTo>
                        <a:pt x="228861" y="12097"/>
                        <a:pt x="227773" y="11735"/>
                        <a:pt x="226805" y="11130"/>
                      </a:cubicBezTo>
                      <a:cubicBezTo>
                        <a:pt x="225233" y="10162"/>
                        <a:pt x="223781" y="8952"/>
                        <a:pt x="221725" y="8831"/>
                      </a:cubicBezTo>
                      <a:cubicBezTo>
                        <a:pt x="221362" y="7742"/>
                        <a:pt x="220395" y="7742"/>
                        <a:pt x="219427" y="7621"/>
                      </a:cubicBezTo>
                      <a:cubicBezTo>
                        <a:pt x="218943" y="6532"/>
                        <a:pt x="217976" y="6532"/>
                        <a:pt x="217008" y="6654"/>
                      </a:cubicBezTo>
                      <a:cubicBezTo>
                        <a:pt x="216283" y="5081"/>
                        <a:pt x="214831" y="5444"/>
                        <a:pt x="213622" y="5444"/>
                      </a:cubicBezTo>
                      <a:lnTo>
                        <a:pt x="213622" y="5444"/>
                      </a:lnTo>
                      <a:cubicBezTo>
                        <a:pt x="213138" y="4355"/>
                        <a:pt x="212292" y="4355"/>
                        <a:pt x="211324" y="4476"/>
                      </a:cubicBezTo>
                      <a:cubicBezTo>
                        <a:pt x="210840" y="4113"/>
                        <a:pt x="210356" y="3629"/>
                        <a:pt x="209873" y="3267"/>
                      </a:cubicBezTo>
                      <a:lnTo>
                        <a:pt x="209389" y="3267"/>
                      </a:lnTo>
                      <a:cubicBezTo>
                        <a:pt x="209389" y="3267"/>
                        <a:pt x="209026" y="3267"/>
                        <a:pt x="209026" y="3267"/>
                      </a:cubicBezTo>
                      <a:cubicBezTo>
                        <a:pt x="207817" y="3267"/>
                        <a:pt x="206728" y="3267"/>
                        <a:pt x="205519" y="3267"/>
                      </a:cubicBezTo>
                      <a:cubicBezTo>
                        <a:pt x="205519" y="2903"/>
                        <a:pt x="205519" y="2541"/>
                        <a:pt x="205277" y="2298"/>
                      </a:cubicBezTo>
                      <a:cubicBezTo>
                        <a:pt x="204188" y="2298"/>
                        <a:pt x="203100" y="2298"/>
                        <a:pt x="202011" y="2298"/>
                      </a:cubicBezTo>
                      <a:cubicBezTo>
                        <a:pt x="200923" y="2298"/>
                        <a:pt x="199834" y="2057"/>
                        <a:pt x="198746" y="1936"/>
                      </a:cubicBezTo>
                      <a:cubicBezTo>
                        <a:pt x="196932" y="605"/>
                        <a:pt x="195117" y="363"/>
                        <a:pt x="193303" y="1936"/>
                      </a:cubicBezTo>
                      <a:cubicBezTo>
                        <a:pt x="193061" y="1936"/>
                        <a:pt x="192819" y="1936"/>
                        <a:pt x="192699" y="1694"/>
                      </a:cubicBezTo>
                      <a:cubicBezTo>
                        <a:pt x="192094" y="1210"/>
                        <a:pt x="191610" y="726"/>
                        <a:pt x="190643" y="0"/>
                      </a:cubicBezTo>
                      <a:lnTo>
                        <a:pt x="151335" y="0"/>
                      </a:lnTo>
                      <a:cubicBezTo>
                        <a:pt x="151093" y="242"/>
                        <a:pt x="150852" y="605"/>
                        <a:pt x="150489" y="726"/>
                      </a:cubicBezTo>
                      <a:cubicBezTo>
                        <a:pt x="147949" y="1210"/>
                        <a:pt x="145409" y="1572"/>
                        <a:pt x="142869" y="1936"/>
                      </a:cubicBezTo>
                      <a:cubicBezTo>
                        <a:pt x="141781" y="1936"/>
                        <a:pt x="140692" y="2177"/>
                        <a:pt x="139604" y="2298"/>
                      </a:cubicBezTo>
                      <a:cubicBezTo>
                        <a:pt x="138394" y="3992"/>
                        <a:pt x="136459" y="3145"/>
                        <a:pt x="134887" y="3629"/>
                      </a:cubicBezTo>
                      <a:cubicBezTo>
                        <a:pt x="134040" y="4839"/>
                        <a:pt x="132710" y="4476"/>
                        <a:pt x="131500" y="4597"/>
                      </a:cubicBezTo>
                      <a:cubicBezTo>
                        <a:pt x="130654" y="6049"/>
                        <a:pt x="129202" y="5565"/>
                        <a:pt x="127993" y="5928"/>
                      </a:cubicBezTo>
                      <a:cubicBezTo>
                        <a:pt x="126300" y="7137"/>
                        <a:pt x="124244" y="7621"/>
                        <a:pt x="122309" y="8105"/>
                      </a:cubicBezTo>
                      <a:cubicBezTo>
                        <a:pt x="121825" y="8347"/>
                        <a:pt x="121462" y="8710"/>
                        <a:pt x="120978" y="8952"/>
                      </a:cubicBezTo>
                      <a:cubicBezTo>
                        <a:pt x="120615" y="9194"/>
                        <a:pt x="120253" y="9315"/>
                        <a:pt x="119890" y="9194"/>
                      </a:cubicBezTo>
                      <a:cubicBezTo>
                        <a:pt x="119527" y="9557"/>
                        <a:pt x="119043" y="9799"/>
                        <a:pt x="118680" y="10162"/>
                      </a:cubicBezTo>
                      <a:cubicBezTo>
                        <a:pt x="118438" y="10404"/>
                        <a:pt x="118076" y="10525"/>
                        <a:pt x="117713" y="10525"/>
                      </a:cubicBezTo>
                      <a:cubicBezTo>
                        <a:pt x="116866" y="11855"/>
                        <a:pt x="115778" y="12823"/>
                        <a:pt x="114084" y="12823"/>
                      </a:cubicBezTo>
                      <a:cubicBezTo>
                        <a:pt x="114084" y="12823"/>
                        <a:pt x="114084" y="12823"/>
                        <a:pt x="114084" y="12823"/>
                      </a:cubicBezTo>
                      <a:cubicBezTo>
                        <a:pt x="113721" y="13186"/>
                        <a:pt x="113238" y="13549"/>
                        <a:pt x="112875" y="13912"/>
                      </a:cubicBezTo>
                      <a:lnTo>
                        <a:pt x="112875" y="13912"/>
                      </a:lnTo>
                      <a:cubicBezTo>
                        <a:pt x="112512" y="14275"/>
                        <a:pt x="112149" y="14638"/>
                        <a:pt x="111665" y="15001"/>
                      </a:cubicBezTo>
                      <a:lnTo>
                        <a:pt x="111665" y="15001"/>
                      </a:lnTo>
                      <a:cubicBezTo>
                        <a:pt x="111303" y="15364"/>
                        <a:pt x="110940" y="15727"/>
                        <a:pt x="110698" y="15969"/>
                      </a:cubicBezTo>
                      <a:cubicBezTo>
                        <a:pt x="109972" y="16453"/>
                        <a:pt x="109247" y="16936"/>
                        <a:pt x="108521" y="17420"/>
                      </a:cubicBezTo>
                      <a:cubicBezTo>
                        <a:pt x="108158" y="17783"/>
                        <a:pt x="107674" y="18146"/>
                        <a:pt x="107312" y="18509"/>
                      </a:cubicBezTo>
                      <a:lnTo>
                        <a:pt x="107312" y="18509"/>
                      </a:lnTo>
                      <a:cubicBezTo>
                        <a:pt x="106949" y="18872"/>
                        <a:pt x="106465" y="19235"/>
                        <a:pt x="106102" y="19477"/>
                      </a:cubicBezTo>
                      <a:lnTo>
                        <a:pt x="106102" y="19477"/>
                      </a:lnTo>
                      <a:cubicBezTo>
                        <a:pt x="105739" y="19961"/>
                        <a:pt x="105376" y="20323"/>
                        <a:pt x="105014" y="20687"/>
                      </a:cubicBezTo>
                      <a:lnTo>
                        <a:pt x="105014" y="20687"/>
                      </a:lnTo>
                      <a:cubicBezTo>
                        <a:pt x="104651" y="21170"/>
                        <a:pt x="104288" y="21413"/>
                        <a:pt x="103925" y="21775"/>
                      </a:cubicBezTo>
                      <a:lnTo>
                        <a:pt x="103804" y="21775"/>
                      </a:lnTo>
                      <a:cubicBezTo>
                        <a:pt x="103441" y="22259"/>
                        <a:pt x="103078" y="22622"/>
                        <a:pt x="102716" y="22985"/>
                      </a:cubicBezTo>
                      <a:lnTo>
                        <a:pt x="102716" y="22985"/>
                      </a:lnTo>
                      <a:cubicBezTo>
                        <a:pt x="102353" y="23469"/>
                        <a:pt x="101990" y="23832"/>
                        <a:pt x="101748" y="24316"/>
                      </a:cubicBezTo>
                      <a:cubicBezTo>
                        <a:pt x="100660" y="25526"/>
                        <a:pt x="99571" y="26735"/>
                        <a:pt x="98482" y="27945"/>
                      </a:cubicBezTo>
                      <a:cubicBezTo>
                        <a:pt x="98241" y="28792"/>
                        <a:pt x="98241" y="29881"/>
                        <a:pt x="97031" y="30001"/>
                      </a:cubicBezTo>
                      <a:cubicBezTo>
                        <a:pt x="96668" y="30486"/>
                        <a:pt x="96306" y="30848"/>
                        <a:pt x="95943" y="31332"/>
                      </a:cubicBezTo>
                      <a:cubicBezTo>
                        <a:pt x="95580" y="31816"/>
                        <a:pt x="95217" y="32179"/>
                        <a:pt x="94854" y="32663"/>
                      </a:cubicBezTo>
                      <a:cubicBezTo>
                        <a:pt x="94491" y="33026"/>
                        <a:pt x="94128" y="33389"/>
                        <a:pt x="93887" y="33752"/>
                      </a:cubicBezTo>
                      <a:cubicBezTo>
                        <a:pt x="93645" y="34599"/>
                        <a:pt x="93645" y="35687"/>
                        <a:pt x="92435" y="35808"/>
                      </a:cubicBezTo>
                      <a:lnTo>
                        <a:pt x="92435" y="35808"/>
                      </a:lnTo>
                      <a:cubicBezTo>
                        <a:pt x="92072" y="36292"/>
                        <a:pt x="91831" y="36655"/>
                        <a:pt x="91468" y="37139"/>
                      </a:cubicBezTo>
                      <a:lnTo>
                        <a:pt x="91468" y="37139"/>
                      </a:lnTo>
                      <a:cubicBezTo>
                        <a:pt x="91105" y="37623"/>
                        <a:pt x="90863" y="37986"/>
                        <a:pt x="90500" y="38469"/>
                      </a:cubicBezTo>
                      <a:cubicBezTo>
                        <a:pt x="90500" y="38469"/>
                        <a:pt x="90500" y="38469"/>
                        <a:pt x="90500" y="38469"/>
                      </a:cubicBezTo>
                      <a:cubicBezTo>
                        <a:pt x="90137" y="38833"/>
                        <a:pt x="89774" y="39316"/>
                        <a:pt x="89412" y="39679"/>
                      </a:cubicBezTo>
                      <a:cubicBezTo>
                        <a:pt x="89412" y="39679"/>
                        <a:pt x="89412" y="39679"/>
                        <a:pt x="89412" y="39679"/>
                      </a:cubicBezTo>
                      <a:cubicBezTo>
                        <a:pt x="89412" y="40647"/>
                        <a:pt x="89412" y="41615"/>
                        <a:pt x="88202" y="41978"/>
                      </a:cubicBezTo>
                      <a:cubicBezTo>
                        <a:pt x="88202" y="41978"/>
                        <a:pt x="88202" y="41978"/>
                        <a:pt x="88202" y="41978"/>
                      </a:cubicBezTo>
                      <a:cubicBezTo>
                        <a:pt x="87839" y="42462"/>
                        <a:pt x="87477" y="42946"/>
                        <a:pt x="87114" y="43429"/>
                      </a:cubicBezTo>
                      <a:lnTo>
                        <a:pt x="87114" y="43429"/>
                      </a:lnTo>
                      <a:cubicBezTo>
                        <a:pt x="87114" y="43672"/>
                        <a:pt x="87114" y="44034"/>
                        <a:pt x="86872" y="44277"/>
                      </a:cubicBezTo>
                      <a:cubicBezTo>
                        <a:pt x="86509" y="44760"/>
                        <a:pt x="86146" y="45123"/>
                        <a:pt x="85783" y="45607"/>
                      </a:cubicBezTo>
                      <a:cubicBezTo>
                        <a:pt x="85058" y="46696"/>
                        <a:pt x="84211" y="47906"/>
                        <a:pt x="83485" y="48994"/>
                      </a:cubicBezTo>
                      <a:cubicBezTo>
                        <a:pt x="81429" y="52261"/>
                        <a:pt x="79494" y="55527"/>
                        <a:pt x="77438" y="58672"/>
                      </a:cubicBezTo>
                      <a:cubicBezTo>
                        <a:pt x="72358" y="66536"/>
                        <a:pt x="67279" y="74399"/>
                        <a:pt x="62078" y="82262"/>
                      </a:cubicBezTo>
                      <a:cubicBezTo>
                        <a:pt x="56636" y="90609"/>
                        <a:pt x="50951" y="98715"/>
                        <a:pt x="45751" y="107183"/>
                      </a:cubicBezTo>
                      <a:cubicBezTo>
                        <a:pt x="35228" y="124119"/>
                        <a:pt x="24585" y="140934"/>
                        <a:pt x="13579" y="157508"/>
                      </a:cubicBezTo>
                      <a:cubicBezTo>
                        <a:pt x="9830" y="163193"/>
                        <a:pt x="5718" y="168879"/>
                        <a:pt x="2815" y="175170"/>
                      </a:cubicBezTo>
                      <a:cubicBezTo>
                        <a:pt x="880" y="179283"/>
                        <a:pt x="-208" y="183396"/>
                        <a:pt x="33" y="187872"/>
                      </a:cubicBezTo>
                      <a:cubicBezTo>
                        <a:pt x="275" y="192348"/>
                        <a:pt x="1969" y="195977"/>
                        <a:pt x="5113" y="199123"/>
                      </a:cubicBezTo>
                      <a:cubicBezTo>
                        <a:pt x="8016" y="202147"/>
                        <a:pt x="11523" y="203236"/>
                        <a:pt x="15635" y="202994"/>
                      </a:cubicBezTo>
                      <a:cubicBezTo>
                        <a:pt x="15998" y="202994"/>
                        <a:pt x="16361" y="202994"/>
                        <a:pt x="16845" y="202994"/>
                      </a:cubicBezTo>
                      <a:cubicBezTo>
                        <a:pt x="22045" y="203357"/>
                        <a:pt x="26278" y="201059"/>
                        <a:pt x="29423" y="197066"/>
                      </a:cubicBezTo>
                      <a:cubicBezTo>
                        <a:pt x="33898" y="191381"/>
                        <a:pt x="38373" y="185574"/>
                        <a:pt x="42485" y="179525"/>
                      </a:cubicBezTo>
                      <a:cubicBezTo>
                        <a:pt x="51072" y="166823"/>
                        <a:pt x="59175" y="153758"/>
                        <a:pt x="67762" y="141055"/>
                      </a:cubicBezTo>
                      <a:cubicBezTo>
                        <a:pt x="76229" y="128474"/>
                        <a:pt x="84332" y="115651"/>
                        <a:pt x="92193" y="102707"/>
                      </a:cubicBezTo>
                      <a:cubicBezTo>
                        <a:pt x="96668" y="95085"/>
                        <a:pt x="101264" y="87585"/>
                        <a:pt x="105860" y="80085"/>
                      </a:cubicBezTo>
                      <a:cubicBezTo>
                        <a:pt x="107674" y="77181"/>
                        <a:pt x="109126" y="73915"/>
                        <a:pt x="112754" y="71737"/>
                      </a:cubicBezTo>
                      <a:cubicBezTo>
                        <a:pt x="113843" y="71858"/>
                        <a:pt x="115294" y="72100"/>
                        <a:pt x="116745" y="72342"/>
                      </a:cubicBezTo>
                      <a:cubicBezTo>
                        <a:pt x="116866" y="72342"/>
                        <a:pt x="116987" y="72584"/>
                        <a:pt x="117108" y="72826"/>
                      </a:cubicBezTo>
                      <a:cubicBezTo>
                        <a:pt x="117108" y="75487"/>
                        <a:pt x="117592" y="78270"/>
                        <a:pt x="117108" y="80810"/>
                      </a:cubicBezTo>
                      <a:cubicBezTo>
                        <a:pt x="116261" y="84682"/>
                        <a:pt x="116382" y="88432"/>
                        <a:pt x="116382" y="92303"/>
                      </a:cubicBezTo>
                      <a:cubicBezTo>
                        <a:pt x="116382" y="99077"/>
                        <a:pt x="116382" y="105852"/>
                        <a:pt x="116382" y="112506"/>
                      </a:cubicBezTo>
                      <a:cubicBezTo>
                        <a:pt x="116382" y="198760"/>
                        <a:pt x="116382" y="285014"/>
                        <a:pt x="116382" y="371268"/>
                      </a:cubicBezTo>
                      <a:cubicBezTo>
                        <a:pt x="116382" y="395342"/>
                        <a:pt x="116382" y="419537"/>
                        <a:pt x="116382" y="443611"/>
                      </a:cubicBezTo>
                      <a:cubicBezTo>
                        <a:pt x="116382" y="450022"/>
                        <a:pt x="117592" y="455829"/>
                        <a:pt x="122671" y="460305"/>
                      </a:cubicBezTo>
                      <a:cubicBezTo>
                        <a:pt x="122913" y="460547"/>
                        <a:pt x="123034" y="461031"/>
                        <a:pt x="123155" y="461273"/>
                      </a:cubicBezTo>
                      <a:cubicBezTo>
                        <a:pt x="124365" y="461515"/>
                        <a:pt x="125090" y="462362"/>
                        <a:pt x="125574" y="463450"/>
                      </a:cubicBezTo>
                      <a:cubicBezTo>
                        <a:pt x="125816" y="463934"/>
                        <a:pt x="126300" y="464176"/>
                        <a:pt x="126663" y="464539"/>
                      </a:cubicBezTo>
                      <a:cubicBezTo>
                        <a:pt x="127025" y="464902"/>
                        <a:pt x="127509" y="465265"/>
                        <a:pt x="127872" y="465507"/>
                      </a:cubicBezTo>
                      <a:cubicBezTo>
                        <a:pt x="127872" y="465507"/>
                        <a:pt x="127872" y="465507"/>
                        <a:pt x="127872" y="465507"/>
                      </a:cubicBezTo>
                      <a:cubicBezTo>
                        <a:pt x="128356" y="465870"/>
                        <a:pt x="128719" y="466233"/>
                        <a:pt x="129202" y="466716"/>
                      </a:cubicBezTo>
                      <a:cubicBezTo>
                        <a:pt x="129565" y="466716"/>
                        <a:pt x="129807" y="466716"/>
                        <a:pt x="130170" y="466716"/>
                      </a:cubicBezTo>
                      <a:cubicBezTo>
                        <a:pt x="131984" y="466837"/>
                        <a:pt x="133919" y="466837"/>
                        <a:pt x="135734" y="467201"/>
                      </a:cubicBezTo>
                      <a:cubicBezTo>
                        <a:pt x="143111" y="468773"/>
                        <a:pt x="149400" y="466716"/>
                        <a:pt x="154964" y="461999"/>
                      </a:cubicBezTo>
                      <a:cubicBezTo>
                        <a:pt x="156536" y="460668"/>
                        <a:pt x="158592" y="459821"/>
                        <a:pt x="159076" y="457402"/>
                      </a:cubicBezTo>
                      <a:cubicBezTo>
                        <a:pt x="159076" y="456434"/>
                        <a:pt x="159076" y="455466"/>
                        <a:pt x="160043" y="454982"/>
                      </a:cubicBezTo>
                      <a:cubicBezTo>
                        <a:pt x="160164" y="450506"/>
                        <a:pt x="160406" y="446151"/>
                        <a:pt x="160406" y="441675"/>
                      </a:cubicBezTo>
                      <a:cubicBezTo>
                        <a:pt x="160406" y="376591"/>
                        <a:pt x="160406" y="311628"/>
                        <a:pt x="160406" y="246544"/>
                      </a:cubicBezTo>
                      <a:cubicBezTo>
                        <a:pt x="160406" y="243278"/>
                        <a:pt x="161132" y="240133"/>
                        <a:pt x="161858" y="236625"/>
                      </a:cubicBezTo>
                      <a:cubicBezTo>
                        <a:pt x="162825" y="235536"/>
                        <a:pt x="164035" y="234326"/>
                        <a:pt x="165002" y="233237"/>
                      </a:cubicBezTo>
                      <a:cubicBezTo>
                        <a:pt x="168389" y="231786"/>
                        <a:pt x="171533" y="231302"/>
                        <a:pt x="174799" y="231302"/>
                      </a:cubicBezTo>
                      <a:cubicBezTo>
                        <a:pt x="179636" y="231302"/>
                        <a:pt x="184716" y="234326"/>
                        <a:pt x="184595" y="240980"/>
                      </a:cubicBezTo>
                      <a:cubicBezTo>
                        <a:pt x="184474" y="250295"/>
                        <a:pt x="184595" y="259489"/>
                        <a:pt x="184595" y="268804"/>
                      </a:cubicBezTo>
                      <a:cubicBezTo>
                        <a:pt x="184595" y="304491"/>
                        <a:pt x="184716" y="340178"/>
                        <a:pt x="184837" y="375866"/>
                      </a:cubicBezTo>
                      <a:cubicBezTo>
                        <a:pt x="186288" y="392076"/>
                        <a:pt x="185442" y="408165"/>
                        <a:pt x="185684" y="424376"/>
                      </a:cubicBezTo>
                      <a:cubicBezTo>
                        <a:pt x="185684" y="433449"/>
                        <a:pt x="185684" y="442522"/>
                        <a:pt x="185684" y="451595"/>
                      </a:cubicBezTo>
                      <a:cubicBezTo>
                        <a:pt x="185805" y="451837"/>
                        <a:pt x="185926" y="452200"/>
                        <a:pt x="185684" y="452442"/>
                      </a:cubicBezTo>
                      <a:cubicBezTo>
                        <a:pt x="187014" y="453409"/>
                        <a:pt x="186772" y="454861"/>
                        <a:pt x="186772" y="456192"/>
                      </a:cubicBezTo>
                      <a:cubicBezTo>
                        <a:pt x="186893" y="456434"/>
                        <a:pt x="186893" y="456676"/>
                        <a:pt x="186772" y="457038"/>
                      </a:cubicBezTo>
                      <a:cubicBezTo>
                        <a:pt x="188103" y="457402"/>
                        <a:pt x="189191" y="458128"/>
                        <a:pt x="188949" y="459700"/>
                      </a:cubicBezTo>
                      <a:cubicBezTo>
                        <a:pt x="194392" y="466596"/>
                        <a:pt x="201648" y="468168"/>
                        <a:pt x="209994" y="467080"/>
                      </a:cubicBezTo>
                      <a:cubicBezTo>
                        <a:pt x="211082" y="466959"/>
                        <a:pt x="212171" y="466837"/>
                        <a:pt x="213259" y="466716"/>
                      </a:cubicBezTo>
                      <a:cubicBezTo>
                        <a:pt x="214106" y="466475"/>
                        <a:pt x="214831" y="466112"/>
                        <a:pt x="215678" y="465870"/>
                      </a:cubicBezTo>
                      <a:cubicBezTo>
                        <a:pt x="215920" y="466233"/>
                        <a:pt x="216041" y="466354"/>
                        <a:pt x="216162" y="466475"/>
                      </a:cubicBezTo>
                      <a:cubicBezTo>
                        <a:pt x="216041" y="466475"/>
                        <a:pt x="215799" y="466233"/>
                        <a:pt x="215678" y="465870"/>
                      </a:cubicBezTo>
                      <a:cubicBezTo>
                        <a:pt x="216041" y="465870"/>
                        <a:pt x="216404" y="465628"/>
                        <a:pt x="216767" y="465507"/>
                      </a:cubicBezTo>
                      <a:lnTo>
                        <a:pt x="216767" y="465507"/>
                      </a:lnTo>
                      <a:cubicBezTo>
                        <a:pt x="217129" y="465144"/>
                        <a:pt x="217492" y="464902"/>
                        <a:pt x="217855" y="464660"/>
                      </a:cubicBezTo>
                      <a:cubicBezTo>
                        <a:pt x="218218" y="464660"/>
                        <a:pt x="218702" y="464418"/>
                        <a:pt x="219065" y="464297"/>
                      </a:cubicBezTo>
                      <a:cubicBezTo>
                        <a:pt x="219427" y="463208"/>
                        <a:pt x="220395" y="463087"/>
                        <a:pt x="221362" y="463087"/>
                      </a:cubicBezTo>
                      <a:cubicBezTo>
                        <a:pt x="221362" y="463087"/>
                        <a:pt x="221362" y="463087"/>
                        <a:pt x="221362" y="463087"/>
                      </a:cubicBezTo>
                      <a:cubicBezTo>
                        <a:pt x="221725" y="462724"/>
                        <a:pt x="222088" y="462362"/>
                        <a:pt x="222572" y="461877"/>
                      </a:cubicBezTo>
                      <a:cubicBezTo>
                        <a:pt x="223660" y="460668"/>
                        <a:pt x="224749" y="459579"/>
                        <a:pt x="225717" y="458369"/>
                      </a:cubicBezTo>
                      <a:cubicBezTo>
                        <a:pt x="225958" y="457523"/>
                        <a:pt x="226079" y="456434"/>
                        <a:pt x="227168" y="456071"/>
                      </a:cubicBezTo>
                      <a:cubicBezTo>
                        <a:pt x="228740" y="450506"/>
                        <a:pt x="229829" y="444941"/>
                        <a:pt x="229345" y="439135"/>
                      </a:cubicBezTo>
                      <a:cubicBezTo>
                        <a:pt x="229345" y="437804"/>
                        <a:pt x="229103" y="436473"/>
                        <a:pt x="228861" y="435143"/>
                      </a:cubicBezTo>
                      <a:cubicBezTo>
                        <a:pt x="228377" y="432118"/>
                        <a:pt x="228256" y="429094"/>
                        <a:pt x="228861" y="425949"/>
                      </a:cubicBezTo>
                      <a:cubicBezTo>
                        <a:pt x="229103" y="424860"/>
                        <a:pt x="229345" y="423650"/>
                        <a:pt x="229224" y="422561"/>
                      </a:cubicBezTo>
                      <a:cubicBezTo>
                        <a:pt x="229103" y="420505"/>
                        <a:pt x="228498" y="418448"/>
                        <a:pt x="228498" y="416271"/>
                      </a:cubicBezTo>
                      <a:cubicBezTo>
                        <a:pt x="228498" y="414456"/>
                        <a:pt x="229103" y="412641"/>
                        <a:pt x="228498" y="410706"/>
                      </a:cubicBezTo>
                      <a:cubicBezTo>
                        <a:pt x="228014" y="409133"/>
                        <a:pt x="228014" y="407198"/>
                        <a:pt x="228498" y="405504"/>
                      </a:cubicBezTo>
                      <a:cubicBezTo>
                        <a:pt x="229587" y="401633"/>
                        <a:pt x="229224" y="397882"/>
                        <a:pt x="229224" y="394012"/>
                      </a:cubicBezTo>
                      <a:cubicBezTo>
                        <a:pt x="229224" y="297112"/>
                        <a:pt x="229224" y="200212"/>
                        <a:pt x="229345" y="103311"/>
                      </a:cubicBezTo>
                      <a:cubicBezTo>
                        <a:pt x="229345" y="97747"/>
                        <a:pt x="229345" y="92182"/>
                        <a:pt x="229466" y="86496"/>
                      </a:cubicBezTo>
                      <a:cubicBezTo>
                        <a:pt x="229466" y="84561"/>
                        <a:pt x="229466" y="82625"/>
                        <a:pt x="229345" y="80690"/>
                      </a:cubicBezTo>
                      <a:cubicBezTo>
                        <a:pt x="229345" y="80326"/>
                        <a:pt x="229345" y="79843"/>
                        <a:pt x="229345" y="79480"/>
                      </a:cubicBezTo>
                      <a:cubicBezTo>
                        <a:pt x="229103" y="78996"/>
                        <a:pt x="228740" y="78391"/>
                        <a:pt x="228619" y="77907"/>
                      </a:cubicBezTo>
                      <a:cubicBezTo>
                        <a:pt x="228135" y="76213"/>
                        <a:pt x="228135" y="74520"/>
                        <a:pt x="229466" y="72947"/>
                      </a:cubicBezTo>
                      <a:cubicBezTo>
                        <a:pt x="230675" y="71374"/>
                        <a:pt x="232247" y="71012"/>
                        <a:pt x="234424" y="71374"/>
                      </a:cubicBezTo>
                      <a:cubicBezTo>
                        <a:pt x="236360" y="72584"/>
                        <a:pt x="237811" y="74520"/>
                        <a:pt x="239141" y="76697"/>
                      </a:cubicBezTo>
                      <a:cubicBezTo>
                        <a:pt x="245189" y="87343"/>
                        <a:pt x="251236" y="97989"/>
                        <a:pt x="257525" y="108514"/>
                      </a:cubicBezTo>
                      <a:cubicBezTo>
                        <a:pt x="261395" y="115046"/>
                        <a:pt x="265628" y="121579"/>
                        <a:pt x="269619" y="127990"/>
                      </a:cubicBezTo>
                      <a:cubicBezTo>
                        <a:pt x="277844" y="141177"/>
                        <a:pt x="286068" y="154241"/>
                        <a:pt x="294413" y="167306"/>
                      </a:cubicBezTo>
                      <a:cubicBezTo>
                        <a:pt x="298162" y="173235"/>
                        <a:pt x="302154" y="179162"/>
                        <a:pt x="306024" y="185090"/>
                      </a:cubicBezTo>
                      <a:cubicBezTo>
                        <a:pt x="307959" y="188114"/>
                        <a:pt x="309773" y="191260"/>
                        <a:pt x="311587" y="194405"/>
                      </a:cubicBezTo>
                      <a:cubicBezTo>
                        <a:pt x="312071" y="195251"/>
                        <a:pt x="312434" y="196099"/>
                        <a:pt x="313039" y="196824"/>
                      </a:cubicBezTo>
                      <a:cubicBezTo>
                        <a:pt x="313764" y="197792"/>
                        <a:pt x="314611" y="198518"/>
                        <a:pt x="314490" y="198518"/>
                      </a:cubicBezTo>
                      <a:cubicBezTo>
                        <a:pt x="317756" y="200212"/>
                        <a:pt x="319932" y="201300"/>
                        <a:pt x="322110" y="202389"/>
                      </a:cubicBezTo>
                      <a:cubicBezTo>
                        <a:pt x="322351" y="202389"/>
                        <a:pt x="322472" y="202389"/>
                        <a:pt x="322714" y="202389"/>
                      </a:cubicBezTo>
                      <a:cubicBezTo>
                        <a:pt x="328399" y="204203"/>
                        <a:pt x="333115" y="202268"/>
                        <a:pt x="337228" y="198276"/>
                      </a:cubicBezTo>
                      <a:cubicBezTo>
                        <a:pt x="338679" y="196824"/>
                        <a:pt x="340251" y="195373"/>
                        <a:pt x="341703" y="193921"/>
                      </a:cubicBezTo>
                      <a:cubicBezTo>
                        <a:pt x="342307" y="192106"/>
                        <a:pt x="342912" y="190171"/>
                        <a:pt x="343396" y="188356"/>
                      </a:cubicBezTo>
                      <a:cubicBezTo>
                        <a:pt x="343033" y="187630"/>
                        <a:pt x="343396" y="187388"/>
                        <a:pt x="344000" y="187147"/>
                      </a:cubicBezTo>
                      <a:cubicBezTo>
                        <a:pt x="344000" y="185452"/>
                        <a:pt x="344000" y="183880"/>
                        <a:pt x="343759" y="182187"/>
                      </a:cubicBezTo>
                      <a:close/>
                    </a:path>
                  </a:pathLst>
                </a:custGeom>
                <a:grpFill/>
                <a:ln w="0" cap="flat">
                  <a:noFill/>
                  <a:prstDash val="solid"/>
                  <a:miter/>
                </a:ln>
              </p:spPr>
              <p:txBody>
                <a:bodyPr rtlCol="0" anchor="ctr"/>
                <a:lstStyle/>
                <a:p>
                  <a:endParaRPr lang="en-US"/>
                </a:p>
              </p:txBody>
            </p:sp>
          </p:grpSp>
          <p:sp>
            <p:nvSpPr>
              <p:cNvPr id="42" name="Freeform 41">
                <a:extLst>
                  <a:ext uri="{FF2B5EF4-FFF2-40B4-BE49-F238E27FC236}">
                    <a16:creationId xmlns:a16="http://schemas.microsoft.com/office/drawing/2014/main" id="{12BDC426-76D0-27BA-8665-CA627EEFE7CB}"/>
                  </a:ext>
                </a:extLst>
              </p:cNvPr>
              <p:cNvSpPr/>
              <p:nvPr/>
            </p:nvSpPr>
            <p:spPr>
              <a:xfrm>
                <a:off x="6118298" y="5178681"/>
                <a:ext cx="112964" cy="166509"/>
              </a:xfrm>
              <a:custGeom>
                <a:avLst/>
                <a:gdLst>
                  <a:gd name="connsiteX0" fmla="*/ 112796 w 112964"/>
                  <a:gd name="connsiteY0" fmla="*/ 164970 h 166509"/>
                  <a:gd name="connsiteX1" fmla="*/ 16283 w 112964"/>
                  <a:gd name="connsiteY1" fmla="*/ 22583 h 166509"/>
                  <a:gd name="connsiteX2" fmla="*/ 2858 w 112964"/>
                  <a:gd name="connsiteY2" fmla="*/ 2865 h 166509"/>
                  <a:gd name="connsiteX3" fmla="*/ 1043 w 112964"/>
                  <a:gd name="connsiteY3" fmla="*/ 3953 h 166509"/>
                  <a:gd name="connsiteX4" fmla="*/ 97557 w 112964"/>
                  <a:gd name="connsiteY4" fmla="*/ 146339 h 166509"/>
                  <a:gd name="connsiteX5" fmla="*/ 110982 w 112964"/>
                  <a:gd name="connsiteY5" fmla="*/ 166058 h 166509"/>
                  <a:gd name="connsiteX6" fmla="*/ 112796 w 112964"/>
                  <a:gd name="connsiteY6" fmla="*/ 164970 h 166509"/>
                  <a:gd name="connsiteX7" fmla="*/ 112796 w 112964"/>
                  <a:gd name="connsiteY7" fmla="*/ 164970 h 166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964" h="166509">
                    <a:moveTo>
                      <a:pt x="112796" y="164970"/>
                    </a:moveTo>
                    <a:cubicBezTo>
                      <a:pt x="80625" y="117548"/>
                      <a:pt x="48454" y="70126"/>
                      <a:pt x="16283" y="22583"/>
                    </a:cubicBezTo>
                    <a:cubicBezTo>
                      <a:pt x="11807" y="16051"/>
                      <a:pt x="7333" y="9397"/>
                      <a:pt x="2858" y="2865"/>
                    </a:cubicBezTo>
                    <a:cubicBezTo>
                      <a:pt x="-1617" y="-3668"/>
                      <a:pt x="318" y="2865"/>
                      <a:pt x="1043" y="3953"/>
                    </a:cubicBezTo>
                    <a:cubicBezTo>
                      <a:pt x="33215" y="51375"/>
                      <a:pt x="65386" y="98797"/>
                      <a:pt x="97557" y="146339"/>
                    </a:cubicBezTo>
                    <a:cubicBezTo>
                      <a:pt x="102032" y="152872"/>
                      <a:pt x="106507" y="159526"/>
                      <a:pt x="110982" y="166058"/>
                    </a:cubicBezTo>
                    <a:cubicBezTo>
                      <a:pt x="111708" y="167147"/>
                      <a:pt x="113522" y="166058"/>
                      <a:pt x="112796" y="164970"/>
                    </a:cubicBezTo>
                    <a:lnTo>
                      <a:pt x="112796" y="164970"/>
                    </a:lnTo>
                    <a:close/>
                  </a:path>
                </a:pathLst>
              </a:custGeom>
              <a:grpFill/>
              <a:ln w="0"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234B52EA-AF47-E27B-AE28-D996B94C8A8F}"/>
                  </a:ext>
                </a:extLst>
              </p:cNvPr>
              <p:cNvSpPr/>
              <p:nvPr/>
            </p:nvSpPr>
            <p:spPr>
              <a:xfrm>
                <a:off x="5905238" y="5180732"/>
                <a:ext cx="113887" cy="165833"/>
              </a:xfrm>
              <a:custGeom>
                <a:avLst/>
                <a:gdLst>
                  <a:gd name="connsiteX0" fmla="*/ 3539 w 113887"/>
                  <a:gd name="connsiteY0" fmla="*/ 163403 h 165833"/>
                  <a:gd name="connsiteX1" fmla="*/ 100295 w 113887"/>
                  <a:gd name="connsiteY1" fmla="*/ 21259 h 165833"/>
                  <a:gd name="connsiteX2" fmla="*/ 113720 w 113887"/>
                  <a:gd name="connsiteY2" fmla="*/ 1540 h 165833"/>
                  <a:gd name="connsiteX3" fmla="*/ 111905 w 113887"/>
                  <a:gd name="connsiteY3" fmla="*/ 451 h 165833"/>
                  <a:gd name="connsiteX4" fmla="*/ 15150 w 113887"/>
                  <a:gd name="connsiteY4" fmla="*/ 142595 h 165833"/>
                  <a:gd name="connsiteX5" fmla="*/ 1725 w 113887"/>
                  <a:gd name="connsiteY5" fmla="*/ 162314 h 165833"/>
                  <a:gd name="connsiteX6" fmla="*/ 3539 w 113887"/>
                  <a:gd name="connsiteY6" fmla="*/ 163403 h 165833"/>
                  <a:gd name="connsiteX7" fmla="*/ 3539 w 113887"/>
                  <a:gd name="connsiteY7" fmla="*/ 163403 h 165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887" h="165833">
                    <a:moveTo>
                      <a:pt x="3539" y="163403"/>
                    </a:moveTo>
                    <a:cubicBezTo>
                      <a:pt x="35831" y="115981"/>
                      <a:pt x="68002" y="68559"/>
                      <a:pt x="100295" y="21259"/>
                    </a:cubicBezTo>
                    <a:cubicBezTo>
                      <a:pt x="104770" y="14726"/>
                      <a:pt x="109244" y="8073"/>
                      <a:pt x="113720" y="1540"/>
                    </a:cubicBezTo>
                    <a:cubicBezTo>
                      <a:pt x="114445" y="451"/>
                      <a:pt x="112631" y="-638"/>
                      <a:pt x="111905" y="451"/>
                    </a:cubicBezTo>
                    <a:cubicBezTo>
                      <a:pt x="79613" y="47873"/>
                      <a:pt x="47442" y="95294"/>
                      <a:pt x="15150" y="142595"/>
                    </a:cubicBezTo>
                    <a:cubicBezTo>
                      <a:pt x="10674" y="149128"/>
                      <a:pt x="6200" y="155781"/>
                      <a:pt x="1725" y="162314"/>
                    </a:cubicBezTo>
                    <a:cubicBezTo>
                      <a:pt x="-2750" y="168847"/>
                      <a:pt x="2813" y="164491"/>
                      <a:pt x="3539" y="163403"/>
                    </a:cubicBezTo>
                    <a:lnTo>
                      <a:pt x="3539" y="163403"/>
                    </a:lnTo>
                    <a:close/>
                  </a:path>
                </a:pathLst>
              </a:custGeom>
              <a:grpFill/>
              <a:ln w="0"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1F8A08E2-5467-494B-865B-A5440D7D9058}"/>
                  </a:ext>
                </a:extLst>
              </p:cNvPr>
              <p:cNvSpPr/>
              <p:nvPr/>
            </p:nvSpPr>
            <p:spPr>
              <a:xfrm>
                <a:off x="5772351" y="5318470"/>
                <a:ext cx="143451" cy="42337"/>
              </a:xfrm>
              <a:custGeom>
                <a:avLst/>
                <a:gdLst>
                  <a:gd name="connsiteX0" fmla="*/ 38339 w 143451"/>
                  <a:gd name="connsiteY0" fmla="*/ 26996 h 42337"/>
                  <a:gd name="connsiteX1" fmla="*/ 42089 w 143451"/>
                  <a:gd name="connsiteY1" fmla="*/ 26996 h 42337"/>
                  <a:gd name="connsiteX2" fmla="*/ 66761 w 143451"/>
                  <a:gd name="connsiteY2" fmla="*/ 31593 h 42337"/>
                  <a:gd name="connsiteX3" fmla="*/ 111995 w 143451"/>
                  <a:gd name="connsiteY3" fmla="*/ 39940 h 42337"/>
                  <a:gd name="connsiteX4" fmla="*/ 112963 w 143451"/>
                  <a:gd name="connsiteY4" fmla="*/ 40061 h 42337"/>
                  <a:gd name="connsiteX5" fmla="*/ 112963 w 143451"/>
                  <a:gd name="connsiteY5" fmla="*/ 40061 h 42337"/>
                  <a:gd name="connsiteX6" fmla="*/ 118889 w 143451"/>
                  <a:gd name="connsiteY6" fmla="*/ 40908 h 42337"/>
                  <a:gd name="connsiteX7" fmla="*/ 121187 w 143451"/>
                  <a:gd name="connsiteY7" fmla="*/ 41149 h 42337"/>
                  <a:gd name="connsiteX8" fmla="*/ 124573 w 143451"/>
                  <a:gd name="connsiteY8" fmla="*/ 41633 h 42337"/>
                  <a:gd name="connsiteX9" fmla="*/ 126508 w 143451"/>
                  <a:gd name="connsiteY9" fmla="*/ 41633 h 42337"/>
                  <a:gd name="connsiteX10" fmla="*/ 129290 w 143451"/>
                  <a:gd name="connsiteY10" fmla="*/ 41875 h 42337"/>
                  <a:gd name="connsiteX11" fmla="*/ 130500 w 143451"/>
                  <a:gd name="connsiteY11" fmla="*/ 41996 h 42337"/>
                  <a:gd name="connsiteX12" fmla="*/ 132556 w 143451"/>
                  <a:gd name="connsiteY12" fmla="*/ 42238 h 42337"/>
                  <a:gd name="connsiteX13" fmla="*/ 140659 w 143451"/>
                  <a:gd name="connsiteY13" fmla="*/ 39456 h 42337"/>
                  <a:gd name="connsiteX14" fmla="*/ 141868 w 143451"/>
                  <a:gd name="connsiteY14" fmla="*/ 38125 h 42337"/>
                  <a:gd name="connsiteX15" fmla="*/ 141263 w 143451"/>
                  <a:gd name="connsiteY15" fmla="*/ 37520 h 42337"/>
                  <a:gd name="connsiteX16" fmla="*/ 143441 w 143451"/>
                  <a:gd name="connsiteY16" fmla="*/ 31471 h 42337"/>
                  <a:gd name="connsiteX17" fmla="*/ 140175 w 143451"/>
                  <a:gd name="connsiteY17" fmla="*/ 24455 h 42337"/>
                  <a:gd name="connsiteX18" fmla="*/ 133039 w 143451"/>
                  <a:gd name="connsiteY18" fmla="*/ 20584 h 42337"/>
                  <a:gd name="connsiteX19" fmla="*/ 120219 w 143451"/>
                  <a:gd name="connsiteY19" fmla="*/ 18407 h 42337"/>
                  <a:gd name="connsiteX20" fmla="*/ 119131 w 143451"/>
                  <a:gd name="connsiteY20" fmla="*/ 18285 h 42337"/>
                  <a:gd name="connsiteX21" fmla="*/ 117921 w 143451"/>
                  <a:gd name="connsiteY21" fmla="*/ 17197 h 42337"/>
                  <a:gd name="connsiteX22" fmla="*/ 117921 w 143451"/>
                  <a:gd name="connsiteY22" fmla="*/ 17559 h 42337"/>
                  <a:gd name="connsiteX23" fmla="*/ 117316 w 143451"/>
                  <a:gd name="connsiteY23" fmla="*/ 18043 h 42337"/>
                  <a:gd name="connsiteX24" fmla="*/ 108246 w 143451"/>
                  <a:gd name="connsiteY24" fmla="*/ 16713 h 42337"/>
                  <a:gd name="connsiteX25" fmla="*/ 108246 w 143451"/>
                  <a:gd name="connsiteY25" fmla="*/ 16713 h 42337"/>
                  <a:gd name="connsiteX26" fmla="*/ 105706 w 143451"/>
                  <a:gd name="connsiteY26" fmla="*/ 16108 h 42337"/>
                  <a:gd name="connsiteX27" fmla="*/ 78251 w 143451"/>
                  <a:gd name="connsiteY27" fmla="*/ 11027 h 42337"/>
                  <a:gd name="connsiteX28" fmla="*/ 44629 w 143451"/>
                  <a:gd name="connsiteY28" fmla="*/ 4373 h 42337"/>
                  <a:gd name="connsiteX29" fmla="*/ 30115 w 143451"/>
                  <a:gd name="connsiteY29" fmla="*/ 1591 h 42337"/>
                  <a:gd name="connsiteX30" fmla="*/ 10401 w 143451"/>
                  <a:gd name="connsiteY30" fmla="*/ 139 h 42337"/>
                  <a:gd name="connsiteX31" fmla="*/ 1693 w 143451"/>
                  <a:gd name="connsiteY31" fmla="*/ 1107 h 42337"/>
                  <a:gd name="connsiteX32" fmla="*/ 0 w 143451"/>
                  <a:gd name="connsiteY32" fmla="*/ 1712 h 4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3451" h="42337">
                    <a:moveTo>
                      <a:pt x="38339" y="26996"/>
                    </a:moveTo>
                    <a:cubicBezTo>
                      <a:pt x="39549" y="26391"/>
                      <a:pt x="40879" y="26632"/>
                      <a:pt x="42089" y="26996"/>
                    </a:cubicBezTo>
                    <a:cubicBezTo>
                      <a:pt x="50313" y="28568"/>
                      <a:pt x="58537" y="30020"/>
                      <a:pt x="66761" y="31593"/>
                    </a:cubicBezTo>
                    <a:cubicBezTo>
                      <a:pt x="81880" y="34375"/>
                      <a:pt x="96877" y="37157"/>
                      <a:pt x="111995" y="39940"/>
                    </a:cubicBezTo>
                    <a:cubicBezTo>
                      <a:pt x="112358" y="39940"/>
                      <a:pt x="112600" y="39940"/>
                      <a:pt x="112963" y="40061"/>
                    </a:cubicBezTo>
                    <a:cubicBezTo>
                      <a:pt x="112963" y="40061"/>
                      <a:pt x="112963" y="40061"/>
                      <a:pt x="112963" y="40061"/>
                    </a:cubicBezTo>
                    <a:cubicBezTo>
                      <a:pt x="114898" y="40303"/>
                      <a:pt x="116954" y="40666"/>
                      <a:pt x="118889" y="40908"/>
                    </a:cubicBezTo>
                    <a:cubicBezTo>
                      <a:pt x="119614" y="40908"/>
                      <a:pt x="120461" y="40908"/>
                      <a:pt x="121187" y="41149"/>
                    </a:cubicBezTo>
                    <a:cubicBezTo>
                      <a:pt x="122275" y="41270"/>
                      <a:pt x="123364" y="41513"/>
                      <a:pt x="124573" y="41633"/>
                    </a:cubicBezTo>
                    <a:cubicBezTo>
                      <a:pt x="125178" y="41633"/>
                      <a:pt x="125904" y="41633"/>
                      <a:pt x="126508" y="41633"/>
                    </a:cubicBezTo>
                    <a:cubicBezTo>
                      <a:pt x="127476" y="41633"/>
                      <a:pt x="128443" y="41754"/>
                      <a:pt x="129290" y="41875"/>
                    </a:cubicBezTo>
                    <a:cubicBezTo>
                      <a:pt x="129653" y="41875"/>
                      <a:pt x="130137" y="41996"/>
                      <a:pt x="130500" y="41996"/>
                    </a:cubicBezTo>
                    <a:cubicBezTo>
                      <a:pt x="131225" y="41996"/>
                      <a:pt x="131951" y="41996"/>
                      <a:pt x="132556" y="42238"/>
                    </a:cubicBezTo>
                    <a:cubicBezTo>
                      <a:pt x="135700" y="42722"/>
                      <a:pt x="138361" y="41392"/>
                      <a:pt x="140659" y="39456"/>
                    </a:cubicBezTo>
                    <a:cubicBezTo>
                      <a:pt x="141143" y="39093"/>
                      <a:pt x="141505" y="38609"/>
                      <a:pt x="141868" y="38125"/>
                    </a:cubicBezTo>
                    <a:lnTo>
                      <a:pt x="141263" y="37520"/>
                    </a:lnTo>
                    <a:cubicBezTo>
                      <a:pt x="142715" y="35827"/>
                      <a:pt x="143561" y="33891"/>
                      <a:pt x="143441" y="31471"/>
                    </a:cubicBezTo>
                    <a:cubicBezTo>
                      <a:pt x="143199" y="28689"/>
                      <a:pt x="142231" y="26391"/>
                      <a:pt x="140175" y="24455"/>
                    </a:cubicBezTo>
                    <a:cubicBezTo>
                      <a:pt x="138119" y="22519"/>
                      <a:pt x="135700" y="21310"/>
                      <a:pt x="133039" y="20584"/>
                    </a:cubicBezTo>
                    <a:cubicBezTo>
                      <a:pt x="128806" y="19374"/>
                      <a:pt x="124573" y="19011"/>
                      <a:pt x="120219" y="18407"/>
                    </a:cubicBezTo>
                    <a:cubicBezTo>
                      <a:pt x="119856" y="18407"/>
                      <a:pt x="119493" y="18407"/>
                      <a:pt x="119131" y="18285"/>
                    </a:cubicBezTo>
                    <a:lnTo>
                      <a:pt x="117921" y="17197"/>
                    </a:lnTo>
                    <a:cubicBezTo>
                      <a:pt x="117921" y="17318"/>
                      <a:pt x="117921" y="17438"/>
                      <a:pt x="117921" y="17559"/>
                    </a:cubicBezTo>
                    <a:cubicBezTo>
                      <a:pt x="117679" y="17802"/>
                      <a:pt x="117558" y="17802"/>
                      <a:pt x="117316" y="18043"/>
                    </a:cubicBezTo>
                    <a:cubicBezTo>
                      <a:pt x="114293" y="17681"/>
                      <a:pt x="111269" y="17197"/>
                      <a:pt x="108246" y="16713"/>
                    </a:cubicBezTo>
                    <a:lnTo>
                      <a:pt x="108246" y="16713"/>
                    </a:lnTo>
                    <a:cubicBezTo>
                      <a:pt x="107399" y="16471"/>
                      <a:pt x="106552" y="16350"/>
                      <a:pt x="105706" y="16108"/>
                    </a:cubicBezTo>
                    <a:cubicBezTo>
                      <a:pt x="96514" y="14414"/>
                      <a:pt x="87443" y="12842"/>
                      <a:pt x="78251" y="11027"/>
                    </a:cubicBezTo>
                    <a:cubicBezTo>
                      <a:pt x="67003" y="8850"/>
                      <a:pt x="55876" y="6551"/>
                      <a:pt x="44629" y="4373"/>
                    </a:cubicBezTo>
                    <a:cubicBezTo>
                      <a:pt x="39791" y="3406"/>
                      <a:pt x="34953" y="2438"/>
                      <a:pt x="30115" y="1591"/>
                    </a:cubicBezTo>
                    <a:cubicBezTo>
                      <a:pt x="23584" y="502"/>
                      <a:pt x="17053" y="-344"/>
                      <a:pt x="10401" y="139"/>
                    </a:cubicBezTo>
                    <a:cubicBezTo>
                      <a:pt x="7499" y="382"/>
                      <a:pt x="4596" y="744"/>
                      <a:pt x="1693" y="1107"/>
                    </a:cubicBezTo>
                    <a:cubicBezTo>
                      <a:pt x="1088" y="1349"/>
                      <a:pt x="605" y="1591"/>
                      <a:pt x="0" y="1712"/>
                    </a:cubicBezTo>
                  </a:path>
                </a:pathLst>
              </a:custGeom>
              <a:grpFill/>
              <a:ln w="0" cap="flat">
                <a:noFill/>
                <a:prstDash val="solid"/>
                <a:miter/>
              </a:ln>
            </p:spPr>
            <p:txBody>
              <a:bodyPr rtlCol="0" anchor="ctr"/>
              <a:lstStyle/>
              <a:p>
                <a:endParaRPr lang="en-US"/>
              </a:p>
            </p:txBody>
          </p:sp>
        </p:grpSp>
        <p:grpSp>
          <p:nvGrpSpPr>
            <p:cNvPr id="32" name="Graphic 10">
              <a:extLst>
                <a:ext uri="{FF2B5EF4-FFF2-40B4-BE49-F238E27FC236}">
                  <a16:creationId xmlns:a16="http://schemas.microsoft.com/office/drawing/2014/main" id="{A5F6F36A-27AF-FAD9-3046-721F5613CF00}"/>
                </a:ext>
              </a:extLst>
            </p:cNvPr>
            <p:cNvGrpSpPr/>
            <p:nvPr/>
          </p:nvGrpSpPr>
          <p:grpSpPr>
            <a:xfrm>
              <a:off x="6615687" y="5133568"/>
              <a:ext cx="269367" cy="473525"/>
              <a:chOff x="6615687" y="5133568"/>
              <a:chExt cx="269367" cy="473525"/>
            </a:xfrm>
            <a:grpFill/>
          </p:grpSpPr>
          <p:sp>
            <p:nvSpPr>
              <p:cNvPr id="37" name="Freeform 36">
                <a:extLst>
                  <a:ext uri="{FF2B5EF4-FFF2-40B4-BE49-F238E27FC236}">
                    <a16:creationId xmlns:a16="http://schemas.microsoft.com/office/drawing/2014/main" id="{D99102E2-D45A-5C7B-30D0-B592052A3617}"/>
                  </a:ext>
                </a:extLst>
              </p:cNvPr>
              <p:cNvSpPr/>
              <p:nvPr/>
            </p:nvSpPr>
            <p:spPr>
              <a:xfrm>
                <a:off x="6713721" y="5133568"/>
                <a:ext cx="78482" cy="78705"/>
              </a:xfrm>
              <a:custGeom>
                <a:avLst/>
                <a:gdLst>
                  <a:gd name="connsiteX0" fmla="*/ 5386 w 78482"/>
                  <a:gd name="connsiteY0" fmla="*/ 60680 h 78705"/>
                  <a:gd name="connsiteX1" fmla="*/ 36831 w 78482"/>
                  <a:gd name="connsiteY1" fmla="*/ 78463 h 78705"/>
                  <a:gd name="connsiteX2" fmla="*/ 38162 w 78482"/>
                  <a:gd name="connsiteY2" fmla="*/ 78463 h 78705"/>
                  <a:gd name="connsiteX3" fmla="*/ 38162 w 78482"/>
                  <a:gd name="connsiteY3" fmla="*/ 78705 h 78705"/>
                  <a:gd name="connsiteX4" fmla="*/ 47595 w 78482"/>
                  <a:gd name="connsiteY4" fmla="*/ 77616 h 78705"/>
                  <a:gd name="connsiteX5" fmla="*/ 65253 w 78482"/>
                  <a:gd name="connsiteY5" fmla="*/ 69269 h 78705"/>
                  <a:gd name="connsiteX6" fmla="*/ 77348 w 78482"/>
                  <a:gd name="connsiteY6" fmla="*/ 48098 h 78705"/>
                  <a:gd name="connsiteX7" fmla="*/ 77348 w 78482"/>
                  <a:gd name="connsiteY7" fmla="*/ 30678 h 78705"/>
                  <a:gd name="connsiteX8" fmla="*/ 68761 w 78482"/>
                  <a:gd name="connsiteY8" fmla="*/ 13984 h 78705"/>
                  <a:gd name="connsiteX9" fmla="*/ 48442 w 78482"/>
                  <a:gd name="connsiteY9" fmla="*/ 1282 h 78705"/>
                  <a:gd name="connsiteX10" fmla="*/ 32840 w 78482"/>
                  <a:gd name="connsiteY10" fmla="*/ 314 h 78705"/>
                  <a:gd name="connsiteX11" fmla="*/ 11070 w 78482"/>
                  <a:gd name="connsiteY11" fmla="*/ 11322 h 78705"/>
                  <a:gd name="connsiteX12" fmla="*/ 1274 w 78482"/>
                  <a:gd name="connsiteY12" fmla="*/ 28380 h 78705"/>
                  <a:gd name="connsiteX13" fmla="*/ 669 w 78482"/>
                  <a:gd name="connsiteY13" fmla="*/ 31042 h 78705"/>
                  <a:gd name="connsiteX14" fmla="*/ 427 w 78482"/>
                  <a:gd name="connsiteY14" fmla="*/ 45316 h 78705"/>
                  <a:gd name="connsiteX15" fmla="*/ 5628 w 78482"/>
                  <a:gd name="connsiteY15" fmla="*/ 60559 h 7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8482" h="78705">
                    <a:moveTo>
                      <a:pt x="5386" y="60680"/>
                    </a:moveTo>
                    <a:cubicBezTo>
                      <a:pt x="12642" y="72293"/>
                      <a:pt x="23044" y="78463"/>
                      <a:pt x="36831" y="78463"/>
                    </a:cubicBezTo>
                    <a:cubicBezTo>
                      <a:pt x="37315" y="78463"/>
                      <a:pt x="37678" y="78463"/>
                      <a:pt x="38162" y="78463"/>
                    </a:cubicBezTo>
                    <a:cubicBezTo>
                      <a:pt x="38162" y="78463"/>
                      <a:pt x="38162" y="78705"/>
                      <a:pt x="38162" y="78705"/>
                    </a:cubicBezTo>
                    <a:cubicBezTo>
                      <a:pt x="41306" y="78342"/>
                      <a:pt x="44451" y="78100"/>
                      <a:pt x="47595" y="77616"/>
                    </a:cubicBezTo>
                    <a:cubicBezTo>
                      <a:pt x="54368" y="76648"/>
                      <a:pt x="60174" y="73624"/>
                      <a:pt x="65253" y="69269"/>
                    </a:cubicBezTo>
                    <a:cubicBezTo>
                      <a:pt x="71784" y="63583"/>
                      <a:pt x="75171" y="56204"/>
                      <a:pt x="77348" y="48098"/>
                    </a:cubicBezTo>
                    <a:cubicBezTo>
                      <a:pt x="78799" y="42292"/>
                      <a:pt x="78920" y="36485"/>
                      <a:pt x="77348" y="30678"/>
                    </a:cubicBezTo>
                    <a:cubicBezTo>
                      <a:pt x="75655" y="24508"/>
                      <a:pt x="72752" y="18823"/>
                      <a:pt x="68761" y="13984"/>
                    </a:cubicBezTo>
                    <a:cubicBezTo>
                      <a:pt x="63439" y="7452"/>
                      <a:pt x="56545" y="3338"/>
                      <a:pt x="48442" y="1282"/>
                    </a:cubicBezTo>
                    <a:cubicBezTo>
                      <a:pt x="43362" y="-49"/>
                      <a:pt x="38162" y="-291"/>
                      <a:pt x="32840" y="314"/>
                    </a:cubicBezTo>
                    <a:cubicBezTo>
                      <a:pt x="24253" y="1403"/>
                      <a:pt x="17480" y="6121"/>
                      <a:pt x="11070" y="11322"/>
                    </a:cubicBezTo>
                    <a:cubicBezTo>
                      <a:pt x="6837" y="16525"/>
                      <a:pt x="3571" y="22210"/>
                      <a:pt x="1274" y="28380"/>
                    </a:cubicBezTo>
                    <a:cubicBezTo>
                      <a:pt x="911" y="29227"/>
                      <a:pt x="790" y="30073"/>
                      <a:pt x="669" y="31042"/>
                    </a:cubicBezTo>
                    <a:cubicBezTo>
                      <a:pt x="-420" y="35759"/>
                      <a:pt x="64" y="40598"/>
                      <a:pt x="427" y="45316"/>
                    </a:cubicBezTo>
                    <a:cubicBezTo>
                      <a:pt x="790" y="50881"/>
                      <a:pt x="2725" y="55962"/>
                      <a:pt x="5628" y="60559"/>
                    </a:cubicBezTo>
                    <a:close/>
                  </a:path>
                </a:pathLst>
              </a:custGeom>
              <a:grpFill/>
              <a:ln w="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2248C660-C5A6-7A60-2E43-512F64221EF6}"/>
                  </a:ext>
                </a:extLst>
              </p:cNvPr>
              <p:cNvSpPr/>
              <p:nvPr/>
            </p:nvSpPr>
            <p:spPr>
              <a:xfrm>
                <a:off x="6615687" y="5225467"/>
                <a:ext cx="269367" cy="381627"/>
              </a:xfrm>
              <a:custGeom>
                <a:avLst/>
                <a:gdLst>
                  <a:gd name="connsiteX0" fmla="*/ 266937 w 269367"/>
                  <a:gd name="connsiteY0" fmla="*/ 153871 h 381627"/>
                  <a:gd name="connsiteX1" fmla="*/ 258350 w 269367"/>
                  <a:gd name="connsiteY1" fmla="*/ 139717 h 381627"/>
                  <a:gd name="connsiteX2" fmla="*/ 257624 w 269367"/>
                  <a:gd name="connsiteY2" fmla="*/ 138629 h 381627"/>
                  <a:gd name="connsiteX3" fmla="*/ 257624 w 269367"/>
                  <a:gd name="connsiteY3" fmla="*/ 136451 h 381627"/>
                  <a:gd name="connsiteX4" fmla="*/ 257261 w 269367"/>
                  <a:gd name="connsiteY4" fmla="*/ 136935 h 381627"/>
                  <a:gd name="connsiteX5" fmla="*/ 256294 w 269367"/>
                  <a:gd name="connsiteY5" fmla="*/ 136693 h 381627"/>
                  <a:gd name="connsiteX6" fmla="*/ 250004 w 269367"/>
                  <a:gd name="connsiteY6" fmla="*/ 126894 h 381627"/>
                  <a:gd name="connsiteX7" fmla="*/ 250004 w 269367"/>
                  <a:gd name="connsiteY7" fmla="*/ 126894 h 381627"/>
                  <a:gd name="connsiteX8" fmla="*/ 248311 w 269367"/>
                  <a:gd name="connsiteY8" fmla="*/ 123870 h 381627"/>
                  <a:gd name="connsiteX9" fmla="*/ 230169 w 269367"/>
                  <a:gd name="connsiteY9" fmla="*/ 93142 h 381627"/>
                  <a:gd name="connsiteX10" fmla="*/ 208399 w 269367"/>
                  <a:gd name="connsiteY10" fmla="*/ 55278 h 381627"/>
                  <a:gd name="connsiteX11" fmla="*/ 198845 w 269367"/>
                  <a:gd name="connsiteY11" fmla="*/ 38946 h 381627"/>
                  <a:gd name="connsiteX12" fmla="*/ 183727 w 269367"/>
                  <a:gd name="connsiteY12" fmla="*/ 18744 h 381627"/>
                  <a:gd name="connsiteX13" fmla="*/ 175502 w 269367"/>
                  <a:gd name="connsiteY13" fmla="*/ 11122 h 381627"/>
                  <a:gd name="connsiteX14" fmla="*/ 173567 w 269367"/>
                  <a:gd name="connsiteY14" fmla="*/ 10033 h 381627"/>
                  <a:gd name="connsiteX15" fmla="*/ 159296 w 269367"/>
                  <a:gd name="connsiteY15" fmla="*/ 3380 h 381627"/>
                  <a:gd name="connsiteX16" fmla="*/ 126278 w 269367"/>
                  <a:gd name="connsiteY16" fmla="*/ 598 h 381627"/>
                  <a:gd name="connsiteX17" fmla="*/ 111160 w 269367"/>
                  <a:gd name="connsiteY17" fmla="*/ 2896 h 381627"/>
                  <a:gd name="connsiteX18" fmla="*/ 109225 w 269367"/>
                  <a:gd name="connsiteY18" fmla="*/ 3864 h 381627"/>
                  <a:gd name="connsiteX19" fmla="*/ 97493 w 269367"/>
                  <a:gd name="connsiteY19" fmla="*/ 9549 h 381627"/>
                  <a:gd name="connsiteX20" fmla="*/ 76811 w 269367"/>
                  <a:gd name="connsiteY20" fmla="*/ 30115 h 381627"/>
                  <a:gd name="connsiteX21" fmla="*/ 52985 w 269367"/>
                  <a:gd name="connsiteY21" fmla="*/ 68343 h 381627"/>
                  <a:gd name="connsiteX22" fmla="*/ 40165 w 269367"/>
                  <a:gd name="connsiteY22" fmla="*/ 90118 h 381627"/>
                  <a:gd name="connsiteX23" fmla="*/ 29522 w 269367"/>
                  <a:gd name="connsiteY23" fmla="*/ 108385 h 381627"/>
                  <a:gd name="connsiteX24" fmla="*/ 22023 w 269367"/>
                  <a:gd name="connsiteY24" fmla="*/ 121209 h 381627"/>
                  <a:gd name="connsiteX25" fmla="*/ 12953 w 269367"/>
                  <a:gd name="connsiteY25" fmla="*/ 135483 h 381627"/>
                  <a:gd name="connsiteX26" fmla="*/ 11985 w 269367"/>
                  <a:gd name="connsiteY26" fmla="*/ 135725 h 381627"/>
                  <a:gd name="connsiteX27" fmla="*/ 11622 w 269367"/>
                  <a:gd name="connsiteY27" fmla="*/ 135241 h 381627"/>
                  <a:gd name="connsiteX28" fmla="*/ 11622 w 269367"/>
                  <a:gd name="connsiteY28" fmla="*/ 137419 h 381627"/>
                  <a:gd name="connsiteX29" fmla="*/ 10896 w 269367"/>
                  <a:gd name="connsiteY29" fmla="*/ 138508 h 381627"/>
                  <a:gd name="connsiteX30" fmla="*/ 2309 w 269367"/>
                  <a:gd name="connsiteY30" fmla="*/ 152662 h 381627"/>
                  <a:gd name="connsiteX31" fmla="*/ 11 w 269367"/>
                  <a:gd name="connsiteY31" fmla="*/ 162823 h 381627"/>
                  <a:gd name="connsiteX32" fmla="*/ 4003 w 269367"/>
                  <a:gd name="connsiteY32" fmla="*/ 171896 h 381627"/>
                  <a:gd name="connsiteX33" fmla="*/ 11622 w 269367"/>
                  <a:gd name="connsiteY33" fmla="*/ 174800 h 381627"/>
                  <a:gd name="connsiteX34" fmla="*/ 11622 w 269367"/>
                  <a:gd name="connsiteY34" fmla="*/ 175888 h 381627"/>
                  <a:gd name="connsiteX35" fmla="*/ 13920 w 269367"/>
                  <a:gd name="connsiteY35" fmla="*/ 175888 h 381627"/>
                  <a:gd name="connsiteX36" fmla="*/ 23475 w 269367"/>
                  <a:gd name="connsiteY36" fmla="*/ 170445 h 381627"/>
                  <a:gd name="connsiteX37" fmla="*/ 25047 w 269367"/>
                  <a:gd name="connsiteY37" fmla="*/ 168267 h 381627"/>
                  <a:gd name="connsiteX38" fmla="*/ 25894 w 269367"/>
                  <a:gd name="connsiteY38" fmla="*/ 166936 h 381627"/>
                  <a:gd name="connsiteX39" fmla="*/ 33876 w 269367"/>
                  <a:gd name="connsiteY39" fmla="*/ 156170 h 381627"/>
                  <a:gd name="connsiteX40" fmla="*/ 38109 w 269367"/>
                  <a:gd name="connsiteY40" fmla="*/ 149758 h 381627"/>
                  <a:gd name="connsiteX41" fmla="*/ 37867 w 269367"/>
                  <a:gd name="connsiteY41" fmla="*/ 148428 h 381627"/>
                  <a:gd name="connsiteX42" fmla="*/ 41012 w 269367"/>
                  <a:gd name="connsiteY42" fmla="*/ 143589 h 381627"/>
                  <a:gd name="connsiteX43" fmla="*/ 66894 w 269367"/>
                  <a:gd name="connsiteY43" fmla="*/ 100643 h 381627"/>
                  <a:gd name="connsiteX44" fmla="*/ 82738 w 269367"/>
                  <a:gd name="connsiteY44" fmla="*/ 73303 h 381627"/>
                  <a:gd name="connsiteX45" fmla="*/ 84673 w 269367"/>
                  <a:gd name="connsiteY45" fmla="*/ 70279 h 381627"/>
                  <a:gd name="connsiteX46" fmla="*/ 93018 w 269367"/>
                  <a:gd name="connsiteY46" fmla="*/ 68705 h 381627"/>
                  <a:gd name="connsiteX47" fmla="*/ 96767 w 269367"/>
                  <a:gd name="connsiteY47" fmla="*/ 71488 h 381627"/>
                  <a:gd name="connsiteX48" fmla="*/ 96767 w 269367"/>
                  <a:gd name="connsiteY48" fmla="*/ 73061 h 381627"/>
                  <a:gd name="connsiteX49" fmla="*/ 95437 w 269367"/>
                  <a:gd name="connsiteY49" fmla="*/ 76811 h 381627"/>
                  <a:gd name="connsiteX50" fmla="*/ 90962 w 269367"/>
                  <a:gd name="connsiteY50" fmla="*/ 87215 h 381627"/>
                  <a:gd name="connsiteX51" fmla="*/ 79835 w 269367"/>
                  <a:gd name="connsiteY51" fmla="*/ 118668 h 381627"/>
                  <a:gd name="connsiteX52" fmla="*/ 69918 w 269367"/>
                  <a:gd name="connsiteY52" fmla="*/ 148669 h 381627"/>
                  <a:gd name="connsiteX53" fmla="*/ 54679 w 269367"/>
                  <a:gd name="connsiteY53" fmla="*/ 194034 h 381627"/>
                  <a:gd name="connsiteX54" fmla="*/ 39923 w 269367"/>
                  <a:gd name="connsiteY54" fmla="*/ 238553 h 381627"/>
                  <a:gd name="connsiteX55" fmla="*/ 37383 w 269367"/>
                  <a:gd name="connsiteY55" fmla="*/ 246295 h 381627"/>
                  <a:gd name="connsiteX56" fmla="*/ 37383 w 269367"/>
                  <a:gd name="connsiteY56" fmla="*/ 250166 h 381627"/>
                  <a:gd name="connsiteX57" fmla="*/ 38230 w 269367"/>
                  <a:gd name="connsiteY57" fmla="*/ 250408 h 381627"/>
                  <a:gd name="connsiteX58" fmla="*/ 92897 w 269367"/>
                  <a:gd name="connsiteY58" fmla="*/ 250408 h 381627"/>
                  <a:gd name="connsiteX59" fmla="*/ 98219 w 269367"/>
                  <a:gd name="connsiteY59" fmla="*/ 250892 h 381627"/>
                  <a:gd name="connsiteX60" fmla="*/ 98944 w 269367"/>
                  <a:gd name="connsiteY60" fmla="*/ 257183 h 381627"/>
                  <a:gd name="connsiteX61" fmla="*/ 98702 w 269367"/>
                  <a:gd name="connsiteY61" fmla="*/ 265772 h 381627"/>
                  <a:gd name="connsiteX62" fmla="*/ 98461 w 269367"/>
                  <a:gd name="connsiteY62" fmla="*/ 362551 h 381627"/>
                  <a:gd name="connsiteX63" fmla="*/ 101363 w 269367"/>
                  <a:gd name="connsiteY63" fmla="*/ 375132 h 381627"/>
                  <a:gd name="connsiteX64" fmla="*/ 102089 w 269367"/>
                  <a:gd name="connsiteY64" fmla="*/ 375979 h 381627"/>
                  <a:gd name="connsiteX65" fmla="*/ 102936 w 269367"/>
                  <a:gd name="connsiteY65" fmla="*/ 376947 h 381627"/>
                  <a:gd name="connsiteX66" fmla="*/ 103903 w 269367"/>
                  <a:gd name="connsiteY66" fmla="*/ 377914 h 381627"/>
                  <a:gd name="connsiteX67" fmla="*/ 105838 w 269367"/>
                  <a:gd name="connsiteY67" fmla="*/ 379608 h 381627"/>
                  <a:gd name="connsiteX68" fmla="*/ 105838 w 269367"/>
                  <a:gd name="connsiteY68" fmla="*/ 379608 h 381627"/>
                  <a:gd name="connsiteX69" fmla="*/ 115393 w 269367"/>
                  <a:gd name="connsiteY69" fmla="*/ 381544 h 381627"/>
                  <a:gd name="connsiteX70" fmla="*/ 129301 w 269367"/>
                  <a:gd name="connsiteY70" fmla="*/ 366906 h 381627"/>
                  <a:gd name="connsiteX71" fmla="*/ 129301 w 269367"/>
                  <a:gd name="connsiteY71" fmla="*/ 358317 h 381627"/>
                  <a:gd name="connsiteX72" fmla="*/ 129181 w 269367"/>
                  <a:gd name="connsiteY72" fmla="*/ 252223 h 381627"/>
                  <a:gd name="connsiteX73" fmla="*/ 129301 w 269367"/>
                  <a:gd name="connsiteY73" fmla="*/ 250650 h 381627"/>
                  <a:gd name="connsiteX74" fmla="*/ 130269 w 269367"/>
                  <a:gd name="connsiteY74" fmla="*/ 250287 h 381627"/>
                  <a:gd name="connsiteX75" fmla="*/ 138372 w 269367"/>
                  <a:gd name="connsiteY75" fmla="*/ 250529 h 381627"/>
                  <a:gd name="connsiteX76" fmla="*/ 140186 w 269367"/>
                  <a:gd name="connsiteY76" fmla="*/ 250529 h 381627"/>
                  <a:gd name="connsiteX77" fmla="*/ 142726 w 269367"/>
                  <a:gd name="connsiteY77" fmla="*/ 252949 h 381627"/>
                  <a:gd name="connsiteX78" fmla="*/ 142847 w 269367"/>
                  <a:gd name="connsiteY78" fmla="*/ 256941 h 381627"/>
                  <a:gd name="connsiteX79" fmla="*/ 142847 w 269367"/>
                  <a:gd name="connsiteY79" fmla="*/ 359768 h 381627"/>
                  <a:gd name="connsiteX80" fmla="*/ 143694 w 269367"/>
                  <a:gd name="connsiteY80" fmla="*/ 371382 h 381627"/>
                  <a:gd name="connsiteX81" fmla="*/ 148411 w 269367"/>
                  <a:gd name="connsiteY81" fmla="*/ 379003 h 381627"/>
                  <a:gd name="connsiteX82" fmla="*/ 154821 w 269367"/>
                  <a:gd name="connsiteY82" fmla="*/ 381181 h 381627"/>
                  <a:gd name="connsiteX83" fmla="*/ 168125 w 269367"/>
                  <a:gd name="connsiteY83" fmla="*/ 376826 h 381627"/>
                  <a:gd name="connsiteX84" fmla="*/ 172721 w 269367"/>
                  <a:gd name="connsiteY84" fmla="*/ 365938 h 381627"/>
                  <a:gd name="connsiteX85" fmla="*/ 172721 w 269367"/>
                  <a:gd name="connsiteY85" fmla="*/ 357833 h 381627"/>
                  <a:gd name="connsiteX86" fmla="*/ 171995 w 269367"/>
                  <a:gd name="connsiteY86" fmla="*/ 252586 h 381627"/>
                  <a:gd name="connsiteX87" fmla="*/ 171995 w 269367"/>
                  <a:gd name="connsiteY87" fmla="*/ 250529 h 381627"/>
                  <a:gd name="connsiteX88" fmla="*/ 174172 w 269367"/>
                  <a:gd name="connsiteY88" fmla="*/ 250166 h 381627"/>
                  <a:gd name="connsiteX89" fmla="*/ 227992 w 269367"/>
                  <a:gd name="connsiteY89" fmla="*/ 250046 h 381627"/>
                  <a:gd name="connsiteX90" fmla="*/ 228839 w 269367"/>
                  <a:gd name="connsiteY90" fmla="*/ 250166 h 381627"/>
                  <a:gd name="connsiteX91" fmla="*/ 229807 w 269367"/>
                  <a:gd name="connsiteY91" fmla="*/ 248351 h 381627"/>
                  <a:gd name="connsiteX92" fmla="*/ 225211 w 269367"/>
                  <a:gd name="connsiteY92" fmla="*/ 232746 h 381627"/>
                  <a:gd name="connsiteX93" fmla="*/ 208762 w 269367"/>
                  <a:gd name="connsiteY93" fmla="*/ 180244 h 381627"/>
                  <a:gd name="connsiteX94" fmla="*/ 195095 w 269367"/>
                  <a:gd name="connsiteY94" fmla="*/ 136814 h 381627"/>
                  <a:gd name="connsiteX95" fmla="*/ 189774 w 269367"/>
                  <a:gd name="connsiteY95" fmla="*/ 120966 h 381627"/>
                  <a:gd name="connsiteX96" fmla="*/ 180945 w 269367"/>
                  <a:gd name="connsiteY96" fmla="*/ 93989 h 381627"/>
                  <a:gd name="connsiteX97" fmla="*/ 173688 w 269367"/>
                  <a:gd name="connsiteY97" fmla="*/ 75480 h 381627"/>
                  <a:gd name="connsiteX98" fmla="*/ 172963 w 269367"/>
                  <a:gd name="connsiteY98" fmla="*/ 69915 h 381627"/>
                  <a:gd name="connsiteX99" fmla="*/ 181066 w 269367"/>
                  <a:gd name="connsiteY99" fmla="*/ 68343 h 381627"/>
                  <a:gd name="connsiteX100" fmla="*/ 184331 w 269367"/>
                  <a:gd name="connsiteY100" fmla="*/ 71972 h 381627"/>
                  <a:gd name="connsiteX101" fmla="*/ 200659 w 269367"/>
                  <a:gd name="connsiteY101" fmla="*/ 99554 h 381627"/>
                  <a:gd name="connsiteX102" fmla="*/ 230532 w 269367"/>
                  <a:gd name="connsiteY102" fmla="*/ 150000 h 381627"/>
                  <a:gd name="connsiteX103" fmla="*/ 231137 w 269367"/>
                  <a:gd name="connsiteY103" fmla="*/ 150968 h 381627"/>
                  <a:gd name="connsiteX104" fmla="*/ 231137 w 269367"/>
                  <a:gd name="connsiteY104" fmla="*/ 151210 h 381627"/>
                  <a:gd name="connsiteX105" fmla="*/ 235370 w 269367"/>
                  <a:gd name="connsiteY105" fmla="*/ 157621 h 381627"/>
                  <a:gd name="connsiteX106" fmla="*/ 237184 w 269367"/>
                  <a:gd name="connsiteY106" fmla="*/ 160041 h 381627"/>
                  <a:gd name="connsiteX107" fmla="*/ 239603 w 269367"/>
                  <a:gd name="connsiteY107" fmla="*/ 163670 h 381627"/>
                  <a:gd name="connsiteX108" fmla="*/ 241296 w 269367"/>
                  <a:gd name="connsiteY108" fmla="*/ 165484 h 381627"/>
                  <a:gd name="connsiteX109" fmla="*/ 243473 w 269367"/>
                  <a:gd name="connsiteY109" fmla="*/ 168388 h 381627"/>
                  <a:gd name="connsiteX110" fmla="*/ 244320 w 269367"/>
                  <a:gd name="connsiteY110" fmla="*/ 169719 h 381627"/>
                  <a:gd name="connsiteX111" fmla="*/ 245892 w 269367"/>
                  <a:gd name="connsiteY111" fmla="*/ 171896 h 381627"/>
                  <a:gd name="connsiteX112" fmla="*/ 255447 w 269367"/>
                  <a:gd name="connsiteY112" fmla="*/ 177340 h 381627"/>
                  <a:gd name="connsiteX113" fmla="*/ 257745 w 269367"/>
                  <a:gd name="connsiteY113" fmla="*/ 177340 h 381627"/>
                  <a:gd name="connsiteX114" fmla="*/ 257745 w 269367"/>
                  <a:gd name="connsiteY114" fmla="*/ 176252 h 381627"/>
                  <a:gd name="connsiteX115" fmla="*/ 265364 w 269367"/>
                  <a:gd name="connsiteY115" fmla="*/ 173348 h 381627"/>
                  <a:gd name="connsiteX116" fmla="*/ 269356 w 269367"/>
                  <a:gd name="connsiteY116" fmla="*/ 164275 h 381627"/>
                  <a:gd name="connsiteX117" fmla="*/ 267058 w 269367"/>
                  <a:gd name="connsiteY117" fmla="*/ 154113 h 38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69367" h="381627">
                    <a:moveTo>
                      <a:pt x="266937" y="153871"/>
                    </a:moveTo>
                    <a:cubicBezTo>
                      <a:pt x="264518" y="148790"/>
                      <a:pt x="261373" y="144314"/>
                      <a:pt x="258350" y="139717"/>
                    </a:cubicBezTo>
                    <a:cubicBezTo>
                      <a:pt x="258108" y="139355"/>
                      <a:pt x="257866" y="138991"/>
                      <a:pt x="257624" y="138629"/>
                    </a:cubicBezTo>
                    <a:lnTo>
                      <a:pt x="257624" y="136451"/>
                    </a:lnTo>
                    <a:cubicBezTo>
                      <a:pt x="257624" y="136572"/>
                      <a:pt x="257382" y="136814"/>
                      <a:pt x="257261" y="136935"/>
                    </a:cubicBezTo>
                    <a:cubicBezTo>
                      <a:pt x="256898" y="136935"/>
                      <a:pt x="256656" y="136814"/>
                      <a:pt x="256294" y="136693"/>
                    </a:cubicBezTo>
                    <a:cubicBezTo>
                      <a:pt x="254117" y="133426"/>
                      <a:pt x="252060" y="130161"/>
                      <a:pt x="250004" y="126894"/>
                    </a:cubicBezTo>
                    <a:lnTo>
                      <a:pt x="250004" y="126894"/>
                    </a:lnTo>
                    <a:cubicBezTo>
                      <a:pt x="249400" y="125805"/>
                      <a:pt x="248916" y="124838"/>
                      <a:pt x="248311" y="123870"/>
                    </a:cubicBezTo>
                    <a:cubicBezTo>
                      <a:pt x="242264" y="113587"/>
                      <a:pt x="236096" y="103425"/>
                      <a:pt x="230169" y="93142"/>
                    </a:cubicBezTo>
                    <a:cubicBezTo>
                      <a:pt x="222792" y="80561"/>
                      <a:pt x="215656" y="67859"/>
                      <a:pt x="208399" y="55278"/>
                    </a:cubicBezTo>
                    <a:cubicBezTo>
                      <a:pt x="205255" y="49834"/>
                      <a:pt x="202231" y="44269"/>
                      <a:pt x="198845" y="38946"/>
                    </a:cubicBezTo>
                    <a:cubicBezTo>
                      <a:pt x="194370" y="31809"/>
                      <a:pt x="189774" y="24792"/>
                      <a:pt x="183727" y="18744"/>
                    </a:cubicBezTo>
                    <a:cubicBezTo>
                      <a:pt x="181066" y="16082"/>
                      <a:pt x="178163" y="13662"/>
                      <a:pt x="175502" y="11122"/>
                    </a:cubicBezTo>
                    <a:cubicBezTo>
                      <a:pt x="174898" y="10759"/>
                      <a:pt x="174172" y="10397"/>
                      <a:pt x="173567" y="10033"/>
                    </a:cubicBezTo>
                    <a:cubicBezTo>
                      <a:pt x="169092" y="7251"/>
                      <a:pt x="164375" y="4953"/>
                      <a:pt x="159296" y="3380"/>
                    </a:cubicBezTo>
                    <a:cubicBezTo>
                      <a:pt x="148532" y="-128"/>
                      <a:pt x="137526" y="-612"/>
                      <a:pt x="126278" y="598"/>
                    </a:cubicBezTo>
                    <a:cubicBezTo>
                      <a:pt x="121198" y="1202"/>
                      <a:pt x="116239" y="2049"/>
                      <a:pt x="111160" y="2896"/>
                    </a:cubicBezTo>
                    <a:cubicBezTo>
                      <a:pt x="110555" y="3259"/>
                      <a:pt x="109829" y="3622"/>
                      <a:pt x="109225" y="3864"/>
                    </a:cubicBezTo>
                    <a:cubicBezTo>
                      <a:pt x="105112" y="5315"/>
                      <a:pt x="101242" y="7130"/>
                      <a:pt x="97493" y="9549"/>
                    </a:cubicBezTo>
                    <a:cubicBezTo>
                      <a:pt x="89027" y="14872"/>
                      <a:pt x="82496" y="22010"/>
                      <a:pt x="76811" y="30115"/>
                    </a:cubicBezTo>
                    <a:cubicBezTo>
                      <a:pt x="68103" y="42455"/>
                      <a:pt x="60484" y="55398"/>
                      <a:pt x="52985" y="68343"/>
                    </a:cubicBezTo>
                    <a:cubicBezTo>
                      <a:pt x="48752" y="75601"/>
                      <a:pt x="44640" y="82981"/>
                      <a:pt x="40165" y="90118"/>
                    </a:cubicBezTo>
                    <a:cubicBezTo>
                      <a:pt x="36416" y="96167"/>
                      <a:pt x="32908" y="102215"/>
                      <a:pt x="29522" y="108385"/>
                    </a:cubicBezTo>
                    <a:cubicBezTo>
                      <a:pt x="27103" y="112740"/>
                      <a:pt x="24563" y="116974"/>
                      <a:pt x="22023" y="121209"/>
                    </a:cubicBezTo>
                    <a:cubicBezTo>
                      <a:pt x="19000" y="126048"/>
                      <a:pt x="15976" y="130765"/>
                      <a:pt x="12953" y="135483"/>
                    </a:cubicBezTo>
                    <a:cubicBezTo>
                      <a:pt x="12590" y="135483"/>
                      <a:pt x="12469" y="135725"/>
                      <a:pt x="11985" y="135725"/>
                    </a:cubicBezTo>
                    <a:cubicBezTo>
                      <a:pt x="11985" y="135604"/>
                      <a:pt x="11743" y="135483"/>
                      <a:pt x="11622" y="135241"/>
                    </a:cubicBezTo>
                    <a:lnTo>
                      <a:pt x="11622" y="137419"/>
                    </a:lnTo>
                    <a:cubicBezTo>
                      <a:pt x="11380" y="137782"/>
                      <a:pt x="11138" y="138145"/>
                      <a:pt x="10896" y="138508"/>
                    </a:cubicBezTo>
                    <a:cubicBezTo>
                      <a:pt x="7873" y="143104"/>
                      <a:pt x="4607" y="147581"/>
                      <a:pt x="2309" y="152662"/>
                    </a:cubicBezTo>
                    <a:cubicBezTo>
                      <a:pt x="737" y="155928"/>
                      <a:pt x="-110" y="159194"/>
                      <a:pt x="11" y="162823"/>
                    </a:cubicBezTo>
                    <a:cubicBezTo>
                      <a:pt x="132" y="166453"/>
                      <a:pt x="1584" y="169356"/>
                      <a:pt x="4003" y="171896"/>
                    </a:cubicBezTo>
                    <a:cubicBezTo>
                      <a:pt x="6180" y="174074"/>
                      <a:pt x="8720" y="174921"/>
                      <a:pt x="11622" y="174800"/>
                    </a:cubicBezTo>
                    <a:lnTo>
                      <a:pt x="11622" y="175888"/>
                    </a:lnTo>
                    <a:cubicBezTo>
                      <a:pt x="12348" y="175888"/>
                      <a:pt x="13073" y="175888"/>
                      <a:pt x="13920" y="175888"/>
                    </a:cubicBezTo>
                    <a:cubicBezTo>
                      <a:pt x="17790" y="175405"/>
                      <a:pt x="21177" y="173953"/>
                      <a:pt x="23475" y="170445"/>
                    </a:cubicBezTo>
                    <a:cubicBezTo>
                      <a:pt x="23959" y="169719"/>
                      <a:pt x="24563" y="168993"/>
                      <a:pt x="25047" y="168267"/>
                    </a:cubicBezTo>
                    <a:cubicBezTo>
                      <a:pt x="25289" y="167783"/>
                      <a:pt x="25652" y="167420"/>
                      <a:pt x="25894" y="166936"/>
                    </a:cubicBezTo>
                    <a:cubicBezTo>
                      <a:pt x="28675" y="163428"/>
                      <a:pt x="31336" y="159920"/>
                      <a:pt x="33876" y="156170"/>
                    </a:cubicBezTo>
                    <a:cubicBezTo>
                      <a:pt x="35327" y="154113"/>
                      <a:pt x="36658" y="151936"/>
                      <a:pt x="38109" y="149758"/>
                    </a:cubicBezTo>
                    <a:cubicBezTo>
                      <a:pt x="38109" y="149274"/>
                      <a:pt x="37988" y="148911"/>
                      <a:pt x="37867" y="148428"/>
                    </a:cubicBezTo>
                    <a:cubicBezTo>
                      <a:pt x="38956" y="146855"/>
                      <a:pt x="40044" y="145161"/>
                      <a:pt x="41012" y="143589"/>
                    </a:cubicBezTo>
                    <a:cubicBezTo>
                      <a:pt x="49720" y="129313"/>
                      <a:pt x="58307" y="115039"/>
                      <a:pt x="66894" y="100643"/>
                    </a:cubicBezTo>
                    <a:cubicBezTo>
                      <a:pt x="72216" y="91570"/>
                      <a:pt x="77416" y="82376"/>
                      <a:pt x="82738" y="73303"/>
                    </a:cubicBezTo>
                    <a:cubicBezTo>
                      <a:pt x="83342" y="72214"/>
                      <a:pt x="83947" y="71246"/>
                      <a:pt x="84673" y="70279"/>
                    </a:cubicBezTo>
                    <a:cubicBezTo>
                      <a:pt x="86971" y="66891"/>
                      <a:pt x="90357" y="67012"/>
                      <a:pt x="93018" y="68705"/>
                    </a:cubicBezTo>
                    <a:cubicBezTo>
                      <a:pt x="94469" y="69553"/>
                      <a:pt x="95679" y="70641"/>
                      <a:pt x="96767" y="71488"/>
                    </a:cubicBezTo>
                    <a:cubicBezTo>
                      <a:pt x="96767" y="72214"/>
                      <a:pt x="96767" y="72698"/>
                      <a:pt x="96767" y="73061"/>
                    </a:cubicBezTo>
                    <a:cubicBezTo>
                      <a:pt x="96405" y="74392"/>
                      <a:pt x="95921" y="75601"/>
                      <a:pt x="95437" y="76811"/>
                    </a:cubicBezTo>
                    <a:cubicBezTo>
                      <a:pt x="93986" y="80319"/>
                      <a:pt x="92292" y="83707"/>
                      <a:pt x="90962" y="87215"/>
                    </a:cubicBezTo>
                    <a:cubicBezTo>
                      <a:pt x="87092" y="97619"/>
                      <a:pt x="83463" y="108143"/>
                      <a:pt x="79835" y="118668"/>
                    </a:cubicBezTo>
                    <a:cubicBezTo>
                      <a:pt x="76449" y="128587"/>
                      <a:pt x="73304" y="138629"/>
                      <a:pt x="69918" y="148669"/>
                    </a:cubicBezTo>
                    <a:cubicBezTo>
                      <a:pt x="64838" y="163791"/>
                      <a:pt x="59758" y="178913"/>
                      <a:pt x="54679" y="194034"/>
                    </a:cubicBezTo>
                    <a:cubicBezTo>
                      <a:pt x="49720" y="208915"/>
                      <a:pt x="44761" y="223673"/>
                      <a:pt x="39923" y="238553"/>
                    </a:cubicBezTo>
                    <a:cubicBezTo>
                      <a:pt x="39077" y="241093"/>
                      <a:pt x="38109" y="243634"/>
                      <a:pt x="37383" y="246295"/>
                    </a:cubicBezTo>
                    <a:cubicBezTo>
                      <a:pt x="37021" y="247505"/>
                      <a:pt x="36416" y="248956"/>
                      <a:pt x="37383" y="250166"/>
                    </a:cubicBezTo>
                    <a:cubicBezTo>
                      <a:pt x="37746" y="250166"/>
                      <a:pt x="37988" y="250408"/>
                      <a:pt x="38230" y="250408"/>
                    </a:cubicBezTo>
                    <a:cubicBezTo>
                      <a:pt x="56493" y="250408"/>
                      <a:pt x="74755" y="250408"/>
                      <a:pt x="92897" y="250408"/>
                    </a:cubicBezTo>
                    <a:cubicBezTo>
                      <a:pt x="94711" y="250408"/>
                      <a:pt x="96525" y="250408"/>
                      <a:pt x="98219" y="250892"/>
                    </a:cubicBezTo>
                    <a:cubicBezTo>
                      <a:pt x="99428" y="252949"/>
                      <a:pt x="98944" y="255126"/>
                      <a:pt x="98944" y="257183"/>
                    </a:cubicBezTo>
                    <a:cubicBezTo>
                      <a:pt x="98944" y="260086"/>
                      <a:pt x="98702" y="262868"/>
                      <a:pt x="98702" y="265772"/>
                    </a:cubicBezTo>
                    <a:cubicBezTo>
                      <a:pt x="98702" y="298072"/>
                      <a:pt x="98702" y="330372"/>
                      <a:pt x="98461" y="362551"/>
                    </a:cubicBezTo>
                    <a:cubicBezTo>
                      <a:pt x="98461" y="367027"/>
                      <a:pt x="99065" y="371261"/>
                      <a:pt x="101363" y="375132"/>
                    </a:cubicBezTo>
                    <a:cubicBezTo>
                      <a:pt x="101605" y="375374"/>
                      <a:pt x="101847" y="375737"/>
                      <a:pt x="102089" y="375979"/>
                    </a:cubicBezTo>
                    <a:cubicBezTo>
                      <a:pt x="102331" y="376342"/>
                      <a:pt x="102694" y="376705"/>
                      <a:pt x="102936" y="376947"/>
                    </a:cubicBezTo>
                    <a:cubicBezTo>
                      <a:pt x="103298" y="377310"/>
                      <a:pt x="103540" y="377673"/>
                      <a:pt x="103903" y="377914"/>
                    </a:cubicBezTo>
                    <a:cubicBezTo>
                      <a:pt x="104508" y="378519"/>
                      <a:pt x="105112" y="379003"/>
                      <a:pt x="105838" y="379608"/>
                    </a:cubicBezTo>
                    <a:lnTo>
                      <a:pt x="105838" y="379608"/>
                    </a:lnTo>
                    <a:cubicBezTo>
                      <a:pt x="108862" y="381060"/>
                      <a:pt x="112006" y="381907"/>
                      <a:pt x="115393" y="381544"/>
                    </a:cubicBezTo>
                    <a:cubicBezTo>
                      <a:pt x="123012" y="380818"/>
                      <a:pt x="129060" y="374527"/>
                      <a:pt x="129301" y="366906"/>
                    </a:cubicBezTo>
                    <a:cubicBezTo>
                      <a:pt x="129301" y="364002"/>
                      <a:pt x="129301" y="361220"/>
                      <a:pt x="129301" y="358317"/>
                    </a:cubicBezTo>
                    <a:cubicBezTo>
                      <a:pt x="129301" y="322993"/>
                      <a:pt x="129301" y="287547"/>
                      <a:pt x="129181" y="252223"/>
                    </a:cubicBezTo>
                    <a:cubicBezTo>
                      <a:pt x="129181" y="251618"/>
                      <a:pt x="129181" y="251134"/>
                      <a:pt x="129301" y="250650"/>
                    </a:cubicBezTo>
                    <a:cubicBezTo>
                      <a:pt x="129785" y="250408"/>
                      <a:pt x="130027" y="250166"/>
                      <a:pt x="130269" y="250287"/>
                    </a:cubicBezTo>
                    <a:cubicBezTo>
                      <a:pt x="132930" y="250287"/>
                      <a:pt x="135712" y="250408"/>
                      <a:pt x="138372" y="250529"/>
                    </a:cubicBezTo>
                    <a:cubicBezTo>
                      <a:pt x="138977" y="250529"/>
                      <a:pt x="139582" y="250529"/>
                      <a:pt x="140186" y="250529"/>
                    </a:cubicBezTo>
                    <a:cubicBezTo>
                      <a:pt x="142605" y="250408"/>
                      <a:pt x="142847" y="250529"/>
                      <a:pt x="142726" y="252949"/>
                    </a:cubicBezTo>
                    <a:cubicBezTo>
                      <a:pt x="142726" y="254280"/>
                      <a:pt x="142847" y="255610"/>
                      <a:pt x="142847" y="256941"/>
                    </a:cubicBezTo>
                    <a:cubicBezTo>
                      <a:pt x="142847" y="291177"/>
                      <a:pt x="142847" y="325533"/>
                      <a:pt x="142847" y="359768"/>
                    </a:cubicBezTo>
                    <a:cubicBezTo>
                      <a:pt x="142847" y="363640"/>
                      <a:pt x="142605" y="367632"/>
                      <a:pt x="143694" y="371382"/>
                    </a:cubicBezTo>
                    <a:cubicBezTo>
                      <a:pt x="144903" y="374164"/>
                      <a:pt x="146234" y="376826"/>
                      <a:pt x="148411" y="379003"/>
                    </a:cubicBezTo>
                    <a:cubicBezTo>
                      <a:pt x="150467" y="379971"/>
                      <a:pt x="152523" y="380818"/>
                      <a:pt x="154821" y="381181"/>
                    </a:cubicBezTo>
                    <a:cubicBezTo>
                      <a:pt x="159901" y="381786"/>
                      <a:pt x="164255" y="380213"/>
                      <a:pt x="168125" y="376826"/>
                    </a:cubicBezTo>
                    <a:cubicBezTo>
                      <a:pt x="171390" y="373923"/>
                      <a:pt x="172600" y="370051"/>
                      <a:pt x="172721" y="365938"/>
                    </a:cubicBezTo>
                    <a:cubicBezTo>
                      <a:pt x="172842" y="363277"/>
                      <a:pt x="172721" y="360494"/>
                      <a:pt x="172721" y="357833"/>
                    </a:cubicBezTo>
                    <a:cubicBezTo>
                      <a:pt x="172479" y="322750"/>
                      <a:pt x="172237" y="287668"/>
                      <a:pt x="171995" y="252586"/>
                    </a:cubicBezTo>
                    <a:cubicBezTo>
                      <a:pt x="171995" y="251981"/>
                      <a:pt x="171995" y="251376"/>
                      <a:pt x="171995" y="250529"/>
                    </a:cubicBezTo>
                    <a:cubicBezTo>
                      <a:pt x="172842" y="250408"/>
                      <a:pt x="173567" y="250166"/>
                      <a:pt x="174172" y="250166"/>
                    </a:cubicBezTo>
                    <a:cubicBezTo>
                      <a:pt x="192072" y="250166"/>
                      <a:pt x="209972" y="250166"/>
                      <a:pt x="227992" y="250046"/>
                    </a:cubicBezTo>
                    <a:cubicBezTo>
                      <a:pt x="228234" y="250046"/>
                      <a:pt x="228597" y="250046"/>
                      <a:pt x="228839" y="250166"/>
                    </a:cubicBezTo>
                    <a:cubicBezTo>
                      <a:pt x="229686" y="249803"/>
                      <a:pt x="229686" y="249077"/>
                      <a:pt x="229807" y="248351"/>
                    </a:cubicBezTo>
                    <a:cubicBezTo>
                      <a:pt x="228234" y="243150"/>
                      <a:pt x="226783" y="237948"/>
                      <a:pt x="225211" y="232746"/>
                    </a:cubicBezTo>
                    <a:cubicBezTo>
                      <a:pt x="219768" y="215205"/>
                      <a:pt x="214326" y="197785"/>
                      <a:pt x="208762" y="180244"/>
                    </a:cubicBezTo>
                    <a:cubicBezTo>
                      <a:pt x="204287" y="165727"/>
                      <a:pt x="199812" y="151210"/>
                      <a:pt x="195095" y="136814"/>
                    </a:cubicBezTo>
                    <a:cubicBezTo>
                      <a:pt x="193402" y="131491"/>
                      <a:pt x="191467" y="126289"/>
                      <a:pt x="189774" y="120966"/>
                    </a:cubicBezTo>
                    <a:cubicBezTo>
                      <a:pt x="186871" y="111893"/>
                      <a:pt x="183969" y="102941"/>
                      <a:pt x="180945" y="93989"/>
                    </a:cubicBezTo>
                    <a:cubicBezTo>
                      <a:pt x="178889" y="87699"/>
                      <a:pt x="176591" y="81529"/>
                      <a:pt x="173688" y="75480"/>
                    </a:cubicBezTo>
                    <a:cubicBezTo>
                      <a:pt x="172842" y="73666"/>
                      <a:pt x="172237" y="71851"/>
                      <a:pt x="172963" y="69915"/>
                    </a:cubicBezTo>
                    <a:cubicBezTo>
                      <a:pt x="175466" y="68621"/>
                      <a:pt x="178163" y="68101"/>
                      <a:pt x="181066" y="68343"/>
                    </a:cubicBezTo>
                    <a:cubicBezTo>
                      <a:pt x="182638" y="69069"/>
                      <a:pt x="183485" y="70520"/>
                      <a:pt x="184331" y="71972"/>
                    </a:cubicBezTo>
                    <a:cubicBezTo>
                      <a:pt x="189774" y="81166"/>
                      <a:pt x="195216" y="90360"/>
                      <a:pt x="200659" y="99554"/>
                    </a:cubicBezTo>
                    <a:cubicBezTo>
                      <a:pt x="210576" y="116370"/>
                      <a:pt x="220494" y="133306"/>
                      <a:pt x="230532" y="150000"/>
                    </a:cubicBezTo>
                    <a:cubicBezTo>
                      <a:pt x="230774" y="150363"/>
                      <a:pt x="231016" y="150605"/>
                      <a:pt x="231137" y="150968"/>
                    </a:cubicBezTo>
                    <a:cubicBezTo>
                      <a:pt x="231137" y="150968"/>
                      <a:pt x="231137" y="151089"/>
                      <a:pt x="231137" y="151210"/>
                    </a:cubicBezTo>
                    <a:cubicBezTo>
                      <a:pt x="232588" y="153387"/>
                      <a:pt x="233919" y="155444"/>
                      <a:pt x="235370" y="157621"/>
                    </a:cubicBezTo>
                    <a:cubicBezTo>
                      <a:pt x="235975" y="158468"/>
                      <a:pt x="236580" y="159194"/>
                      <a:pt x="237184" y="160041"/>
                    </a:cubicBezTo>
                    <a:cubicBezTo>
                      <a:pt x="238031" y="161250"/>
                      <a:pt x="238757" y="162460"/>
                      <a:pt x="239603" y="163670"/>
                    </a:cubicBezTo>
                    <a:cubicBezTo>
                      <a:pt x="240087" y="164396"/>
                      <a:pt x="240692" y="164880"/>
                      <a:pt x="241296" y="165484"/>
                    </a:cubicBezTo>
                    <a:cubicBezTo>
                      <a:pt x="242022" y="166453"/>
                      <a:pt x="242748" y="167420"/>
                      <a:pt x="243473" y="168388"/>
                    </a:cubicBezTo>
                    <a:cubicBezTo>
                      <a:pt x="243715" y="168872"/>
                      <a:pt x="244078" y="169235"/>
                      <a:pt x="244320" y="169719"/>
                    </a:cubicBezTo>
                    <a:cubicBezTo>
                      <a:pt x="244804" y="170445"/>
                      <a:pt x="245408" y="171170"/>
                      <a:pt x="245892" y="171896"/>
                    </a:cubicBezTo>
                    <a:cubicBezTo>
                      <a:pt x="248190" y="175283"/>
                      <a:pt x="251456" y="176735"/>
                      <a:pt x="255447" y="177340"/>
                    </a:cubicBezTo>
                    <a:cubicBezTo>
                      <a:pt x="256173" y="177340"/>
                      <a:pt x="257019" y="177461"/>
                      <a:pt x="257745" y="177340"/>
                    </a:cubicBezTo>
                    <a:lnTo>
                      <a:pt x="257745" y="176252"/>
                    </a:lnTo>
                    <a:cubicBezTo>
                      <a:pt x="260648" y="176252"/>
                      <a:pt x="263187" y="175526"/>
                      <a:pt x="265364" y="173348"/>
                    </a:cubicBezTo>
                    <a:cubicBezTo>
                      <a:pt x="267783" y="170808"/>
                      <a:pt x="269235" y="167904"/>
                      <a:pt x="269356" y="164275"/>
                    </a:cubicBezTo>
                    <a:cubicBezTo>
                      <a:pt x="269477" y="160646"/>
                      <a:pt x="268630" y="157380"/>
                      <a:pt x="267058" y="154113"/>
                    </a:cubicBezTo>
                    <a:close/>
                  </a:path>
                </a:pathLst>
              </a:custGeom>
              <a:grpFill/>
              <a:ln w="0" cap="flat">
                <a:noFill/>
                <a:prstDash val="solid"/>
                <a:miter/>
              </a:ln>
            </p:spPr>
            <p:txBody>
              <a:bodyPr rtlCol="0" anchor="ctr"/>
              <a:lstStyle/>
              <a:p>
                <a:endParaRPr lang="en-US"/>
              </a:p>
            </p:txBody>
          </p:sp>
        </p:grpSp>
        <p:grpSp>
          <p:nvGrpSpPr>
            <p:cNvPr id="33" name="Graphic 10">
              <a:extLst>
                <a:ext uri="{FF2B5EF4-FFF2-40B4-BE49-F238E27FC236}">
                  <a16:creationId xmlns:a16="http://schemas.microsoft.com/office/drawing/2014/main" id="{95DC624B-2A9A-1AA9-4001-4F7E3975681A}"/>
                </a:ext>
              </a:extLst>
            </p:cNvPr>
            <p:cNvGrpSpPr/>
            <p:nvPr/>
          </p:nvGrpSpPr>
          <p:grpSpPr>
            <a:xfrm>
              <a:off x="6890349" y="5271792"/>
              <a:ext cx="197760" cy="335077"/>
              <a:chOff x="6890349" y="5271792"/>
              <a:chExt cx="197760" cy="335077"/>
            </a:xfrm>
            <a:grpFill/>
          </p:grpSpPr>
          <p:sp>
            <p:nvSpPr>
              <p:cNvPr id="35" name="Freeform 34">
                <a:extLst>
                  <a:ext uri="{FF2B5EF4-FFF2-40B4-BE49-F238E27FC236}">
                    <a16:creationId xmlns:a16="http://schemas.microsoft.com/office/drawing/2014/main" id="{99F704B8-E678-25CA-89F0-F69F9A52FE1F}"/>
                  </a:ext>
                </a:extLst>
              </p:cNvPr>
              <p:cNvSpPr/>
              <p:nvPr/>
            </p:nvSpPr>
            <p:spPr>
              <a:xfrm>
                <a:off x="6962085" y="5271792"/>
                <a:ext cx="56360" cy="58309"/>
              </a:xfrm>
              <a:custGeom>
                <a:avLst/>
                <a:gdLst>
                  <a:gd name="connsiteX0" fmla="*/ 44024 w 56360"/>
                  <a:gd name="connsiteY0" fmla="*/ 52866 h 58309"/>
                  <a:gd name="connsiteX1" fmla="*/ 44508 w 56360"/>
                  <a:gd name="connsiteY1" fmla="*/ 52745 h 58309"/>
                  <a:gd name="connsiteX2" fmla="*/ 51885 w 56360"/>
                  <a:gd name="connsiteY2" fmla="*/ 43914 h 58309"/>
                  <a:gd name="connsiteX3" fmla="*/ 53337 w 56360"/>
                  <a:gd name="connsiteY3" fmla="*/ 41011 h 58309"/>
                  <a:gd name="connsiteX4" fmla="*/ 55877 w 56360"/>
                  <a:gd name="connsiteY4" fmla="*/ 34720 h 58309"/>
                  <a:gd name="connsiteX5" fmla="*/ 55877 w 56360"/>
                  <a:gd name="connsiteY5" fmla="*/ 34720 h 58309"/>
                  <a:gd name="connsiteX6" fmla="*/ 55877 w 56360"/>
                  <a:gd name="connsiteY6" fmla="*/ 33510 h 58309"/>
                  <a:gd name="connsiteX7" fmla="*/ 55877 w 56360"/>
                  <a:gd name="connsiteY7" fmla="*/ 32905 h 58309"/>
                  <a:gd name="connsiteX8" fmla="*/ 56360 w 56360"/>
                  <a:gd name="connsiteY8" fmla="*/ 30243 h 58309"/>
                  <a:gd name="connsiteX9" fmla="*/ 56360 w 56360"/>
                  <a:gd name="connsiteY9" fmla="*/ 24921 h 58309"/>
                  <a:gd name="connsiteX10" fmla="*/ 56118 w 56360"/>
                  <a:gd name="connsiteY10" fmla="*/ 24195 h 58309"/>
                  <a:gd name="connsiteX11" fmla="*/ 55877 w 56360"/>
                  <a:gd name="connsiteY11" fmla="*/ 22260 h 58309"/>
                  <a:gd name="connsiteX12" fmla="*/ 55877 w 56360"/>
                  <a:gd name="connsiteY12" fmla="*/ 21170 h 58309"/>
                  <a:gd name="connsiteX13" fmla="*/ 55393 w 56360"/>
                  <a:gd name="connsiteY13" fmla="*/ 20203 h 58309"/>
                  <a:gd name="connsiteX14" fmla="*/ 55393 w 56360"/>
                  <a:gd name="connsiteY14" fmla="*/ 19598 h 58309"/>
                  <a:gd name="connsiteX15" fmla="*/ 54788 w 56360"/>
                  <a:gd name="connsiteY15" fmla="*/ 18146 h 58309"/>
                  <a:gd name="connsiteX16" fmla="*/ 54788 w 56360"/>
                  <a:gd name="connsiteY16" fmla="*/ 18146 h 58309"/>
                  <a:gd name="connsiteX17" fmla="*/ 51160 w 56360"/>
                  <a:gd name="connsiteY17" fmla="*/ 12097 h 58309"/>
                  <a:gd name="connsiteX18" fmla="*/ 46080 w 56360"/>
                  <a:gd name="connsiteY18" fmla="*/ 6291 h 58309"/>
                  <a:gd name="connsiteX19" fmla="*/ 45475 w 56360"/>
                  <a:gd name="connsiteY19" fmla="*/ 5565 h 58309"/>
                  <a:gd name="connsiteX20" fmla="*/ 30720 w 56360"/>
                  <a:gd name="connsiteY20" fmla="*/ 0 h 58309"/>
                  <a:gd name="connsiteX21" fmla="*/ 26124 w 56360"/>
                  <a:gd name="connsiteY21" fmla="*/ 0 h 58309"/>
                  <a:gd name="connsiteX22" fmla="*/ 26124 w 56360"/>
                  <a:gd name="connsiteY22" fmla="*/ 0 h 58309"/>
                  <a:gd name="connsiteX23" fmla="*/ 24673 w 56360"/>
                  <a:gd name="connsiteY23" fmla="*/ 0 h 58309"/>
                  <a:gd name="connsiteX24" fmla="*/ 22738 w 56360"/>
                  <a:gd name="connsiteY24" fmla="*/ 121 h 58309"/>
                  <a:gd name="connsiteX25" fmla="*/ 21528 w 56360"/>
                  <a:gd name="connsiteY25" fmla="*/ 121 h 58309"/>
                  <a:gd name="connsiteX26" fmla="*/ 20077 w 56360"/>
                  <a:gd name="connsiteY26" fmla="*/ 726 h 58309"/>
                  <a:gd name="connsiteX27" fmla="*/ 19835 w 56360"/>
                  <a:gd name="connsiteY27" fmla="*/ 726 h 58309"/>
                  <a:gd name="connsiteX28" fmla="*/ 19593 w 56360"/>
                  <a:gd name="connsiteY28" fmla="*/ 726 h 58309"/>
                  <a:gd name="connsiteX29" fmla="*/ 18746 w 56360"/>
                  <a:gd name="connsiteY29" fmla="*/ 1210 h 58309"/>
                  <a:gd name="connsiteX30" fmla="*/ 17416 w 56360"/>
                  <a:gd name="connsiteY30" fmla="*/ 1452 h 58309"/>
                  <a:gd name="connsiteX31" fmla="*/ 16086 w 56360"/>
                  <a:gd name="connsiteY31" fmla="*/ 2057 h 58309"/>
                  <a:gd name="connsiteX32" fmla="*/ 16086 w 56360"/>
                  <a:gd name="connsiteY32" fmla="*/ 2057 h 58309"/>
                  <a:gd name="connsiteX33" fmla="*/ 12094 w 56360"/>
                  <a:gd name="connsiteY33" fmla="*/ 4114 h 58309"/>
                  <a:gd name="connsiteX34" fmla="*/ 12094 w 56360"/>
                  <a:gd name="connsiteY34" fmla="*/ 4114 h 58309"/>
                  <a:gd name="connsiteX35" fmla="*/ 11369 w 56360"/>
                  <a:gd name="connsiteY35" fmla="*/ 4718 h 58309"/>
                  <a:gd name="connsiteX36" fmla="*/ 11369 w 56360"/>
                  <a:gd name="connsiteY36" fmla="*/ 4718 h 58309"/>
                  <a:gd name="connsiteX37" fmla="*/ 10643 w 56360"/>
                  <a:gd name="connsiteY37" fmla="*/ 5323 h 58309"/>
                  <a:gd name="connsiteX38" fmla="*/ 10643 w 56360"/>
                  <a:gd name="connsiteY38" fmla="*/ 5323 h 58309"/>
                  <a:gd name="connsiteX39" fmla="*/ 9434 w 56360"/>
                  <a:gd name="connsiteY39" fmla="*/ 6170 h 58309"/>
                  <a:gd name="connsiteX40" fmla="*/ 9434 w 56360"/>
                  <a:gd name="connsiteY40" fmla="*/ 6170 h 58309"/>
                  <a:gd name="connsiteX41" fmla="*/ 8708 w 56360"/>
                  <a:gd name="connsiteY41" fmla="*/ 6775 h 58309"/>
                  <a:gd name="connsiteX42" fmla="*/ 8708 w 56360"/>
                  <a:gd name="connsiteY42" fmla="*/ 6775 h 58309"/>
                  <a:gd name="connsiteX43" fmla="*/ 7982 w 56360"/>
                  <a:gd name="connsiteY43" fmla="*/ 7380 h 58309"/>
                  <a:gd name="connsiteX44" fmla="*/ 7982 w 56360"/>
                  <a:gd name="connsiteY44" fmla="*/ 7380 h 58309"/>
                  <a:gd name="connsiteX45" fmla="*/ 7378 w 56360"/>
                  <a:gd name="connsiteY45" fmla="*/ 8105 h 58309"/>
                  <a:gd name="connsiteX46" fmla="*/ 7378 w 56360"/>
                  <a:gd name="connsiteY46" fmla="*/ 8105 h 58309"/>
                  <a:gd name="connsiteX47" fmla="*/ 6773 w 56360"/>
                  <a:gd name="connsiteY47" fmla="*/ 8831 h 58309"/>
                  <a:gd name="connsiteX48" fmla="*/ 6773 w 56360"/>
                  <a:gd name="connsiteY48" fmla="*/ 8831 h 58309"/>
                  <a:gd name="connsiteX49" fmla="*/ 6168 w 56360"/>
                  <a:gd name="connsiteY49" fmla="*/ 9557 h 58309"/>
                  <a:gd name="connsiteX50" fmla="*/ 6168 w 56360"/>
                  <a:gd name="connsiteY50" fmla="*/ 9557 h 58309"/>
                  <a:gd name="connsiteX51" fmla="*/ 5563 w 56360"/>
                  <a:gd name="connsiteY51" fmla="*/ 10283 h 58309"/>
                  <a:gd name="connsiteX52" fmla="*/ 5563 w 56360"/>
                  <a:gd name="connsiteY52" fmla="*/ 10283 h 58309"/>
                  <a:gd name="connsiteX53" fmla="*/ 4838 w 56360"/>
                  <a:gd name="connsiteY53" fmla="*/ 11493 h 58309"/>
                  <a:gd name="connsiteX54" fmla="*/ 4838 w 56360"/>
                  <a:gd name="connsiteY54" fmla="*/ 11493 h 58309"/>
                  <a:gd name="connsiteX55" fmla="*/ 4233 w 56360"/>
                  <a:gd name="connsiteY55" fmla="*/ 12340 h 58309"/>
                  <a:gd name="connsiteX56" fmla="*/ 3507 w 56360"/>
                  <a:gd name="connsiteY56" fmla="*/ 13549 h 58309"/>
                  <a:gd name="connsiteX57" fmla="*/ 2903 w 56360"/>
                  <a:gd name="connsiteY57" fmla="*/ 14880 h 58309"/>
                  <a:gd name="connsiteX58" fmla="*/ 2903 w 56360"/>
                  <a:gd name="connsiteY58" fmla="*/ 14880 h 58309"/>
                  <a:gd name="connsiteX59" fmla="*/ 2298 w 56360"/>
                  <a:gd name="connsiteY59" fmla="*/ 15727 h 58309"/>
                  <a:gd name="connsiteX60" fmla="*/ 2298 w 56360"/>
                  <a:gd name="connsiteY60" fmla="*/ 16211 h 58309"/>
                  <a:gd name="connsiteX61" fmla="*/ 1693 w 56360"/>
                  <a:gd name="connsiteY61" fmla="*/ 17541 h 58309"/>
                  <a:gd name="connsiteX62" fmla="*/ 1693 w 56360"/>
                  <a:gd name="connsiteY62" fmla="*/ 17541 h 58309"/>
                  <a:gd name="connsiteX63" fmla="*/ 484 w 56360"/>
                  <a:gd name="connsiteY63" fmla="*/ 21050 h 58309"/>
                  <a:gd name="connsiteX64" fmla="*/ 484 w 56360"/>
                  <a:gd name="connsiteY64" fmla="*/ 21655 h 58309"/>
                  <a:gd name="connsiteX65" fmla="*/ 484 w 56360"/>
                  <a:gd name="connsiteY65" fmla="*/ 24679 h 58309"/>
                  <a:gd name="connsiteX66" fmla="*/ 0 w 56360"/>
                  <a:gd name="connsiteY66" fmla="*/ 25889 h 58309"/>
                  <a:gd name="connsiteX67" fmla="*/ 0 w 56360"/>
                  <a:gd name="connsiteY67" fmla="*/ 30365 h 58309"/>
                  <a:gd name="connsiteX68" fmla="*/ 0 w 56360"/>
                  <a:gd name="connsiteY68" fmla="*/ 31695 h 58309"/>
                  <a:gd name="connsiteX69" fmla="*/ 121 w 56360"/>
                  <a:gd name="connsiteY69" fmla="*/ 34115 h 58309"/>
                  <a:gd name="connsiteX70" fmla="*/ 605 w 56360"/>
                  <a:gd name="connsiteY70" fmla="*/ 35687 h 58309"/>
                  <a:gd name="connsiteX71" fmla="*/ 605 w 56360"/>
                  <a:gd name="connsiteY71" fmla="*/ 36897 h 58309"/>
                  <a:gd name="connsiteX72" fmla="*/ 1330 w 56360"/>
                  <a:gd name="connsiteY72" fmla="*/ 38954 h 58309"/>
                  <a:gd name="connsiteX73" fmla="*/ 3749 w 56360"/>
                  <a:gd name="connsiteY73" fmla="*/ 43914 h 58309"/>
                  <a:gd name="connsiteX74" fmla="*/ 7620 w 56360"/>
                  <a:gd name="connsiteY74" fmla="*/ 49479 h 58309"/>
                  <a:gd name="connsiteX75" fmla="*/ 8345 w 56360"/>
                  <a:gd name="connsiteY75" fmla="*/ 50204 h 58309"/>
                  <a:gd name="connsiteX76" fmla="*/ 16448 w 56360"/>
                  <a:gd name="connsiteY76" fmla="*/ 55648 h 58309"/>
                  <a:gd name="connsiteX77" fmla="*/ 18263 w 56360"/>
                  <a:gd name="connsiteY77" fmla="*/ 56495 h 58309"/>
                  <a:gd name="connsiteX78" fmla="*/ 21649 w 56360"/>
                  <a:gd name="connsiteY78" fmla="*/ 57584 h 58309"/>
                  <a:gd name="connsiteX79" fmla="*/ 29873 w 56360"/>
                  <a:gd name="connsiteY79" fmla="*/ 58310 h 58309"/>
                  <a:gd name="connsiteX80" fmla="*/ 30962 w 56360"/>
                  <a:gd name="connsiteY80" fmla="*/ 57826 h 58309"/>
                  <a:gd name="connsiteX81" fmla="*/ 34711 w 56360"/>
                  <a:gd name="connsiteY81" fmla="*/ 57705 h 58309"/>
                  <a:gd name="connsiteX82" fmla="*/ 35195 w 56360"/>
                  <a:gd name="connsiteY82" fmla="*/ 57705 h 58309"/>
                  <a:gd name="connsiteX83" fmla="*/ 37372 w 56360"/>
                  <a:gd name="connsiteY83" fmla="*/ 57100 h 58309"/>
                  <a:gd name="connsiteX84" fmla="*/ 39307 w 56360"/>
                  <a:gd name="connsiteY84" fmla="*/ 56374 h 58309"/>
                  <a:gd name="connsiteX85" fmla="*/ 39307 w 56360"/>
                  <a:gd name="connsiteY85" fmla="*/ 56374 h 58309"/>
                  <a:gd name="connsiteX86" fmla="*/ 40033 w 56360"/>
                  <a:gd name="connsiteY86" fmla="*/ 55890 h 58309"/>
                  <a:gd name="connsiteX87" fmla="*/ 40637 w 56360"/>
                  <a:gd name="connsiteY87" fmla="*/ 55769 h 58309"/>
                  <a:gd name="connsiteX88" fmla="*/ 44024 w 56360"/>
                  <a:gd name="connsiteY88" fmla="*/ 53833 h 58309"/>
                  <a:gd name="connsiteX89" fmla="*/ 44024 w 56360"/>
                  <a:gd name="connsiteY89" fmla="*/ 53833 h 58309"/>
                  <a:gd name="connsiteX90" fmla="*/ 44750 w 56360"/>
                  <a:gd name="connsiteY90" fmla="*/ 53228 h 58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6360" h="58309">
                    <a:moveTo>
                      <a:pt x="44024" y="52866"/>
                    </a:moveTo>
                    <a:cubicBezTo>
                      <a:pt x="44145" y="52866"/>
                      <a:pt x="44266" y="52745"/>
                      <a:pt x="44508" y="52745"/>
                    </a:cubicBezTo>
                    <a:cubicBezTo>
                      <a:pt x="47289" y="50084"/>
                      <a:pt x="49950" y="47180"/>
                      <a:pt x="51885" y="43914"/>
                    </a:cubicBezTo>
                    <a:cubicBezTo>
                      <a:pt x="52490" y="42946"/>
                      <a:pt x="52974" y="41978"/>
                      <a:pt x="53337" y="41011"/>
                    </a:cubicBezTo>
                    <a:cubicBezTo>
                      <a:pt x="54183" y="38954"/>
                      <a:pt x="55030" y="36776"/>
                      <a:pt x="55877" y="34720"/>
                    </a:cubicBezTo>
                    <a:lnTo>
                      <a:pt x="55877" y="34720"/>
                    </a:lnTo>
                    <a:cubicBezTo>
                      <a:pt x="55877" y="34357"/>
                      <a:pt x="55877" y="33994"/>
                      <a:pt x="55877" y="33510"/>
                    </a:cubicBezTo>
                    <a:cubicBezTo>
                      <a:pt x="55877" y="33268"/>
                      <a:pt x="55877" y="33026"/>
                      <a:pt x="55877" y="32905"/>
                    </a:cubicBezTo>
                    <a:cubicBezTo>
                      <a:pt x="55756" y="31938"/>
                      <a:pt x="55877" y="31090"/>
                      <a:pt x="56360" y="30243"/>
                    </a:cubicBezTo>
                    <a:cubicBezTo>
                      <a:pt x="56360" y="28429"/>
                      <a:pt x="56360" y="26735"/>
                      <a:pt x="56360" y="24921"/>
                    </a:cubicBezTo>
                    <a:cubicBezTo>
                      <a:pt x="56360" y="24679"/>
                      <a:pt x="56118" y="24437"/>
                      <a:pt x="56118" y="24195"/>
                    </a:cubicBezTo>
                    <a:cubicBezTo>
                      <a:pt x="56118" y="23590"/>
                      <a:pt x="55877" y="22865"/>
                      <a:pt x="55877" y="22260"/>
                    </a:cubicBezTo>
                    <a:cubicBezTo>
                      <a:pt x="55877" y="21896"/>
                      <a:pt x="55877" y="21534"/>
                      <a:pt x="55877" y="21170"/>
                    </a:cubicBezTo>
                    <a:cubicBezTo>
                      <a:pt x="55756" y="20808"/>
                      <a:pt x="55514" y="20566"/>
                      <a:pt x="55393" y="20203"/>
                    </a:cubicBezTo>
                    <a:cubicBezTo>
                      <a:pt x="55393" y="20082"/>
                      <a:pt x="55272" y="19840"/>
                      <a:pt x="55393" y="19598"/>
                    </a:cubicBezTo>
                    <a:cubicBezTo>
                      <a:pt x="54788" y="19235"/>
                      <a:pt x="54788" y="18751"/>
                      <a:pt x="54788" y="18146"/>
                    </a:cubicBezTo>
                    <a:cubicBezTo>
                      <a:pt x="54788" y="18146"/>
                      <a:pt x="54788" y="18146"/>
                      <a:pt x="54788" y="18146"/>
                    </a:cubicBezTo>
                    <a:cubicBezTo>
                      <a:pt x="53579" y="16090"/>
                      <a:pt x="52369" y="14033"/>
                      <a:pt x="51160" y="12097"/>
                    </a:cubicBezTo>
                    <a:cubicBezTo>
                      <a:pt x="49829" y="9799"/>
                      <a:pt x="48015" y="7984"/>
                      <a:pt x="46080" y="6291"/>
                    </a:cubicBezTo>
                    <a:cubicBezTo>
                      <a:pt x="45838" y="6049"/>
                      <a:pt x="45717" y="5807"/>
                      <a:pt x="45475" y="5565"/>
                    </a:cubicBezTo>
                    <a:cubicBezTo>
                      <a:pt x="41000" y="2541"/>
                      <a:pt x="36163" y="484"/>
                      <a:pt x="30720" y="0"/>
                    </a:cubicBezTo>
                    <a:cubicBezTo>
                      <a:pt x="29148" y="0"/>
                      <a:pt x="27696" y="0"/>
                      <a:pt x="26124" y="0"/>
                    </a:cubicBezTo>
                    <a:lnTo>
                      <a:pt x="26124" y="0"/>
                    </a:lnTo>
                    <a:cubicBezTo>
                      <a:pt x="25640" y="0"/>
                      <a:pt x="25157" y="0"/>
                      <a:pt x="24673" y="0"/>
                    </a:cubicBezTo>
                    <a:cubicBezTo>
                      <a:pt x="24068" y="0"/>
                      <a:pt x="23342" y="0"/>
                      <a:pt x="22738" y="121"/>
                    </a:cubicBezTo>
                    <a:cubicBezTo>
                      <a:pt x="22375" y="121"/>
                      <a:pt x="22012" y="121"/>
                      <a:pt x="21528" y="121"/>
                    </a:cubicBezTo>
                    <a:cubicBezTo>
                      <a:pt x="21165" y="605"/>
                      <a:pt x="20561" y="726"/>
                      <a:pt x="20077" y="726"/>
                    </a:cubicBezTo>
                    <a:lnTo>
                      <a:pt x="19835" y="726"/>
                    </a:lnTo>
                    <a:cubicBezTo>
                      <a:pt x="19835" y="726"/>
                      <a:pt x="19593" y="726"/>
                      <a:pt x="19593" y="726"/>
                    </a:cubicBezTo>
                    <a:cubicBezTo>
                      <a:pt x="19351" y="847"/>
                      <a:pt x="19109" y="1089"/>
                      <a:pt x="18746" y="1210"/>
                    </a:cubicBezTo>
                    <a:cubicBezTo>
                      <a:pt x="18263" y="1210"/>
                      <a:pt x="17900" y="1331"/>
                      <a:pt x="17416" y="1452"/>
                    </a:cubicBezTo>
                    <a:cubicBezTo>
                      <a:pt x="17174" y="2057"/>
                      <a:pt x="16570" y="2057"/>
                      <a:pt x="16086" y="2057"/>
                    </a:cubicBezTo>
                    <a:lnTo>
                      <a:pt x="16086" y="2057"/>
                    </a:lnTo>
                    <a:cubicBezTo>
                      <a:pt x="14876" y="2904"/>
                      <a:pt x="13667" y="3871"/>
                      <a:pt x="12094" y="4114"/>
                    </a:cubicBezTo>
                    <a:lnTo>
                      <a:pt x="12094" y="4114"/>
                    </a:lnTo>
                    <a:cubicBezTo>
                      <a:pt x="11853" y="4355"/>
                      <a:pt x="11611" y="4476"/>
                      <a:pt x="11369" y="4718"/>
                    </a:cubicBezTo>
                    <a:lnTo>
                      <a:pt x="11369" y="4718"/>
                    </a:lnTo>
                    <a:cubicBezTo>
                      <a:pt x="11127" y="4960"/>
                      <a:pt x="10885" y="5081"/>
                      <a:pt x="10643" y="5323"/>
                    </a:cubicBezTo>
                    <a:lnTo>
                      <a:pt x="10643" y="5323"/>
                    </a:lnTo>
                    <a:cubicBezTo>
                      <a:pt x="10522" y="6049"/>
                      <a:pt x="9918" y="6049"/>
                      <a:pt x="9434" y="6170"/>
                    </a:cubicBezTo>
                    <a:cubicBezTo>
                      <a:pt x="9434" y="6170"/>
                      <a:pt x="9434" y="6170"/>
                      <a:pt x="9434" y="6170"/>
                    </a:cubicBezTo>
                    <a:cubicBezTo>
                      <a:pt x="9192" y="6412"/>
                      <a:pt x="8950" y="6654"/>
                      <a:pt x="8708" y="6775"/>
                    </a:cubicBezTo>
                    <a:lnTo>
                      <a:pt x="8708" y="6775"/>
                    </a:lnTo>
                    <a:cubicBezTo>
                      <a:pt x="8466" y="7017"/>
                      <a:pt x="8224" y="7138"/>
                      <a:pt x="7982" y="7380"/>
                    </a:cubicBezTo>
                    <a:lnTo>
                      <a:pt x="7982" y="7380"/>
                    </a:lnTo>
                    <a:cubicBezTo>
                      <a:pt x="7740" y="7622"/>
                      <a:pt x="7499" y="7863"/>
                      <a:pt x="7378" y="8105"/>
                    </a:cubicBezTo>
                    <a:lnTo>
                      <a:pt x="7378" y="8105"/>
                    </a:lnTo>
                    <a:cubicBezTo>
                      <a:pt x="7136" y="8348"/>
                      <a:pt x="6894" y="8589"/>
                      <a:pt x="6773" y="8831"/>
                    </a:cubicBezTo>
                    <a:lnTo>
                      <a:pt x="6773" y="8831"/>
                    </a:lnTo>
                    <a:cubicBezTo>
                      <a:pt x="6531" y="9073"/>
                      <a:pt x="6289" y="9315"/>
                      <a:pt x="6168" y="9557"/>
                    </a:cubicBezTo>
                    <a:lnTo>
                      <a:pt x="6168" y="9557"/>
                    </a:lnTo>
                    <a:cubicBezTo>
                      <a:pt x="5926" y="9799"/>
                      <a:pt x="5805" y="10041"/>
                      <a:pt x="5563" y="10283"/>
                    </a:cubicBezTo>
                    <a:cubicBezTo>
                      <a:pt x="5563" y="10283"/>
                      <a:pt x="5563" y="10283"/>
                      <a:pt x="5563" y="10283"/>
                    </a:cubicBezTo>
                    <a:cubicBezTo>
                      <a:pt x="5563" y="10888"/>
                      <a:pt x="5563" y="11372"/>
                      <a:pt x="4838" y="11493"/>
                    </a:cubicBezTo>
                    <a:lnTo>
                      <a:pt x="4838" y="11493"/>
                    </a:lnTo>
                    <a:cubicBezTo>
                      <a:pt x="4596" y="11856"/>
                      <a:pt x="4475" y="12097"/>
                      <a:pt x="4233" y="12340"/>
                    </a:cubicBezTo>
                    <a:cubicBezTo>
                      <a:pt x="3991" y="12702"/>
                      <a:pt x="3749" y="13187"/>
                      <a:pt x="3507" y="13549"/>
                    </a:cubicBezTo>
                    <a:cubicBezTo>
                      <a:pt x="3507" y="14033"/>
                      <a:pt x="3507" y="14638"/>
                      <a:pt x="2903" y="14880"/>
                    </a:cubicBezTo>
                    <a:lnTo>
                      <a:pt x="2903" y="14880"/>
                    </a:lnTo>
                    <a:cubicBezTo>
                      <a:pt x="2661" y="15243"/>
                      <a:pt x="2540" y="15485"/>
                      <a:pt x="2298" y="15727"/>
                    </a:cubicBezTo>
                    <a:cubicBezTo>
                      <a:pt x="2298" y="15969"/>
                      <a:pt x="2298" y="16090"/>
                      <a:pt x="2298" y="16211"/>
                    </a:cubicBezTo>
                    <a:cubicBezTo>
                      <a:pt x="2298" y="16816"/>
                      <a:pt x="2298" y="17300"/>
                      <a:pt x="1693" y="17541"/>
                    </a:cubicBezTo>
                    <a:lnTo>
                      <a:pt x="1693" y="17541"/>
                    </a:lnTo>
                    <a:cubicBezTo>
                      <a:pt x="1451" y="18751"/>
                      <a:pt x="1209" y="19961"/>
                      <a:pt x="484" y="21050"/>
                    </a:cubicBezTo>
                    <a:cubicBezTo>
                      <a:pt x="484" y="21291"/>
                      <a:pt x="484" y="21413"/>
                      <a:pt x="484" y="21655"/>
                    </a:cubicBezTo>
                    <a:cubicBezTo>
                      <a:pt x="484" y="22622"/>
                      <a:pt x="484" y="23590"/>
                      <a:pt x="484" y="24679"/>
                    </a:cubicBezTo>
                    <a:cubicBezTo>
                      <a:pt x="484" y="25042"/>
                      <a:pt x="121" y="25404"/>
                      <a:pt x="0" y="25889"/>
                    </a:cubicBezTo>
                    <a:cubicBezTo>
                      <a:pt x="0" y="27340"/>
                      <a:pt x="0" y="28913"/>
                      <a:pt x="0" y="30365"/>
                    </a:cubicBezTo>
                    <a:cubicBezTo>
                      <a:pt x="0" y="30848"/>
                      <a:pt x="0" y="31212"/>
                      <a:pt x="0" y="31695"/>
                    </a:cubicBezTo>
                    <a:cubicBezTo>
                      <a:pt x="0" y="32542"/>
                      <a:pt x="0" y="33268"/>
                      <a:pt x="121" y="34115"/>
                    </a:cubicBezTo>
                    <a:cubicBezTo>
                      <a:pt x="726" y="34478"/>
                      <a:pt x="726" y="35082"/>
                      <a:pt x="605" y="35687"/>
                    </a:cubicBezTo>
                    <a:cubicBezTo>
                      <a:pt x="605" y="36051"/>
                      <a:pt x="605" y="36534"/>
                      <a:pt x="605" y="36897"/>
                    </a:cubicBezTo>
                    <a:cubicBezTo>
                      <a:pt x="1330" y="37381"/>
                      <a:pt x="1209" y="38228"/>
                      <a:pt x="1330" y="38954"/>
                    </a:cubicBezTo>
                    <a:cubicBezTo>
                      <a:pt x="2177" y="40647"/>
                      <a:pt x="3024" y="42220"/>
                      <a:pt x="3749" y="43914"/>
                    </a:cubicBezTo>
                    <a:cubicBezTo>
                      <a:pt x="4596" y="46091"/>
                      <a:pt x="5805" y="48027"/>
                      <a:pt x="7620" y="49479"/>
                    </a:cubicBezTo>
                    <a:cubicBezTo>
                      <a:pt x="7861" y="49720"/>
                      <a:pt x="8103" y="49963"/>
                      <a:pt x="8345" y="50204"/>
                    </a:cubicBezTo>
                    <a:cubicBezTo>
                      <a:pt x="10401" y="52987"/>
                      <a:pt x="13304" y="54438"/>
                      <a:pt x="16448" y="55648"/>
                    </a:cubicBezTo>
                    <a:cubicBezTo>
                      <a:pt x="17053" y="55890"/>
                      <a:pt x="17658" y="56253"/>
                      <a:pt x="18263" y="56495"/>
                    </a:cubicBezTo>
                    <a:cubicBezTo>
                      <a:pt x="19351" y="56858"/>
                      <a:pt x="20561" y="57463"/>
                      <a:pt x="21649" y="57584"/>
                    </a:cubicBezTo>
                    <a:cubicBezTo>
                      <a:pt x="24431" y="57947"/>
                      <a:pt x="27092" y="58067"/>
                      <a:pt x="29873" y="58310"/>
                    </a:cubicBezTo>
                    <a:cubicBezTo>
                      <a:pt x="30236" y="58067"/>
                      <a:pt x="30599" y="57826"/>
                      <a:pt x="30962" y="57826"/>
                    </a:cubicBezTo>
                    <a:cubicBezTo>
                      <a:pt x="32171" y="57826"/>
                      <a:pt x="33502" y="57826"/>
                      <a:pt x="34711" y="57705"/>
                    </a:cubicBezTo>
                    <a:cubicBezTo>
                      <a:pt x="34832" y="57705"/>
                      <a:pt x="35074" y="57705"/>
                      <a:pt x="35195" y="57705"/>
                    </a:cubicBezTo>
                    <a:cubicBezTo>
                      <a:pt x="35800" y="56979"/>
                      <a:pt x="36525" y="57100"/>
                      <a:pt x="37372" y="57100"/>
                    </a:cubicBezTo>
                    <a:cubicBezTo>
                      <a:pt x="37856" y="56253"/>
                      <a:pt x="38581" y="56495"/>
                      <a:pt x="39307" y="56374"/>
                    </a:cubicBezTo>
                    <a:cubicBezTo>
                      <a:pt x="39307" y="56374"/>
                      <a:pt x="39307" y="56374"/>
                      <a:pt x="39307" y="56374"/>
                    </a:cubicBezTo>
                    <a:cubicBezTo>
                      <a:pt x="39549" y="56253"/>
                      <a:pt x="39791" y="56011"/>
                      <a:pt x="40033" y="55890"/>
                    </a:cubicBezTo>
                    <a:cubicBezTo>
                      <a:pt x="40154" y="55890"/>
                      <a:pt x="40396" y="55769"/>
                      <a:pt x="40637" y="55769"/>
                    </a:cubicBezTo>
                    <a:cubicBezTo>
                      <a:pt x="41726" y="55043"/>
                      <a:pt x="42694" y="53954"/>
                      <a:pt x="44024" y="53833"/>
                    </a:cubicBezTo>
                    <a:cubicBezTo>
                      <a:pt x="44024" y="53833"/>
                      <a:pt x="44024" y="53833"/>
                      <a:pt x="44024" y="53833"/>
                    </a:cubicBezTo>
                    <a:cubicBezTo>
                      <a:pt x="44266" y="53592"/>
                      <a:pt x="44508" y="53471"/>
                      <a:pt x="44750" y="53228"/>
                    </a:cubicBezTo>
                    <a:close/>
                  </a:path>
                </a:pathLst>
              </a:custGeom>
              <a:grpFill/>
              <a:ln w="0"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8A99109C-6ED7-42A5-1D58-A1F49F563A18}"/>
                  </a:ext>
                </a:extLst>
              </p:cNvPr>
              <p:cNvSpPr/>
              <p:nvPr/>
            </p:nvSpPr>
            <p:spPr>
              <a:xfrm>
                <a:off x="6890349" y="5337239"/>
                <a:ext cx="197760" cy="269630"/>
              </a:xfrm>
              <a:custGeom>
                <a:avLst/>
                <a:gdLst>
                  <a:gd name="connsiteX0" fmla="*/ 197639 w 197760"/>
                  <a:gd name="connsiteY0" fmla="*/ 105247 h 269630"/>
                  <a:gd name="connsiteX1" fmla="*/ 197034 w 197760"/>
                  <a:gd name="connsiteY1" fmla="*/ 104280 h 269630"/>
                  <a:gd name="connsiteX2" fmla="*/ 196913 w 197760"/>
                  <a:gd name="connsiteY2" fmla="*/ 103554 h 269630"/>
                  <a:gd name="connsiteX3" fmla="*/ 196430 w 197760"/>
                  <a:gd name="connsiteY3" fmla="*/ 102828 h 269630"/>
                  <a:gd name="connsiteX4" fmla="*/ 195704 w 197760"/>
                  <a:gd name="connsiteY4" fmla="*/ 100892 h 269630"/>
                  <a:gd name="connsiteX5" fmla="*/ 195099 w 197760"/>
                  <a:gd name="connsiteY5" fmla="*/ 100287 h 269630"/>
                  <a:gd name="connsiteX6" fmla="*/ 195099 w 197760"/>
                  <a:gd name="connsiteY6" fmla="*/ 100287 h 269630"/>
                  <a:gd name="connsiteX7" fmla="*/ 193043 w 197760"/>
                  <a:gd name="connsiteY7" fmla="*/ 95690 h 269630"/>
                  <a:gd name="connsiteX8" fmla="*/ 192559 w 197760"/>
                  <a:gd name="connsiteY8" fmla="*/ 94964 h 269630"/>
                  <a:gd name="connsiteX9" fmla="*/ 192438 w 197760"/>
                  <a:gd name="connsiteY9" fmla="*/ 94360 h 269630"/>
                  <a:gd name="connsiteX10" fmla="*/ 191955 w 197760"/>
                  <a:gd name="connsiteY10" fmla="*/ 93634 h 269630"/>
                  <a:gd name="connsiteX11" fmla="*/ 191834 w 197760"/>
                  <a:gd name="connsiteY11" fmla="*/ 93029 h 269630"/>
                  <a:gd name="connsiteX12" fmla="*/ 191229 w 197760"/>
                  <a:gd name="connsiteY12" fmla="*/ 92908 h 269630"/>
                  <a:gd name="connsiteX13" fmla="*/ 191229 w 197760"/>
                  <a:gd name="connsiteY13" fmla="*/ 92303 h 269630"/>
                  <a:gd name="connsiteX14" fmla="*/ 191229 w 197760"/>
                  <a:gd name="connsiteY14" fmla="*/ 92303 h 269630"/>
                  <a:gd name="connsiteX15" fmla="*/ 190745 w 197760"/>
                  <a:gd name="connsiteY15" fmla="*/ 92303 h 269630"/>
                  <a:gd name="connsiteX16" fmla="*/ 190503 w 197760"/>
                  <a:gd name="connsiteY16" fmla="*/ 91094 h 269630"/>
                  <a:gd name="connsiteX17" fmla="*/ 189173 w 197760"/>
                  <a:gd name="connsiteY17" fmla="*/ 89037 h 269630"/>
                  <a:gd name="connsiteX18" fmla="*/ 188689 w 197760"/>
                  <a:gd name="connsiteY18" fmla="*/ 88432 h 269630"/>
                  <a:gd name="connsiteX19" fmla="*/ 188447 w 197760"/>
                  <a:gd name="connsiteY19" fmla="*/ 87827 h 269630"/>
                  <a:gd name="connsiteX20" fmla="*/ 187843 w 197760"/>
                  <a:gd name="connsiteY20" fmla="*/ 86980 h 269630"/>
                  <a:gd name="connsiteX21" fmla="*/ 186512 w 197760"/>
                  <a:gd name="connsiteY21" fmla="*/ 84924 h 269630"/>
                  <a:gd name="connsiteX22" fmla="*/ 186028 w 197760"/>
                  <a:gd name="connsiteY22" fmla="*/ 84319 h 269630"/>
                  <a:gd name="connsiteX23" fmla="*/ 185907 w 197760"/>
                  <a:gd name="connsiteY23" fmla="*/ 83714 h 269630"/>
                  <a:gd name="connsiteX24" fmla="*/ 185303 w 197760"/>
                  <a:gd name="connsiteY24" fmla="*/ 82867 h 269630"/>
                  <a:gd name="connsiteX25" fmla="*/ 182521 w 197760"/>
                  <a:gd name="connsiteY25" fmla="*/ 78270 h 269630"/>
                  <a:gd name="connsiteX26" fmla="*/ 181916 w 197760"/>
                  <a:gd name="connsiteY26" fmla="*/ 77544 h 269630"/>
                  <a:gd name="connsiteX27" fmla="*/ 181795 w 197760"/>
                  <a:gd name="connsiteY27" fmla="*/ 76939 h 269630"/>
                  <a:gd name="connsiteX28" fmla="*/ 181191 w 197760"/>
                  <a:gd name="connsiteY28" fmla="*/ 76092 h 269630"/>
                  <a:gd name="connsiteX29" fmla="*/ 181191 w 197760"/>
                  <a:gd name="connsiteY29" fmla="*/ 76092 h 269630"/>
                  <a:gd name="connsiteX30" fmla="*/ 180707 w 197760"/>
                  <a:gd name="connsiteY30" fmla="*/ 75487 h 269630"/>
                  <a:gd name="connsiteX31" fmla="*/ 175869 w 197760"/>
                  <a:gd name="connsiteY31" fmla="*/ 67383 h 269630"/>
                  <a:gd name="connsiteX32" fmla="*/ 175385 w 197760"/>
                  <a:gd name="connsiteY32" fmla="*/ 66778 h 269630"/>
                  <a:gd name="connsiteX33" fmla="*/ 175143 w 197760"/>
                  <a:gd name="connsiteY33" fmla="*/ 66052 h 269630"/>
                  <a:gd name="connsiteX34" fmla="*/ 174660 w 197760"/>
                  <a:gd name="connsiteY34" fmla="*/ 65447 h 269630"/>
                  <a:gd name="connsiteX35" fmla="*/ 172483 w 197760"/>
                  <a:gd name="connsiteY35" fmla="*/ 62785 h 269630"/>
                  <a:gd name="connsiteX36" fmla="*/ 172241 w 197760"/>
                  <a:gd name="connsiteY36" fmla="*/ 62060 h 269630"/>
                  <a:gd name="connsiteX37" fmla="*/ 171757 w 197760"/>
                  <a:gd name="connsiteY37" fmla="*/ 61455 h 269630"/>
                  <a:gd name="connsiteX38" fmla="*/ 171757 w 197760"/>
                  <a:gd name="connsiteY38" fmla="*/ 60729 h 269630"/>
                  <a:gd name="connsiteX39" fmla="*/ 171152 w 197760"/>
                  <a:gd name="connsiteY39" fmla="*/ 60003 h 269630"/>
                  <a:gd name="connsiteX40" fmla="*/ 171031 w 197760"/>
                  <a:gd name="connsiteY40" fmla="*/ 59398 h 269630"/>
                  <a:gd name="connsiteX41" fmla="*/ 170426 w 197760"/>
                  <a:gd name="connsiteY41" fmla="*/ 58551 h 269630"/>
                  <a:gd name="connsiteX42" fmla="*/ 170426 w 197760"/>
                  <a:gd name="connsiteY42" fmla="*/ 58551 h 269630"/>
                  <a:gd name="connsiteX43" fmla="*/ 169822 w 197760"/>
                  <a:gd name="connsiteY43" fmla="*/ 58431 h 269630"/>
                  <a:gd name="connsiteX44" fmla="*/ 169822 w 197760"/>
                  <a:gd name="connsiteY44" fmla="*/ 57946 h 269630"/>
                  <a:gd name="connsiteX45" fmla="*/ 168250 w 197760"/>
                  <a:gd name="connsiteY45" fmla="*/ 55285 h 269630"/>
                  <a:gd name="connsiteX46" fmla="*/ 167524 w 197760"/>
                  <a:gd name="connsiteY46" fmla="*/ 53954 h 269630"/>
                  <a:gd name="connsiteX47" fmla="*/ 163049 w 197760"/>
                  <a:gd name="connsiteY47" fmla="*/ 47180 h 269630"/>
                  <a:gd name="connsiteX48" fmla="*/ 162323 w 197760"/>
                  <a:gd name="connsiteY48" fmla="*/ 45365 h 269630"/>
                  <a:gd name="connsiteX49" fmla="*/ 161718 w 197760"/>
                  <a:gd name="connsiteY49" fmla="*/ 44519 h 269630"/>
                  <a:gd name="connsiteX50" fmla="*/ 161718 w 197760"/>
                  <a:gd name="connsiteY50" fmla="*/ 44519 h 269630"/>
                  <a:gd name="connsiteX51" fmla="*/ 161235 w 197760"/>
                  <a:gd name="connsiteY51" fmla="*/ 43914 h 269630"/>
                  <a:gd name="connsiteX52" fmla="*/ 159662 w 197760"/>
                  <a:gd name="connsiteY52" fmla="*/ 41978 h 269630"/>
                  <a:gd name="connsiteX53" fmla="*/ 158332 w 197760"/>
                  <a:gd name="connsiteY53" fmla="*/ 39195 h 269630"/>
                  <a:gd name="connsiteX54" fmla="*/ 157848 w 197760"/>
                  <a:gd name="connsiteY54" fmla="*/ 38590 h 269630"/>
                  <a:gd name="connsiteX55" fmla="*/ 157606 w 197760"/>
                  <a:gd name="connsiteY55" fmla="*/ 37986 h 269630"/>
                  <a:gd name="connsiteX56" fmla="*/ 157002 w 197760"/>
                  <a:gd name="connsiteY56" fmla="*/ 37986 h 269630"/>
                  <a:gd name="connsiteX57" fmla="*/ 157002 w 197760"/>
                  <a:gd name="connsiteY57" fmla="*/ 37381 h 269630"/>
                  <a:gd name="connsiteX58" fmla="*/ 156760 w 197760"/>
                  <a:gd name="connsiteY58" fmla="*/ 36897 h 269630"/>
                  <a:gd name="connsiteX59" fmla="*/ 155429 w 197760"/>
                  <a:gd name="connsiteY59" fmla="*/ 34720 h 269630"/>
                  <a:gd name="connsiteX60" fmla="*/ 155429 w 197760"/>
                  <a:gd name="connsiteY60" fmla="*/ 34720 h 269630"/>
                  <a:gd name="connsiteX61" fmla="*/ 154825 w 197760"/>
                  <a:gd name="connsiteY61" fmla="*/ 33994 h 269630"/>
                  <a:gd name="connsiteX62" fmla="*/ 151438 w 197760"/>
                  <a:gd name="connsiteY62" fmla="*/ 29276 h 269630"/>
                  <a:gd name="connsiteX63" fmla="*/ 151438 w 197760"/>
                  <a:gd name="connsiteY63" fmla="*/ 28550 h 269630"/>
                  <a:gd name="connsiteX64" fmla="*/ 150954 w 197760"/>
                  <a:gd name="connsiteY64" fmla="*/ 27824 h 269630"/>
                  <a:gd name="connsiteX65" fmla="*/ 150954 w 197760"/>
                  <a:gd name="connsiteY65" fmla="*/ 27824 h 269630"/>
                  <a:gd name="connsiteX66" fmla="*/ 150229 w 197760"/>
                  <a:gd name="connsiteY66" fmla="*/ 27219 h 269630"/>
                  <a:gd name="connsiteX67" fmla="*/ 150229 w 197760"/>
                  <a:gd name="connsiteY67" fmla="*/ 26493 h 269630"/>
                  <a:gd name="connsiteX68" fmla="*/ 150229 w 197760"/>
                  <a:gd name="connsiteY68" fmla="*/ 26493 h 269630"/>
                  <a:gd name="connsiteX69" fmla="*/ 149745 w 197760"/>
                  <a:gd name="connsiteY69" fmla="*/ 25888 h 269630"/>
                  <a:gd name="connsiteX70" fmla="*/ 148294 w 197760"/>
                  <a:gd name="connsiteY70" fmla="*/ 24437 h 269630"/>
                  <a:gd name="connsiteX71" fmla="*/ 148294 w 197760"/>
                  <a:gd name="connsiteY71" fmla="*/ 24437 h 269630"/>
                  <a:gd name="connsiteX72" fmla="*/ 146237 w 197760"/>
                  <a:gd name="connsiteY72" fmla="*/ 21291 h 269630"/>
                  <a:gd name="connsiteX73" fmla="*/ 142125 w 197760"/>
                  <a:gd name="connsiteY73" fmla="*/ 15969 h 269630"/>
                  <a:gd name="connsiteX74" fmla="*/ 140916 w 197760"/>
                  <a:gd name="connsiteY74" fmla="*/ 14517 h 269630"/>
                  <a:gd name="connsiteX75" fmla="*/ 140311 w 197760"/>
                  <a:gd name="connsiteY75" fmla="*/ 13912 h 269630"/>
                  <a:gd name="connsiteX76" fmla="*/ 140311 w 197760"/>
                  <a:gd name="connsiteY76" fmla="*/ 13912 h 269630"/>
                  <a:gd name="connsiteX77" fmla="*/ 139707 w 197760"/>
                  <a:gd name="connsiteY77" fmla="*/ 13186 h 269630"/>
                  <a:gd name="connsiteX78" fmla="*/ 132329 w 197760"/>
                  <a:gd name="connsiteY78" fmla="*/ 7258 h 269630"/>
                  <a:gd name="connsiteX79" fmla="*/ 130636 w 197760"/>
                  <a:gd name="connsiteY79" fmla="*/ 6412 h 269630"/>
                  <a:gd name="connsiteX80" fmla="*/ 127733 w 197760"/>
                  <a:gd name="connsiteY80" fmla="*/ 5081 h 269630"/>
                  <a:gd name="connsiteX81" fmla="*/ 126403 w 197760"/>
                  <a:gd name="connsiteY81" fmla="*/ 4355 h 269630"/>
                  <a:gd name="connsiteX82" fmla="*/ 125072 w 197760"/>
                  <a:gd name="connsiteY82" fmla="*/ 3750 h 269630"/>
                  <a:gd name="connsiteX83" fmla="*/ 123137 w 197760"/>
                  <a:gd name="connsiteY83" fmla="*/ 3024 h 269630"/>
                  <a:gd name="connsiteX84" fmla="*/ 123137 w 197760"/>
                  <a:gd name="connsiteY84" fmla="*/ 3024 h 269630"/>
                  <a:gd name="connsiteX85" fmla="*/ 121807 w 197760"/>
                  <a:gd name="connsiteY85" fmla="*/ 2541 h 269630"/>
                  <a:gd name="connsiteX86" fmla="*/ 120960 w 197760"/>
                  <a:gd name="connsiteY86" fmla="*/ 1815 h 269630"/>
                  <a:gd name="connsiteX87" fmla="*/ 120718 w 197760"/>
                  <a:gd name="connsiteY87" fmla="*/ 1815 h 269630"/>
                  <a:gd name="connsiteX88" fmla="*/ 120476 w 197760"/>
                  <a:gd name="connsiteY88" fmla="*/ 1815 h 269630"/>
                  <a:gd name="connsiteX89" fmla="*/ 118420 w 197760"/>
                  <a:gd name="connsiteY89" fmla="*/ 1815 h 269630"/>
                  <a:gd name="connsiteX90" fmla="*/ 118299 w 197760"/>
                  <a:gd name="connsiteY90" fmla="*/ 1210 h 269630"/>
                  <a:gd name="connsiteX91" fmla="*/ 116485 w 197760"/>
                  <a:gd name="connsiteY91" fmla="*/ 1210 h 269630"/>
                  <a:gd name="connsiteX92" fmla="*/ 114550 w 197760"/>
                  <a:gd name="connsiteY92" fmla="*/ 1089 h 269630"/>
                  <a:gd name="connsiteX93" fmla="*/ 111405 w 197760"/>
                  <a:gd name="connsiteY93" fmla="*/ 1089 h 269630"/>
                  <a:gd name="connsiteX94" fmla="*/ 111043 w 197760"/>
                  <a:gd name="connsiteY94" fmla="*/ 968 h 269630"/>
                  <a:gd name="connsiteX95" fmla="*/ 109833 w 197760"/>
                  <a:gd name="connsiteY95" fmla="*/ 0 h 269630"/>
                  <a:gd name="connsiteX96" fmla="*/ 87216 w 197760"/>
                  <a:gd name="connsiteY96" fmla="*/ 0 h 269630"/>
                  <a:gd name="connsiteX97" fmla="*/ 86733 w 197760"/>
                  <a:gd name="connsiteY97" fmla="*/ 363 h 269630"/>
                  <a:gd name="connsiteX98" fmla="*/ 82379 w 197760"/>
                  <a:gd name="connsiteY98" fmla="*/ 1089 h 269630"/>
                  <a:gd name="connsiteX99" fmla="*/ 80565 w 197760"/>
                  <a:gd name="connsiteY99" fmla="*/ 1331 h 269630"/>
                  <a:gd name="connsiteX100" fmla="*/ 77783 w 197760"/>
                  <a:gd name="connsiteY100" fmla="*/ 2057 h 269630"/>
                  <a:gd name="connsiteX101" fmla="*/ 75848 w 197760"/>
                  <a:gd name="connsiteY101" fmla="*/ 2662 h 269630"/>
                  <a:gd name="connsiteX102" fmla="*/ 73792 w 197760"/>
                  <a:gd name="connsiteY102" fmla="*/ 3388 h 269630"/>
                  <a:gd name="connsiteX103" fmla="*/ 70526 w 197760"/>
                  <a:gd name="connsiteY103" fmla="*/ 4597 h 269630"/>
                  <a:gd name="connsiteX104" fmla="*/ 69800 w 197760"/>
                  <a:gd name="connsiteY104" fmla="*/ 5081 h 269630"/>
                  <a:gd name="connsiteX105" fmla="*/ 69196 w 197760"/>
                  <a:gd name="connsiteY105" fmla="*/ 5202 h 269630"/>
                  <a:gd name="connsiteX106" fmla="*/ 68470 w 197760"/>
                  <a:gd name="connsiteY106" fmla="*/ 5686 h 269630"/>
                  <a:gd name="connsiteX107" fmla="*/ 67865 w 197760"/>
                  <a:gd name="connsiteY107" fmla="*/ 5807 h 269630"/>
                  <a:gd name="connsiteX108" fmla="*/ 65809 w 197760"/>
                  <a:gd name="connsiteY108" fmla="*/ 7137 h 269630"/>
                  <a:gd name="connsiteX109" fmla="*/ 65809 w 197760"/>
                  <a:gd name="connsiteY109" fmla="*/ 7137 h 269630"/>
                  <a:gd name="connsiteX110" fmla="*/ 65084 w 197760"/>
                  <a:gd name="connsiteY110" fmla="*/ 7742 h 269630"/>
                  <a:gd name="connsiteX111" fmla="*/ 65084 w 197760"/>
                  <a:gd name="connsiteY111" fmla="*/ 7742 h 269630"/>
                  <a:gd name="connsiteX112" fmla="*/ 64358 w 197760"/>
                  <a:gd name="connsiteY112" fmla="*/ 8347 h 269630"/>
                  <a:gd name="connsiteX113" fmla="*/ 64358 w 197760"/>
                  <a:gd name="connsiteY113" fmla="*/ 8347 h 269630"/>
                  <a:gd name="connsiteX114" fmla="*/ 63753 w 197760"/>
                  <a:gd name="connsiteY114" fmla="*/ 8952 h 269630"/>
                  <a:gd name="connsiteX115" fmla="*/ 62423 w 197760"/>
                  <a:gd name="connsiteY115" fmla="*/ 9799 h 269630"/>
                  <a:gd name="connsiteX116" fmla="*/ 61697 w 197760"/>
                  <a:gd name="connsiteY116" fmla="*/ 10404 h 269630"/>
                  <a:gd name="connsiteX117" fmla="*/ 61697 w 197760"/>
                  <a:gd name="connsiteY117" fmla="*/ 10404 h 269630"/>
                  <a:gd name="connsiteX118" fmla="*/ 60971 w 197760"/>
                  <a:gd name="connsiteY118" fmla="*/ 11009 h 269630"/>
                  <a:gd name="connsiteX119" fmla="*/ 60971 w 197760"/>
                  <a:gd name="connsiteY119" fmla="*/ 11009 h 269630"/>
                  <a:gd name="connsiteX120" fmla="*/ 60367 w 197760"/>
                  <a:gd name="connsiteY120" fmla="*/ 11735 h 269630"/>
                  <a:gd name="connsiteX121" fmla="*/ 60367 w 197760"/>
                  <a:gd name="connsiteY121" fmla="*/ 11735 h 269630"/>
                  <a:gd name="connsiteX122" fmla="*/ 59762 w 197760"/>
                  <a:gd name="connsiteY122" fmla="*/ 12340 h 269630"/>
                  <a:gd name="connsiteX123" fmla="*/ 59762 w 197760"/>
                  <a:gd name="connsiteY123" fmla="*/ 12340 h 269630"/>
                  <a:gd name="connsiteX124" fmla="*/ 59157 w 197760"/>
                  <a:gd name="connsiteY124" fmla="*/ 13066 h 269630"/>
                  <a:gd name="connsiteX125" fmla="*/ 59157 w 197760"/>
                  <a:gd name="connsiteY125" fmla="*/ 13066 h 269630"/>
                  <a:gd name="connsiteX126" fmla="*/ 58552 w 197760"/>
                  <a:gd name="connsiteY126" fmla="*/ 13791 h 269630"/>
                  <a:gd name="connsiteX127" fmla="*/ 56617 w 197760"/>
                  <a:gd name="connsiteY127" fmla="*/ 15848 h 269630"/>
                  <a:gd name="connsiteX128" fmla="*/ 55771 w 197760"/>
                  <a:gd name="connsiteY128" fmla="*/ 17057 h 269630"/>
                  <a:gd name="connsiteX129" fmla="*/ 55166 w 197760"/>
                  <a:gd name="connsiteY129" fmla="*/ 17783 h 269630"/>
                  <a:gd name="connsiteX130" fmla="*/ 54561 w 197760"/>
                  <a:gd name="connsiteY130" fmla="*/ 18509 h 269630"/>
                  <a:gd name="connsiteX131" fmla="*/ 53957 w 197760"/>
                  <a:gd name="connsiteY131" fmla="*/ 19114 h 269630"/>
                  <a:gd name="connsiteX132" fmla="*/ 53110 w 197760"/>
                  <a:gd name="connsiteY132" fmla="*/ 20324 h 269630"/>
                  <a:gd name="connsiteX133" fmla="*/ 53110 w 197760"/>
                  <a:gd name="connsiteY133" fmla="*/ 20324 h 269630"/>
                  <a:gd name="connsiteX134" fmla="*/ 52505 w 197760"/>
                  <a:gd name="connsiteY134" fmla="*/ 21049 h 269630"/>
                  <a:gd name="connsiteX135" fmla="*/ 52505 w 197760"/>
                  <a:gd name="connsiteY135" fmla="*/ 21049 h 269630"/>
                  <a:gd name="connsiteX136" fmla="*/ 51901 w 197760"/>
                  <a:gd name="connsiteY136" fmla="*/ 21775 h 269630"/>
                  <a:gd name="connsiteX137" fmla="*/ 51901 w 197760"/>
                  <a:gd name="connsiteY137" fmla="*/ 21775 h 269630"/>
                  <a:gd name="connsiteX138" fmla="*/ 51296 w 197760"/>
                  <a:gd name="connsiteY138" fmla="*/ 22501 h 269630"/>
                  <a:gd name="connsiteX139" fmla="*/ 51296 w 197760"/>
                  <a:gd name="connsiteY139" fmla="*/ 22501 h 269630"/>
                  <a:gd name="connsiteX140" fmla="*/ 50570 w 197760"/>
                  <a:gd name="connsiteY140" fmla="*/ 23832 h 269630"/>
                  <a:gd name="connsiteX141" fmla="*/ 50570 w 197760"/>
                  <a:gd name="connsiteY141" fmla="*/ 23832 h 269630"/>
                  <a:gd name="connsiteX142" fmla="*/ 49965 w 197760"/>
                  <a:gd name="connsiteY142" fmla="*/ 24679 h 269630"/>
                  <a:gd name="connsiteX143" fmla="*/ 49965 w 197760"/>
                  <a:gd name="connsiteY143" fmla="*/ 24679 h 269630"/>
                  <a:gd name="connsiteX144" fmla="*/ 49965 w 197760"/>
                  <a:gd name="connsiteY144" fmla="*/ 25163 h 269630"/>
                  <a:gd name="connsiteX145" fmla="*/ 49361 w 197760"/>
                  <a:gd name="connsiteY145" fmla="*/ 25888 h 269630"/>
                  <a:gd name="connsiteX146" fmla="*/ 48030 w 197760"/>
                  <a:gd name="connsiteY146" fmla="*/ 27824 h 269630"/>
                  <a:gd name="connsiteX147" fmla="*/ 44523 w 197760"/>
                  <a:gd name="connsiteY147" fmla="*/ 33389 h 269630"/>
                  <a:gd name="connsiteX148" fmla="*/ 35694 w 197760"/>
                  <a:gd name="connsiteY148" fmla="*/ 46938 h 269630"/>
                  <a:gd name="connsiteX149" fmla="*/ 26260 w 197760"/>
                  <a:gd name="connsiteY149" fmla="*/ 61334 h 269630"/>
                  <a:gd name="connsiteX150" fmla="*/ 7756 w 197760"/>
                  <a:gd name="connsiteY150" fmla="*/ 90368 h 269630"/>
                  <a:gd name="connsiteX151" fmla="*/ 1587 w 197760"/>
                  <a:gd name="connsiteY151" fmla="*/ 100529 h 269630"/>
                  <a:gd name="connsiteX152" fmla="*/ 15 w 197760"/>
                  <a:gd name="connsiteY152" fmla="*/ 107909 h 269630"/>
                  <a:gd name="connsiteX153" fmla="*/ 2918 w 197760"/>
                  <a:gd name="connsiteY153" fmla="*/ 114441 h 269630"/>
                  <a:gd name="connsiteX154" fmla="*/ 8965 w 197760"/>
                  <a:gd name="connsiteY154" fmla="*/ 116619 h 269630"/>
                  <a:gd name="connsiteX155" fmla="*/ 9691 w 197760"/>
                  <a:gd name="connsiteY155" fmla="*/ 116619 h 269630"/>
                  <a:gd name="connsiteX156" fmla="*/ 16948 w 197760"/>
                  <a:gd name="connsiteY156" fmla="*/ 113232 h 269630"/>
                  <a:gd name="connsiteX157" fmla="*/ 24446 w 197760"/>
                  <a:gd name="connsiteY157" fmla="*/ 103070 h 269630"/>
                  <a:gd name="connsiteX158" fmla="*/ 38959 w 197760"/>
                  <a:gd name="connsiteY158" fmla="*/ 80931 h 269630"/>
                  <a:gd name="connsiteX159" fmla="*/ 52989 w 197760"/>
                  <a:gd name="connsiteY159" fmla="*/ 58793 h 269630"/>
                  <a:gd name="connsiteX160" fmla="*/ 60850 w 197760"/>
                  <a:gd name="connsiteY160" fmla="*/ 45728 h 269630"/>
                  <a:gd name="connsiteX161" fmla="*/ 64842 w 197760"/>
                  <a:gd name="connsiteY161" fmla="*/ 41010 h 269630"/>
                  <a:gd name="connsiteX162" fmla="*/ 67140 w 197760"/>
                  <a:gd name="connsiteY162" fmla="*/ 41373 h 269630"/>
                  <a:gd name="connsiteX163" fmla="*/ 67382 w 197760"/>
                  <a:gd name="connsiteY163" fmla="*/ 41615 h 269630"/>
                  <a:gd name="connsiteX164" fmla="*/ 67382 w 197760"/>
                  <a:gd name="connsiteY164" fmla="*/ 46212 h 269630"/>
                  <a:gd name="connsiteX165" fmla="*/ 66898 w 197760"/>
                  <a:gd name="connsiteY165" fmla="*/ 52866 h 269630"/>
                  <a:gd name="connsiteX166" fmla="*/ 66898 w 197760"/>
                  <a:gd name="connsiteY166" fmla="*/ 64600 h 269630"/>
                  <a:gd name="connsiteX167" fmla="*/ 66898 w 197760"/>
                  <a:gd name="connsiteY167" fmla="*/ 213761 h 269630"/>
                  <a:gd name="connsiteX168" fmla="*/ 66898 w 197760"/>
                  <a:gd name="connsiteY168" fmla="*/ 255497 h 269630"/>
                  <a:gd name="connsiteX169" fmla="*/ 70526 w 197760"/>
                  <a:gd name="connsiteY169" fmla="*/ 265054 h 269630"/>
                  <a:gd name="connsiteX170" fmla="*/ 70768 w 197760"/>
                  <a:gd name="connsiteY170" fmla="*/ 265658 h 269630"/>
                  <a:gd name="connsiteX171" fmla="*/ 72098 w 197760"/>
                  <a:gd name="connsiteY171" fmla="*/ 266989 h 269630"/>
                  <a:gd name="connsiteX172" fmla="*/ 72703 w 197760"/>
                  <a:gd name="connsiteY172" fmla="*/ 267594 h 269630"/>
                  <a:gd name="connsiteX173" fmla="*/ 73429 w 197760"/>
                  <a:gd name="connsiteY173" fmla="*/ 268199 h 269630"/>
                  <a:gd name="connsiteX174" fmla="*/ 73429 w 197760"/>
                  <a:gd name="connsiteY174" fmla="*/ 268199 h 269630"/>
                  <a:gd name="connsiteX175" fmla="*/ 74154 w 197760"/>
                  <a:gd name="connsiteY175" fmla="*/ 268925 h 269630"/>
                  <a:gd name="connsiteX176" fmla="*/ 74638 w 197760"/>
                  <a:gd name="connsiteY176" fmla="*/ 268925 h 269630"/>
                  <a:gd name="connsiteX177" fmla="*/ 77904 w 197760"/>
                  <a:gd name="connsiteY177" fmla="*/ 269288 h 269630"/>
                  <a:gd name="connsiteX178" fmla="*/ 88910 w 197760"/>
                  <a:gd name="connsiteY178" fmla="*/ 266263 h 269630"/>
                  <a:gd name="connsiteX179" fmla="*/ 91208 w 197760"/>
                  <a:gd name="connsiteY179" fmla="*/ 263602 h 269630"/>
                  <a:gd name="connsiteX180" fmla="*/ 91812 w 197760"/>
                  <a:gd name="connsiteY180" fmla="*/ 262271 h 269630"/>
                  <a:gd name="connsiteX181" fmla="*/ 92054 w 197760"/>
                  <a:gd name="connsiteY181" fmla="*/ 254650 h 269630"/>
                  <a:gd name="connsiteX182" fmla="*/ 92054 w 197760"/>
                  <a:gd name="connsiteY182" fmla="*/ 142265 h 269630"/>
                  <a:gd name="connsiteX183" fmla="*/ 92901 w 197760"/>
                  <a:gd name="connsiteY183" fmla="*/ 136579 h 269630"/>
                  <a:gd name="connsiteX184" fmla="*/ 94715 w 197760"/>
                  <a:gd name="connsiteY184" fmla="*/ 134644 h 269630"/>
                  <a:gd name="connsiteX185" fmla="*/ 100400 w 197760"/>
                  <a:gd name="connsiteY185" fmla="*/ 133555 h 269630"/>
                  <a:gd name="connsiteX186" fmla="*/ 106084 w 197760"/>
                  <a:gd name="connsiteY186" fmla="*/ 139120 h 269630"/>
                  <a:gd name="connsiteX187" fmla="*/ 106084 w 197760"/>
                  <a:gd name="connsiteY187" fmla="*/ 155089 h 269630"/>
                  <a:gd name="connsiteX188" fmla="*/ 106084 w 197760"/>
                  <a:gd name="connsiteY188" fmla="*/ 216785 h 269630"/>
                  <a:gd name="connsiteX189" fmla="*/ 106568 w 197760"/>
                  <a:gd name="connsiteY189" fmla="*/ 244730 h 269630"/>
                  <a:gd name="connsiteX190" fmla="*/ 106568 w 197760"/>
                  <a:gd name="connsiteY190" fmla="*/ 260457 h 269630"/>
                  <a:gd name="connsiteX191" fmla="*/ 106568 w 197760"/>
                  <a:gd name="connsiteY191" fmla="*/ 260941 h 269630"/>
                  <a:gd name="connsiteX192" fmla="*/ 107172 w 197760"/>
                  <a:gd name="connsiteY192" fmla="*/ 263118 h 269630"/>
                  <a:gd name="connsiteX193" fmla="*/ 107172 w 197760"/>
                  <a:gd name="connsiteY193" fmla="*/ 263602 h 269630"/>
                  <a:gd name="connsiteX194" fmla="*/ 108382 w 197760"/>
                  <a:gd name="connsiteY194" fmla="*/ 265175 h 269630"/>
                  <a:gd name="connsiteX195" fmla="*/ 120476 w 197760"/>
                  <a:gd name="connsiteY195" fmla="*/ 269409 h 269630"/>
                  <a:gd name="connsiteX196" fmla="*/ 122411 w 197760"/>
                  <a:gd name="connsiteY196" fmla="*/ 269167 h 269630"/>
                  <a:gd name="connsiteX197" fmla="*/ 123742 w 197760"/>
                  <a:gd name="connsiteY197" fmla="*/ 268683 h 269630"/>
                  <a:gd name="connsiteX198" fmla="*/ 124105 w 197760"/>
                  <a:gd name="connsiteY198" fmla="*/ 269045 h 269630"/>
                  <a:gd name="connsiteX199" fmla="*/ 123742 w 197760"/>
                  <a:gd name="connsiteY199" fmla="*/ 268683 h 269630"/>
                  <a:gd name="connsiteX200" fmla="*/ 124346 w 197760"/>
                  <a:gd name="connsiteY200" fmla="*/ 268441 h 269630"/>
                  <a:gd name="connsiteX201" fmla="*/ 124346 w 197760"/>
                  <a:gd name="connsiteY201" fmla="*/ 268441 h 269630"/>
                  <a:gd name="connsiteX202" fmla="*/ 124951 w 197760"/>
                  <a:gd name="connsiteY202" fmla="*/ 267957 h 269630"/>
                  <a:gd name="connsiteX203" fmla="*/ 125677 w 197760"/>
                  <a:gd name="connsiteY203" fmla="*/ 267715 h 269630"/>
                  <a:gd name="connsiteX204" fmla="*/ 127007 w 197760"/>
                  <a:gd name="connsiteY204" fmla="*/ 266989 h 269630"/>
                  <a:gd name="connsiteX205" fmla="*/ 127007 w 197760"/>
                  <a:gd name="connsiteY205" fmla="*/ 266989 h 269630"/>
                  <a:gd name="connsiteX206" fmla="*/ 127733 w 197760"/>
                  <a:gd name="connsiteY206" fmla="*/ 266263 h 269630"/>
                  <a:gd name="connsiteX207" fmla="*/ 129547 w 197760"/>
                  <a:gd name="connsiteY207" fmla="*/ 264328 h 269630"/>
                  <a:gd name="connsiteX208" fmla="*/ 130394 w 197760"/>
                  <a:gd name="connsiteY208" fmla="*/ 262997 h 269630"/>
                  <a:gd name="connsiteX209" fmla="*/ 131603 w 197760"/>
                  <a:gd name="connsiteY209" fmla="*/ 253198 h 269630"/>
                  <a:gd name="connsiteX210" fmla="*/ 131361 w 197760"/>
                  <a:gd name="connsiteY210" fmla="*/ 250899 h 269630"/>
                  <a:gd name="connsiteX211" fmla="*/ 131361 w 197760"/>
                  <a:gd name="connsiteY211" fmla="*/ 245577 h 269630"/>
                  <a:gd name="connsiteX212" fmla="*/ 131603 w 197760"/>
                  <a:gd name="connsiteY212" fmla="*/ 243641 h 269630"/>
                  <a:gd name="connsiteX213" fmla="*/ 131240 w 197760"/>
                  <a:gd name="connsiteY213" fmla="*/ 240012 h 269630"/>
                  <a:gd name="connsiteX214" fmla="*/ 131240 w 197760"/>
                  <a:gd name="connsiteY214" fmla="*/ 236746 h 269630"/>
                  <a:gd name="connsiteX215" fmla="*/ 131240 w 197760"/>
                  <a:gd name="connsiteY215" fmla="*/ 233721 h 269630"/>
                  <a:gd name="connsiteX216" fmla="*/ 131603 w 197760"/>
                  <a:gd name="connsiteY216" fmla="*/ 227068 h 269630"/>
                  <a:gd name="connsiteX217" fmla="*/ 131603 w 197760"/>
                  <a:gd name="connsiteY217" fmla="*/ 59519 h 269630"/>
                  <a:gd name="connsiteX218" fmla="*/ 131603 w 197760"/>
                  <a:gd name="connsiteY218" fmla="*/ 49841 h 269630"/>
                  <a:gd name="connsiteX219" fmla="*/ 131603 w 197760"/>
                  <a:gd name="connsiteY219" fmla="*/ 46454 h 269630"/>
                  <a:gd name="connsiteX220" fmla="*/ 131603 w 197760"/>
                  <a:gd name="connsiteY220" fmla="*/ 45728 h 269630"/>
                  <a:gd name="connsiteX221" fmla="*/ 131240 w 197760"/>
                  <a:gd name="connsiteY221" fmla="*/ 44760 h 269630"/>
                  <a:gd name="connsiteX222" fmla="*/ 131724 w 197760"/>
                  <a:gd name="connsiteY222" fmla="*/ 41978 h 269630"/>
                  <a:gd name="connsiteX223" fmla="*/ 134627 w 197760"/>
                  <a:gd name="connsiteY223" fmla="*/ 41010 h 269630"/>
                  <a:gd name="connsiteX224" fmla="*/ 137288 w 197760"/>
                  <a:gd name="connsiteY224" fmla="*/ 44034 h 269630"/>
                  <a:gd name="connsiteX225" fmla="*/ 147931 w 197760"/>
                  <a:gd name="connsiteY225" fmla="*/ 62423 h 269630"/>
                  <a:gd name="connsiteX226" fmla="*/ 154946 w 197760"/>
                  <a:gd name="connsiteY226" fmla="*/ 73673 h 269630"/>
                  <a:gd name="connsiteX227" fmla="*/ 169217 w 197760"/>
                  <a:gd name="connsiteY227" fmla="*/ 96416 h 269630"/>
                  <a:gd name="connsiteX228" fmla="*/ 175869 w 197760"/>
                  <a:gd name="connsiteY228" fmla="*/ 106699 h 269630"/>
                  <a:gd name="connsiteX229" fmla="*/ 179014 w 197760"/>
                  <a:gd name="connsiteY229" fmla="*/ 112022 h 269630"/>
                  <a:gd name="connsiteX230" fmla="*/ 179860 w 197760"/>
                  <a:gd name="connsiteY230" fmla="*/ 113474 h 269630"/>
                  <a:gd name="connsiteX231" fmla="*/ 180707 w 197760"/>
                  <a:gd name="connsiteY231" fmla="*/ 114441 h 269630"/>
                  <a:gd name="connsiteX232" fmla="*/ 185061 w 197760"/>
                  <a:gd name="connsiteY232" fmla="*/ 116740 h 269630"/>
                  <a:gd name="connsiteX233" fmla="*/ 185424 w 197760"/>
                  <a:gd name="connsiteY233" fmla="*/ 116740 h 269630"/>
                  <a:gd name="connsiteX234" fmla="*/ 193769 w 197760"/>
                  <a:gd name="connsiteY234" fmla="*/ 114320 h 269630"/>
                  <a:gd name="connsiteX235" fmla="*/ 196430 w 197760"/>
                  <a:gd name="connsiteY235" fmla="*/ 111780 h 269630"/>
                  <a:gd name="connsiteX236" fmla="*/ 197397 w 197760"/>
                  <a:gd name="connsiteY236" fmla="*/ 108514 h 269630"/>
                  <a:gd name="connsiteX237" fmla="*/ 197760 w 197760"/>
                  <a:gd name="connsiteY237" fmla="*/ 107788 h 269630"/>
                  <a:gd name="connsiteX238" fmla="*/ 197760 w 197760"/>
                  <a:gd name="connsiteY238" fmla="*/ 104884 h 269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Lst>
                <a:rect l="l" t="t" r="r" b="b"/>
                <a:pathLst>
                  <a:path w="197760" h="269630">
                    <a:moveTo>
                      <a:pt x="197639" y="105247"/>
                    </a:moveTo>
                    <a:cubicBezTo>
                      <a:pt x="197639" y="104884"/>
                      <a:pt x="197276" y="104521"/>
                      <a:pt x="197034" y="104280"/>
                    </a:cubicBezTo>
                    <a:cubicBezTo>
                      <a:pt x="197034" y="104037"/>
                      <a:pt x="197034" y="103796"/>
                      <a:pt x="196913" y="103554"/>
                    </a:cubicBezTo>
                    <a:cubicBezTo>
                      <a:pt x="196792" y="103311"/>
                      <a:pt x="196551" y="103070"/>
                      <a:pt x="196430" y="102828"/>
                    </a:cubicBezTo>
                    <a:cubicBezTo>
                      <a:pt x="196430" y="101981"/>
                      <a:pt x="196067" y="101497"/>
                      <a:pt x="195704" y="100892"/>
                    </a:cubicBezTo>
                    <a:cubicBezTo>
                      <a:pt x="195462" y="100650"/>
                      <a:pt x="195341" y="100408"/>
                      <a:pt x="195099" y="100287"/>
                    </a:cubicBezTo>
                    <a:lnTo>
                      <a:pt x="195099" y="100287"/>
                    </a:lnTo>
                    <a:cubicBezTo>
                      <a:pt x="194857" y="98594"/>
                      <a:pt x="193648" y="97263"/>
                      <a:pt x="193043" y="95690"/>
                    </a:cubicBezTo>
                    <a:cubicBezTo>
                      <a:pt x="192922" y="95448"/>
                      <a:pt x="192680" y="95207"/>
                      <a:pt x="192559" y="94964"/>
                    </a:cubicBezTo>
                    <a:cubicBezTo>
                      <a:pt x="192438" y="94843"/>
                      <a:pt x="192318" y="94602"/>
                      <a:pt x="192438" y="94360"/>
                    </a:cubicBezTo>
                    <a:cubicBezTo>
                      <a:pt x="192318" y="94118"/>
                      <a:pt x="192076" y="93876"/>
                      <a:pt x="191955" y="93634"/>
                    </a:cubicBezTo>
                    <a:cubicBezTo>
                      <a:pt x="191834" y="93513"/>
                      <a:pt x="191713" y="93271"/>
                      <a:pt x="191834" y="93029"/>
                    </a:cubicBezTo>
                    <a:cubicBezTo>
                      <a:pt x="191592" y="93029"/>
                      <a:pt x="191471" y="93029"/>
                      <a:pt x="191229" y="92908"/>
                    </a:cubicBezTo>
                    <a:cubicBezTo>
                      <a:pt x="191229" y="92666"/>
                      <a:pt x="191229" y="92424"/>
                      <a:pt x="191229" y="92303"/>
                    </a:cubicBezTo>
                    <a:lnTo>
                      <a:pt x="191229" y="92303"/>
                    </a:lnTo>
                    <a:cubicBezTo>
                      <a:pt x="191108" y="92303"/>
                      <a:pt x="190866" y="92303"/>
                      <a:pt x="190745" y="92303"/>
                    </a:cubicBezTo>
                    <a:cubicBezTo>
                      <a:pt x="190745" y="91940"/>
                      <a:pt x="190624" y="91456"/>
                      <a:pt x="190503" y="91094"/>
                    </a:cubicBezTo>
                    <a:cubicBezTo>
                      <a:pt x="190020" y="90368"/>
                      <a:pt x="189657" y="89763"/>
                      <a:pt x="189173" y="89037"/>
                    </a:cubicBezTo>
                    <a:cubicBezTo>
                      <a:pt x="189052" y="88795"/>
                      <a:pt x="188810" y="88674"/>
                      <a:pt x="188689" y="88432"/>
                    </a:cubicBezTo>
                    <a:cubicBezTo>
                      <a:pt x="188568" y="88311"/>
                      <a:pt x="188447" y="88069"/>
                      <a:pt x="188447" y="87827"/>
                    </a:cubicBezTo>
                    <a:cubicBezTo>
                      <a:pt x="188205" y="87585"/>
                      <a:pt x="188085" y="87343"/>
                      <a:pt x="187843" y="86980"/>
                    </a:cubicBezTo>
                    <a:cubicBezTo>
                      <a:pt x="187359" y="86255"/>
                      <a:pt x="186996" y="85650"/>
                      <a:pt x="186512" y="84924"/>
                    </a:cubicBezTo>
                    <a:cubicBezTo>
                      <a:pt x="186391" y="84682"/>
                      <a:pt x="186149" y="84440"/>
                      <a:pt x="186028" y="84319"/>
                    </a:cubicBezTo>
                    <a:cubicBezTo>
                      <a:pt x="185907" y="84198"/>
                      <a:pt x="185787" y="83956"/>
                      <a:pt x="185907" y="83714"/>
                    </a:cubicBezTo>
                    <a:cubicBezTo>
                      <a:pt x="185666" y="83472"/>
                      <a:pt x="185545" y="83230"/>
                      <a:pt x="185303" y="82867"/>
                    </a:cubicBezTo>
                    <a:cubicBezTo>
                      <a:pt x="183972" y="81536"/>
                      <a:pt x="183489" y="79843"/>
                      <a:pt x="182521" y="78270"/>
                    </a:cubicBezTo>
                    <a:cubicBezTo>
                      <a:pt x="182279" y="78028"/>
                      <a:pt x="182158" y="77786"/>
                      <a:pt x="181916" y="77544"/>
                    </a:cubicBezTo>
                    <a:cubicBezTo>
                      <a:pt x="181795" y="77423"/>
                      <a:pt x="181795" y="77182"/>
                      <a:pt x="181795" y="76939"/>
                    </a:cubicBezTo>
                    <a:cubicBezTo>
                      <a:pt x="181553" y="76697"/>
                      <a:pt x="181433" y="76456"/>
                      <a:pt x="181191" y="76092"/>
                    </a:cubicBezTo>
                    <a:lnTo>
                      <a:pt x="181191" y="76092"/>
                    </a:lnTo>
                    <a:cubicBezTo>
                      <a:pt x="181070" y="75851"/>
                      <a:pt x="180828" y="75609"/>
                      <a:pt x="180707" y="75487"/>
                    </a:cubicBezTo>
                    <a:cubicBezTo>
                      <a:pt x="179135" y="72826"/>
                      <a:pt x="177441" y="70165"/>
                      <a:pt x="175869" y="67383"/>
                    </a:cubicBezTo>
                    <a:cubicBezTo>
                      <a:pt x="175748" y="67140"/>
                      <a:pt x="175506" y="67019"/>
                      <a:pt x="175385" y="66778"/>
                    </a:cubicBezTo>
                    <a:cubicBezTo>
                      <a:pt x="175385" y="66536"/>
                      <a:pt x="175264" y="66294"/>
                      <a:pt x="175143" y="66052"/>
                    </a:cubicBezTo>
                    <a:cubicBezTo>
                      <a:pt x="175022" y="65810"/>
                      <a:pt x="174781" y="65568"/>
                      <a:pt x="174660" y="65447"/>
                    </a:cubicBezTo>
                    <a:cubicBezTo>
                      <a:pt x="173934" y="64600"/>
                      <a:pt x="173208" y="63632"/>
                      <a:pt x="172483" y="62785"/>
                    </a:cubicBezTo>
                    <a:cubicBezTo>
                      <a:pt x="172483" y="62544"/>
                      <a:pt x="172362" y="62301"/>
                      <a:pt x="172241" y="62060"/>
                    </a:cubicBezTo>
                    <a:cubicBezTo>
                      <a:pt x="172120" y="61818"/>
                      <a:pt x="171999" y="61697"/>
                      <a:pt x="171757" y="61455"/>
                    </a:cubicBezTo>
                    <a:cubicBezTo>
                      <a:pt x="171757" y="61213"/>
                      <a:pt x="171757" y="60971"/>
                      <a:pt x="171757" y="60729"/>
                    </a:cubicBezTo>
                    <a:cubicBezTo>
                      <a:pt x="171515" y="60487"/>
                      <a:pt x="171394" y="60245"/>
                      <a:pt x="171152" y="60003"/>
                    </a:cubicBezTo>
                    <a:cubicBezTo>
                      <a:pt x="171031" y="59882"/>
                      <a:pt x="171031" y="59640"/>
                      <a:pt x="171031" y="59398"/>
                    </a:cubicBezTo>
                    <a:cubicBezTo>
                      <a:pt x="170789" y="59156"/>
                      <a:pt x="170668" y="58914"/>
                      <a:pt x="170426" y="58551"/>
                    </a:cubicBezTo>
                    <a:lnTo>
                      <a:pt x="170426" y="58551"/>
                    </a:lnTo>
                    <a:cubicBezTo>
                      <a:pt x="170185" y="58551"/>
                      <a:pt x="170064" y="58551"/>
                      <a:pt x="169822" y="58431"/>
                    </a:cubicBezTo>
                    <a:cubicBezTo>
                      <a:pt x="169822" y="58310"/>
                      <a:pt x="169822" y="58067"/>
                      <a:pt x="169822" y="57946"/>
                    </a:cubicBezTo>
                    <a:cubicBezTo>
                      <a:pt x="169338" y="57100"/>
                      <a:pt x="168854" y="56132"/>
                      <a:pt x="168250" y="55285"/>
                    </a:cubicBezTo>
                    <a:cubicBezTo>
                      <a:pt x="167645" y="55043"/>
                      <a:pt x="167524" y="54559"/>
                      <a:pt x="167524" y="53954"/>
                    </a:cubicBezTo>
                    <a:cubicBezTo>
                      <a:pt x="165952" y="51656"/>
                      <a:pt x="164500" y="49478"/>
                      <a:pt x="163049" y="47180"/>
                    </a:cubicBezTo>
                    <a:cubicBezTo>
                      <a:pt x="162686" y="46696"/>
                      <a:pt x="162565" y="45970"/>
                      <a:pt x="162323" y="45365"/>
                    </a:cubicBezTo>
                    <a:cubicBezTo>
                      <a:pt x="162081" y="45124"/>
                      <a:pt x="161960" y="44760"/>
                      <a:pt x="161718" y="44519"/>
                    </a:cubicBezTo>
                    <a:lnTo>
                      <a:pt x="161718" y="44519"/>
                    </a:lnTo>
                    <a:cubicBezTo>
                      <a:pt x="161598" y="44277"/>
                      <a:pt x="161356" y="44034"/>
                      <a:pt x="161235" y="43914"/>
                    </a:cubicBezTo>
                    <a:cubicBezTo>
                      <a:pt x="160751" y="43309"/>
                      <a:pt x="160267" y="42583"/>
                      <a:pt x="159662" y="41978"/>
                    </a:cubicBezTo>
                    <a:cubicBezTo>
                      <a:pt x="159179" y="41010"/>
                      <a:pt x="158816" y="40164"/>
                      <a:pt x="158332" y="39195"/>
                    </a:cubicBezTo>
                    <a:cubicBezTo>
                      <a:pt x="158211" y="38954"/>
                      <a:pt x="157969" y="38833"/>
                      <a:pt x="157848" y="38590"/>
                    </a:cubicBezTo>
                    <a:cubicBezTo>
                      <a:pt x="157848" y="38349"/>
                      <a:pt x="157727" y="38107"/>
                      <a:pt x="157606" y="37986"/>
                    </a:cubicBezTo>
                    <a:cubicBezTo>
                      <a:pt x="157364" y="37986"/>
                      <a:pt x="157244" y="37986"/>
                      <a:pt x="157002" y="37986"/>
                    </a:cubicBezTo>
                    <a:cubicBezTo>
                      <a:pt x="157002" y="37744"/>
                      <a:pt x="157002" y="37623"/>
                      <a:pt x="157002" y="37381"/>
                    </a:cubicBezTo>
                    <a:cubicBezTo>
                      <a:pt x="156881" y="37260"/>
                      <a:pt x="156760" y="37018"/>
                      <a:pt x="156760" y="36897"/>
                    </a:cubicBezTo>
                    <a:cubicBezTo>
                      <a:pt x="155913" y="36413"/>
                      <a:pt x="155429" y="35808"/>
                      <a:pt x="155429" y="34720"/>
                    </a:cubicBezTo>
                    <a:lnTo>
                      <a:pt x="155429" y="34720"/>
                    </a:lnTo>
                    <a:cubicBezTo>
                      <a:pt x="155187" y="34478"/>
                      <a:pt x="155067" y="34236"/>
                      <a:pt x="154825" y="33994"/>
                    </a:cubicBezTo>
                    <a:cubicBezTo>
                      <a:pt x="153736" y="32421"/>
                      <a:pt x="152527" y="30848"/>
                      <a:pt x="151438" y="29276"/>
                    </a:cubicBezTo>
                    <a:cubicBezTo>
                      <a:pt x="151438" y="29034"/>
                      <a:pt x="151438" y="28792"/>
                      <a:pt x="151438" y="28550"/>
                    </a:cubicBezTo>
                    <a:cubicBezTo>
                      <a:pt x="151317" y="28308"/>
                      <a:pt x="151075" y="28066"/>
                      <a:pt x="150954" y="27824"/>
                    </a:cubicBezTo>
                    <a:lnTo>
                      <a:pt x="150954" y="27824"/>
                    </a:lnTo>
                    <a:cubicBezTo>
                      <a:pt x="150713" y="27461"/>
                      <a:pt x="150471" y="27340"/>
                      <a:pt x="150229" y="27219"/>
                    </a:cubicBezTo>
                    <a:cubicBezTo>
                      <a:pt x="150229" y="26977"/>
                      <a:pt x="150229" y="26735"/>
                      <a:pt x="150229" y="26493"/>
                    </a:cubicBezTo>
                    <a:lnTo>
                      <a:pt x="150229" y="26493"/>
                    </a:lnTo>
                    <a:cubicBezTo>
                      <a:pt x="150108" y="26252"/>
                      <a:pt x="149866" y="26009"/>
                      <a:pt x="149745" y="25888"/>
                    </a:cubicBezTo>
                    <a:cubicBezTo>
                      <a:pt x="149261" y="25404"/>
                      <a:pt x="148777" y="24921"/>
                      <a:pt x="148294" y="24437"/>
                    </a:cubicBezTo>
                    <a:lnTo>
                      <a:pt x="148294" y="24437"/>
                    </a:lnTo>
                    <a:cubicBezTo>
                      <a:pt x="148173" y="22985"/>
                      <a:pt x="146842" y="22259"/>
                      <a:pt x="146237" y="21291"/>
                    </a:cubicBezTo>
                    <a:cubicBezTo>
                      <a:pt x="144907" y="19477"/>
                      <a:pt x="143456" y="17783"/>
                      <a:pt x="142125" y="15969"/>
                    </a:cubicBezTo>
                    <a:cubicBezTo>
                      <a:pt x="141763" y="15485"/>
                      <a:pt x="141400" y="15001"/>
                      <a:pt x="140916" y="14517"/>
                    </a:cubicBezTo>
                    <a:cubicBezTo>
                      <a:pt x="140674" y="14275"/>
                      <a:pt x="140553" y="14033"/>
                      <a:pt x="140311" y="13912"/>
                    </a:cubicBezTo>
                    <a:lnTo>
                      <a:pt x="140311" y="13912"/>
                    </a:lnTo>
                    <a:cubicBezTo>
                      <a:pt x="140069" y="13670"/>
                      <a:pt x="139948" y="13428"/>
                      <a:pt x="139707" y="13186"/>
                    </a:cubicBezTo>
                    <a:cubicBezTo>
                      <a:pt x="137288" y="11251"/>
                      <a:pt x="134748" y="9194"/>
                      <a:pt x="132329" y="7258"/>
                    </a:cubicBezTo>
                    <a:cubicBezTo>
                      <a:pt x="131724" y="7017"/>
                      <a:pt x="131119" y="6775"/>
                      <a:pt x="130636" y="6412"/>
                    </a:cubicBezTo>
                    <a:cubicBezTo>
                      <a:pt x="129668" y="5928"/>
                      <a:pt x="128942" y="5081"/>
                      <a:pt x="127733" y="5081"/>
                    </a:cubicBezTo>
                    <a:cubicBezTo>
                      <a:pt x="127491" y="4476"/>
                      <a:pt x="127007" y="4476"/>
                      <a:pt x="126403" y="4355"/>
                    </a:cubicBezTo>
                    <a:cubicBezTo>
                      <a:pt x="126161" y="3750"/>
                      <a:pt x="125556" y="3750"/>
                      <a:pt x="125072" y="3750"/>
                    </a:cubicBezTo>
                    <a:cubicBezTo>
                      <a:pt x="124588" y="2903"/>
                      <a:pt x="123863" y="3145"/>
                      <a:pt x="123137" y="3024"/>
                    </a:cubicBezTo>
                    <a:lnTo>
                      <a:pt x="123137" y="3024"/>
                    </a:lnTo>
                    <a:cubicBezTo>
                      <a:pt x="122895" y="2419"/>
                      <a:pt x="122411" y="2419"/>
                      <a:pt x="121807" y="2541"/>
                    </a:cubicBezTo>
                    <a:cubicBezTo>
                      <a:pt x="121565" y="2298"/>
                      <a:pt x="121202" y="2057"/>
                      <a:pt x="120960" y="1815"/>
                    </a:cubicBezTo>
                    <a:lnTo>
                      <a:pt x="120718" y="1815"/>
                    </a:lnTo>
                    <a:cubicBezTo>
                      <a:pt x="120718" y="1815"/>
                      <a:pt x="120476" y="1815"/>
                      <a:pt x="120476" y="1815"/>
                    </a:cubicBezTo>
                    <a:cubicBezTo>
                      <a:pt x="119751" y="1815"/>
                      <a:pt x="119146" y="1815"/>
                      <a:pt x="118420" y="1815"/>
                    </a:cubicBezTo>
                    <a:cubicBezTo>
                      <a:pt x="118420" y="1573"/>
                      <a:pt x="118420" y="1452"/>
                      <a:pt x="118299" y="1210"/>
                    </a:cubicBezTo>
                    <a:cubicBezTo>
                      <a:pt x="117695" y="1210"/>
                      <a:pt x="117090" y="1210"/>
                      <a:pt x="116485" y="1210"/>
                    </a:cubicBezTo>
                    <a:cubicBezTo>
                      <a:pt x="115880" y="1210"/>
                      <a:pt x="115276" y="1210"/>
                      <a:pt x="114550" y="1089"/>
                    </a:cubicBezTo>
                    <a:cubicBezTo>
                      <a:pt x="113461" y="363"/>
                      <a:pt x="112494" y="121"/>
                      <a:pt x="111405" y="1089"/>
                    </a:cubicBezTo>
                    <a:cubicBezTo>
                      <a:pt x="111285" y="1089"/>
                      <a:pt x="111163" y="1089"/>
                      <a:pt x="111043" y="968"/>
                    </a:cubicBezTo>
                    <a:cubicBezTo>
                      <a:pt x="110680" y="726"/>
                      <a:pt x="110438" y="363"/>
                      <a:pt x="109833" y="0"/>
                    </a:cubicBezTo>
                    <a:lnTo>
                      <a:pt x="87216" y="0"/>
                    </a:lnTo>
                    <a:cubicBezTo>
                      <a:pt x="87096" y="121"/>
                      <a:pt x="86854" y="363"/>
                      <a:pt x="86733" y="363"/>
                    </a:cubicBezTo>
                    <a:cubicBezTo>
                      <a:pt x="85281" y="605"/>
                      <a:pt x="83830" y="847"/>
                      <a:pt x="82379" y="1089"/>
                    </a:cubicBezTo>
                    <a:cubicBezTo>
                      <a:pt x="81774" y="1089"/>
                      <a:pt x="81169" y="1210"/>
                      <a:pt x="80565" y="1331"/>
                    </a:cubicBezTo>
                    <a:cubicBezTo>
                      <a:pt x="79839" y="2298"/>
                      <a:pt x="78750" y="1815"/>
                      <a:pt x="77783" y="2057"/>
                    </a:cubicBezTo>
                    <a:cubicBezTo>
                      <a:pt x="77299" y="2783"/>
                      <a:pt x="76452" y="2541"/>
                      <a:pt x="75848" y="2662"/>
                    </a:cubicBezTo>
                    <a:cubicBezTo>
                      <a:pt x="75364" y="3508"/>
                      <a:pt x="74517" y="3267"/>
                      <a:pt x="73792" y="3388"/>
                    </a:cubicBezTo>
                    <a:cubicBezTo>
                      <a:pt x="72824" y="4113"/>
                      <a:pt x="71615" y="4355"/>
                      <a:pt x="70526" y="4597"/>
                    </a:cubicBezTo>
                    <a:cubicBezTo>
                      <a:pt x="70284" y="4718"/>
                      <a:pt x="70042" y="4960"/>
                      <a:pt x="69800" y="5081"/>
                    </a:cubicBezTo>
                    <a:cubicBezTo>
                      <a:pt x="69559" y="5202"/>
                      <a:pt x="69438" y="5323"/>
                      <a:pt x="69196" y="5202"/>
                    </a:cubicBezTo>
                    <a:cubicBezTo>
                      <a:pt x="68954" y="5323"/>
                      <a:pt x="68712" y="5565"/>
                      <a:pt x="68470" y="5686"/>
                    </a:cubicBezTo>
                    <a:cubicBezTo>
                      <a:pt x="68349" y="5807"/>
                      <a:pt x="68107" y="5928"/>
                      <a:pt x="67865" y="5807"/>
                    </a:cubicBezTo>
                    <a:cubicBezTo>
                      <a:pt x="67382" y="6654"/>
                      <a:pt x="66777" y="7137"/>
                      <a:pt x="65809" y="7137"/>
                    </a:cubicBezTo>
                    <a:cubicBezTo>
                      <a:pt x="65809" y="7137"/>
                      <a:pt x="65809" y="7137"/>
                      <a:pt x="65809" y="7137"/>
                    </a:cubicBezTo>
                    <a:cubicBezTo>
                      <a:pt x="65567" y="7380"/>
                      <a:pt x="65325" y="7501"/>
                      <a:pt x="65084" y="7742"/>
                    </a:cubicBezTo>
                    <a:lnTo>
                      <a:pt x="65084" y="7742"/>
                    </a:lnTo>
                    <a:cubicBezTo>
                      <a:pt x="64842" y="7984"/>
                      <a:pt x="64600" y="8105"/>
                      <a:pt x="64358" y="8347"/>
                    </a:cubicBezTo>
                    <a:lnTo>
                      <a:pt x="64358" y="8347"/>
                    </a:lnTo>
                    <a:cubicBezTo>
                      <a:pt x="64116" y="8589"/>
                      <a:pt x="63995" y="8710"/>
                      <a:pt x="63753" y="8952"/>
                    </a:cubicBezTo>
                    <a:cubicBezTo>
                      <a:pt x="63269" y="9194"/>
                      <a:pt x="62907" y="9557"/>
                      <a:pt x="62423" y="9799"/>
                    </a:cubicBezTo>
                    <a:cubicBezTo>
                      <a:pt x="62181" y="10041"/>
                      <a:pt x="61939" y="10283"/>
                      <a:pt x="61697" y="10404"/>
                    </a:cubicBezTo>
                    <a:lnTo>
                      <a:pt x="61697" y="10404"/>
                    </a:lnTo>
                    <a:cubicBezTo>
                      <a:pt x="61455" y="10646"/>
                      <a:pt x="61213" y="10767"/>
                      <a:pt x="60971" y="11009"/>
                    </a:cubicBezTo>
                    <a:lnTo>
                      <a:pt x="60971" y="11009"/>
                    </a:lnTo>
                    <a:cubicBezTo>
                      <a:pt x="60730" y="11251"/>
                      <a:pt x="60609" y="11493"/>
                      <a:pt x="60367" y="11735"/>
                    </a:cubicBezTo>
                    <a:lnTo>
                      <a:pt x="60367" y="11735"/>
                    </a:lnTo>
                    <a:cubicBezTo>
                      <a:pt x="60125" y="11976"/>
                      <a:pt x="60004" y="12218"/>
                      <a:pt x="59762" y="12340"/>
                    </a:cubicBezTo>
                    <a:lnTo>
                      <a:pt x="59762" y="12340"/>
                    </a:lnTo>
                    <a:cubicBezTo>
                      <a:pt x="59520" y="12581"/>
                      <a:pt x="59399" y="12823"/>
                      <a:pt x="59157" y="13066"/>
                    </a:cubicBezTo>
                    <a:lnTo>
                      <a:pt x="59157" y="13066"/>
                    </a:lnTo>
                    <a:cubicBezTo>
                      <a:pt x="58915" y="13307"/>
                      <a:pt x="58794" y="13549"/>
                      <a:pt x="58552" y="13791"/>
                    </a:cubicBezTo>
                    <a:cubicBezTo>
                      <a:pt x="57948" y="14517"/>
                      <a:pt x="57343" y="15122"/>
                      <a:pt x="56617" y="15848"/>
                    </a:cubicBezTo>
                    <a:cubicBezTo>
                      <a:pt x="56617" y="16331"/>
                      <a:pt x="56496" y="16936"/>
                      <a:pt x="55771" y="17057"/>
                    </a:cubicBezTo>
                    <a:cubicBezTo>
                      <a:pt x="55529" y="17300"/>
                      <a:pt x="55287" y="17541"/>
                      <a:pt x="55166" y="17783"/>
                    </a:cubicBezTo>
                    <a:cubicBezTo>
                      <a:pt x="54924" y="18025"/>
                      <a:pt x="54803" y="18267"/>
                      <a:pt x="54561" y="18509"/>
                    </a:cubicBezTo>
                    <a:cubicBezTo>
                      <a:pt x="54319" y="18751"/>
                      <a:pt x="54198" y="18872"/>
                      <a:pt x="53957" y="19114"/>
                    </a:cubicBezTo>
                    <a:cubicBezTo>
                      <a:pt x="53836" y="19598"/>
                      <a:pt x="53836" y="20203"/>
                      <a:pt x="53110" y="20324"/>
                    </a:cubicBezTo>
                    <a:lnTo>
                      <a:pt x="53110" y="20324"/>
                    </a:lnTo>
                    <a:cubicBezTo>
                      <a:pt x="52868" y="20566"/>
                      <a:pt x="52747" y="20808"/>
                      <a:pt x="52505" y="21049"/>
                    </a:cubicBezTo>
                    <a:lnTo>
                      <a:pt x="52505" y="21049"/>
                    </a:lnTo>
                    <a:cubicBezTo>
                      <a:pt x="52263" y="21291"/>
                      <a:pt x="52142" y="21534"/>
                      <a:pt x="51901" y="21775"/>
                    </a:cubicBezTo>
                    <a:cubicBezTo>
                      <a:pt x="51901" y="21775"/>
                      <a:pt x="51901" y="21775"/>
                      <a:pt x="51901" y="21775"/>
                    </a:cubicBezTo>
                    <a:cubicBezTo>
                      <a:pt x="51659" y="22017"/>
                      <a:pt x="51417" y="22259"/>
                      <a:pt x="51296" y="22501"/>
                    </a:cubicBezTo>
                    <a:cubicBezTo>
                      <a:pt x="51296" y="22501"/>
                      <a:pt x="51296" y="22501"/>
                      <a:pt x="51296" y="22501"/>
                    </a:cubicBezTo>
                    <a:cubicBezTo>
                      <a:pt x="51296" y="23106"/>
                      <a:pt x="51296" y="23590"/>
                      <a:pt x="50570" y="23832"/>
                    </a:cubicBezTo>
                    <a:cubicBezTo>
                      <a:pt x="50570" y="23832"/>
                      <a:pt x="50570" y="23832"/>
                      <a:pt x="50570" y="23832"/>
                    </a:cubicBezTo>
                    <a:cubicBezTo>
                      <a:pt x="50328" y="24074"/>
                      <a:pt x="50207" y="24437"/>
                      <a:pt x="49965" y="24679"/>
                    </a:cubicBezTo>
                    <a:lnTo>
                      <a:pt x="49965" y="24679"/>
                    </a:lnTo>
                    <a:cubicBezTo>
                      <a:pt x="49965" y="24800"/>
                      <a:pt x="49965" y="25042"/>
                      <a:pt x="49965" y="25163"/>
                    </a:cubicBezTo>
                    <a:cubicBezTo>
                      <a:pt x="49724" y="25404"/>
                      <a:pt x="49603" y="25647"/>
                      <a:pt x="49361" y="25888"/>
                    </a:cubicBezTo>
                    <a:cubicBezTo>
                      <a:pt x="48877" y="26493"/>
                      <a:pt x="48514" y="27219"/>
                      <a:pt x="48030" y="27824"/>
                    </a:cubicBezTo>
                    <a:cubicBezTo>
                      <a:pt x="46821" y="29639"/>
                      <a:pt x="45732" y="31574"/>
                      <a:pt x="44523" y="33389"/>
                    </a:cubicBezTo>
                    <a:cubicBezTo>
                      <a:pt x="41620" y="37986"/>
                      <a:pt x="38597" y="42462"/>
                      <a:pt x="35694" y="46938"/>
                    </a:cubicBezTo>
                    <a:cubicBezTo>
                      <a:pt x="32549" y="51777"/>
                      <a:pt x="29284" y="56495"/>
                      <a:pt x="26260" y="61334"/>
                    </a:cubicBezTo>
                    <a:cubicBezTo>
                      <a:pt x="20213" y="71012"/>
                      <a:pt x="14045" y="80811"/>
                      <a:pt x="7756" y="90368"/>
                    </a:cubicBezTo>
                    <a:cubicBezTo>
                      <a:pt x="5579" y="93634"/>
                      <a:pt x="3281" y="96900"/>
                      <a:pt x="1587" y="100529"/>
                    </a:cubicBezTo>
                    <a:cubicBezTo>
                      <a:pt x="499" y="102828"/>
                      <a:pt x="-106" y="105247"/>
                      <a:pt x="15" y="107909"/>
                    </a:cubicBezTo>
                    <a:cubicBezTo>
                      <a:pt x="15" y="110570"/>
                      <a:pt x="1104" y="112627"/>
                      <a:pt x="2918" y="114441"/>
                    </a:cubicBezTo>
                    <a:cubicBezTo>
                      <a:pt x="4611" y="116135"/>
                      <a:pt x="6667" y="116740"/>
                      <a:pt x="8965" y="116619"/>
                    </a:cubicBezTo>
                    <a:cubicBezTo>
                      <a:pt x="9207" y="116619"/>
                      <a:pt x="9449" y="116619"/>
                      <a:pt x="9691" y="116619"/>
                    </a:cubicBezTo>
                    <a:cubicBezTo>
                      <a:pt x="12714" y="116861"/>
                      <a:pt x="15133" y="115530"/>
                      <a:pt x="16948" y="113232"/>
                    </a:cubicBezTo>
                    <a:cubicBezTo>
                      <a:pt x="19487" y="109965"/>
                      <a:pt x="22148" y="106578"/>
                      <a:pt x="24446" y="103070"/>
                    </a:cubicBezTo>
                    <a:cubicBezTo>
                      <a:pt x="29405" y="95690"/>
                      <a:pt x="34122" y="88190"/>
                      <a:pt x="38959" y="80931"/>
                    </a:cubicBezTo>
                    <a:cubicBezTo>
                      <a:pt x="43797" y="73673"/>
                      <a:pt x="48514" y="66294"/>
                      <a:pt x="52989" y="58793"/>
                    </a:cubicBezTo>
                    <a:cubicBezTo>
                      <a:pt x="55650" y="54438"/>
                      <a:pt x="58190" y="50083"/>
                      <a:pt x="60850" y="45728"/>
                    </a:cubicBezTo>
                    <a:cubicBezTo>
                      <a:pt x="61939" y="44034"/>
                      <a:pt x="62665" y="42220"/>
                      <a:pt x="64842" y="41010"/>
                    </a:cubicBezTo>
                    <a:cubicBezTo>
                      <a:pt x="65446" y="41010"/>
                      <a:pt x="66293" y="41252"/>
                      <a:pt x="67140" y="41373"/>
                    </a:cubicBezTo>
                    <a:cubicBezTo>
                      <a:pt x="67140" y="41373"/>
                      <a:pt x="67261" y="41494"/>
                      <a:pt x="67382" y="41615"/>
                    </a:cubicBezTo>
                    <a:cubicBezTo>
                      <a:pt x="67382" y="43188"/>
                      <a:pt x="67623" y="44760"/>
                      <a:pt x="67382" y="46212"/>
                    </a:cubicBezTo>
                    <a:cubicBezTo>
                      <a:pt x="66898" y="48389"/>
                      <a:pt x="67019" y="50567"/>
                      <a:pt x="66898" y="52866"/>
                    </a:cubicBezTo>
                    <a:cubicBezTo>
                      <a:pt x="66898" y="56737"/>
                      <a:pt x="66898" y="60608"/>
                      <a:pt x="66898" y="64600"/>
                    </a:cubicBezTo>
                    <a:cubicBezTo>
                      <a:pt x="66898" y="114320"/>
                      <a:pt x="66898" y="164040"/>
                      <a:pt x="66898" y="213761"/>
                    </a:cubicBezTo>
                    <a:cubicBezTo>
                      <a:pt x="66898" y="227673"/>
                      <a:pt x="66898" y="241585"/>
                      <a:pt x="66898" y="255497"/>
                    </a:cubicBezTo>
                    <a:cubicBezTo>
                      <a:pt x="66898" y="259126"/>
                      <a:pt x="67623" y="262513"/>
                      <a:pt x="70526" y="265054"/>
                    </a:cubicBezTo>
                    <a:cubicBezTo>
                      <a:pt x="70647" y="265175"/>
                      <a:pt x="70768" y="265416"/>
                      <a:pt x="70768" y="265658"/>
                    </a:cubicBezTo>
                    <a:cubicBezTo>
                      <a:pt x="71494" y="265780"/>
                      <a:pt x="71856" y="266263"/>
                      <a:pt x="72098" y="266989"/>
                    </a:cubicBezTo>
                    <a:cubicBezTo>
                      <a:pt x="72219" y="267231"/>
                      <a:pt x="72582" y="267473"/>
                      <a:pt x="72703" y="267594"/>
                    </a:cubicBezTo>
                    <a:cubicBezTo>
                      <a:pt x="72945" y="267836"/>
                      <a:pt x="73187" y="267957"/>
                      <a:pt x="73429" y="268199"/>
                    </a:cubicBezTo>
                    <a:cubicBezTo>
                      <a:pt x="73429" y="268199"/>
                      <a:pt x="73429" y="268199"/>
                      <a:pt x="73429" y="268199"/>
                    </a:cubicBezTo>
                    <a:cubicBezTo>
                      <a:pt x="73671" y="268441"/>
                      <a:pt x="73913" y="268683"/>
                      <a:pt x="74154" y="268925"/>
                    </a:cubicBezTo>
                    <a:cubicBezTo>
                      <a:pt x="74275" y="268925"/>
                      <a:pt x="74517" y="268925"/>
                      <a:pt x="74638" y="268925"/>
                    </a:cubicBezTo>
                    <a:cubicBezTo>
                      <a:pt x="75727" y="268925"/>
                      <a:pt x="76815" y="268925"/>
                      <a:pt x="77904" y="269288"/>
                    </a:cubicBezTo>
                    <a:cubicBezTo>
                      <a:pt x="82137" y="270255"/>
                      <a:pt x="85765" y="269045"/>
                      <a:pt x="88910" y="266263"/>
                    </a:cubicBezTo>
                    <a:cubicBezTo>
                      <a:pt x="89756" y="265537"/>
                      <a:pt x="91087" y="264932"/>
                      <a:pt x="91208" y="263602"/>
                    </a:cubicBezTo>
                    <a:cubicBezTo>
                      <a:pt x="91208" y="263118"/>
                      <a:pt x="91208" y="262513"/>
                      <a:pt x="91812" y="262271"/>
                    </a:cubicBezTo>
                    <a:cubicBezTo>
                      <a:pt x="91812" y="259731"/>
                      <a:pt x="92054" y="257190"/>
                      <a:pt x="92054" y="254650"/>
                    </a:cubicBezTo>
                    <a:cubicBezTo>
                      <a:pt x="92054" y="217148"/>
                      <a:pt x="92054" y="179646"/>
                      <a:pt x="92054" y="142265"/>
                    </a:cubicBezTo>
                    <a:cubicBezTo>
                      <a:pt x="92054" y="140330"/>
                      <a:pt x="92417" y="138515"/>
                      <a:pt x="92901" y="136579"/>
                    </a:cubicBezTo>
                    <a:cubicBezTo>
                      <a:pt x="93506" y="135974"/>
                      <a:pt x="94110" y="135249"/>
                      <a:pt x="94715" y="134644"/>
                    </a:cubicBezTo>
                    <a:cubicBezTo>
                      <a:pt x="96650" y="133797"/>
                      <a:pt x="98464" y="133555"/>
                      <a:pt x="100400" y="133555"/>
                    </a:cubicBezTo>
                    <a:cubicBezTo>
                      <a:pt x="103181" y="133555"/>
                      <a:pt x="106084" y="135369"/>
                      <a:pt x="106084" y="139120"/>
                    </a:cubicBezTo>
                    <a:cubicBezTo>
                      <a:pt x="106084" y="144443"/>
                      <a:pt x="106084" y="149766"/>
                      <a:pt x="106084" y="155089"/>
                    </a:cubicBezTo>
                    <a:cubicBezTo>
                      <a:pt x="106084" y="175654"/>
                      <a:pt x="106084" y="196220"/>
                      <a:pt x="106084" y="216785"/>
                    </a:cubicBezTo>
                    <a:cubicBezTo>
                      <a:pt x="106930" y="226100"/>
                      <a:pt x="106447" y="235415"/>
                      <a:pt x="106568" y="244730"/>
                    </a:cubicBezTo>
                    <a:cubicBezTo>
                      <a:pt x="106568" y="249932"/>
                      <a:pt x="106568" y="255133"/>
                      <a:pt x="106568" y="260457"/>
                    </a:cubicBezTo>
                    <a:cubicBezTo>
                      <a:pt x="106568" y="260577"/>
                      <a:pt x="106689" y="260819"/>
                      <a:pt x="106568" y="260941"/>
                    </a:cubicBezTo>
                    <a:cubicBezTo>
                      <a:pt x="107414" y="261545"/>
                      <a:pt x="107172" y="262271"/>
                      <a:pt x="107172" y="263118"/>
                    </a:cubicBezTo>
                    <a:cubicBezTo>
                      <a:pt x="107172" y="263239"/>
                      <a:pt x="107172" y="263360"/>
                      <a:pt x="107172" y="263602"/>
                    </a:cubicBezTo>
                    <a:cubicBezTo>
                      <a:pt x="108019" y="263844"/>
                      <a:pt x="108503" y="264206"/>
                      <a:pt x="108382" y="265175"/>
                    </a:cubicBezTo>
                    <a:cubicBezTo>
                      <a:pt x="111526" y="269167"/>
                      <a:pt x="115759" y="270135"/>
                      <a:pt x="120476" y="269409"/>
                    </a:cubicBezTo>
                    <a:cubicBezTo>
                      <a:pt x="121081" y="269409"/>
                      <a:pt x="121807" y="269288"/>
                      <a:pt x="122411" y="269167"/>
                    </a:cubicBezTo>
                    <a:cubicBezTo>
                      <a:pt x="122895" y="269045"/>
                      <a:pt x="123379" y="268804"/>
                      <a:pt x="123742" y="268683"/>
                    </a:cubicBezTo>
                    <a:cubicBezTo>
                      <a:pt x="123863" y="268925"/>
                      <a:pt x="123984" y="268925"/>
                      <a:pt x="124105" y="269045"/>
                    </a:cubicBezTo>
                    <a:cubicBezTo>
                      <a:pt x="124105" y="269045"/>
                      <a:pt x="123984" y="269045"/>
                      <a:pt x="123742" y="268683"/>
                    </a:cubicBezTo>
                    <a:cubicBezTo>
                      <a:pt x="123984" y="268683"/>
                      <a:pt x="124105" y="268562"/>
                      <a:pt x="124346" y="268441"/>
                    </a:cubicBezTo>
                    <a:lnTo>
                      <a:pt x="124346" y="268441"/>
                    </a:lnTo>
                    <a:cubicBezTo>
                      <a:pt x="124588" y="268320"/>
                      <a:pt x="124709" y="268078"/>
                      <a:pt x="124951" y="267957"/>
                    </a:cubicBezTo>
                    <a:cubicBezTo>
                      <a:pt x="125193" y="267957"/>
                      <a:pt x="125435" y="267836"/>
                      <a:pt x="125677" y="267715"/>
                    </a:cubicBezTo>
                    <a:cubicBezTo>
                      <a:pt x="125919" y="267110"/>
                      <a:pt x="126403" y="266989"/>
                      <a:pt x="127007" y="266989"/>
                    </a:cubicBezTo>
                    <a:cubicBezTo>
                      <a:pt x="127007" y="266989"/>
                      <a:pt x="127007" y="266989"/>
                      <a:pt x="127007" y="266989"/>
                    </a:cubicBezTo>
                    <a:cubicBezTo>
                      <a:pt x="127249" y="266747"/>
                      <a:pt x="127491" y="266505"/>
                      <a:pt x="127733" y="266263"/>
                    </a:cubicBezTo>
                    <a:cubicBezTo>
                      <a:pt x="128338" y="265658"/>
                      <a:pt x="128942" y="264932"/>
                      <a:pt x="129547" y="264328"/>
                    </a:cubicBezTo>
                    <a:cubicBezTo>
                      <a:pt x="129668" y="263844"/>
                      <a:pt x="129668" y="263239"/>
                      <a:pt x="130394" y="262997"/>
                    </a:cubicBezTo>
                    <a:cubicBezTo>
                      <a:pt x="131240" y="259852"/>
                      <a:pt x="131966" y="256585"/>
                      <a:pt x="131603" y="253198"/>
                    </a:cubicBezTo>
                    <a:cubicBezTo>
                      <a:pt x="131603" y="252472"/>
                      <a:pt x="131482" y="251625"/>
                      <a:pt x="131361" y="250899"/>
                    </a:cubicBezTo>
                    <a:cubicBezTo>
                      <a:pt x="131119" y="249085"/>
                      <a:pt x="130998" y="247391"/>
                      <a:pt x="131361" y="245577"/>
                    </a:cubicBezTo>
                    <a:cubicBezTo>
                      <a:pt x="131482" y="244972"/>
                      <a:pt x="131603" y="244246"/>
                      <a:pt x="131603" y="243641"/>
                    </a:cubicBezTo>
                    <a:cubicBezTo>
                      <a:pt x="131603" y="242431"/>
                      <a:pt x="131240" y="241221"/>
                      <a:pt x="131240" y="240012"/>
                    </a:cubicBezTo>
                    <a:cubicBezTo>
                      <a:pt x="131240" y="238923"/>
                      <a:pt x="131603" y="237956"/>
                      <a:pt x="131240" y="236746"/>
                    </a:cubicBezTo>
                    <a:cubicBezTo>
                      <a:pt x="130998" y="235778"/>
                      <a:pt x="130998" y="234689"/>
                      <a:pt x="131240" y="233721"/>
                    </a:cubicBezTo>
                    <a:cubicBezTo>
                      <a:pt x="131845" y="231544"/>
                      <a:pt x="131603" y="229366"/>
                      <a:pt x="131603" y="227068"/>
                    </a:cubicBezTo>
                    <a:cubicBezTo>
                      <a:pt x="131603" y="171178"/>
                      <a:pt x="131603" y="115409"/>
                      <a:pt x="131603" y="59519"/>
                    </a:cubicBezTo>
                    <a:cubicBezTo>
                      <a:pt x="131603" y="56253"/>
                      <a:pt x="131603" y="53107"/>
                      <a:pt x="131603" y="49841"/>
                    </a:cubicBezTo>
                    <a:cubicBezTo>
                      <a:pt x="131603" y="48753"/>
                      <a:pt x="131603" y="47664"/>
                      <a:pt x="131603" y="46454"/>
                    </a:cubicBezTo>
                    <a:cubicBezTo>
                      <a:pt x="131603" y="46212"/>
                      <a:pt x="131603" y="45970"/>
                      <a:pt x="131603" y="45728"/>
                    </a:cubicBezTo>
                    <a:cubicBezTo>
                      <a:pt x="131482" y="45365"/>
                      <a:pt x="131240" y="45124"/>
                      <a:pt x="131240" y="44760"/>
                    </a:cubicBezTo>
                    <a:cubicBezTo>
                      <a:pt x="130998" y="43793"/>
                      <a:pt x="130998" y="42825"/>
                      <a:pt x="131724" y="41978"/>
                    </a:cubicBezTo>
                    <a:cubicBezTo>
                      <a:pt x="132450" y="41131"/>
                      <a:pt x="133296" y="40889"/>
                      <a:pt x="134627" y="41010"/>
                    </a:cubicBezTo>
                    <a:cubicBezTo>
                      <a:pt x="135715" y="41736"/>
                      <a:pt x="136562" y="42825"/>
                      <a:pt x="137288" y="44034"/>
                    </a:cubicBezTo>
                    <a:cubicBezTo>
                      <a:pt x="140795" y="50204"/>
                      <a:pt x="144302" y="56253"/>
                      <a:pt x="147931" y="62423"/>
                    </a:cubicBezTo>
                    <a:cubicBezTo>
                      <a:pt x="150229" y="66173"/>
                      <a:pt x="152527" y="69923"/>
                      <a:pt x="154946" y="73673"/>
                    </a:cubicBezTo>
                    <a:cubicBezTo>
                      <a:pt x="159662" y="81295"/>
                      <a:pt x="164500" y="88795"/>
                      <a:pt x="169217" y="96416"/>
                    </a:cubicBezTo>
                    <a:cubicBezTo>
                      <a:pt x="171394" y="99803"/>
                      <a:pt x="173692" y="103191"/>
                      <a:pt x="175869" y="106699"/>
                    </a:cubicBezTo>
                    <a:cubicBezTo>
                      <a:pt x="176957" y="108393"/>
                      <a:pt x="178046" y="110207"/>
                      <a:pt x="179014" y="112022"/>
                    </a:cubicBezTo>
                    <a:cubicBezTo>
                      <a:pt x="179255" y="112506"/>
                      <a:pt x="179497" y="112989"/>
                      <a:pt x="179860" y="113474"/>
                    </a:cubicBezTo>
                    <a:cubicBezTo>
                      <a:pt x="180223" y="113957"/>
                      <a:pt x="180707" y="114441"/>
                      <a:pt x="180707" y="114441"/>
                    </a:cubicBezTo>
                    <a:cubicBezTo>
                      <a:pt x="182642" y="115409"/>
                      <a:pt x="183851" y="116014"/>
                      <a:pt x="185061" y="116740"/>
                    </a:cubicBezTo>
                    <a:cubicBezTo>
                      <a:pt x="185061" y="116740"/>
                      <a:pt x="185303" y="116740"/>
                      <a:pt x="185424" y="116740"/>
                    </a:cubicBezTo>
                    <a:cubicBezTo>
                      <a:pt x="188689" y="117828"/>
                      <a:pt x="191471" y="116740"/>
                      <a:pt x="193769" y="114320"/>
                    </a:cubicBezTo>
                    <a:cubicBezTo>
                      <a:pt x="194615" y="113474"/>
                      <a:pt x="195462" y="112627"/>
                      <a:pt x="196430" y="111780"/>
                    </a:cubicBezTo>
                    <a:cubicBezTo>
                      <a:pt x="196792" y="110691"/>
                      <a:pt x="197155" y="109602"/>
                      <a:pt x="197397" y="108514"/>
                    </a:cubicBezTo>
                    <a:cubicBezTo>
                      <a:pt x="197155" y="108150"/>
                      <a:pt x="197397" y="107909"/>
                      <a:pt x="197760" y="107788"/>
                    </a:cubicBezTo>
                    <a:cubicBezTo>
                      <a:pt x="197760" y="106820"/>
                      <a:pt x="197760" y="105852"/>
                      <a:pt x="197760" y="104884"/>
                    </a:cubicBezTo>
                    <a:close/>
                  </a:path>
                </a:pathLst>
              </a:custGeom>
              <a:grpFill/>
              <a:ln w="0" cap="flat">
                <a:noFill/>
                <a:prstDash val="solid"/>
                <a:miter/>
              </a:ln>
            </p:spPr>
            <p:txBody>
              <a:bodyPr rtlCol="0" anchor="ctr"/>
              <a:lstStyle/>
              <a:p>
                <a:endParaRPr lang="en-US"/>
              </a:p>
            </p:txBody>
          </p:sp>
        </p:grpSp>
      </p:grpSp>
      <p:sp>
        <p:nvSpPr>
          <p:cNvPr id="5" name="Text Placeholder 22">
            <a:extLst>
              <a:ext uri="{FF2B5EF4-FFF2-40B4-BE49-F238E27FC236}">
                <a16:creationId xmlns:a16="http://schemas.microsoft.com/office/drawing/2014/main" id="{4FEDD78E-3B23-FAB8-0FCA-E57F6BC1B554}"/>
              </a:ext>
            </a:extLst>
          </p:cNvPr>
          <p:cNvSpPr txBox="1">
            <a:spLocks/>
          </p:cNvSpPr>
          <p:nvPr/>
        </p:nvSpPr>
        <p:spPr>
          <a:xfrm>
            <a:off x="-12191" y="835581"/>
            <a:ext cx="6801707" cy="504478"/>
          </a:xfrm>
          <a:prstGeom prst="rect">
            <a:avLst/>
          </a:prstGeom>
          <a:solidFill>
            <a:srgbClr val="F3745D"/>
          </a:solidFill>
        </p:spPr>
        <p:txBody>
          <a:bodyPr vert="horz" lIns="91440" tIns="45720" rIns="91440" bIns="45720" rtlCol="0" anchor="b">
            <a:noAutofit/>
          </a:bodyPr>
          <a:lstStyle>
            <a:lvl1pPr marL="0" indent="0" algn="l" defTabSz="2072941" rtl="0" eaLnBrk="1" latinLnBrk="0" hangingPunct="1">
              <a:lnSpc>
                <a:spcPts val="2660"/>
              </a:lnSpc>
              <a:spcBef>
                <a:spcPts val="0"/>
              </a:spcBef>
              <a:buFont typeface="Arial" panose="020B0604020202020204" pitchFamily="34" charset="0"/>
              <a:buNone/>
              <a:defRPr sz="2800" b="1" i="0" kern="1200" spc="0">
                <a:solidFill>
                  <a:srgbClr val="915F9E"/>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365125">
              <a:lnSpc>
                <a:spcPts val="3560"/>
              </a:lnSpc>
            </a:pPr>
            <a:r>
              <a:rPr lang="de-DE" sz="2000" dirty="0">
                <a:solidFill>
                  <a:schemeClr val="bg1"/>
                </a:solidFill>
              </a:rPr>
              <a:t>3.7 </a:t>
            </a:r>
            <a:r>
              <a:rPr lang="de-DE" sz="2000" dirty="0" err="1">
                <a:solidFill>
                  <a:schemeClr val="bg1"/>
                </a:solidFill>
              </a:rPr>
              <a:t>Séances</a:t>
            </a:r>
            <a:r>
              <a:rPr lang="de-DE" sz="2000" dirty="0">
                <a:solidFill>
                  <a:schemeClr val="bg1"/>
                </a:solidFill>
              </a:rPr>
              <a:t> </a:t>
            </a:r>
            <a:r>
              <a:rPr lang="de-DE" sz="2000" dirty="0" err="1">
                <a:solidFill>
                  <a:schemeClr val="bg1"/>
                </a:solidFill>
              </a:rPr>
              <a:t>d'information</a:t>
            </a:r>
            <a:r>
              <a:rPr lang="de-DE" sz="2000" dirty="0">
                <a:solidFill>
                  <a:schemeClr val="bg1"/>
                </a:solidFill>
              </a:rPr>
              <a:t> </a:t>
            </a:r>
            <a:r>
              <a:rPr lang="de-DE" sz="2000" dirty="0" err="1">
                <a:solidFill>
                  <a:schemeClr val="bg1"/>
                </a:solidFill>
              </a:rPr>
              <a:t>sur</a:t>
            </a:r>
            <a:r>
              <a:rPr lang="de-DE" sz="2000" dirty="0">
                <a:solidFill>
                  <a:schemeClr val="bg1"/>
                </a:solidFill>
              </a:rPr>
              <a:t> </a:t>
            </a:r>
            <a:r>
              <a:rPr lang="de-DE" sz="2000" dirty="0" err="1">
                <a:solidFill>
                  <a:schemeClr val="bg1"/>
                </a:solidFill>
              </a:rPr>
              <a:t>l'histoire</a:t>
            </a:r>
            <a:r>
              <a:rPr lang="de-DE" sz="2000" dirty="0">
                <a:solidFill>
                  <a:schemeClr val="bg1"/>
                </a:solidFill>
              </a:rPr>
              <a:t> et la </a:t>
            </a:r>
            <a:r>
              <a:rPr lang="de-DE" sz="2000" dirty="0" err="1">
                <a:solidFill>
                  <a:schemeClr val="bg1"/>
                </a:solidFill>
              </a:rPr>
              <a:t>culture</a:t>
            </a:r>
            <a:r>
              <a:rPr lang="de-DE" sz="2000" dirty="0">
                <a:solidFill>
                  <a:schemeClr val="bg1"/>
                </a:solidFill>
              </a:rPr>
              <a:t> </a:t>
            </a:r>
            <a:r>
              <a:rPr lang="de-DE" sz="2000" dirty="0" err="1">
                <a:solidFill>
                  <a:schemeClr val="bg1"/>
                </a:solidFill>
              </a:rPr>
              <a:t>locales</a:t>
            </a:r>
            <a:r>
              <a:rPr lang="de-DE" sz="2000" dirty="0">
                <a:solidFill>
                  <a:schemeClr val="bg1"/>
                </a:solidFill>
              </a:rPr>
              <a:t>  </a:t>
            </a:r>
          </a:p>
        </p:txBody>
      </p:sp>
      <p:sp>
        <p:nvSpPr>
          <p:cNvPr id="11" name="Text Placeholder 3">
            <a:extLst>
              <a:ext uri="{FF2B5EF4-FFF2-40B4-BE49-F238E27FC236}">
                <a16:creationId xmlns:a16="http://schemas.microsoft.com/office/drawing/2014/main" id="{4DBA6F8C-230B-A34E-BDD2-9AA389F106FD}"/>
              </a:ext>
            </a:extLst>
          </p:cNvPr>
          <p:cNvSpPr txBox="1">
            <a:spLocks/>
          </p:cNvSpPr>
          <p:nvPr/>
        </p:nvSpPr>
        <p:spPr>
          <a:xfrm>
            <a:off x="424430" y="7772570"/>
            <a:ext cx="6896947" cy="2442012"/>
          </a:xfrm>
          <a:prstGeom prst="rect">
            <a:avLst/>
          </a:prstGeom>
        </p:spPr>
        <p:txBody>
          <a:bodyPr vert="horz" lIns="91440" tIns="45720" rIns="91440" bIns="45720" numCol="2" spcCol="216000" rtlCol="0">
            <a:noAutofit/>
          </a:bodyPr>
          <a:lstStyle>
            <a:lvl1pPr marL="0" indent="0" algn="l" defTabSz="2072941" rtl="0" eaLnBrk="1" latinLnBrk="0" hangingPunct="1">
              <a:lnSpc>
                <a:spcPct val="100000"/>
              </a:lnSpc>
              <a:spcBef>
                <a:spcPts val="0"/>
              </a:spcBef>
              <a:buFont typeface="Arial" panose="020B0604020202020204" pitchFamily="34" charset="0"/>
              <a:buNone/>
              <a:defRPr sz="1800" b="1" i="0" kern="1200">
                <a:solidFill>
                  <a:srgbClr val="0C2D45"/>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80"/>
              </a:lnSpc>
            </a:pPr>
            <a:r>
              <a:rPr lang="en-GB" sz="1150" b="0" dirty="0">
                <a:solidFill>
                  <a:srgbClr val="123240"/>
                </a:solidFill>
              </a:rPr>
              <a:t>Les </a:t>
            </a:r>
            <a:r>
              <a:rPr lang="en-GB" sz="1150" b="0" dirty="0" err="1">
                <a:solidFill>
                  <a:srgbClr val="123240"/>
                </a:solidFill>
              </a:rPr>
              <a:t>présentations</a:t>
            </a:r>
            <a:r>
              <a:rPr lang="en-GB" sz="1150" b="0" dirty="0">
                <a:solidFill>
                  <a:srgbClr val="123240"/>
                </a:solidFill>
              </a:rPr>
              <a:t> de </a:t>
            </a:r>
            <a:r>
              <a:rPr lang="en-GB" sz="1150" b="0" dirty="0" err="1">
                <a:solidFill>
                  <a:srgbClr val="123240"/>
                </a:solidFill>
              </a:rPr>
              <a:t>l'histoire</a:t>
            </a:r>
            <a:r>
              <a:rPr lang="en-GB" sz="1150" b="0" dirty="0">
                <a:solidFill>
                  <a:srgbClr val="123240"/>
                </a:solidFill>
              </a:rPr>
              <a:t> et de la culture locales </a:t>
            </a:r>
            <a:r>
              <a:rPr lang="en-GB" sz="1150" b="0" dirty="0" err="1">
                <a:solidFill>
                  <a:srgbClr val="123240"/>
                </a:solidFill>
              </a:rPr>
              <a:t>sont</a:t>
            </a:r>
            <a:r>
              <a:rPr lang="en-GB" sz="1150" b="0" dirty="0">
                <a:solidFill>
                  <a:srgbClr val="123240"/>
                </a:solidFill>
              </a:rPr>
              <a:t> un </a:t>
            </a:r>
            <a:r>
              <a:rPr lang="en-GB" sz="1150" b="0" dirty="0" err="1">
                <a:solidFill>
                  <a:srgbClr val="123240"/>
                </a:solidFill>
              </a:rPr>
              <a:t>moyen</a:t>
            </a:r>
            <a:r>
              <a:rPr lang="en-GB" sz="1150" b="0" dirty="0">
                <a:solidFill>
                  <a:srgbClr val="123240"/>
                </a:solidFill>
              </a:rPr>
              <a:t> </a:t>
            </a:r>
            <a:r>
              <a:rPr lang="en-GB" sz="1150" b="0" dirty="0" err="1">
                <a:solidFill>
                  <a:srgbClr val="123240"/>
                </a:solidFill>
              </a:rPr>
              <a:t>attrayant</a:t>
            </a:r>
            <a:r>
              <a:rPr lang="en-GB" sz="1150" b="0" dirty="0">
                <a:solidFill>
                  <a:srgbClr val="123240"/>
                </a:solidFill>
              </a:rPr>
              <a:t> pour les migrants et les </a:t>
            </a:r>
            <a:r>
              <a:rPr lang="en-GB" sz="1150" b="0" dirty="0" err="1">
                <a:solidFill>
                  <a:srgbClr val="123240"/>
                </a:solidFill>
              </a:rPr>
              <a:t>réfugiés</a:t>
            </a:r>
            <a:r>
              <a:rPr lang="en-GB" sz="1150" b="0" dirty="0">
                <a:solidFill>
                  <a:srgbClr val="123240"/>
                </a:solidFill>
              </a:rPr>
              <a:t> de </a:t>
            </a:r>
            <a:r>
              <a:rPr lang="en-GB" sz="1150" b="0" dirty="0" err="1">
                <a:solidFill>
                  <a:srgbClr val="123240"/>
                </a:solidFill>
              </a:rPr>
              <a:t>découvrir</a:t>
            </a:r>
            <a:r>
              <a:rPr lang="en-GB" sz="1150" b="0" dirty="0">
                <a:solidFill>
                  <a:srgbClr val="123240"/>
                </a:solidFill>
              </a:rPr>
              <a:t> les traditions, les </a:t>
            </a:r>
            <a:r>
              <a:rPr lang="en-GB" sz="1150" b="0" dirty="0" err="1">
                <a:solidFill>
                  <a:srgbClr val="123240"/>
                </a:solidFill>
              </a:rPr>
              <a:t>événements</a:t>
            </a:r>
            <a:r>
              <a:rPr lang="en-GB" sz="1150" b="0" dirty="0">
                <a:solidFill>
                  <a:srgbClr val="123240"/>
                </a:solidFill>
              </a:rPr>
              <a:t> </a:t>
            </a:r>
            <a:r>
              <a:rPr lang="en-GB" sz="1150" b="0" dirty="0" err="1">
                <a:solidFill>
                  <a:srgbClr val="123240"/>
                </a:solidFill>
              </a:rPr>
              <a:t>historiques</a:t>
            </a:r>
            <a:r>
              <a:rPr lang="en-GB" sz="1150" b="0" dirty="0">
                <a:solidFill>
                  <a:srgbClr val="123240"/>
                </a:solidFill>
              </a:rPr>
              <a:t> et les </a:t>
            </a:r>
            <a:r>
              <a:rPr lang="en-GB" sz="1150" b="0" dirty="0" err="1">
                <a:solidFill>
                  <a:srgbClr val="123240"/>
                </a:solidFill>
              </a:rPr>
              <a:t>valeurs</a:t>
            </a:r>
            <a:r>
              <a:rPr lang="en-GB" sz="1150" b="0" dirty="0">
                <a:solidFill>
                  <a:srgbClr val="123240"/>
                </a:solidFill>
              </a:rPr>
              <a:t> </a:t>
            </a:r>
            <a:r>
              <a:rPr lang="en-GB" sz="1150" b="0" dirty="0" err="1">
                <a:solidFill>
                  <a:srgbClr val="123240"/>
                </a:solidFill>
              </a:rPr>
              <a:t>culturelles</a:t>
            </a:r>
            <a:r>
              <a:rPr lang="en-GB" sz="1150" b="0" dirty="0">
                <a:solidFill>
                  <a:srgbClr val="123240"/>
                </a:solidFill>
              </a:rPr>
              <a:t> qui </a:t>
            </a:r>
            <a:r>
              <a:rPr lang="en-GB" sz="1150" b="0" dirty="0" err="1">
                <a:solidFill>
                  <a:srgbClr val="123240"/>
                </a:solidFill>
              </a:rPr>
              <a:t>façonnent</a:t>
            </a:r>
            <a:r>
              <a:rPr lang="en-GB" sz="1150" b="0" dirty="0">
                <a:solidFill>
                  <a:srgbClr val="123240"/>
                </a:solidFill>
              </a:rPr>
              <a:t> </a:t>
            </a:r>
            <a:r>
              <a:rPr lang="en-GB" sz="1150" b="0" dirty="0" err="1">
                <a:solidFill>
                  <a:srgbClr val="123240"/>
                </a:solidFill>
              </a:rPr>
              <a:t>leur</a:t>
            </a:r>
            <a:r>
              <a:rPr lang="en-GB" sz="1150" b="0" dirty="0">
                <a:solidFill>
                  <a:srgbClr val="123240"/>
                </a:solidFill>
              </a:rPr>
              <a:t> nouvelle </a:t>
            </a:r>
            <a:r>
              <a:rPr lang="en-GB" sz="1150" b="0" dirty="0" err="1">
                <a:solidFill>
                  <a:srgbClr val="123240"/>
                </a:solidFill>
              </a:rPr>
              <a:t>communauté</a:t>
            </a:r>
            <a:r>
              <a:rPr lang="en-GB" sz="1150" b="0" dirty="0">
                <a:solidFill>
                  <a:srgbClr val="123240"/>
                </a:solidFill>
              </a:rPr>
              <a:t>. </a:t>
            </a:r>
            <a:r>
              <a:rPr lang="en-GB" sz="1150" b="0" dirty="0" err="1">
                <a:solidFill>
                  <a:srgbClr val="123240"/>
                </a:solidFill>
              </a:rPr>
              <a:t>Ces</a:t>
            </a:r>
            <a:r>
              <a:rPr lang="en-GB" sz="1150" b="0" dirty="0">
                <a:solidFill>
                  <a:srgbClr val="123240"/>
                </a:solidFill>
              </a:rPr>
              <a:t> </a:t>
            </a:r>
            <a:r>
              <a:rPr lang="en-GB" sz="1150" b="0" dirty="0" err="1">
                <a:solidFill>
                  <a:srgbClr val="123240"/>
                </a:solidFill>
              </a:rPr>
              <a:t>présentations</a:t>
            </a:r>
            <a:r>
              <a:rPr lang="en-GB" sz="1150" b="0" dirty="0">
                <a:solidFill>
                  <a:srgbClr val="123240"/>
                </a:solidFill>
              </a:rPr>
              <a:t> </a:t>
            </a:r>
            <a:r>
              <a:rPr lang="en-GB" sz="1150" b="0" dirty="0" err="1">
                <a:solidFill>
                  <a:srgbClr val="123240"/>
                </a:solidFill>
              </a:rPr>
              <a:t>peuvent</a:t>
            </a:r>
            <a:r>
              <a:rPr lang="en-GB" sz="1150" b="0" dirty="0">
                <a:solidFill>
                  <a:srgbClr val="123240"/>
                </a:solidFill>
              </a:rPr>
              <a:t> porter sur des moments </a:t>
            </a:r>
            <a:r>
              <a:rPr lang="en-GB" sz="1150" b="0" dirty="0" err="1">
                <a:solidFill>
                  <a:srgbClr val="123240"/>
                </a:solidFill>
              </a:rPr>
              <a:t>historiques</a:t>
            </a:r>
            <a:r>
              <a:rPr lang="en-GB" sz="1150" b="0" dirty="0">
                <a:solidFill>
                  <a:srgbClr val="123240"/>
                </a:solidFill>
              </a:rPr>
              <a:t> </a:t>
            </a:r>
            <a:r>
              <a:rPr lang="en-GB" sz="1150" b="0" dirty="0" err="1">
                <a:solidFill>
                  <a:srgbClr val="123240"/>
                </a:solidFill>
              </a:rPr>
              <a:t>clés</a:t>
            </a:r>
            <a:r>
              <a:rPr lang="en-GB" sz="1150" b="0" dirty="0">
                <a:solidFill>
                  <a:srgbClr val="123240"/>
                </a:solidFill>
              </a:rPr>
              <a:t>, des </a:t>
            </a:r>
            <a:r>
              <a:rPr lang="en-GB" sz="1150" b="0" dirty="0" err="1">
                <a:solidFill>
                  <a:srgbClr val="123240"/>
                </a:solidFill>
              </a:rPr>
              <a:t>héros</a:t>
            </a:r>
            <a:r>
              <a:rPr lang="en-GB" sz="1150" b="0" dirty="0">
                <a:solidFill>
                  <a:srgbClr val="123240"/>
                </a:solidFill>
              </a:rPr>
              <a:t> </a:t>
            </a:r>
            <a:r>
              <a:rPr lang="en-GB" sz="1150" b="0" dirty="0" err="1">
                <a:solidFill>
                  <a:srgbClr val="123240"/>
                </a:solidFill>
              </a:rPr>
              <a:t>locaux</a:t>
            </a:r>
            <a:r>
              <a:rPr lang="en-GB" sz="1150" b="0" dirty="0">
                <a:solidFill>
                  <a:srgbClr val="123240"/>
                </a:solidFill>
              </a:rPr>
              <a:t>, des festivals et </a:t>
            </a:r>
            <a:r>
              <a:rPr lang="en-GB" sz="1150" b="0" dirty="0" err="1">
                <a:solidFill>
                  <a:srgbClr val="123240"/>
                </a:solidFill>
              </a:rPr>
              <a:t>l'évolution</a:t>
            </a:r>
            <a:r>
              <a:rPr lang="en-GB" sz="1150" b="0" dirty="0">
                <a:solidFill>
                  <a:srgbClr val="123240"/>
                </a:solidFill>
              </a:rPr>
              <a:t> des </a:t>
            </a:r>
            <a:r>
              <a:rPr lang="en-GB" sz="1150" b="0" dirty="0" err="1">
                <a:solidFill>
                  <a:srgbClr val="123240"/>
                </a:solidFill>
              </a:rPr>
              <a:t>normes</a:t>
            </a:r>
            <a:r>
              <a:rPr lang="en-GB" sz="1150" b="0" dirty="0">
                <a:solidFill>
                  <a:srgbClr val="123240"/>
                </a:solidFill>
              </a:rPr>
              <a:t> </a:t>
            </a:r>
            <a:r>
              <a:rPr lang="en-GB" sz="1150" b="0" dirty="0" err="1">
                <a:solidFill>
                  <a:srgbClr val="123240"/>
                </a:solidFill>
              </a:rPr>
              <a:t>sociétales</a:t>
            </a:r>
            <a:r>
              <a:rPr lang="en-GB" sz="1150" b="0" dirty="0">
                <a:solidFill>
                  <a:srgbClr val="123240"/>
                </a:solidFill>
              </a:rPr>
              <a:t>, </a:t>
            </a:r>
            <a:r>
              <a:rPr lang="en-GB" sz="1150" b="0" dirty="0" err="1">
                <a:solidFill>
                  <a:srgbClr val="123240"/>
                </a:solidFill>
              </a:rPr>
              <a:t>offrant</a:t>
            </a:r>
            <a:r>
              <a:rPr lang="en-GB" sz="1150" b="0" dirty="0">
                <a:solidFill>
                  <a:srgbClr val="123240"/>
                </a:solidFill>
              </a:rPr>
              <a:t> </a:t>
            </a:r>
            <a:r>
              <a:rPr lang="en-GB" sz="1150" b="0" dirty="0" err="1">
                <a:solidFill>
                  <a:srgbClr val="123240"/>
                </a:solidFill>
              </a:rPr>
              <a:t>ainsi</a:t>
            </a:r>
            <a:r>
              <a:rPr lang="en-GB" sz="1150" b="0" dirty="0">
                <a:solidFill>
                  <a:srgbClr val="123240"/>
                </a:solidFill>
              </a:rPr>
              <a:t> aux participants </a:t>
            </a:r>
            <a:r>
              <a:rPr lang="en-GB" sz="1150" b="0" dirty="0" err="1">
                <a:solidFill>
                  <a:srgbClr val="123240"/>
                </a:solidFill>
              </a:rPr>
              <a:t>une</a:t>
            </a:r>
            <a:r>
              <a:rPr lang="en-GB" sz="1150" b="0" dirty="0">
                <a:solidFill>
                  <a:srgbClr val="123240"/>
                </a:solidFill>
              </a:rPr>
              <a:t> toile de fond riche pour </a:t>
            </a:r>
            <a:r>
              <a:rPr lang="en-GB" sz="1150" b="0" dirty="0" err="1">
                <a:solidFill>
                  <a:srgbClr val="123240"/>
                </a:solidFill>
              </a:rPr>
              <a:t>comprendre</a:t>
            </a:r>
            <a:r>
              <a:rPr lang="en-GB" sz="1150" b="0" dirty="0">
                <a:solidFill>
                  <a:srgbClr val="123240"/>
                </a:solidFill>
              </a:rPr>
              <a:t> </a:t>
            </a:r>
            <a:r>
              <a:rPr lang="en-GB" sz="1150" b="0" dirty="0" err="1">
                <a:solidFill>
                  <a:srgbClr val="123240"/>
                </a:solidFill>
              </a:rPr>
              <a:t>l'identité</a:t>
            </a:r>
            <a:r>
              <a:rPr lang="en-GB" sz="1150" b="0" dirty="0">
                <a:solidFill>
                  <a:srgbClr val="123240"/>
                </a:solidFill>
              </a:rPr>
              <a:t> locale. </a:t>
            </a:r>
          </a:p>
          <a:p>
            <a:pPr algn="just">
              <a:lnSpc>
                <a:spcPts val="1180"/>
              </a:lnSpc>
            </a:pPr>
            <a:endParaRPr lang="en-GB" sz="1150" b="0" dirty="0">
              <a:solidFill>
                <a:srgbClr val="123240"/>
              </a:solidFill>
            </a:endParaRPr>
          </a:p>
          <a:p>
            <a:pPr algn="just">
              <a:lnSpc>
                <a:spcPts val="1180"/>
              </a:lnSpc>
            </a:pPr>
            <a:r>
              <a:rPr lang="en-GB" sz="1150" b="0" dirty="0" err="1">
                <a:solidFill>
                  <a:srgbClr val="123240"/>
                </a:solidFill>
              </a:rPr>
              <a:t>Elles</a:t>
            </a:r>
            <a:r>
              <a:rPr lang="en-GB" sz="1150" b="0" dirty="0">
                <a:solidFill>
                  <a:srgbClr val="123240"/>
                </a:solidFill>
              </a:rPr>
              <a:t> </a:t>
            </a:r>
            <a:r>
              <a:rPr lang="en-GB" sz="1150" b="0" dirty="0" err="1">
                <a:solidFill>
                  <a:srgbClr val="123240"/>
                </a:solidFill>
              </a:rPr>
              <a:t>offrent</a:t>
            </a:r>
            <a:r>
              <a:rPr lang="en-GB" sz="1150" b="0" dirty="0">
                <a:solidFill>
                  <a:srgbClr val="123240"/>
                </a:solidFill>
              </a:rPr>
              <a:t> </a:t>
            </a:r>
            <a:r>
              <a:rPr lang="en-GB" sz="1150" b="0" dirty="0" err="1">
                <a:solidFill>
                  <a:srgbClr val="123240"/>
                </a:solidFill>
              </a:rPr>
              <a:t>également</a:t>
            </a:r>
            <a:r>
              <a:rPr lang="en-GB" sz="1150" b="0" dirty="0">
                <a:solidFill>
                  <a:srgbClr val="123240"/>
                </a:solidFill>
              </a:rPr>
              <a:t> </a:t>
            </a:r>
            <a:r>
              <a:rPr lang="en-GB" sz="1150" b="0" dirty="0" err="1">
                <a:solidFill>
                  <a:srgbClr val="123240"/>
                </a:solidFill>
              </a:rPr>
              <a:t>une</a:t>
            </a:r>
            <a:r>
              <a:rPr lang="en-GB" sz="1150" b="0" dirty="0">
                <a:solidFill>
                  <a:srgbClr val="123240"/>
                </a:solidFill>
              </a:rPr>
              <a:t> plate-</a:t>
            </a:r>
            <a:r>
              <a:rPr lang="en-GB" sz="1150" b="0" dirty="0" err="1">
                <a:solidFill>
                  <a:srgbClr val="123240"/>
                </a:solidFill>
              </a:rPr>
              <a:t>forme</a:t>
            </a:r>
            <a:r>
              <a:rPr lang="en-GB" sz="1150" b="0" dirty="0">
                <a:solidFill>
                  <a:srgbClr val="123240"/>
                </a:solidFill>
              </a:rPr>
              <a:t> pratique pour </a:t>
            </a:r>
            <a:r>
              <a:rPr lang="en-GB" sz="1150" b="0" dirty="0" err="1">
                <a:solidFill>
                  <a:srgbClr val="123240"/>
                </a:solidFill>
              </a:rPr>
              <a:t>apprendre</a:t>
            </a:r>
            <a:r>
              <a:rPr lang="en-GB" sz="1150" b="0" dirty="0">
                <a:solidFill>
                  <a:srgbClr val="123240"/>
                </a:solidFill>
              </a:rPr>
              <a:t> un nouveau </a:t>
            </a:r>
            <a:r>
              <a:rPr lang="en-GB" sz="1150" b="0" dirty="0" err="1">
                <a:solidFill>
                  <a:srgbClr val="123240"/>
                </a:solidFill>
              </a:rPr>
              <a:t>vocabulaire</a:t>
            </a:r>
            <a:r>
              <a:rPr lang="en-GB" sz="1150" b="0" dirty="0">
                <a:solidFill>
                  <a:srgbClr val="123240"/>
                </a:solidFill>
              </a:rPr>
              <a:t> </a:t>
            </a:r>
            <a:r>
              <a:rPr lang="en-GB" sz="1150" b="0" dirty="0" err="1">
                <a:solidFill>
                  <a:srgbClr val="123240"/>
                </a:solidFill>
              </a:rPr>
              <a:t>lié</a:t>
            </a:r>
            <a:r>
              <a:rPr lang="en-GB" sz="1150" b="0" dirty="0">
                <a:solidFill>
                  <a:srgbClr val="123240"/>
                </a:solidFill>
              </a:rPr>
              <a:t> à </a:t>
            </a:r>
            <a:r>
              <a:rPr lang="en-GB" sz="1150" b="0" dirty="0" err="1">
                <a:solidFill>
                  <a:srgbClr val="123240"/>
                </a:solidFill>
              </a:rPr>
              <a:t>l'histoire</a:t>
            </a:r>
            <a:r>
              <a:rPr lang="en-GB" sz="1150" b="0" dirty="0">
                <a:solidFill>
                  <a:srgbClr val="123240"/>
                </a:solidFill>
              </a:rPr>
              <a:t> et à la culture, </a:t>
            </a:r>
            <a:r>
              <a:rPr lang="en-GB" sz="1150" b="0" dirty="0" err="1">
                <a:solidFill>
                  <a:srgbClr val="123240"/>
                </a:solidFill>
              </a:rPr>
              <a:t>favorisant</a:t>
            </a:r>
            <a:r>
              <a:rPr lang="en-GB" sz="1150" b="0" dirty="0">
                <a:solidFill>
                  <a:srgbClr val="123240"/>
                </a:solidFill>
              </a:rPr>
              <a:t> à la </a:t>
            </a:r>
            <a:r>
              <a:rPr lang="en-GB" sz="1150" b="0" dirty="0" err="1">
                <a:solidFill>
                  <a:srgbClr val="123240"/>
                </a:solidFill>
              </a:rPr>
              <a:t>fois</a:t>
            </a:r>
            <a:r>
              <a:rPr lang="en-GB" sz="1150" b="0" dirty="0">
                <a:solidFill>
                  <a:srgbClr val="123240"/>
                </a:solidFill>
              </a:rPr>
              <a:t> le </a:t>
            </a:r>
            <a:r>
              <a:rPr lang="en-GB" sz="1150" b="0" dirty="0" err="1">
                <a:solidFill>
                  <a:srgbClr val="123240"/>
                </a:solidFill>
              </a:rPr>
              <a:t>développement</a:t>
            </a:r>
            <a:r>
              <a:rPr lang="en-GB" sz="1150" b="0" dirty="0">
                <a:solidFill>
                  <a:srgbClr val="123240"/>
                </a:solidFill>
              </a:rPr>
              <a:t> de la langue et </a:t>
            </a:r>
            <a:r>
              <a:rPr lang="en-GB" sz="1150" b="0" dirty="0" err="1">
                <a:solidFill>
                  <a:srgbClr val="123240"/>
                </a:solidFill>
              </a:rPr>
              <a:t>une</a:t>
            </a:r>
            <a:r>
              <a:rPr lang="en-GB" sz="1150" b="0" dirty="0">
                <a:solidFill>
                  <a:srgbClr val="123240"/>
                </a:solidFill>
              </a:rPr>
              <a:t> sensibilisation </a:t>
            </a:r>
            <a:r>
              <a:rPr lang="en-GB" sz="1150" b="0" dirty="0" err="1">
                <a:solidFill>
                  <a:srgbClr val="123240"/>
                </a:solidFill>
              </a:rPr>
              <a:t>culturelle</a:t>
            </a:r>
            <a:r>
              <a:rPr lang="en-GB" sz="1150" b="0" dirty="0">
                <a:solidFill>
                  <a:srgbClr val="123240"/>
                </a:solidFill>
              </a:rPr>
              <a:t> plus </a:t>
            </a:r>
            <a:r>
              <a:rPr lang="en-GB" sz="1150" b="0" dirty="0" err="1">
                <a:solidFill>
                  <a:srgbClr val="123240"/>
                </a:solidFill>
              </a:rPr>
              <a:t>approfondie</a:t>
            </a:r>
            <a:r>
              <a:rPr lang="en-GB" sz="1150" b="0" dirty="0">
                <a:solidFill>
                  <a:srgbClr val="123240"/>
                </a:solidFill>
              </a:rPr>
              <a:t>. </a:t>
            </a:r>
          </a:p>
          <a:p>
            <a:pPr algn="just">
              <a:lnSpc>
                <a:spcPts val="1180"/>
              </a:lnSpc>
            </a:pPr>
            <a:endParaRPr lang="en-GB" sz="1150" b="0" dirty="0">
              <a:solidFill>
                <a:srgbClr val="123240"/>
              </a:solidFill>
            </a:endParaRPr>
          </a:p>
          <a:p>
            <a:pPr algn="just">
              <a:lnSpc>
                <a:spcPts val="1180"/>
              </a:lnSpc>
            </a:pPr>
            <a:endParaRPr lang="en-GB" sz="1150" b="0" dirty="0">
              <a:solidFill>
                <a:srgbClr val="123240"/>
              </a:solidFill>
            </a:endParaRPr>
          </a:p>
          <a:p>
            <a:pPr algn="just">
              <a:lnSpc>
                <a:spcPts val="1180"/>
              </a:lnSpc>
            </a:pPr>
            <a:r>
              <a:rPr lang="en-GB" sz="1300" dirty="0" err="1">
                <a:solidFill>
                  <a:srgbClr val="F3745D"/>
                </a:solidFill>
              </a:rPr>
              <a:t>Quelques</a:t>
            </a:r>
            <a:r>
              <a:rPr lang="en-GB" sz="1300" dirty="0">
                <a:solidFill>
                  <a:srgbClr val="F3745D"/>
                </a:solidFill>
              </a:rPr>
              <a:t> </a:t>
            </a:r>
            <a:r>
              <a:rPr lang="en-GB" sz="1300" dirty="0" err="1">
                <a:solidFill>
                  <a:srgbClr val="F3745D"/>
                </a:solidFill>
              </a:rPr>
              <a:t>lignes</a:t>
            </a:r>
            <a:r>
              <a:rPr lang="en-GB" sz="1300" dirty="0">
                <a:solidFill>
                  <a:srgbClr val="F3745D"/>
                </a:solidFill>
              </a:rPr>
              <a:t> directrices </a:t>
            </a:r>
            <a:r>
              <a:rPr lang="en-GB" sz="1300" dirty="0" err="1">
                <a:solidFill>
                  <a:srgbClr val="F3745D"/>
                </a:solidFill>
              </a:rPr>
              <a:t>utiles</a:t>
            </a:r>
            <a:r>
              <a:rPr lang="en-GB" sz="1300" dirty="0">
                <a:solidFill>
                  <a:srgbClr val="F3745D"/>
                </a:solidFill>
              </a:rPr>
              <a:t> pour la </a:t>
            </a:r>
            <a:r>
              <a:rPr lang="en-GB" sz="1300" dirty="0" err="1">
                <a:solidFill>
                  <a:srgbClr val="F3745D"/>
                </a:solidFill>
              </a:rPr>
              <a:t>réalisation</a:t>
            </a:r>
            <a:r>
              <a:rPr lang="en-GB" sz="1300" dirty="0">
                <a:solidFill>
                  <a:srgbClr val="F3745D"/>
                </a:solidFill>
              </a:rPr>
              <a:t> de </a:t>
            </a:r>
            <a:r>
              <a:rPr lang="en-GB" sz="1300" dirty="0" err="1">
                <a:solidFill>
                  <a:srgbClr val="F3745D"/>
                </a:solidFill>
              </a:rPr>
              <a:t>présentations</a:t>
            </a:r>
            <a:r>
              <a:rPr lang="en-GB" sz="1300" dirty="0">
                <a:solidFill>
                  <a:srgbClr val="F3745D"/>
                </a:solidFill>
              </a:rPr>
              <a:t> sur </a:t>
            </a:r>
            <a:r>
              <a:rPr lang="en-GB" sz="1300" dirty="0" err="1">
                <a:solidFill>
                  <a:srgbClr val="F3745D"/>
                </a:solidFill>
              </a:rPr>
              <a:t>l'histoire</a:t>
            </a:r>
            <a:r>
              <a:rPr lang="en-GB" sz="1300" dirty="0">
                <a:solidFill>
                  <a:srgbClr val="F3745D"/>
                </a:solidFill>
              </a:rPr>
              <a:t> et la culture locales :</a:t>
            </a:r>
          </a:p>
          <a:p>
            <a:pPr marL="228600" indent="-228600" algn="just">
              <a:lnSpc>
                <a:spcPts val="1180"/>
              </a:lnSpc>
              <a:buClr>
                <a:srgbClr val="F3745D"/>
              </a:buClr>
              <a:buFont typeface="+mj-lt"/>
              <a:buAutoNum type="arabicPeriod"/>
            </a:pPr>
            <a:r>
              <a:rPr lang="en-GB" sz="1150" dirty="0" err="1"/>
              <a:t>Maintenir</a:t>
            </a:r>
            <a:r>
              <a:rPr lang="en-GB" sz="1150" dirty="0"/>
              <a:t> </a:t>
            </a:r>
            <a:r>
              <a:rPr lang="en-GB" sz="1150" dirty="0" err="1"/>
              <a:t>l'interactivité</a:t>
            </a:r>
            <a:r>
              <a:rPr lang="en-GB" sz="1150" dirty="0"/>
              <a:t> : </a:t>
            </a:r>
            <a:r>
              <a:rPr lang="en-GB" sz="1150" b="0" dirty="0" err="1"/>
              <a:t>Encouragez</a:t>
            </a:r>
            <a:r>
              <a:rPr lang="en-GB" sz="1150" b="0" dirty="0"/>
              <a:t> les questions et les discussions tout au long de la </a:t>
            </a:r>
            <a:r>
              <a:rPr lang="en-GB" sz="1150" b="0" dirty="0" err="1"/>
              <a:t>présentation</a:t>
            </a:r>
            <a:r>
              <a:rPr lang="en-GB" sz="1150" b="0" dirty="0"/>
              <a:t> </a:t>
            </a:r>
            <a:r>
              <a:rPr lang="en-GB" sz="1150" b="0" dirty="0" err="1"/>
              <a:t>afin</a:t>
            </a:r>
            <a:r>
              <a:rPr lang="en-GB" sz="1150" b="0" dirty="0"/>
              <a:t> de la </a:t>
            </a:r>
            <a:r>
              <a:rPr lang="en-GB" sz="1150" b="0" dirty="0" err="1"/>
              <a:t>rendre</a:t>
            </a:r>
            <a:r>
              <a:rPr lang="en-GB" sz="1150" b="0" dirty="0"/>
              <a:t> plus </a:t>
            </a:r>
            <a:r>
              <a:rPr lang="en-GB" sz="1150" b="0" dirty="0" err="1"/>
              <a:t>attrayante</a:t>
            </a:r>
            <a:r>
              <a:rPr lang="en-GB" sz="1150" b="0" dirty="0"/>
              <a:t> et de </a:t>
            </a:r>
            <a:r>
              <a:rPr lang="en-GB" sz="1150" b="0" dirty="0" err="1"/>
              <a:t>promouvoir</a:t>
            </a:r>
            <a:r>
              <a:rPr lang="en-GB" sz="1150" b="0" dirty="0"/>
              <a:t> </a:t>
            </a:r>
            <a:r>
              <a:rPr lang="en-GB" sz="1150" b="0" dirty="0" err="1"/>
              <a:t>l'utilisation</a:t>
            </a:r>
            <a:r>
              <a:rPr lang="en-GB" sz="1150" b="0" dirty="0"/>
              <a:t> active de la langue. </a:t>
            </a:r>
            <a:r>
              <a:rPr lang="en-GB" sz="1150" b="0" dirty="0" err="1"/>
              <a:t>L'intégration</a:t>
            </a:r>
            <a:r>
              <a:rPr lang="en-GB" sz="1150" b="0" dirty="0"/>
              <a:t> </a:t>
            </a:r>
            <a:r>
              <a:rPr lang="en-GB" sz="1150" b="0" dirty="0" err="1"/>
              <a:t>d'éléments</a:t>
            </a:r>
            <a:r>
              <a:rPr lang="en-GB" sz="1150" b="0" dirty="0"/>
              <a:t> </a:t>
            </a:r>
            <a:r>
              <a:rPr lang="en-GB" sz="1150" b="0" dirty="0" err="1"/>
              <a:t>multimédias</a:t>
            </a:r>
            <a:r>
              <a:rPr lang="en-GB" sz="1150" b="0" dirty="0"/>
              <a:t> </a:t>
            </a:r>
            <a:r>
              <a:rPr lang="en-GB" sz="1150" b="0" dirty="0" err="1"/>
              <a:t>tels</a:t>
            </a:r>
            <a:r>
              <a:rPr lang="en-GB" sz="1150" b="0" dirty="0"/>
              <a:t> que des photos, des </a:t>
            </a:r>
            <a:r>
              <a:rPr lang="en-GB" sz="1150" b="0" dirty="0" err="1"/>
              <a:t>vidéos</a:t>
            </a:r>
            <a:r>
              <a:rPr lang="en-GB" sz="1150" b="0" dirty="0"/>
              <a:t> </a:t>
            </a:r>
            <a:r>
              <a:rPr lang="en-GB" sz="1150" b="0" dirty="0" err="1"/>
              <a:t>ou</a:t>
            </a:r>
            <a:r>
              <a:rPr lang="en-GB" sz="1150" b="0" dirty="0"/>
              <a:t> des </a:t>
            </a:r>
            <a:r>
              <a:rPr lang="en-GB" sz="1150" b="0" dirty="0" err="1"/>
              <a:t>objets</a:t>
            </a:r>
            <a:r>
              <a:rPr lang="en-GB" sz="1150" b="0" dirty="0"/>
              <a:t> </a:t>
            </a:r>
            <a:r>
              <a:rPr lang="en-GB" sz="1150" b="0" dirty="0" err="1"/>
              <a:t>peut</a:t>
            </a:r>
            <a:r>
              <a:rPr lang="en-GB" sz="1150" b="0" dirty="0"/>
              <a:t> </a:t>
            </a:r>
            <a:r>
              <a:rPr lang="en-GB" sz="1150" b="0" dirty="0" err="1"/>
              <a:t>également</a:t>
            </a:r>
            <a:r>
              <a:rPr lang="en-GB" sz="1150" b="0" dirty="0"/>
              <a:t> </a:t>
            </a:r>
            <a:r>
              <a:rPr lang="en-GB" sz="1150" b="0" dirty="0" err="1"/>
              <a:t>améliorer</a:t>
            </a:r>
            <a:r>
              <a:rPr lang="en-GB" sz="1150" b="0" dirty="0"/>
              <a:t> </a:t>
            </a:r>
            <a:r>
              <a:rPr lang="en-GB" sz="1150" b="0" dirty="0" err="1"/>
              <a:t>l'apprentissage</a:t>
            </a:r>
            <a:r>
              <a:rPr lang="en-GB" sz="1150" b="0" dirty="0"/>
              <a:t> et </a:t>
            </a:r>
            <a:r>
              <a:rPr lang="en-GB" sz="1150" b="0" dirty="0" err="1"/>
              <a:t>rendre</a:t>
            </a:r>
            <a:r>
              <a:rPr lang="en-GB" sz="1150" b="0" dirty="0"/>
              <a:t> </a:t>
            </a:r>
            <a:r>
              <a:rPr lang="en-GB" sz="1150" b="0" dirty="0" err="1"/>
              <a:t>l'expérience</a:t>
            </a:r>
            <a:r>
              <a:rPr lang="en-GB" sz="1150" b="0" dirty="0"/>
              <a:t> plus </a:t>
            </a:r>
            <a:r>
              <a:rPr lang="en-GB" sz="1150" b="0" dirty="0" err="1"/>
              <a:t>mémorable</a:t>
            </a:r>
            <a:r>
              <a:rPr lang="en-GB" sz="1150" b="0" dirty="0"/>
              <a:t>.</a:t>
            </a:r>
          </a:p>
          <a:p>
            <a:pPr marL="228600" indent="-228600" algn="just">
              <a:lnSpc>
                <a:spcPts val="1180"/>
              </a:lnSpc>
              <a:buClr>
                <a:srgbClr val="F3745D"/>
              </a:buClr>
              <a:buFont typeface="+mj-lt"/>
              <a:buAutoNum type="arabicPeriod"/>
            </a:pPr>
            <a:r>
              <a:rPr lang="en-GB" sz="1150" dirty="0"/>
              <a:t> </a:t>
            </a:r>
            <a:r>
              <a:rPr lang="en-GB" sz="1150" dirty="0" err="1"/>
              <a:t>S'adapter</a:t>
            </a:r>
            <a:r>
              <a:rPr lang="en-GB" sz="1150" dirty="0"/>
              <a:t> au public : </a:t>
            </a:r>
            <a:r>
              <a:rPr lang="en-GB" sz="1150" b="0" dirty="0" err="1"/>
              <a:t>Adaptez</a:t>
            </a:r>
            <a:r>
              <a:rPr lang="en-GB" sz="1150" b="0" dirty="0"/>
              <a:t> la </a:t>
            </a:r>
            <a:r>
              <a:rPr lang="en-GB" sz="1150" b="0" dirty="0" err="1"/>
              <a:t>présentation</a:t>
            </a:r>
            <a:r>
              <a:rPr lang="en-GB" sz="1150" b="0" dirty="0"/>
              <a:t> aux </a:t>
            </a:r>
            <a:r>
              <a:rPr lang="en-GB" sz="1150" b="0" dirty="0" err="1"/>
              <a:t>compétences</a:t>
            </a:r>
            <a:r>
              <a:rPr lang="en-GB" sz="1150" b="0" dirty="0"/>
              <a:t> </a:t>
            </a:r>
            <a:r>
              <a:rPr lang="en-GB" sz="1150" b="0" dirty="0" err="1"/>
              <a:t>linguistiques</a:t>
            </a:r>
            <a:r>
              <a:rPr lang="en-GB" sz="1150" b="0" dirty="0"/>
              <a:t> et au </a:t>
            </a:r>
            <a:r>
              <a:rPr lang="en-GB" sz="1150" b="0" dirty="0" err="1"/>
              <a:t>contexte</a:t>
            </a:r>
            <a:r>
              <a:rPr lang="en-GB" sz="1150" b="0" dirty="0"/>
              <a:t> </a:t>
            </a:r>
            <a:r>
              <a:rPr lang="en-GB" sz="1150" b="0" dirty="0" err="1"/>
              <a:t>culturel</a:t>
            </a:r>
            <a:r>
              <a:rPr lang="en-GB" sz="1150" b="0" dirty="0"/>
              <a:t> des participants. </a:t>
            </a:r>
            <a:r>
              <a:rPr lang="en-GB" sz="1150" b="0" dirty="0" err="1"/>
              <a:t>Évitez</a:t>
            </a:r>
            <a:r>
              <a:rPr lang="en-GB" sz="1150" b="0" dirty="0"/>
              <a:t> la </a:t>
            </a:r>
            <a:r>
              <a:rPr lang="en-GB" sz="1150" b="0" dirty="0" err="1"/>
              <a:t>terminologie</a:t>
            </a:r>
            <a:r>
              <a:rPr lang="en-GB" sz="1150" b="0" dirty="0"/>
              <a:t> </a:t>
            </a:r>
            <a:r>
              <a:rPr lang="en-GB" sz="1150" b="0" dirty="0" err="1"/>
              <a:t>complexe</a:t>
            </a:r>
            <a:r>
              <a:rPr lang="en-GB" sz="1150" b="0" dirty="0"/>
              <a:t> et </a:t>
            </a:r>
            <a:r>
              <a:rPr lang="en-GB" sz="1150" b="0" dirty="0" err="1"/>
              <a:t>veillez</a:t>
            </a:r>
            <a:r>
              <a:rPr lang="en-GB" sz="1150" b="0" dirty="0"/>
              <a:t> à </a:t>
            </a:r>
            <a:r>
              <a:rPr lang="en-GB" sz="1150" b="0" dirty="0" err="1"/>
              <a:t>expliquer</a:t>
            </a:r>
            <a:r>
              <a:rPr lang="en-GB" sz="1150" b="0" dirty="0"/>
              <a:t> </a:t>
            </a:r>
            <a:r>
              <a:rPr lang="en-GB" sz="1150" b="0" dirty="0" err="1"/>
              <a:t>toute</a:t>
            </a:r>
            <a:r>
              <a:rPr lang="en-GB" sz="1150" b="0" dirty="0"/>
              <a:t> </a:t>
            </a:r>
            <a:r>
              <a:rPr lang="en-GB" sz="1150" b="0" dirty="0" err="1"/>
              <a:t>référence</a:t>
            </a:r>
            <a:r>
              <a:rPr lang="en-GB" sz="1150" b="0" dirty="0"/>
              <a:t> </a:t>
            </a:r>
            <a:r>
              <a:rPr lang="en-GB" sz="1150" b="0" dirty="0" err="1"/>
              <a:t>culturelle</a:t>
            </a:r>
            <a:r>
              <a:rPr lang="en-GB" sz="1150" b="0" dirty="0"/>
              <a:t> qui </a:t>
            </a:r>
            <a:r>
              <a:rPr lang="en-GB" sz="1150" b="0" dirty="0" err="1"/>
              <a:t>pourrait</a:t>
            </a:r>
            <a:r>
              <a:rPr lang="en-GB" sz="1150" b="0" dirty="0"/>
              <a:t> ne pas </a:t>
            </a:r>
            <a:r>
              <a:rPr lang="en-GB" sz="1150" b="0" dirty="0" err="1"/>
              <a:t>être</a:t>
            </a:r>
            <a:r>
              <a:rPr lang="en-GB" sz="1150" b="0" dirty="0"/>
              <a:t> </a:t>
            </a:r>
            <a:r>
              <a:rPr lang="en-GB" sz="1150" b="0" dirty="0" err="1"/>
              <a:t>familière</a:t>
            </a:r>
            <a:r>
              <a:rPr lang="en-GB" sz="1150" b="0" dirty="0"/>
              <a:t>, </a:t>
            </a:r>
            <a:r>
              <a:rPr lang="en-GB" sz="1150" b="0" dirty="0" err="1"/>
              <a:t>afin</a:t>
            </a:r>
            <a:r>
              <a:rPr lang="en-GB" sz="1150" b="0" dirty="0"/>
              <a:t> de </a:t>
            </a:r>
            <a:r>
              <a:rPr lang="en-GB" sz="1150" b="0" dirty="0" err="1"/>
              <a:t>rendre</a:t>
            </a:r>
            <a:r>
              <a:rPr lang="en-GB" sz="1150" b="0" dirty="0"/>
              <a:t> le </a:t>
            </a:r>
            <a:r>
              <a:rPr lang="en-GB" sz="1150" b="0" dirty="0" err="1"/>
              <a:t>contenu</a:t>
            </a:r>
            <a:r>
              <a:rPr lang="en-GB" sz="1150" b="0" dirty="0"/>
              <a:t> accessible à </a:t>
            </a:r>
            <a:r>
              <a:rPr lang="en-GB" sz="1150" b="0" dirty="0" err="1"/>
              <a:t>tous</a:t>
            </a:r>
            <a:r>
              <a:rPr lang="en-GB" sz="1150" b="0" dirty="0"/>
              <a:t>.</a:t>
            </a:r>
            <a:endParaRPr lang="en-US" sz="1150" b="0" dirty="0">
              <a:solidFill>
                <a:srgbClr val="123240"/>
              </a:solidFill>
            </a:endParaRPr>
          </a:p>
        </p:txBody>
      </p:sp>
      <p:grpSp>
        <p:nvGrpSpPr>
          <p:cNvPr id="12" name="Group 11">
            <a:extLst>
              <a:ext uri="{FF2B5EF4-FFF2-40B4-BE49-F238E27FC236}">
                <a16:creationId xmlns:a16="http://schemas.microsoft.com/office/drawing/2014/main" id="{432D45FC-2495-8137-E458-3CBBFD75BCF2}"/>
              </a:ext>
            </a:extLst>
          </p:cNvPr>
          <p:cNvGrpSpPr/>
          <p:nvPr/>
        </p:nvGrpSpPr>
        <p:grpSpPr>
          <a:xfrm>
            <a:off x="0" y="7331518"/>
            <a:ext cx="7048500" cy="375456"/>
            <a:chOff x="279400" y="7969291"/>
            <a:chExt cx="7048500" cy="375456"/>
          </a:xfrm>
        </p:grpSpPr>
        <p:cxnSp>
          <p:nvCxnSpPr>
            <p:cNvPr id="13" name="Straight Connector 12">
              <a:extLst>
                <a:ext uri="{FF2B5EF4-FFF2-40B4-BE49-F238E27FC236}">
                  <a16:creationId xmlns:a16="http://schemas.microsoft.com/office/drawing/2014/main" id="{2F5FC3D1-973D-01EF-930F-A5FC4F006068}"/>
                </a:ext>
              </a:extLst>
            </p:cNvPr>
            <p:cNvCxnSpPr>
              <a:cxnSpLocks/>
            </p:cNvCxnSpPr>
            <p:nvPr/>
          </p:nvCxnSpPr>
          <p:spPr>
            <a:xfrm>
              <a:off x="279400" y="8172742"/>
              <a:ext cx="7048500" cy="0"/>
            </a:xfrm>
            <a:prstGeom prst="line">
              <a:avLst/>
            </a:prstGeom>
            <a:ln w="9525">
              <a:solidFill>
                <a:srgbClr val="50B4D9"/>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6A88D451-667A-9278-B53D-C8A0EEB3E186}"/>
                </a:ext>
              </a:extLst>
            </p:cNvPr>
            <p:cNvSpPr/>
            <p:nvPr/>
          </p:nvSpPr>
          <p:spPr>
            <a:xfrm>
              <a:off x="477399" y="7969291"/>
              <a:ext cx="375456" cy="375456"/>
            </a:xfrm>
            <a:prstGeom prst="ellipse">
              <a:avLst/>
            </a:prstGeom>
            <a:solidFill>
              <a:srgbClr val="F374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3745D"/>
                </a:solidFill>
              </a:endParaRPr>
            </a:p>
          </p:txBody>
        </p:sp>
        <p:sp>
          <p:nvSpPr>
            <p:cNvPr id="15" name="Text Placeholder 17">
              <a:extLst>
                <a:ext uri="{FF2B5EF4-FFF2-40B4-BE49-F238E27FC236}">
                  <a16:creationId xmlns:a16="http://schemas.microsoft.com/office/drawing/2014/main" id="{EE811AD7-CE5A-CD74-8A85-9245147FAA7E}"/>
                </a:ext>
              </a:extLst>
            </p:cNvPr>
            <p:cNvSpPr txBox="1">
              <a:spLocks/>
            </p:cNvSpPr>
            <p:nvPr/>
          </p:nvSpPr>
          <p:spPr>
            <a:xfrm>
              <a:off x="447104" y="7990007"/>
              <a:ext cx="449368" cy="350990"/>
            </a:xfrm>
            <a:prstGeom prst="rect">
              <a:avLst/>
            </a:prstGeom>
            <a:noFill/>
          </p:spPr>
          <p:txBody>
            <a:bodyPr numCol="1" spcCol="288000" anchor="b">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262626"/>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lnSpc>
                  <a:spcPts val="1720"/>
                </a:lnSpc>
              </a:pPr>
              <a:r>
                <a:rPr lang="en-US" sz="2000" b="1" dirty="0">
                  <a:solidFill>
                    <a:schemeClr val="bg1"/>
                  </a:solidFill>
                </a:rPr>
                <a:t>01</a:t>
              </a:r>
              <a:endParaRPr lang="en-US" sz="2000" dirty="0">
                <a:solidFill>
                  <a:schemeClr val="bg1"/>
                </a:solidFill>
              </a:endParaRPr>
            </a:p>
          </p:txBody>
        </p:sp>
      </p:grpSp>
      <p:sp>
        <p:nvSpPr>
          <p:cNvPr id="16" name="Text Placeholder 3">
            <a:extLst>
              <a:ext uri="{FF2B5EF4-FFF2-40B4-BE49-F238E27FC236}">
                <a16:creationId xmlns:a16="http://schemas.microsoft.com/office/drawing/2014/main" id="{D5D532D7-9131-FB2C-D2B9-B652005D1427}"/>
              </a:ext>
            </a:extLst>
          </p:cNvPr>
          <p:cNvSpPr txBox="1">
            <a:spLocks/>
          </p:cNvSpPr>
          <p:nvPr/>
        </p:nvSpPr>
        <p:spPr>
          <a:xfrm>
            <a:off x="701028" y="7404181"/>
            <a:ext cx="4698956" cy="267104"/>
          </a:xfrm>
          <a:prstGeom prst="rect">
            <a:avLst/>
          </a:prstGeom>
          <a:solidFill>
            <a:schemeClr val="bg1"/>
          </a:solidFill>
        </p:spPr>
        <p:txBody>
          <a:bodyPr vert="horz" lIns="91440" tIns="45720" rIns="91440" bIns="45720" rtlCol="0">
            <a:noAutofit/>
          </a:bodyPr>
          <a:lstStyle>
            <a:lvl1pPr marL="0" indent="0" algn="l" defTabSz="2072941" rtl="0" eaLnBrk="1" latinLnBrk="0" hangingPunct="1">
              <a:lnSpc>
                <a:spcPct val="100000"/>
              </a:lnSpc>
              <a:spcBef>
                <a:spcPts val="0"/>
              </a:spcBef>
              <a:buFont typeface="Arial" panose="020B0604020202020204" pitchFamily="34" charset="0"/>
              <a:buNone/>
              <a:defRPr sz="1800" b="1" i="0" kern="1200">
                <a:solidFill>
                  <a:srgbClr val="0C2D45"/>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360"/>
              </a:lnSpc>
            </a:pPr>
            <a:r>
              <a:rPr lang="en-US" sz="1700" dirty="0" err="1">
                <a:solidFill>
                  <a:srgbClr val="50B4D9"/>
                </a:solidFill>
              </a:rPr>
              <a:t>Présentations</a:t>
            </a:r>
            <a:r>
              <a:rPr lang="en-US" sz="1700" dirty="0">
                <a:solidFill>
                  <a:srgbClr val="50B4D9"/>
                </a:solidFill>
              </a:rPr>
              <a:t> de </a:t>
            </a:r>
            <a:r>
              <a:rPr lang="en-US" sz="1700" dirty="0" err="1">
                <a:solidFill>
                  <a:srgbClr val="50B4D9"/>
                </a:solidFill>
              </a:rPr>
              <a:t>l'histoire</a:t>
            </a:r>
            <a:r>
              <a:rPr lang="en-US" sz="1700" dirty="0">
                <a:solidFill>
                  <a:srgbClr val="50B4D9"/>
                </a:solidFill>
              </a:rPr>
              <a:t> et de la culture locales</a:t>
            </a:r>
          </a:p>
        </p:txBody>
      </p:sp>
    </p:spTree>
    <p:extLst>
      <p:ext uri="{BB962C8B-B14F-4D97-AF65-F5344CB8AC3E}">
        <p14:creationId xmlns:p14="http://schemas.microsoft.com/office/powerpoint/2010/main" val="21996904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Slide Number Placeholder 4">
            <a:extLst>
              <a:ext uri="{FF2B5EF4-FFF2-40B4-BE49-F238E27FC236}">
                <a16:creationId xmlns:a16="http://schemas.microsoft.com/office/drawing/2014/main" id="{BA66D245-822D-1658-D451-2A2B1FC130C6}"/>
              </a:ext>
            </a:extLst>
          </p:cNvPr>
          <p:cNvSpPr>
            <a:spLocks noGrp="1"/>
          </p:cNvSpPr>
          <p:nvPr>
            <p:ph type="sldNum" sz="quarter" idx="4"/>
          </p:nvPr>
        </p:nvSpPr>
        <p:spPr>
          <a:xfrm>
            <a:off x="7159545" y="10286995"/>
            <a:ext cx="357598" cy="266594"/>
          </a:xfrm>
        </p:spPr>
        <p:txBody>
          <a:bodyPr/>
          <a:lstStyle/>
          <a:p>
            <a:fld id="{CB2079F2-58AF-ED44-82D7-E04B2F6FD686}" type="slidenum">
              <a:rPr lang="en-US" smtClean="0"/>
              <a:pPr/>
              <a:t>34</a:t>
            </a:fld>
            <a:endParaRPr lang="en-US" dirty="0"/>
          </a:p>
        </p:txBody>
      </p:sp>
      <p:sp>
        <p:nvSpPr>
          <p:cNvPr id="11" name="Text Placeholder 3">
            <a:extLst>
              <a:ext uri="{FF2B5EF4-FFF2-40B4-BE49-F238E27FC236}">
                <a16:creationId xmlns:a16="http://schemas.microsoft.com/office/drawing/2014/main" id="{4DBA6F8C-230B-A34E-BDD2-9AA389F106FD}"/>
              </a:ext>
            </a:extLst>
          </p:cNvPr>
          <p:cNvSpPr txBox="1">
            <a:spLocks/>
          </p:cNvSpPr>
          <p:nvPr/>
        </p:nvSpPr>
        <p:spPr>
          <a:xfrm>
            <a:off x="337596" y="1257607"/>
            <a:ext cx="7048499" cy="1379155"/>
          </a:xfrm>
          <a:prstGeom prst="rect">
            <a:avLst/>
          </a:prstGeom>
        </p:spPr>
        <p:txBody>
          <a:bodyPr vert="horz" lIns="91440" tIns="45720" rIns="91440" bIns="45720" numCol="2" spcCol="216000" rtlCol="0">
            <a:noAutofit/>
          </a:bodyPr>
          <a:lstStyle>
            <a:lvl1pPr marL="0" indent="0" algn="l" defTabSz="2072941" rtl="0" eaLnBrk="1" latinLnBrk="0" hangingPunct="1">
              <a:lnSpc>
                <a:spcPct val="100000"/>
              </a:lnSpc>
              <a:spcBef>
                <a:spcPts val="0"/>
              </a:spcBef>
              <a:buFont typeface="Arial" panose="020B0604020202020204" pitchFamily="34" charset="0"/>
              <a:buNone/>
              <a:defRPr sz="1800" b="1" i="0" kern="1200">
                <a:solidFill>
                  <a:srgbClr val="0C2D45"/>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just">
              <a:lnSpc>
                <a:spcPts val="1140"/>
              </a:lnSpc>
              <a:buClr>
                <a:srgbClr val="F3745D"/>
              </a:buClr>
            </a:pPr>
            <a:r>
              <a:rPr lang="en-GB" sz="1100" b="0" dirty="0">
                <a:solidFill>
                  <a:srgbClr val="123240"/>
                </a:solidFill>
              </a:rPr>
              <a:t>Les </a:t>
            </a:r>
            <a:r>
              <a:rPr lang="en-GB" sz="1100" b="0" dirty="0" err="1">
                <a:solidFill>
                  <a:srgbClr val="123240"/>
                </a:solidFill>
              </a:rPr>
              <a:t>visites</a:t>
            </a:r>
            <a:r>
              <a:rPr lang="en-GB" sz="1100" b="0" dirty="0">
                <a:solidFill>
                  <a:srgbClr val="123240"/>
                </a:solidFill>
              </a:rPr>
              <a:t> de </a:t>
            </a:r>
            <a:r>
              <a:rPr lang="en-GB" sz="1100" b="0" dirty="0" err="1">
                <a:solidFill>
                  <a:srgbClr val="123240"/>
                </a:solidFill>
              </a:rPr>
              <a:t>villes</a:t>
            </a:r>
            <a:r>
              <a:rPr lang="en-GB" sz="1100" b="0" dirty="0">
                <a:solidFill>
                  <a:srgbClr val="123240"/>
                </a:solidFill>
              </a:rPr>
              <a:t> à pied </a:t>
            </a:r>
            <a:r>
              <a:rPr lang="en-GB" sz="1100" b="0" dirty="0" err="1">
                <a:solidFill>
                  <a:srgbClr val="123240"/>
                </a:solidFill>
              </a:rPr>
              <a:t>offrent</a:t>
            </a:r>
            <a:r>
              <a:rPr lang="en-GB" sz="1100" b="0" dirty="0">
                <a:solidFill>
                  <a:srgbClr val="123240"/>
                </a:solidFill>
              </a:rPr>
              <a:t> aux migrants et aux </a:t>
            </a:r>
            <a:r>
              <a:rPr lang="en-GB" sz="1100" b="0" dirty="0" err="1">
                <a:solidFill>
                  <a:srgbClr val="123240"/>
                </a:solidFill>
              </a:rPr>
              <a:t>réfugiés</a:t>
            </a:r>
            <a:r>
              <a:rPr lang="en-GB" sz="1100" b="0" dirty="0">
                <a:solidFill>
                  <a:srgbClr val="123240"/>
                </a:solidFill>
              </a:rPr>
              <a:t> un </a:t>
            </a:r>
            <a:r>
              <a:rPr lang="en-GB" sz="1100" b="0" dirty="0" err="1">
                <a:solidFill>
                  <a:srgbClr val="123240"/>
                </a:solidFill>
              </a:rPr>
              <a:t>moyen</a:t>
            </a:r>
            <a:r>
              <a:rPr lang="en-GB" sz="1100" b="0" dirty="0">
                <a:solidFill>
                  <a:srgbClr val="123240"/>
                </a:solidFill>
              </a:rPr>
              <a:t> pratique </a:t>
            </a:r>
            <a:r>
              <a:rPr lang="en-GB" sz="1100" b="0" dirty="0" err="1">
                <a:solidFill>
                  <a:srgbClr val="123240"/>
                </a:solidFill>
              </a:rPr>
              <a:t>d'explorer</a:t>
            </a:r>
            <a:r>
              <a:rPr lang="en-GB" sz="1100" b="0" dirty="0">
                <a:solidFill>
                  <a:srgbClr val="123240"/>
                </a:solidFill>
              </a:rPr>
              <a:t> </a:t>
            </a:r>
            <a:r>
              <a:rPr lang="en-GB" sz="1100" b="0" dirty="0" err="1">
                <a:solidFill>
                  <a:srgbClr val="123240"/>
                </a:solidFill>
              </a:rPr>
              <a:t>leur</a:t>
            </a:r>
            <a:r>
              <a:rPr lang="en-GB" sz="1100" b="0" dirty="0">
                <a:solidFill>
                  <a:srgbClr val="123240"/>
                </a:solidFill>
              </a:rPr>
              <a:t> </a:t>
            </a:r>
            <a:r>
              <a:rPr lang="en-GB" sz="1100" b="0" dirty="0" err="1">
                <a:solidFill>
                  <a:srgbClr val="123240"/>
                </a:solidFill>
              </a:rPr>
              <a:t>nouvel</a:t>
            </a:r>
            <a:r>
              <a:rPr lang="en-GB" sz="1100" b="0" dirty="0">
                <a:solidFill>
                  <a:srgbClr val="123240"/>
                </a:solidFill>
              </a:rPr>
              <a:t> </a:t>
            </a:r>
            <a:r>
              <a:rPr lang="en-GB" sz="1100" b="0" dirty="0" err="1">
                <a:solidFill>
                  <a:srgbClr val="123240"/>
                </a:solidFill>
              </a:rPr>
              <a:t>environnement</a:t>
            </a:r>
            <a:r>
              <a:rPr lang="en-GB" sz="1100" b="0" dirty="0">
                <a:solidFill>
                  <a:srgbClr val="123240"/>
                </a:solidFill>
              </a:rPr>
              <a:t> tout </a:t>
            </a:r>
            <a:r>
              <a:rPr lang="en-GB" sz="1100" b="0" dirty="0" err="1">
                <a:solidFill>
                  <a:srgbClr val="123240"/>
                </a:solidFill>
              </a:rPr>
              <a:t>en</a:t>
            </a:r>
            <a:r>
              <a:rPr lang="en-GB" sz="1100" b="0" dirty="0">
                <a:solidFill>
                  <a:srgbClr val="123240"/>
                </a:solidFill>
              </a:rPr>
              <a:t> </a:t>
            </a:r>
            <a:r>
              <a:rPr lang="en-GB" sz="1100" b="0" dirty="0" err="1">
                <a:solidFill>
                  <a:srgbClr val="123240"/>
                </a:solidFill>
              </a:rPr>
              <a:t>améliorant</a:t>
            </a:r>
            <a:r>
              <a:rPr lang="en-GB" sz="1100" b="0" dirty="0">
                <a:solidFill>
                  <a:srgbClr val="123240"/>
                </a:solidFill>
              </a:rPr>
              <a:t> </a:t>
            </a:r>
            <a:r>
              <a:rPr lang="en-GB" sz="1100" b="0" dirty="0" err="1">
                <a:solidFill>
                  <a:srgbClr val="123240"/>
                </a:solidFill>
              </a:rPr>
              <a:t>leurs</a:t>
            </a:r>
            <a:r>
              <a:rPr lang="en-GB" sz="1100" b="0" dirty="0">
                <a:solidFill>
                  <a:srgbClr val="123240"/>
                </a:solidFill>
              </a:rPr>
              <a:t> </a:t>
            </a:r>
            <a:r>
              <a:rPr lang="en-GB" sz="1100" b="0" dirty="0" err="1">
                <a:solidFill>
                  <a:srgbClr val="123240"/>
                </a:solidFill>
              </a:rPr>
              <a:t>compétences</a:t>
            </a:r>
            <a:r>
              <a:rPr lang="en-GB" sz="1100" b="0" dirty="0">
                <a:solidFill>
                  <a:srgbClr val="123240"/>
                </a:solidFill>
              </a:rPr>
              <a:t> </a:t>
            </a:r>
            <a:r>
              <a:rPr lang="en-GB" sz="1100" b="0" dirty="0" err="1">
                <a:solidFill>
                  <a:srgbClr val="123240"/>
                </a:solidFill>
              </a:rPr>
              <a:t>linguistiques</a:t>
            </a:r>
            <a:r>
              <a:rPr lang="en-GB" sz="1100" b="0" dirty="0">
                <a:solidFill>
                  <a:srgbClr val="123240"/>
                </a:solidFill>
              </a:rPr>
              <a:t>. En visitant les </a:t>
            </a:r>
            <a:r>
              <a:rPr lang="en-GB" sz="1100" b="0" dirty="0" err="1">
                <a:solidFill>
                  <a:srgbClr val="123240"/>
                </a:solidFill>
              </a:rPr>
              <a:t>principaux</a:t>
            </a:r>
            <a:r>
              <a:rPr lang="en-GB" sz="1100" b="0" dirty="0">
                <a:solidFill>
                  <a:srgbClr val="123240"/>
                </a:solidFill>
              </a:rPr>
              <a:t> points </a:t>
            </a:r>
            <a:r>
              <a:rPr lang="en-GB" sz="1100" b="0" dirty="0" err="1">
                <a:solidFill>
                  <a:srgbClr val="123240"/>
                </a:solidFill>
              </a:rPr>
              <a:t>d'intérêt</a:t>
            </a:r>
            <a:r>
              <a:rPr lang="en-GB" sz="1100" b="0" dirty="0">
                <a:solidFill>
                  <a:srgbClr val="123240"/>
                </a:solidFill>
              </a:rPr>
              <a:t>, les </a:t>
            </a:r>
            <a:r>
              <a:rPr lang="en-GB" sz="1100" b="0" dirty="0" err="1">
                <a:solidFill>
                  <a:srgbClr val="123240"/>
                </a:solidFill>
              </a:rPr>
              <a:t>magasins</a:t>
            </a:r>
            <a:r>
              <a:rPr lang="en-GB" sz="1100" b="0" dirty="0">
                <a:solidFill>
                  <a:srgbClr val="123240"/>
                </a:solidFill>
              </a:rPr>
              <a:t> </a:t>
            </a:r>
            <a:r>
              <a:rPr lang="en-GB" sz="1100" b="0" dirty="0" err="1">
                <a:solidFill>
                  <a:srgbClr val="123240"/>
                </a:solidFill>
              </a:rPr>
              <a:t>locaux</a:t>
            </a:r>
            <a:r>
              <a:rPr lang="en-GB" sz="1100" b="0" dirty="0">
                <a:solidFill>
                  <a:srgbClr val="123240"/>
                </a:solidFill>
              </a:rPr>
              <a:t> et les sites </a:t>
            </a:r>
            <a:r>
              <a:rPr lang="en-GB" sz="1100" b="0" dirty="0" err="1">
                <a:solidFill>
                  <a:srgbClr val="123240"/>
                </a:solidFill>
              </a:rPr>
              <a:t>historiques</a:t>
            </a:r>
            <a:r>
              <a:rPr lang="en-GB" sz="1100" b="0" dirty="0">
                <a:solidFill>
                  <a:srgbClr val="123240"/>
                </a:solidFill>
              </a:rPr>
              <a:t>, les participants </a:t>
            </a:r>
            <a:r>
              <a:rPr lang="en-GB" sz="1100" b="0" dirty="0" err="1">
                <a:solidFill>
                  <a:srgbClr val="123240"/>
                </a:solidFill>
              </a:rPr>
              <a:t>apprennent</a:t>
            </a:r>
            <a:r>
              <a:rPr lang="en-GB" sz="1100" b="0" dirty="0">
                <a:solidFill>
                  <a:srgbClr val="123240"/>
                </a:solidFill>
              </a:rPr>
              <a:t> un nouveau </a:t>
            </a:r>
            <a:r>
              <a:rPr lang="en-GB" sz="1100" b="0" dirty="0" err="1">
                <a:solidFill>
                  <a:srgbClr val="123240"/>
                </a:solidFill>
              </a:rPr>
              <a:t>vocabulaire</a:t>
            </a:r>
            <a:r>
              <a:rPr lang="en-GB" sz="1100" b="0" dirty="0">
                <a:solidFill>
                  <a:srgbClr val="123240"/>
                </a:solidFill>
              </a:rPr>
              <a:t> dans un </a:t>
            </a:r>
            <a:r>
              <a:rPr lang="en-GB" sz="1100" b="0" dirty="0" err="1">
                <a:solidFill>
                  <a:srgbClr val="123240"/>
                </a:solidFill>
              </a:rPr>
              <a:t>contexte</a:t>
            </a:r>
            <a:r>
              <a:rPr lang="en-GB" sz="1100" b="0" dirty="0">
                <a:solidFill>
                  <a:srgbClr val="123240"/>
                </a:solidFill>
              </a:rPr>
              <a:t> </a:t>
            </a:r>
            <a:r>
              <a:rPr lang="en-GB" sz="1100" b="0" dirty="0" err="1">
                <a:solidFill>
                  <a:srgbClr val="123240"/>
                </a:solidFill>
              </a:rPr>
              <a:t>réel</a:t>
            </a:r>
            <a:r>
              <a:rPr lang="en-GB" sz="1100" b="0" dirty="0">
                <a:solidFill>
                  <a:srgbClr val="123240"/>
                </a:solidFill>
              </a:rPr>
              <a:t>. </a:t>
            </a:r>
          </a:p>
          <a:p>
            <a:pPr lvl="0" algn="just">
              <a:lnSpc>
                <a:spcPts val="1140"/>
              </a:lnSpc>
              <a:buClr>
                <a:srgbClr val="F3745D"/>
              </a:buClr>
            </a:pPr>
            <a:endParaRPr lang="en-GB" sz="1100" b="0" dirty="0">
              <a:solidFill>
                <a:srgbClr val="123240"/>
              </a:solidFill>
            </a:endParaRPr>
          </a:p>
          <a:p>
            <a:pPr lvl="0" algn="just">
              <a:lnSpc>
                <a:spcPts val="1140"/>
              </a:lnSpc>
              <a:buClr>
                <a:srgbClr val="F3745D"/>
              </a:buClr>
            </a:pPr>
            <a:r>
              <a:rPr lang="en-GB" sz="1100" b="0" dirty="0">
                <a:solidFill>
                  <a:srgbClr val="123240"/>
                </a:solidFill>
              </a:rPr>
              <a:t>Avec un guide </a:t>
            </a:r>
            <a:r>
              <a:rPr lang="en-GB" sz="1100" b="0" dirty="0" err="1">
                <a:solidFill>
                  <a:srgbClr val="123240"/>
                </a:solidFill>
              </a:rPr>
              <a:t>expliquant</a:t>
            </a:r>
            <a:r>
              <a:rPr lang="en-GB" sz="1100" b="0" dirty="0">
                <a:solidFill>
                  <a:srgbClr val="123240"/>
                </a:solidFill>
              </a:rPr>
              <a:t> </a:t>
            </a:r>
            <a:r>
              <a:rPr lang="en-GB" sz="1100" b="0" dirty="0" err="1">
                <a:solidFill>
                  <a:srgbClr val="123240"/>
                </a:solidFill>
              </a:rPr>
              <a:t>l'histoire</a:t>
            </a:r>
            <a:r>
              <a:rPr lang="en-GB" sz="1100" b="0" dirty="0">
                <a:solidFill>
                  <a:srgbClr val="123240"/>
                </a:solidFill>
              </a:rPr>
              <a:t> et la culture locales, les participants </a:t>
            </a:r>
            <a:r>
              <a:rPr lang="en-GB" sz="1100" b="0" dirty="0" err="1">
                <a:solidFill>
                  <a:srgbClr val="123240"/>
                </a:solidFill>
              </a:rPr>
              <a:t>ont</a:t>
            </a:r>
            <a:r>
              <a:rPr lang="en-GB" sz="1100" b="0" dirty="0">
                <a:solidFill>
                  <a:srgbClr val="123240"/>
                </a:solidFill>
              </a:rPr>
              <a:t> </a:t>
            </a:r>
            <a:r>
              <a:rPr lang="en-GB" sz="1100" b="0" dirty="0" err="1">
                <a:solidFill>
                  <a:srgbClr val="123240"/>
                </a:solidFill>
              </a:rPr>
              <a:t>l'occasion</a:t>
            </a:r>
            <a:r>
              <a:rPr lang="en-GB" sz="1100" b="0" dirty="0">
                <a:solidFill>
                  <a:srgbClr val="123240"/>
                </a:solidFill>
              </a:rPr>
              <a:t> de </a:t>
            </a:r>
            <a:r>
              <a:rPr lang="en-GB" sz="1100" b="0" dirty="0" err="1">
                <a:solidFill>
                  <a:srgbClr val="123240"/>
                </a:solidFill>
              </a:rPr>
              <a:t>s'entraîner</a:t>
            </a:r>
            <a:r>
              <a:rPr lang="en-GB" sz="1100" b="0" dirty="0">
                <a:solidFill>
                  <a:srgbClr val="123240"/>
                </a:solidFill>
              </a:rPr>
              <a:t> à </a:t>
            </a:r>
            <a:r>
              <a:rPr lang="en-GB" sz="1100" b="0" dirty="0" err="1">
                <a:solidFill>
                  <a:srgbClr val="123240"/>
                </a:solidFill>
              </a:rPr>
              <a:t>écouter</a:t>
            </a:r>
            <a:r>
              <a:rPr lang="en-GB" sz="1100" b="0" dirty="0">
                <a:solidFill>
                  <a:srgbClr val="123240"/>
                </a:solidFill>
              </a:rPr>
              <a:t> et à </a:t>
            </a:r>
            <a:r>
              <a:rPr lang="en-GB" sz="1100" b="0" dirty="0" err="1">
                <a:solidFill>
                  <a:srgbClr val="123240"/>
                </a:solidFill>
              </a:rPr>
              <a:t>parler</a:t>
            </a:r>
            <a:r>
              <a:rPr lang="en-GB" sz="1100" b="0" dirty="0">
                <a:solidFill>
                  <a:srgbClr val="123240"/>
                </a:solidFill>
              </a:rPr>
              <a:t> dans la langue locale. </a:t>
            </a:r>
            <a:r>
              <a:rPr lang="en-GB" sz="1100" b="0" dirty="0" err="1">
                <a:solidFill>
                  <a:srgbClr val="123240"/>
                </a:solidFill>
              </a:rPr>
              <a:t>Ces</a:t>
            </a:r>
            <a:r>
              <a:rPr lang="en-GB" sz="1100" b="0" dirty="0">
                <a:solidFill>
                  <a:srgbClr val="123240"/>
                </a:solidFill>
              </a:rPr>
              <a:t> </a:t>
            </a:r>
            <a:r>
              <a:rPr lang="en-GB" sz="1100" b="0" dirty="0" err="1">
                <a:solidFill>
                  <a:srgbClr val="123240"/>
                </a:solidFill>
              </a:rPr>
              <a:t>visites</a:t>
            </a:r>
            <a:r>
              <a:rPr lang="en-GB" sz="1100" b="0" dirty="0">
                <a:solidFill>
                  <a:srgbClr val="123240"/>
                </a:solidFill>
              </a:rPr>
              <a:t> constituent </a:t>
            </a:r>
            <a:r>
              <a:rPr lang="en-GB" sz="1100" b="0" dirty="0" err="1">
                <a:solidFill>
                  <a:srgbClr val="123240"/>
                </a:solidFill>
              </a:rPr>
              <a:t>une</a:t>
            </a:r>
            <a:r>
              <a:rPr lang="en-GB" sz="1100" b="0" dirty="0">
                <a:solidFill>
                  <a:srgbClr val="123240"/>
                </a:solidFill>
              </a:rPr>
              <a:t> </a:t>
            </a:r>
            <a:r>
              <a:rPr lang="en-GB" sz="1100" b="0" dirty="0" err="1">
                <a:solidFill>
                  <a:srgbClr val="123240"/>
                </a:solidFill>
              </a:rPr>
              <a:t>expérience</a:t>
            </a:r>
            <a:r>
              <a:rPr lang="en-GB" sz="1100" b="0" dirty="0">
                <a:solidFill>
                  <a:srgbClr val="123240"/>
                </a:solidFill>
              </a:rPr>
              <a:t> </a:t>
            </a:r>
            <a:r>
              <a:rPr lang="en-GB" sz="1100" b="0" dirty="0" err="1">
                <a:solidFill>
                  <a:srgbClr val="123240"/>
                </a:solidFill>
              </a:rPr>
              <a:t>d'apprentissage</a:t>
            </a:r>
            <a:r>
              <a:rPr lang="en-GB" sz="1100" b="0" dirty="0">
                <a:solidFill>
                  <a:srgbClr val="123240"/>
                </a:solidFill>
              </a:rPr>
              <a:t> précieuse et </a:t>
            </a:r>
            <a:r>
              <a:rPr lang="en-GB" sz="1100" b="0" dirty="0" err="1">
                <a:solidFill>
                  <a:srgbClr val="123240"/>
                </a:solidFill>
              </a:rPr>
              <a:t>contribuent</a:t>
            </a:r>
            <a:r>
              <a:rPr lang="en-GB" sz="1100" b="0" dirty="0">
                <a:solidFill>
                  <a:srgbClr val="123240"/>
                </a:solidFill>
              </a:rPr>
              <a:t> à </a:t>
            </a:r>
            <a:r>
              <a:rPr lang="en-GB" sz="1100" b="0" dirty="0" err="1">
                <a:solidFill>
                  <a:srgbClr val="123240"/>
                </a:solidFill>
              </a:rPr>
              <a:t>créer</a:t>
            </a:r>
            <a:r>
              <a:rPr lang="en-GB" sz="1100" b="0" dirty="0">
                <a:solidFill>
                  <a:srgbClr val="123240"/>
                </a:solidFill>
              </a:rPr>
              <a:t> des liens au sein de la </a:t>
            </a:r>
            <a:r>
              <a:rPr lang="en-GB" sz="1100" b="0" dirty="0" err="1">
                <a:solidFill>
                  <a:srgbClr val="123240"/>
                </a:solidFill>
              </a:rPr>
              <a:t>communauté</a:t>
            </a:r>
            <a:r>
              <a:rPr lang="en-GB" sz="1100" b="0" dirty="0">
                <a:solidFill>
                  <a:srgbClr val="123240"/>
                </a:solidFill>
              </a:rPr>
              <a:t>, </a:t>
            </a:r>
            <a:r>
              <a:rPr lang="en-GB" sz="1100" b="0" dirty="0" err="1">
                <a:solidFill>
                  <a:srgbClr val="123240"/>
                </a:solidFill>
              </a:rPr>
              <a:t>favorisant</a:t>
            </a:r>
            <a:r>
              <a:rPr lang="en-GB" sz="1100" b="0" dirty="0">
                <a:solidFill>
                  <a:srgbClr val="123240"/>
                </a:solidFill>
              </a:rPr>
              <a:t> </a:t>
            </a:r>
            <a:r>
              <a:rPr lang="en-GB" sz="1100" b="0" dirty="0" err="1">
                <a:solidFill>
                  <a:srgbClr val="123240"/>
                </a:solidFill>
              </a:rPr>
              <a:t>ainsi</a:t>
            </a:r>
            <a:r>
              <a:rPr lang="en-GB" sz="1100" b="0" dirty="0">
                <a:solidFill>
                  <a:srgbClr val="123240"/>
                </a:solidFill>
              </a:rPr>
              <a:t> </a:t>
            </a:r>
            <a:r>
              <a:rPr lang="en-GB" sz="1100" b="0" dirty="0" err="1">
                <a:solidFill>
                  <a:srgbClr val="123240"/>
                </a:solidFill>
              </a:rPr>
              <a:t>l'intégration</a:t>
            </a:r>
            <a:r>
              <a:rPr lang="en-GB" sz="1100" b="0" dirty="0">
                <a:solidFill>
                  <a:srgbClr val="123240"/>
                </a:solidFill>
              </a:rPr>
              <a:t> </a:t>
            </a:r>
            <a:r>
              <a:rPr lang="en-GB" sz="1100" b="0" dirty="0" err="1">
                <a:solidFill>
                  <a:srgbClr val="123240"/>
                </a:solidFill>
              </a:rPr>
              <a:t>culturelle</a:t>
            </a:r>
            <a:r>
              <a:rPr lang="en-GB" sz="1100" b="0" dirty="0">
                <a:solidFill>
                  <a:srgbClr val="123240"/>
                </a:solidFill>
              </a:rPr>
              <a:t>.</a:t>
            </a:r>
          </a:p>
          <a:p>
            <a:pPr lvl="0" algn="just">
              <a:lnSpc>
                <a:spcPts val="1140"/>
              </a:lnSpc>
              <a:buClr>
                <a:srgbClr val="F3745D"/>
              </a:buClr>
            </a:pPr>
            <a:endParaRPr lang="en-GB" sz="1100" b="0" dirty="0">
              <a:solidFill>
                <a:srgbClr val="123240"/>
              </a:solidFill>
            </a:endParaRPr>
          </a:p>
          <a:p>
            <a:pPr lvl="0" algn="just">
              <a:lnSpc>
                <a:spcPts val="1140"/>
              </a:lnSpc>
              <a:buClr>
                <a:srgbClr val="F3745D"/>
              </a:buClr>
            </a:pPr>
            <a:r>
              <a:rPr lang="en-GB" sz="1100" b="0" dirty="0">
                <a:solidFill>
                  <a:srgbClr val="123240"/>
                </a:solidFill>
              </a:rPr>
              <a:t>Après </a:t>
            </a:r>
            <a:r>
              <a:rPr lang="en-GB" sz="1100" b="0" dirty="0" err="1">
                <a:solidFill>
                  <a:srgbClr val="123240"/>
                </a:solidFill>
              </a:rPr>
              <a:t>chaque</a:t>
            </a:r>
            <a:r>
              <a:rPr lang="en-GB" sz="1100" b="0" dirty="0">
                <a:solidFill>
                  <a:srgbClr val="123240"/>
                </a:solidFill>
              </a:rPr>
              <a:t> </a:t>
            </a:r>
            <a:r>
              <a:rPr lang="en-GB" sz="1100" b="0" dirty="0" err="1">
                <a:solidFill>
                  <a:srgbClr val="123240"/>
                </a:solidFill>
              </a:rPr>
              <a:t>arrêt</a:t>
            </a:r>
            <a:r>
              <a:rPr lang="en-GB" sz="1100" b="0" dirty="0">
                <a:solidFill>
                  <a:srgbClr val="123240"/>
                </a:solidFill>
              </a:rPr>
              <a:t>, les participants </a:t>
            </a:r>
            <a:r>
              <a:rPr lang="en-GB" sz="1100" b="0" dirty="0" err="1">
                <a:solidFill>
                  <a:srgbClr val="123240"/>
                </a:solidFill>
              </a:rPr>
              <a:t>doivent</a:t>
            </a:r>
            <a:r>
              <a:rPr lang="en-GB" sz="1100" b="0" dirty="0">
                <a:solidFill>
                  <a:srgbClr val="123240"/>
                </a:solidFill>
              </a:rPr>
              <a:t> </a:t>
            </a:r>
            <a:r>
              <a:rPr lang="en-GB" sz="1100" b="0" dirty="0" err="1">
                <a:solidFill>
                  <a:srgbClr val="123240"/>
                </a:solidFill>
              </a:rPr>
              <a:t>être</a:t>
            </a:r>
            <a:r>
              <a:rPr lang="en-GB" sz="1100" b="0" dirty="0">
                <a:solidFill>
                  <a:srgbClr val="123240"/>
                </a:solidFill>
              </a:rPr>
              <a:t> </a:t>
            </a:r>
            <a:r>
              <a:rPr lang="en-GB" sz="1100" b="0" dirty="0" err="1">
                <a:solidFill>
                  <a:srgbClr val="123240"/>
                </a:solidFill>
              </a:rPr>
              <a:t>encouragés</a:t>
            </a:r>
            <a:r>
              <a:rPr lang="en-GB" sz="1100" b="0" dirty="0">
                <a:solidFill>
                  <a:srgbClr val="123240"/>
                </a:solidFill>
              </a:rPr>
              <a:t> à poser des questions, </a:t>
            </a:r>
            <a:r>
              <a:rPr lang="en-GB" sz="1100" b="0" dirty="0" err="1">
                <a:solidFill>
                  <a:srgbClr val="123240"/>
                </a:solidFill>
              </a:rPr>
              <a:t>ce</a:t>
            </a:r>
            <a:r>
              <a:rPr lang="en-GB" sz="1100" b="0" dirty="0">
                <a:solidFill>
                  <a:srgbClr val="123240"/>
                </a:solidFill>
              </a:rPr>
              <a:t> qui </a:t>
            </a:r>
            <a:r>
              <a:rPr lang="en-GB" sz="1100" b="0" dirty="0" err="1">
                <a:solidFill>
                  <a:srgbClr val="123240"/>
                </a:solidFill>
              </a:rPr>
              <a:t>leur</a:t>
            </a:r>
            <a:r>
              <a:rPr lang="en-GB" sz="1100" b="0" dirty="0">
                <a:solidFill>
                  <a:srgbClr val="123240"/>
                </a:solidFill>
              </a:rPr>
              <a:t> </a:t>
            </a:r>
            <a:r>
              <a:rPr lang="en-GB" sz="1100" b="0" dirty="0" err="1">
                <a:solidFill>
                  <a:srgbClr val="123240"/>
                </a:solidFill>
              </a:rPr>
              <a:t>permet</a:t>
            </a:r>
            <a:r>
              <a:rPr lang="en-GB" sz="1100" b="0" dirty="0">
                <a:solidFill>
                  <a:srgbClr val="123240"/>
                </a:solidFill>
              </a:rPr>
              <a:t> de </a:t>
            </a:r>
            <a:r>
              <a:rPr lang="en-GB" sz="1100" b="0" dirty="0" err="1">
                <a:solidFill>
                  <a:srgbClr val="123240"/>
                </a:solidFill>
              </a:rPr>
              <a:t>mieux</a:t>
            </a:r>
            <a:r>
              <a:rPr lang="en-GB" sz="1100" b="0" dirty="0">
                <a:solidFill>
                  <a:srgbClr val="123240"/>
                </a:solidFill>
              </a:rPr>
              <a:t> </a:t>
            </a:r>
            <a:r>
              <a:rPr lang="en-GB" sz="1100" b="0" dirty="0" err="1">
                <a:solidFill>
                  <a:srgbClr val="123240"/>
                </a:solidFill>
              </a:rPr>
              <a:t>comprendre</a:t>
            </a:r>
            <a:r>
              <a:rPr lang="en-GB" sz="1100" b="0" dirty="0">
                <a:solidFill>
                  <a:srgbClr val="123240"/>
                </a:solidFill>
              </a:rPr>
              <a:t> les pratiques </a:t>
            </a:r>
            <a:r>
              <a:rPr lang="en-GB" sz="1100" b="0" dirty="0" err="1">
                <a:solidFill>
                  <a:srgbClr val="123240"/>
                </a:solidFill>
              </a:rPr>
              <a:t>culturelles</a:t>
            </a:r>
            <a:r>
              <a:rPr lang="en-GB" sz="1100" b="0" dirty="0">
                <a:solidFill>
                  <a:srgbClr val="123240"/>
                </a:solidFill>
              </a:rPr>
              <a:t> tout </a:t>
            </a:r>
            <a:r>
              <a:rPr lang="en-GB" sz="1100" b="0" dirty="0" err="1">
                <a:solidFill>
                  <a:srgbClr val="123240"/>
                </a:solidFill>
              </a:rPr>
              <a:t>en</a:t>
            </a:r>
            <a:r>
              <a:rPr lang="en-GB" sz="1100" b="0" dirty="0">
                <a:solidFill>
                  <a:srgbClr val="123240"/>
                </a:solidFill>
              </a:rPr>
              <a:t> </a:t>
            </a:r>
            <a:r>
              <a:rPr lang="en-GB" sz="1100" b="0" dirty="0" err="1">
                <a:solidFill>
                  <a:srgbClr val="123240"/>
                </a:solidFill>
              </a:rPr>
              <a:t>mettant</a:t>
            </a:r>
            <a:r>
              <a:rPr lang="en-GB" sz="1100" b="0" dirty="0">
                <a:solidFill>
                  <a:srgbClr val="123240"/>
                </a:solidFill>
              </a:rPr>
              <a:t> </a:t>
            </a:r>
            <a:r>
              <a:rPr lang="en-GB" sz="1100" b="0" dirty="0" err="1">
                <a:solidFill>
                  <a:srgbClr val="123240"/>
                </a:solidFill>
              </a:rPr>
              <a:t>en</a:t>
            </a:r>
            <a:r>
              <a:rPr lang="en-GB" sz="1100" b="0" dirty="0">
                <a:solidFill>
                  <a:srgbClr val="123240"/>
                </a:solidFill>
              </a:rPr>
              <a:t> pratique </a:t>
            </a:r>
            <a:r>
              <a:rPr lang="en-GB" sz="1100" b="0" dirty="0" err="1">
                <a:solidFill>
                  <a:srgbClr val="123240"/>
                </a:solidFill>
              </a:rPr>
              <a:t>leurs</a:t>
            </a:r>
            <a:r>
              <a:rPr lang="en-GB" sz="1100" b="0" dirty="0">
                <a:solidFill>
                  <a:srgbClr val="123240"/>
                </a:solidFill>
              </a:rPr>
              <a:t> </a:t>
            </a:r>
            <a:r>
              <a:rPr lang="en-GB" sz="1100" b="0" dirty="0" err="1">
                <a:solidFill>
                  <a:srgbClr val="123240"/>
                </a:solidFill>
              </a:rPr>
              <a:t>compétences</a:t>
            </a:r>
            <a:r>
              <a:rPr lang="en-GB" sz="1100" b="0" dirty="0">
                <a:solidFill>
                  <a:srgbClr val="123240"/>
                </a:solidFill>
              </a:rPr>
              <a:t> </a:t>
            </a:r>
            <a:r>
              <a:rPr lang="en-GB" sz="1100" b="0" dirty="0" err="1">
                <a:solidFill>
                  <a:srgbClr val="123240"/>
                </a:solidFill>
              </a:rPr>
              <a:t>linguistiques</a:t>
            </a:r>
            <a:r>
              <a:rPr lang="en-GB" sz="1100" b="0" dirty="0">
                <a:solidFill>
                  <a:srgbClr val="123240"/>
                </a:solidFill>
              </a:rPr>
              <a:t>. </a:t>
            </a:r>
            <a:r>
              <a:rPr lang="en-GB" sz="1100" b="0" dirty="0" err="1">
                <a:solidFill>
                  <a:srgbClr val="123240"/>
                </a:solidFill>
              </a:rPr>
              <a:t>Voici</a:t>
            </a:r>
            <a:r>
              <a:rPr lang="en-GB" sz="1100" b="0" dirty="0">
                <a:solidFill>
                  <a:srgbClr val="123240"/>
                </a:solidFill>
              </a:rPr>
              <a:t> </a:t>
            </a:r>
            <a:r>
              <a:rPr lang="en-GB" sz="1100" b="0" dirty="0" err="1">
                <a:solidFill>
                  <a:srgbClr val="123240"/>
                </a:solidFill>
              </a:rPr>
              <a:t>quelques</a:t>
            </a:r>
            <a:r>
              <a:rPr lang="en-GB" sz="1100" b="0" dirty="0">
                <a:solidFill>
                  <a:srgbClr val="123240"/>
                </a:solidFill>
              </a:rPr>
              <a:t> </a:t>
            </a:r>
            <a:r>
              <a:rPr lang="en-GB" sz="1100" b="0" dirty="0" err="1">
                <a:solidFill>
                  <a:srgbClr val="123240"/>
                </a:solidFill>
              </a:rPr>
              <a:t>exemples</a:t>
            </a:r>
            <a:r>
              <a:rPr lang="en-GB" sz="1100" b="0" dirty="0">
                <a:solidFill>
                  <a:srgbClr val="123240"/>
                </a:solidFill>
              </a:rPr>
              <a:t> de questions :</a:t>
            </a:r>
            <a:endParaRPr lang="en-US" sz="1100" b="0" dirty="0">
              <a:solidFill>
                <a:srgbClr val="123240"/>
              </a:solidFill>
            </a:endParaRPr>
          </a:p>
          <a:p>
            <a:pPr lvl="0" algn="just">
              <a:lnSpc>
                <a:spcPts val="1140"/>
              </a:lnSpc>
              <a:buClr>
                <a:srgbClr val="F3745D"/>
              </a:buClr>
            </a:pPr>
            <a:endParaRPr lang="en-US" sz="1150" b="0" dirty="0">
              <a:solidFill>
                <a:srgbClr val="123240"/>
              </a:solidFill>
            </a:endParaRPr>
          </a:p>
          <a:p>
            <a:pPr lvl="0">
              <a:lnSpc>
                <a:spcPts val="1140"/>
              </a:lnSpc>
              <a:buClr>
                <a:srgbClr val="F3745D"/>
              </a:buClr>
            </a:pPr>
            <a:r>
              <a:rPr lang="en-GB" sz="1400" dirty="0">
                <a:solidFill>
                  <a:srgbClr val="F3745D"/>
                </a:solidFill>
              </a:rPr>
              <a:t>Que </a:t>
            </a:r>
            <a:r>
              <a:rPr lang="en-GB" sz="1400" dirty="0" err="1">
                <a:solidFill>
                  <a:srgbClr val="F3745D"/>
                </a:solidFill>
              </a:rPr>
              <a:t>représente</a:t>
            </a:r>
            <a:r>
              <a:rPr lang="en-GB" sz="1400" dirty="0">
                <a:solidFill>
                  <a:srgbClr val="F3745D"/>
                </a:solidFill>
              </a:rPr>
              <a:t> </a:t>
            </a:r>
            <a:r>
              <a:rPr lang="en-GB" sz="1400" dirty="0" err="1">
                <a:solidFill>
                  <a:srgbClr val="F3745D"/>
                </a:solidFill>
              </a:rPr>
              <a:t>cette</a:t>
            </a:r>
            <a:r>
              <a:rPr lang="en-GB" sz="1400" dirty="0">
                <a:solidFill>
                  <a:srgbClr val="F3745D"/>
                </a:solidFill>
              </a:rPr>
              <a:t> statue </a:t>
            </a:r>
            <a:r>
              <a:rPr lang="en-GB" sz="1400" dirty="0" err="1">
                <a:solidFill>
                  <a:srgbClr val="F3745D"/>
                </a:solidFill>
              </a:rPr>
              <a:t>ou</a:t>
            </a:r>
            <a:r>
              <a:rPr lang="en-GB" sz="1400" dirty="0">
                <a:solidFill>
                  <a:srgbClr val="F3745D"/>
                </a:solidFill>
              </a:rPr>
              <a:t> </a:t>
            </a:r>
            <a:r>
              <a:rPr lang="en-GB" sz="1400" dirty="0" err="1">
                <a:solidFill>
                  <a:srgbClr val="F3745D"/>
                </a:solidFill>
              </a:rPr>
              <a:t>ce</a:t>
            </a:r>
            <a:r>
              <a:rPr lang="en-GB" sz="1400" dirty="0">
                <a:solidFill>
                  <a:srgbClr val="F3745D"/>
                </a:solidFill>
              </a:rPr>
              <a:t> </a:t>
            </a:r>
            <a:r>
              <a:rPr lang="en-GB" sz="1400" dirty="0" err="1">
                <a:solidFill>
                  <a:srgbClr val="F3745D"/>
                </a:solidFill>
              </a:rPr>
              <a:t>mémorial</a:t>
            </a:r>
            <a:r>
              <a:rPr lang="en-GB" sz="1400" dirty="0">
                <a:solidFill>
                  <a:srgbClr val="F3745D"/>
                </a:solidFill>
              </a:rPr>
              <a:t> ?</a:t>
            </a:r>
          </a:p>
          <a:p>
            <a:pPr lvl="0">
              <a:lnSpc>
                <a:spcPts val="1140"/>
              </a:lnSpc>
              <a:buClr>
                <a:srgbClr val="F3745D"/>
              </a:buClr>
            </a:pPr>
            <a:endParaRPr lang="en-GB" sz="1400" dirty="0">
              <a:solidFill>
                <a:srgbClr val="F3745D"/>
              </a:solidFill>
            </a:endParaRPr>
          </a:p>
          <a:p>
            <a:pPr lvl="0">
              <a:lnSpc>
                <a:spcPts val="1140"/>
              </a:lnSpc>
              <a:buClr>
                <a:srgbClr val="F3745D"/>
              </a:buClr>
            </a:pPr>
            <a:r>
              <a:rPr lang="en-GB" sz="1400" dirty="0" err="1">
                <a:solidFill>
                  <a:srgbClr val="F3745D"/>
                </a:solidFill>
              </a:rPr>
              <a:t>Quels</a:t>
            </a:r>
            <a:r>
              <a:rPr lang="en-GB" sz="1400" dirty="0">
                <a:solidFill>
                  <a:srgbClr val="F3745D"/>
                </a:solidFill>
              </a:rPr>
              <a:t> </a:t>
            </a:r>
            <a:r>
              <a:rPr lang="en-GB" sz="1400" dirty="0" err="1">
                <a:solidFill>
                  <a:srgbClr val="F3745D"/>
                </a:solidFill>
              </a:rPr>
              <a:t>sont</a:t>
            </a:r>
            <a:r>
              <a:rPr lang="en-GB" sz="1400" dirty="0">
                <a:solidFill>
                  <a:srgbClr val="F3745D"/>
                </a:solidFill>
              </a:rPr>
              <a:t> les </a:t>
            </a:r>
            <a:r>
              <a:rPr lang="en-GB" sz="1400" dirty="0" err="1">
                <a:solidFill>
                  <a:srgbClr val="F3745D"/>
                </a:solidFill>
              </a:rPr>
              <a:t>événements</a:t>
            </a:r>
            <a:r>
              <a:rPr lang="en-GB" sz="1400" dirty="0">
                <a:solidFill>
                  <a:srgbClr val="F3745D"/>
                </a:solidFill>
              </a:rPr>
              <a:t> </a:t>
            </a:r>
            <a:r>
              <a:rPr lang="en-GB" sz="1400" dirty="0" err="1">
                <a:solidFill>
                  <a:srgbClr val="F3745D"/>
                </a:solidFill>
              </a:rPr>
              <a:t>culturels</a:t>
            </a:r>
            <a:r>
              <a:rPr lang="en-GB" sz="1400" dirty="0">
                <a:solidFill>
                  <a:srgbClr val="F3745D"/>
                </a:solidFill>
              </a:rPr>
              <a:t> </a:t>
            </a:r>
            <a:r>
              <a:rPr lang="en-GB" sz="1400" dirty="0" err="1">
                <a:solidFill>
                  <a:srgbClr val="F3745D"/>
                </a:solidFill>
              </a:rPr>
              <a:t>ou</a:t>
            </a:r>
            <a:r>
              <a:rPr lang="en-GB" sz="1400" dirty="0">
                <a:solidFill>
                  <a:srgbClr val="F3745D"/>
                </a:solidFill>
              </a:rPr>
              <a:t> les festivals </a:t>
            </a:r>
            <a:r>
              <a:rPr lang="en-GB" sz="1400" dirty="0" err="1">
                <a:solidFill>
                  <a:srgbClr val="F3745D"/>
                </a:solidFill>
              </a:rPr>
              <a:t>célébrés</a:t>
            </a:r>
            <a:r>
              <a:rPr lang="en-GB" sz="1400" dirty="0">
                <a:solidFill>
                  <a:srgbClr val="F3745D"/>
                </a:solidFill>
              </a:rPr>
              <a:t> </a:t>
            </a:r>
            <a:r>
              <a:rPr lang="en-GB" sz="1400" dirty="0" err="1">
                <a:solidFill>
                  <a:srgbClr val="F3745D"/>
                </a:solidFill>
              </a:rPr>
              <a:t>ici</a:t>
            </a:r>
            <a:r>
              <a:rPr lang="en-GB" sz="1400" dirty="0">
                <a:solidFill>
                  <a:srgbClr val="F3745D"/>
                </a:solidFill>
              </a:rPr>
              <a:t> ?</a:t>
            </a:r>
          </a:p>
          <a:p>
            <a:pPr lvl="0">
              <a:lnSpc>
                <a:spcPts val="1140"/>
              </a:lnSpc>
              <a:buClr>
                <a:srgbClr val="F3745D"/>
              </a:buClr>
            </a:pPr>
            <a:endParaRPr lang="en-GB" sz="1400" dirty="0">
              <a:solidFill>
                <a:srgbClr val="F3745D"/>
              </a:solidFill>
            </a:endParaRPr>
          </a:p>
          <a:p>
            <a:pPr lvl="0">
              <a:lnSpc>
                <a:spcPts val="1140"/>
              </a:lnSpc>
              <a:buClr>
                <a:srgbClr val="F3745D"/>
              </a:buClr>
            </a:pPr>
            <a:r>
              <a:rPr lang="en-GB" sz="1400" dirty="0">
                <a:solidFill>
                  <a:srgbClr val="F3745D"/>
                </a:solidFill>
              </a:rPr>
              <a:t>Comment </a:t>
            </a:r>
            <a:r>
              <a:rPr lang="en-GB" sz="1400" dirty="0" err="1">
                <a:solidFill>
                  <a:srgbClr val="F3745D"/>
                </a:solidFill>
              </a:rPr>
              <a:t>cette</a:t>
            </a:r>
            <a:r>
              <a:rPr lang="en-GB" sz="1400" dirty="0">
                <a:solidFill>
                  <a:srgbClr val="F3745D"/>
                </a:solidFill>
              </a:rPr>
              <a:t> zone a-t-</a:t>
            </a:r>
            <a:r>
              <a:rPr lang="en-GB" sz="1400" dirty="0" err="1">
                <a:solidFill>
                  <a:srgbClr val="F3745D"/>
                </a:solidFill>
              </a:rPr>
              <a:t>elle</a:t>
            </a:r>
            <a:r>
              <a:rPr lang="en-GB" sz="1400" dirty="0">
                <a:solidFill>
                  <a:srgbClr val="F3745D"/>
                </a:solidFill>
              </a:rPr>
              <a:t> </a:t>
            </a:r>
            <a:r>
              <a:rPr lang="en-GB" sz="1400" dirty="0" err="1">
                <a:solidFill>
                  <a:srgbClr val="F3745D"/>
                </a:solidFill>
              </a:rPr>
              <a:t>changé</a:t>
            </a:r>
            <a:r>
              <a:rPr lang="en-GB" sz="1400" dirty="0">
                <a:solidFill>
                  <a:srgbClr val="F3745D"/>
                </a:solidFill>
              </a:rPr>
              <a:t> au fil des </a:t>
            </a:r>
            <a:r>
              <a:rPr lang="en-GB" sz="1400" dirty="0" err="1">
                <a:solidFill>
                  <a:srgbClr val="F3745D"/>
                </a:solidFill>
              </a:rPr>
              <a:t>ans</a:t>
            </a:r>
            <a:r>
              <a:rPr lang="en-GB" sz="1400" dirty="0">
                <a:solidFill>
                  <a:srgbClr val="F3745D"/>
                </a:solidFill>
              </a:rPr>
              <a:t> ?</a:t>
            </a:r>
            <a:endParaRPr lang="en-GB" sz="1200" dirty="0"/>
          </a:p>
          <a:p>
            <a:pPr lvl="0" algn="just">
              <a:lnSpc>
                <a:spcPts val="1140"/>
              </a:lnSpc>
              <a:buClr>
                <a:srgbClr val="F3745D"/>
              </a:buClr>
            </a:pPr>
            <a:endParaRPr lang="en-GB" sz="1200" dirty="0"/>
          </a:p>
          <a:p>
            <a:pPr>
              <a:lnSpc>
                <a:spcPts val="1140"/>
              </a:lnSpc>
            </a:pPr>
            <a:r>
              <a:rPr lang="en-GB" sz="1300" dirty="0" err="1">
                <a:solidFill>
                  <a:srgbClr val="F3745D"/>
                </a:solidFill>
                <a:latin typeface="Calibri" panose="020F0502020204030204" pitchFamily="34" charset="0"/>
                <a:ea typeface="Calibri" panose="020F0502020204030204" pitchFamily="34" charset="0"/>
                <a:cs typeface="Calibri" panose="020F0502020204030204" pitchFamily="34" charset="0"/>
              </a:rPr>
              <a:t>D'autres</a:t>
            </a:r>
            <a:r>
              <a:rPr lang="en-GB" sz="1300" dirty="0">
                <a:solidFill>
                  <a:srgbClr val="F3745D"/>
                </a:solidFill>
                <a:latin typeface="Calibri" panose="020F0502020204030204" pitchFamily="34" charset="0"/>
                <a:ea typeface="Calibri" panose="020F0502020204030204" pitchFamily="34" charset="0"/>
                <a:cs typeface="Calibri" panose="020F0502020204030204" pitchFamily="34" charset="0"/>
              </a:rPr>
              <a:t> </a:t>
            </a:r>
            <a:r>
              <a:rPr lang="en-GB" sz="1300" dirty="0" err="1">
                <a:solidFill>
                  <a:srgbClr val="F3745D"/>
                </a:solidFill>
                <a:latin typeface="Calibri" panose="020F0502020204030204" pitchFamily="34" charset="0"/>
                <a:ea typeface="Calibri" panose="020F0502020204030204" pitchFamily="34" charset="0"/>
                <a:cs typeface="Calibri" panose="020F0502020204030204" pitchFamily="34" charset="0"/>
              </a:rPr>
              <a:t>activités</a:t>
            </a:r>
            <a:r>
              <a:rPr lang="en-GB" sz="1300" dirty="0">
                <a:solidFill>
                  <a:srgbClr val="F3745D"/>
                </a:solidFill>
                <a:latin typeface="Calibri" panose="020F0502020204030204" pitchFamily="34" charset="0"/>
                <a:ea typeface="Calibri" panose="020F0502020204030204" pitchFamily="34" charset="0"/>
                <a:cs typeface="Calibri" panose="020F0502020204030204" pitchFamily="34" charset="0"/>
              </a:rPr>
              <a:t> </a:t>
            </a:r>
            <a:r>
              <a:rPr lang="en-GB" sz="1300" dirty="0" err="1">
                <a:solidFill>
                  <a:srgbClr val="F3745D"/>
                </a:solidFill>
                <a:latin typeface="Calibri" panose="020F0502020204030204" pitchFamily="34" charset="0"/>
                <a:ea typeface="Calibri" panose="020F0502020204030204" pitchFamily="34" charset="0"/>
                <a:cs typeface="Calibri" panose="020F0502020204030204" pitchFamily="34" charset="0"/>
              </a:rPr>
              <a:t>sont</a:t>
            </a:r>
            <a:r>
              <a:rPr lang="en-GB" sz="1300" dirty="0">
                <a:solidFill>
                  <a:srgbClr val="F3745D"/>
                </a:solidFill>
                <a:latin typeface="Calibri" panose="020F0502020204030204" pitchFamily="34" charset="0"/>
                <a:ea typeface="Calibri" panose="020F0502020204030204" pitchFamily="34" charset="0"/>
                <a:cs typeface="Calibri" panose="020F0502020204030204" pitchFamily="34" charset="0"/>
              </a:rPr>
              <a:t> à </a:t>
            </a:r>
            <a:r>
              <a:rPr lang="en-GB" sz="1300" dirty="0" err="1">
                <a:solidFill>
                  <a:srgbClr val="F3745D"/>
                </a:solidFill>
                <a:latin typeface="Calibri" panose="020F0502020204030204" pitchFamily="34" charset="0"/>
                <a:ea typeface="Calibri" panose="020F0502020204030204" pitchFamily="34" charset="0"/>
                <a:cs typeface="Calibri" panose="020F0502020204030204" pitchFamily="34" charset="0"/>
              </a:rPr>
              <a:t>envisager</a:t>
            </a:r>
            <a:r>
              <a:rPr lang="en-GB" sz="1300" dirty="0">
                <a:solidFill>
                  <a:srgbClr val="F3745D"/>
                </a:solidFill>
                <a:latin typeface="Calibri" panose="020F0502020204030204" pitchFamily="34" charset="0"/>
                <a:ea typeface="Calibri" panose="020F0502020204030204" pitchFamily="34" charset="0"/>
                <a:cs typeface="Calibri" panose="020F0502020204030204" pitchFamily="34" charset="0"/>
              </a:rPr>
              <a:t>, </a:t>
            </a:r>
            <a:r>
              <a:rPr lang="en-GB" sz="1300" dirty="0" err="1">
                <a:solidFill>
                  <a:srgbClr val="F3745D"/>
                </a:solidFill>
                <a:latin typeface="Calibri" panose="020F0502020204030204" pitchFamily="34" charset="0"/>
                <a:ea typeface="Calibri" panose="020F0502020204030204" pitchFamily="34" charset="0"/>
                <a:cs typeface="Calibri" panose="020F0502020204030204" pitchFamily="34" charset="0"/>
              </a:rPr>
              <a:t>notamment</a:t>
            </a:r>
            <a:r>
              <a:rPr lang="en-GB" sz="1300" dirty="0">
                <a:solidFill>
                  <a:srgbClr val="F3745D"/>
                </a:solidFill>
                <a:latin typeface="Calibri" panose="020F0502020204030204" pitchFamily="34" charset="0"/>
                <a:ea typeface="Calibri" panose="020F0502020204030204" pitchFamily="34" charset="0"/>
                <a:cs typeface="Calibri" panose="020F0502020204030204" pitchFamily="34" charset="0"/>
              </a:rPr>
              <a:t> des </a:t>
            </a:r>
            <a:r>
              <a:rPr lang="en-GB" sz="1300" dirty="0" err="1">
                <a:solidFill>
                  <a:srgbClr val="F3745D"/>
                </a:solidFill>
                <a:latin typeface="Calibri" panose="020F0502020204030204" pitchFamily="34" charset="0"/>
                <a:ea typeface="Calibri" panose="020F0502020204030204" pitchFamily="34" charset="0"/>
                <a:cs typeface="Calibri" panose="020F0502020204030204" pitchFamily="34" charset="0"/>
              </a:rPr>
              <a:t>visites</a:t>
            </a:r>
            <a:r>
              <a:rPr lang="en-GB" sz="1300" dirty="0">
                <a:solidFill>
                  <a:srgbClr val="F3745D"/>
                </a:solidFill>
                <a:latin typeface="Calibri" panose="020F0502020204030204" pitchFamily="34" charset="0"/>
                <a:ea typeface="Calibri" panose="020F0502020204030204" pitchFamily="34" charset="0"/>
                <a:cs typeface="Calibri" panose="020F0502020204030204" pitchFamily="34" charset="0"/>
              </a:rPr>
              <a:t> de </a:t>
            </a:r>
            <a:r>
              <a:rPr lang="en-GB" sz="1300" dirty="0" err="1">
                <a:solidFill>
                  <a:srgbClr val="F3745D"/>
                </a:solidFill>
                <a:latin typeface="Calibri" panose="020F0502020204030204" pitchFamily="34" charset="0"/>
                <a:ea typeface="Calibri" panose="020F0502020204030204" pitchFamily="34" charset="0"/>
                <a:cs typeface="Calibri" panose="020F0502020204030204" pitchFamily="34" charset="0"/>
              </a:rPr>
              <a:t>villes</a:t>
            </a:r>
            <a:r>
              <a:rPr lang="en-GB" sz="1300" dirty="0">
                <a:solidFill>
                  <a:srgbClr val="F3745D"/>
                </a:solidFill>
                <a:latin typeface="Calibri" panose="020F0502020204030204" pitchFamily="34" charset="0"/>
                <a:ea typeface="Calibri" panose="020F0502020204030204" pitchFamily="34" charset="0"/>
                <a:cs typeface="Calibri" panose="020F0502020204030204" pitchFamily="34" charset="0"/>
              </a:rPr>
              <a:t> à pied avec </a:t>
            </a:r>
            <a:r>
              <a:rPr lang="en-GB" sz="1300" dirty="0" err="1">
                <a:solidFill>
                  <a:srgbClr val="F3745D"/>
                </a:solidFill>
                <a:latin typeface="Calibri" panose="020F0502020204030204" pitchFamily="34" charset="0"/>
                <a:ea typeface="Calibri" panose="020F0502020204030204" pitchFamily="34" charset="0"/>
                <a:cs typeface="Calibri" panose="020F0502020204030204" pitchFamily="34" charset="0"/>
              </a:rPr>
              <a:t>apprentissage</a:t>
            </a:r>
            <a:r>
              <a:rPr lang="en-GB" sz="1300" dirty="0">
                <a:solidFill>
                  <a:srgbClr val="F3745D"/>
                </a:solidFill>
                <a:latin typeface="Calibri" panose="020F0502020204030204" pitchFamily="34" charset="0"/>
                <a:ea typeface="Calibri" panose="020F0502020204030204" pitchFamily="34" charset="0"/>
                <a:cs typeface="Calibri" panose="020F0502020204030204" pitchFamily="34" charset="0"/>
              </a:rPr>
              <a:t> de la langue et </a:t>
            </a:r>
            <a:r>
              <a:rPr lang="en-GB" sz="1300" dirty="0" err="1">
                <a:solidFill>
                  <a:srgbClr val="F3745D"/>
                </a:solidFill>
                <a:latin typeface="Calibri" panose="020F0502020204030204" pitchFamily="34" charset="0"/>
                <a:ea typeface="Calibri" panose="020F0502020204030204" pitchFamily="34" charset="0"/>
                <a:cs typeface="Calibri" panose="020F0502020204030204" pitchFamily="34" charset="0"/>
              </a:rPr>
              <a:t>intégration</a:t>
            </a:r>
            <a:r>
              <a:rPr lang="en-GB" sz="1300" dirty="0">
                <a:solidFill>
                  <a:srgbClr val="F3745D"/>
                </a:solidFill>
                <a:latin typeface="Calibri" panose="020F0502020204030204" pitchFamily="34" charset="0"/>
                <a:ea typeface="Calibri" panose="020F0502020204030204" pitchFamily="34" charset="0"/>
                <a:cs typeface="Calibri" panose="020F0502020204030204" pitchFamily="34" charset="0"/>
              </a:rPr>
              <a:t> </a:t>
            </a:r>
            <a:r>
              <a:rPr lang="en-GB" sz="1300" dirty="0" err="1">
                <a:solidFill>
                  <a:srgbClr val="F3745D"/>
                </a:solidFill>
                <a:latin typeface="Calibri" panose="020F0502020204030204" pitchFamily="34" charset="0"/>
                <a:ea typeface="Calibri" panose="020F0502020204030204" pitchFamily="34" charset="0"/>
                <a:cs typeface="Calibri" panose="020F0502020204030204" pitchFamily="34" charset="0"/>
              </a:rPr>
              <a:t>culturelle</a:t>
            </a:r>
            <a:r>
              <a:rPr lang="en-GB" sz="1300" dirty="0">
                <a:solidFill>
                  <a:srgbClr val="F3745D"/>
                </a:solidFill>
                <a:latin typeface="Calibri" panose="020F0502020204030204" pitchFamily="34" charset="0"/>
                <a:ea typeface="Calibri" panose="020F0502020204030204" pitchFamily="34" charset="0"/>
                <a:cs typeface="Calibri" panose="020F0502020204030204" pitchFamily="34" charset="0"/>
              </a:rPr>
              <a:t> :</a:t>
            </a:r>
            <a:br>
              <a:rPr lang="en-GB" sz="1200" dirty="0">
                <a:solidFill>
                  <a:srgbClr val="0C2D45"/>
                </a:solidFill>
                <a:latin typeface="Calibri" panose="020F0502020204030204" pitchFamily="34" charset="0"/>
                <a:ea typeface="Calibri" panose="020F0502020204030204" pitchFamily="34" charset="0"/>
                <a:cs typeface="Calibri" panose="020F0502020204030204" pitchFamily="34" charset="0"/>
              </a:rPr>
            </a:br>
            <a:endParaRPr lang="en-GB" sz="1200" dirty="0">
              <a:solidFill>
                <a:srgbClr val="0C2D45"/>
              </a:solidFill>
              <a:latin typeface="Calibri" panose="020F0502020204030204" pitchFamily="34" charset="0"/>
              <a:ea typeface="Calibri" panose="020F0502020204030204" pitchFamily="34" charset="0"/>
              <a:cs typeface="Calibri" panose="020F0502020204030204" pitchFamily="34" charset="0"/>
            </a:endParaRPr>
          </a:p>
          <a:p>
            <a:pPr>
              <a:lnSpc>
                <a:spcPts val="1140"/>
              </a:lnSpc>
            </a:pPr>
            <a:r>
              <a:rPr lang="en-GB" sz="1100" dirty="0">
                <a:solidFill>
                  <a:srgbClr val="0C2D45"/>
                </a:solidFill>
                <a:latin typeface="Calibri" panose="020F0502020204030204" pitchFamily="34" charset="0"/>
                <a:ea typeface="Calibri" panose="020F0502020204030204" pitchFamily="34" charset="0"/>
                <a:cs typeface="Calibri" panose="020F0502020204030204" pitchFamily="34" charset="0"/>
              </a:rPr>
              <a:t>Bingo des monuments : </a:t>
            </a:r>
            <a:r>
              <a:rPr lang="en-GB" sz="1100" b="0" dirty="0">
                <a:solidFill>
                  <a:srgbClr val="0C2D45"/>
                </a:solidFill>
                <a:latin typeface="Calibri" panose="020F0502020204030204" pitchFamily="34" charset="0"/>
                <a:ea typeface="Calibri" panose="020F0502020204030204" pitchFamily="34" charset="0"/>
                <a:cs typeface="Calibri" panose="020F0502020204030204" pitchFamily="34" charset="0"/>
              </a:rPr>
              <a:t>Les participants </a:t>
            </a:r>
            <a:r>
              <a:rPr lang="en-GB" sz="1100" b="0" dirty="0" err="1">
                <a:solidFill>
                  <a:srgbClr val="0C2D45"/>
                </a:solidFill>
                <a:latin typeface="Calibri" panose="020F0502020204030204" pitchFamily="34" charset="0"/>
                <a:ea typeface="Calibri" panose="020F0502020204030204" pitchFamily="34" charset="0"/>
                <a:cs typeface="Calibri" panose="020F0502020204030204" pitchFamily="34" charset="0"/>
              </a:rPr>
              <a:t>reçoivent</a:t>
            </a:r>
            <a:r>
              <a:rPr lang="en-GB" sz="1100" b="0" dirty="0">
                <a:solidFill>
                  <a:srgbClr val="0C2D45"/>
                </a:solidFill>
                <a:latin typeface="Calibri" panose="020F0502020204030204" pitchFamily="34" charset="0"/>
                <a:ea typeface="Calibri" panose="020F0502020204030204" pitchFamily="34" charset="0"/>
                <a:cs typeface="Calibri" panose="020F0502020204030204" pitchFamily="34" charset="0"/>
              </a:rPr>
              <a:t> </a:t>
            </a:r>
            <a:r>
              <a:rPr lang="en-GB" sz="1100" b="0" dirty="0" err="1">
                <a:solidFill>
                  <a:srgbClr val="0C2D45"/>
                </a:solidFill>
                <a:latin typeface="Calibri" panose="020F0502020204030204" pitchFamily="34" charset="0"/>
                <a:ea typeface="Calibri" panose="020F0502020204030204" pitchFamily="34" charset="0"/>
                <a:cs typeface="Calibri" panose="020F0502020204030204" pitchFamily="34" charset="0"/>
              </a:rPr>
              <a:t>une</a:t>
            </a:r>
            <a:r>
              <a:rPr lang="en-GB" sz="1100" b="0" dirty="0">
                <a:solidFill>
                  <a:srgbClr val="0C2D45"/>
                </a:solidFill>
                <a:latin typeface="Calibri" panose="020F0502020204030204" pitchFamily="34" charset="0"/>
                <a:ea typeface="Calibri" panose="020F0502020204030204" pitchFamily="34" charset="0"/>
                <a:cs typeface="Calibri" panose="020F0502020204030204" pitchFamily="34" charset="0"/>
              </a:rPr>
              <a:t> carte de bingo sur </a:t>
            </a:r>
            <a:r>
              <a:rPr lang="en-GB" sz="1100" b="0" dirty="0" err="1">
                <a:solidFill>
                  <a:srgbClr val="0C2D45"/>
                </a:solidFill>
                <a:latin typeface="Calibri" panose="020F0502020204030204" pitchFamily="34" charset="0"/>
                <a:ea typeface="Calibri" panose="020F0502020204030204" pitchFamily="34" charset="0"/>
                <a:cs typeface="Calibri" panose="020F0502020204030204" pitchFamily="34" charset="0"/>
              </a:rPr>
              <a:t>laquelle</a:t>
            </a:r>
            <a:r>
              <a:rPr lang="en-GB" sz="1100" b="0" dirty="0">
                <a:solidFill>
                  <a:srgbClr val="0C2D45"/>
                </a:solidFill>
                <a:latin typeface="Calibri" panose="020F0502020204030204" pitchFamily="34" charset="0"/>
                <a:ea typeface="Calibri" panose="020F0502020204030204" pitchFamily="34" charset="0"/>
                <a:cs typeface="Calibri" panose="020F0502020204030204" pitchFamily="34" charset="0"/>
              </a:rPr>
              <a:t> </a:t>
            </a:r>
            <a:r>
              <a:rPr lang="en-GB" sz="1100" b="0" dirty="0" err="1">
                <a:solidFill>
                  <a:srgbClr val="0C2D45"/>
                </a:solidFill>
                <a:latin typeface="Calibri" panose="020F0502020204030204" pitchFamily="34" charset="0"/>
                <a:ea typeface="Calibri" panose="020F0502020204030204" pitchFamily="34" charset="0"/>
                <a:cs typeface="Calibri" panose="020F0502020204030204" pitchFamily="34" charset="0"/>
              </a:rPr>
              <a:t>figurent</a:t>
            </a:r>
            <a:r>
              <a:rPr lang="en-GB" sz="1100" b="0" dirty="0">
                <a:solidFill>
                  <a:srgbClr val="0C2D45"/>
                </a:solidFill>
                <a:latin typeface="Calibri" panose="020F0502020204030204" pitchFamily="34" charset="0"/>
                <a:ea typeface="Calibri" panose="020F0502020204030204" pitchFamily="34" charset="0"/>
                <a:cs typeface="Calibri" panose="020F0502020204030204" pitchFamily="34" charset="0"/>
              </a:rPr>
              <a:t> divers points de </a:t>
            </a:r>
            <a:r>
              <a:rPr lang="en-GB" sz="1100" b="0" dirty="0" err="1">
                <a:solidFill>
                  <a:srgbClr val="0C2D45"/>
                </a:solidFill>
                <a:latin typeface="Calibri" panose="020F0502020204030204" pitchFamily="34" charset="0"/>
                <a:ea typeface="Calibri" panose="020F0502020204030204" pitchFamily="34" charset="0"/>
                <a:cs typeface="Calibri" panose="020F0502020204030204" pitchFamily="34" charset="0"/>
              </a:rPr>
              <a:t>repère</a:t>
            </a:r>
            <a:r>
              <a:rPr lang="en-GB" sz="1100" b="0" dirty="0">
                <a:solidFill>
                  <a:srgbClr val="0C2D45"/>
                </a:solidFill>
                <a:latin typeface="Calibri" panose="020F0502020204030204" pitchFamily="34" charset="0"/>
                <a:ea typeface="Calibri" panose="020F0502020204030204" pitchFamily="34" charset="0"/>
                <a:cs typeface="Calibri" panose="020F0502020204030204" pitchFamily="34" charset="0"/>
              </a:rPr>
              <a:t> </a:t>
            </a:r>
            <a:r>
              <a:rPr lang="en-GB" sz="1100" b="0" dirty="0" err="1">
                <a:solidFill>
                  <a:srgbClr val="0C2D45"/>
                </a:solidFill>
                <a:latin typeface="Calibri" panose="020F0502020204030204" pitchFamily="34" charset="0"/>
                <a:ea typeface="Calibri" panose="020F0502020204030204" pitchFamily="34" charset="0"/>
                <a:cs typeface="Calibri" panose="020F0502020204030204" pitchFamily="34" charset="0"/>
              </a:rPr>
              <a:t>locaux</a:t>
            </a:r>
            <a:r>
              <a:rPr lang="en-GB" sz="1100" b="0" dirty="0">
                <a:solidFill>
                  <a:srgbClr val="0C2D45"/>
                </a:solidFill>
                <a:latin typeface="Calibri" panose="020F0502020204030204" pitchFamily="34" charset="0"/>
                <a:ea typeface="Calibri" panose="020F0502020204030204" pitchFamily="34" charset="0"/>
                <a:cs typeface="Calibri" panose="020F0502020204030204" pitchFamily="34" charset="0"/>
              </a:rPr>
              <a:t> </a:t>
            </a:r>
            <a:r>
              <a:rPr lang="en-GB" sz="1100" b="0" dirty="0" err="1">
                <a:solidFill>
                  <a:srgbClr val="0C2D45"/>
                </a:solidFill>
                <a:latin typeface="Calibri" panose="020F0502020204030204" pitchFamily="34" charset="0"/>
                <a:ea typeface="Calibri" panose="020F0502020204030204" pitchFamily="34" charset="0"/>
                <a:cs typeface="Calibri" panose="020F0502020204030204" pitchFamily="34" charset="0"/>
              </a:rPr>
              <a:t>ou</a:t>
            </a:r>
            <a:r>
              <a:rPr lang="en-GB" sz="1100" b="0" dirty="0">
                <a:solidFill>
                  <a:srgbClr val="0C2D45"/>
                </a:solidFill>
                <a:latin typeface="Calibri" panose="020F0502020204030204" pitchFamily="34" charset="0"/>
                <a:ea typeface="Calibri" panose="020F0502020204030204" pitchFamily="34" charset="0"/>
                <a:cs typeface="Calibri" panose="020F0502020204030204" pitchFamily="34" charset="0"/>
              </a:rPr>
              <a:t> </a:t>
            </a:r>
            <a:r>
              <a:rPr lang="en-GB" sz="1100" b="0" dirty="0" err="1">
                <a:solidFill>
                  <a:srgbClr val="0C2D45"/>
                </a:solidFill>
                <a:latin typeface="Calibri" panose="020F0502020204030204" pitchFamily="34" charset="0"/>
                <a:ea typeface="Calibri" panose="020F0502020204030204" pitchFamily="34" charset="0"/>
                <a:cs typeface="Calibri" panose="020F0502020204030204" pitchFamily="34" charset="0"/>
              </a:rPr>
              <a:t>symboles</a:t>
            </a:r>
            <a:r>
              <a:rPr lang="en-GB" sz="1100" b="0" dirty="0">
                <a:solidFill>
                  <a:srgbClr val="0C2D45"/>
                </a:solidFill>
                <a:latin typeface="Calibri" panose="020F0502020204030204" pitchFamily="34" charset="0"/>
                <a:ea typeface="Calibri" panose="020F0502020204030204" pitchFamily="34" charset="0"/>
                <a:cs typeface="Calibri" panose="020F0502020204030204" pitchFamily="34" charset="0"/>
              </a:rPr>
              <a:t> </a:t>
            </a:r>
            <a:r>
              <a:rPr lang="en-GB" sz="1100" b="0" dirty="0" err="1">
                <a:solidFill>
                  <a:srgbClr val="0C2D45"/>
                </a:solidFill>
                <a:latin typeface="Calibri" panose="020F0502020204030204" pitchFamily="34" charset="0"/>
                <a:ea typeface="Calibri" panose="020F0502020204030204" pitchFamily="34" charset="0"/>
                <a:cs typeface="Calibri" panose="020F0502020204030204" pitchFamily="34" charset="0"/>
              </a:rPr>
              <a:t>culturels</a:t>
            </a:r>
            <a:r>
              <a:rPr lang="en-GB" sz="1100" b="0" dirty="0">
                <a:solidFill>
                  <a:srgbClr val="0C2D45"/>
                </a:solidFill>
                <a:latin typeface="Calibri" panose="020F0502020204030204" pitchFamily="34" charset="0"/>
                <a:ea typeface="Calibri" panose="020F0502020204030204" pitchFamily="34" charset="0"/>
                <a:cs typeface="Calibri" panose="020F0502020204030204" pitchFamily="34" charset="0"/>
              </a:rPr>
              <a:t>. </a:t>
            </a:r>
            <a:r>
              <a:rPr lang="en-GB" sz="1100" b="0" dirty="0" err="1">
                <a:solidFill>
                  <a:srgbClr val="0C2D45"/>
                </a:solidFill>
                <a:latin typeface="Calibri" panose="020F0502020204030204" pitchFamily="34" charset="0"/>
                <a:ea typeface="Calibri" panose="020F0502020204030204" pitchFamily="34" charset="0"/>
                <a:cs typeface="Calibri" panose="020F0502020204030204" pitchFamily="34" charset="0"/>
              </a:rPr>
              <a:t>Lorsque</a:t>
            </a:r>
            <a:r>
              <a:rPr lang="en-GB" sz="1100" b="0" dirty="0">
                <a:solidFill>
                  <a:srgbClr val="0C2D45"/>
                </a:solidFill>
                <a:latin typeface="Calibri" panose="020F0502020204030204" pitchFamily="34" charset="0"/>
                <a:ea typeface="Calibri" panose="020F0502020204030204" pitchFamily="34" charset="0"/>
                <a:cs typeface="Calibri" panose="020F0502020204030204" pitchFamily="34" charset="0"/>
              </a:rPr>
              <a:t> le </a:t>
            </a:r>
            <a:r>
              <a:rPr lang="en-GB" sz="1100" b="0" dirty="0" err="1">
                <a:solidFill>
                  <a:srgbClr val="0C2D45"/>
                </a:solidFill>
                <a:latin typeface="Calibri" panose="020F0502020204030204" pitchFamily="34" charset="0"/>
                <a:ea typeface="Calibri" panose="020F0502020204030204" pitchFamily="34" charset="0"/>
                <a:cs typeface="Calibri" panose="020F0502020204030204" pitchFamily="34" charset="0"/>
              </a:rPr>
              <a:t>groupe</a:t>
            </a:r>
            <a:r>
              <a:rPr lang="en-GB" sz="1100" b="0" dirty="0">
                <a:solidFill>
                  <a:srgbClr val="0C2D45"/>
                </a:solidFill>
                <a:latin typeface="Calibri" panose="020F0502020204030204" pitchFamily="34" charset="0"/>
                <a:ea typeface="Calibri" panose="020F0502020204030204" pitchFamily="34" charset="0"/>
                <a:cs typeface="Calibri" panose="020F0502020204030204" pitchFamily="34" charset="0"/>
              </a:rPr>
              <a:t> </a:t>
            </a:r>
            <a:r>
              <a:rPr lang="en-GB" sz="1100" b="0" dirty="0" err="1">
                <a:solidFill>
                  <a:srgbClr val="0C2D45"/>
                </a:solidFill>
                <a:latin typeface="Calibri" panose="020F0502020204030204" pitchFamily="34" charset="0"/>
                <a:ea typeface="Calibri" panose="020F0502020204030204" pitchFamily="34" charset="0"/>
                <a:cs typeface="Calibri" panose="020F0502020204030204" pitchFamily="34" charset="0"/>
              </a:rPr>
              <a:t>visite</a:t>
            </a:r>
            <a:r>
              <a:rPr lang="en-GB" sz="1100" b="0" dirty="0">
                <a:solidFill>
                  <a:srgbClr val="0C2D45"/>
                </a:solidFill>
                <a:latin typeface="Calibri" panose="020F0502020204030204" pitchFamily="34" charset="0"/>
                <a:ea typeface="Calibri" panose="020F0502020204030204" pitchFamily="34" charset="0"/>
                <a:cs typeface="Calibri" panose="020F0502020204030204" pitchFamily="34" charset="0"/>
              </a:rPr>
              <a:t> </a:t>
            </a:r>
            <a:r>
              <a:rPr lang="en-GB" sz="1100" b="0" dirty="0" err="1">
                <a:solidFill>
                  <a:srgbClr val="0C2D45"/>
                </a:solidFill>
                <a:latin typeface="Calibri" panose="020F0502020204030204" pitchFamily="34" charset="0"/>
                <a:ea typeface="Calibri" panose="020F0502020204030204" pitchFamily="34" charset="0"/>
                <a:cs typeface="Calibri" panose="020F0502020204030204" pitchFamily="34" charset="0"/>
              </a:rPr>
              <a:t>chaque</a:t>
            </a:r>
            <a:r>
              <a:rPr lang="en-GB" sz="1100" b="0" dirty="0">
                <a:solidFill>
                  <a:srgbClr val="0C2D45"/>
                </a:solidFill>
                <a:latin typeface="Calibri" panose="020F0502020204030204" pitchFamily="34" charset="0"/>
                <a:ea typeface="Calibri" panose="020F0502020204030204" pitchFamily="34" charset="0"/>
                <a:cs typeface="Calibri" panose="020F0502020204030204" pitchFamily="34" charset="0"/>
              </a:rPr>
              <a:t> lieu, les participants </a:t>
            </a:r>
            <a:r>
              <a:rPr lang="en-GB" sz="1100" b="0" dirty="0" err="1">
                <a:solidFill>
                  <a:srgbClr val="0C2D45"/>
                </a:solidFill>
                <a:latin typeface="Calibri" panose="020F0502020204030204" pitchFamily="34" charset="0"/>
                <a:ea typeface="Calibri" panose="020F0502020204030204" pitchFamily="34" charset="0"/>
                <a:cs typeface="Calibri" panose="020F0502020204030204" pitchFamily="34" charset="0"/>
              </a:rPr>
              <a:t>peuvent</a:t>
            </a:r>
            <a:r>
              <a:rPr lang="en-GB" sz="1100" b="0" dirty="0">
                <a:solidFill>
                  <a:srgbClr val="0C2D45"/>
                </a:solidFill>
                <a:latin typeface="Calibri" panose="020F0502020204030204" pitchFamily="34" charset="0"/>
                <a:ea typeface="Calibri" panose="020F0502020204030204" pitchFamily="34" charset="0"/>
                <a:cs typeface="Calibri" panose="020F0502020204030204" pitchFamily="34" charset="0"/>
              </a:rPr>
              <a:t> les </a:t>
            </a:r>
            <a:r>
              <a:rPr lang="en-GB" sz="1100" b="0" dirty="0" err="1">
                <a:solidFill>
                  <a:srgbClr val="0C2D45"/>
                </a:solidFill>
                <a:latin typeface="Calibri" panose="020F0502020204030204" pitchFamily="34" charset="0"/>
                <a:ea typeface="Calibri" panose="020F0502020204030204" pitchFamily="34" charset="0"/>
                <a:cs typeface="Calibri" panose="020F0502020204030204" pitchFamily="34" charset="0"/>
              </a:rPr>
              <a:t>cocher</a:t>
            </a:r>
            <a:r>
              <a:rPr lang="en-GB" sz="1100" b="0" dirty="0">
                <a:solidFill>
                  <a:srgbClr val="0C2D45"/>
                </a:solidFill>
                <a:latin typeface="Calibri" panose="020F0502020204030204" pitchFamily="34" charset="0"/>
                <a:ea typeface="Calibri" panose="020F0502020204030204" pitchFamily="34" charset="0"/>
                <a:cs typeface="Calibri" panose="020F0502020204030204" pitchFamily="34" charset="0"/>
              </a:rPr>
              <a:t> sur </a:t>
            </a:r>
            <a:r>
              <a:rPr lang="en-GB" sz="1100" b="0" dirty="0" err="1">
                <a:solidFill>
                  <a:srgbClr val="0C2D45"/>
                </a:solidFill>
                <a:latin typeface="Calibri" panose="020F0502020204030204" pitchFamily="34" charset="0"/>
                <a:ea typeface="Calibri" panose="020F0502020204030204" pitchFamily="34" charset="0"/>
                <a:cs typeface="Calibri" panose="020F0502020204030204" pitchFamily="34" charset="0"/>
              </a:rPr>
              <a:t>leur</a:t>
            </a:r>
            <a:r>
              <a:rPr lang="en-GB" sz="1100" b="0" dirty="0">
                <a:solidFill>
                  <a:srgbClr val="0C2D45"/>
                </a:solidFill>
                <a:latin typeface="Calibri" panose="020F0502020204030204" pitchFamily="34" charset="0"/>
                <a:ea typeface="Calibri" panose="020F0502020204030204" pitchFamily="34" charset="0"/>
                <a:cs typeface="Calibri" panose="020F0502020204030204" pitchFamily="34" charset="0"/>
              </a:rPr>
              <a:t> carte, </a:t>
            </a:r>
            <a:r>
              <a:rPr lang="en-GB" sz="1100" b="0" dirty="0" err="1">
                <a:solidFill>
                  <a:srgbClr val="0C2D45"/>
                </a:solidFill>
                <a:latin typeface="Calibri" panose="020F0502020204030204" pitchFamily="34" charset="0"/>
                <a:ea typeface="Calibri" panose="020F0502020204030204" pitchFamily="34" charset="0"/>
                <a:cs typeface="Calibri" panose="020F0502020204030204" pitchFamily="34" charset="0"/>
              </a:rPr>
              <a:t>ce</a:t>
            </a:r>
            <a:r>
              <a:rPr lang="en-GB" sz="1100" b="0" dirty="0">
                <a:solidFill>
                  <a:srgbClr val="0C2D45"/>
                </a:solidFill>
                <a:latin typeface="Calibri" panose="020F0502020204030204" pitchFamily="34" charset="0"/>
                <a:ea typeface="Calibri" panose="020F0502020204030204" pitchFamily="34" charset="0"/>
                <a:cs typeface="Calibri" panose="020F0502020204030204" pitchFamily="34" charset="0"/>
              </a:rPr>
              <a:t> qui </a:t>
            </a:r>
            <a:r>
              <a:rPr lang="en-GB" sz="1100" b="0" dirty="0" err="1">
                <a:solidFill>
                  <a:srgbClr val="0C2D45"/>
                </a:solidFill>
                <a:latin typeface="Calibri" panose="020F0502020204030204" pitchFamily="34" charset="0"/>
                <a:ea typeface="Calibri" panose="020F0502020204030204" pitchFamily="34" charset="0"/>
                <a:cs typeface="Calibri" panose="020F0502020204030204" pitchFamily="34" charset="0"/>
              </a:rPr>
              <a:t>favorise</a:t>
            </a:r>
            <a:r>
              <a:rPr lang="en-GB" sz="1100" b="0" dirty="0">
                <a:solidFill>
                  <a:srgbClr val="0C2D45"/>
                </a:solidFill>
                <a:latin typeface="Calibri" panose="020F0502020204030204" pitchFamily="34" charset="0"/>
                <a:ea typeface="Calibri" panose="020F0502020204030204" pitchFamily="34" charset="0"/>
                <a:cs typeface="Calibri" panose="020F0502020204030204" pitchFamily="34" charset="0"/>
              </a:rPr>
              <a:t> à la </a:t>
            </a:r>
            <a:r>
              <a:rPr lang="en-GB" sz="1100" b="0" dirty="0" err="1">
                <a:solidFill>
                  <a:srgbClr val="0C2D45"/>
                </a:solidFill>
                <a:latin typeface="Calibri" panose="020F0502020204030204" pitchFamily="34" charset="0"/>
                <a:ea typeface="Calibri" panose="020F0502020204030204" pitchFamily="34" charset="0"/>
                <a:cs typeface="Calibri" panose="020F0502020204030204" pitchFamily="34" charset="0"/>
              </a:rPr>
              <a:t>fois</a:t>
            </a:r>
            <a:r>
              <a:rPr lang="en-GB" sz="1100" b="0" dirty="0">
                <a:solidFill>
                  <a:srgbClr val="0C2D45"/>
                </a:solidFill>
                <a:latin typeface="Calibri" panose="020F0502020204030204" pitchFamily="34" charset="0"/>
                <a:ea typeface="Calibri" panose="020F0502020204030204" pitchFamily="34" charset="0"/>
                <a:cs typeface="Calibri" panose="020F0502020204030204" pitchFamily="34" charset="0"/>
              </a:rPr>
              <a:t> </a:t>
            </a:r>
            <a:r>
              <a:rPr lang="en-GB" sz="1100" b="0" dirty="0" err="1">
                <a:solidFill>
                  <a:srgbClr val="0C2D45"/>
                </a:solidFill>
                <a:latin typeface="Calibri" panose="020F0502020204030204" pitchFamily="34" charset="0"/>
                <a:ea typeface="Calibri" panose="020F0502020204030204" pitchFamily="34" charset="0"/>
                <a:cs typeface="Calibri" panose="020F0502020204030204" pitchFamily="34" charset="0"/>
              </a:rPr>
              <a:t>l'apprentissage</a:t>
            </a:r>
            <a:r>
              <a:rPr lang="en-GB" sz="1100" b="0" dirty="0">
                <a:solidFill>
                  <a:srgbClr val="0C2D45"/>
                </a:solidFill>
                <a:latin typeface="Calibri" panose="020F0502020204030204" pitchFamily="34" charset="0"/>
                <a:ea typeface="Calibri" panose="020F0502020204030204" pitchFamily="34" charset="0"/>
                <a:cs typeface="Calibri" panose="020F0502020204030204" pitchFamily="34" charset="0"/>
              </a:rPr>
              <a:t> de la langue et la sensibilisation à la culture.</a:t>
            </a:r>
          </a:p>
          <a:p>
            <a:pPr>
              <a:lnSpc>
                <a:spcPts val="1140"/>
              </a:lnSpc>
            </a:pPr>
            <a:endParaRPr lang="en-GB" sz="1100" dirty="0">
              <a:solidFill>
                <a:srgbClr val="0C2D45"/>
              </a:solidFill>
              <a:latin typeface="Calibri" panose="020F0502020204030204" pitchFamily="34" charset="0"/>
              <a:ea typeface="Calibri" panose="020F0502020204030204" pitchFamily="34" charset="0"/>
              <a:cs typeface="Calibri" panose="020F0502020204030204" pitchFamily="34" charset="0"/>
            </a:endParaRPr>
          </a:p>
          <a:p>
            <a:pPr>
              <a:lnSpc>
                <a:spcPts val="1140"/>
              </a:lnSpc>
            </a:pPr>
            <a:r>
              <a:rPr lang="en-GB" sz="1100" dirty="0" err="1">
                <a:solidFill>
                  <a:srgbClr val="0C2D45"/>
                </a:solidFill>
                <a:latin typeface="Calibri" panose="020F0502020204030204" pitchFamily="34" charset="0"/>
                <a:ea typeface="Calibri" panose="020F0502020204030204" pitchFamily="34" charset="0"/>
                <a:cs typeface="Calibri" panose="020F0502020204030204" pitchFamily="34" charset="0"/>
              </a:rPr>
              <a:t>Défi</a:t>
            </a:r>
            <a:r>
              <a:rPr lang="en-GB" sz="1100" dirty="0">
                <a:solidFill>
                  <a:srgbClr val="0C2D45"/>
                </a:solidFill>
                <a:latin typeface="Calibri" panose="020F0502020204030204" pitchFamily="34" charset="0"/>
                <a:ea typeface="Calibri" panose="020F0502020204030204" pitchFamily="34" charset="0"/>
                <a:cs typeface="Calibri" panose="020F0502020204030204" pitchFamily="34" charset="0"/>
              </a:rPr>
              <a:t> photo : </a:t>
            </a:r>
            <a:r>
              <a:rPr lang="en-GB" sz="1100" b="0" dirty="0" err="1">
                <a:solidFill>
                  <a:srgbClr val="0C2D45"/>
                </a:solidFill>
                <a:latin typeface="Calibri" panose="020F0502020204030204" pitchFamily="34" charset="0"/>
                <a:ea typeface="Calibri" panose="020F0502020204030204" pitchFamily="34" charset="0"/>
                <a:cs typeface="Calibri" panose="020F0502020204030204" pitchFamily="34" charset="0"/>
              </a:rPr>
              <a:t>Donnez</a:t>
            </a:r>
            <a:r>
              <a:rPr lang="en-GB" sz="1100" b="0" dirty="0">
                <a:solidFill>
                  <a:srgbClr val="0C2D45"/>
                </a:solidFill>
                <a:latin typeface="Calibri" panose="020F0502020204030204" pitchFamily="34" charset="0"/>
                <a:ea typeface="Calibri" panose="020F0502020204030204" pitchFamily="34" charset="0"/>
                <a:cs typeface="Calibri" panose="020F0502020204030204" pitchFamily="34" charset="0"/>
              </a:rPr>
              <a:t> aux participants </a:t>
            </a:r>
            <a:r>
              <a:rPr lang="en-GB" sz="1100" b="0" dirty="0" err="1">
                <a:solidFill>
                  <a:srgbClr val="0C2D45"/>
                </a:solidFill>
                <a:latin typeface="Calibri" panose="020F0502020204030204" pitchFamily="34" charset="0"/>
                <a:ea typeface="Calibri" panose="020F0502020204030204" pitchFamily="34" charset="0"/>
                <a:cs typeface="Calibri" panose="020F0502020204030204" pitchFamily="34" charset="0"/>
              </a:rPr>
              <a:t>une</a:t>
            </a:r>
            <a:r>
              <a:rPr lang="en-GB" sz="1100" b="0" dirty="0">
                <a:solidFill>
                  <a:srgbClr val="0C2D45"/>
                </a:solidFill>
                <a:latin typeface="Calibri" panose="020F0502020204030204" pitchFamily="34" charset="0"/>
                <a:ea typeface="Calibri" panose="020F0502020204030204" pitchFamily="34" charset="0"/>
                <a:cs typeface="Calibri" panose="020F0502020204030204" pitchFamily="34" charset="0"/>
              </a:rPr>
              <a:t> </a:t>
            </a:r>
            <a:r>
              <a:rPr lang="en-GB" sz="1100" b="0" dirty="0" err="1">
                <a:solidFill>
                  <a:srgbClr val="0C2D45"/>
                </a:solidFill>
                <a:latin typeface="Calibri" panose="020F0502020204030204" pitchFamily="34" charset="0"/>
                <a:ea typeface="Calibri" panose="020F0502020204030204" pitchFamily="34" charset="0"/>
                <a:cs typeface="Calibri" panose="020F0502020204030204" pitchFamily="34" charset="0"/>
              </a:rPr>
              <a:t>liste</a:t>
            </a:r>
            <a:r>
              <a:rPr lang="en-GB" sz="1100" b="0" dirty="0">
                <a:solidFill>
                  <a:srgbClr val="0C2D45"/>
                </a:solidFill>
                <a:latin typeface="Calibri" panose="020F0502020204030204" pitchFamily="34" charset="0"/>
                <a:ea typeface="Calibri" panose="020F0502020204030204" pitchFamily="34" charset="0"/>
                <a:cs typeface="Calibri" panose="020F0502020204030204" pitchFamily="34" charset="0"/>
              </a:rPr>
              <a:t> de </a:t>
            </a:r>
            <a:r>
              <a:rPr lang="en-GB" sz="1100" b="0" dirty="0" err="1">
                <a:solidFill>
                  <a:srgbClr val="0C2D45"/>
                </a:solidFill>
                <a:latin typeface="Calibri" panose="020F0502020204030204" pitchFamily="34" charset="0"/>
                <a:ea typeface="Calibri" panose="020F0502020204030204" pitchFamily="34" charset="0"/>
                <a:cs typeface="Calibri" panose="020F0502020204030204" pitchFamily="34" charset="0"/>
              </a:rPr>
              <a:t>lieux</a:t>
            </a:r>
            <a:r>
              <a:rPr lang="en-GB" sz="1100" b="0" dirty="0">
                <a:solidFill>
                  <a:srgbClr val="0C2D45"/>
                </a:solidFill>
                <a:latin typeface="Calibri" panose="020F0502020204030204" pitchFamily="34" charset="0"/>
                <a:ea typeface="Calibri" panose="020F0502020204030204" pitchFamily="34" charset="0"/>
                <a:cs typeface="Calibri" panose="020F0502020204030204" pitchFamily="34" charset="0"/>
              </a:rPr>
              <a:t> </a:t>
            </a:r>
            <a:r>
              <a:rPr lang="en-GB" sz="1100" b="0" dirty="0" err="1">
                <a:solidFill>
                  <a:srgbClr val="0C2D45"/>
                </a:solidFill>
                <a:latin typeface="Calibri" panose="020F0502020204030204" pitchFamily="34" charset="0"/>
                <a:ea typeface="Calibri" panose="020F0502020204030204" pitchFamily="34" charset="0"/>
                <a:cs typeface="Calibri" panose="020F0502020204030204" pitchFamily="34" charset="0"/>
              </a:rPr>
              <a:t>ou</a:t>
            </a:r>
            <a:r>
              <a:rPr lang="en-GB" sz="1100" b="0" dirty="0">
                <a:solidFill>
                  <a:srgbClr val="0C2D45"/>
                </a:solidFill>
                <a:latin typeface="Calibri" panose="020F0502020204030204" pitchFamily="34" charset="0"/>
                <a:ea typeface="Calibri" panose="020F0502020204030204" pitchFamily="34" charset="0"/>
                <a:cs typeface="Calibri" panose="020F0502020204030204" pitchFamily="34" charset="0"/>
              </a:rPr>
              <a:t> </a:t>
            </a:r>
            <a:r>
              <a:rPr lang="en-GB" sz="1100" b="0" dirty="0" err="1">
                <a:solidFill>
                  <a:srgbClr val="0C2D45"/>
                </a:solidFill>
                <a:latin typeface="Calibri" panose="020F0502020204030204" pitchFamily="34" charset="0"/>
                <a:ea typeface="Calibri" panose="020F0502020204030204" pitchFamily="34" charset="0"/>
                <a:cs typeface="Calibri" panose="020F0502020204030204" pitchFamily="34" charset="0"/>
              </a:rPr>
              <a:t>d'objets</a:t>
            </a:r>
            <a:r>
              <a:rPr lang="en-GB" sz="1100" b="0" dirty="0">
                <a:solidFill>
                  <a:srgbClr val="0C2D45"/>
                </a:solidFill>
                <a:latin typeface="Calibri" panose="020F0502020204030204" pitchFamily="34" charset="0"/>
                <a:ea typeface="Calibri" panose="020F0502020204030204" pitchFamily="34" charset="0"/>
                <a:cs typeface="Calibri" panose="020F0502020204030204" pitchFamily="34" charset="0"/>
              </a:rPr>
              <a:t> </a:t>
            </a:r>
            <a:r>
              <a:rPr lang="en-GB" sz="1100" b="0" dirty="0" err="1">
                <a:solidFill>
                  <a:srgbClr val="0C2D45"/>
                </a:solidFill>
                <a:latin typeface="Calibri" panose="020F0502020204030204" pitchFamily="34" charset="0"/>
                <a:ea typeface="Calibri" panose="020F0502020204030204" pitchFamily="34" charset="0"/>
                <a:cs typeface="Calibri" panose="020F0502020204030204" pitchFamily="34" charset="0"/>
              </a:rPr>
              <a:t>culturellement</a:t>
            </a:r>
            <a:r>
              <a:rPr lang="en-GB" sz="1100" b="0" dirty="0">
                <a:solidFill>
                  <a:srgbClr val="0C2D45"/>
                </a:solidFill>
                <a:latin typeface="Calibri" panose="020F0502020204030204" pitchFamily="34" charset="0"/>
                <a:ea typeface="Calibri" panose="020F0502020204030204" pitchFamily="34" charset="0"/>
                <a:cs typeface="Calibri" panose="020F0502020204030204" pitchFamily="34" charset="0"/>
              </a:rPr>
              <a:t> </a:t>
            </a:r>
            <a:r>
              <a:rPr lang="en-GB" sz="1100" b="0" dirty="0" err="1">
                <a:solidFill>
                  <a:srgbClr val="0C2D45"/>
                </a:solidFill>
                <a:latin typeface="Calibri" panose="020F0502020204030204" pitchFamily="34" charset="0"/>
                <a:ea typeface="Calibri" panose="020F0502020204030204" pitchFamily="34" charset="0"/>
                <a:cs typeface="Calibri" panose="020F0502020204030204" pitchFamily="34" charset="0"/>
              </a:rPr>
              <a:t>significatifs</a:t>
            </a:r>
            <a:r>
              <a:rPr lang="en-GB" sz="1100" b="0" dirty="0">
                <a:solidFill>
                  <a:srgbClr val="0C2D45"/>
                </a:solidFill>
                <a:latin typeface="Calibri" panose="020F0502020204030204" pitchFamily="34" charset="0"/>
                <a:ea typeface="Calibri" panose="020F0502020204030204" pitchFamily="34" charset="0"/>
                <a:cs typeface="Calibri" panose="020F0502020204030204" pitchFamily="34" charset="0"/>
              </a:rPr>
              <a:t> à </a:t>
            </a:r>
            <a:r>
              <a:rPr lang="en-GB" sz="1100" b="0" dirty="0" err="1">
                <a:solidFill>
                  <a:srgbClr val="0C2D45"/>
                </a:solidFill>
                <a:latin typeface="Calibri" panose="020F0502020204030204" pitchFamily="34" charset="0"/>
                <a:ea typeface="Calibri" panose="020F0502020204030204" pitchFamily="34" charset="0"/>
                <a:cs typeface="Calibri" panose="020F0502020204030204" pitchFamily="34" charset="0"/>
              </a:rPr>
              <a:t>trouver</a:t>
            </a:r>
            <a:r>
              <a:rPr lang="en-GB" sz="1100" b="0" dirty="0">
                <a:solidFill>
                  <a:srgbClr val="0C2D45"/>
                </a:solidFill>
                <a:latin typeface="Calibri" panose="020F0502020204030204" pitchFamily="34" charset="0"/>
                <a:ea typeface="Calibri" panose="020F0502020204030204" pitchFamily="34" charset="0"/>
                <a:cs typeface="Calibri" panose="020F0502020204030204" pitchFamily="34" charset="0"/>
              </a:rPr>
              <a:t> et à </a:t>
            </a:r>
            <a:r>
              <a:rPr lang="en-GB" sz="1100" b="0" dirty="0" err="1">
                <a:solidFill>
                  <a:srgbClr val="0C2D45"/>
                </a:solidFill>
                <a:latin typeface="Calibri" panose="020F0502020204030204" pitchFamily="34" charset="0"/>
                <a:ea typeface="Calibri" panose="020F0502020204030204" pitchFamily="34" charset="0"/>
                <a:cs typeface="Calibri" panose="020F0502020204030204" pitchFamily="34" charset="0"/>
              </a:rPr>
              <a:t>photographier</a:t>
            </a:r>
            <a:r>
              <a:rPr lang="en-GB" sz="1100" b="0" dirty="0">
                <a:solidFill>
                  <a:srgbClr val="0C2D45"/>
                </a:solidFill>
                <a:latin typeface="Calibri" panose="020F0502020204030204" pitchFamily="34" charset="0"/>
                <a:ea typeface="Calibri" panose="020F0502020204030204" pitchFamily="34" charset="0"/>
                <a:cs typeface="Calibri" panose="020F0502020204030204" pitchFamily="34" charset="0"/>
              </a:rPr>
              <a:t> au </a:t>
            </a:r>
            <a:r>
              <a:rPr lang="en-GB" sz="1100" b="0" dirty="0" err="1">
                <a:solidFill>
                  <a:srgbClr val="0C2D45"/>
                </a:solidFill>
                <a:latin typeface="Calibri" panose="020F0502020204030204" pitchFamily="34" charset="0"/>
                <a:ea typeface="Calibri" panose="020F0502020204030204" pitchFamily="34" charset="0"/>
                <a:cs typeface="Calibri" panose="020F0502020204030204" pitchFamily="34" charset="0"/>
              </a:rPr>
              <a:t>cours</a:t>
            </a:r>
            <a:r>
              <a:rPr lang="en-GB" sz="1100" b="0" dirty="0">
                <a:solidFill>
                  <a:srgbClr val="0C2D45"/>
                </a:solidFill>
                <a:latin typeface="Calibri" panose="020F0502020204030204" pitchFamily="34" charset="0"/>
                <a:ea typeface="Calibri" panose="020F0502020204030204" pitchFamily="34" charset="0"/>
                <a:cs typeface="Calibri" panose="020F0502020204030204" pitchFamily="34" charset="0"/>
              </a:rPr>
              <a:t> de la </a:t>
            </a:r>
            <a:r>
              <a:rPr lang="en-GB" sz="1100" b="0" dirty="0" err="1">
                <a:solidFill>
                  <a:srgbClr val="0C2D45"/>
                </a:solidFill>
                <a:latin typeface="Calibri" panose="020F0502020204030204" pitchFamily="34" charset="0"/>
                <a:ea typeface="Calibri" panose="020F0502020204030204" pitchFamily="34" charset="0"/>
                <a:cs typeface="Calibri" panose="020F0502020204030204" pitchFamily="34" charset="0"/>
              </a:rPr>
              <a:t>visite</a:t>
            </a:r>
            <a:r>
              <a:rPr lang="en-GB" sz="1100" b="0" dirty="0">
                <a:solidFill>
                  <a:srgbClr val="0C2D45"/>
                </a:solidFill>
                <a:latin typeface="Calibri" panose="020F0502020204030204" pitchFamily="34" charset="0"/>
                <a:ea typeface="Calibri" panose="020F0502020204030204" pitchFamily="34" charset="0"/>
                <a:cs typeface="Calibri" panose="020F0502020204030204" pitchFamily="34" charset="0"/>
              </a:rPr>
              <a:t>. </a:t>
            </a:r>
            <a:r>
              <a:rPr lang="en-GB" sz="1100" b="0" dirty="0" err="1">
                <a:solidFill>
                  <a:srgbClr val="0C2D45"/>
                </a:solidFill>
                <a:latin typeface="Calibri" panose="020F0502020204030204" pitchFamily="34" charset="0"/>
                <a:ea typeface="Calibri" panose="020F0502020204030204" pitchFamily="34" charset="0"/>
                <a:cs typeface="Calibri" panose="020F0502020204030204" pitchFamily="34" charset="0"/>
              </a:rPr>
              <a:t>Cela</a:t>
            </a:r>
            <a:r>
              <a:rPr lang="en-GB" sz="1100" b="0" dirty="0">
                <a:solidFill>
                  <a:srgbClr val="0C2D45"/>
                </a:solidFill>
                <a:latin typeface="Calibri" panose="020F0502020204030204" pitchFamily="34" charset="0"/>
                <a:ea typeface="Calibri" panose="020F0502020204030204" pitchFamily="34" charset="0"/>
                <a:cs typeface="Calibri" panose="020F0502020204030204" pitchFamily="34" charset="0"/>
              </a:rPr>
              <a:t> </a:t>
            </a:r>
            <a:r>
              <a:rPr lang="en-GB" sz="1100" b="0" dirty="0" err="1">
                <a:solidFill>
                  <a:srgbClr val="0C2D45"/>
                </a:solidFill>
                <a:latin typeface="Calibri" panose="020F0502020204030204" pitchFamily="34" charset="0"/>
                <a:ea typeface="Calibri" panose="020F0502020204030204" pitchFamily="34" charset="0"/>
                <a:cs typeface="Calibri" panose="020F0502020204030204" pitchFamily="34" charset="0"/>
              </a:rPr>
              <a:t>permet</a:t>
            </a:r>
            <a:r>
              <a:rPr lang="en-GB" sz="1100" b="0" dirty="0">
                <a:solidFill>
                  <a:srgbClr val="0C2D45"/>
                </a:solidFill>
                <a:latin typeface="Calibri" panose="020F0502020204030204" pitchFamily="34" charset="0"/>
                <a:ea typeface="Calibri" panose="020F0502020204030204" pitchFamily="34" charset="0"/>
                <a:cs typeface="Calibri" panose="020F0502020204030204" pitchFamily="34" charset="0"/>
              </a:rPr>
              <a:t> </a:t>
            </a:r>
            <a:r>
              <a:rPr lang="en-GB" sz="1100" b="0" dirty="0" err="1">
                <a:solidFill>
                  <a:srgbClr val="0C2D45"/>
                </a:solidFill>
                <a:latin typeface="Calibri" panose="020F0502020204030204" pitchFamily="34" charset="0"/>
                <a:ea typeface="Calibri" panose="020F0502020204030204" pitchFamily="34" charset="0"/>
                <a:cs typeface="Calibri" panose="020F0502020204030204" pitchFamily="34" charset="0"/>
              </a:rPr>
              <a:t>d'améliorer</a:t>
            </a:r>
            <a:r>
              <a:rPr lang="en-GB" sz="1100" b="0" dirty="0">
                <a:solidFill>
                  <a:srgbClr val="0C2D45"/>
                </a:solidFill>
                <a:latin typeface="Calibri" panose="020F0502020204030204" pitchFamily="34" charset="0"/>
                <a:ea typeface="Calibri" panose="020F0502020204030204" pitchFamily="34" charset="0"/>
                <a:cs typeface="Calibri" panose="020F0502020204030204" pitchFamily="34" charset="0"/>
              </a:rPr>
              <a:t> le </a:t>
            </a:r>
            <a:r>
              <a:rPr lang="en-GB" sz="1100" b="0" dirty="0" err="1">
                <a:solidFill>
                  <a:srgbClr val="0C2D45"/>
                </a:solidFill>
                <a:latin typeface="Calibri" panose="020F0502020204030204" pitchFamily="34" charset="0"/>
                <a:ea typeface="Calibri" panose="020F0502020204030204" pitchFamily="34" charset="0"/>
                <a:cs typeface="Calibri" panose="020F0502020204030204" pitchFamily="34" charset="0"/>
              </a:rPr>
              <a:t>vocabulaire</a:t>
            </a:r>
            <a:r>
              <a:rPr lang="en-GB" sz="1100" b="0" dirty="0">
                <a:solidFill>
                  <a:srgbClr val="0C2D45"/>
                </a:solidFill>
                <a:latin typeface="Calibri" panose="020F0502020204030204" pitchFamily="34" charset="0"/>
                <a:ea typeface="Calibri" panose="020F0502020204030204" pitchFamily="34" charset="0"/>
                <a:cs typeface="Calibri" panose="020F0502020204030204" pitchFamily="34" charset="0"/>
              </a:rPr>
              <a:t> et la </a:t>
            </a:r>
            <a:r>
              <a:rPr lang="en-GB" sz="1100" b="0" dirty="0" err="1">
                <a:solidFill>
                  <a:srgbClr val="0C2D45"/>
                </a:solidFill>
                <a:latin typeface="Calibri" panose="020F0502020204030204" pitchFamily="34" charset="0"/>
                <a:ea typeface="Calibri" panose="020F0502020204030204" pitchFamily="34" charset="0"/>
                <a:cs typeface="Calibri" panose="020F0502020204030204" pitchFamily="34" charset="0"/>
              </a:rPr>
              <a:t>compréhension</a:t>
            </a:r>
            <a:r>
              <a:rPr lang="en-GB" sz="1100" b="0" dirty="0">
                <a:solidFill>
                  <a:srgbClr val="0C2D45"/>
                </a:solidFill>
                <a:latin typeface="Calibri" panose="020F0502020204030204" pitchFamily="34" charset="0"/>
                <a:ea typeface="Calibri" panose="020F0502020204030204" pitchFamily="34" charset="0"/>
                <a:cs typeface="Calibri" panose="020F0502020204030204" pitchFamily="34" charset="0"/>
              </a:rPr>
              <a:t> de la culture locale tout </a:t>
            </a:r>
            <a:r>
              <a:rPr lang="en-GB" sz="1100" b="0" dirty="0" err="1">
                <a:solidFill>
                  <a:srgbClr val="0C2D45"/>
                </a:solidFill>
                <a:latin typeface="Calibri" panose="020F0502020204030204" pitchFamily="34" charset="0"/>
                <a:ea typeface="Calibri" panose="020F0502020204030204" pitchFamily="34" charset="0"/>
                <a:cs typeface="Calibri" panose="020F0502020204030204" pitchFamily="34" charset="0"/>
              </a:rPr>
              <a:t>en</a:t>
            </a:r>
            <a:r>
              <a:rPr lang="en-GB" sz="1100" b="0" dirty="0">
                <a:solidFill>
                  <a:srgbClr val="0C2D45"/>
                </a:solidFill>
                <a:latin typeface="Calibri" panose="020F0502020204030204" pitchFamily="34" charset="0"/>
                <a:ea typeface="Calibri" panose="020F0502020204030204" pitchFamily="34" charset="0"/>
                <a:cs typeface="Calibri" panose="020F0502020204030204" pitchFamily="34" charset="0"/>
              </a:rPr>
              <a:t> </a:t>
            </a:r>
            <a:r>
              <a:rPr lang="en-GB" sz="1100" b="0" dirty="0" err="1">
                <a:solidFill>
                  <a:srgbClr val="0C2D45"/>
                </a:solidFill>
                <a:latin typeface="Calibri" panose="020F0502020204030204" pitchFamily="34" charset="0"/>
                <a:ea typeface="Calibri" panose="020F0502020204030204" pitchFamily="34" charset="0"/>
                <a:cs typeface="Calibri" panose="020F0502020204030204" pitchFamily="34" charset="0"/>
              </a:rPr>
              <a:t>offrant</a:t>
            </a:r>
            <a:r>
              <a:rPr lang="en-GB" sz="1100" b="0" dirty="0">
                <a:solidFill>
                  <a:srgbClr val="0C2D45"/>
                </a:solidFill>
                <a:latin typeface="Calibri" panose="020F0502020204030204" pitchFamily="34" charset="0"/>
                <a:ea typeface="Calibri" panose="020F0502020204030204" pitchFamily="34" charset="0"/>
                <a:cs typeface="Calibri" panose="020F0502020204030204" pitchFamily="34" charset="0"/>
              </a:rPr>
              <a:t> un </a:t>
            </a:r>
            <a:r>
              <a:rPr lang="en-GB" sz="1100" b="0" dirty="0" err="1">
                <a:solidFill>
                  <a:srgbClr val="0C2D45"/>
                </a:solidFill>
                <a:latin typeface="Calibri" panose="020F0502020204030204" pitchFamily="34" charset="0"/>
                <a:ea typeface="Calibri" panose="020F0502020204030204" pitchFamily="34" charset="0"/>
                <a:cs typeface="Calibri" panose="020F0502020204030204" pitchFamily="34" charset="0"/>
              </a:rPr>
              <a:t>élément</a:t>
            </a:r>
            <a:r>
              <a:rPr lang="en-GB" sz="1100" b="0" dirty="0">
                <a:solidFill>
                  <a:srgbClr val="0C2D45"/>
                </a:solidFill>
                <a:latin typeface="Calibri" panose="020F0502020204030204" pitchFamily="34" charset="0"/>
                <a:ea typeface="Calibri" panose="020F0502020204030204" pitchFamily="34" charset="0"/>
                <a:cs typeface="Calibri" panose="020F0502020204030204" pitchFamily="34" charset="0"/>
              </a:rPr>
              <a:t> </a:t>
            </a:r>
            <a:r>
              <a:rPr lang="en-GB" sz="1100" b="0" dirty="0" err="1">
                <a:solidFill>
                  <a:srgbClr val="0C2D45"/>
                </a:solidFill>
                <a:latin typeface="Calibri" panose="020F0502020204030204" pitchFamily="34" charset="0"/>
                <a:ea typeface="Calibri" panose="020F0502020204030204" pitchFamily="34" charset="0"/>
                <a:cs typeface="Calibri" panose="020F0502020204030204" pitchFamily="34" charset="0"/>
              </a:rPr>
              <a:t>interactif</a:t>
            </a:r>
            <a:r>
              <a:rPr lang="en-GB" sz="1100" b="0" dirty="0">
                <a:solidFill>
                  <a:srgbClr val="0C2D45"/>
                </a:solidFill>
                <a:latin typeface="Calibri" panose="020F0502020204030204" pitchFamily="34" charset="0"/>
                <a:ea typeface="Calibri" panose="020F0502020204030204" pitchFamily="34" charset="0"/>
                <a:cs typeface="Calibri" panose="020F0502020204030204" pitchFamily="34" charset="0"/>
              </a:rPr>
              <a:t>.</a:t>
            </a:r>
          </a:p>
          <a:p>
            <a:pPr>
              <a:lnSpc>
                <a:spcPts val="1140"/>
              </a:lnSpc>
            </a:pPr>
            <a:endParaRPr lang="en-GB" sz="1100" b="0" dirty="0">
              <a:solidFill>
                <a:srgbClr val="0C2D45"/>
              </a:solidFill>
              <a:latin typeface="Calibri" panose="020F0502020204030204" pitchFamily="34" charset="0"/>
              <a:ea typeface="Calibri" panose="020F0502020204030204" pitchFamily="34" charset="0"/>
              <a:cs typeface="Calibri" panose="020F0502020204030204" pitchFamily="34" charset="0"/>
            </a:endParaRPr>
          </a:p>
          <a:p>
            <a:pPr>
              <a:lnSpc>
                <a:spcPts val="1140"/>
              </a:lnSpc>
            </a:pPr>
            <a:r>
              <a:rPr lang="en-GB" sz="1100" dirty="0">
                <a:solidFill>
                  <a:srgbClr val="0C2D45"/>
                </a:solidFill>
                <a:latin typeface="Calibri" panose="020F0502020204030204" pitchFamily="34" charset="0"/>
                <a:ea typeface="Calibri" panose="020F0502020204030204" pitchFamily="34" charset="0"/>
                <a:cs typeface="Calibri" panose="020F0502020204030204" pitchFamily="34" charset="0"/>
              </a:rPr>
              <a:t>Chasse au </a:t>
            </a:r>
            <a:r>
              <a:rPr lang="en-GB" sz="1100" dirty="0" err="1">
                <a:solidFill>
                  <a:srgbClr val="0C2D45"/>
                </a:solidFill>
                <a:latin typeface="Calibri" panose="020F0502020204030204" pitchFamily="34" charset="0"/>
                <a:ea typeface="Calibri" panose="020F0502020204030204" pitchFamily="34" charset="0"/>
                <a:cs typeface="Calibri" panose="020F0502020204030204" pitchFamily="34" charset="0"/>
              </a:rPr>
              <a:t>trésor</a:t>
            </a:r>
            <a:r>
              <a:rPr lang="en-GB" sz="1100" dirty="0">
                <a:solidFill>
                  <a:srgbClr val="0C2D45"/>
                </a:solidFill>
                <a:latin typeface="Calibri" panose="020F0502020204030204" pitchFamily="34" charset="0"/>
                <a:ea typeface="Calibri" panose="020F0502020204030204" pitchFamily="34" charset="0"/>
                <a:cs typeface="Calibri" panose="020F0502020204030204" pitchFamily="34" charset="0"/>
              </a:rPr>
              <a:t> </a:t>
            </a:r>
            <a:r>
              <a:rPr lang="en-GB" sz="1100" b="0" dirty="0">
                <a:solidFill>
                  <a:srgbClr val="0C2D45"/>
                </a:solidFill>
                <a:latin typeface="Calibri" panose="020F0502020204030204" pitchFamily="34" charset="0"/>
                <a:ea typeface="Calibri" panose="020F0502020204030204" pitchFamily="34" charset="0"/>
                <a:cs typeface="Calibri" panose="020F0502020204030204" pitchFamily="34" charset="0"/>
              </a:rPr>
              <a:t>: </a:t>
            </a:r>
            <a:r>
              <a:rPr lang="en-GB" sz="1100" b="0" dirty="0" err="1">
                <a:solidFill>
                  <a:srgbClr val="0C2D45"/>
                </a:solidFill>
                <a:latin typeface="Calibri" panose="020F0502020204030204" pitchFamily="34" charset="0"/>
                <a:ea typeface="Calibri" panose="020F0502020204030204" pitchFamily="34" charset="0"/>
                <a:cs typeface="Calibri" panose="020F0502020204030204" pitchFamily="34" charset="0"/>
              </a:rPr>
              <a:t>Créez</a:t>
            </a:r>
            <a:r>
              <a:rPr lang="en-GB" sz="1100" b="0" dirty="0">
                <a:solidFill>
                  <a:srgbClr val="0C2D45"/>
                </a:solidFill>
                <a:latin typeface="Calibri" panose="020F0502020204030204" pitchFamily="34" charset="0"/>
                <a:ea typeface="Calibri" panose="020F0502020204030204" pitchFamily="34" charset="0"/>
                <a:cs typeface="Calibri" panose="020F0502020204030204" pitchFamily="34" charset="0"/>
              </a:rPr>
              <a:t> </a:t>
            </a:r>
            <a:r>
              <a:rPr lang="en-GB" sz="1100" b="0" dirty="0" err="1">
                <a:solidFill>
                  <a:srgbClr val="0C2D45"/>
                </a:solidFill>
                <a:latin typeface="Calibri" panose="020F0502020204030204" pitchFamily="34" charset="0"/>
                <a:ea typeface="Calibri" panose="020F0502020204030204" pitchFamily="34" charset="0"/>
                <a:cs typeface="Calibri" panose="020F0502020204030204" pitchFamily="34" charset="0"/>
              </a:rPr>
              <a:t>une</a:t>
            </a:r>
            <a:r>
              <a:rPr lang="en-GB" sz="1100" b="0" dirty="0">
                <a:solidFill>
                  <a:srgbClr val="0C2D45"/>
                </a:solidFill>
                <a:latin typeface="Calibri" panose="020F0502020204030204" pitchFamily="34" charset="0"/>
                <a:ea typeface="Calibri" panose="020F0502020204030204" pitchFamily="34" charset="0"/>
                <a:cs typeface="Calibri" panose="020F0502020204030204" pitchFamily="34" charset="0"/>
              </a:rPr>
              <a:t> </a:t>
            </a:r>
            <a:r>
              <a:rPr lang="en-GB" sz="1100" b="0" dirty="0" err="1">
                <a:solidFill>
                  <a:srgbClr val="0C2D45"/>
                </a:solidFill>
                <a:latin typeface="Calibri" panose="020F0502020204030204" pitchFamily="34" charset="0"/>
                <a:ea typeface="Calibri" panose="020F0502020204030204" pitchFamily="34" charset="0"/>
                <a:cs typeface="Calibri" panose="020F0502020204030204" pitchFamily="34" charset="0"/>
              </a:rPr>
              <a:t>liste</a:t>
            </a:r>
            <a:r>
              <a:rPr lang="en-GB" sz="1100" b="0" dirty="0">
                <a:solidFill>
                  <a:srgbClr val="0C2D45"/>
                </a:solidFill>
                <a:latin typeface="Calibri" panose="020F0502020204030204" pitchFamily="34" charset="0"/>
                <a:ea typeface="Calibri" panose="020F0502020204030204" pitchFamily="34" charset="0"/>
                <a:cs typeface="Calibri" panose="020F0502020204030204" pitchFamily="34" charset="0"/>
              </a:rPr>
              <a:t> </a:t>
            </a:r>
            <a:r>
              <a:rPr lang="en-GB" sz="1100" b="0" dirty="0" err="1">
                <a:solidFill>
                  <a:srgbClr val="0C2D45"/>
                </a:solidFill>
                <a:latin typeface="Calibri" panose="020F0502020204030204" pitchFamily="34" charset="0"/>
                <a:ea typeface="Calibri" panose="020F0502020204030204" pitchFamily="34" charset="0"/>
                <a:cs typeface="Calibri" panose="020F0502020204030204" pitchFamily="34" charset="0"/>
              </a:rPr>
              <a:t>d'indices</a:t>
            </a:r>
            <a:r>
              <a:rPr lang="en-GB" sz="1100" b="0" dirty="0">
                <a:solidFill>
                  <a:srgbClr val="0C2D45"/>
                </a:solidFill>
                <a:latin typeface="Calibri" panose="020F0502020204030204" pitchFamily="34" charset="0"/>
                <a:ea typeface="Calibri" panose="020F0502020204030204" pitchFamily="34" charset="0"/>
                <a:cs typeface="Calibri" panose="020F0502020204030204" pitchFamily="34" charset="0"/>
              </a:rPr>
              <a:t> (dans la langue locale) </a:t>
            </a:r>
            <a:r>
              <a:rPr lang="en-GB" sz="1100" b="0" dirty="0" err="1">
                <a:solidFill>
                  <a:srgbClr val="0C2D45"/>
                </a:solidFill>
                <a:latin typeface="Calibri" panose="020F0502020204030204" pitchFamily="34" charset="0"/>
                <a:ea typeface="Calibri" panose="020F0502020204030204" pitchFamily="34" charset="0"/>
                <a:cs typeface="Calibri" panose="020F0502020204030204" pitchFamily="34" charset="0"/>
              </a:rPr>
              <a:t>liés</a:t>
            </a:r>
            <a:r>
              <a:rPr lang="en-GB" sz="1100" b="0" dirty="0">
                <a:solidFill>
                  <a:srgbClr val="0C2D45"/>
                </a:solidFill>
                <a:latin typeface="Calibri" panose="020F0502020204030204" pitchFamily="34" charset="0"/>
                <a:ea typeface="Calibri" panose="020F0502020204030204" pitchFamily="34" charset="0"/>
                <a:cs typeface="Calibri" panose="020F0502020204030204" pitchFamily="34" charset="0"/>
              </a:rPr>
              <a:t> à des points de </a:t>
            </a:r>
            <a:r>
              <a:rPr lang="en-GB" sz="1100" b="0" dirty="0" err="1">
                <a:solidFill>
                  <a:srgbClr val="0C2D45"/>
                </a:solidFill>
                <a:latin typeface="Calibri" panose="020F0502020204030204" pitchFamily="34" charset="0"/>
                <a:ea typeface="Calibri" panose="020F0502020204030204" pitchFamily="34" charset="0"/>
                <a:cs typeface="Calibri" panose="020F0502020204030204" pitchFamily="34" charset="0"/>
              </a:rPr>
              <a:t>repère</a:t>
            </a:r>
            <a:r>
              <a:rPr lang="en-GB" sz="1100" b="0" dirty="0">
                <a:solidFill>
                  <a:srgbClr val="0C2D45"/>
                </a:solidFill>
                <a:latin typeface="Calibri" panose="020F0502020204030204" pitchFamily="34" charset="0"/>
                <a:ea typeface="Calibri" panose="020F0502020204030204" pitchFamily="34" charset="0"/>
                <a:cs typeface="Calibri" panose="020F0502020204030204" pitchFamily="34" charset="0"/>
              </a:rPr>
              <a:t> </a:t>
            </a:r>
            <a:r>
              <a:rPr lang="en-GB" sz="1100" b="0" dirty="0" err="1">
                <a:solidFill>
                  <a:srgbClr val="0C2D45"/>
                </a:solidFill>
                <a:latin typeface="Calibri" panose="020F0502020204030204" pitchFamily="34" charset="0"/>
                <a:ea typeface="Calibri" panose="020F0502020204030204" pitchFamily="34" charset="0"/>
                <a:cs typeface="Calibri" panose="020F0502020204030204" pitchFamily="34" charset="0"/>
              </a:rPr>
              <a:t>locaux</a:t>
            </a:r>
            <a:r>
              <a:rPr lang="en-GB" sz="1100" b="0" dirty="0">
                <a:solidFill>
                  <a:srgbClr val="0C2D45"/>
                </a:solidFill>
                <a:latin typeface="Calibri" panose="020F0502020204030204" pitchFamily="34" charset="0"/>
                <a:ea typeface="Calibri" panose="020F0502020204030204" pitchFamily="34" charset="0"/>
                <a:cs typeface="Calibri" panose="020F0502020204030204" pitchFamily="34" charset="0"/>
              </a:rPr>
              <a:t>, à des pratiques </a:t>
            </a:r>
            <a:r>
              <a:rPr lang="en-GB" sz="1100" b="0" dirty="0" err="1">
                <a:solidFill>
                  <a:srgbClr val="0C2D45"/>
                </a:solidFill>
                <a:latin typeface="Calibri" panose="020F0502020204030204" pitchFamily="34" charset="0"/>
                <a:ea typeface="Calibri" panose="020F0502020204030204" pitchFamily="34" charset="0"/>
                <a:cs typeface="Calibri" panose="020F0502020204030204" pitchFamily="34" charset="0"/>
              </a:rPr>
              <a:t>culturelles</a:t>
            </a:r>
            <a:r>
              <a:rPr lang="en-GB" sz="1100" b="0" dirty="0">
                <a:solidFill>
                  <a:srgbClr val="0C2D45"/>
                </a:solidFill>
                <a:latin typeface="Calibri" panose="020F0502020204030204" pitchFamily="34" charset="0"/>
                <a:ea typeface="Calibri" panose="020F0502020204030204" pitchFamily="34" charset="0"/>
                <a:cs typeface="Calibri" panose="020F0502020204030204" pitchFamily="34" charset="0"/>
              </a:rPr>
              <a:t> </a:t>
            </a:r>
            <a:r>
              <a:rPr lang="en-GB" sz="1100" b="0" dirty="0" err="1">
                <a:solidFill>
                  <a:srgbClr val="0C2D45"/>
                </a:solidFill>
                <a:latin typeface="Calibri" panose="020F0502020204030204" pitchFamily="34" charset="0"/>
                <a:ea typeface="Calibri" panose="020F0502020204030204" pitchFamily="34" charset="0"/>
                <a:cs typeface="Calibri" panose="020F0502020204030204" pitchFamily="34" charset="0"/>
              </a:rPr>
              <a:t>ou</a:t>
            </a:r>
            <a:r>
              <a:rPr lang="en-GB" sz="1100" b="0" dirty="0">
                <a:solidFill>
                  <a:srgbClr val="0C2D45"/>
                </a:solidFill>
                <a:latin typeface="Calibri" panose="020F0502020204030204" pitchFamily="34" charset="0"/>
                <a:ea typeface="Calibri" panose="020F0502020204030204" pitchFamily="34" charset="0"/>
                <a:cs typeface="Calibri" panose="020F0502020204030204" pitchFamily="34" charset="0"/>
              </a:rPr>
              <a:t> à des </a:t>
            </a:r>
            <a:r>
              <a:rPr lang="en-GB" sz="1100" b="0" dirty="0" err="1">
                <a:solidFill>
                  <a:srgbClr val="0C2D45"/>
                </a:solidFill>
                <a:latin typeface="Calibri" panose="020F0502020204030204" pitchFamily="34" charset="0"/>
                <a:ea typeface="Calibri" panose="020F0502020204030204" pitchFamily="34" charset="0"/>
                <a:cs typeface="Calibri" panose="020F0502020204030204" pitchFamily="34" charset="0"/>
              </a:rPr>
              <a:t>panneaux</a:t>
            </a:r>
            <a:r>
              <a:rPr lang="en-GB" sz="1100" b="0" dirty="0">
                <a:solidFill>
                  <a:srgbClr val="0C2D45"/>
                </a:solidFill>
                <a:latin typeface="Calibri" panose="020F0502020204030204" pitchFamily="34" charset="0"/>
                <a:ea typeface="Calibri" panose="020F0502020204030204" pitchFamily="34" charset="0"/>
                <a:cs typeface="Calibri" panose="020F0502020204030204" pitchFamily="34" charset="0"/>
              </a:rPr>
              <a:t> de signalisation. Les participants </a:t>
            </a:r>
            <a:r>
              <a:rPr lang="en-GB" sz="1100" b="0" dirty="0" err="1">
                <a:solidFill>
                  <a:srgbClr val="0C2D45"/>
                </a:solidFill>
                <a:latin typeface="Calibri" panose="020F0502020204030204" pitchFamily="34" charset="0"/>
                <a:ea typeface="Calibri" panose="020F0502020204030204" pitchFamily="34" charset="0"/>
                <a:cs typeface="Calibri" panose="020F0502020204030204" pitchFamily="34" charset="0"/>
              </a:rPr>
              <a:t>travaillent</a:t>
            </a:r>
            <a:r>
              <a:rPr lang="en-GB" sz="1100" b="0" dirty="0">
                <a:solidFill>
                  <a:srgbClr val="0C2D45"/>
                </a:solidFill>
                <a:latin typeface="Calibri" panose="020F0502020204030204" pitchFamily="34" charset="0"/>
                <a:ea typeface="Calibri" panose="020F0502020204030204" pitchFamily="34" charset="0"/>
                <a:cs typeface="Calibri" panose="020F0502020204030204" pitchFamily="34" charset="0"/>
              </a:rPr>
              <a:t> </a:t>
            </a:r>
            <a:r>
              <a:rPr lang="en-GB" sz="1100" b="0" dirty="0" err="1">
                <a:solidFill>
                  <a:srgbClr val="0C2D45"/>
                </a:solidFill>
                <a:latin typeface="Calibri" panose="020F0502020204030204" pitchFamily="34" charset="0"/>
                <a:ea typeface="Calibri" panose="020F0502020204030204" pitchFamily="34" charset="0"/>
                <a:cs typeface="Calibri" panose="020F0502020204030204" pitchFamily="34" charset="0"/>
              </a:rPr>
              <a:t>en</a:t>
            </a:r>
            <a:r>
              <a:rPr lang="en-GB" sz="1100" b="0" dirty="0">
                <a:solidFill>
                  <a:srgbClr val="0C2D45"/>
                </a:solidFill>
                <a:latin typeface="Calibri" panose="020F0502020204030204" pitchFamily="34" charset="0"/>
                <a:ea typeface="Calibri" panose="020F0502020204030204" pitchFamily="34" charset="0"/>
                <a:cs typeface="Calibri" panose="020F0502020204030204" pitchFamily="34" charset="0"/>
              </a:rPr>
              <a:t> équipe pour </a:t>
            </a:r>
            <a:r>
              <a:rPr lang="en-GB" sz="1100" b="0" dirty="0" err="1">
                <a:solidFill>
                  <a:srgbClr val="0C2D45"/>
                </a:solidFill>
                <a:latin typeface="Calibri" panose="020F0502020204030204" pitchFamily="34" charset="0"/>
                <a:ea typeface="Calibri" panose="020F0502020204030204" pitchFamily="34" charset="0"/>
                <a:cs typeface="Calibri" panose="020F0502020204030204" pitchFamily="34" charset="0"/>
              </a:rPr>
              <a:t>résoudre</a:t>
            </a:r>
            <a:r>
              <a:rPr lang="en-GB" sz="1100" b="0" dirty="0">
                <a:solidFill>
                  <a:srgbClr val="0C2D45"/>
                </a:solidFill>
                <a:latin typeface="Calibri" panose="020F0502020204030204" pitchFamily="34" charset="0"/>
                <a:ea typeface="Calibri" panose="020F0502020204030204" pitchFamily="34" charset="0"/>
                <a:cs typeface="Calibri" panose="020F0502020204030204" pitchFamily="34" charset="0"/>
              </a:rPr>
              <a:t> les indices, </a:t>
            </a:r>
            <a:r>
              <a:rPr lang="en-GB" sz="1100" b="0" dirty="0" err="1">
                <a:solidFill>
                  <a:srgbClr val="0C2D45"/>
                </a:solidFill>
                <a:latin typeface="Calibri" panose="020F0502020204030204" pitchFamily="34" charset="0"/>
                <a:ea typeface="Calibri" panose="020F0502020204030204" pitchFamily="34" charset="0"/>
                <a:cs typeface="Calibri" panose="020F0502020204030204" pitchFamily="34" charset="0"/>
              </a:rPr>
              <a:t>mettant</a:t>
            </a:r>
            <a:r>
              <a:rPr lang="en-GB" sz="1100" b="0" dirty="0">
                <a:solidFill>
                  <a:srgbClr val="0C2D45"/>
                </a:solidFill>
                <a:latin typeface="Calibri" panose="020F0502020204030204" pitchFamily="34" charset="0"/>
                <a:ea typeface="Calibri" panose="020F0502020204030204" pitchFamily="34" charset="0"/>
                <a:cs typeface="Calibri" panose="020F0502020204030204" pitchFamily="34" charset="0"/>
              </a:rPr>
              <a:t> </a:t>
            </a:r>
            <a:r>
              <a:rPr lang="en-GB" sz="1100" b="0" dirty="0" err="1">
                <a:solidFill>
                  <a:srgbClr val="0C2D45"/>
                </a:solidFill>
                <a:latin typeface="Calibri" panose="020F0502020204030204" pitchFamily="34" charset="0"/>
                <a:ea typeface="Calibri" panose="020F0502020204030204" pitchFamily="34" charset="0"/>
                <a:cs typeface="Calibri" panose="020F0502020204030204" pitchFamily="34" charset="0"/>
              </a:rPr>
              <a:t>ainsi</a:t>
            </a:r>
            <a:r>
              <a:rPr lang="en-GB" sz="1100" b="0" dirty="0">
                <a:solidFill>
                  <a:srgbClr val="0C2D45"/>
                </a:solidFill>
                <a:latin typeface="Calibri" panose="020F0502020204030204" pitchFamily="34" charset="0"/>
                <a:ea typeface="Calibri" panose="020F0502020204030204" pitchFamily="34" charset="0"/>
                <a:cs typeface="Calibri" panose="020F0502020204030204" pitchFamily="34" charset="0"/>
              </a:rPr>
              <a:t> </a:t>
            </a:r>
            <a:r>
              <a:rPr lang="en-GB" sz="1100" b="0" dirty="0" err="1">
                <a:solidFill>
                  <a:srgbClr val="0C2D45"/>
                </a:solidFill>
                <a:latin typeface="Calibri" panose="020F0502020204030204" pitchFamily="34" charset="0"/>
                <a:ea typeface="Calibri" panose="020F0502020204030204" pitchFamily="34" charset="0"/>
                <a:cs typeface="Calibri" panose="020F0502020204030204" pitchFamily="34" charset="0"/>
              </a:rPr>
              <a:t>en</a:t>
            </a:r>
            <a:r>
              <a:rPr lang="en-GB" sz="1100" b="0" dirty="0">
                <a:solidFill>
                  <a:srgbClr val="0C2D45"/>
                </a:solidFill>
                <a:latin typeface="Calibri" panose="020F0502020204030204" pitchFamily="34" charset="0"/>
                <a:ea typeface="Calibri" panose="020F0502020204030204" pitchFamily="34" charset="0"/>
                <a:cs typeface="Calibri" panose="020F0502020204030204" pitchFamily="34" charset="0"/>
              </a:rPr>
              <a:t> pratique </a:t>
            </a:r>
            <a:r>
              <a:rPr lang="en-GB" sz="1100" b="0" dirty="0" err="1">
                <a:solidFill>
                  <a:srgbClr val="0C2D45"/>
                </a:solidFill>
                <a:latin typeface="Calibri" panose="020F0502020204030204" pitchFamily="34" charset="0"/>
                <a:ea typeface="Calibri" panose="020F0502020204030204" pitchFamily="34" charset="0"/>
                <a:cs typeface="Calibri" panose="020F0502020204030204" pitchFamily="34" charset="0"/>
              </a:rPr>
              <a:t>leurs</a:t>
            </a:r>
            <a:r>
              <a:rPr lang="en-GB" sz="1100" b="0" dirty="0">
                <a:solidFill>
                  <a:srgbClr val="0C2D45"/>
                </a:solidFill>
                <a:latin typeface="Calibri" panose="020F0502020204030204" pitchFamily="34" charset="0"/>
                <a:ea typeface="Calibri" panose="020F0502020204030204" pitchFamily="34" charset="0"/>
                <a:cs typeface="Calibri" panose="020F0502020204030204" pitchFamily="34" charset="0"/>
              </a:rPr>
              <a:t> </a:t>
            </a:r>
            <a:r>
              <a:rPr lang="en-GB" sz="1100" b="0" dirty="0" err="1">
                <a:solidFill>
                  <a:srgbClr val="0C2D45"/>
                </a:solidFill>
                <a:latin typeface="Calibri" panose="020F0502020204030204" pitchFamily="34" charset="0"/>
                <a:ea typeface="Calibri" panose="020F0502020204030204" pitchFamily="34" charset="0"/>
                <a:cs typeface="Calibri" panose="020F0502020204030204" pitchFamily="34" charset="0"/>
              </a:rPr>
              <a:t>compétences</a:t>
            </a:r>
            <a:r>
              <a:rPr lang="en-GB" sz="1100" b="0" dirty="0">
                <a:solidFill>
                  <a:srgbClr val="0C2D45"/>
                </a:solidFill>
                <a:latin typeface="Calibri" panose="020F0502020204030204" pitchFamily="34" charset="0"/>
                <a:ea typeface="Calibri" panose="020F0502020204030204" pitchFamily="34" charset="0"/>
                <a:cs typeface="Calibri" panose="020F0502020204030204" pitchFamily="34" charset="0"/>
              </a:rPr>
              <a:t> </a:t>
            </a:r>
            <a:r>
              <a:rPr lang="en-GB" sz="1100" b="0" dirty="0" err="1">
                <a:solidFill>
                  <a:srgbClr val="0C2D45"/>
                </a:solidFill>
                <a:latin typeface="Calibri" panose="020F0502020204030204" pitchFamily="34" charset="0"/>
                <a:ea typeface="Calibri" panose="020F0502020204030204" pitchFamily="34" charset="0"/>
                <a:cs typeface="Calibri" panose="020F0502020204030204" pitchFamily="34" charset="0"/>
              </a:rPr>
              <a:t>linguistiques</a:t>
            </a:r>
            <a:r>
              <a:rPr lang="en-GB" sz="1100" b="0" dirty="0">
                <a:solidFill>
                  <a:srgbClr val="0C2D45"/>
                </a:solidFill>
                <a:latin typeface="Calibri" panose="020F0502020204030204" pitchFamily="34" charset="0"/>
                <a:ea typeface="Calibri" panose="020F0502020204030204" pitchFamily="34" charset="0"/>
                <a:cs typeface="Calibri" panose="020F0502020204030204" pitchFamily="34" charset="0"/>
              </a:rPr>
              <a:t> dans des </a:t>
            </a:r>
            <a:r>
              <a:rPr lang="en-GB" sz="1100" b="0" dirty="0" err="1">
                <a:solidFill>
                  <a:srgbClr val="0C2D45"/>
                </a:solidFill>
                <a:latin typeface="Calibri" panose="020F0502020204030204" pitchFamily="34" charset="0"/>
                <a:ea typeface="Calibri" panose="020F0502020204030204" pitchFamily="34" charset="0"/>
                <a:cs typeface="Calibri" panose="020F0502020204030204" pitchFamily="34" charset="0"/>
              </a:rPr>
              <a:t>contextes</a:t>
            </a:r>
            <a:r>
              <a:rPr lang="en-GB" sz="1100" b="0" dirty="0">
                <a:solidFill>
                  <a:srgbClr val="0C2D45"/>
                </a:solidFill>
                <a:latin typeface="Calibri" panose="020F0502020204030204" pitchFamily="34" charset="0"/>
                <a:ea typeface="Calibri" panose="020F0502020204030204" pitchFamily="34" charset="0"/>
                <a:cs typeface="Calibri" panose="020F0502020204030204" pitchFamily="34" charset="0"/>
              </a:rPr>
              <a:t> reels</a:t>
            </a:r>
            <a:r>
              <a:rPr lang="en-GB" sz="1100" b="0" dirty="0">
                <a:ea typeface="Calibri" panose="020F0502020204030204" pitchFamily="34" charset="0"/>
              </a:rPr>
              <a:t>. </a:t>
            </a:r>
          </a:p>
          <a:p>
            <a:pPr>
              <a:lnSpc>
                <a:spcPts val="1140"/>
              </a:lnSpc>
            </a:pPr>
            <a:endParaRPr lang="en-GB" sz="1100" b="0" dirty="0">
              <a:ea typeface="Calibri" panose="020F0502020204030204" pitchFamily="34" charset="0"/>
            </a:endParaRPr>
          </a:p>
          <a:p>
            <a:pPr>
              <a:lnSpc>
                <a:spcPts val="1140"/>
              </a:lnSpc>
            </a:pPr>
            <a:r>
              <a:rPr lang="en-GB" sz="1100" dirty="0" err="1">
                <a:solidFill>
                  <a:srgbClr val="0C2D45"/>
                </a:solidFill>
                <a:latin typeface="Calibri" panose="020F0502020204030204" pitchFamily="34" charset="0"/>
                <a:ea typeface="Calibri" panose="020F0502020204030204" pitchFamily="34" charset="0"/>
                <a:cs typeface="Calibri" panose="020F0502020204030204" pitchFamily="34" charset="0"/>
              </a:rPr>
              <a:t>Récit</a:t>
            </a:r>
            <a:r>
              <a:rPr lang="en-GB" sz="1100" dirty="0">
                <a:solidFill>
                  <a:srgbClr val="0C2D45"/>
                </a:solidFill>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0C2D45"/>
                </a:solidFill>
                <a:latin typeface="Calibri" panose="020F0502020204030204" pitchFamily="34" charset="0"/>
                <a:ea typeface="Calibri" panose="020F0502020204030204" pitchFamily="34" charset="0"/>
                <a:cs typeface="Calibri" panose="020F0502020204030204" pitchFamily="34" charset="0"/>
              </a:rPr>
              <a:t>interactif</a:t>
            </a:r>
            <a:r>
              <a:rPr lang="en-GB" sz="1100" dirty="0">
                <a:solidFill>
                  <a:srgbClr val="0C2D45"/>
                </a:solidFill>
                <a:latin typeface="Calibri" panose="020F0502020204030204" pitchFamily="34" charset="0"/>
                <a:ea typeface="Calibri" panose="020F0502020204030204" pitchFamily="34" charset="0"/>
                <a:cs typeface="Calibri" panose="020F0502020204030204" pitchFamily="34" charset="0"/>
              </a:rPr>
              <a:t> : </a:t>
            </a:r>
            <a:r>
              <a:rPr lang="en-GB" sz="1100" b="0" dirty="0">
                <a:solidFill>
                  <a:srgbClr val="0C2D45"/>
                </a:solidFill>
                <a:latin typeface="Calibri" panose="020F0502020204030204" pitchFamily="34" charset="0"/>
                <a:ea typeface="Calibri" panose="020F0502020204030204" pitchFamily="34" charset="0"/>
                <a:cs typeface="Calibri" panose="020F0502020204030204" pitchFamily="34" charset="0"/>
              </a:rPr>
              <a:t>À </a:t>
            </a:r>
            <a:r>
              <a:rPr lang="en-GB" sz="1100" b="0" dirty="0" err="1">
                <a:solidFill>
                  <a:srgbClr val="0C2D45"/>
                </a:solidFill>
                <a:latin typeface="Calibri" panose="020F0502020204030204" pitchFamily="34" charset="0"/>
                <a:ea typeface="Calibri" panose="020F0502020204030204" pitchFamily="34" charset="0"/>
                <a:cs typeface="Calibri" panose="020F0502020204030204" pitchFamily="34" charset="0"/>
              </a:rPr>
              <a:t>chaque</a:t>
            </a:r>
            <a:r>
              <a:rPr lang="en-GB" sz="1100" b="0" dirty="0">
                <a:solidFill>
                  <a:srgbClr val="0C2D45"/>
                </a:solidFill>
                <a:latin typeface="Calibri" panose="020F0502020204030204" pitchFamily="34" charset="0"/>
                <a:ea typeface="Calibri" panose="020F0502020204030204" pitchFamily="34" charset="0"/>
                <a:cs typeface="Calibri" panose="020F0502020204030204" pitchFamily="34" charset="0"/>
              </a:rPr>
              <a:t> </a:t>
            </a:r>
            <a:r>
              <a:rPr lang="en-GB" sz="1100" b="0" dirty="0" err="1">
                <a:solidFill>
                  <a:srgbClr val="0C2D45"/>
                </a:solidFill>
                <a:latin typeface="Calibri" panose="020F0502020204030204" pitchFamily="34" charset="0"/>
                <a:ea typeface="Calibri" panose="020F0502020204030204" pitchFamily="34" charset="0"/>
                <a:cs typeface="Calibri" panose="020F0502020204030204" pitchFamily="34" charset="0"/>
              </a:rPr>
              <a:t>arrêt</a:t>
            </a:r>
            <a:r>
              <a:rPr lang="en-GB" sz="1100" b="0" dirty="0">
                <a:solidFill>
                  <a:srgbClr val="0C2D45"/>
                </a:solidFill>
                <a:latin typeface="Calibri" panose="020F0502020204030204" pitchFamily="34" charset="0"/>
                <a:ea typeface="Calibri" panose="020F0502020204030204" pitchFamily="34" charset="0"/>
                <a:cs typeface="Calibri" panose="020F0502020204030204" pitchFamily="34" charset="0"/>
              </a:rPr>
              <a:t>, les participants </a:t>
            </a:r>
            <a:r>
              <a:rPr lang="en-GB" sz="1100" b="0" dirty="0" err="1">
                <a:solidFill>
                  <a:srgbClr val="0C2D45"/>
                </a:solidFill>
                <a:latin typeface="Calibri" panose="020F0502020204030204" pitchFamily="34" charset="0"/>
                <a:ea typeface="Calibri" panose="020F0502020204030204" pitchFamily="34" charset="0"/>
                <a:cs typeface="Calibri" panose="020F0502020204030204" pitchFamily="34" charset="0"/>
              </a:rPr>
              <a:t>sont</a:t>
            </a:r>
            <a:r>
              <a:rPr lang="en-GB" sz="1100" b="0" dirty="0">
                <a:solidFill>
                  <a:srgbClr val="0C2D45"/>
                </a:solidFill>
                <a:latin typeface="Calibri" panose="020F0502020204030204" pitchFamily="34" charset="0"/>
                <a:ea typeface="Calibri" panose="020F0502020204030204" pitchFamily="34" charset="0"/>
                <a:cs typeface="Calibri" panose="020F0502020204030204" pitchFamily="34" charset="0"/>
              </a:rPr>
              <a:t> </a:t>
            </a:r>
            <a:r>
              <a:rPr lang="en-GB" sz="1100" b="0" dirty="0" err="1">
                <a:solidFill>
                  <a:srgbClr val="0C2D45"/>
                </a:solidFill>
                <a:latin typeface="Calibri" panose="020F0502020204030204" pitchFamily="34" charset="0"/>
                <a:ea typeface="Calibri" panose="020F0502020204030204" pitchFamily="34" charset="0"/>
                <a:cs typeface="Calibri" panose="020F0502020204030204" pitchFamily="34" charset="0"/>
              </a:rPr>
              <a:t>encouragés</a:t>
            </a:r>
            <a:r>
              <a:rPr lang="en-GB" sz="1100" b="0" dirty="0">
                <a:solidFill>
                  <a:srgbClr val="0C2D45"/>
                </a:solidFill>
                <a:latin typeface="Calibri" panose="020F0502020204030204" pitchFamily="34" charset="0"/>
                <a:ea typeface="Calibri" panose="020F0502020204030204" pitchFamily="34" charset="0"/>
                <a:cs typeface="Calibri" panose="020F0502020204030204" pitchFamily="34" charset="0"/>
              </a:rPr>
              <a:t> à </a:t>
            </a:r>
            <a:r>
              <a:rPr lang="en-GB" sz="1100" b="0" dirty="0" err="1">
                <a:solidFill>
                  <a:srgbClr val="0C2D45"/>
                </a:solidFill>
                <a:latin typeface="Calibri" panose="020F0502020204030204" pitchFamily="34" charset="0"/>
                <a:ea typeface="Calibri" panose="020F0502020204030204" pitchFamily="34" charset="0"/>
                <a:cs typeface="Calibri" panose="020F0502020204030204" pitchFamily="34" charset="0"/>
              </a:rPr>
              <a:t>raconter</a:t>
            </a:r>
            <a:r>
              <a:rPr lang="en-GB" sz="1100" b="0" dirty="0">
                <a:solidFill>
                  <a:srgbClr val="0C2D45"/>
                </a:solidFill>
                <a:latin typeface="Calibri" panose="020F0502020204030204" pitchFamily="34" charset="0"/>
                <a:ea typeface="Calibri" panose="020F0502020204030204" pitchFamily="34" charset="0"/>
                <a:cs typeface="Calibri" panose="020F0502020204030204" pitchFamily="34" charset="0"/>
              </a:rPr>
              <a:t>, avec </a:t>
            </a:r>
            <a:r>
              <a:rPr lang="en-GB" sz="1100" b="0" dirty="0" err="1">
                <a:solidFill>
                  <a:srgbClr val="0C2D45"/>
                </a:solidFill>
                <a:latin typeface="Calibri" panose="020F0502020204030204" pitchFamily="34" charset="0"/>
                <a:ea typeface="Calibri" panose="020F0502020204030204" pitchFamily="34" charset="0"/>
                <a:cs typeface="Calibri" panose="020F0502020204030204" pitchFamily="34" charset="0"/>
              </a:rPr>
              <a:t>leurs</a:t>
            </a:r>
            <a:r>
              <a:rPr lang="en-GB" sz="1100" b="0" dirty="0">
                <a:solidFill>
                  <a:srgbClr val="0C2D45"/>
                </a:solidFill>
                <a:latin typeface="Calibri" panose="020F0502020204030204" pitchFamily="34" charset="0"/>
                <a:ea typeface="Calibri" panose="020F0502020204030204" pitchFamily="34" charset="0"/>
                <a:cs typeface="Calibri" panose="020F0502020204030204" pitchFamily="34" charset="0"/>
              </a:rPr>
              <a:t> </a:t>
            </a:r>
            <a:r>
              <a:rPr lang="en-GB" sz="1100" b="0" dirty="0" err="1">
                <a:solidFill>
                  <a:srgbClr val="0C2D45"/>
                </a:solidFill>
                <a:latin typeface="Calibri" panose="020F0502020204030204" pitchFamily="34" charset="0"/>
                <a:ea typeface="Calibri" panose="020F0502020204030204" pitchFamily="34" charset="0"/>
                <a:cs typeface="Calibri" panose="020F0502020204030204" pitchFamily="34" charset="0"/>
              </a:rPr>
              <a:t>propres</a:t>
            </a:r>
            <a:r>
              <a:rPr lang="en-GB" sz="1100" b="0" dirty="0">
                <a:solidFill>
                  <a:srgbClr val="0C2D45"/>
                </a:solidFill>
                <a:latin typeface="Calibri" panose="020F0502020204030204" pitchFamily="34" charset="0"/>
                <a:ea typeface="Calibri" panose="020F0502020204030204" pitchFamily="34" charset="0"/>
                <a:cs typeface="Calibri" panose="020F0502020204030204" pitchFamily="34" charset="0"/>
              </a:rPr>
              <a:t> mots, de </a:t>
            </a:r>
            <a:r>
              <a:rPr lang="en-GB" sz="1100" b="0" dirty="0" err="1">
                <a:solidFill>
                  <a:srgbClr val="0C2D45"/>
                </a:solidFill>
                <a:latin typeface="Calibri" panose="020F0502020204030204" pitchFamily="34" charset="0"/>
                <a:ea typeface="Calibri" panose="020F0502020204030204" pitchFamily="34" charset="0"/>
                <a:cs typeface="Calibri" panose="020F0502020204030204" pitchFamily="34" charset="0"/>
              </a:rPr>
              <a:t>brèves</a:t>
            </a:r>
            <a:r>
              <a:rPr lang="en-GB" sz="1100" b="0" dirty="0">
                <a:solidFill>
                  <a:srgbClr val="0C2D45"/>
                </a:solidFill>
                <a:latin typeface="Calibri" panose="020F0502020204030204" pitchFamily="34" charset="0"/>
                <a:ea typeface="Calibri" panose="020F0502020204030204" pitchFamily="34" charset="0"/>
                <a:cs typeface="Calibri" panose="020F0502020204030204" pitchFamily="34" charset="0"/>
              </a:rPr>
              <a:t> </a:t>
            </a:r>
            <a:r>
              <a:rPr lang="en-GB" sz="1100" b="0" dirty="0" err="1">
                <a:solidFill>
                  <a:srgbClr val="0C2D45"/>
                </a:solidFill>
                <a:latin typeface="Calibri" panose="020F0502020204030204" pitchFamily="34" charset="0"/>
                <a:ea typeface="Calibri" panose="020F0502020204030204" pitchFamily="34" charset="0"/>
                <a:cs typeface="Calibri" panose="020F0502020204030204" pitchFamily="34" charset="0"/>
              </a:rPr>
              <a:t>histoires</a:t>
            </a:r>
            <a:r>
              <a:rPr lang="en-GB" sz="1100" b="0" dirty="0">
                <a:solidFill>
                  <a:srgbClr val="0C2D45"/>
                </a:solidFill>
                <a:latin typeface="Calibri" panose="020F0502020204030204" pitchFamily="34" charset="0"/>
                <a:ea typeface="Calibri" panose="020F0502020204030204" pitchFamily="34" charset="0"/>
                <a:cs typeface="Calibri" panose="020F0502020204030204" pitchFamily="34" charset="0"/>
              </a:rPr>
              <a:t> </a:t>
            </a:r>
            <a:r>
              <a:rPr lang="en-GB" sz="1100" b="0" dirty="0" err="1">
                <a:solidFill>
                  <a:srgbClr val="0C2D45"/>
                </a:solidFill>
                <a:latin typeface="Calibri" panose="020F0502020204030204" pitchFamily="34" charset="0"/>
                <a:ea typeface="Calibri" panose="020F0502020204030204" pitchFamily="34" charset="0"/>
                <a:cs typeface="Calibri" panose="020F0502020204030204" pitchFamily="34" charset="0"/>
              </a:rPr>
              <a:t>historiques</a:t>
            </a:r>
            <a:r>
              <a:rPr lang="en-GB" sz="1100" b="0" dirty="0">
                <a:solidFill>
                  <a:srgbClr val="0C2D45"/>
                </a:solidFill>
                <a:latin typeface="Calibri" panose="020F0502020204030204" pitchFamily="34" charset="0"/>
                <a:ea typeface="Calibri" panose="020F0502020204030204" pitchFamily="34" charset="0"/>
                <a:cs typeface="Calibri" panose="020F0502020204030204" pitchFamily="34" charset="0"/>
              </a:rPr>
              <a:t> sur le lieu. </a:t>
            </a:r>
            <a:r>
              <a:rPr lang="en-GB" sz="1100" b="0" dirty="0" err="1">
                <a:solidFill>
                  <a:srgbClr val="0C2D45"/>
                </a:solidFill>
                <a:latin typeface="Calibri" panose="020F0502020204030204" pitchFamily="34" charset="0"/>
                <a:ea typeface="Calibri" panose="020F0502020204030204" pitchFamily="34" charset="0"/>
                <a:cs typeface="Calibri" panose="020F0502020204030204" pitchFamily="34" charset="0"/>
              </a:rPr>
              <a:t>Cela</a:t>
            </a:r>
            <a:r>
              <a:rPr lang="en-GB" sz="1100" b="0" dirty="0">
                <a:solidFill>
                  <a:srgbClr val="0C2D45"/>
                </a:solidFill>
                <a:latin typeface="Calibri" panose="020F0502020204030204" pitchFamily="34" charset="0"/>
                <a:ea typeface="Calibri" panose="020F0502020204030204" pitchFamily="34" charset="0"/>
                <a:cs typeface="Calibri" panose="020F0502020204030204" pitchFamily="34" charset="0"/>
              </a:rPr>
              <a:t> </a:t>
            </a:r>
            <a:r>
              <a:rPr lang="en-GB" sz="1100" b="0" dirty="0" err="1">
                <a:solidFill>
                  <a:srgbClr val="0C2D45"/>
                </a:solidFill>
                <a:latin typeface="Calibri" panose="020F0502020204030204" pitchFamily="34" charset="0"/>
                <a:ea typeface="Calibri" panose="020F0502020204030204" pitchFamily="34" charset="0"/>
                <a:cs typeface="Calibri" panose="020F0502020204030204" pitchFamily="34" charset="0"/>
              </a:rPr>
              <a:t>favorise</a:t>
            </a:r>
            <a:r>
              <a:rPr lang="en-GB" sz="1100" b="0" dirty="0">
                <a:solidFill>
                  <a:srgbClr val="0C2D45"/>
                </a:solidFill>
                <a:latin typeface="Calibri" panose="020F0502020204030204" pitchFamily="34" charset="0"/>
                <a:ea typeface="Calibri" panose="020F0502020204030204" pitchFamily="34" charset="0"/>
                <a:cs typeface="Calibri" panose="020F0502020204030204" pitchFamily="34" charset="0"/>
              </a:rPr>
              <a:t> la pratique de </a:t>
            </a:r>
            <a:r>
              <a:rPr lang="en-GB" sz="1100" b="0" dirty="0" err="1">
                <a:solidFill>
                  <a:srgbClr val="0C2D45"/>
                </a:solidFill>
                <a:latin typeface="Calibri" panose="020F0502020204030204" pitchFamily="34" charset="0"/>
                <a:ea typeface="Calibri" panose="020F0502020204030204" pitchFamily="34" charset="0"/>
                <a:cs typeface="Calibri" panose="020F0502020204030204" pitchFamily="34" charset="0"/>
              </a:rPr>
              <a:t>l'écoute</a:t>
            </a:r>
            <a:r>
              <a:rPr lang="en-GB" sz="1100" b="0" dirty="0">
                <a:solidFill>
                  <a:srgbClr val="0C2D45"/>
                </a:solidFill>
                <a:latin typeface="Calibri" panose="020F0502020204030204" pitchFamily="34" charset="0"/>
                <a:ea typeface="Calibri" panose="020F0502020204030204" pitchFamily="34" charset="0"/>
                <a:cs typeface="Calibri" panose="020F0502020204030204" pitchFamily="34" charset="0"/>
              </a:rPr>
              <a:t>, de la </a:t>
            </a:r>
            <a:r>
              <a:rPr lang="en-GB" sz="1100" b="0" dirty="0" err="1">
                <a:solidFill>
                  <a:srgbClr val="0C2D45"/>
                </a:solidFill>
                <a:latin typeface="Calibri" panose="020F0502020204030204" pitchFamily="34" charset="0"/>
                <a:ea typeface="Calibri" panose="020F0502020204030204" pitchFamily="34" charset="0"/>
                <a:cs typeface="Calibri" panose="020F0502020204030204" pitchFamily="34" charset="0"/>
              </a:rPr>
              <a:t>compréhension</a:t>
            </a:r>
            <a:r>
              <a:rPr lang="en-GB" sz="1100" b="0" dirty="0">
                <a:solidFill>
                  <a:srgbClr val="0C2D45"/>
                </a:solidFill>
                <a:latin typeface="Calibri" panose="020F0502020204030204" pitchFamily="34" charset="0"/>
                <a:ea typeface="Calibri" panose="020F0502020204030204" pitchFamily="34" charset="0"/>
                <a:cs typeface="Calibri" panose="020F0502020204030204" pitchFamily="34" charset="0"/>
              </a:rPr>
              <a:t> et de </a:t>
            </a:r>
            <a:r>
              <a:rPr lang="en-GB" sz="1100" b="0" dirty="0" err="1">
                <a:solidFill>
                  <a:srgbClr val="0C2D45"/>
                </a:solidFill>
                <a:latin typeface="Calibri" panose="020F0502020204030204" pitchFamily="34" charset="0"/>
                <a:ea typeface="Calibri" panose="020F0502020204030204" pitchFamily="34" charset="0"/>
                <a:cs typeface="Calibri" panose="020F0502020204030204" pitchFamily="34" charset="0"/>
              </a:rPr>
              <a:t>l'expression</a:t>
            </a:r>
            <a:r>
              <a:rPr lang="en-GB" sz="1100" b="0" dirty="0">
                <a:solidFill>
                  <a:srgbClr val="0C2D45"/>
                </a:solidFill>
                <a:latin typeface="Calibri" panose="020F0502020204030204" pitchFamily="34" charset="0"/>
                <a:ea typeface="Calibri" panose="020F0502020204030204" pitchFamily="34" charset="0"/>
                <a:cs typeface="Calibri" panose="020F0502020204030204" pitchFamily="34" charset="0"/>
              </a:rPr>
              <a:t> </a:t>
            </a:r>
            <a:r>
              <a:rPr lang="en-GB" sz="1100" b="0" dirty="0" err="1">
                <a:solidFill>
                  <a:srgbClr val="0C2D45"/>
                </a:solidFill>
                <a:latin typeface="Calibri" panose="020F0502020204030204" pitchFamily="34" charset="0"/>
                <a:ea typeface="Calibri" panose="020F0502020204030204" pitchFamily="34" charset="0"/>
                <a:cs typeface="Calibri" panose="020F0502020204030204" pitchFamily="34" charset="0"/>
              </a:rPr>
              <a:t>orale</a:t>
            </a:r>
            <a:r>
              <a:rPr lang="en-GB" sz="1100" b="0" dirty="0">
                <a:solidFill>
                  <a:srgbClr val="0C2D45"/>
                </a:solidFill>
                <a:latin typeface="Calibri" panose="020F0502020204030204" pitchFamily="34" charset="0"/>
                <a:ea typeface="Calibri" panose="020F0502020204030204" pitchFamily="34" charset="0"/>
                <a:cs typeface="Calibri" panose="020F0502020204030204" pitchFamily="34" charset="0"/>
              </a:rPr>
              <a:t>.</a:t>
            </a:r>
            <a:endParaRPr lang="en-GB" sz="1100" b="0" dirty="0"/>
          </a:p>
          <a:p>
            <a:pPr lvl="0" algn="just">
              <a:lnSpc>
                <a:spcPts val="1140"/>
              </a:lnSpc>
              <a:buClr>
                <a:srgbClr val="F3745D"/>
              </a:buClr>
            </a:pPr>
            <a:endParaRPr lang="en-GB" sz="1100" b="0" dirty="0">
              <a:solidFill>
                <a:srgbClr val="123240"/>
              </a:solidFill>
            </a:endParaRPr>
          </a:p>
          <a:p>
            <a:pPr lvl="0" algn="just">
              <a:lnSpc>
                <a:spcPts val="1140"/>
              </a:lnSpc>
              <a:buClr>
                <a:srgbClr val="F3745D"/>
              </a:buClr>
            </a:pPr>
            <a:endParaRPr lang="en-GB" sz="1200" b="0" dirty="0">
              <a:solidFill>
                <a:srgbClr val="123240"/>
              </a:solidFill>
            </a:endParaRPr>
          </a:p>
        </p:txBody>
      </p:sp>
      <p:grpSp>
        <p:nvGrpSpPr>
          <p:cNvPr id="12" name="Group 11">
            <a:extLst>
              <a:ext uri="{FF2B5EF4-FFF2-40B4-BE49-F238E27FC236}">
                <a16:creationId xmlns:a16="http://schemas.microsoft.com/office/drawing/2014/main" id="{432D45FC-2495-8137-E458-3CBBFD75BCF2}"/>
              </a:ext>
            </a:extLst>
          </p:cNvPr>
          <p:cNvGrpSpPr/>
          <p:nvPr/>
        </p:nvGrpSpPr>
        <p:grpSpPr>
          <a:xfrm>
            <a:off x="0" y="797290"/>
            <a:ext cx="7048500" cy="375456"/>
            <a:chOff x="279400" y="7969291"/>
            <a:chExt cx="7048500" cy="375456"/>
          </a:xfrm>
        </p:grpSpPr>
        <p:cxnSp>
          <p:nvCxnSpPr>
            <p:cNvPr id="13" name="Straight Connector 12">
              <a:extLst>
                <a:ext uri="{FF2B5EF4-FFF2-40B4-BE49-F238E27FC236}">
                  <a16:creationId xmlns:a16="http://schemas.microsoft.com/office/drawing/2014/main" id="{2F5FC3D1-973D-01EF-930F-A5FC4F006068}"/>
                </a:ext>
              </a:extLst>
            </p:cNvPr>
            <p:cNvCxnSpPr>
              <a:cxnSpLocks/>
            </p:cNvCxnSpPr>
            <p:nvPr/>
          </p:nvCxnSpPr>
          <p:spPr>
            <a:xfrm>
              <a:off x="279400" y="8172742"/>
              <a:ext cx="7048500" cy="0"/>
            </a:xfrm>
            <a:prstGeom prst="line">
              <a:avLst/>
            </a:prstGeom>
            <a:ln w="9525">
              <a:solidFill>
                <a:srgbClr val="50B4D9"/>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6A88D451-667A-9278-B53D-C8A0EEB3E186}"/>
                </a:ext>
              </a:extLst>
            </p:cNvPr>
            <p:cNvSpPr/>
            <p:nvPr/>
          </p:nvSpPr>
          <p:spPr>
            <a:xfrm>
              <a:off x="477399" y="7969291"/>
              <a:ext cx="375456" cy="375456"/>
            </a:xfrm>
            <a:prstGeom prst="ellipse">
              <a:avLst/>
            </a:prstGeom>
            <a:solidFill>
              <a:srgbClr val="F374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3745D"/>
                </a:solidFill>
              </a:endParaRPr>
            </a:p>
          </p:txBody>
        </p:sp>
        <p:sp>
          <p:nvSpPr>
            <p:cNvPr id="15" name="Text Placeholder 17">
              <a:extLst>
                <a:ext uri="{FF2B5EF4-FFF2-40B4-BE49-F238E27FC236}">
                  <a16:creationId xmlns:a16="http://schemas.microsoft.com/office/drawing/2014/main" id="{EE811AD7-CE5A-CD74-8A85-9245147FAA7E}"/>
                </a:ext>
              </a:extLst>
            </p:cNvPr>
            <p:cNvSpPr txBox="1">
              <a:spLocks/>
            </p:cNvSpPr>
            <p:nvPr/>
          </p:nvSpPr>
          <p:spPr>
            <a:xfrm>
              <a:off x="447104" y="7990007"/>
              <a:ext cx="449368" cy="350990"/>
            </a:xfrm>
            <a:prstGeom prst="rect">
              <a:avLst/>
            </a:prstGeom>
            <a:noFill/>
          </p:spPr>
          <p:txBody>
            <a:bodyPr numCol="1" spcCol="288000" anchor="b">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262626"/>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lnSpc>
                  <a:spcPts val="1720"/>
                </a:lnSpc>
              </a:pPr>
              <a:r>
                <a:rPr lang="en-US" sz="2000" b="1" dirty="0">
                  <a:solidFill>
                    <a:schemeClr val="bg1"/>
                  </a:solidFill>
                </a:rPr>
                <a:t>02</a:t>
              </a:r>
              <a:endParaRPr lang="en-US" sz="2000" dirty="0">
                <a:solidFill>
                  <a:schemeClr val="bg1"/>
                </a:solidFill>
              </a:endParaRPr>
            </a:p>
          </p:txBody>
        </p:sp>
      </p:grpSp>
      <p:sp>
        <p:nvSpPr>
          <p:cNvPr id="16" name="Text Placeholder 3">
            <a:extLst>
              <a:ext uri="{FF2B5EF4-FFF2-40B4-BE49-F238E27FC236}">
                <a16:creationId xmlns:a16="http://schemas.microsoft.com/office/drawing/2014/main" id="{D5D532D7-9131-FB2C-D2B9-B652005D1427}"/>
              </a:ext>
            </a:extLst>
          </p:cNvPr>
          <p:cNvSpPr txBox="1">
            <a:spLocks/>
          </p:cNvSpPr>
          <p:nvPr/>
        </p:nvSpPr>
        <p:spPr>
          <a:xfrm>
            <a:off x="688121" y="770224"/>
            <a:ext cx="6703849" cy="319129"/>
          </a:xfrm>
          <a:prstGeom prst="rect">
            <a:avLst/>
          </a:prstGeom>
          <a:solidFill>
            <a:schemeClr val="bg1"/>
          </a:solidFill>
        </p:spPr>
        <p:txBody>
          <a:bodyPr vert="horz" lIns="91440" tIns="45720" rIns="91440" bIns="45720" rtlCol="0">
            <a:noAutofit/>
          </a:bodyPr>
          <a:lstStyle>
            <a:lvl1pPr marL="0" indent="0" algn="l" defTabSz="2072941" rtl="0" eaLnBrk="1" latinLnBrk="0" hangingPunct="1">
              <a:lnSpc>
                <a:spcPct val="100000"/>
              </a:lnSpc>
              <a:spcBef>
                <a:spcPts val="0"/>
              </a:spcBef>
              <a:buFont typeface="Arial" panose="020B0604020202020204" pitchFamily="34" charset="0"/>
              <a:buNone/>
              <a:defRPr sz="1800" b="1" i="0" kern="1200">
                <a:solidFill>
                  <a:srgbClr val="0C2D45"/>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360"/>
              </a:lnSpc>
            </a:pPr>
            <a:r>
              <a:rPr lang="en-US" sz="1700" dirty="0" err="1">
                <a:solidFill>
                  <a:srgbClr val="50B4D9"/>
                </a:solidFill>
              </a:rPr>
              <a:t>Visites</a:t>
            </a:r>
            <a:r>
              <a:rPr lang="en-US" sz="1700" dirty="0">
                <a:solidFill>
                  <a:srgbClr val="50B4D9"/>
                </a:solidFill>
              </a:rPr>
              <a:t> à pied de la </a:t>
            </a:r>
            <a:r>
              <a:rPr lang="en-US" sz="1700" dirty="0" err="1">
                <a:solidFill>
                  <a:srgbClr val="50B4D9"/>
                </a:solidFill>
              </a:rPr>
              <a:t>ville</a:t>
            </a:r>
            <a:r>
              <a:rPr lang="en-US" sz="1700" dirty="0">
                <a:solidFill>
                  <a:srgbClr val="50B4D9"/>
                </a:solidFill>
              </a:rPr>
              <a:t> (</a:t>
            </a:r>
            <a:r>
              <a:rPr lang="en-US" sz="1700" dirty="0" err="1">
                <a:solidFill>
                  <a:srgbClr val="50B4D9"/>
                </a:solidFill>
              </a:rPr>
              <a:t>également</a:t>
            </a:r>
            <a:r>
              <a:rPr lang="en-US" sz="1700" dirty="0">
                <a:solidFill>
                  <a:srgbClr val="50B4D9"/>
                </a:solidFill>
              </a:rPr>
              <a:t> </a:t>
            </a:r>
            <a:r>
              <a:rPr lang="en-US" sz="1700" dirty="0" err="1">
                <a:solidFill>
                  <a:srgbClr val="50B4D9"/>
                </a:solidFill>
              </a:rPr>
              <a:t>liées</a:t>
            </a:r>
            <a:r>
              <a:rPr lang="en-US" sz="1700" dirty="0">
                <a:solidFill>
                  <a:srgbClr val="50B4D9"/>
                </a:solidFill>
              </a:rPr>
              <a:t> à </a:t>
            </a:r>
            <a:r>
              <a:rPr lang="en-US" sz="1700" dirty="0" err="1">
                <a:solidFill>
                  <a:srgbClr val="50B4D9"/>
                </a:solidFill>
              </a:rPr>
              <a:t>l'apprentissage</a:t>
            </a:r>
            <a:r>
              <a:rPr lang="en-US" sz="1700" dirty="0">
                <a:solidFill>
                  <a:srgbClr val="50B4D9"/>
                </a:solidFill>
              </a:rPr>
              <a:t> de la langue)</a:t>
            </a:r>
          </a:p>
        </p:txBody>
      </p:sp>
      <p:sp>
        <p:nvSpPr>
          <p:cNvPr id="8" name="Text Placeholder 3">
            <a:extLst>
              <a:ext uri="{FF2B5EF4-FFF2-40B4-BE49-F238E27FC236}">
                <a16:creationId xmlns:a16="http://schemas.microsoft.com/office/drawing/2014/main" id="{95D31109-0A7A-068A-C081-B81BCAA0270B}"/>
              </a:ext>
            </a:extLst>
          </p:cNvPr>
          <p:cNvSpPr txBox="1">
            <a:spLocks/>
          </p:cNvSpPr>
          <p:nvPr/>
        </p:nvSpPr>
        <p:spPr>
          <a:xfrm>
            <a:off x="337596" y="6512200"/>
            <a:ext cx="3809102" cy="2315948"/>
          </a:xfrm>
          <a:prstGeom prst="rect">
            <a:avLst/>
          </a:prstGeom>
        </p:spPr>
        <p:txBody>
          <a:bodyPr vert="horz" lIns="91440" tIns="45720" rIns="91440" bIns="45720" numCol="1" spcCol="144000" rtlCol="0">
            <a:noAutofit/>
          </a:bodyPr>
          <a:lstStyle>
            <a:lvl1pPr marL="0" indent="0" algn="l" defTabSz="2072941" rtl="0" eaLnBrk="1" latinLnBrk="0" hangingPunct="1">
              <a:lnSpc>
                <a:spcPct val="100000"/>
              </a:lnSpc>
              <a:spcBef>
                <a:spcPts val="0"/>
              </a:spcBef>
              <a:buFont typeface="Arial" panose="020B0604020202020204" pitchFamily="34" charset="0"/>
              <a:buNone/>
              <a:defRPr sz="1800" b="1" i="0" kern="1200">
                <a:solidFill>
                  <a:srgbClr val="0C2D45"/>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just">
              <a:lnSpc>
                <a:spcPts val="1140"/>
              </a:lnSpc>
              <a:buClr>
                <a:srgbClr val="F3745D"/>
              </a:buClr>
            </a:pPr>
            <a:r>
              <a:rPr lang="en-GB" sz="1150" b="0" dirty="0">
                <a:solidFill>
                  <a:srgbClr val="123240"/>
                </a:solidFill>
              </a:rPr>
              <a:t>Les </a:t>
            </a:r>
            <a:r>
              <a:rPr lang="en-GB" sz="1150" b="0" dirty="0" err="1">
                <a:solidFill>
                  <a:srgbClr val="123240"/>
                </a:solidFill>
              </a:rPr>
              <a:t>expéditions</a:t>
            </a:r>
            <a:r>
              <a:rPr lang="en-GB" sz="1150" b="0" dirty="0">
                <a:solidFill>
                  <a:srgbClr val="123240"/>
                </a:solidFill>
              </a:rPr>
              <a:t> sur les sites </a:t>
            </a:r>
            <a:r>
              <a:rPr lang="en-GB" sz="1150" b="0" dirty="0" err="1">
                <a:solidFill>
                  <a:srgbClr val="123240"/>
                </a:solidFill>
              </a:rPr>
              <a:t>archéologiques</a:t>
            </a:r>
            <a:r>
              <a:rPr lang="en-GB" sz="1150" b="0" dirty="0">
                <a:solidFill>
                  <a:srgbClr val="123240"/>
                </a:solidFill>
              </a:rPr>
              <a:t> </a:t>
            </a:r>
            <a:r>
              <a:rPr lang="en-GB" sz="1150" b="0" dirty="0" err="1">
                <a:solidFill>
                  <a:srgbClr val="123240"/>
                </a:solidFill>
              </a:rPr>
              <a:t>offrent</a:t>
            </a:r>
            <a:r>
              <a:rPr lang="en-GB" sz="1150" b="0" dirty="0">
                <a:solidFill>
                  <a:srgbClr val="123240"/>
                </a:solidFill>
              </a:rPr>
              <a:t> aux migrants et aux </a:t>
            </a:r>
            <a:r>
              <a:rPr lang="en-GB" sz="1150" b="0" dirty="0" err="1">
                <a:solidFill>
                  <a:srgbClr val="123240"/>
                </a:solidFill>
              </a:rPr>
              <a:t>réfugiés</a:t>
            </a:r>
            <a:r>
              <a:rPr lang="en-GB" sz="1150" b="0" dirty="0">
                <a:solidFill>
                  <a:srgbClr val="123240"/>
                </a:solidFill>
              </a:rPr>
              <a:t> </a:t>
            </a:r>
            <a:r>
              <a:rPr lang="en-GB" sz="1150" b="0" dirty="0" err="1">
                <a:solidFill>
                  <a:srgbClr val="123240"/>
                </a:solidFill>
              </a:rPr>
              <a:t>une</a:t>
            </a:r>
            <a:r>
              <a:rPr lang="en-GB" sz="1150" b="0" dirty="0">
                <a:solidFill>
                  <a:srgbClr val="123240"/>
                </a:solidFill>
              </a:rPr>
              <a:t> occasion unique </a:t>
            </a:r>
            <a:r>
              <a:rPr lang="en-GB" sz="1150" b="0" dirty="0" err="1">
                <a:solidFill>
                  <a:srgbClr val="123240"/>
                </a:solidFill>
              </a:rPr>
              <a:t>d'entrer</a:t>
            </a:r>
            <a:r>
              <a:rPr lang="en-GB" sz="1150" b="0" dirty="0">
                <a:solidFill>
                  <a:srgbClr val="123240"/>
                </a:solidFill>
              </a:rPr>
              <a:t> </a:t>
            </a:r>
            <a:r>
              <a:rPr lang="en-GB" sz="1150" b="0" dirty="0" err="1">
                <a:solidFill>
                  <a:srgbClr val="123240"/>
                </a:solidFill>
              </a:rPr>
              <a:t>en</a:t>
            </a:r>
            <a:r>
              <a:rPr lang="en-GB" sz="1150" b="0" dirty="0">
                <a:solidFill>
                  <a:srgbClr val="123240"/>
                </a:solidFill>
              </a:rPr>
              <a:t> contact avec </a:t>
            </a:r>
            <a:r>
              <a:rPr lang="en-GB" sz="1150" b="0" dirty="0" err="1">
                <a:solidFill>
                  <a:srgbClr val="123240"/>
                </a:solidFill>
              </a:rPr>
              <a:t>l'histoire</a:t>
            </a:r>
            <a:r>
              <a:rPr lang="en-GB" sz="1150" b="0" dirty="0">
                <a:solidFill>
                  <a:srgbClr val="123240"/>
                </a:solidFill>
              </a:rPr>
              <a:t> de </a:t>
            </a:r>
            <a:r>
              <a:rPr lang="en-GB" sz="1150" b="0" dirty="0" err="1">
                <a:solidFill>
                  <a:srgbClr val="123240"/>
                </a:solidFill>
              </a:rPr>
              <a:t>leur</a:t>
            </a:r>
            <a:r>
              <a:rPr lang="en-GB" sz="1150" b="0" dirty="0">
                <a:solidFill>
                  <a:srgbClr val="123240"/>
                </a:solidFill>
              </a:rPr>
              <a:t> </a:t>
            </a:r>
            <a:r>
              <a:rPr lang="en-GB" sz="1150" b="0" dirty="0" err="1">
                <a:solidFill>
                  <a:srgbClr val="123240"/>
                </a:solidFill>
              </a:rPr>
              <a:t>nouvel</a:t>
            </a:r>
            <a:r>
              <a:rPr lang="en-GB" sz="1150" b="0" dirty="0">
                <a:solidFill>
                  <a:srgbClr val="123240"/>
                </a:solidFill>
              </a:rPr>
              <a:t> </a:t>
            </a:r>
            <a:r>
              <a:rPr lang="en-GB" sz="1150" b="0" dirty="0" err="1">
                <a:solidFill>
                  <a:srgbClr val="123240"/>
                </a:solidFill>
              </a:rPr>
              <a:t>environnement</a:t>
            </a:r>
            <a:r>
              <a:rPr lang="en-GB" sz="1150" b="0" dirty="0">
                <a:solidFill>
                  <a:srgbClr val="123240"/>
                </a:solidFill>
              </a:rPr>
              <a:t> tout </a:t>
            </a:r>
            <a:r>
              <a:rPr lang="en-GB" sz="1150" b="0" dirty="0" err="1">
                <a:solidFill>
                  <a:srgbClr val="123240"/>
                </a:solidFill>
              </a:rPr>
              <a:t>en</a:t>
            </a:r>
            <a:r>
              <a:rPr lang="en-GB" sz="1150" b="0" dirty="0">
                <a:solidFill>
                  <a:srgbClr val="123240"/>
                </a:solidFill>
              </a:rPr>
              <a:t> </a:t>
            </a:r>
            <a:r>
              <a:rPr lang="en-GB" sz="1150" b="0" dirty="0" err="1">
                <a:solidFill>
                  <a:srgbClr val="123240"/>
                </a:solidFill>
              </a:rPr>
              <a:t>améliorant</a:t>
            </a:r>
            <a:r>
              <a:rPr lang="en-GB" sz="1150" b="0" dirty="0">
                <a:solidFill>
                  <a:srgbClr val="123240"/>
                </a:solidFill>
              </a:rPr>
              <a:t> </a:t>
            </a:r>
            <a:r>
              <a:rPr lang="en-GB" sz="1150" b="0" dirty="0" err="1">
                <a:solidFill>
                  <a:srgbClr val="123240"/>
                </a:solidFill>
              </a:rPr>
              <a:t>leurs</a:t>
            </a:r>
            <a:r>
              <a:rPr lang="en-GB" sz="1150" b="0" dirty="0">
                <a:solidFill>
                  <a:srgbClr val="123240"/>
                </a:solidFill>
              </a:rPr>
              <a:t> </a:t>
            </a:r>
            <a:r>
              <a:rPr lang="en-GB" sz="1150" b="0" dirty="0" err="1">
                <a:solidFill>
                  <a:srgbClr val="123240"/>
                </a:solidFill>
              </a:rPr>
              <a:t>connaissances</a:t>
            </a:r>
            <a:r>
              <a:rPr lang="en-GB" sz="1150" b="0" dirty="0">
                <a:solidFill>
                  <a:srgbClr val="123240"/>
                </a:solidFill>
              </a:rPr>
              <a:t> </a:t>
            </a:r>
            <a:r>
              <a:rPr lang="en-GB" sz="1150" b="0" dirty="0" err="1">
                <a:solidFill>
                  <a:srgbClr val="123240"/>
                </a:solidFill>
              </a:rPr>
              <a:t>linguistiques</a:t>
            </a:r>
            <a:r>
              <a:rPr lang="en-GB" sz="1150" b="0" dirty="0">
                <a:solidFill>
                  <a:srgbClr val="123240"/>
                </a:solidFill>
              </a:rPr>
              <a:t> et </a:t>
            </a:r>
            <a:r>
              <a:rPr lang="en-GB" sz="1150" b="0" dirty="0" err="1">
                <a:solidFill>
                  <a:srgbClr val="123240"/>
                </a:solidFill>
              </a:rPr>
              <a:t>culturelles</a:t>
            </a:r>
            <a:r>
              <a:rPr lang="en-GB" sz="1150" b="0" dirty="0">
                <a:solidFill>
                  <a:srgbClr val="123240"/>
                </a:solidFill>
              </a:rPr>
              <a:t>. </a:t>
            </a:r>
          </a:p>
          <a:p>
            <a:pPr marL="0" marR="0" lvl="0" indent="0" defTabSz="325892" rtl="0" eaLnBrk="1" fontAlgn="auto" latinLnBrk="0" hangingPunct="1">
              <a:lnSpc>
                <a:spcPts val="1140"/>
              </a:lnSpc>
              <a:spcBef>
                <a:spcPts val="0"/>
              </a:spcBef>
              <a:spcAft>
                <a:spcPts val="0"/>
              </a:spcAft>
              <a:buClr>
                <a:srgbClr val="F3745D"/>
              </a:buClr>
              <a:buSzTx/>
              <a:buFontTx/>
              <a:buNone/>
              <a:tabLst/>
              <a:defRPr/>
            </a:pPr>
            <a:endParaRPr kumimoji="0" lang="en-GB" sz="1150" b="0" i="0" u="none" strike="noStrike" kern="1200" cap="none" spc="0" normalizeH="0" baseline="0" noProof="0" dirty="0">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171450" marR="0" lvl="0" indent="-171450" defTabSz="325892" rtl="0" eaLnBrk="1" fontAlgn="auto" latinLnBrk="0" hangingPunct="1">
              <a:lnSpc>
                <a:spcPts val="1140"/>
              </a:lnSpc>
              <a:spcBef>
                <a:spcPts val="0"/>
              </a:spcBef>
              <a:spcAft>
                <a:spcPts val="0"/>
              </a:spcAft>
              <a:buClr>
                <a:srgbClr val="F3745D"/>
              </a:buClr>
              <a:buSzTx/>
              <a:buFont typeface="Arial" panose="020B0604020202020204" pitchFamily="34" charset="0"/>
              <a:buChar char="•"/>
              <a:tabLst/>
              <a:defRPr/>
            </a:pPr>
            <a:r>
              <a:rPr kumimoji="0" lang="en-GB" sz="1150" b="0" i="0" u="none" strike="noStrike" kern="1200" cap="none" spc="0" normalizeH="0" baseline="0" noProof="0" dirty="0">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La </a:t>
            </a:r>
            <a:r>
              <a:rPr kumimoji="0" lang="en-GB" sz="1150" b="0" i="0" u="none" strike="noStrike" kern="1200" cap="none" spc="0" normalizeH="0" baseline="0" noProof="0" dirty="0" err="1">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visite</a:t>
            </a:r>
            <a:r>
              <a:rPr kumimoji="0" lang="en-GB" sz="1150" b="0" i="0" u="none" strike="noStrike" kern="1200" cap="none" spc="0" normalizeH="0" baseline="0" noProof="0" dirty="0">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 de </a:t>
            </a:r>
            <a:r>
              <a:rPr kumimoji="0" lang="en-GB" sz="1150" b="0" i="0" u="none" strike="noStrike" kern="1200" cap="none" spc="0" normalizeH="0" baseline="0" noProof="0" dirty="0" err="1">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ruines</a:t>
            </a:r>
            <a:r>
              <a:rPr kumimoji="0" lang="en-GB" sz="1150" b="0" i="0" u="none" strike="noStrike" kern="1200" cap="none" spc="0" normalizeH="0" baseline="0" noProof="0" dirty="0">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GB" sz="1150" b="0" i="0" u="none" strike="noStrike" kern="1200" cap="none" spc="0" normalizeH="0" baseline="0" noProof="0" dirty="0" err="1">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anciennes</a:t>
            </a:r>
            <a:r>
              <a:rPr kumimoji="0" lang="en-GB" sz="1150" b="0" i="0" u="none" strike="noStrike" kern="1200" cap="none" spc="0" normalizeH="0" baseline="0" noProof="0" dirty="0">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 de sites </a:t>
            </a:r>
            <a:r>
              <a:rPr kumimoji="0" lang="en-GB" sz="1150" b="0" i="0" u="none" strike="noStrike" kern="1200" cap="none" spc="0" normalizeH="0" baseline="0" noProof="0" dirty="0" err="1">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historiques</a:t>
            </a:r>
            <a:r>
              <a:rPr kumimoji="0" lang="en-GB" sz="1150" b="0" i="0" u="none" strike="noStrike" kern="1200" cap="none" spc="0" normalizeH="0" baseline="0" noProof="0" dirty="0">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 et de </a:t>
            </a:r>
            <a:r>
              <a:rPr kumimoji="0" lang="en-GB" sz="1150" b="0" i="0" u="none" strike="noStrike" kern="1200" cap="none" spc="0" normalizeH="0" baseline="0" noProof="0" dirty="0" err="1">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musées</a:t>
            </a:r>
            <a:r>
              <a:rPr kumimoji="0" lang="en-GB" sz="1150" b="0" i="0" u="none" strike="noStrike" kern="1200" cap="none" spc="0" normalizeH="0" baseline="0" noProof="0" dirty="0">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GB" sz="1150" b="0" i="0" u="none" strike="noStrike" kern="1200" cap="none" spc="0" normalizeH="0" baseline="0" noProof="0" dirty="0" err="1">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archéologiques</a:t>
            </a:r>
            <a:r>
              <a:rPr kumimoji="0" lang="en-GB" sz="1150" b="0" i="0" u="none" strike="noStrike" kern="1200" cap="none" spc="0" normalizeH="0" baseline="0" noProof="0" dirty="0">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 aide les participants à </a:t>
            </a:r>
            <a:r>
              <a:rPr kumimoji="0" lang="en-GB" sz="1150" b="0" i="0" u="none" strike="noStrike" kern="1200" cap="none" spc="0" normalizeH="0" baseline="0" noProof="0" dirty="0" err="1">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comprendre</a:t>
            </a:r>
            <a:r>
              <a:rPr kumimoji="0" lang="en-GB" sz="1150" b="0" i="0" u="none" strike="noStrike" kern="1200" cap="none" spc="0" normalizeH="0" baseline="0" noProof="0" dirty="0">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GB" sz="1150" b="0" i="0" u="none" strike="noStrike" kern="1200" cap="none" spc="0" normalizeH="0" baseline="0" noProof="0" dirty="0" err="1">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l'héritage</a:t>
            </a:r>
            <a:r>
              <a:rPr kumimoji="0" lang="en-GB" sz="1150" b="0" i="0" u="none" strike="noStrike" kern="1200" cap="none" spc="0" normalizeH="0" baseline="0" noProof="0" dirty="0">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GB" sz="1150" b="0" i="0" u="none" strike="noStrike" kern="1200" cap="none" spc="0" normalizeH="0" baseline="0" noProof="0" dirty="0" err="1">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profondément</a:t>
            </a:r>
            <a:r>
              <a:rPr kumimoji="0" lang="en-GB" sz="1150" b="0" i="0" u="none" strike="noStrike" kern="1200" cap="none" spc="0" normalizeH="0" baseline="0" noProof="0" dirty="0">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GB" sz="1150" b="0" i="0" u="none" strike="noStrike" kern="1200" cap="none" spc="0" normalizeH="0" baseline="0" noProof="0" dirty="0" err="1">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enraciné</a:t>
            </a:r>
            <a:r>
              <a:rPr kumimoji="0" lang="en-GB" sz="1150" b="0" i="0" u="none" strike="noStrike" kern="1200" cap="none" spc="0" normalizeH="0" baseline="0" noProof="0" dirty="0">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 de la </a:t>
            </a:r>
            <a:r>
              <a:rPr kumimoji="0" lang="en-GB" sz="1150" b="0" i="0" u="none" strike="noStrike" kern="1200" cap="none" spc="0" normalizeH="0" baseline="0" noProof="0" dirty="0" err="1">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région</a:t>
            </a:r>
            <a:r>
              <a:rPr kumimoji="0" lang="en-GB" sz="1150" b="0" i="0" u="none" strike="noStrike" kern="1200" cap="none" spc="0" normalizeH="0" baseline="0" noProof="0" dirty="0">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171450" marR="0" lvl="0" indent="-171450" defTabSz="325892" rtl="0" eaLnBrk="1" fontAlgn="auto" latinLnBrk="0" hangingPunct="1">
              <a:lnSpc>
                <a:spcPts val="1140"/>
              </a:lnSpc>
              <a:spcBef>
                <a:spcPts val="0"/>
              </a:spcBef>
              <a:spcAft>
                <a:spcPts val="0"/>
              </a:spcAft>
              <a:buClr>
                <a:srgbClr val="F3745D"/>
              </a:buClr>
              <a:buSzTx/>
              <a:buFont typeface="Arial" panose="020B0604020202020204" pitchFamily="34" charset="0"/>
              <a:buChar char="•"/>
              <a:tabLst/>
              <a:defRPr/>
            </a:pPr>
            <a:endParaRPr kumimoji="0" lang="en-GB" sz="1150" b="0" i="0" u="none" strike="noStrike" kern="1200" cap="none" spc="0" normalizeH="0" baseline="0" noProof="0" dirty="0">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171450" marR="0" lvl="0" indent="-171450" defTabSz="325892" rtl="0" eaLnBrk="1" fontAlgn="auto" latinLnBrk="0" hangingPunct="1">
              <a:lnSpc>
                <a:spcPts val="1140"/>
              </a:lnSpc>
              <a:spcBef>
                <a:spcPts val="0"/>
              </a:spcBef>
              <a:spcAft>
                <a:spcPts val="0"/>
              </a:spcAft>
              <a:buClr>
                <a:srgbClr val="F3745D"/>
              </a:buClr>
              <a:buSzTx/>
              <a:buFont typeface="Arial" panose="020B0604020202020204" pitchFamily="34" charset="0"/>
              <a:buChar char="•"/>
              <a:tabLst/>
              <a:defRPr/>
            </a:pPr>
            <a:r>
              <a:rPr kumimoji="0" lang="en-GB" sz="1150" b="0" i="0" u="none" strike="noStrike" kern="1200" cap="none" spc="0" normalizeH="0" baseline="0" noProof="0" dirty="0" err="1">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Ces</a:t>
            </a:r>
            <a:r>
              <a:rPr kumimoji="0" lang="en-GB" sz="1150" b="0" i="0" u="none" strike="noStrike" kern="1200" cap="none" spc="0" normalizeH="0" baseline="0" noProof="0" dirty="0">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 sorties </a:t>
            </a:r>
            <a:r>
              <a:rPr kumimoji="0" lang="en-GB" sz="1150" b="0" i="0" u="none" strike="noStrike" kern="1200" cap="none" spc="0" normalizeH="0" baseline="0" noProof="0" dirty="0" err="1">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servent</a:t>
            </a:r>
            <a:r>
              <a:rPr kumimoji="0" lang="en-GB" sz="1150" b="0" i="0" u="none" strike="noStrike" kern="1200" cap="none" spc="0" normalizeH="0" baseline="0" noProof="0" dirty="0">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GB" sz="1150" b="0" i="0" u="none" strike="noStrike" kern="1200" cap="none" spc="0" normalizeH="0" baseline="0" noProof="0" dirty="0" err="1">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d'expériences</a:t>
            </a:r>
            <a:r>
              <a:rPr kumimoji="0" lang="en-GB" sz="1150" b="0" i="0" u="none" strike="noStrike" kern="1200" cap="none" spc="0" normalizeH="0" baseline="0" noProof="0" dirty="0">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GB" sz="1150" b="0" i="0" u="none" strike="noStrike" kern="1200" cap="none" spc="0" normalizeH="0" baseline="0" noProof="0" dirty="0" err="1">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d'apprentissage</a:t>
            </a:r>
            <a:r>
              <a:rPr kumimoji="0" lang="en-GB" sz="1150" b="0" i="0" u="none" strike="noStrike" kern="1200" cap="none" spc="0" normalizeH="0" baseline="0" noProof="0" dirty="0">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GB" sz="1150" b="0" i="0" u="none" strike="noStrike" kern="1200" cap="none" spc="0" normalizeH="0" baseline="0" noProof="0" dirty="0" err="1">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immersives</a:t>
            </a:r>
            <a:r>
              <a:rPr kumimoji="0" lang="en-GB" sz="1150" b="0" i="0" u="none" strike="noStrike" kern="1200" cap="none" spc="0" normalizeH="0" baseline="0" noProof="0" dirty="0">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GB" sz="1150" b="0" i="0" u="none" strike="noStrike" kern="1200" cap="none" spc="0" normalizeH="0" baseline="0" noProof="0" dirty="0" err="1">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où</a:t>
            </a:r>
            <a:r>
              <a:rPr kumimoji="0" lang="en-GB" sz="1150" b="0" i="0" u="none" strike="noStrike" kern="1200" cap="none" spc="0" normalizeH="0" baseline="0" noProof="0" dirty="0">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 les participants </a:t>
            </a:r>
            <a:r>
              <a:rPr kumimoji="0" lang="en-GB" sz="1150" b="0" i="0" u="none" strike="noStrike" kern="1200" cap="none" spc="0" normalizeH="0" baseline="0" noProof="0" dirty="0" err="1">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peuvent</a:t>
            </a:r>
            <a:r>
              <a:rPr kumimoji="0" lang="en-GB" sz="1150" b="0" i="0" u="none" strike="noStrike" kern="1200" cap="none" spc="0" normalizeH="0" baseline="0" noProof="0" dirty="0">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GB" sz="1150" b="0" i="0" u="none" strike="noStrike" kern="1200" cap="none" spc="0" normalizeH="0" baseline="0" noProof="0" dirty="0" err="1">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acquérir</a:t>
            </a:r>
            <a:r>
              <a:rPr kumimoji="0" lang="en-GB" sz="1150" b="0" i="0" u="none" strike="noStrike" kern="1200" cap="none" spc="0" normalizeH="0" baseline="0" noProof="0" dirty="0">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 un </a:t>
            </a:r>
            <a:r>
              <a:rPr kumimoji="0" lang="en-GB" sz="1150" b="0" i="0" u="none" strike="noStrike" kern="1200" cap="none" spc="0" normalizeH="0" baseline="0" noProof="0" dirty="0" err="1">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vocabulaire</a:t>
            </a:r>
            <a:r>
              <a:rPr kumimoji="0" lang="en-GB" sz="1150" b="0" i="0" u="none" strike="noStrike" kern="1200" cap="none" spc="0" normalizeH="0" baseline="0" noProof="0" dirty="0">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GB" sz="1150" b="0" i="0" u="none" strike="noStrike" kern="1200" cap="none" spc="0" normalizeH="0" baseline="0" noProof="0" dirty="0" err="1">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spécialisé</a:t>
            </a:r>
            <a:r>
              <a:rPr kumimoji="0" lang="en-GB" sz="1150" b="0" i="0" u="none" strike="noStrike" kern="1200" cap="none" spc="0" normalizeH="0" baseline="0" noProof="0" dirty="0">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GB" sz="1150" b="0" i="0" u="none" strike="noStrike" kern="1200" cap="none" spc="0" normalizeH="0" baseline="0" noProof="0" dirty="0" err="1">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lié</a:t>
            </a:r>
            <a:r>
              <a:rPr kumimoji="0" lang="en-GB" sz="1150" b="0" i="0" u="none" strike="noStrike" kern="1200" cap="none" spc="0" normalizeH="0" baseline="0" noProof="0" dirty="0">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 à </a:t>
            </a:r>
            <a:r>
              <a:rPr kumimoji="0" lang="en-GB" sz="1150" b="0" i="0" u="none" strike="noStrike" kern="1200" cap="none" spc="0" normalizeH="0" baseline="0" noProof="0" dirty="0" err="1">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l'histoire</a:t>
            </a:r>
            <a:r>
              <a:rPr kumimoji="0" lang="en-GB" sz="1150" b="0" i="0" u="none" strike="noStrike" kern="1200" cap="none" spc="0" normalizeH="0" baseline="0" noProof="0" dirty="0">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 à </a:t>
            </a:r>
            <a:r>
              <a:rPr kumimoji="0" lang="en-GB" sz="1150" b="0" i="0" u="none" strike="noStrike" kern="1200" cap="none" spc="0" normalizeH="0" baseline="0" noProof="0" dirty="0" err="1">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l'archéologie</a:t>
            </a:r>
            <a:r>
              <a:rPr kumimoji="0" lang="en-GB" sz="1150" b="0" i="0" u="none" strike="noStrike" kern="1200" cap="none" spc="0" normalizeH="0" baseline="0" noProof="0" dirty="0">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 et à la culture locale. </a:t>
            </a:r>
          </a:p>
          <a:p>
            <a:pPr marL="171450" marR="0" lvl="0" indent="-171450" defTabSz="325892" rtl="0" eaLnBrk="1" fontAlgn="auto" latinLnBrk="0" hangingPunct="1">
              <a:lnSpc>
                <a:spcPts val="1140"/>
              </a:lnSpc>
              <a:spcBef>
                <a:spcPts val="0"/>
              </a:spcBef>
              <a:spcAft>
                <a:spcPts val="0"/>
              </a:spcAft>
              <a:buClr>
                <a:srgbClr val="F3745D"/>
              </a:buClr>
              <a:buSzTx/>
              <a:buFont typeface="Arial" panose="020B0604020202020204" pitchFamily="34" charset="0"/>
              <a:buChar char="•"/>
              <a:tabLst/>
              <a:defRPr/>
            </a:pPr>
            <a:endParaRPr kumimoji="0" lang="en-GB" sz="1150" b="0" i="0" u="none" strike="noStrike" kern="1200" cap="none" spc="0" normalizeH="0" baseline="0" noProof="0" dirty="0">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171450" marR="0" lvl="0" indent="-171450" defTabSz="325892" rtl="0" eaLnBrk="1" fontAlgn="auto" latinLnBrk="0" hangingPunct="1">
              <a:lnSpc>
                <a:spcPts val="1140"/>
              </a:lnSpc>
              <a:spcBef>
                <a:spcPts val="0"/>
              </a:spcBef>
              <a:spcAft>
                <a:spcPts val="0"/>
              </a:spcAft>
              <a:buClr>
                <a:srgbClr val="F3745D"/>
              </a:buClr>
              <a:buSzTx/>
              <a:buFont typeface="Arial" panose="020B0604020202020204" pitchFamily="34" charset="0"/>
              <a:buChar char="•"/>
              <a:tabLst/>
              <a:defRPr/>
            </a:pPr>
            <a:r>
              <a:rPr kumimoji="0" lang="en-GB" sz="1150" b="0" i="0" u="none" strike="noStrike" kern="1200" cap="none" spc="0" normalizeH="0" baseline="0" noProof="0" dirty="0">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Grâce à des </a:t>
            </a:r>
            <a:r>
              <a:rPr kumimoji="0" lang="en-GB" sz="1150" b="0" i="0" u="none" strike="noStrike" kern="1200" cap="none" spc="0" normalizeH="0" baseline="0" noProof="0" dirty="0" err="1">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visites</a:t>
            </a:r>
            <a:r>
              <a:rPr kumimoji="0" lang="en-GB" sz="1150" b="0" i="0" u="none" strike="noStrike" kern="1200" cap="none" spc="0" normalizeH="0" baseline="0" noProof="0" dirty="0">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GB" sz="1150" b="0" i="0" u="none" strike="noStrike" kern="1200" cap="none" spc="0" normalizeH="0" baseline="0" noProof="0" dirty="0" err="1">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guidées</a:t>
            </a:r>
            <a:r>
              <a:rPr kumimoji="0" lang="en-GB" sz="1150" b="0" i="0" u="none" strike="noStrike" kern="1200" cap="none" spc="0" normalizeH="0" baseline="0" noProof="0" dirty="0">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GB" sz="1150" b="0" i="0" u="none" strike="noStrike" kern="1200" cap="none" spc="0" normalizeH="0" baseline="0" noProof="0" dirty="0" err="1">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ils</a:t>
            </a:r>
            <a:r>
              <a:rPr kumimoji="0" lang="en-GB" sz="1150" b="0" i="0" u="none" strike="noStrike" kern="1200" cap="none" spc="0" normalizeH="0" baseline="0" noProof="0" dirty="0">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GB" sz="1150" b="0" i="0" u="none" strike="noStrike" kern="1200" cap="none" spc="0" normalizeH="0" baseline="0" noProof="0" dirty="0" err="1">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engagent</a:t>
            </a:r>
            <a:r>
              <a:rPr kumimoji="0" lang="en-GB" sz="1150" b="0" i="0" u="none" strike="noStrike" kern="1200" cap="none" spc="0" normalizeH="0" baseline="0" noProof="0" dirty="0">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 des conversations sur les civilisations </a:t>
            </a:r>
            <a:r>
              <a:rPr kumimoji="0" lang="en-GB" sz="1150" b="0" i="0" u="none" strike="noStrike" kern="1200" cap="none" spc="0" normalizeH="0" baseline="0" noProof="0" dirty="0" err="1">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passées</a:t>
            </a:r>
            <a:r>
              <a:rPr kumimoji="0" lang="en-GB" sz="1150" b="0" i="0" u="none" strike="noStrike" kern="1200" cap="none" spc="0" normalizeH="0" baseline="0" noProof="0" dirty="0">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 les techniques </a:t>
            </a:r>
            <a:r>
              <a:rPr kumimoji="0" lang="en-GB" sz="1150" b="0" i="0" u="none" strike="noStrike" kern="1200" cap="none" spc="0" normalizeH="0" baseline="0" noProof="0" dirty="0" err="1">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architecturales</a:t>
            </a:r>
            <a:r>
              <a:rPr kumimoji="0" lang="en-GB" sz="1150" b="0" i="0" u="none" strike="noStrike" kern="1200" cap="none" spc="0" normalizeH="0" baseline="0" noProof="0" dirty="0">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 et les </a:t>
            </a:r>
            <a:r>
              <a:rPr kumimoji="0" lang="en-GB" sz="1150" b="0" i="0" u="none" strike="noStrike" kern="1200" cap="none" spc="0" normalizeH="0" baseline="0" noProof="0" dirty="0" err="1">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événements</a:t>
            </a:r>
            <a:r>
              <a:rPr kumimoji="0" lang="en-GB" sz="1150" b="0" i="0" u="none" strike="noStrike" kern="1200" cap="none" spc="0" normalizeH="0" baseline="0" noProof="0" dirty="0">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GB" sz="1150" b="0" i="0" u="none" strike="noStrike" kern="1200" cap="none" spc="0" normalizeH="0" baseline="0" noProof="0" dirty="0" err="1">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historiques</a:t>
            </a:r>
            <a:r>
              <a:rPr kumimoji="0" lang="en-GB" sz="1150" b="0" i="0" u="none" strike="noStrike" kern="1200" cap="none" spc="0" normalizeH="0" baseline="0" noProof="0" dirty="0">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GB" sz="1150" b="0" i="0" u="none" strike="noStrike" kern="1200" cap="none" spc="0" normalizeH="0" baseline="0" noProof="0" dirty="0" err="1">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ce</a:t>
            </a:r>
            <a:r>
              <a:rPr kumimoji="0" lang="en-GB" sz="1150" b="0" i="0" u="none" strike="noStrike" kern="1200" cap="none" spc="0" normalizeH="0" baseline="0" noProof="0" dirty="0">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 qui </a:t>
            </a:r>
            <a:r>
              <a:rPr kumimoji="0" lang="en-GB" sz="1150" b="0" i="0" u="none" strike="noStrike" kern="1200" cap="none" spc="0" normalizeH="0" baseline="0" noProof="0" dirty="0" err="1">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leur</a:t>
            </a:r>
            <a:r>
              <a:rPr kumimoji="0" lang="en-GB" sz="1150" b="0" i="0" u="none" strike="noStrike" kern="1200" cap="none" spc="0" normalizeH="0" baseline="0" noProof="0" dirty="0">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GB" sz="1150" b="0" i="0" u="none" strike="noStrike" kern="1200" cap="none" spc="0" normalizeH="0" baseline="0" noProof="0" dirty="0" err="1">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permet</a:t>
            </a:r>
            <a:r>
              <a:rPr kumimoji="0" lang="en-GB" sz="1150" b="0" i="0" u="none" strike="noStrike" kern="1200" cap="none" spc="0" normalizeH="0" baseline="0" noProof="0" dirty="0">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 de </a:t>
            </a:r>
            <a:r>
              <a:rPr kumimoji="0" lang="en-GB" sz="1150" b="0" i="0" u="none" strike="noStrike" kern="1200" cap="none" spc="0" normalizeH="0" baseline="0" noProof="0" dirty="0" err="1">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mieux</a:t>
            </a:r>
            <a:r>
              <a:rPr kumimoji="0" lang="en-GB" sz="1150" b="0" i="0" u="none" strike="noStrike" kern="1200" cap="none" spc="0" normalizeH="0" baseline="0" noProof="0" dirty="0">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GB" sz="1150" b="0" i="0" u="none" strike="noStrike" kern="1200" cap="none" spc="0" normalizeH="0" baseline="0" noProof="0" dirty="0" err="1">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comprendre</a:t>
            </a:r>
            <a:r>
              <a:rPr kumimoji="0" lang="en-GB" sz="1150" b="0" i="0" u="none" strike="noStrike" kern="1200" cap="none" spc="0" normalizeH="0" baseline="0" noProof="0" dirty="0">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 la culture locale tout </a:t>
            </a:r>
            <a:r>
              <a:rPr kumimoji="0" lang="en-GB" sz="1150" b="0" i="0" u="none" strike="noStrike" kern="1200" cap="none" spc="0" normalizeH="0" baseline="0" noProof="0" dirty="0" err="1">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en</a:t>
            </a:r>
            <a:r>
              <a:rPr kumimoji="0" lang="en-GB" sz="1150" b="0" i="0" u="none" strike="noStrike" kern="1200" cap="none" spc="0" normalizeH="0" baseline="0" noProof="0" dirty="0">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GB" sz="1150" b="0" i="0" u="none" strike="noStrike" kern="1200" cap="none" spc="0" normalizeH="0" baseline="0" noProof="0" dirty="0" err="1">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mettant</a:t>
            </a:r>
            <a:r>
              <a:rPr kumimoji="0" lang="en-GB" sz="1150" b="0" i="0" u="none" strike="noStrike" kern="1200" cap="none" spc="0" normalizeH="0" baseline="0" noProof="0" dirty="0">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GB" sz="1150" b="0" i="0" u="none" strike="noStrike" kern="1200" cap="none" spc="0" normalizeH="0" baseline="0" noProof="0" dirty="0" err="1">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en</a:t>
            </a:r>
            <a:r>
              <a:rPr kumimoji="0" lang="en-GB" sz="1150" b="0" i="0" u="none" strike="noStrike" kern="1200" cap="none" spc="0" normalizeH="0" baseline="0" noProof="0" dirty="0">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 pratique </a:t>
            </a:r>
            <a:r>
              <a:rPr kumimoji="0" lang="en-GB" sz="1150" b="0" i="0" u="none" strike="noStrike" kern="1200" cap="none" spc="0" normalizeH="0" baseline="0" noProof="0" dirty="0" err="1">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leurs</a:t>
            </a:r>
            <a:r>
              <a:rPr kumimoji="0" lang="en-GB" sz="1150" b="0" i="0" u="none" strike="noStrike" kern="1200" cap="none" spc="0" normalizeH="0" baseline="0" noProof="0" dirty="0">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GB" sz="1150" b="0" i="0" u="none" strike="noStrike" kern="1200" cap="none" spc="0" normalizeH="0" baseline="0" noProof="0" dirty="0" err="1">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compétences</a:t>
            </a:r>
            <a:r>
              <a:rPr kumimoji="0" lang="en-GB" sz="1150" b="0" i="0" u="none" strike="noStrike" kern="1200" cap="none" spc="0" normalizeH="0" baseline="0" noProof="0" dirty="0">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GB" sz="1150" b="0" i="0" u="none" strike="noStrike" kern="1200" cap="none" spc="0" normalizeH="0" baseline="0" noProof="0" dirty="0" err="1">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linguistiques</a:t>
            </a:r>
            <a:r>
              <a:rPr kumimoji="0" lang="en-GB" sz="1150" b="0" i="0" u="none" strike="noStrike" kern="1200" cap="none" spc="0" normalizeH="0" baseline="0" noProof="0" dirty="0">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 dans un </a:t>
            </a:r>
            <a:r>
              <a:rPr kumimoji="0" lang="en-GB" sz="1150" b="0" i="0" u="none" strike="noStrike" kern="1200" cap="none" spc="0" normalizeH="0" baseline="0" noProof="0" dirty="0" err="1">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contexte</a:t>
            </a:r>
            <a:r>
              <a:rPr kumimoji="0" lang="en-GB" sz="1150" b="0" i="0" u="none" strike="noStrike" kern="1200" cap="none" spc="0" normalizeH="0" baseline="0" noProof="0" dirty="0">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GB" sz="1150" b="0" i="0" u="none" strike="noStrike" kern="1200" cap="none" spc="0" normalizeH="0" baseline="0" noProof="0" dirty="0" err="1">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significatif</a:t>
            </a:r>
            <a:r>
              <a:rPr kumimoji="0" lang="en-GB" sz="1150" b="0" i="0" u="none" strike="noStrike" kern="1200" cap="none" spc="0" normalizeH="0" baseline="0" noProof="0" dirty="0">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171450" marR="0" lvl="0" indent="-171450" defTabSz="325892" rtl="0" eaLnBrk="1" fontAlgn="auto" latinLnBrk="0" hangingPunct="1">
              <a:lnSpc>
                <a:spcPts val="1140"/>
              </a:lnSpc>
              <a:spcBef>
                <a:spcPts val="0"/>
              </a:spcBef>
              <a:spcAft>
                <a:spcPts val="0"/>
              </a:spcAft>
              <a:buClr>
                <a:srgbClr val="F3745D"/>
              </a:buClr>
              <a:buSzTx/>
              <a:buFont typeface="Arial" panose="020B0604020202020204" pitchFamily="34" charset="0"/>
              <a:buChar char="•"/>
              <a:tabLst/>
              <a:defRPr/>
            </a:pPr>
            <a:endParaRPr kumimoji="0" lang="en-GB" sz="1150" b="0" i="0" u="none" strike="noStrike" kern="1200" cap="none" spc="0" normalizeH="0" baseline="0" noProof="0" dirty="0">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171450" marR="0" lvl="0" indent="-171450" defTabSz="325892" rtl="0" eaLnBrk="1" fontAlgn="auto" latinLnBrk="0" hangingPunct="1">
              <a:lnSpc>
                <a:spcPts val="1140"/>
              </a:lnSpc>
              <a:spcBef>
                <a:spcPts val="0"/>
              </a:spcBef>
              <a:spcAft>
                <a:spcPts val="0"/>
              </a:spcAft>
              <a:buClr>
                <a:srgbClr val="F3745D"/>
              </a:buClr>
              <a:buSzTx/>
              <a:buFont typeface="Arial" panose="020B0604020202020204" pitchFamily="34" charset="0"/>
              <a:buChar char="•"/>
              <a:tabLst/>
              <a:defRPr/>
            </a:pPr>
            <a:r>
              <a:rPr kumimoji="0" lang="en-GB" sz="1150" b="0" i="0" u="none" strike="noStrike" kern="1200" cap="none" spc="0" normalizeH="0" baseline="0" noProof="0" dirty="0" err="1">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Ces</a:t>
            </a:r>
            <a:r>
              <a:rPr kumimoji="0" lang="en-GB" sz="1150" b="0" i="0" u="none" strike="noStrike" kern="1200" cap="none" spc="0" normalizeH="0" baseline="0" noProof="0" dirty="0">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GB" sz="1150" b="0" i="0" u="none" strike="noStrike" kern="1200" cap="none" spc="0" normalizeH="0" baseline="0" noProof="0" dirty="0" err="1">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expéditions</a:t>
            </a:r>
            <a:r>
              <a:rPr kumimoji="0" lang="en-GB" sz="1150" b="0" i="0" u="none" strike="noStrike" kern="1200" cap="none" spc="0" normalizeH="0" baseline="0" noProof="0" dirty="0">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GB" sz="1150" b="0" i="0" u="none" strike="noStrike" kern="1200" cap="none" spc="0" normalizeH="0" baseline="0" noProof="0" dirty="0" err="1">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encouragent</a:t>
            </a:r>
            <a:r>
              <a:rPr kumimoji="0" lang="en-GB" sz="1150" b="0" i="0" u="none" strike="noStrike" kern="1200" cap="none" spc="0" normalizeH="0" baseline="0" noProof="0" dirty="0">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GB" sz="1150" b="0" i="0" u="none" strike="noStrike" kern="1200" cap="none" spc="0" normalizeH="0" baseline="0" noProof="0" dirty="0" err="1">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également</a:t>
            </a:r>
            <a:r>
              <a:rPr kumimoji="0" lang="en-GB" sz="1150" b="0" i="0" u="none" strike="noStrike" kern="1200" cap="none" spc="0" normalizeH="0" baseline="0" noProof="0" dirty="0">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 les participants à </a:t>
            </a:r>
            <a:r>
              <a:rPr kumimoji="0" lang="en-GB" sz="1150" b="0" i="0" u="none" strike="noStrike" kern="1200" cap="none" spc="0" normalizeH="0" baseline="0" noProof="0" dirty="0" err="1">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réfléchir</a:t>
            </a:r>
            <a:r>
              <a:rPr kumimoji="0" lang="en-GB" sz="1150" b="0" i="0" u="none" strike="noStrike" kern="1200" cap="none" spc="0" normalizeH="0" baseline="0" noProof="0" dirty="0">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 à </a:t>
            </a:r>
            <a:r>
              <a:rPr kumimoji="0" lang="en-GB" sz="1150" b="0" i="0" u="none" strike="noStrike" kern="1200" cap="none" spc="0" normalizeH="0" baseline="0" noProof="0" dirty="0" err="1">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leur</a:t>
            </a:r>
            <a:r>
              <a:rPr kumimoji="0" lang="en-GB" sz="1150" b="0" i="0" u="none" strike="noStrike" kern="1200" cap="none" spc="0" normalizeH="0" baseline="0" noProof="0" dirty="0">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 propre </a:t>
            </a:r>
            <a:r>
              <a:rPr kumimoji="0" lang="en-GB" sz="1150" b="0" i="0" u="none" strike="noStrike" kern="1200" cap="none" spc="0" normalizeH="0" baseline="0" noProof="0" dirty="0" err="1">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héritage</a:t>
            </a:r>
            <a:r>
              <a:rPr kumimoji="0" lang="en-GB" sz="1150" b="0" i="0" u="none" strike="noStrike" kern="1200" cap="none" spc="0" normalizeH="0" baseline="0" noProof="0" dirty="0">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GB" sz="1150" b="0" i="0" u="none" strike="noStrike" kern="1200" cap="none" spc="0" normalizeH="0" baseline="0" noProof="0" dirty="0" err="1">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culturel</a:t>
            </a:r>
            <a:r>
              <a:rPr kumimoji="0" lang="en-GB" sz="1150" b="0" i="0" u="none" strike="noStrike" kern="1200" cap="none" spc="0" normalizeH="0" baseline="0" noProof="0" dirty="0">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GB" sz="1150" b="0" i="0" u="none" strike="noStrike" kern="1200" cap="none" spc="0" normalizeH="0" baseline="0" noProof="0" dirty="0" err="1">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en</a:t>
            </a:r>
            <a:r>
              <a:rPr kumimoji="0" lang="en-GB" sz="1150" b="0" i="0" u="none" strike="noStrike" kern="1200" cap="none" spc="0" normalizeH="0" baseline="0" noProof="0" dirty="0">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GB" sz="1150" b="0" i="0" u="none" strike="noStrike" kern="1200" cap="none" spc="0" normalizeH="0" baseline="0" noProof="0" dirty="0" err="1">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établissant</a:t>
            </a:r>
            <a:r>
              <a:rPr kumimoji="0" lang="en-GB" sz="1150" b="0" i="0" u="none" strike="noStrike" kern="1200" cap="none" spc="0" normalizeH="0" baseline="0" noProof="0" dirty="0">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 des </a:t>
            </a:r>
            <a:r>
              <a:rPr kumimoji="0" lang="en-GB" sz="1150" b="0" i="0" u="none" strike="noStrike" kern="1200" cap="none" spc="0" normalizeH="0" baseline="0" noProof="0" dirty="0" err="1">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parallèles</a:t>
            </a:r>
            <a:r>
              <a:rPr kumimoji="0" lang="en-GB" sz="1150" b="0" i="0" u="none" strike="noStrike" kern="1200" cap="none" spc="0" normalizeH="0" baseline="0" noProof="0" dirty="0">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 avec la nouvelle culture </a:t>
            </a:r>
            <a:r>
              <a:rPr kumimoji="0" lang="en-GB" sz="1150" b="0" i="0" u="none" strike="noStrike" kern="1200" cap="none" spc="0" normalizeH="0" baseline="0" noProof="0" dirty="0" err="1">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dont</a:t>
            </a:r>
            <a:r>
              <a:rPr kumimoji="0" lang="en-GB" sz="1150" b="0" i="0" u="none" strike="noStrike" kern="1200" cap="none" spc="0" normalizeH="0" baseline="0" noProof="0" dirty="0">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GB" sz="1150" b="0" i="0" u="none" strike="noStrike" kern="1200" cap="none" spc="0" normalizeH="0" baseline="0" noProof="0" dirty="0" err="1">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ils</a:t>
            </a:r>
            <a:r>
              <a:rPr kumimoji="0" lang="en-GB" sz="1150" b="0" i="0" u="none" strike="noStrike" kern="1200" cap="none" spc="0" normalizeH="0" baseline="0" noProof="0" dirty="0">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 font </a:t>
            </a:r>
            <a:r>
              <a:rPr kumimoji="0" lang="en-GB" sz="1150" b="0" i="0" u="none" strike="noStrike" kern="1200" cap="none" spc="0" normalizeH="0" baseline="0" noProof="0" dirty="0" err="1">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désormais</a:t>
            </a:r>
            <a:r>
              <a:rPr kumimoji="0" lang="en-GB" sz="1150" b="0" i="0" u="none" strike="noStrike" kern="1200" cap="none" spc="0" normalizeH="0" baseline="0" noProof="0" dirty="0">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GB" sz="1150" b="0" i="0" u="none" strike="noStrike" kern="1200" cap="none" spc="0" normalizeH="0" baseline="0" noProof="0" dirty="0" err="1">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partie</a:t>
            </a:r>
            <a:r>
              <a:rPr kumimoji="0" lang="en-GB" sz="1150" b="0" i="0" u="none" strike="noStrike" kern="1200" cap="none" spc="0" normalizeH="0" baseline="0" noProof="0" dirty="0">
                <a:ln>
                  <a:noFill/>
                </a:ln>
                <a:solidFill>
                  <a:srgbClr val="123240"/>
                </a:solidFill>
                <a:effectLst/>
                <a:uLnTx/>
                <a:uFillTx/>
                <a:latin typeface="Calibri" panose="020F0502020204030204" pitchFamily="34" charset="0"/>
                <a:ea typeface="Calibri" panose="020F0502020204030204" pitchFamily="34" charset="0"/>
                <a:cs typeface="Calibri" panose="020F0502020204030204" pitchFamily="34" charset="0"/>
              </a:rPr>
              <a:t>.</a:t>
            </a:r>
            <a:endParaRPr lang="en-GB" sz="1150" b="0" dirty="0">
              <a:solidFill>
                <a:srgbClr val="123240"/>
              </a:solidFill>
            </a:endParaRPr>
          </a:p>
        </p:txBody>
      </p:sp>
      <p:grpSp>
        <p:nvGrpSpPr>
          <p:cNvPr id="9" name="Group 8">
            <a:extLst>
              <a:ext uri="{FF2B5EF4-FFF2-40B4-BE49-F238E27FC236}">
                <a16:creationId xmlns:a16="http://schemas.microsoft.com/office/drawing/2014/main" id="{BAF8C499-DD0B-08C2-9997-9A1AA2DB9DCE}"/>
              </a:ext>
            </a:extLst>
          </p:cNvPr>
          <p:cNvGrpSpPr/>
          <p:nvPr/>
        </p:nvGrpSpPr>
        <p:grpSpPr>
          <a:xfrm>
            <a:off x="0" y="6051883"/>
            <a:ext cx="7048500" cy="375456"/>
            <a:chOff x="279400" y="7969291"/>
            <a:chExt cx="7048500" cy="375456"/>
          </a:xfrm>
        </p:grpSpPr>
        <p:cxnSp>
          <p:nvCxnSpPr>
            <p:cNvPr id="10" name="Straight Connector 9">
              <a:extLst>
                <a:ext uri="{FF2B5EF4-FFF2-40B4-BE49-F238E27FC236}">
                  <a16:creationId xmlns:a16="http://schemas.microsoft.com/office/drawing/2014/main" id="{04F49F71-0607-2EE7-A627-9A5081B7C78B}"/>
                </a:ext>
              </a:extLst>
            </p:cNvPr>
            <p:cNvCxnSpPr>
              <a:cxnSpLocks/>
            </p:cNvCxnSpPr>
            <p:nvPr/>
          </p:nvCxnSpPr>
          <p:spPr>
            <a:xfrm>
              <a:off x="279400" y="8172742"/>
              <a:ext cx="7048500" cy="0"/>
            </a:xfrm>
            <a:prstGeom prst="line">
              <a:avLst/>
            </a:prstGeom>
            <a:ln w="9525">
              <a:solidFill>
                <a:srgbClr val="50B4D9"/>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3FEA8A35-B308-440A-B5AE-90B60A48017C}"/>
                </a:ext>
              </a:extLst>
            </p:cNvPr>
            <p:cNvSpPr/>
            <p:nvPr/>
          </p:nvSpPr>
          <p:spPr>
            <a:xfrm>
              <a:off x="477399" y="7969291"/>
              <a:ext cx="375456" cy="375456"/>
            </a:xfrm>
            <a:prstGeom prst="ellipse">
              <a:avLst/>
            </a:prstGeom>
            <a:solidFill>
              <a:srgbClr val="F374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3745D"/>
                </a:solidFill>
              </a:endParaRPr>
            </a:p>
          </p:txBody>
        </p:sp>
        <p:sp>
          <p:nvSpPr>
            <p:cNvPr id="18" name="Text Placeholder 17">
              <a:extLst>
                <a:ext uri="{FF2B5EF4-FFF2-40B4-BE49-F238E27FC236}">
                  <a16:creationId xmlns:a16="http://schemas.microsoft.com/office/drawing/2014/main" id="{3793E96E-12B6-5EF1-44B5-AD47574E720D}"/>
                </a:ext>
              </a:extLst>
            </p:cNvPr>
            <p:cNvSpPr txBox="1">
              <a:spLocks/>
            </p:cNvSpPr>
            <p:nvPr/>
          </p:nvSpPr>
          <p:spPr>
            <a:xfrm>
              <a:off x="447104" y="7990007"/>
              <a:ext cx="449368" cy="350990"/>
            </a:xfrm>
            <a:prstGeom prst="rect">
              <a:avLst/>
            </a:prstGeom>
            <a:noFill/>
          </p:spPr>
          <p:txBody>
            <a:bodyPr numCol="1" spcCol="288000" anchor="b">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262626"/>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lnSpc>
                  <a:spcPts val="1720"/>
                </a:lnSpc>
              </a:pPr>
              <a:r>
                <a:rPr lang="en-US" sz="2000" b="1" dirty="0">
                  <a:solidFill>
                    <a:schemeClr val="bg1"/>
                  </a:solidFill>
                </a:rPr>
                <a:t>03</a:t>
              </a:r>
              <a:endParaRPr lang="en-US" sz="2000" dirty="0">
                <a:solidFill>
                  <a:schemeClr val="bg1"/>
                </a:solidFill>
              </a:endParaRPr>
            </a:p>
          </p:txBody>
        </p:sp>
      </p:grpSp>
      <p:sp>
        <p:nvSpPr>
          <p:cNvPr id="19" name="Text Placeholder 3">
            <a:extLst>
              <a:ext uri="{FF2B5EF4-FFF2-40B4-BE49-F238E27FC236}">
                <a16:creationId xmlns:a16="http://schemas.microsoft.com/office/drawing/2014/main" id="{DDA6C914-92EC-6899-B039-3B5A575CF542}"/>
              </a:ext>
            </a:extLst>
          </p:cNvPr>
          <p:cNvSpPr txBox="1">
            <a:spLocks/>
          </p:cNvSpPr>
          <p:nvPr/>
        </p:nvSpPr>
        <p:spPr>
          <a:xfrm>
            <a:off x="682245" y="6134392"/>
            <a:ext cx="3522554" cy="375456"/>
          </a:xfrm>
          <a:prstGeom prst="rect">
            <a:avLst/>
          </a:prstGeom>
          <a:solidFill>
            <a:schemeClr val="bg1"/>
          </a:solidFill>
        </p:spPr>
        <p:txBody>
          <a:bodyPr vert="horz" lIns="91440" tIns="45720" rIns="91440" bIns="45720" rtlCol="0">
            <a:noAutofit/>
          </a:bodyPr>
          <a:lstStyle>
            <a:lvl1pPr marL="0" indent="0" algn="l" defTabSz="2072941" rtl="0" eaLnBrk="1" latinLnBrk="0" hangingPunct="1">
              <a:lnSpc>
                <a:spcPct val="100000"/>
              </a:lnSpc>
              <a:spcBef>
                <a:spcPts val="0"/>
              </a:spcBef>
              <a:buFont typeface="Arial" panose="020B0604020202020204" pitchFamily="34" charset="0"/>
              <a:buNone/>
              <a:defRPr sz="1800" b="1" i="0" kern="1200">
                <a:solidFill>
                  <a:srgbClr val="0C2D45"/>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360"/>
              </a:lnSpc>
            </a:pPr>
            <a:r>
              <a:rPr lang="en-US" sz="1600" dirty="0" err="1">
                <a:solidFill>
                  <a:srgbClr val="50B4D9"/>
                </a:solidFill>
              </a:rPr>
              <a:t>Expéditions</a:t>
            </a:r>
            <a:r>
              <a:rPr lang="en-US" sz="1600" dirty="0">
                <a:solidFill>
                  <a:srgbClr val="50B4D9"/>
                </a:solidFill>
              </a:rPr>
              <a:t> sur les sites </a:t>
            </a:r>
            <a:r>
              <a:rPr lang="en-US" sz="1600" dirty="0" err="1">
                <a:solidFill>
                  <a:srgbClr val="50B4D9"/>
                </a:solidFill>
              </a:rPr>
              <a:t>archéologiques</a:t>
            </a:r>
            <a:endParaRPr lang="en-US" sz="1600" dirty="0">
              <a:solidFill>
                <a:srgbClr val="50B4D9"/>
              </a:solidFill>
            </a:endParaRPr>
          </a:p>
        </p:txBody>
      </p:sp>
      <p:pic>
        <p:nvPicPr>
          <p:cNvPr id="10244" name="Picture 4" descr="Free Ruiny zamku Smolec Catle ruins Smolec Stock Photo">
            <a:extLst>
              <a:ext uri="{FF2B5EF4-FFF2-40B4-BE49-F238E27FC236}">
                <a16:creationId xmlns:a16="http://schemas.microsoft.com/office/drawing/2014/main" id="{8C30643A-F915-B7D8-53B4-937C6A491DDF}"/>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25" r="25"/>
          <a:stretch/>
        </p:blipFill>
        <p:spPr bwMode="auto">
          <a:xfrm>
            <a:off x="4248416" y="5715163"/>
            <a:ext cx="2629963" cy="4290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047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F6BBBDC-0250-1159-331C-CCEF47F413B7}"/>
              </a:ext>
            </a:extLst>
          </p:cNvPr>
          <p:cNvSpPr/>
          <p:nvPr/>
        </p:nvSpPr>
        <p:spPr>
          <a:xfrm>
            <a:off x="-1" y="2679405"/>
            <a:ext cx="7559675" cy="2764465"/>
          </a:xfrm>
          <a:prstGeom prst="rect">
            <a:avLst/>
          </a:prstGeom>
          <a:solidFill>
            <a:srgbClr val="F374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Slide Number Placeholder 4">
            <a:extLst>
              <a:ext uri="{FF2B5EF4-FFF2-40B4-BE49-F238E27FC236}">
                <a16:creationId xmlns:a16="http://schemas.microsoft.com/office/drawing/2014/main" id="{BA66D245-822D-1658-D451-2A2B1FC130C6}"/>
              </a:ext>
            </a:extLst>
          </p:cNvPr>
          <p:cNvSpPr>
            <a:spLocks noGrp="1"/>
          </p:cNvSpPr>
          <p:nvPr>
            <p:ph type="sldNum" sz="quarter" idx="4"/>
          </p:nvPr>
        </p:nvSpPr>
        <p:spPr>
          <a:xfrm>
            <a:off x="7134555" y="10425219"/>
            <a:ext cx="357598" cy="266594"/>
          </a:xfrm>
        </p:spPr>
        <p:txBody>
          <a:bodyPr/>
          <a:lstStyle/>
          <a:p>
            <a:fld id="{CB2079F2-58AF-ED44-82D7-E04B2F6FD686}" type="slidenum">
              <a:rPr lang="en-US" smtClean="0"/>
              <a:pPr/>
              <a:t>35</a:t>
            </a:fld>
            <a:endParaRPr lang="en-US" dirty="0"/>
          </a:p>
        </p:txBody>
      </p:sp>
      <p:grpSp>
        <p:nvGrpSpPr>
          <p:cNvPr id="12" name="Group 11">
            <a:extLst>
              <a:ext uri="{FF2B5EF4-FFF2-40B4-BE49-F238E27FC236}">
                <a16:creationId xmlns:a16="http://schemas.microsoft.com/office/drawing/2014/main" id="{432D45FC-2495-8137-E458-3CBBFD75BCF2}"/>
              </a:ext>
            </a:extLst>
          </p:cNvPr>
          <p:cNvGrpSpPr/>
          <p:nvPr/>
        </p:nvGrpSpPr>
        <p:grpSpPr>
          <a:xfrm>
            <a:off x="0" y="478313"/>
            <a:ext cx="7048500" cy="375456"/>
            <a:chOff x="279400" y="7969291"/>
            <a:chExt cx="7048500" cy="375456"/>
          </a:xfrm>
        </p:grpSpPr>
        <p:cxnSp>
          <p:nvCxnSpPr>
            <p:cNvPr id="13" name="Straight Connector 12">
              <a:extLst>
                <a:ext uri="{FF2B5EF4-FFF2-40B4-BE49-F238E27FC236}">
                  <a16:creationId xmlns:a16="http://schemas.microsoft.com/office/drawing/2014/main" id="{2F5FC3D1-973D-01EF-930F-A5FC4F006068}"/>
                </a:ext>
              </a:extLst>
            </p:cNvPr>
            <p:cNvCxnSpPr>
              <a:cxnSpLocks/>
            </p:cNvCxnSpPr>
            <p:nvPr/>
          </p:nvCxnSpPr>
          <p:spPr>
            <a:xfrm>
              <a:off x="279400" y="8172742"/>
              <a:ext cx="7048500" cy="0"/>
            </a:xfrm>
            <a:prstGeom prst="line">
              <a:avLst/>
            </a:prstGeom>
            <a:ln w="9525">
              <a:solidFill>
                <a:srgbClr val="50B4D9"/>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6A88D451-667A-9278-B53D-C8A0EEB3E186}"/>
                </a:ext>
              </a:extLst>
            </p:cNvPr>
            <p:cNvSpPr/>
            <p:nvPr/>
          </p:nvSpPr>
          <p:spPr>
            <a:xfrm>
              <a:off x="477399" y="7969291"/>
              <a:ext cx="375456" cy="375456"/>
            </a:xfrm>
            <a:prstGeom prst="ellipse">
              <a:avLst/>
            </a:prstGeom>
            <a:solidFill>
              <a:srgbClr val="F374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3745D"/>
                </a:solidFill>
              </a:endParaRPr>
            </a:p>
          </p:txBody>
        </p:sp>
        <p:sp>
          <p:nvSpPr>
            <p:cNvPr id="15" name="Text Placeholder 17">
              <a:extLst>
                <a:ext uri="{FF2B5EF4-FFF2-40B4-BE49-F238E27FC236}">
                  <a16:creationId xmlns:a16="http://schemas.microsoft.com/office/drawing/2014/main" id="{EE811AD7-CE5A-CD74-8A85-9245147FAA7E}"/>
                </a:ext>
              </a:extLst>
            </p:cNvPr>
            <p:cNvSpPr txBox="1">
              <a:spLocks/>
            </p:cNvSpPr>
            <p:nvPr/>
          </p:nvSpPr>
          <p:spPr>
            <a:xfrm>
              <a:off x="447104" y="7990007"/>
              <a:ext cx="449368" cy="350990"/>
            </a:xfrm>
            <a:prstGeom prst="rect">
              <a:avLst/>
            </a:prstGeom>
            <a:noFill/>
          </p:spPr>
          <p:txBody>
            <a:bodyPr numCol="1" spcCol="288000" anchor="b">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262626"/>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lnSpc>
                  <a:spcPts val="1720"/>
                </a:lnSpc>
              </a:pPr>
              <a:r>
                <a:rPr lang="en-US" sz="2000" b="1" dirty="0">
                  <a:solidFill>
                    <a:schemeClr val="bg1"/>
                  </a:solidFill>
                </a:rPr>
                <a:t>05</a:t>
              </a:r>
              <a:endParaRPr lang="en-US" sz="2000" dirty="0">
                <a:solidFill>
                  <a:schemeClr val="bg1"/>
                </a:solidFill>
              </a:endParaRPr>
            </a:p>
          </p:txBody>
        </p:sp>
      </p:grpSp>
      <p:sp>
        <p:nvSpPr>
          <p:cNvPr id="20" name="Text Placeholder 3">
            <a:extLst>
              <a:ext uri="{FF2B5EF4-FFF2-40B4-BE49-F238E27FC236}">
                <a16:creationId xmlns:a16="http://schemas.microsoft.com/office/drawing/2014/main" id="{0C2D31BF-C1FD-45F9-8D6C-D5ED946C13FD}"/>
              </a:ext>
            </a:extLst>
          </p:cNvPr>
          <p:cNvSpPr txBox="1">
            <a:spLocks/>
          </p:cNvSpPr>
          <p:nvPr/>
        </p:nvSpPr>
        <p:spPr>
          <a:xfrm>
            <a:off x="660037" y="499029"/>
            <a:ext cx="4899848" cy="303542"/>
          </a:xfrm>
          <a:prstGeom prst="rect">
            <a:avLst/>
          </a:prstGeom>
          <a:solidFill>
            <a:schemeClr val="bg1"/>
          </a:solidFill>
        </p:spPr>
        <p:txBody>
          <a:bodyPr vert="horz" lIns="91440" tIns="45720" rIns="91440" bIns="45720" rtlCol="0">
            <a:noAutofit/>
          </a:bodyPr>
          <a:lstStyle>
            <a:lvl1pPr marL="0" indent="0" algn="l" defTabSz="2072941" rtl="0" eaLnBrk="1" latinLnBrk="0" hangingPunct="1">
              <a:lnSpc>
                <a:spcPct val="100000"/>
              </a:lnSpc>
              <a:spcBef>
                <a:spcPts val="0"/>
              </a:spcBef>
              <a:buFont typeface="Arial" panose="020B0604020202020204" pitchFamily="34" charset="0"/>
              <a:buNone/>
              <a:defRPr sz="1800" b="1" i="0" kern="1200">
                <a:solidFill>
                  <a:srgbClr val="0C2D45"/>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360"/>
              </a:lnSpc>
            </a:pPr>
            <a:r>
              <a:rPr lang="en-US" sz="1700" dirty="0" err="1">
                <a:solidFill>
                  <a:srgbClr val="50B4D9"/>
                </a:solidFill>
              </a:rPr>
              <a:t>Rencontrez</a:t>
            </a:r>
            <a:r>
              <a:rPr lang="en-US" sz="1700" dirty="0">
                <a:solidFill>
                  <a:srgbClr val="50B4D9"/>
                </a:solidFill>
              </a:rPr>
              <a:t> ma </a:t>
            </a:r>
            <a:r>
              <a:rPr lang="en-US" sz="1700" dirty="0" err="1">
                <a:solidFill>
                  <a:srgbClr val="50B4D9"/>
                </a:solidFill>
              </a:rPr>
              <a:t>ville</a:t>
            </a:r>
            <a:r>
              <a:rPr lang="en-US" sz="1700" dirty="0">
                <a:solidFill>
                  <a:srgbClr val="50B4D9"/>
                </a:solidFill>
              </a:rPr>
              <a:t>/</a:t>
            </a:r>
            <a:r>
              <a:rPr lang="en-US" sz="1700" dirty="0" err="1">
                <a:solidFill>
                  <a:srgbClr val="50B4D9"/>
                </a:solidFill>
              </a:rPr>
              <a:t>mes</a:t>
            </a:r>
            <a:r>
              <a:rPr lang="en-US" sz="1700" dirty="0">
                <a:solidFill>
                  <a:srgbClr val="50B4D9"/>
                </a:solidFill>
              </a:rPr>
              <a:t> </a:t>
            </a:r>
            <a:r>
              <a:rPr lang="en-US" sz="1700" dirty="0" err="1">
                <a:solidFill>
                  <a:srgbClr val="50B4D9"/>
                </a:solidFill>
              </a:rPr>
              <a:t>lieux</a:t>
            </a:r>
            <a:r>
              <a:rPr lang="en-US" sz="1700" dirty="0">
                <a:solidFill>
                  <a:srgbClr val="50B4D9"/>
                </a:solidFill>
              </a:rPr>
              <a:t> </a:t>
            </a:r>
            <a:r>
              <a:rPr lang="en-US" sz="1700" dirty="0" err="1">
                <a:solidFill>
                  <a:srgbClr val="50B4D9"/>
                </a:solidFill>
              </a:rPr>
              <a:t>jeunes</a:t>
            </a:r>
            <a:r>
              <a:rPr lang="en-US" sz="1700" dirty="0">
                <a:solidFill>
                  <a:srgbClr val="50B4D9"/>
                </a:solidFill>
              </a:rPr>
              <a:t>/enfants/</a:t>
            </a:r>
            <a:r>
              <a:rPr lang="en-US" sz="1700" dirty="0" err="1">
                <a:solidFill>
                  <a:srgbClr val="50B4D9"/>
                </a:solidFill>
              </a:rPr>
              <a:t>adultes</a:t>
            </a:r>
            <a:r>
              <a:rPr lang="en-US" sz="1700" dirty="0">
                <a:solidFill>
                  <a:srgbClr val="50B4D9"/>
                </a:solidFill>
              </a:rPr>
              <a:t> </a:t>
            </a:r>
            <a:r>
              <a:rPr lang="en-US" sz="1700" dirty="0" err="1">
                <a:solidFill>
                  <a:srgbClr val="50B4D9"/>
                </a:solidFill>
              </a:rPr>
              <a:t>locaux</a:t>
            </a:r>
            <a:r>
              <a:rPr lang="en-US" sz="1700" dirty="0">
                <a:solidFill>
                  <a:srgbClr val="50B4D9"/>
                </a:solidFill>
              </a:rPr>
              <a:t> </a:t>
            </a:r>
            <a:r>
              <a:rPr lang="en-US" sz="1700" dirty="0" err="1">
                <a:solidFill>
                  <a:srgbClr val="50B4D9"/>
                </a:solidFill>
              </a:rPr>
              <a:t>montrant</a:t>
            </a:r>
            <a:r>
              <a:rPr lang="en-US" sz="1700" dirty="0">
                <a:solidFill>
                  <a:srgbClr val="50B4D9"/>
                </a:solidFill>
              </a:rPr>
              <a:t> </a:t>
            </a:r>
            <a:r>
              <a:rPr lang="en-US" sz="1700" dirty="0" err="1">
                <a:solidFill>
                  <a:srgbClr val="50B4D9"/>
                </a:solidFill>
              </a:rPr>
              <a:t>leurs</a:t>
            </a:r>
            <a:r>
              <a:rPr lang="en-US" sz="1700" dirty="0">
                <a:solidFill>
                  <a:srgbClr val="50B4D9"/>
                </a:solidFill>
              </a:rPr>
              <a:t> </a:t>
            </a:r>
            <a:r>
              <a:rPr lang="en-US" sz="1700" dirty="0" err="1">
                <a:solidFill>
                  <a:srgbClr val="50B4D9"/>
                </a:solidFill>
              </a:rPr>
              <a:t>endroits</a:t>
            </a:r>
            <a:r>
              <a:rPr lang="en-US" sz="1700" dirty="0">
                <a:solidFill>
                  <a:srgbClr val="50B4D9"/>
                </a:solidFill>
              </a:rPr>
              <a:t> </a:t>
            </a:r>
            <a:r>
              <a:rPr lang="en-US" sz="1700" dirty="0" err="1">
                <a:solidFill>
                  <a:srgbClr val="50B4D9"/>
                </a:solidFill>
              </a:rPr>
              <a:t>spéciaux</a:t>
            </a:r>
            <a:r>
              <a:rPr lang="en-US" sz="1700" dirty="0">
                <a:solidFill>
                  <a:srgbClr val="50B4D9"/>
                </a:solidFill>
              </a:rPr>
              <a:t> et </a:t>
            </a:r>
            <a:r>
              <a:rPr lang="en-US" sz="1700" dirty="0" err="1">
                <a:solidFill>
                  <a:srgbClr val="50B4D9"/>
                </a:solidFill>
              </a:rPr>
              <a:t>parlant</a:t>
            </a:r>
            <a:r>
              <a:rPr lang="en-US" sz="1700" dirty="0">
                <a:solidFill>
                  <a:srgbClr val="50B4D9"/>
                </a:solidFill>
              </a:rPr>
              <a:t> de la </a:t>
            </a:r>
            <a:r>
              <a:rPr lang="en-US" sz="1700" dirty="0" err="1">
                <a:solidFill>
                  <a:srgbClr val="50B4D9"/>
                </a:solidFill>
              </a:rPr>
              <a:t>ville</a:t>
            </a:r>
            <a:r>
              <a:rPr lang="en-US" sz="1700" dirty="0">
                <a:solidFill>
                  <a:srgbClr val="50B4D9"/>
                </a:solidFill>
              </a:rPr>
              <a:t> de </a:t>
            </a:r>
            <a:r>
              <a:rPr lang="en-US" sz="1700" dirty="0" err="1">
                <a:solidFill>
                  <a:srgbClr val="50B4D9"/>
                </a:solidFill>
              </a:rPr>
              <a:t>leur</a:t>
            </a:r>
            <a:r>
              <a:rPr lang="en-US" sz="1700" dirty="0">
                <a:solidFill>
                  <a:srgbClr val="50B4D9"/>
                </a:solidFill>
              </a:rPr>
              <a:t> point de </a:t>
            </a:r>
            <a:r>
              <a:rPr lang="en-US" sz="1700" dirty="0" err="1">
                <a:solidFill>
                  <a:srgbClr val="50B4D9"/>
                </a:solidFill>
              </a:rPr>
              <a:t>vue</a:t>
            </a:r>
            <a:r>
              <a:rPr lang="en-US" sz="1700" dirty="0">
                <a:solidFill>
                  <a:srgbClr val="50B4D9"/>
                </a:solidFill>
              </a:rPr>
              <a:t>, de </a:t>
            </a:r>
            <a:r>
              <a:rPr lang="en-US" sz="1700" dirty="0" err="1">
                <a:solidFill>
                  <a:srgbClr val="50B4D9"/>
                </a:solidFill>
              </a:rPr>
              <a:t>leur</a:t>
            </a:r>
            <a:r>
              <a:rPr lang="en-US" sz="1700" dirty="0">
                <a:solidFill>
                  <a:srgbClr val="50B4D9"/>
                </a:solidFill>
              </a:rPr>
              <a:t> </a:t>
            </a:r>
            <a:r>
              <a:rPr lang="en-US" sz="1700" dirty="0" err="1">
                <a:solidFill>
                  <a:srgbClr val="50B4D9"/>
                </a:solidFill>
              </a:rPr>
              <a:t>histoire</a:t>
            </a:r>
            <a:r>
              <a:rPr lang="en-US" sz="1700" dirty="0">
                <a:solidFill>
                  <a:srgbClr val="50B4D9"/>
                </a:solidFill>
              </a:rPr>
              <a:t>.</a:t>
            </a:r>
          </a:p>
        </p:txBody>
      </p:sp>
      <p:sp>
        <p:nvSpPr>
          <p:cNvPr id="21" name="Text Placeholder 3">
            <a:extLst>
              <a:ext uri="{FF2B5EF4-FFF2-40B4-BE49-F238E27FC236}">
                <a16:creationId xmlns:a16="http://schemas.microsoft.com/office/drawing/2014/main" id="{D99E8190-FB17-E7F7-F669-94366C7D3937}"/>
              </a:ext>
            </a:extLst>
          </p:cNvPr>
          <p:cNvSpPr txBox="1">
            <a:spLocks/>
          </p:cNvSpPr>
          <p:nvPr/>
        </p:nvSpPr>
        <p:spPr>
          <a:xfrm>
            <a:off x="573455" y="1295373"/>
            <a:ext cx="6417785" cy="2231648"/>
          </a:xfrm>
          <a:prstGeom prst="rect">
            <a:avLst/>
          </a:prstGeom>
        </p:spPr>
        <p:txBody>
          <a:bodyPr vert="horz" lIns="91440" tIns="45720" rIns="91440" bIns="45720" numCol="1" spcCol="144000" rtlCol="0">
            <a:noAutofit/>
          </a:bodyPr>
          <a:lstStyle>
            <a:lvl1pPr marL="0" indent="0" algn="l" defTabSz="2072941" rtl="0" eaLnBrk="1" latinLnBrk="0" hangingPunct="1">
              <a:lnSpc>
                <a:spcPct val="100000"/>
              </a:lnSpc>
              <a:spcBef>
                <a:spcPts val="0"/>
              </a:spcBef>
              <a:buFont typeface="Arial" panose="020B0604020202020204" pitchFamily="34" charset="0"/>
              <a:buNone/>
              <a:defRPr sz="1800" b="1" i="0" kern="1200">
                <a:solidFill>
                  <a:srgbClr val="0C2D45"/>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just">
              <a:lnSpc>
                <a:spcPts val="1180"/>
              </a:lnSpc>
              <a:buClr>
                <a:srgbClr val="F3745D"/>
              </a:buClr>
            </a:pPr>
            <a:r>
              <a:rPr lang="en-GB" sz="1150" b="0" dirty="0" err="1">
                <a:solidFill>
                  <a:srgbClr val="123240"/>
                </a:solidFill>
              </a:rPr>
              <a:t>L'initiative</a:t>
            </a:r>
            <a:r>
              <a:rPr lang="en-GB" sz="1150" b="0" dirty="0">
                <a:solidFill>
                  <a:srgbClr val="123240"/>
                </a:solidFill>
              </a:rPr>
              <a:t> Rencontre ma </a:t>
            </a:r>
            <a:r>
              <a:rPr lang="en-GB" sz="1150" b="0" dirty="0" err="1">
                <a:solidFill>
                  <a:srgbClr val="123240"/>
                </a:solidFill>
              </a:rPr>
              <a:t>ville</a:t>
            </a:r>
            <a:r>
              <a:rPr lang="en-GB" sz="1150" b="0" dirty="0">
                <a:solidFill>
                  <a:srgbClr val="123240"/>
                </a:solidFill>
              </a:rPr>
              <a:t>/</a:t>
            </a:r>
            <a:r>
              <a:rPr lang="en-GB" sz="1150" b="0" dirty="0" err="1">
                <a:solidFill>
                  <a:srgbClr val="123240"/>
                </a:solidFill>
              </a:rPr>
              <a:t>mes</a:t>
            </a:r>
            <a:r>
              <a:rPr lang="en-GB" sz="1150" b="0" dirty="0">
                <a:solidFill>
                  <a:srgbClr val="123240"/>
                </a:solidFill>
              </a:rPr>
              <a:t> </a:t>
            </a:r>
            <a:r>
              <a:rPr lang="en-GB" sz="1150" b="0" dirty="0" err="1">
                <a:solidFill>
                  <a:srgbClr val="123240"/>
                </a:solidFill>
              </a:rPr>
              <a:t>lieux</a:t>
            </a:r>
            <a:r>
              <a:rPr lang="en-GB" sz="1150" b="0" dirty="0">
                <a:solidFill>
                  <a:srgbClr val="123240"/>
                </a:solidFill>
              </a:rPr>
              <a:t> invite les </a:t>
            </a:r>
            <a:r>
              <a:rPr lang="en-GB" sz="1150" b="0" dirty="0" err="1">
                <a:solidFill>
                  <a:srgbClr val="123240"/>
                </a:solidFill>
              </a:rPr>
              <a:t>jeunes</a:t>
            </a:r>
            <a:r>
              <a:rPr lang="en-GB" sz="1150" b="0" dirty="0">
                <a:solidFill>
                  <a:srgbClr val="123240"/>
                </a:solidFill>
              </a:rPr>
              <a:t>, les enfants et les </a:t>
            </a:r>
            <a:r>
              <a:rPr lang="en-GB" sz="1150" b="0" dirty="0" err="1">
                <a:solidFill>
                  <a:srgbClr val="123240"/>
                </a:solidFill>
              </a:rPr>
              <a:t>adultes</a:t>
            </a:r>
            <a:r>
              <a:rPr lang="en-GB" sz="1150" b="0" dirty="0">
                <a:solidFill>
                  <a:srgbClr val="123240"/>
                </a:solidFill>
              </a:rPr>
              <a:t> de la </a:t>
            </a:r>
            <a:r>
              <a:rPr lang="en-GB" sz="1150" b="0" dirty="0" err="1">
                <a:solidFill>
                  <a:srgbClr val="123240"/>
                </a:solidFill>
              </a:rPr>
              <a:t>région</a:t>
            </a:r>
            <a:r>
              <a:rPr lang="en-GB" sz="1150" b="0" dirty="0">
                <a:solidFill>
                  <a:srgbClr val="123240"/>
                </a:solidFill>
              </a:rPr>
              <a:t> à </a:t>
            </a:r>
            <a:r>
              <a:rPr lang="en-GB" sz="1150" b="0" dirty="0" err="1">
                <a:solidFill>
                  <a:srgbClr val="123240"/>
                </a:solidFill>
              </a:rPr>
              <a:t>partager</a:t>
            </a:r>
            <a:r>
              <a:rPr lang="en-GB" sz="1150" b="0" dirty="0">
                <a:solidFill>
                  <a:srgbClr val="123240"/>
                </a:solidFill>
              </a:rPr>
              <a:t> </a:t>
            </a:r>
            <a:r>
              <a:rPr lang="en-GB" sz="1150" b="0" dirty="0" err="1">
                <a:solidFill>
                  <a:srgbClr val="123240"/>
                </a:solidFill>
              </a:rPr>
              <a:t>leurs</a:t>
            </a:r>
            <a:r>
              <a:rPr lang="en-GB" sz="1150" b="0" dirty="0">
                <a:solidFill>
                  <a:srgbClr val="123240"/>
                </a:solidFill>
              </a:rPr>
              <a:t> </a:t>
            </a:r>
            <a:r>
              <a:rPr lang="en-GB" sz="1150" b="0" dirty="0" err="1">
                <a:solidFill>
                  <a:srgbClr val="123240"/>
                </a:solidFill>
              </a:rPr>
              <a:t>endroits</a:t>
            </a:r>
            <a:r>
              <a:rPr lang="en-GB" sz="1150" b="0" dirty="0">
                <a:solidFill>
                  <a:srgbClr val="123240"/>
                </a:solidFill>
              </a:rPr>
              <a:t> </a:t>
            </a:r>
            <a:r>
              <a:rPr lang="en-GB" sz="1150" b="0" dirty="0" err="1">
                <a:solidFill>
                  <a:srgbClr val="123240"/>
                </a:solidFill>
              </a:rPr>
              <a:t>préférés</a:t>
            </a:r>
            <a:r>
              <a:rPr lang="en-GB" sz="1150" b="0" dirty="0">
                <a:solidFill>
                  <a:srgbClr val="123240"/>
                </a:solidFill>
              </a:rPr>
              <a:t> dans </a:t>
            </a:r>
            <a:r>
              <a:rPr lang="en-GB" sz="1150" b="0" dirty="0" err="1">
                <a:solidFill>
                  <a:srgbClr val="123240"/>
                </a:solidFill>
              </a:rPr>
              <a:t>leur</a:t>
            </a:r>
            <a:r>
              <a:rPr lang="en-GB" sz="1150" b="0" dirty="0">
                <a:solidFill>
                  <a:srgbClr val="123240"/>
                </a:solidFill>
              </a:rPr>
              <a:t> </a:t>
            </a:r>
            <a:r>
              <a:rPr lang="en-GB" sz="1150" b="0" dirty="0" err="1">
                <a:solidFill>
                  <a:srgbClr val="123240"/>
                </a:solidFill>
              </a:rPr>
              <a:t>ville</a:t>
            </a:r>
            <a:r>
              <a:rPr lang="en-GB" sz="1150" b="0" dirty="0">
                <a:solidFill>
                  <a:srgbClr val="123240"/>
                </a:solidFill>
              </a:rPr>
              <a:t>, </a:t>
            </a:r>
            <a:r>
              <a:rPr lang="en-GB" sz="1150" b="0" dirty="0" err="1">
                <a:solidFill>
                  <a:srgbClr val="123240"/>
                </a:solidFill>
              </a:rPr>
              <a:t>offrant</a:t>
            </a:r>
            <a:r>
              <a:rPr lang="en-GB" sz="1150" b="0" dirty="0">
                <a:solidFill>
                  <a:srgbClr val="123240"/>
                </a:solidFill>
              </a:rPr>
              <a:t> </a:t>
            </a:r>
            <a:r>
              <a:rPr lang="en-GB" sz="1150" b="0" dirty="0" err="1">
                <a:solidFill>
                  <a:srgbClr val="123240"/>
                </a:solidFill>
              </a:rPr>
              <a:t>ainsi</a:t>
            </a:r>
            <a:r>
              <a:rPr lang="en-GB" sz="1150" b="0" dirty="0">
                <a:solidFill>
                  <a:srgbClr val="123240"/>
                </a:solidFill>
              </a:rPr>
              <a:t> aux nouveaux </a:t>
            </a:r>
            <a:r>
              <a:rPr lang="en-GB" sz="1150" b="0" dirty="0" err="1">
                <a:solidFill>
                  <a:srgbClr val="123240"/>
                </a:solidFill>
              </a:rPr>
              <a:t>arrivants</a:t>
            </a:r>
            <a:r>
              <a:rPr lang="en-GB" sz="1150" b="0" dirty="0">
                <a:solidFill>
                  <a:srgbClr val="123240"/>
                </a:solidFill>
              </a:rPr>
              <a:t> </a:t>
            </a:r>
            <a:r>
              <a:rPr lang="en-GB" sz="1150" b="0" dirty="0" err="1">
                <a:solidFill>
                  <a:srgbClr val="123240"/>
                </a:solidFill>
              </a:rPr>
              <a:t>une</a:t>
            </a:r>
            <a:r>
              <a:rPr lang="en-GB" sz="1150" b="0" dirty="0">
                <a:solidFill>
                  <a:srgbClr val="123240"/>
                </a:solidFill>
              </a:rPr>
              <a:t> perspective </a:t>
            </a:r>
            <a:r>
              <a:rPr lang="en-GB" sz="1150" b="0" dirty="0" err="1">
                <a:solidFill>
                  <a:srgbClr val="123240"/>
                </a:solidFill>
              </a:rPr>
              <a:t>personnelle</a:t>
            </a:r>
            <a:r>
              <a:rPr lang="en-GB" sz="1150" b="0" dirty="0">
                <a:solidFill>
                  <a:srgbClr val="123240"/>
                </a:solidFill>
              </a:rPr>
              <a:t> et unique sur </a:t>
            </a:r>
            <a:r>
              <a:rPr lang="en-GB" sz="1150" b="0" dirty="0" err="1">
                <a:solidFill>
                  <a:srgbClr val="123240"/>
                </a:solidFill>
              </a:rPr>
              <a:t>l'histoire</a:t>
            </a:r>
            <a:r>
              <a:rPr lang="en-GB" sz="1150" b="0" dirty="0">
                <a:solidFill>
                  <a:srgbClr val="123240"/>
                </a:solidFill>
              </a:rPr>
              <a:t> et la culture locales. </a:t>
            </a:r>
            <a:r>
              <a:rPr lang="en-GB" sz="1150" b="0" dirty="0" err="1">
                <a:solidFill>
                  <a:srgbClr val="123240"/>
                </a:solidFill>
              </a:rPr>
              <a:t>Ces</a:t>
            </a:r>
            <a:r>
              <a:rPr lang="en-GB" sz="1150" b="0" dirty="0">
                <a:solidFill>
                  <a:srgbClr val="123240"/>
                </a:solidFill>
              </a:rPr>
              <a:t> guides </a:t>
            </a:r>
            <a:r>
              <a:rPr lang="en-GB" sz="1150" b="0" dirty="0" err="1">
                <a:solidFill>
                  <a:srgbClr val="123240"/>
                </a:solidFill>
              </a:rPr>
              <a:t>locaux</a:t>
            </a:r>
            <a:r>
              <a:rPr lang="en-GB" sz="1150" b="0" dirty="0">
                <a:solidFill>
                  <a:srgbClr val="123240"/>
                </a:solidFill>
              </a:rPr>
              <a:t> </a:t>
            </a:r>
            <a:r>
              <a:rPr lang="en-GB" sz="1150" b="0" dirty="0" err="1">
                <a:solidFill>
                  <a:srgbClr val="123240"/>
                </a:solidFill>
              </a:rPr>
              <a:t>peuvent</a:t>
            </a:r>
            <a:r>
              <a:rPr lang="en-GB" sz="1150" b="0" dirty="0">
                <a:solidFill>
                  <a:srgbClr val="123240"/>
                </a:solidFill>
              </a:rPr>
              <a:t> </a:t>
            </a:r>
            <a:r>
              <a:rPr lang="en-GB" sz="1150" b="0" dirty="0" err="1">
                <a:solidFill>
                  <a:srgbClr val="123240"/>
                </a:solidFill>
              </a:rPr>
              <a:t>présenter</a:t>
            </a:r>
            <a:r>
              <a:rPr lang="en-GB" sz="1150" b="0" dirty="0">
                <a:solidFill>
                  <a:srgbClr val="123240"/>
                </a:solidFill>
              </a:rPr>
              <a:t> des </a:t>
            </a:r>
            <a:r>
              <a:rPr lang="en-GB" sz="1150" b="0" dirty="0" err="1">
                <a:solidFill>
                  <a:srgbClr val="123240"/>
                </a:solidFill>
              </a:rPr>
              <a:t>lieux</a:t>
            </a:r>
            <a:r>
              <a:rPr lang="en-GB" sz="1150" b="0" dirty="0">
                <a:solidFill>
                  <a:srgbClr val="123240"/>
                </a:solidFill>
              </a:rPr>
              <a:t> </a:t>
            </a:r>
            <a:r>
              <a:rPr lang="en-GB" sz="1150" b="0" dirty="0" err="1">
                <a:solidFill>
                  <a:srgbClr val="123240"/>
                </a:solidFill>
              </a:rPr>
              <a:t>d'importance</a:t>
            </a:r>
            <a:r>
              <a:rPr lang="en-GB" sz="1150" b="0" dirty="0">
                <a:solidFill>
                  <a:srgbClr val="123240"/>
                </a:solidFill>
              </a:rPr>
              <a:t> </a:t>
            </a:r>
            <a:r>
              <a:rPr lang="en-GB" sz="1150" b="0" dirty="0" err="1">
                <a:solidFill>
                  <a:srgbClr val="123240"/>
                </a:solidFill>
              </a:rPr>
              <a:t>personnelle</a:t>
            </a:r>
            <a:r>
              <a:rPr lang="en-GB" sz="1150" b="0" dirty="0">
                <a:solidFill>
                  <a:srgbClr val="123240"/>
                </a:solidFill>
              </a:rPr>
              <a:t> </a:t>
            </a:r>
            <a:r>
              <a:rPr lang="en-GB" sz="1150" b="0" dirty="0" err="1">
                <a:solidFill>
                  <a:srgbClr val="123240"/>
                </a:solidFill>
              </a:rPr>
              <a:t>ou</a:t>
            </a:r>
            <a:r>
              <a:rPr lang="en-GB" sz="1150" b="0" dirty="0">
                <a:solidFill>
                  <a:srgbClr val="123240"/>
                </a:solidFill>
              </a:rPr>
              <a:t> </a:t>
            </a:r>
            <a:r>
              <a:rPr lang="en-GB" sz="1150" b="0" dirty="0" err="1">
                <a:solidFill>
                  <a:srgbClr val="123240"/>
                </a:solidFill>
              </a:rPr>
              <a:t>historique</a:t>
            </a:r>
            <a:r>
              <a:rPr lang="en-GB" sz="1150" b="0" dirty="0">
                <a:solidFill>
                  <a:srgbClr val="123240"/>
                </a:solidFill>
              </a:rPr>
              <a:t>, aidant </a:t>
            </a:r>
            <a:r>
              <a:rPr lang="en-GB" sz="1150" b="0" dirty="0" err="1">
                <a:solidFill>
                  <a:srgbClr val="123240"/>
                </a:solidFill>
              </a:rPr>
              <a:t>ainsi</a:t>
            </a:r>
            <a:r>
              <a:rPr lang="en-GB" sz="1150" b="0" dirty="0">
                <a:solidFill>
                  <a:srgbClr val="123240"/>
                </a:solidFill>
              </a:rPr>
              <a:t> les migrants et les </a:t>
            </a:r>
            <a:r>
              <a:rPr lang="en-GB" sz="1150" b="0" dirty="0" err="1">
                <a:solidFill>
                  <a:srgbClr val="123240"/>
                </a:solidFill>
              </a:rPr>
              <a:t>réfugiés</a:t>
            </a:r>
            <a:r>
              <a:rPr lang="en-GB" sz="1150" b="0" dirty="0">
                <a:solidFill>
                  <a:srgbClr val="123240"/>
                </a:solidFill>
              </a:rPr>
              <a:t> à </a:t>
            </a:r>
            <a:r>
              <a:rPr lang="en-GB" sz="1150" b="0" dirty="0" err="1">
                <a:solidFill>
                  <a:srgbClr val="123240"/>
                </a:solidFill>
              </a:rPr>
              <a:t>découvrir</a:t>
            </a:r>
            <a:r>
              <a:rPr lang="en-GB" sz="1150" b="0" dirty="0">
                <a:solidFill>
                  <a:srgbClr val="123240"/>
                </a:solidFill>
              </a:rPr>
              <a:t> la </a:t>
            </a:r>
            <a:r>
              <a:rPr lang="en-GB" sz="1150" b="0" dirty="0" err="1">
                <a:solidFill>
                  <a:srgbClr val="123240"/>
                </a:solidFill>
              </a:rPr>
              <a:t>ville</a:t>
            </a:r>
            <a:r>
              <a:rPr lang="en-GB" sz="1150" b="0" dirty="0">
                <a:solidFill>
                  <a:srgbClr val="123240"/>
                </a:solidFill>
              </a:rPr>
              <a:t> à </a:t>
            </a:r>
            <a:r>
              <a:rPr lang="en-GB" sz="1150" b="0" dirty="0" err="1">
                <a:solidFill>
                  <a:srgbClr val="123240"/>
                </a:solidFill>
              </a:rPr>
              <a:t>partir</a:t>
            </a:r>
            <a:r>
              <a:rPr lang="en-GB" sz="1150" b="0" dirty="0">
                <a:solidFill>
                  <a:srgbClr val="123240"/>
                </a:solidFill>
              </a:rPr>
              <a:t> de la base. </a:t>
            </a:r>
            <a:r>
              <a:rPr lang="en-GB" sz="1150" b="0" dirty="0" err="1">
                <a:solidFill>
                  <a:srgbClr val="123240"/>
                </a:solidFill>
              </a:rPr>
              <a:t>Cette</a:t>
            </a:r>
            <a:r>
              <a:rPr lang="en-GB" sz="1150" b="0" dirty="0">
                <a:solidFill>
                  <a:srgbClr val="123240"/>
                </a:solidFill>
              </a:rPr>
              <a:t> </a:t>
            </a:r>
            <a:r>
              <a:rPr lang="en-GB" sz="1150" b="0" dirty="0" err="1">
                <a:solidFill>
                  <a:srgbClr val="123240"/>
                </a:solidFill>
              </a:rPr>
              <a:t>approche</a:t>
            </a:r>
            <a:r>
              <a:rPr lang="en-GB" sz="1150" b="0" dirty="0">
                <a:solidFill>
                  <a:srgbClr val="123240"/>
                </a:solidFill>
              </a:rPr>
              <a:t> </a:t>
            </a:r>
            <a:r>
              <a:rPr lang="en-GB" sz="1150" b="0" dirty="0" err="1">
                <a:solidFill>
                  <a:srgbClr val="123240"/>
                </a:solidFill>
              </a:rPr>
              <a:t>favorise</a:t>
            </a:r>
            <a:r>
              <a:rPr lang="en-GB" sz="1150" b="0" dirty="0">
                <a:solidFill>
                  <a:srgbClr val="123240"/>
                </a:solidFill>
              </a:rPr>
              <a:t> </a:t>
            </a:r>
            <a:r>
              <a:rPr lang="en-GB" sz="1150" b="0" dirty="0" err="1">
                <a:solidFill>
                  <a:srgbClr val="123240"/>
                </a:solidFill>
              </a:rPr>
              <a:t>l'approfondissement</a:t>
            </a:r>
            <a:r>
              <a:rPr lang="en-GB" sz="1150" b="0" dirty="0">
                <a:solidFill>
                  <a:srgbClr val="123240"/>
                </a:solidFill>
              </a:rPr>
              <a:t> des </a:t>
            </a:r>
            <a:r>
              <a:rPr lang="en-GB" sz="1150" b="0" dirty="0" err="1">
                <a:solidFill>
                  <a:srgbClr val="123240"/>
                </a:solidFill>
              </a:rPr>
              <a:t>échanges</a:t>
            </a:r>
            <a:r>
              <a:rPr lang="en-GB" sz="1150" b="0" dirty="0">
                <a:solidFill>
                  <a:srgbClr val="123240"/>
                </a:solidFill>
              </a:rPr>
              <a:t> </a:t>
            </a:r>
            <a:r>
              <a:rPr lang="en-GB" sz="1150" b="0" dirty="0" err="1">
                <a:solidFill>
                  <a:srgbClr val="123240"/>
                </a:solidFill>
              </a:rPr>
              <a:t>culturels</a:t>
            </a:r>
            <a:r>
              <a:rPr lang="en-GB" sz="1150" b="0" dirty="0">
                <a:solidFill>
                  <a:srgbClr val="123240"/>
                </a:solidFill>
              </a:rPr>
              <a:t> et </a:t>
            </a:r>
            <a:r>
              <a:rPr lang="en-GB" sz="1150" b="0" dirty="0" err="1">
                <a:solidFill>
                  <a:srgbClr val="123240"/>
                </a:solidFill>
              </a:rPr>
              <a:t>offre</a:t>
            </a:r>
            <a:r>
              <a:rPr lang="en-GB" sz="1150" b="0" dirty="0">
                <a:solidFill>
                  <a:srgbClr val="123240"/>
                </a:solidFill>
              </a:rPr>
              <a:t> </a:t>
            </a:r>
            <a:r>
              <a:rPr lang="en-GB" sz="1150" b="0" dirty="0" err="1">
                <a:solidFill>
                  <a:srgbClr val="123240"/>
                </a:solidFill>
              </a:rPr>
              <a:t>une</a:t>
            </a:r>
            <a:r>
              <a:rPr lang="en-GB" sz="1150" b="0" dirty="0">
                <a:solidFill>
                  <a:srgbClr val="123240"/>
                </a:solidFill>
              </a:rPr>
              <a:t> </a:t>
            </a:r>
            <a:r>
              <a:rPr lang="en-GB" sz="1150" b="0" dirty="0" err="1">
                <a:solidFill>
                  <a:srgbClr val="123240"/>
                </a:solidFill>
              </a:rPr>
              <a:t>plateforme</a:t>
            </a:r>
            <a:r>
              <a:rPr lang="en-GB" sz="1150" b="0" dirty="0">
                <a:solidFill>
                  <a:srgbClr val="123240"/>
                </a:solidFill>
              </a:rPr>
              <a:t> </a:t>
            </a:r>
            <a:r>
              <a:rPr lang="en-GB" sz="1150" b="0" dirty="0" err="1">
                <a:solidFill>
                  <a:srgbClr val="123240"/>
                </a:solidFill>
              </a:rPr>
              <a:t>attrayante</a:t>
            </a:r>
            <a:r>
              <a:rPr lang="en-GB" sz="1150" b="0" dirty="0">
                <a:solidFill>
                  <a:srgbClr val="123240"/>
                </a:solidFill>
              </a:rPr>
              <a:t> pour </a:t>
            </a:r>
            <a:r>
              <a:rPr lang="en-GB" sz="1150" b="0" dirty="0" err="1">
                <a:solidFill>
                  <a:srgbClr val="123240"/>
                </a:solidFill>
              </a:rPr>
              <a:t>pratiquer</a:t>
            </a:r>
            <a:r>
              <a:rPr lang="en-GB" sz="1150" b="0" dirty="0">
                <a:solidFill>
                  <a:srgbClr val="123240"/>
                </a:solidFill>
              </a:rPr>
              <a:t> les </a:t>
            </a:r>
            <a:r>
              <a:rPr lang="en-GB" sz="1150" b="0" dirty="0" err="1">
                <a:solidFill>
                  <a:srgbClr val="123240"/>
                </a:solidFill>
              </a:rPr>
              <a:t>compétences</a:t>
            </a:r>
            <a:r>
              <a:rPr lang="en-GB" sz="1150" b="0" dirty="0">
                <a:solidFill>
                  <a:srgbClr val="123240"/>
                </a:solidFill>
              </a:rPr>
              <a:t> </a:t>
            </a:r>
            <a:r>
              <a:rPr lang="en-GB" sz="1150" b="0" dirty="0" err="1">
                <a:solidFill>
                  <a:srgbClr val="123240"/>
                </a:solidFill>
              </a:rPr>
              <a:t>linguistiques</a:t>
            </a:r>
            <a:r>
              <a:rPr lang="en-GB" sz="1150" b="0" dirty="0">
                <a:solidFill>
                  <a:srgbClr val="123240"/>
                </a:solidFill>
              </a:rPr>
              <a:t> par le </a:t>
            </a:r>
            <a:r>
              <a:rPr lang="en-GB" sz="1150" b="0" dirty="0" err="1">
                <a:solidFill>
                  <a:srgbClr val="123240"/>
                </a:solidFill>
              </a:rPr>
              <a:t>biais</a:t>
            </a:r>
            <a:r>
              <a:rPr lang="en-GB" sz="1150" b="0" dirty="0">
                <a:solidFill>
                  <a:srgbClr val="123240"/>
                </a:solidFill>
              </a:rPr>
              <a:t> </a:t>
            </a:r>
            <a:r>
              <a:rPr lang="en-GB" sz="1150" b="0" dirty="0" err="1">
                <a:solidFill>
                  <a:srgbClr val="123240"/>
                </a:solidFill>
              </a:rPr>
              <a:t>d'une</a:t>
            </a:r>
            <a:r>
              <a:rPr lang="en-GB" sz="1150" b="0" dirty="0">
                <a:solidFill>
                  <a:srgbClr val="123240"/>
                </a:solidFill>
              </a:rPr>
              <a:t> interaction avec le monde </a:t>
            </a:r>
            <a:r>
              <a:rPr lang="en-GB" sz="1150" b="0" dirty="0" err="1">
                <a:solidFill>
                  <a:srgbClr val="123240"/>
                </a:solidFill>
              </a:rPr>
              <a:t>réel</a:t>
            </a:r>
            <a:r>
              <a:rPr lang="en-GB" sz="1150" b="0" dirty="0">
                <a:solidFill>
                  <a:srgbClr val="123240"/>
                </a:solidFill>
              </a:rPr>
              <a:t>.</a:t>
            </a:r>
          </a:p>
          <a:p>
            <a:pPr lvl="0" algn="just">
              <a:lnSpc>
                <a:spcPts val="1180"/>
              </a:lnSpc>
              <a:buClr>
                <a:srgbClr val="F3745D"/>
              </a:buClr>
            </a:pPr>
            <a:endParaRPr lang="en-GB" sz="1150" b="0" dirty="0">
              <a:solidFill>
                <a:srgbClr val="123240"/>
              </a:solidFill>
            </a:endParaRPr>
          </a:p>
          <a:p>
            <a:pPr lvl="0" algn="just">
              <a:lnSpc>
                <a:spcPts val="1180"/>
              </a:lnSpc>
              <a:buClr>
                <a:srgbClr val="F3745D"/>
              </a:buClr>
            </a:pPr>
            <a:endParaRPr lang="en-GB" sz="1150" b="0" dirty="0">
              <a:solidFill>
                <a:srgbClr val="123240"/>
              </a:solidFill>
            </a:endParaRPr>
          </a:p>
          <a:p>
            <a:pPr lvl="0" algn="just">
              <a:lnSpc>
                <a:spcPts val="1180"/>
              </a:lnSpc>
              <a:buClr>
                <a:srgbClr val="F3745D"/>
              </a:buClr>
            </a:pPr>
            <a:endParaRPr lang="en-GB" sz="1150" b="0" dirty="0">
              <a:solidFill>
                <a:srgbClr val="123240"/>
              </a:solidFill>
            </a:endParaRPr>
          </a:p>
          <a:p>
            <a:pPr lvl="0" algn="just">
              <a:lnSpc>
                <a:spcPts val="1180"/>
              </a:lnSpc>
              <a:buClr>
                <a:srgbClr val="F3745D"/>
              </a:buClr>
            </a:pPr>
            <a:endParaRPr lang="en-GB" sz="1150" b="0" dirty="0">
              <a:solidFill>
                <a:srgbClr val="123240"/>
              </a:solidFill>
            </a:endParaRPr>
          </a:p>
          <a:p>
            <a:pPr lvl="0" algn="just">
              <a:lnSpc>
                <a:spcPts val="1180"/>
              </a:lnSpc>
              <a:buClr>
                <a:srgbClr val="F3745D"/>
              </a:buClr>
            </a:pPr>
            <a:endParaRPr lang="en-GB" sz="1150" b="0" dirty="0">
              <a:solidFill>
                <a:srgbClr val="123240"/>
              </a:solidFill>
            </a:endParaRPr>
          </a:p>
          <a:p>
            <a:pPr lvl="0" algn="just">
              <a:lnSpc>
                <a:spcPts val="1180"/>
              </a:lnSpc>
              <a:buClr>
                <a:srgbClr val="F3745D"/>
              </a:buClr>
            </a:pPr>
            <a:endParaRPr lang="en-GB" sz="1150" b="0" dirty="0">
              <a:solidFill>
                <a:srgbClr val="123240"/>
              </a:solidFill>
            </a:endParaRPr>
          </a:p>
          <a:p>
            <a:pPr lvl="0" algn="just">
              <a:lnSpc>
                <a:spcPts val="1180"/>
              </a:lnSpc>
              <a:buClr>
                <a:srgbClr val="F3745D"/>
              </a:buClr>
            </a:pPr>
            <a:endParaRPr lang="en-GB" sz="1150" b="0" dirty="0">
              <a:solidFill>
                <a:srgbClr val="123240"/>
              </a:solidFill>
            </a:endParaRPr>
          </a:p>
          <a:p>
            <a:pPr lvl="0" algn="just">
              <a:lnSpc>
                <a:spcPts val="1180"/>
              </a:lnSpc>
              <a:buClr>
                <a:srgbClr val="F3745D"/>
              </a:buClr>
            </a:pPr>
            <a:endParaRPr lang="en-GB" sz="1150" b="0" dirty="0">
              <a:solidFill>
                <a:srgbClr val="123240"/>
              </a:solidFill>
            </a:endParaRPr>
          </a:p>
          <a:p>
            <a:pPr lvl="0" algn="just">
              <a:lnSpc>
                <a:spcPts val="1180"/>
              </a:lnSpc>
              <a:buClr>
                <a:srgbClr val="F3745D"/>
              </a:buClr>
            </a:pPr>
            <a:endParaRPr lang="en-GB" sz="1150" b="0" dirty="0">
              <a:solidFill>
                <a:srgbClr val="123240"/>
              </a:solidFill>
            </a:endParaRPr>
          </a:p>
          <a:p>
            <a:pPr lvl="0" algn="just">
              <a:lnSpc>
                <a:spcPts val="1180"/>
              </a:lnSpc>
              <a:buClr>
                <a:srgbClr val="F3745D"/>
              </a:buClr>
            </a:pPr>
            <a:endParaRPr lang="en-GB" sz="1150" b="0" dirty="0">
              <a:solidFill>
                <a:srgbClr val="123240"/>
              </a:solidFill>
            </a:endParaRPr>
          </a:p>
          <a:p>
            <a:pPr lvl="0" algn="just">
              <a:lnSpc>
                <a:spcPts val="1180"/>
              </a:lnSpc>
              <a:buClr>
                <a:srgbClr val="F3745D"/>
              </a:buClr>
            </a:pPr>
            <a:endParaRPr lang="en-GB" sz="1150" b="0" dirty="0">
              <a:solidFill>
                <a:srgbClr val="123240"/>
              </a:solidFill>
            </a:endParaRPr>
          </a:p>
          <a:p>
            <a:pPr lvl="0" algn="just">
              <a:lnSpc>
                <a:spcPts val="1180"/>
              </a:lnSpc>
              <a:buClr>
                <a:srgbClr val="F3745D"/>
              </a:buClr>
            </a:pPr>
            <a:endParaRPr lang="en-GB" sz="1150" b="0" dirty="0">
              <a:solidFill>
                <a:srgbClr val="123240"/>
              </a:solidFill>
            </a:endParaRPr>
          </a:p>
          <a:p>
            <a:pPr lvl="0" algn="just">
              <a:lnSpc>
                <a:spcPts val="1180"/>
              </a:lnSpc>
              <a:buClr>
                <a:srgbClr val="F3745D"/>
              </a:buClr>
            </a:pPr>
            <a:endParaRPr lang="en-GB" sz="1150" b="0" dirty="0">
              <a:solidFill>
                <a:srgbClr val="123240"/>
              </a:solidFill>
            </a:endParaRPr>
          </a:p>
          <a:p>
            <a:pPr lvl="0" algn="just">
              <a:lnSpc>
                <a:spcPts val="1180"/>
              </a:lnSpc>
              <a:buClr>
                <a:srgbClr val="F3745D"/>
              </a:buClr>
            </a:pPr>
            <a:endParaRPr lang="en-GB" sz="1150" b="0" dirty="0">
              <a:solidFill>
                <a:srgbClr val="123240"/>
              </a:solidFill>
            </a:endParaRPr>
          </a:p>
          <a:p>
            <a:pPr lvl="0" algn="just">
              <a:lnSpc>
                <a:spcPts val="1180"/>
              </a:lnSpc>
              <a:buClr>
                <a:srgbClr val="F3745D"/>
              </a:buClr>
            </a:pPr>
            <a:endParaRPr lang="en-GB" sz="1150" b="0" dirty="0">
              <a:solidFill>
                <a:srgbClr val="123240"/>
              </a:solidFill>
            </a:endParaRPr>
          </a:p>
          <a:p>
            <a:pPr lvl="0" algn="just">
              <a:lnSpc>
                <a:spcPts val="1180"/>
              </a:lnSpc>
              <a:buClr>
                <a:srgbClr val="F3745D"/>
              </a:buClr>
            </a:pPr>
            <a:endParaRPr lang="en-GB" sz="1150" b="0" dirty="0">
              <a:solidFill>
                <a:srgbClr val="123240"/>
              </a:solidFill>
            </a:endParaRPr>
          </a:p>
          <a:p>
            <a:pPr lvl="0" algn="just">
              <a:lnSpc>
                <a:spcPts val="1180"/>
              </a:lnSpc>
              <a:buClr>
                <a:srgbClr val="F3745D"/>
              </a:buClr>
            </a:pPr>
            <a:endParaRPr lang="en-GB" sz="1150" b="0" dirty="0">
              <a:solidFill>
                <a:srgbClr val="123240"/>
              </a:solidFill>
            </a:endParaRPr>
          </a:p>
          <a:p>
            <a:pPr lvl="0" algn="just">
              <a:lnSpc>
                <a:spcPts val="1180"/>
              </a:lnSpc>
              <a:buClr>
                <a:srgbClr val="F3745D"/>
              </a:buClr>
            </a:pPr>
            <a:endParaRPr lang="en-GB" sz="1150" b="0" dirty="0">
              <a:solidFill>
                <a:srgbClr val="123240"/>
              </a:solidFill>
            </a:endParaRPr>
          </a:p>
          <a:p>
            <a:pPr lvl="0" algn="just">
              <a:lnSpc>
                <a:spcPts val="1180"/>
              </a:lnSpc>
              <a:buClr>
                <a:srgbClr val="F3745D"/>
              </a:buClr>
            </a:pPr>
            <a:endParaRPr lang="en-GB" sz="1150" b="0" dirty="0">
              <a:solidFill>
                <a:srgbClr val="123240"/>
              </a:solidFill>
            </a:endParaRPr>
          </a:p>
          <a:p>
            <a:pPr lvl="0" algn="just">
              <a:lnSpc>
                <a:spcPts val="1180"/>
              </a:lnSpc>
              <a:buClr>
                <a:srgbClr val="F3745D"/>
              </a:buClr>
            </a:pPr>
            <a:endParaRPr lang="en-GB" sz="1150" b="0" dirty="0">
              <a:solidFill>
                <a:srgbClr val="123240"/>
              </a:solidFill>
            </a:endParaRPr>
          </a:p>
          <a:p>
            <a:pPr lvl="0" algn="just">
              <a:lnSpc>
                <a:spcPts val="1180"/>
              </a:lnSpc>
              <a:buClr>
                <a:srgbClr val="F3745D"/>
              </a:buClr>
            </a:pPr>
            <a:endParaRPr lang="en-GB" sz="1150" b="0" dirty="0">
              <a:solidFill>
                <a:srgbClr val="123240"/>
              </a:solidFill>
            </a:endParaRPr>
          </a:p>
          <a:p>
            <a:pPr lvl="0" algn="just">
              <a:lnSpc>
                <a:spcPts val="1180"/>
              </a:lnSpc>
              <a:buClr>
                <a:srgbClr val="F3745D"/>
              </a:buClr>
            </a:pPr>
            <a:endParaRPr lang="en-GB" sz="1150" b="0" dirty="0">
              <a:solidFill>
                <a:srgbClr val="123240"/>
              </a:solidFill>
            </a:endParaRPr>
          </a:p>
        </p:txBody>
      </p:sp>
      <p:sp>
        <p:nvSpPr>
          <p:cNvPr id="2" name="TextBox 1">
            <a:extLst>
              <a:ext uri="{FF2B5EF4-FFF2-40B4-BE49-F238E27FC236}">
                <a16:creationId xmlns:a16="http://schemas.microsoft.com/office/drawing/2014/main" id="{933CC6B8-7E44-5963-08FF-CC3FC95ABE60}"/>
              </a:ext>
            </a:extLst>
          </p:cNvPr>
          <p:cNvSpPr txBox="1"/>
          <p:nvPr/>
        </p:nvSpPr>
        <p:spPr>
          <a:xfrm>
            <a:off x="304801" y="2519820"/>
            <a:ext cx="4728072" cy="2816156"/>
          </a:xfrm>
          <a:prstGeom prst="rect">
            <a:avLst/>
          </a:prstGeom>
          <a:noFill/>
        </p:spPr>
        <p:txBody>
          <a:bodyPr wrap="square" rtlCol="0">
            <a:spAutoFit/>
          </a:bodyPr>
          <a:lstStyle/>
          <a:p>
            <a:r>
              <a:rPr lang="en-GB" sz="1600" b="1" dirty="0">
                <a:solidFill>
                  <a:schemeClr val="bg1"/>
                </a:solidFill>
                <a:highlight>
                  <a:srgbClr val="50B4D9"/>
                </a:highlight>
                <a:latin typeface="Calibri" panose="020F0502020204030204" pitchFamily="34" charset="0"/>
                <a:ea typeface="Calibri" panose="020F0502020204030204" pitchFamily="34" charset="0"/>
                <a:cs typeface="Calibri" panose="020F0502020204030204" pitchFamily="34" charset="0"/>
              </a:rPr>
              <a:t> Case Study: Les </a:t>
            </a:r>
            <a:r>
              <a:rPr lang="en-GB" sz="1600" b="1" dirty="0" err="1">
                <a:solidFill>
                  <a:schemeClr val="bg1"/>
                </a:solidFill>
                <a:highlight>
                  <a:srgbClr val="50B4D9"/>
                </a:highlight>
                <a:latin typeface="Calibri" panose="020F0502020204030204" pitchFamily="34" charset="0"/>
                <a:ea typeface="Calibri" panose="020F0502020204030204" pitchFamily="34" charset="0"/>
                <a:cs typeface="Calibri" panose="020F0502020204030204" pitchFamily="34" charset="0"/>
              </a:rPr>
              <a:t>Éclaireurs</a:t>
            </a:r>
            <a:r>
              <a:rPr lang="en-GB" sz="1600" b="1" dirty="0">
                <a:solidFill>
                  <a:schemeClr val="bg1"/>
                </a:solidFill>
                <a:highlight>
                  <a:srgbClr val="50B4D9"/>
                </a:highlight>
                <a:latin typeface="Calibri" panose="020F0502020204030204" pitchFamily="34" charset="0"/>
                <a:ea typeface="Calibri" panose="020F0502020204030204" pitchFamily="34" charset="0"/>
                <a:cs typeface="Calibri" panose="020F0502020204030204" pitchFamily="34" charset="0"/>
              </a:rPr>
              <a:t> </a:t>
            </a:r>
            <a:r>
              <a:rPr lang="en-GB" sz="1600" b="1" dirty="0" err="1">
                <a:solidFill>
                  <a:schemeClr val="bg1"/>
                </a:solidFill>
                <a:highlight>
                  <a:srgbClr val="50B4D9"/>
                </a:highlight>
                <a:latin typeface="Calibri" panose="020F0502020204030204" pitchFamily="34" charset="0"/>
                <a:ea typeface="Calibri" panose="020F0502020204030204" pitchFamily="34" charset="0"/>
                <a:cs typeface="Calibri" panose="020F0502020204030204" pitchFamily="34" charset="0"/>
              </a:rPr>
              <a:t>Urbains</a:t>
            </a:r>
            <a:r>
              <a:rPr lang="en-GB" sz="1600" b="1" dirty="0">
                <a:solidFill>
                  <a:schemeClr val="bg1"/>
                </a:solidFill>
                <a:highlight>
                  <a:srgbClr val="50B4D9"/>
                </a:highlight>
                <a:latin typeface="Calibri" panose="020F0502020204030204" pitchFamily="34" charset="0"/>
                <a:ea typeface="Calibri" panose="020F0502020204030204" pitchFamily="34" charset="0"/>
                <a:cs typeface="Calibri" panose="020F0502020204030204" pitchFamily="34" charset="0"/>
              </a:rPr>
              <a:t> in Bordeaux</a:t>
            </a:r>
            <a:br>
              <a:rPr lang="en-GB" sz="1150" dirty="0">
                <a:solidFill>
                  <a:schemeClr val="bg1"/>
                </a:solidFill>
                <a:latin typeface="Calibri" panose="020F0502020204030204" pitchFamily="34" charset="0"/>
                <a:ea typeface="Calibri" panose="020F0502020204030204" pitchFamily="34" charset="0"/>
                <a:cs typeface="Calibri" panose="020F0502020204030204" pitchFamily="34" charset="0"/>
              </a:rPr>
            </a:br>
            <a:r>
              <a:rPr lang="en-GB" sz="1150" dirty="0" err="1">
                <a:solidFill>
                  <a:schemeClr val="bg1"/>
                </a:solidFill>
                <a:latin typeface="Calibri" panose="020F0502020204030204" pitchFamily="34" charset="0"/>
                <a:ea typeface="Calibri" panose="020F0502020204030204" pitchFamily="34" charset="0"/>
                <a:cs typeface="Calibri" panose="020F0502020204030204" pitchFamily="34" charset="0"/>
              </a:rPr>
              <a:t>L'initiative</a:t>
            </a:r>
            <a:r>
              <a:rPr lang="en-GB" sz="1150" dirty="0">
                <a:solidFill>
                  <a:schemeClr val="bg1"/>
                </a:solidFill>
                <a:latin typeface="Calibri" panose="020F0502020204030204" pitchFamily="34" charset="0"/>
                <a:ea typeface="Calibri" panose="020F0502020204030204" pitchFamily="34" charset="0"/>
                <a:cs typeface="Calibri" panose="020F0502020204030204" pitchFamily="34" charset="0"/>
              </a:rPr>
              <a:t> « Les </a:t>
            </a:r>
            <a:r>
              <a:rPr lang="en-GB" sz="1150" dirty="0" err="1">
                <a:solidFill>
                  <a:schemeClr val="bg1"/>
                </a:solidFill>
                <a:latin typeface="Calibri" panose="020F0502020204030204" pitchFamily="34" charset="0"/>
                <a:ea typeface="Calibri" panose="020F0502020204030204" pitchFamily="34" charset="0"/>
                <a:cs typeface="Calibri" panose="020F0502020204030204" pitchFamily="34" charset="0"/>
              </a:rPr>
              <a:t>Éclaireurs</a:t>
            </a:r>
            <a:r>
              <a:rPr lang="en-GB" sz="115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GB" sz="1150" dirty="0" err="1">
                <a:solidFill>
                  <a:schemeClr val="bg1"/>
                </a:solidFill>
                <a:latin typeface="Calibri" panose="020F0502020204030204" pitchFamily="34" charset="0"/>
                <a:ea typeface="Calibri" panose="020F0502020204030204" pitchFamily="34" charset="0"/>
                <a:cs typeface="Calibri" panose="020F0502020204030204" pitchFamily="34" charset="0"/>
              </a:rPr>
              <a:t>Urbains</a:t>
            </a:r>
            <a:r>
              <a:rPr lang="en-GB" sz="1150" dirty="0">
                <a:solidFill>
                  <a:schemeClr val="bg1"/>
                </a:solidFill>
                <a:latin typeface="Calibri" panose="020F0502020204030204" pitchFamily="34" charset="0"/>
                <a:ea typeface="Calibri" panose="020F0502020204030204" pitchFamily="34" charset="0"/>
                <a:cs typeface="Calibri" panose="020F0502020204030204" pitchFamily="34" charset="0"/>
              </a:rPr>
              <a:t> » à Bordeaux, </a:t>
            </a:r>
            <a:r>
              <a:rPr lang="en-GB" sz="1150" dirty="0" err="1">
                <a:solidFill>
                  <a:schemeClr val="bg1"/>
                </a:solidFill>
                <a:latin typeface="Calibri" panose="020F0502020204030204" pitchFamily="34" charset="0"/>
                <a:ea typeface="Calibri" panose="020F0502020204030204" pitchFamily="34" charset="0"/>
                <a:cs typeface="Calibri" panose="020F0502020204030204" pitchFamily="34" charset="0"/>
              </a:rPr>
              <a:t>en</a:t>
            </a:r>
            <a:r>
              <a:rPr lang="en-GB" sz="1150" dirty="0">
                <a:solidFill>
                  <a:schemeClr val="bg1"/>
                </a:solidFill>
                <a:latin typeface="Calibri" panose="020F0502020204030204" pitchFamily="34" charset="0"/>
                <a:ea typeface="Calibri" panose="020F0502020204030204" pitchFamily="34" charset="0"/>
                <a:cs typeface="Calibri" panose="020F0502020204030204" pitchFamily="34" charset="0"/>
              </a:rPr>
              <a:t> France, </a:t>
            </a:r>
            <a:r>
              <a:rPr lang="en-GB" sz="1150" dirty="0" err="1">
                <a:solidFill>
                  <a:schemeClr val="bg1"/>
                </a:solidFill>
                <a:latin typeface="Calibri" panose="020F0502020204030204" pitchFamily="34" charset="0"/>
                <a:ea typeface="Calibri" panose="020F0502020204030204" pitchFamily="34" charset="0"/>
                <a:cs typeface="Calibri" panose="020F0502020204030204" pitchFamily="34" charset="0"/>
              </a:rPr>
              <a:t>est</a:t>
            </a:r>
            <a:r>
              <a:rPr lang="en-GB" sz="1150" dirty="0">
                <a:solidFill>
                  <a:schemeClr val="bg1"/>
                </a:solidFill>
                <a:latin typeface="Calibri" panose="020F0502020204030204" pitchFamily="34" charset="0"/>
                <a:ea typeface="Calibri" panose="020F0502020204030204" pitchFamily="34" charset="0"/>
                <a:cs typeface="Calibri" panose="020F0502020204030204" pitchFamily="34" charset="0"/>
              </a:rPr>
              <a:t> un excellent </a:t>
            </a:r>
            <a:r>
              <a:rPr lang="en-GB" sz="1150" dirty="0" err="1">
                <a:solidFill>
                  <a:schemeClr val="bg1"/>
                </a:solidFill>
                <a:latin typeface="Calibri" panose="020F0502020204030204" pitchFamily="34" charset="0"/>
                <a:ea typeface="Calibri" panose="020F0502020204030204" pitchFamily="34" charset="0"/>
                <a:cs typeface="Calibri" panose="020F0502020204030204" pitchFamily="34" charset="0"/>
              </a:rPr>
              <a:t>exemple</a:t>
            </a:r>
            <a:r>
              <a:rPr lang="en-GB" sz="1150" dirty="0">
                <a:solidFill>
                  <a:schemeClr val="bg1"/>
                </a:solidFill>
                <a:latin typeface="Calibri" panose="020F0502020204030204" pitchFamily="34" charset="0"/>
                <a:ea typeface="Calibri" panose="020F0502020204030204" pitchFamily="34" charset="0"/>
                <a:cs typeface="Calibri" panose="020F0502020204030204" pitchFamily="34" charset="0"/>
              </a:rPr>
              <a:t> de </a:t>
            </a:r>
            <a:r>
              <a:rPr lang="en-GB" sz="1150" dirty="0" err="1">
                <a:solidFill>
                  <a:schemeClr val="bg1"/>
                </a:solidFill>
                <a:latin typeface="Calibri" panose="020F0502020204030204" pitchFamily="34" charset="0"/>
                <a:ea typeface="Calibri" panose="020F0502020204030204" pitchFamily="34" charset="0"/>
                <a:cs typeface="Calibri" panose="020F0502020204030204" pitchFamily="34" charset="0"/>
              </a:rPr>
              <a:t>cette</a:t>
            </a:r>
            <a:r>
              <a:rPr lang="en-GB" sz="115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GB" sz="1150" dirty="0" err="1">
                <a:solidFill>
                  <a:schemeClr val="bg1"/>
                </a:solidFill>
                <a:latin typeface="Calibri" panose="020F0502020204030204" pitchFamily="34" charset="0"/>
                <a:ea typeface="Calibri" panose="020F0502020204030204" pitchFamily="34" charset="0"/>
                <a:cs typeface="Calibri" panose="020F0502020204030204" pitchFamily="34" charset="0"/>
              </a:rPr>
              <a:t>approche</a:t>
            </a:r>
            <a:r>
              <a:rPr lang="en-GB" sz="1150" dirty="0">
                <a:solidFill>
                  <a:schemeClr val="bg1"/>
                </a:solidFill>
                <a:latin typeface="Calibri" panose="020F0502020204030204" pitchFamily="34" charset="0"/>
                <a:ea typeface="Calibri" panose="020F0502020204030204" pitchFamily="34" charset="0"/>
                <a:cs typeface="Calibri" panose="020F0502020204030204" pitchFamily="34" charset="0"/>
              </a:rPr>
              <a:t>. Ce programme </a:t>
            </a:r>
            <a:r>
              <a:rPr lang="en-GB" sz="1150" dirty="0" err="1">
                <a:solidFill>
                  <a:schemeClr val="bg1"/>
                </a:solidFill>
                <a:latin typeface="Calibri" panose="020F0502020204030204" pitchFamily="34" charset="0"/>
                <a:ea typeface="Calibri" panose="020F0502020204030204" pitchFamily="34" charset="0"/>
                <a:cs typeface="Calibri" panose="020F0502020204030204" pitchFamily="34" charset="0"/>
              </a:rPr>
              <a:t>forme</a:t>
            </a:r>
            <a:r>
              <a:rPr lang="en-GB" sz="1150" dirty="0">
                <a:solidFill>
                  <a:schemeClr val="bg1"/>
                </a:solidFill>
                <a:latin typeface="Calibri" panose="020F0502020204030204" pitchFamily="34" charset="0"/>
                <a:ea typeface="Calibri" panose="020F0502020204030204" pitchFamily="34" charset="0"/>
                <a:cs typeface="Calibri" panose="020F0502020204030204" pitchFamily="34" charset="0"/>
              </a:rPr>
              <a:t> des </a:t>
            </a:r>
            <a:r>
              <a:rPr lang="en-GB" sz="1150" dirty="0" err="1">
                <a:solidFill>
                  <a:schemeClr val="bg1"/>
                </a:solidFill>
                <a:latin typeface="Calibri" panose="020F0502020204030204" pitchFamily="34" charset="0"/>
                <a:ea typeface="Calibri" panose="020F0502020204030204" pitchFamily="34" charset="0"/>
                <a:cs typeface="Calibri" panose="020F0502020204030204" pitchFamily="34" charset="0"/>
              </a:rPr>
              <a:t>résidents</a:t>
            </a:r>
            <a:r>
              <a:rPr lang="en-GB" sz="115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GB" sz="1150" dirty="0" err="1">
                <a:solidFill>
                  <a:schemeClr val="bg1"/>
                </a:solidFill>
                <a:latin typeface="Calibri" panose="020F0502020204030204" pitchFamily="34" charset="0"/>
                <a:ea typeface="Calibri" panose="020F0502020204030204" pitchFamily="34" charset="0"/>
                <a:cs typeface="Calibri" panose="020F0502020204030204" pitchFamily="34" charset="0"/>
              </a:rPr>
              <a:t>locaux</a:t>
            </a:r>
            <a:r>
              <a:rPr lang="en-GB" sz="1150" dirty="0">
                <a:solidFill>
                  <a:schemeClr val="bg1"/>
                </a:solidFill>
                <a:latin typeface="Calibri" panose="020F0502020204030204" pitchFamily="34" charset="0"/>
                <a:ea typeface="Calibri" panose="020F0502020204030204" pitchFamily="34" charset="0"/>
                <a:cs typeface="Calibri" panose="020F0502020204030204" pitchFamily="34" charset="0"/>
              </a:rPr>
              <a:t>, y </a:t>
            </a:r>
            <a:r>
              <a:rPr lang="en-GB" sz="1150" dirty="0" err="1">
                <a:solidFill>
                  <a:schemeClr val="bg1"/>
                </a:solidFill>
                <a:latin typeface="Calibri" panose="020F0502020204030204" pitchFamily="34" charset="0"/>
                <a:ea typeface="Calibri" panose="020F0502020204030204" pitchFamily="34" charset="0"/>
                <a:cs typeface="Calibri" panose="020F0502020204030204" pitchFamily="34" charset="0"/>
              </a:rPr>
              <a:t>compris</a:t>
            </a:r>
            <a:r>
              <a:rPr lang="en-GB" sz="1150" dirty="0">
                <a:solidFill>
                  <a:schemeClr val="bg1"/>
                </a:solidFill>
                <a:latin typeface="Calibri" panose="020F0502020204030204" pitchFamily="34" charset="0"/>
                <a:ea typeface="Calibri" panose="020F0502020204030204" pitchFamily="34" charset="0"/>
                <a:cs typeface="Calibri" panose="020F0502020204030204" pitchFamily="34" charset="0"/>
              </a:rPr>
              <a:t> des populations </a:t>
            </a:r>
            <a:r>
              <a:rPr lang="en-GB" sz="1150" dirty="0" err="1">
                <a:solidFill>
                  <a:schemeClr val="bg1"/>
                </a:solidFill>
                <a:latin typeface="Calibri" panose="020F0502020204030204" pitchFamily="34" charset="0"/>
                <a:ea typeface="Calibri" panose="020F0502020204030204" pitchFamily="34" charset="0"/>
                <a:cs typeface="Calibri" panose="020F0502020204030204" pitchFamily="34" charset="0"/>
              </a:rPr>
              <a:t>marginalisées</a:t>
            </a:r>
            <a:r>
              <a:rPr lang="en-GB" sz="1150" dirty="0">
                <a:solidFill>
                  <a:schemeClr val="bg1"/>
                </a:solidFill>
                <a:latin typeface="Calibri" panose="020F0502020204030204" pitchFamily="34" charset="0"/>
                <a:ea typeface="Calibri" panose="020F0502020204030204" pitchFamily="34" charset="0"/>
                <a:cs typeface="Calibri" panose="020F0502020204030204" pitchFamily="34" charset="0"/>
              </a:rPr>
              <a:t>, à guider des promenades </a:t>
            </a:r>
            <a:r>
              <a:rPr lang="en-GB" sz="1150" dirty="0" err="1">
                <a:solidFill>
                  <a:schemeClr val="bg1"/>
                </a:solidFill>
                <a:latin typeface="Calibri" panose="020F0502020204030204" pitchFamily="34" charset="0"/>
                <a:ea typeface="Calibri" panose="020F0502020204030204" pitchFamily="34" charset="0"/>
                <a:cs typeface="Calibri" panose="020F0502020204030204" pitchFamily="34" charset="0"/>
              </a:rPr>
              <a:t>urbaines</a:t>
            </a:r>
            <a:r>
              <a:rPr lang="en-GB" sz="115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GB" sz="1150" dirty="0" err="1">
                <a:solidFill>
                  <a:schemeClr val="bg1"/>
                </a:solidFill>
                <a:latin typeface="Calibri" panose="020F0502020204030204" pitchFamily="34" charset="0"/>
                <a:ea typeface="Calibri" panose="020F0502020204030204" pitchFamily="34" charset="0"/>
                <a:cs typeface="Calibri" panose="020F0502020204030204" pitchFamily="34" charset="0"/>
              </a:rPr>
              <a:t>mettant</a:t>
            </a:r>
            <a:r>
              <a:rPr lang="en-GB" sz="115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GB" sz="1150" dirty="0" err="1">
                <a:solidFill>
                  <a:schemeClr val="bg1"/>
                </a:solidFill>
                <a:latin typeface="Calibri" panose="020F0502020204030204" pitchFamily="34" charset="0"/>
                <a:ea typeface="Calibri" panose="020F0502020204030204" pitchFamily="34" charset="0"/>
                <a:cs typeface="Calibri" panose="020F0502020204030204" pitchFamily="34" charset="0"/>
              </a:rPr>
              <a:t>en</a:t>
            </a:r>
            <a:r>
              <a:rPr lang="en-GB" sz="115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GB" sz="1150" dirty="0" err="1">
                <a:solidFill>
                  <a:schemeClr val="bg1"/>
                </a:solidFill>
                <a:latin typeface="Calibri" panose="020F0502020204030204" pitchFamily="34" charset="0"/>
                <a:ea typeface="Calibri" panose="020F0502020204030204" pitchFamily="34" charset="0"/>
                <a:cs typeface="Calibri" panose="020F0502020204030204" pitchFamily="34" charset="0"/>
              </a:rPr>
              <a:t>valeur</a:t>
            </a:r>
            <a:r>
              <a:rPr lang="en-GB" sz="115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GB" sz="1150" dirty="0" err="1">
                <a:solidFill>
                  <a:schemeClr val="bg1"/>
                </a:solidFill>
                <a:latin typeface="Calibri" panose="020F0502020204030204" pitchFamily="34" charset="0"/>
                <a:ea typeface="Calibri" panose="020F0502020204030204" pitchFamily="34" charset="0"/>
                <a:cs typeface="Calibri" panose="020F0502020204030204" pitchFamily="34" charset="0"/>
              </a:rPr>
              <a:t>leurs</a:t>
            </a:r>
            <a:r>
              <a:rPr lang="en-GB" sz="115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GB" sz="1150" dirty="0" err="1">
                <a:solidFill>
                  <a:schemeClr val="bg1"/>
                </a:solidFill>
                <a:latin typeface="Calibri" panose="020F0502020204030204" pitchFamily="34" charset="0"/>
                <a:ea typeface="Calibri" panose="020F0502020204030204" pitchFamily="34" charset="0"/>
                <a:cs typeface="Calibri" panose="020F0502020204030204" pitchFamily="34" charset="0"/>
              </a:rPr>
              <a:t>propres</a:t>
            </a:r>
            <a:r>
              <a:rPr lang="en-GB" sz="1150" dirty="0">
                <a:solidFill>
                  <a:schemeClr val="bg1"/>
                </a:solidFill>
                <a:latin typeface="Calibri" panose="020F0502020204030204" pitchFamily="34" charset="0"/>
                <a:ea typeface="Calibri" panose="020F0502020204030204" pitchFamily="34" charset="0"/>
                <a:cs typeface="Calibri" panose="020F0502020204030204" pitchFamily="34" charset="0"/>
              </a:rPr>
              <a:t> quartiers à travers </a:t>
            </a:r>
            <a:r>
              <a:rPr lang="en-GB" sz="1150" dirty="0" err="1">
                <a:solidFill>
                  <a:schemeClr val="bg1"/>
                </a:solidFill>
                <a:latin typeface="Calibri" panose="020F0502020204030204" pitchFamily="34" charset="0"/>
                <a:ea typeface="Calibri" panose="020F0502020204030204" pitchFamily="34" charset="0"/>
                <a:cs typeface="Calibri" panose="020F0502020204030204" pitchFamily="34" charset="0"/>
              </a:rPr>
              <a:t>leurs</a:t>
            </a:r>
            <a:r>
              <a:rPr lang="en-GB" sz="115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GB" sz="1150" dirty="0" err="1">
                <a:solidFill>
                  <a:schemeClr val="bg1"/>
                </a:solidFill>
                <a:latin typeface="Calibri" panose="020F0502020204030204" pitchFamily="34" charset="0"/>
                <a:ea typeface="Calibri" panose="020F0502020204030204" pitchFamily="34" charset="0"/>
                <a:cs typeface="Calibri" panose="020F0502020204030204" pitchFamily="34" charset="0"/>
              </a:rPr>
              <a:t>expériences</a:t>
            </a:r>
            <a:r>
              <a:rPr lang="en-GB" sz="115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GB" sz="1150" dirty="0" err="1">
                <a:solidFill>
                  <a:schemeClr val="bg1"/>
                </a:solidFill>
                <a:latin typeface="Calibri" panose="020F0502020204030204" pitchFamily="34" charset="0"/>
                <a:ea typeface="Calibri" panose="020F0502020204030204" pitchFamily="34" charset="0"/>
                <a:cs typeface="Calibri" panose="020F0502020204030204" pitchFamily="34" charset="0"/>
              </a:rPr>
              <a:t>vécues</a:t>
            </a:r>
            <a:r>
              <a:rPr lang="en-GB" sz="1150" dirty="0">
                <a:solidFill>
                  <a:schemeClr val="bg1"/>
                </a:solidFill>
                <a:latin typeface="Calibri" panose="020F0502020204030204" pitchFamily="34" charset="0"/>
                <a:ea typeface="Calibri" panose="020F0502020204030204" pitchFamily="34" charset="0"/>
                <a:cs typeface="Calibri" panose="020F0502020204030204" pitchFamily="34" charset="0"/>
              </a:rPr>
              <a:t>. Les participants </a:t>
            </a:r>
            <a:r>
              <a:rPr lang="en-GB" sz="1150" dirty="0" err="1">
                <a:solidFill>
                  <a:schemeClr val="bg1"/>
                </a:solidFill>
                <a:latin typeface="Calibri" panose="020F0502020204030204" pitchFamily="34" charset="0"/>
                <a:ea typeface="Calibri" panose="020F0502020204030204" pitchFamily="34" charset="0"/>
                <a:cs typeface="Calibri" panose="020F0502020204030204" pitchFamily="34" charset="0"/>
              </a:rPr>
              <a:t>offrent</a:t>
            </a:r>
            <a:r>
              <a:rPr lang="en-GB" sz="1150" dirty="0">
                <a:solidFill>
                  <a:schemeClr val="bg1"/>
                </a:solidFill>
                <a:latin typeface="Calibri" panose="020F0502020204030204" pitchFamily="34" charset="0"/>
                <a:ea typeface="Calibri" panose="020F0502020204030204" pitchFamily="34" charset="0"/>
                <a:cs typeface="Calibri" panose="020F0502020204030204" pitchFamily="34" charset="0"/>
              </a:rPr>
              <a:t> un point de </a:t>
            </a:r>
            <a:r>
              <a:rPr lang="en-GB" sz="1150" dirty="0" err="1">
                <a:solidFill>
                  <a:schemeClr val="bg1"/>
                </a:solidFill>
                <a:latin typeface="Calibri" panose="020F0502020204030204" pitchFamily="34" charset="0"/>
                <a:ea typeface="Calibri" panose="020F0502020204030204" pitchFamily="34" charset="0"/>
                <a:cs typeface="Calibri" panose="020F0502020204030204" pitchFamily="34" charset="0"/>
              </a:rPr>
              <a:t>vue</a:t>
            </a:r>
            <a:r>
              <a:rPr lang="en-GB" sz="1150" dirty="0">
                <a:solidFill>
                  <a:schemeClr val="bg1"/>
                </a:solidFill>
                <a:latin typeface="Calibri" panose="020F0502020204030204" pitchFamily="34" charset="0"/>
                <a:ea typeface="Calibri" panose="020F0502020204030204" pitchFamily="34" charset="0"/>
                <a:cs typeface="Calibri" panose="020F0502020204030204" pitchFamily="34" charset="0"/>
              </a:rPr>
              <a:t> unique sur la </a:t>
            </a:r>
            <a:r>
              <a:rPr lang="en-GB" sz="1150" dirty="0" err="1">
                <a:solidFill>
                  <a:schemeClr val="bg1"/>
                </a:solidFill>
                <a:latin typeface="Calibri" panose="020F0502020204030204" pitchFamily="34" charset="0"/>
                <a:ea typeface="Calibri" panose="020F0502020204030204" pitchFamily="34" charset="0"/>
                <a:cs typeface="Calibri" panose="020F0502020204030204" pitchFamily="34" charset="0"/>
              </a:rPr>
              <a:t>ville</a:t>
            </a:r>
            <a:r>
              <a:rPr lang="en-GB" sz="115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GB" sz="1150" dirty="0" err="1">
                <a:solidFill>
                  <a:schemeClr val="bg1"/>
                </a:solidFill>
                <a:latin typeface="Calibri" panose="020F0502020204030204" pitchFamily="34" charset="0"/>
                <a:ea typeface="Calibri" panose="020F0502020204030204" pitchFamily="34" charset="0"/>
                <a:cs typeface="Calibri" panose="020F0502020204030204" pitchFamily="34" charset="0"/>
              </a:rPr>
              <a:t>découvrant</a:t>
            </a:r>
            <a:r>
              <a:rPr lang="en-GB" sz="1150" dirty="0">
                <a:solidFill>
                  <a:schemeClr val="bg1"/>
                </a:solidFill>
                <a:latin typeface="Calibri" panose="020F0502020204030204" pitchFamily="34" charset="0"/>
                <a:ea typeface="Calibri" panose="020F0502020204030204" pitchFamily="34" charset="0"/>
                <a:cs typeface="Calibri" panose="020F0502020204030204" pitchFamily="34" charset="0"/>
              </a:rPr>
              <a:t> des </a:t>
            </a:r>
            <a:r>
              <a:rPr lang="en-GB" sz="1150" dirty="0" err="1">
                <a:solidFill>
                  <a:schemeClr val="bg1"/>
                </a:solidFill>
                <a:latin typeface="Calibri" panose="020F0502020204030204" pitchFamily="34" charset="0"/>
                <a:ea typeface="Calibri" panose="020F0502020204030204" pitchFamily="34" charset="0"/>
                <a:cs typeface="Calibri" panose="020F0502020204030204" pitchFamily="34" charset="0"/>
              </a:rPr>
              <a:t>joyaux</a:t>
            </a:r>
            <a:r>
              <a:rPr lang="en-GB" sz="115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GB" sz="1150" dirty="0" err="1">
                <a:solidFill>
                  <a:schemeClr val="bg1"/>
                </a:solidFill>
                <a:latin typeface="Calibri" panose="020F0502020204030204" pitchFamily="34" charset="0"/>
                <a:ea typeface="Calibri" panose="020F0502020204030204" pitchFamily="34" charset="0"/>
                <a:cs typeface="Calibri" panose="020F0502020204030204" pitchFamily="34" charset="0"/>
              </a:rPr>
              <a:t>cachés</a:t>
            </a:r>
            <a:r>
              <a:rPr lang="en-GB" sz="1150" dirty="0">
                <a:solidFill>
                  <a:schemeClr val="bg1"/>
                </a:solidFill>
                <a:latin typeface="Calibri" panose="020F0502020204030204" pitchFamily="34" charset="0"/>
                <a:ea typeface="Calibri" panose="020F0502020204030204" pitchFamily="34" charset="0"/>
                <a:cs typeface="Calibri" panose="020F0502020204030204" pitchFamily="34" charset="0"/>
              </a:rPr>
              <a:t> que les </a:t>
            </a:r>
            <a:r>
              <a:rPr lang="en-GB" sz="1150" dirty="0" err="1">
                <a:solidFill>
                  <a:schemeClr val="bg1"/>
                </a:solidFill>
                <a:latin typeface="Calibri" panose="020F0502020204030204" pitchFamily="34" charset="0"/>
                <a:ea typeface="Calibri" panose="020F0502020204030204" pitchFamily="34" charset="0"/>
                <a:cs typeface="Calibri" panose="020F0502020204030204" pitchFamily="34" charset="0"/>
              </a:rPr>
              <a:t>visites</a:t>
            </a:r>
            <a:r>
              <a:rPr lang="en-GB" sz="115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GB" sz="1150" dirty="0" err="1">
                <a:solidFill>
                  <a:schemeClr val="bg1"/>
                </a:solidFill>
                <a:latin typeface="Calibri" panose="020F0502020204030204" pitchFamily="34" charset="0"/>
                <a:ea typeface="Calibri" panose="020F0502020204030204" pitchFamily="34" charset="0"/>
                <a:cs typeface="Calibri" panose="020F0502020204030204" pitchFamily="34" charset="0"/>
              </a:rPr>
              <a:t>traditionnelles</a:t>
            </a:r>
            <a:r>
              <a:rPr lang="en-GB" sz="115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GB" sz="1150" dirty="0" err="1">
                <a:solidFill>
                  <a:schemeClr val="bg1"/>
                </a:solidFill>
                <a:latin typeface="Calibri" panose="020F0502020204030204" pitchFamily="34" charset="0"/>
                <a:ea typeface="Calibri" panose="020F0502020204030204" pitchFamily="34" charset="0"/>
                <a:cs typeface="Calibri" panose="020F0502020204030204" pitchFamily="34" charset="0"/>
              </a:rPr>
              <a:t>négligent</a:t>
            </a:r>
            <a:r>
              <a:rPr lang="en-GB" sz="115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GB" sz="1150" dirty="0" err="1">
                <a:solidFill>
                  <a:schemeClr val="bg1"/>
                </a:solidFill>
                <a:latin typeface="Calibri" panose="020F0502020204030204" pitchFamily="34" charset="0"/>
                <a:ea typeface="Calibri" panose="020F0502020204030204" pitchFamily="34" charset="0"/>
                <a:cs typeface="Calibri" panose="020F0502020204030204" pitchFamily="34" charset="0"/>
              </a:rPr>
              <a:t>souvent</a:t>
            </a:r>
            <a:r>
              <a:rPr lang="en-GB" sz="1150" dirty="0">
                <a:solidFill>
                  <a:schemeClr val="bg1"/>
                </a:solidFill>
                <a:latin typeface="Calibri" panose="020F0502020204030204" pitchFamily="34" charset="0"/>
                <a:ea typeface="Calibri" panose="020F0502020204030204" pitchFamily="34" charset="0"/>
                <a:cs typeface="Calibri" panose="020F0502020204030204" pitchFamily="34" charset="0"/>
              </a:rPr>
              <a:t>. En </a:t>
            </a:r>
            <a:r>
              <a:rPr lang="en-GB" sz="1150" dirty="0" err="1">
                <a:solidFill>
                  <a:schemeClr val="bg1"/>
                </a:solidFill>
                <a:latin typeface="Calibri" panose="020F0502020204030204" pitchFamily="34" charset="0"/>
                <a:ea typeface="Calibri" panose="020F0502020204030204" pitchFamily="34" charset="0"/>
                <a:cs typeface="Calibri" panose="020F0502020204030204" pitchFamily="34" charset="0"/>
              </a:rPr>
              <a:t>découvrant</a:t>
            </a:r>
            <a:r>
              <a:rPr lang="en-GB" sz="1150" dirty="0">
                <a:solidFill>
                  <a:schemeClr val="bg1"/>
                </a:solidFill>
                <a:latin typeface="Calibri" panose="020F0502020204030204" pitchFamily="34" charset="0"/>
                <a:ea typeface="Calibri" panose="020F0502020204030204" pitchFamily="34" charset="0"/>
                <a:cs typeface="Calibri" panose="020F0502020204030204" pitchFamily="34" charset="0"/>
              </a:rPr>
              <a:t> la </a:t>
            </a:r>
            <a:r>
              <a:rPr lang="en-GB" sz="1150" dirty="0" err="1">
                <a:solidFill>
                  <a:schemeClr val="bg1"/>
                </a:solidFill>
                <a:latin typeface="Calibri" panose="020F0502020204030204" pitchFamily="34" charset="0"/>
                <a:ea typeface="Calibri" panose="020F0502020204030204" pitchFamily="34" charset="0"/>
                <a:cs typeface="Calibri" panose="020F0502020204030204" pitchFamily="34" charset="0"/>
              </a:rPr>
              <a:t>ville</a:t>
            </a:r>
            <a:r>
              <a:rPr lang="en-GB" sz="1150" dirty="0">
                <a:solidFill>
                  <a:schemeClr val="bg1"/>
                </a:solidFill>
                <a:latin typeface="Calibri" panose="020F0502020204030204" pitchFamily="34" charset="0"/>
                <a:ea typeface="Calibri" panose="020F0502020204030204" pitchFamily="34" charset="0"/>
                <a:cs typeface="Calibri" panose="020F0502020204030204" pitchFamily="34" charset="0"/>
              </a:rPr>
              <a:t> à travers les </a:t>
            </a:r>
            <a:r>
              <a:rPr lang="en-GB" sz="1150" dirty="0" err="1">
                <a:solidFill>
                  <a:schemeClr val="bg1"/>
                </a:solidFill>
                <a:latin typeface="Calibri" panose="020F0502020204030204" pitchFamily="34" charset="0"/>
                <a:ea typeface="Calibri" panose="020F0502020204030204" pitchFamily="34" charset="0"/>
                <a:cs typeface="Calibri" panose="020F0502020204030204" pitchFamily="34" charset="0"/>
              </a:rPr>
              <a:t>yeux</a:t>
            </a:r>
            <a:r>
              <a:rPr lang="en-GB" sz="1150" dirty="0">
                <a:solidFill>
                  <a:schemeClr val="bg1"/>
                </a:solidFill>
                <a:latin typeface="Calibri" panose="020F0502020204030204" pitchFamily="34" charset="0"/>
                <a:ea typeface="Calibri" panose="020F0502020204030204" pitchFamily="34" charset="0"/>
                <a:cs typeface="Calibri" panose="020F0502020204030204" pitchFamily="34" charset="0"/>
              </a:rPr>
              <a:t> de </a:t>
            </a:r>
            <a:r>
              <a:rPr lang="en-GB" sz="1150" dirty="0" err="1">
                <a:solidFill>
                  <a:schemeClr val="bg1"/>
                </a:solidFill>
                <a:latin typeface="Calibri" panose="020F0502020204030204" pitchFamily="34" charset="0"/>
                <a:ea typeface="Calibri" panose="020F0502020204030204" pitchFamily="34" charset="0"/>
                <a:cs typeface="Calibri" panose="020F0502020204030204" pitchFamily="34" charset="0"/>
              </a:rPr>
              <a:t>ses</a:t>
            </a:r>
            <a:r>
              <a:rPr lang="en-GB" sz="1150" dirty="0">
                <a:solidFill>
                  <a:schemeClr val="bg1"/>
                </a:solidFill>
                <a:latin typeface="Calibri" panose="020F0502020204030204" pitchFamily="34" charset="0"/>
                <a:ea typeface="Calibri" panose="020F0502020204030204" pitchFamily="34" charset="0"/>
                <a:cs typeface="Calibri" panose="020F0502020204030204" pitchFamily="34" charset="0"/>
              </a:rPr>
              <a:t> habitants, les migrants et les </a:t>
            </a:r>
            <a:r>
              <a:rPr lang="en-GB" sz="1150" dirty="0" err="1">
                <a:solidFill>
                  <a:schemeClr val="bg1"/>
                </a:solidFill>
                <a:latin typeface="Calibri" panose="020F0502020204030204" pitchFamily="34" charset="0"/>
                <a:ea typeface="Calibri" panose="020F0502020204030204" pitchFamily="34" charset="0"/>
                <a:cs typeface="Calibri" panose="020F0502020204030204" pitchFamily="34" charset="0"/>
              </a:rPr>
              <a:t>réfugiés</a:t>
            </a:r>
            <a:r>
              <a:rPr lang="en-GB" sz="115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GB" sz="1150" dirty="0" err="1">
                <a:solidFill>
                  <a:schemeClr val="bg1"/>
                </a:solidFill>
                <a:latin typeface="Calibri" panose="020F0502020204030204" pitchFamily="34" charset="0"/>
                <a:ea typeface="Calibri" panose="020F0502020204030204" pitchFamily="34" charset="0"/>
                <a:cs typeface="Calibri" panose="020F0502020204030204" pitchFamily="34" charset="0"/>
              </a:rPr>
              <a:t>peuvent</a:t>
            </a:r>
            <a:r>
              <a:rPr lang="en-GB" sz="115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GB" sz="1150" dirty="0" err="1">
                <a:solidFill>
                  <a:schemeClr val="bg1"/>
                </a:solidFill>
                <a:latin typeface="Calibri" panose="020F0502020204030204" pitchFamily="34" charset="0"/>
                <a:ea typeface="Calibri" panose="020F0502020204030204" pitchFamily="34" charset="0"/>
                <a:cs typeface="Calibri" panose="020F0502020204030204" pitchFamily="34" charset="0"/>
              </a:rPr>
              <a:t>nouer</a:t>
            </a:r>
            <a:r>
              <a:rPr lang="en-GB" sz="1150" dirty="0">
                <a:solidFill>
                  <a:schemeClr val="bg1"/>
                </a:solidFill>
                <a:latin typeface="Calibri" panose="020F0502020204030204" pitchFamily="34" charset="0"/>
                <a:ea typeface="Calibri" panose="020F0502020204030204" pitchFamily="34" charset="0"/>
                <a:cs typeface="Calibri" panose="020F0502020204030204" pitchFamily="34" charset="0"/>
              </a:rPr>
              <a:t> des liens plus personnels et </a:t>
            </a:r>
            <a:r>
              <a:rPr lang="en-GB" sz="1150" dirty="0" err="1">
                <a:solidFill>
                  <a:schemeClr val="bg1"/>
                </a:solidFill>
                <a:latin typeface="Calibri" panose="020F0502020204030204" pitchFamily="34" charset="0"/>
                <a:ea typeface="Calibri" panose="020F0502020204030204" pitchFamily="34" charset="0"/>
                <a:cs typeface="Calibri" panose="020F0502020204030204" pitchFamily="34" charset="0"/>
              </a:rPr>
              <a:t>acquérir</a:t>
            </a:r>
            <a:r>
              <a:rPr lang="en-GB" sz="115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GB" sz="1150" dirty="0" err="1">
                <a:solidFill>
                  <a:schemeClr val="bg1"/>
                </a:solidFill>
                <a:latin typeface="Calibri" panose="020F0502020204030204" pitchFamily="34" charset="0"/>
                <a:ea typeface="Calibri" panose="020F0502020204030204" pitchFamily="34" charset="0"/>
                <a:cs typeface="Calibri" panose="020F0502020204030204" pitchFamily="34" charset="0"/>
              </a:rPr>
              <a:t>une</a:t>
            </a:r>
            <a:r>
              <a:rPr lang="en-GB" sz="115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GB" sz="1150" dirty="0" err="1">
                <a:solidFill>
                  <a:schemeClr val="bg1"/>
                </a:solidFill>
                <a:latin typeface="Calibri" panose="020F0502020204030204" pitchFamily="34" charset="0"/>
                <a:ea typeface="Calibri" panose="020F0502020204030204" pitchFamily="34" charset="0"/>
                <a:cs typeface="Calibri" panose="020F0502020204030204" pitchFamily="34" charset="0"/>
              </a:rPr>
              <a:t>meilleure</a:t>
            </a:r>
            <a:r>
              <a:rPr lang="en-GB" sz="115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GB" sz="1150" dirty="0" err="1">
                <a:solidFill>
                  <a:schemeClr val="bg1"/>
                </a:solidFill>
                <a:latin typeface="Calibri" panose="020F0502020204030204" pitchFamily="34" charset="0"/>
                <a:ea typeface="Calibri" panose="020F0502020204030204" pitchFamily="34" charset="0"/>
                <a:cs typeface="Calibri" panose="020F0502020204030204" pitchFamily="34" charset="0"/>
              </a:rPr>
              <a:t>compréhension</a:t>
            </a:r>
            <a:r>
              <a:rPr lang="en-GB" sz="1150" dirty="0">
                <a:solidFill>
                  <a:schemeClr val="bg1"/>
                </a:solidFill>
                <a:latin typeface="Calibri" panose="020F0502020204030204" pitchFamily="34" charset="0"/>
                <a:ea typeface="Calibri" panose="020F0502020204030204" pitchFamily="34" charset="0"/>
                <a:cs typeface="Calibri" panose="020F0502020204030204" pitchFamily="34" charset="0"/>
              </a:rPr>
              <a:t> du lieu et de </a:t>
            </a:r>
            <a:r>
              <a:rPr lang="en-GB" sz="1150" dirty="0" err="1">
                <a:solidFill>
                  <a:schemeClr val="bg1"/>
                </a:solidFill>
                <a:latin typeface="Calibri" panose="020F0502020204030204" pitchFamily="34" charset="0"/>
                <a:ea typeface="Calibri" panose="020F0502020204030204" pitchFamily="34" charset="0"/>
                <a:cs typeface="Calibri" panose="020F0502020204030204" pitchFamily="34" charset="0"/>
              </a:rPr>
              <a:t>ses</a:t>
            </a:r>
            <a:r>
              <a:rPr lang="en-GB" sz="1150" dirty="0">
                <a:solidFill>
                  <a:schemeClr val="bg1"/>
                </a:solidFill>
                <a:latin typeface="Calibri" panose="020F0502020204030204" pitchFamily="34" charset="0"/>
                <a:ea typeface="Calibri" panose="020F0502020204030204" pitchFamily="34" charset="0"/>
                <a:cs typeface="Calibri" panose="020F0502020204030204" pitchFamily="34" charset="0"/>
              </a:rPr>
              <a:t> habitants. Pour </a:t>
            </a:r>
            <a:r>
              <a:rPr lang="en-GB" sz="1150" dirty="0" err="1">
                <a:solidFill>
                  <a:schemeClr val="bg1"/>
                </a:solidFill>
                <a:latin typeface="Calibri" panose="020F0502020204030204" pitchFamily="34" charset="0"/>
                <a:ea typeface="Calibri" panose="020F0502020204030204" pitchFamily="34" charset="0"/>
                <a:cs typeface="Calibri" panose="020F0502020204030204" pitchFamily="34" charset="0"/>
              </a:rPr>
              <a:t>en</a:t>
            </a:r>
            <a:r>
              <a:rPr lang="en-GB" sz="1150" dirty="0">
                <a:solidFill>
                  <a:schemeClr val="bg1"/>
                </a:solidFill>
                <a:latin typeface="Calibri" panose="020F0502020204030204" pitchFamily="34" charset="0"/>
                <a:ea typeface="Calibri" panose="020F0502020204030204" pitchFamily="34" charset="0"/>
                <a:cs typeface="Calibri" panose="020F0502020204030204" pitchFamily="34" charset="0"/>
              </a:rPr>
              <a:t> savoir plus sur </a:t>
            </a:r>
            <a:r>
              <a:rPr lang="en-GB" sz="1150" dirty="0" err="1">
                <a:solidFill>
                  <a:schemeClr val="bg1"/>
                </a:solidFill>
                <a:latin typeface="Calibri" panose="020F0502020204030204" pitchFamily="34" charset="0"/>
                <a:ea typeface="Calibri" panose="020F0502020204030204" pitchFamily="34" charset="0"/>
                <a:cs typeface="Calibri" panose="020F0502020204030204" pitchFamily="34" charset="0"/>
              </a:rPr>
              <a:t>ce</a:t>
            </a:r>
            <a:r>
              <a:rPr lang="en-GB" sz="1150" dirty="0">
                <a:solidFill>
                  <a:schemeClr val="bg1"/>
                </a:solidFill>
                <a:latin typeface="Calibri" panose="020F0502020204030204" pitchFamily="34" charset="0"/>
                <a:ea typeface="Calibri" panose="020F0502020204030204" pitchFamily="34" charset="0"/>
                <a:cs typeface="Calibri" panose="020F0502020204030204" pitchFamily="34" charset="0"/>
              </a:rPr>
              <a:t> programme, </a:t>
            </a:r>
            <a:r>
              <a:rPr lang="en-GB" sz="1150" dirty="0" err="1">
                <a:solidFill>
                  <a:schemeClr val="bg1"/>
                </a:solidFill>
                <a:latin typeface="Calibri" panose="020F0502020204030204" pitchFamily="34" charset="0"/>
                <a:ea typeface="Calibri" panose="020F0502020204030204" pitchFamily="34" charset="0"/>
                <a:cs typeface="Calibri" panose="020F0502020204030204" pitchFamily="34" charset="0"/>
              </a:rPr>
              <a:t>consultez</a:t>
            </a:r>
            <a:r>
              <a:rPr lang="en-GB" sz="1150" dirty="0">
                <a:solidFill>
                  <a:schemeClr val="bg1"/>
                </a:solidFill>
                <a:latin typeface="Calibri" panose="020F0502020204030204" pitchFamily="34" charset="0"/>
                <a:ea typeface="Calibri" panose="020F0502020204030204" pitchFamily="34" charset="0"/>
                <a:cs typeface="Calibri" panose="020F0502020204030204" pitchFamily="34" charset="0"/>
              </a:rPr>
              <a:t> Les </a:t>
            </a:r>
            <a:r>
              <a:rPr lang="en-GB" sz="1150" dirty="0" err="1">
                <a:solidFill>
                  <a:schemeClr val="bg1"/>
                </a:solidFill>
                <a:latin typeface="Calibri" panose="020F0502020204030204" pitchFamily="34" charset="0"/>
                <a:ea typeface="Calibri" panose="020F0502020204030204" pitchFamily="34" charset="0"/>
                <a:cs typeface="Calibri" panose="020F0502020204030204" pitchFamily="34" charset="0"/>
              </a:rPr>
              <a:t>Éclaireurs</a:t>
            </a:r>
            <a:r>
              <a:rPr lang="en-GB" sz="115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GB" sz="1150" dirty="0" err="1">
                <a:solidFill>
                  <a:schemeClr val="bg1"/>
                </a:solidFill>
                <a:latin typeface="Calibri" panose="020F0502020204030204" pitchFamily="34" charset="0"/>
                <a:ea typeface="Calibri" panose="020F0502020204030204" pitchFamily="34" charset="0"/>
                <a:cs typeface="Calibri" panose="020F0502020204030204" pitchFamily="34" charset="0"/>
              </a:rPr>
              <a:t>Urbains</a:t>
            </a:r>
            <a:r>
              <a:rPr lang="en-GB" sz="1150" dirty="0">
                <a:solidFill>
                  <a:schemeClr val="bg1"/>
                </a:solidFill>
                <a:latin typeface="Calibri" panose="020F0502020204030204" pitchFamily="34" charset="0"/>
                <a:ea typeface="Calibri" panose="020F0502020204030204" pitchFamily="34" charset="0"/>
                <a:cs typeface="Calibri" panose="020F0502020204030204" pitchFamily="34" charset="0"/>
              </a:rPr>
              <a:t>.</a:t>
            </a:r>
          </a:p>
          <a:p>
            <a:endParaRPr lang="en-GB" sz="115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en-GB" sz="1150" dirty="0">
                <a:solidFill>
                  <a:schemeClr val="bg1"/>
                </a:solidFill>
                <a:latin typeface="Calibri" panose="020F0502020204030204" pitchFamily="34" charset="0"/>
                <a:ea typeface="Calibri" panose="020F0502020204030204" pitchFamily="34" charset="0"/>
                <a:cs typeface="Calibri" panose="020F0502020204030204" pitchFamily="34" charset="0"/>
              </a:rPr>
              <a:t>Ce </a:t>
            </a:r>
            <a:r>
              <a:rPr lang="en-GB" sz="1150" dirty="0" err="1">
                <a:solidFill>
                  <a:schemeClr val="bg1"/>
                </a:solidFill>
                <a:latin typeface="Calibri" panose="020F0502020204030204" pitchFamily="34" charset="0"/>
                <a:ea typeface="Calibri" panose="020F0502020204030204" pitchFamily="34" charset="0"/>
                <a:cs typeface="Calibri" panose="020F0502020204030204" pitchFamily="34" charset="0"/>
              </a:rPr>
              <a:t>modèle</a:t>
            </a:r>
            <a:r>
              <a:rPr lang="en-GB" sz="1150" dirty="0">
                <a:solidFill>
                  <a:schemeClr val="bg1"/>
                </a:solidFill>
                <a:latin typeface="Calibri" panose="020F0502020204030204" pitchFamily="34" charset="0"/>
                <a:ea typeface="Calibri" panose="020F0502020204030204" pitchFamily="34" charset="0"/>
                <a:cs typeface="Calibri" panose="020F0502020204030204" pitchFamily="34" charset="0"/>
              </a:rPr>
              <a:t> de </a:t>
            </a:r>
            <a:r>
              <a:rPr lang="en-GB" sz="1150" dirty="0" err="1">
                <a:solidFill>
                  <a:schemeClr val="bg1"/>
                </a:solidFill>
                <a:latin typeface="Calibri" panose="020F0502020204030204" pitchFamily="34" charset="0"/>
                <a:ea typeface="Calibri" panose="020F0502020204030204" pitchFamily="34" charset="0"/>
                <a:cs typeface="Calibri" panose="020F0502020204030204" pitchFamily="34" charset="0"/>
              </a:rPr>
              <a:t>visites</a:t>
            </a:r>
            <a:r>
              <a:rPr lang="en-GB" sz="115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GB" sz="1150" dirty="0" err="1">
                <a:solidFill>
                  <a:schemeClr val="bg1"/>
                </a:solidFill>
                <a:latin typeface="Calibri" panose="020F0502020204030204" pitchFamily="34" charset="0"/>
                <a:ea typeface="Calibri" panose="020F0502020204030204" pitchFamily="34" charset="0"/>
                <a:cs typeface="Calibri" panose="020F0502020204030204" pitchFamily="34" charset="0"/>
              </a:rPr>
              <a:t>guidées</a:t>
            </a:r>
            <a:r>
              <a:rPr lang="en-GB" sz="1150" dirty="0">
                <a:solidFill>
                  <a:schemeClr val="bg1"/>
                </a:solidFill>
                <a:latin typeface="Calibri" panose="020F0502020204030204" pitchFamily="34" charset="0"/>
                <a:ea typeface="Calibri" panose="020F0502020204030204" pitchFamily="34" charset="0"/>
                <a:cs typeface="Calibri" panose="020F0502020204030204" pitchFamily="34" charset="0"/>
              </a:rPr>
              <a:t> par la </a:t>
            </a:r>
            <a:r>
              <a:rPr lang="en-GB" sz="1150" dirty="0" err="1">
                <a:solidFill>
                  <a:schemeClr val="bg1"/>
                </a:solidFill>
                <a:latin typeface="Calibri" panose="020F0502020204030204" pitchFamily="34" charset="0"/>
                <a:ea typeface="Calibri" panose="020F0502020204030204" pitchFamily="34" charset="0"/>
                <a:cs typeface="Calibri" panose="020F0502020204030204" pitchFamily="34" charset="0"/>
              </a:rPr>
              <a:t>communauté</a:t>
            </a:r>
            <a:r>
              <a:rPr lang="en-GB" sz="115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GB" sz="1150" dirty="0" err="1">
                <a:solidFill>
                  <a:schemeClr val="bg1"/>
                </a:solidFill>
                <a:latin typeface="Calibri" panose="020F0502020204030204" pitchFamily="34" charset="0"/>
                <a:ea typeface="Calibri" panose="020F0502020204030204" pitchFamily="34" charset="0"/>
                <a:cs typeface="Calibri" panose="020F0502020204030204" pitchFamily="34" charset="0"/>
              </a:rPr>
              <a:t>offre</a:t>
            </a:r>
            <a:r>
              <a:rPr lang="en-GB" sz="115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GB" sz="1150" dirty="0" err="1">
                <a:solidFill>
                  <a:schemeClr val="bg1"/>
                </a:solidFill>
                <a:latin typeface="Calibri" panose="020F0502020204030204" pitchFamily="34" charset="0"/>
                <a:ea typeface="Calibri" panose="020F0502020204030204" pitchFamily="34" charset="0"/>
                <a:cs typeface="Calibri" panose="020F0502020204030204" pitchFamily="34" charset="0"/>
              </a:rPr>
              <a:t>une</a:t>
            </a:r>
            <a:r>
              <a:rPr lang="en-GB" sz="115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GB" sz="1150" dirty="0" err="1">
                <a:solidFill>
                  <a:schemeClr val="bg1"/>
                </a:solidFill>
                <a:latin typeface="Calibri" panose="020F0502020204030204" pitchFamily="34" charset="0"/>
                <a:ea typeface="Calibri" panose="020F0502020204030204" pitchFamily="34" charset="0"/>
                <a:cs typeface="Calibri" panose="020F0502020204030204" pitchFamily="34" charset="0"/>
              </a:rPr>
              <a:t>expérience</a:t>
            </a:r>
            <a:r>
              <a:rPr lang="en-GB" sz="115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GB" sz="1150" dirty="0" err="1">
                <a:solidFill>
                  <a:schemeClr val="bg1"/>
                </a:solidFill>
                <a:latin typeface="Calibri" panose="020F0502020204030204" pitchFamily="34" charset="0"/>
                <a:ea typeface="Calibri" panose="020F0502020204030204" pitchFamily="34" charset="0"/>
                <a:cs typeface="Calibri" panose="020F0502020204030204" pitchFamily="34" charset="0"/>
              </a:rPr>
              <a:t>enrichissante</a:t>
            </a:r>
            <a:r>
              <a:rPr lang="en-GB" sz="115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GB" sz="1150" dirty="0" err="1">
                <a:solidFill>
                  <a:schemeClr val="bg1"/>
                </a:solidFill>
                <a:latin typeface="Calibri" panose="020F0502020204030204" pitchFamily="34" charset="0"/>
                <a:ea typeface="Calibri" panose="020F0502020204030204" pitchFamily="34" charset="0"/>
                <a:cs typeface="Calibri" panose="020F0502020204030204" pitchFamily="34" charset="0"/>
              </a:rPr>
              <a:t>où</a:t>
            </a:r>
            <a:r>
              <a:rPr lang="en-GB" sz="1150" dirty="0">
                <a:solidFill>
                  <a:schemeClr val="bg1"/>
                </a:solidFill>
                <a:latin typeface="Calibri" panose="020F0502020204030204" pitchFamily="34" charset="0"/>
                <a:ea typeface="Calibri" panose="020F0502020204030204" pitchFamily="34" charset="0"/>
                <a:cs typeface="Calibri" panose="020F0502020204030204" pitchFamily="34" charset="0"/>
              </a:rPr>
              <a:t> se </a:t>
            </a:r>
            <a:r>
              <a:rPr lang="en-GB" sz="1150" dirty="0" err="1">
                <a:solidFill>
                  <a:schemeClr val="bg1"/>
                </a:solidFill>
                <a:latin typeface="Calibri" panose="020F0502020204030204" pitchFamily="34" charset="0"/>
                <a:ea typeface="Calibri" panose="020F0502020204030204" pitchFamily="34" charset="0"/>
                <a:cs typeface="Calibri" panose="020F0502020204030204" pitchFamily="34" charset="0"/>
              </a:rPr>
              <a:t>croisent</a:t>
            </a:r>
            <a:r>
              <a:rPr lang="en-GB" sz="115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GB" sz="1150" dirty="0" err="1">
                <a:solidFill>
                  <a:schemeClr val="bg1"/>
                </a:solidFill>
                <a:latin typeface="Calibri" panose="020F0502020204030204" pitchFamily="34" charset="0"/>
                <a:ea typeface="Calibri" panose="020F0502020204030204" pitchFamily="34" charset="0"/>
                <a:cs typeface="Calibri" panose="020F0502020204030204" pitchFamily="34" charset="0"/>
              </a:rPr>
              <a:t>l'apprentissage</a:t>
            </a:r>
            <a:r>
              <a:rPr lang="en-GB" sz="1150" dirty="0">
                <a:solidFill>
                  <a:schemeClr val="bg1"/>
                </a:solidFill>
                <a:latin typeface="Calibri" panose="020F0502020204030204" pitchFamily="34" charset="0"/>
                <a:ea typeface="Calibri" panose="020F0502020204030204" pitchFamily="34" charset="0"/>
                <a:cs typeface="Calibri" panose="020F0502020204030204" pitchFamily="34" charset="0"/>
              </a:rPr>
              <a:t> de la langue, la </a:t>
            </a:r>
            <a:r>
              <a:rPr lang="en-GB" sz="1150" dirty="0" err="1">
                <a:solidFill>
                  <a:schemeClr val="bg1"/>
                </a:solidFill>
                <a:latin typeface="Calibri" panose="020F0502020204030204" pitchFamily="34" charset="0"/>
                <a:ea typeface="Calibri" panose="020F0502020204030204" pitchFamily="34" charset="0"/>
                <a:cs typeface="Calibri" panose="020F0502020204030204" pitchFamily="34" charset="0"/>
              </a:rPr>
              <a:t>compréhension</a:t>
            </a:r>
            <a:r>
              <a:rPr lang="en-GB" sz="1150" dirty="0">
                <a:solidFill>
                  <a:schemeClr val="bg1"/>
                </a:solidFill>
                <a:latin typeface="Calibri" panose="020F0502020204030204" pitchFamily="34" charset="0"/>
                <a:ea typeface="Calibri" panose="020F0502020204030204" pitchFamily="34" charset="0"/>
                <a:cs typeface="Calibri" panose="020F0502020204030204" pitchFamily="34" charset="0"/>
              </a:rPr>
              <a:t> de la culture et la narration </a:t>
            </a:r>
            <a:r>
              <a:rPr lang="en-GB" sz="1150" dirty="0" err="1">
                <a:solidFill>
                  <a:schemeClr val="bg1"/>
                </a:solidFill>
                <a:latin typeface="Calibri" panose="020F0502020204030204" pitchFamily="34" charset="0"/>
                <a:ea typeface="Calibri" panose="020F0502020204030204" pitchFamily="34" charset="0"/>
                <a:cs typeface="Calibri" panose="020F0502020204030204" pitchFamily="34" charset="0"/>
              </a:rPr>
              <a:t>d'histoires</a:t>
            </a:r>
            <a:r>
              <a:rPr lang="en-GB" sz="115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GB" sz="1150" dirty="0" err="1">
                <a:solidFill>
                  <a:schemeClr val="bg1"/>
                </a:solidFill>
                <a:latin typeface="Calibri" panose="020F0502020204030204" pitchFamily="34" charset="0"/>
                <a:ea typeface="Calibri" panose="020F0502020204030204" pitchFamily="34" charset="0"/>
                <a:cs typeface="Calibri" panose="020F0502020204030204" pitchFamily="34" charset="0"/>
              </a:rPr>
              <a:t>personnelles</a:t>
            </a:r>
            <a:r>
              <a:rPr lang="en-GB" sz="1150" dirty="0">
                <a:solidFill>
                  <a:schemeClr val="bg1"/>
                </a:solidFill>
                <a:latin typeface="Calibri" panose="020F0502020204030204" pitchFamily="34" charset="0"/>
                <a:ea typeface="Calibri" panose="020F0502020204030204" pitchFamily="34" charset="0"/>
                <a:cs typeface="Calibri" panose="020F0502020204030204" pitchFamily="34" charset="0"/>
              </a:rPr>
              <a:t>.</a:t>
            </a:r>
            <a:endParaRPr lang="en-IE" sz="115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24CFAB98-107C-67D9-88E6-5A62C3DA7E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45523" y="2509187"/>
            <a:ext cx="1830777" cy="3166749"/>
          </a:xfrm>
          <a:prstGeom prst="rect">
            <a:avLst/>
          </a:prstGeom>
        </p:spPr>
      </p:pic>
      <p:sp>
        <p:nvSpPr>
          <p:cNvPr id="6" name="Text Placeholder 3">
            <a:extLst>
              <a:ext uri="{FF2B5EF4-FFF2-40B4-BE49-F238E27FC236}">
                <a16:creationId xmlns:a16="http://schemas.microsoft.com/office/drawing/2014/main" id="{1C60BCD0-4331-F676-5EA2-3C7CA51940CB}"/>
              </a:ext>
            </a:extLst>
          </p:cNvPr>
          <p:cNvSpPr txBox="1">
            <a:spLocks/>
          </p:cNvSpPr>
          <p:nvPr/>
        </p:nvSpPr>
        <p:spPr>
          <a:xfrm>
            <a:off x="304801" y="6155625"/>
            <a:ext cx="6829754" cy="3753920"/>
          </a:xfrm>
          <a:prstGeom prst="rect">
            <a:avLst/>
          </a:prstGeom>
        </p:spPr>
        <p:txBody>
          <a:bodyPr vert="horz" lIns="91440" tIns="45720" rIns="91440" bIns="45720" numCol="2" spcCol="216000" rtlCol="0">
            <a:noAutofit/>
          </a:bodyPr>
          <a:lstStyle>
            <a:lvl1pPr marL="0" indent="0" algn="l" defTabSz="2072941" rtl="0" eaLnBrk="1" latinLnBrk="0" hangingPunct="1">
              <a:lnSpc>
                <a:spcPct val="100000"/>
              </a:lnSpc>
              <a:spcBef>
                <a:spcPts val="0"/>
              </a:spcBef>
              <a:buFont typeface="Arial" panose="020B0604020202020204" pitchFamily="34" charset="0"/>
              <a:buNone/>
              <a:defRPr sz="1800" b="1" i="0" kern="1200">
                <a:solidFill>
                  <a:srgbClr val="0C2D45"/>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228600" indent="-228600" algn="just">
              <a:lnSpc>
                <a:spcPts val="1180"/>
              </a:lnSpc>
              <a:buClr>
                <a:srgbClr val="F3745D"/>
              </a:buClr>
              <a:buFont typeface="+mj-lt"/>
              <a:buAutoNum type="arabicPeriod"/>
            </a:pPr>
            <a:r>
              <a:rPr lang="en-GB" sz="1150" dirty="0" err="1"/>
              <a:t>Sélectionner</a:t>
            </a:r>
            <a:r>
              <a:rPr lang="en-GB" sz="1150" dirty="0"/>
              <a:t> et former des guides </a:t>
            </a:r>
            <a:r>
              <a:rPr lang="en-GB" sz="1150" dirty="0" err="1"/>
              <a:t>locaux</a:t>
            </a:r>
            <a:r>
              <a:rPr lang="en-GB" sz="1150" dirty="0"/>
              <a:t> : </a:t>
            </a:r>
            <a:r>
              <a:rPr lang="en-GB" sz="1150" b="0" dirty="0" err="1"/>
              <a:t>Choisissez</a:t>
            </a:r>
            <a:r>
              <a:rPr lang="en-GB" sz="1150" b="0" dirty="0"/>
              <a:t> des </a:t>
            </a:r>
            <a:r>
              <a:rPr lang="en-GB" sz="1150" b="0" dirty="0" err="1"/>
              <a:t>résidents</a:t>
            </a:r>
            <a:r>
              <a:rPr lang="en-GB" sz="1150" b="0" dirty="0"/>
              <a:t> </a:t>
            </a:r>
            <a:r>
              <a:rPr lang="en-GB" sz="1150" b="0" dirty="0" err="1"/>
              <a:t>locaux</a:t>
            </a:r>
            <a:r>
              <a:rPr lang="en-GB" sz="1150" b="0" dirty="0"/>
              <a:t>, </a:t>
            </a:r>
            <a:r>
              <a:rPr lang="en-GB" sz="1150" b="0" dirty="0" err="1"/>
              <a:t>tels</a:t>
            </a:r>
            <a:r>
              <a:rPr lang="en-GB" sz="1150" b="0" dirty="0"/>
              <a:t> que des </a:t>
            </a:r>
            <a:r>
              <a:rPr lang="en-GB" sz="1150" b="0" dirty="0" err="1"/>
              <a:t>jeunes</a:t>
            </a:r>
            <a:r>
              <a:rPr lang="en-GB" sz="1150" b="0" dirty="0"/>
              <a:t>, des </a:t>
            </a:r>
            <a:r>
              <a:rPr lang="en-GB" sz="1150" b="0" dirty="0" err="1"/>
              <a:t>adultes</a:t>
            </a:r>
            <a:r>
              <a:rPr lang="en-GB" sz="1150" b="0" dirty="0"/>
              <a:t> </a:t>
            </a:r>
            <a:r>
              <a:rPr lang="en-GB" sz="1150" b="0" dirty="0" err="1"/>
              <a:t>ou</a:t>
            </a:r>
            <a:r>
              <a:rPr lang="en-GB" sz="1150" b="0" dirty="0"/>
              <a:t> </a:t>
            </a:r>
            <a:r>
              <a:rPr lang="en-GB" sz="1150" b="0" dirty="0" err="1"/>
              <a:t>même</a:t>
            </a:r>
            <a:r>
              <a:rPr lang="en-GB" sz="1150" b="0" dirty="0"/>
              <a:t> des </a:t>
            </a:r>
            <a:r>
              <a:rPr lang="en-GB" sz="1150" b="0" dirty="0" err="1"/>
              <a:t>personnes</a:t>
            </a:r>
            <a:r>
              <a:rPr lang="en-GB" sz="1150" b="0" dirty="0"/>
              <a:t> </a:t>
            </a:r>
            <a:r>
              <a:rPr lang="en-GB" sz="1150" b="0" dirty="0" err="1"/>
              <a:t>âgées</a:t>
            </a:r>
            <a:r>
              <a:rPr lang="en-GB" sz="1150" b="0" dirty="0"/>
              <a:t>, qui </a:t>
            </a:r>
            <a:r>
              <a:rPr lang="en-GB" sz="1150" b="0" dirty="0" err="1"/>
              <a:t>sont</a:t>
            </a:r>
            <a:r>
              <a:rPr lang="en-GB" sz="1150" b="0" dirty="0"/>
              <a:t> </a:t>
            </a:r>
            <a:r>
              <a:rPr lang="en-GB" sz="1150" b="0" dirty="0" err="1"/>
              <a:t>passionnés</a:t>
            </a:r>
            <a:r>
              <a:rPr lang="en-GB" sz="1150" b="0" dirty="0"/>
              <a:t> par </a:t>
            </a:r>
            <a:r>
              <a:rPr lang="en-GB" sz="1150" b="0" dirty="0" err="1"/>
              <a:t>leur</a:t>
            </a:r>
            <a:r>
              <a:rPr lang="en-GB" sz="1150" b="0" dirty="0"/>
              <a:t> </a:t>
            </a:r>
            <a:r>
              <a:rPr lang="en-GB" sz="1150" b="0" dirty="0" err="1"/>
              <a:t>ville</a:t>
            </a:r>
            <a:r>
              <a:rPr lang="en-GB" sz="1150" b="0" dirty="0"/>
              <a:t>. </a:t>
            </a:r>
            <a:r>
              <a:rPr lang="en-GB" sz="1150" b="0" dirty="0" err="1"/>
              <a:t>Donnez-leur</a:t>
            </a:r>
            <a:r>
              <a:rPr lang="en-GB" sz="1150" b="0" dirty="0"/>
              <a:t> </a:t>
            </a:r>
            <a:r>
              <a:rPr lang="en-GB" sz="1150" b="0" dirty="0" err="1"/>
              <a:t>une</a:t>
            </a:r>
            <a:r>
              <a:rPr lang="en-GB" sz="1150" b="0" dirty="0"/>
              <a:t> formation de base sur la manière de </a:t>
            </a:r>
            <a:r>
              <a:rPr lang="en-GB" sz="1150" b="0" dirty="0" err="1"/>
              <a:t>mener</a:t>
            </a:r>
            <a:r>
              <a:rPr lang="en-GB" sz="1150" b="0" dirty="0"/>
              <a:t> </a:t>
            </a:r>
            <a:r>
              <a:rPr lang="en-GB" sz="1150" b="0" dirty="0" err="1"/>
              <a:t>une</a:t>
            </a:r>
            <a:r>
              <a:rPr lang="en-GB" sz="1150" b="0" dirty="0"/>
              <a:t> </a:t>
            </a:r>
            <a:r>
              <a:rPr lang="en-GB" sz="1150" b="0" dirty="0" err="1"/>
              <a:t>visite</a:t>
            </a:r>
            <a:r>
              <a:rPr lang="en-GB" sz="1150" b="0" dirty="0"/>
              <a:t>, </a:t>
            </a:r>
            <a:r>
              <a:rPr lang="en-GB" sz="1150" b="0" dirty="0" err="1"/>
              <a:t>en</a:t>
            </a:r>
            <a:r>
              <a:rPr lang="en-GB" sz="1150" b="0" dirty="0"/>
              <a:t> </a:t>
            </a:r>
            <a:r>
              <a:rPr lang="en-GB" sz="1150" b="0" dirty="0" err="1"/>
              <a:t>veillant</a:t>
            </a:r>
            <a:r>
              <a:rPr lang="en-GB" sz="1150" b="0" dirty="0"/>
              <a:t> à </a:t>
            </a:r>
            <a:r>
              <a:rPr lang="en-GB" sz="1150" b="0" dirty="0" err="1"/>
              <a:t>ce</a:t>
            </a:r>
            <a:r>
              <a:rPr lang="en-GB" sz="1150" b="0" dirty="0"/>
              <a:t> </a:t>
            </a:r>
            <a:r>
              <a:rPr lang="en-GB" sz="1150" b="0" dirty="0" err="1"/>
              <a:t>qu'ils</a:t>
            </a:r>
            <a:r>
              <a:rPr lang="en-GB" sz="1150" b="0" dirty="0"/>
              <a:t> se </a:t>
            </a:r>
            <a:r>
              <a:rPr lang="en-GB" sz="1150" b="0" dirty="0" err="1"/>
              <a:t>concentrent</a:t>
            </a:r>
            <a:r>
              <a:rPr lang="en-GB" sz="1150" b="0" dirty="0"/>
              <a:t> sur des </a:t>
            </a:r>
            <a:r>
              <a:rPr lang="en-GB" sz="1150" b="0" dirty="0" err="1"/>
              <a:t>histoires</a:t>
            </a:r>
            <a:r>
              <a:rPr lang="en-GB" sz="1150" b="0" dirty="0"/>
              <a:t> </a:t>
            </a:r>
            <a:r>
              <a:rPr lang="en-GB" sz="1150" b="0" dirty="0" err="1"/>
              <a:t>personnelles</a:t>
            </a:r>
            <a:r>
              <a:rPr lang="en-GB" sz="1150" b="0" dirty="0"/>
              <a:t>, des faits </a:t>
            </a:r>
            <a:r>
              <a:rPr lang="en-GB" sz="1150" b="0" dirty="0" err="1"/>
              <a:t>historiques</a:t>
            </a:r>
            <a:r>
              <a:rPr lang="en-GB" sz="1150" b="0" dirty="0"/>
              <a:t> et des </a:t>
            </a:r>
            <a:r>
              <a:rPr lang="en-GB" sz="1150" b="0" dirty="0" err="1"/>
              <a:t>informations</a:t>
            </a:r>
            <a:r>
              <a:rPr lang="en-GB" sz="1150" b="0" dirty="0"/>
              <a:t> </a:t>
            </a:r>
            <a:r>
              <a:rPr lang="en-GB" sz="1150" b="0" dirty="0" err="1"/>
              <a:t>intéressantes</a:t>
            </a:r>
            <a:r>
              <a:rPr lang="en-GB" sz="1150" b="0" dirty="0"/>
              <a:t> sur les </a:t>
            </a:r>
            <a:r>
              <a:rPr lang="en-GB" sz="1150" b="0" dirty="0" err="1"/>
              <a:t>lieux</a:t>
            </a:r>
            <a:r>
              <a:rPr lang="en-GB" sz="1150" b="0" dirty="0"/>
              <a:t> </a:t>
            </a:r>
            <a:r>
              <a:rPr lang="en-GB" sz="1150" b="0" dirty="0" err="1"/>
              <a:t>qu'ils</a:t>
            </a:r>
            <a:r>
              <a:rPr lang="en-GB" sz="1150" b="0" dirty="0"/>
              <a:t> </a:t>
            </a:r>
            <a:r>
              <a:rPr lang="en-GB" sz="1150" b="0" dirty="0" err="1"/>
              <a:t>présentent</a:t>
            </a:r>
            <a:r>
              <a:rPr lang="en-GB" sz="1150" b="0" dirty="0"/>
              <a:t>.</a:t>
            </a:r>
          </a:p>
          <a:p>
            <a:pPr marL="228600" indent="-228600" algn="just">
              <a:lnSpc>
                <a:spcPts val="1180"/>
              </a:lnSpc>
              <a:buClr>
                <a:srgbClr val="F3745D"/>
              </a:buClr>
              <a:buFont typeface="+mj-lt"/>
              <a:buAutoNum type="arabicPeriod"/>
            </a:pPr>
            <a:r>
              <a:rPr lang="en-GB" sz="1150" dirty="0" err="1"/>
              <a:t>Promouvoir</a:t>
            </a:r>
            <a:r>
              <a:rPr lang="en-GB" sz="1150" dirty="0"/>
              <a:t> la narration : </a:t>
            </a:r>
            <a:r>
              <a:rPr lang="en-GB" sz="1150" b="0" dirty="0" err="1"/>
              <a:t>Encouragez</a:t>
            </a:r>
            <a:r>
              <a:rPr lang="en-GB" sz="1150" b="0" dirty="0"/>
              <a:t> les guides </a:t>
            </a:r>
            <a:r>
              <a:rPr lang="en-GB" sz="1150" b="0" dirty="0" err="1"/>
              <a:t>locaux</a:t>
            </a:r>
            <a:r>
              <a:rPr lang="en-GB" sz="1150" b="0" dirty="0"/>
              <a:t> à </a:t>
            </a:r>
            <a:r>
              <a:rPr lang="en-GB" sz="1150" b="0" dirty="0" err="1"/>
              <a:t>partager</a:t>
            </a:r>
            <a:r>
              <a:rPr lang="en-GB" sz="1150" b="0" dirty="0"/>
              <a:t> </a:t>
            </a:r>
            <a:r>
              <a:rPr lang="en-GB" sz="1150" b="0" dirty="0" err="1"/>
              <a:t>leurs</a:t>
            </a:r>
            <a:r>
              <a:rPr lang="en-GB" sz="1150" b="0" dirty="0"/>
              <a:t> liens personnels avec les </a:t>
            </a:r>
            <a:r>
              <a:rPr lang="en-GB" sz="1150" b="0" dirty="0" err="1"/>
              <a:t>lieux</a:t>
            </a:r>
            <a:r>
              <a:rPr lang="en-GB" sz="1150" b="0" dirty="0"/>
              <a:t> </a:t>
            </a:r>
            <a:r>
              <a:rPr lang="en-GB" sz="1150" b="0" dirty="0" err="1"/>
              <a:t>qu'ils</a:t>
            </a:r>
            <a:r>
              <a:rPr lang="en-GB" sz="1150" b="0" dirty="0"/>
              <a:t> </a:t>
            </a:r>
            <a:r>
              <a:rPr lang="en-GB" sz="1150" b="0" dirty="0" err="1"/>
              <a:t>présentent</a:t>
            </a:r>
            <a:r>
              <a:rPr lang="en-GB" sz="1150" b="0" dirty="0"/>
              <a:t>. </a:t>
            </a:r>
            <a:r>
              <a:rPr lang="en-GB" sz="1150" b="0" dirty="0" err="1"/>
              <a:t>Cet</a:t>
            </a:r>
            <a:r>
              <a:rPr lang="en-GB" sz="1150" b="0" dirty="0"/>
              <a:t> </a:t>
            </a:r>
            <a:r>
              <a:rPr lang="en-GB" sz="1150" b="0" dirty="0" err="1"/>
              <a:t>élément</a:t>
            </a:r>
            <a:r>
              <a:rPr lang="en-GB" sz="1150" b="0" dirty="0"/>
              <a:t> de narration rend </a:t>
            </a:r>
            <a:r>
              <a:rPr lang="en-GB" sz="1150" b="0" dirty="0" err="1"/>
              <a:t>l'expérience</a:t>
            </a:r>
            <a:r>
              <a:rPr lang="en-GB" sz="1150" b="0" dirty="0"/>
              <a:t> plus </a:t>
            </a:r>
            <a:r>
              <a:rPr lang="en-GB" sz="1150" b="0" dirty="0" err="1"/>
              <a:t>compréhensible</a:t>
            </a:r>
            <a:r>
              <a:rPr lang="en-GB" sz="1150" b="0" dirty="0"/>
              <a:t> et plus </a:t>
            </a:r>
            <a:r>
              <a:rPr lang="en-GB" sz="1150" b="0" dirty="0" err="1"/>
              <a:t>attrayante</a:t>
            </a:r>
            <a:r>
              <a:rPr lang="en-GB" sz="1150" b="0" dirty="0"/>
              <a:t> pour les participants, </a:t>
            </a:r>
            <a:r>
              <a:rPr lang="en-GB" sz="1150" b="0" dirty="0" err="1"/>
              <a:t>ce</a:t>
            </a:r>
            <a:r>
              <a:rPr lang="en-GB" sz="1150" b="0" dirty="0"/>
              <a:t> qui </a:t>
            </a:r>
            <a:r>
              <a:rPr lang="en-GB" sz="1150" b="0" dirty="0" err="1"/>
              <a:t>favorise</a:t>
            </a:r>
            <a:r>
              <a:rPr lang="en-GB" sz="1150" b="0" dirty="0"/>
              <a:t> </a:t>
            </a:r>
            <a:r>
              <a:rPr lang="en-GB" sz="1150" b="0" dirty="0" err="1"/>
              <a:t>une</a:t>
            </a:r>
            <a:r>
              <a:rPr lang="en-GB" sz="1150" b="0" dirty="0"/>
              <a:t> </a:t>
            </a:r>
            <a:r>
              <a:rPr lang="en-GB" sz="1150" b="0" dirty="0" err="1"/>
              <a:t>meilleure</a:t>
            </a:r>
            <a:r>
              <a:rPr lang="en-GB" sz="1150" b="0" dirty="0"/>
              <a:t> </a:t>
            </a:r>
            <a:r>
              <a:rPr lang="en-GB" sz="1150" b="0" dirty="0" err="1"/>
              <a:t>compréhension</a:t>
            </a:r>
            <a:r>
              <a:rPr lang="en-GB" sz="1150" b="0" dirty="0"/>
              <a:t> de la culture.</a:t>
            </a:r>
          </a:p>
          <a:p>
            <a:pPr marL="228600" indent="-228600" algn="just">
              <a:lnSpc>
                <a:spcPts val="1180"/>
              </a:lnSpc>
              <a:buClr>
                <a:srgbClr val="F3745D"/>
              </a:buClr>
              <a:buFont typeface="+mj-lt"/>
              <a:buAutoNum type="arabicPeriod"/>
            </a:pPr>
            <a:r>
              <a:rPr lang="en-GB" sz="1150" dirty="0" err="1"/>
              <a:t>Créer</a:t>
            </a:r>
            <a:r>
              <a:rPr lang="en-GB" sz="1150" dirty="0"/>
              <a:t> des </a:t>
            </a:r>
            <a:r>
              <a:rPr lang="en-GB" sz="1150" dirty="0" err="1"/>
              <a:t>itinéraires</a:t>
            </a:r>
            <a:r>
              <a:rPr lang="en-GB" sz="1150" dirty="0"/>
              <a:t> </a:t>
            </a:r>
            <a:r>
              <a:rPr lang="en-GB" sz="1150" dirty="0" err="1"/>
              <a:t>diversifiés</a:t>
            </a:r>
            <a:r>
              <a:rPr lang="en-GB" sz="1150" dirty="0"/>
              <a:t> : </a:t>
            </a:r>
            <a:r>
              <a:rPr lang="en-GB" sz="1150" b="0" dirty="0" err="1"/>
              <a:t>Collaborez</a:t>
            </a:r>
            <a:r>
              <a:rPr lang="en-GB" sz="1150" b="0" dirty="0"/>
              <a:t> avec les guides pour </a:t>
            </a:r>
            <a:r>
              <a:rPr lang="en-GB" sz="1150" b="0" dirty="0" err="1"/>
              <a:t>sélectionner</a:t>
            </a:r>
            <a:r>
              <a:rPr lang="en-GB" sz="1150" b="0" dirty="0"/>
              <a:t> </a:t>
            </a:r>
            <a:r>
              <a:rPr lang="en-GB" sz="1150" b="0" dirty="0" err="1"/>
              <a:t>une</a:t>
            </a:r>
            <a:r>
              <a:rPr lang="en-GB" sz="1150" b="0" dirty="0"/>
              <a:t> </a:t>
            </a:r>
            <a:r>
              <a:rPr lang="en-GB" sz="1150" b="0" dirty="0" err="1"/>
              <a:t>variété</a:t>
            </a:r>
            <a:r>
              <a:rPr lang="en-GB" sz="1150" b="0" dirty="0"/>
              <a:t> </a:t>
            </a:r>
            <a:r>
              <a:rPr lang="en-GB" sz="1150" b="0" dirty="0" err="1"/>
              <a:t>d'endroits</a:t>
            </a:r>
            <a:r>
              <a:rPr lang="en-GB" sz="1150" b="0" dirty="0"/>
              <a:t>, y </a:t>
            </a:r>
            <a:r>
              <a:rPr lang="en-GB" sz="1150" b="0" dirty="0" err="1"/>
              <a:t>compris</a:t>
            </a:r>
            <a:r>
              <a:rPr lang="en-GB" sz="1150" b="0" dirty="0"/>
              <a:t> des points </a:t>
            </a:r>
            <a:r>
              <a:rPr lang="en-GB" sz="1150" b="0" dirty="0" err="1"/>
              <a:t>d'intérêt</a:t>
            </a:r>
            <a:r>
              <a:rPr lang="en-GB" sz="1150" b="0" dirty="0"/>
              <a:t> bien </a:t>
            </a:r>
            <a:r>
              <a:rPr lang="en-GB" sz="1150" b="0" dirty="0" err="1"/>
              <a:t>connus</a:t>
            </a:r>
            <a:r>
              <a:rPr lang="en-GB" sz="1150" b="0" dirty="0"/>
              <a:t>, des </a:t>
            </a:r>
            <a:r>
              <a:rPr lang="en-GB" sz="1150" b="0" dirty="0" err="1"/>
              <a:t>joyaux</a:t>
            </a:r>
            <a:r>
              <a:rPr lang="en-GB" sz="1150" b="0" dirty="0"/>
              <a:t> </a:t>
            </a:r>
            <a:r>
              <a:rPr lang="en-GB" sz="1150" b="0" dirty="0" err="1"/>
              <a:t>cachés</a:t>
            </a:r>
            <a:r>
              <a:rPr lang="en-GB" sz="1150" b="0" dirty="0"/>
              <a:t> et des zones </a:t>
            </a:r>
            <a:r>
              <a:rPr lang="en-GB" sz="1150" b="0" dirty="0" err="1"/>
              <a:t>culturellement</a:t>
            </a:r>
            <a:r>
              <a:rPr lang="en-GB" sz="1150" b="0" dirty="0"/>
              <a:t> </a:t>
            </a:r>
            <a:r>
              <a:rPr lang="en-GB" sz="1150" b="0" dirty="0" err="1"/>
              <a:t>significatives</a:t>
            </a:r>
            <a:r>
              <a:rPr lang="en-GB" sz="1150" b="0" dirty="0"/>
              <a:t>. Le mélange de </a:t>
            </a:r>
            <a:r>
              <a:rPr lang="en-GB" sz="1150" b="0" dirty="0" err="1"/>
              <a:t>lieux</a:t>
            </a:r>
            <a:r>
              <a:rPr lang="en-GB" sz="1150" b="0" dirty="0"/>
              <a:t> </a:t>
            </a:r>
            <a:r>
              <a:rPr lang="en-GB" sz="1150" b="0" dirty="0" err="1"/>
              <a:t>populaires</a:t>
            </a:r>
            <a:r>
              <a:rPr lang="en-GB" sz="1150" b="0" dirty="0"/>
              <a:t> et personnels </a:t>
            </a:r>
            <a:r>
              <a:rPr lang="en-GB" sz="1150" b="0" dirty="0" err="1"/>
              <a:t>donnera</a:t>
            </a:r>
            <a:r>
              <a:rPr lang="en-GB" sz="1150" b="0" dirty="0"/>
              <a:t> aux nouveaux </a:t>
            </a:r>
            <a:r>
              <a:rPr lang="en-GB" sz="1150" b="0" dirty="0" err="1"/>
              <a:t>arrivants</a:t>
            </a:r>
            <a:r>
              <a:rPr lang="en-GB" sz="1150" b="0" dirty="0"/>
              <a:t> </a:t>
            </a:r>
            <a:r>
              <a:rPr lang="en-GB" sz="1150" b="0" dirty="0" err="1"/>
              <a:t>une</a:t>
            </a:r>
            <a:r>
              <a:rPr lang="en-GB" sz="1150" b="0" dirty="0"/>
              <a:t> </a:t>
            </a:r>
            <a:r>
              <a:rPr lang="en-GB" sz="1150" b="0" dirty="0" err="1"/>
              <a:t>expérience</a:t>
            </a:r>
            <a:r>
              <a:rPr lang="en-GB" sz="1150" b="0" dirty="0"/>
              <a:t> plus </a:t>
            </a:r>
            <a:r>
              <a:rPr lang="en-GB" sz="1150" b="0" dirty="0" err="1"/>
              <a:t>complète</a:t>
            </a:r>
            <a:r>
              <a:rPr lang="en-GB" sz="1150" b="0" dirty="0"/>
              <a:t> de la </a:t>
            </a:r>
            <a:r>
              <a:rPr lang="en-GB" sz="1150" b="0" dirty="0" err="1"/>
              <a:t>ville</a:t>
            </a:r>
            <a:r>
              <a:rPr lang="en-GB" sz="1150" b="0" dirty="0"/>
              <a:t>.</a:t>
            </a:r>
          </a:p>
          <a:p>
            <a:pPr marL="228600" indent="-228600" algn="just">
              <a:lnSpc>
                <a:spcPts val="1180"/>
              </a:lnSpc>
              <a:buClr>
                <a:srgbClr val="F3745D"/>
              </a:buClr>
              <a:buFont typeface="+mj-lt"/>
              <a:buAutoNum type="arabicPeriod"/>
            </a:pPr>
            <a:r>
              <a:rPr lang="en-GB" sz="1150" dirty="0"/>
              <a:t>Pratique interactive de la langue : </a:t>
            </a:r>
            <a:r>
              <a:rPr lang="en-GB" sz="1150" b="0" dirty="0" err="1"/>
              <a:t>Encouragez</a:t>
            </a:r>
            <a:r>
              <a:rPr lang="en-GB" sz="1150" b="0" dirty="0"/>
              <a:t> les participants à la </a:t>
            </a:r>
            <a:r>
              <a:rPr lang="en-GB" sz="1150" b="0" dirty="0" err="1"/>
              <a:t>visite</a:t>
            </a:r>
            <a:r>
              <a:rPr lang="en-GB" sz="1150" b="0" dirty="0"/>
              <a:t> à engager la conversation avec les guides </a:t>
            </a:r>
            <a:r>
              <a:rPr lang="en-GB" sz="1150" b="0" dirty="0" err="1"/>
              <a:t>locaux</a:t>
            </a:r>
            <a:r>
              <a:rPr lang="en-GB" sz="1150" b="0" dirty="0"/>
              <a:t>. </a:t>
            </a:r>
            <a:r>
              <a:rPr lang="en-GB" sz="1150" b="0" dirty="0" err="1"/>
              <a:t>Cette</a:t>
            </a:r>
            <a:r>
              <a:rPr lang="en-GB" sz="1150" b="0" dirty="0"/>
              <a:t> interaction </a:t>
            </a:r>
            <a:r>
              <a:rPr lang="en-GB" sz="1150" b="0" dirty="0" err="1"/>
              <a:t>favorisera</a:t>
            </a:r>
            <a:r>
              <a:rPr lang="en-GB" sz="1150" b="0" dirty="0"/>
              <a:t> la pratique de la langue dans le monde </a:t>
            </a:r>
            <a:r>
              <a:rPr lang="en-GB" sz="1150" b="0" dirty="0" err="1"/>
              <a:t>réel</a:t>
            </a:r>
            <a:r>
              <a:rPr lang="en-GB" sz="1150" b="0" dirty="0"/>
              <a:t>, aidant les migrants et les </a:t>
            </a:r>
            <a:r>
              <a:rPr lang="en-GB" sz="1150" b="0" dirty="0" err="1"/>
              <a:t>réfugiés</a:t>
            </a:r>
            <a:r>
              <a:rPr lang="en-GB" sz="1150" b="0" dirty="0"/>
              <a:t> à </a:t>
            </a:r>
            <a:r>
              <a:rPr lang="en-GB" sz="1150" b="0" dirty="0" err="1"/>
              <a:t>améliorer</a:t>
            </a:r>
            <a:r>
              <a:rPr lang="en-GB" sz="1150" b="0" dirty="0"/>
              <a:t> </a:t>
            </a:r>
            <a:r>
              <a:rPr lang="en-GB" sz="1150" b="0" dirty="0" err="1"/>
              <a:t>leur</a:t>
            </a:r>
            <a:r>
              <a:rPr lang="en-GB" sz="1150" b="0" dirty="0"/>
              <a:t> </a:t>
            </a:r>
            <a:r>
              <a:rPr lang="en-GB" sz="1150" b="0" dirty="0" err="1"/>
              <a:t>capacité</a:t>
            </a:r>
            <a:r>
              <a:rPr lang="en-GB" sz="1150" b="0" dirty="0"/>
              <a:t> </a:t>
            </a:r>
            <a:r>
              <a:rPr lang="en-GB" sz="1150" b="0" dirty="0" err="1"/>
              <a:t>d'écoute</a:t>
            </a:r>
            <a:r>
              <a:rPr lang="en-GB" sz="1150" b="0" dirty="0"/>
              <a:t> et </a:t>
            </a:r>
            <a:r>
              <a:rPr lang="en-GB" sz="1150" b="0" dirty="0" err="1"/>
              <a:t>d'expression</a:t>
            </a:r>
            <a:r>
              <a:rPr lang="en-GB" sz="1150" b="0" dirty="0"/>
              <a:t> </a:t>
            </a:r>
            <a:r>
              <a:rPr lang="en-GB" sz="1150" b="0" dirty="0" err="1"/>
              <a:t>orale</a:t>
            </a:r>
            <a:r>
              <a:rPr lang="en-GB" sz="1150" b="0" dirty="0"/>
              <a:t> dans un </a:t>
            </a:r>
            <a:r>
              <a:rPr lang="en-GB" sz="1150" b="0" dirty="0" err="1"/>
              <a:t>contexte</a:t>
            </a:r>
            <a:r>
              <a:rPr lang="en-GB" sz="1150" b="0" dirty="0"/>
              <a:t> </a:t>
            </a:r>
            <a:r>
              <a:rPr lang="en-GB" sz="1150" b="0" dirty="0" err="1"/>
              <a:t>informel</a:t>
            </a:r>
            <a:r>
              <a:rPr lang="en-GB" sz="1150" b="0" dirty="0"/>
              <a:t> et </a:t>
            </a:r>
            <a:r>
              <a:rPr lang="en-GB" sz="1150" b="0" dirty="0" err="1"/>
              <a:t>significatif</a:t>
            </a:r>
            <a:r>
              <a:rPr lang="en-GB" sz="1150" b="0" dirty="0"/>
              <a:t>.</a:t>
            </a:r>
          </a:p>
          <a:p>
            <a:pPr marL="228600" indent="-228600" algn="just">
              <a:lnSpc>
                <a:spcPts val="1180"/>
              </a:lnSpc>
              <a:buClr>
                <a:srgbClr val="F3745D"/>
              </a:buClr>
              <a:buFont typeface="+mj-lt"/>
              <a:buAutoNum type="arabicPeriod"/>
            </a:pPr>
            <a:r>
              <a:rPr lang="en-GB" sz="1150" dirty="0"/>
              <a:t>Adapter </a:t>
            </a:r>
            <a:r>
              <a:rPr lang="en-GB" sz="1150" dirty="0" err="1"/>
              <a:t>l'accessibilité</a:t>
            </a:r>
            <a:r>
              <a:rPr lang="en-GB" sz="1150" dirty="0"/>
              <a:t> : </a:t>
            </a:r>
            <a:r>
              <a:rPr lang="en-GB" sz="1150" b="0" dirty="0" err="1"/>
              <a:t>Veillez</a:t>
            </a:r>
            <a:r>
              <a:rPr lang="en-GB" sz="1150" b="0" dirty="0"/>
              <a:t> à </a:t>
            </a:r>
            <a:r>
              <a:rPr lang="en-GB" sz="1150" b="0" dirty="0" err="1"/>
              <a:t>ce</a:t>
            </a:r>
            <a:r>
              <a:rPr lang="en-GB" sz="1150" b="0" dirty="0"/>
              <a:t> que les </a:t>
            </a:r>
            <a:r>
              <a:rPr lang="en-GB" sz="1150" b="0" dirty="0" err="1"/>
              <a:t>itinéraires</a:t>
            </a:r>
            <a:r>
              <a:rPr lang="en-GB" sz="1150" b="0" dirty="0"/>
              <a:t> </a:t>
            </a:r>
            <a:r>
              <a:rPr lang="en-GB" sz="1150" b="0" dirty="0" err="1"/>
              <a:t>soient</a:t>
            </a:r>
            <a:r>
              <a:rPr lang="en-GB" sz="1150" b="0" dirty="0"/>
              <a:t> </a:t>
            </a:r>
            <a:r>
              <a:rPr lang="en-GB" sz="1150" b="0" dirty="0" err="1"/>
              <a:t>accessibles</a:t>
            </a:r>
            <a:r>
              <a:rPr lang="en-GB" sz="1150" b="0" dirty="0"/>
              <a:t> à </a:t>
            </a:r>
            <a:r>
              <a:rPr lang="en-GB" sz="1150" b="0" dirty="0" err="1"/>
              <a:t>tous</a:t>
            </a:r>
            <a:r>
              <a:rPr lang="en-GB" sz="1150" b="0" dirty="0"/>
              <a:t> les participants, </a:t>
            </a:r>
            <a:r>
              <a:rPr lang="en-GB" sz="1150" b="0" dirty="0" err="1"/>
              <a:t>en</a:t>
            </a:r>
            <a:r>
              <a:rPr lang="en-GB" sz="1150" b="0" dirty="0"/>
              <a:t> tenant </a:t>
            </a:r>
            <a:r>
              <a:rPr lang="en-GB" sz="1150" b="0" dirty="0" err="1"/>
              <a:t>compte</a:t>
            </a:r>
            <a:r>
              <a:rPr lang="en-GB" sz="1150" b="0" dirty="0"/>
              <a:t> de </a:t>
            </a:r>
            <a:r>
              <a:rPr lang="en-GB" sz="1150" b="0" dirty="0" err="1"/>
              <a:t>leurs</a:t>
            </a:r>
            <a:r>
              <a:rPr lang="en-GB" sz="1150" b="0" dirty="0"/>
              <a:t> </a:t>
            </a:r>
            <a:r>
              <a:rPr lang="en-GB" sz="1150" b="0" dirty="0" err="1"/>
              <a:t>capacités</a:t>
            </a:r>
            <a:r>
              <a:rPr lang="en-GB" sz="1150" b="0" dirty="0"/>
              <a:t> physiques, de </a:t>
            </a:r>
            <a:r>
              <a:rPr lang="en-GB" sz="1150" b="0" dirty="0" err="1"/>
              <a:t>leurs</a:t>
            </a:r>
            <a:r>
              <a:rPr lang="en-GB" sz="1150" b="0" dirty="0"/>
              <a:t> </a:t>
            </a:r>
            <a:r>
              <a:rPr lang="en-GB" sz="1150" b="0" dirty="0" err="1"/>
              <a:t>compétences</a:t>
            </a:r>
            <a:r>
              <a:rPr lang="en-GB" sz="1150" b="0" dirty="0"/>
              <a:t> </a:t>
            </a:r>
            <a:r>
              <a:rPr lang="en-GB" sz="1150" b="0" dirty="0" err="1"/>
              <a:t>linguistiques</a:t>
            </a:r>
            <a:r>
              <a:rPr lang="en-GB" sz="1150" b="0" dirty="0"/>
              <a:t> et de tout </a:t>
            </a:r>
            <a:r>
              <a:rPr lang="en-GB" sz="1150" b="0" dirty="0" err="1"/>
              <a:t>autre</a:t>
            </a:r>
            <a:r>
              <a:rPr lang="en-GB" sz="1150" b="0" dirty="0"/>
              <a:t> </a:t>
            </a:r>
            <a:r>
              <a:rPr lang="en-GB" sz="1150" b="0" dirty="0" err="1"/>
              <a:t>besoin</a:t>
            </a:r>
            <a:r>
              <a:rPr lang="en-GB" sz="1150" b="0" dirty="0"/>
              <a:t> </a:t>
            </a:r>
            <a:r>
              <a:rPr lang="en-GB" sz="1150" b="0" dirty="0" err="1"/>
              <a:t>spécifique</a:t>
            </a:r>
            <a:r>
              <a:rPr lang="en-GB" sz="1150" b="0" dirty="0"/>
              <a:t> du </a:t>
            </a:r>
            <a:r>
              <a:rPr lang="en-GB" sz="1150" b="0" dirty="0" err="1"/>
              <a:t>groupe</a:t>
            </a:r>
            <a:r>
              <a:rPr lang="en-GB" sz="1150" b="0" dirty="0"/>
              <a:t>. </a:t>
            </a:r>
            <a:r>
              <a:rPr lang="en-GB" sz="1150" b="0" dirty="0" err="1"/>
              <a:t>Cela</a:t>
            </a:r>
            <a:r>
              <a:rPr lang="en-GB" sz="1150" b="0" dirty="0"/>
              <a:t> </a:t>
            </a:r>
            <a:r>
              <a:rPr lang="en-GB" sz="1150" b="0" dirty="0" err="1"/>
              <a:t>permet</a:t>
            </a:r>
            <a:r>
              <a:rPr lang="en-GB" sz="1150" b="0" dirty="0"/>
              <a:t> à chacun de se </a:t>
            </a:r>
            <a:r>
              <a:rPr lang="en-GB" sz="1150" b="0" dirty="0" err="1"/>
              <a:t>sentir</a:t>
            </a:r>
            <a:r>
              <a:rPr lang="en-GB" sz="1150" b="0" dirty="0"/>
              <a:t> </a:t>
            </a:r>
            <a:r>
              <a:rPr lang="en-GB" sz="1150" b="0" dirty="0" err="1"/>
              <a:t>inclus</a:t>
            </a:r>
            <a:r>
              <a:rPr lang="en-GB" sz="1150" b="0" dirty="0"/>
              <a:t> et à </a:t>
            </a:r>
            <a:r>
              <a:rPr lang="en-GB" sz="1150" b="0" dirty="0" err="1"/>
              <a:t>l'aise</a:t>
            </a:r>
            <a:r>
              <a:rPr lang="en-GB" sz="1150" b="0" dirty="0"/>
              <a:t>.</a:t>
            </a:r>
          </a:p>
          <a:p>
            <a:pPr marL="228600" indent="-228600" algn="just">
              <a:lnSpc>
                <a:spcPts val="1180"/>
              </a:lnSpc>
              <a:buClr>
                <a:srgbClr val="F3745D"/>
              </a:buClr>
              <a:buFont typeface="+mj-lt"/>
              <a:buAutoNum type="arabicPeriod"/>
            </a:pPr>
            <a:r>
              <a:rPr lang="en-GB" sz="1150" dirty="0" err="1"/>
              <a:t>Débriefing</a:t>
            </a:r>
            <a:r>
              <a:rPr lang="en-GB" sz="1150" dirty="0"/>
              <a:t> et </a:t>
            </a:r>
            <a:r>
              <a:rPr lang="en-GB" sz="1150" dirty="0" err="1"/>
              <a:t>réflexion</a:t>
            </a:r>
            <a:r>
              <a:rPr lang="en-GB" sz="1150" dirty="0"/>
              <a:t> : </a:t>
            </a:r>
            <a:r>
              <a:rPr lang="en-GB" sz="1150" b="0" dirty="0"/>
              <a:t>Après la </a:t>
            </a:r>
            <a:r>
              <a:rPr lang="en-GB" sz="1150" b="0" dirty="0" err="1"/>
              <a:t>visite</a:t>
            </a:r>
            <a:r>
              <a:rPr lang="en-GB" sz="1150" b="0" dirty="0"/>
              <a:t>, </a:t>
            </a:r>
            <a:r>
              <a:rPr lang="en-GB" sz="1150" b="0" dirty="0" err="1"/>
              <a:t>créez</a:t>
            </a:r>
            <a:r>
              <a:rPr lang="en-GB" sz="1150" b="0" dirty="0"/>
              <a:t> un </a:t>
            </a:r>
            <a:r>
              <a:rPr lang="en-GB" sz="1150" b="0" dirty="0" err="1"/>
              <a:t>espace</a:t>
            </a:r>
            <a:r>
              <a:rPr lang="en-GB" sz="1150" b="0" dirty="0"/>
              <a:t> pour que les participants </a:t>
            </a:r>
            <a:r>
              <a:rPr lang="en-GB" sz="1150" b="0" dirty="0" err="1"/>
              <a:t>réfléchissent</a:t>
            </a:r>
            <a:r>
              <a:rPr lang="en-GB" sz="1150" b="0" dirty="0"/>
              <a:t> à </a:t>
            </a:r>
            <a:r>
              <a:rPr lang="en-GB" sz="1150" b="0" dirty="0" err="1"/>
              <a:t>ce</a:t>
            </a:r>
            <a:r>
              <a:rPr lang="en-GB" sz="1150" b="0" dirty="0"/>
              <a:t> </a:t>
            </a:r>
            <a:r>
              <a:rPr lang="en-GB" sz="1150" b="0" dirty="0" err="1"/>
              <a:t>qu'ils</a:t>
            </a:r>
            <a:r>
              <a:rPr lang="en-GB" sz="1150" b="0" dirty="0"/>
              <a:t> </a:t>
            </a:r>
            <a:r>
              <a:rPr lang="en-GB" sz="1150" b="0" dirty="0" err="1"/>
              <a:t>ont</a:t>
            </a:r>
            <a:r>
              <a:rPr lang="en-GB" sz="1150" b="0" dirty="0"/>
              <a:t> </a:t>
            </a:r>
            <a:r>
              <a:rPr lang="en-GB" sz="1150" b="0" dirty="0" err="1"/>
              <a:t>appris</a:t>
            </a:r>
            <a:r>
              <a:rPr lang="en-GB" sz="1150" b="0" dirty="0"/>
              <a:t>. </a:t>
            </a:r>
            <a:r>
              <a:rPr lang="en-GB" sz="1150" b="0" dirty="0" err="1"/>
              <a:t>Encouragez</a:t>
            </a:r>
            <a:r>
              <a:rPr lang="en-GB" sz="1150" b="0" dirty="0"/>
              <a:t>-les à </a:t>
            </a:r>
            <a:r>
              <a:rPr lang="en-GB" sz="1150" b="0" dirty="0" err="1"/>
              <a:t>partager</a:t>
            </a:r>
            <a:r>
              <a:rPr lang="en-GB" sz="1150" b="0" dirty="0"/>
              <a:t> </a:t>
            </a:r>
            <a:r>
              <a:rPr lang="en-GB" sz="1150" b="0" dirty="0" err="1"/>
              <a:t>leurs</a:t>
            </a:r>
            <a:r>
              <a:rPr lang="en-GB" sz="1150" b="0" dirty="0"/>
              <a:t> </a:t>
            </a:r>
            <a:r>
              <a:rPr lang="en-GB" sz="1150" b="0" dirty="0" err="1"/>
              <a:t>réflexions</a:t>
            </a:r>
            <a:r>
              <a:rPr lang="en-GB" sz="1150" b="0" dirty="0"/>
              <a:t> </a:t>
            </a:r>
            <a:r>
              <a:rPr lang="en-GB" sz="1150" b="0" dirty="0" err="1"/>
              <a:t>ou</a:t>
            </a:r>
            <a:r>
              <a:rPr lang="en-GB" sz="1150" b="0" dirty="0"/>
              <a:t> à poser des questions, </a:t>
            </a:r>
            <a:r>
              <a:rPr lang="en-GB" sz="1150" b="0" dirty="0" err="1"/>
              <a:t>afin</a:t>
            </a:r>
            <a:r>
              <a:rPr lang="en-GB" sz="1150" b="0" dirty="0"/>
              <a:t> de </a:t>
            </a:r>
            <a:r>
              <a:rPr lang="en-GB" sz="1150" b="0" dirty="0" err="1"/>
              <a:t>renforcer</a:t>
            </a:r>
            <a:r>
              <a:rPr lang="en-GB" sz="1150" b="0" dirty="0"/>
              <a:t> </a:t>
            </a:r>
            <a:r>
              <a:rPr lang="en-GB" sz="1150" b="0" dirty="0" err="1"/>
              <a:t>l'apprentissage</a:t>
            </a:r>
            <a:r>
              <a:rPr lang="en-GB" sz="1150" b="0" dirty="0"/>
              <a:t> de la langue et </a:t>
            </a:r>
            <a:r>
              <a:rPr lang="en-GB" sz="1150" b="0" dirty="0" err="1"/>
              <a:t>l'échange</a:t>
            </a:r>
            <a:r>
              <a:rPr lang="en-GB" sz="1150" b="0" dirty="0"/>
              <a:t> </a:t>
            </a:r>
            <a:r>
              <a:rPr lang="en-GB" sz="1150" b="0" dirty="0" err="1"/>
              <a:t>culturel</a:t>
            </a:r>
            <a:r>
              <a:rPr lang="en-GB" sz="1150" b="0" dirty="0"/>
              <a:t>.</a:t>
            </a:r>
          </a:p>
          <a:p>
            <a:pPr marL="228600" indent="-228600" algn="just">
              <a:lnSpc>
                <a:spcPts val="1180"/>
              </a:lnSpc>
              <a:buClr>
                <a:srgbClr val="F3745D"/>
              </a:buClr>
              <a:buFont typeface="+mj-lt"/>
              <a:buAutoNum type="arabicPeriod"/>
            </a:pPr>
            <a:r>
              <a:rPr lang="en-GB" sz="1150" dirty="0" err="1"/>
              <a:t>Associer</a:t>
            </a:r>
            <a:r>
              <a:rPr lang="en-GB" sz="1150" dirty="0"/>
              <a:t> à </a:t>
            </a:r>
            <a:r>
              <a:rPr lang="en-GB" sz="1150" dirty="0" err="1"/>
              <a:t>d'autres</a:t>
            </a:r>
            <a:r>
              <a:rPr lang="en-GB" sz="1150" dirty="0"/>
              <a:t> </a:t>
            </a:r>
            <a:r>
              <a:rPr lang="en-GB" sz="1150" dirty="0" err="1"/>
              <a:t>activités</a:t>
            </a:r>
            <a:r>
              <a:rPr lang="en-GB" sz="1150" dirty="0"/>
              <a:t> : </a:t>
            </a:r>
            <a:r>
              <a:rPr lang="en-GB" sz="1150" b="0" dirty="0" err="1"/>
              <a:t>Combinez</a:t>
            </a:r>
            <a:r>
              <a:rPr lang="en-GB" sz="1150" b="0" dirty="0"/>
              <a:t> la </a:t>
            </a:r>
            <a:r>
              <a:rPr lang="en-GB" sz="1150" b="0" dirty="0" err="1"/>
              <a:t>visite</a:t>
            </a:r>
            <a:r>
              <a:rPr lang="en-GB" sz="1150" b="0" dirty="0"/>
              <a:t> avec des </a:t>
            </a:r>
            <a:r>
              <a:rPr lang="en-GB" sz="1150" b="0" dirty="0" err="1"/>
              <a:t>activités</a:t>
            </a:r>
            <a:r>
              <a:rPr lang="en-GB" sz="1150" b="0" dirty="0"/>
              <a:t> </a:t>
            </a:r>
            <a:r>
              <a:rPr lang="en-GB" sz="1150" b="0" dirty="0" err="1"/>
              <a:t>telles</a:t>
            </a:r>
            <a:r>
              <a:rPr lang="en-GB" sz="1150" b="0" dirty="0"/>
              <a:t> que des pique-</a:t>
            </a:r>
            <a:r>
              <a:rPr lang="en-GB" sz="1150" b="0" dirty="0" err="1"/>
              <a:t>niques</a:t>
            </a:r>
            <a:r>
              <a:rPr lang="en-GB" sz="1150" b="0" dirty="0"/>
              <a:t> </a:t>
            </a:r>
            <a:r>
              <a:rPr lang="en-GB" sz="1150" b="0" dirty="0" err="1"/>
              <a:t>ou</a:t>
            </a:r>
            <a:r>
              <a:rPr lang="en-GB" sz="1150" b="0" dirty="0"/>
              <a:t> des ateliers pour prolonger le temps </a:t>
            </a:r>
            <a:r>
              <a:rPr lang="en-GB" sz="1150" b="0" dirty="0" err="1"/>
              <a:t>d'interaction</a:t>
            </a:r>
            <a:r>
              <a:rPr lang="en-GB" sz="1150" b="0" dirty="0"/>
              <a:t> entre les participants et les guides </a:t>
            </a:r>
            <a:r>
              <a:rPr lang="en-GB" sz="1150" b="0" dirty="0" err="1"/>
              <a:t>locaux</a:t>
            </a:r>
            <a:r>
              <a:rPr lang="en-GB" sz="1150" b="0" dirty="0"/>
              <a:t>, </a:t>
            </a:r>
            <a:r>
              <a:rPr lang="en-GB" sz="1150" b="0" dirty="0" err="1"/>
              <a:t>renforçant</a:t>
            </a:r>
            <a:r>
              <a:rPr lang="en-GB" sz="1150" b="0" dirty="0"/>
              <a:t> </a:t>
            </a:r>
            <a:r>
              <a:rPr lang="en-GB" sz="1150" b="0" dirty="0" err="1"/>
              <a:t>ainsi</a:t>
            </a:r>
            <a:r>
              <a:rPr lang="en-GB" sz="1150" b="0" dirty="0"/>
              <a:t> les liens </a:t>
            </a:r>
            <a:r>
              <a:rPr lang="en-GB" sz="1150" b="0" dirty="0" err="1"/>
              <a:t>tissés</a:t>
            </a:r>
            <a:r>
              <a:rPr lang="en-GB" sz="1150" b="0" dirty="0"/>
              <a:t> pendant la </a:t>
            </a:r>
            <a:r>
              <a:rPr lang="en-GB" sz="1150" b="0" dirty="0" err="1"/>
              <a:t>visite</a:t>
            </a:r>
            <a:r>
              <a:rPr lang="en-GB" sz="1150" b="0" dirty="0"/>
              <a:t>.</a:t>
            </a:r>
          </a:p>
          <a:p>
            <a:pPr marL="228600" indent="-228600" algn="just">
              <a:lnSpc>
                <a:spcPts val="1180"/>
              </a:lnSpc>
              <a:buClr>
                <a:srgbClr val="F3745D"/>
              </a:buClr>
              <a:buFont typeface="+mj-lt"/>
              <a:buAutoNum type="arabicPeriod"/>
            </a:pPr>
            <a:r>
              <a:rPr lang="en-GB" sz="1150" b="0" dirty="0" err="1"/>
              <a:t>Ces</a:t>
            </a:r>
            <a:r>
              <a:rPr lang="en-GB" sz="1150" b="0" dirty="0"/>
              <a:t> </a:t>
            </a:r>
            <a:r>
              <a:rPr lang="en-GB" sz="1150" b="0" dirty="0" err="1"/>
              <a:t>lignes</a:t>
            </a:r>
            <a:r>
              <a:rPr lang="en-GB" sz="1150" b="0" dirty="0"/>
              <a:t> directrices </a:t>
            </a:r>
            <a:r>
              <a:rPr lang="en-GB" sz="1150" b="0" dirty="0" err="1"/>
              <a:t>contribueront</a:t>
            </a:r>
            <a:r>
              <a:rPr lang="en-GB" sz="1150" b="0" dirty="0"/>
              <a:t> à </a:t>
            </a:r>
            <a:r>
              <a:rPr lang="en-GB" sz="1150" b="0" dirty="0" err="1"/>
              <a:t>rendre</a:t>
            </a:r>
            <a:r>
              <a:rPr lang="en-GB" sz="1150" b="0" dirty="0"/>
              <a:t> </a:t>
            </a:r>
            <a:r>
              <a:rPr lang="en-GB" sz="1150" b="0" dirty="0" err="1"/>
              <a:t>l'activité</a:t>
            </a:r>
            <a:r>
              <a:rPr lang="en-GB" sz="1150" b="0" dirty="0"/>
              <a:t> Meet My City à la </a:t>
            </a:r>
            <a:r>
              <a:rPr lang="en-GB" sz="1150" b="0" dirty="0" err="1"/>
              <a:t>fois</a:t>
            </a:r>
            <a:r>
              <a:rPr lang="en-GB" sz="1150" b="0" dirty="0"/>
              <a:t> </a:t>
            </a:r>
            <a:r>
              <a:rPr lang="en-GB" sz="1150" b="0" dirty="0" err="1"/>
              <a:t>éducative</a:t>
            </a:r>
            <a:r>
              <a:rPr lang="en-GB" sz="1150" b="0" dirty="0"/>
              <a:t> et </a:t>
            </a:r>
            <a:r>
              <a:rPr lang="en-GB" sz="1150" b="0" dirty="0" err="1"/>
              <a:t>enrichissante</a:t>
            </a:r>
            <a:r>
              <a:rPr lang="en-GB" sz="1150" b="0" dirty="0"/>
              <a:t> pour </a:t>
            </a:r>
            <a:r>
              <a:rPr lang="en-GB" sz="1150" b="0" dirty="0" err="1"/>
              <a:t>tous</a:t>
            </a:r>
            <a:r>
              <a:rPr lang="en-GB" sz="1150" b="0" dirty="0"/>
              <a:t> les participants.</a:t>
            </a:r>
            <a:endParaRPr lang="en-US" sz="1150" b="0" dirty="0">
              <a:solidFill>
                <a:srgbClr val="123240"/>
              </a:solidFill>
            </a:endParaRPr>
          </a:p>
        </p:txBody>
      </p:sp>
      <p:sp>
        <p:nvSpPr>
          <p:cNvPr id="7" name="Text Placeholder 3">
            <a:extLst>
              <a:ext uri="{FF2B5EF4-FFF2-40B4-BE49-F238E27FC236}">
                <a16:creationId xmlns:a16="http://schemas.microsoft.com/office/drawing/2014/main" id="{BF05E0F8-2DFF-CCCD-405A-AAE08AD18E4B}"/>
              </a:ext>
            </a:extLst>
          </p:cNvPr>
          <p:cNvSpPr txBox="1">
            <a:spLocks/>
          </p:cNvSpPr>
          <p:nvPr/>
        </p:nvSpPr>
        <p:spPr>
          <a:xfrm>
            <a:off x="625962" y="5765766"/>
            <a:ext cx="6295834" cy="401118"/>
          </a:xfrm>
          <a:prstGeom prst="rect">
            <a:avLst/>
          </a:prstGeom>
        </p:spPr>
        <p:txBody>
          <a:bodyPr vert="horz" lIns="91440" tIns="45720" rIns="91440" bIns="45720" numCol="1" spcCol="144000" rtlCol="0">
            <a:noAutofit/>
          </a:bodyPr>
          <a:lstStyle>
            <a:lvl1pPr marL="0" indent="0" algn="l" defTabSz="2072941" rtl="0" eaLnBrk="1" latinLnBrk="0" hangingPunct="1">
              <a:lnSpc>
                <a:spcPct val="100000"/>
              </a:lnSpc>
              <a:spcBef>
                <a:spcPts val="0"/>
              </a:spcBef>
              <a:buFont typeface="Arial" panose="020B0604020202020204" pitchFamily="34" charset="0"/>
              <a:buNone/>
              <a:defRPr sz="1800" b="1" i="0" kern="1200">
                <a:solidFill>
                  <a:srgbClr val="0C2D45"/>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80"/>
              </a:lnSpc>
            </a:pPr>
            <a:r>
              <a:rPr lang="en-GB" sz="1600" dirty="0" err="1">
                <a:solidFill>
                  <a:srgbClr val="50B4D9"/>
                </a:solidFill>
              </a:rPr>
              <a:t>Lignes</a:t>
            </a:r>
            <a:r>
              <a:rPr lang="en-GB" sz="1600" dirty="0">
                <a:solidFill>
                  <a:srgbClr val="50B4D9"/>
                </a:solidFill>
              </a:rPr>
              <a:t> directrices pour </a:t>
            </a:r>
            <a:r>
              <a:rPr lang="en-GB" sz="1600" dirty="0" err="1">
                <a:solidFill>
                  <a:srgbClr val="50B4D9"/>
                </a:solidFill>
              </a:rPr>
              <a:t>l'organisation</a:t>
            </a:r>
            <a:r>
              <a:rPr lang="en-GB" sz="1600" dirty="0">
                <a:solidFill>
                  <a:srgbClr val="50B4D9"/>
                </a:solidFill>
              </a:rPr>
              <a:t> </a:t>
            </a:r>
            <a:r>
              <a:rPr lang="en-GB" sz="1600" dirty="0" err="1">
                <a:solidFill>
                  <a:srgbClr val="50B4D9"/>
                </a:solidFill>
              </a:rPr>
              <a:t>d'une</a:t>
            </a:r>
            <a:r>
              <a:rPr lang="en-GB" sz="1600" dirty="0">
                <a:solidFill>
                  <a:srgbClr val="50B4D9"/>
                </a:solidFill>
              </a:rPr>
              <a:t> </a:t>
            </a:r>
            <a:r>
              <a:rPr lang="en-GB" sz="1600" dirty="0" err="1">
                <a:solidFill>
                  <a:srgbClr val="50B4D9"/>
                </a:solidFill>
              </a:rPr>
              <a:t>activité</a:t>
            </a:r>
            <a:r>
              <a:rPr lang="en-GB" sz="1600" dirty="0">
                <a:solidFill>
                  <a:srgbClr val="50B4D9"/>
                </a:solidFill>
              </a:rPr>
              <a:t> Rencontre Ma Ville :</a:t>
            </a:r>
            <a:endParaRPr lang="en-US" sz="1600" b="0" dirty="0">
              <a:solidFill>
                <a:srgbClr val="50B4D9"/>
              </a:solidFill>
            </a:endParaRPr>
          </a:p>
        </p:txBody>
      </p:sp>
    </p:spTree>
    <p:extLst>
      <p:ext uri="{BB962C8B-B14F-4D97-AF65-F5344CB8AC3E}">
        <p14:creationId xmlns:p14="http://schemas.microsoft.com/office/powerpoint/2010/main" val="24888763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descr="Magnifying glass on clear background">
            <a:extLst>
              <a:ext uri="{FF2B5EF4-FFF2-40B4-BE49-F238E27FC236}">
                <a16:creationId xmlns:a16="http://schemas.microsoft.com/office/drawing/2014/main" id="{8F52D9AA-022C-6577-24CC-BE4FA149D8BD}"/>
              </a:ext>
            </a:extLst>
          </p:cNvPr>
          <p:cNvSpPr/>
          <p:nvPr/>
        </p:nvSpPr>
        <p:spPr>
          <a:xfrm>
            <a:off x="0" y="2147777"/>
            <a:ext cx="7559675" cy="2945218"/>
          </a:xfrm>
          <a:prstGeom prst="rect">
            <a:avLst/>
          </a:prstGeom>
          <a:blipFill dpi="0" rotWithShape="1">
            <a:blip r:embed="rId2" cstate="email">
              <a:extLst>
                <a:ext uri="{28A0092B-C50C-407E-A947-70E740481C1C}">
                  <a14:useLocalDpi xmlns:a14="http://schemas.microsoft.com/office/drawing/2010/main"/>
                </a:ext>
              </a:extLst>
            </a:blip>
            <a:srcRect/>
            <a:stretch>
              <a:fillRect t="-24111" b="-47215"/>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aphic 10">
            <a:extLst>
              <a:ext uri="{FF2B5EF4-FFF2-40B4-BE49-F238E27FC236}">
                <a16:creationId xmlns:a16="http://schemas.microsoft.com/office/drawing/2014/main" id="{C19BD036-EDEA-8BDA-F3F1-A3A3F0DD4EF4}"/>
              </a:ext>
            </a:extLst>
          </p:cNvPr>
          <p:cNvGrpSpPr/>
          <p:nvPr/>
        </p:nvGrpSpPr>
        <p:grpSpPr>
          <a:xfrm>
            <a:off x="550760" y="4075938"/>
            <a:ext cx="2528226" cy="1046177"/>
            <a:chOff x="5681508" y="5035168"/>
            <a:chExt cx="1406601" cy="582050"/>
          </a:xfrm>
          <a:solidFill>
            <a:schemeClr val="bg1">
              <a:alpha val="67000"/>
            </a:schemeClr>
          </a:solidFill>
        </p:grpSpPr>
        <p:grpSp>
          <p:nvGrpSpPr>
            <p:cNvPr id="31" name="Graphic 10">
              <a:extLst>
                <a:ext uri="{FF2B5EF4-FFF2-40B4-BE49-F238E27FC236}">
                  <a16:creationId xmlns:a16="http://schemas.microsoft.com/office/drawing/2014/main" id="{FE3989E8-2488-C8C8-9D5F-0F0A776453F9}"/>
                </a:ext>
              </a:extLst>
            </p:cNvPr>
            <p:cNvGrpSpPr/>
            <p:nvPr/>
          </p:nvGrpSpPr>
          <p:grpSpPr>
            <a:xfrm>
              <a:off x="6271456" y="5052748"/>
              <a:ext cx="320570" cy="564130"/>
              <a:chOff x="6271456" y="5052748"/>
              <a:chExt cx="320570" cy="564130"/>
            </a:xfrm>
            <a:grpFill/>
          </p:grpSpPr>
          <p:sp>
            <p:nvSpPr>
              <p:cNvPr id="48" name="Freeform 47">
                <a:extLst>
                  <a:ext uri="{FF2B5EF4-FFF2-40B4-BE49-F238E27FC236}">
                    <a16:creationId xmlns:a16="http://schemas.microsoft.com/office/drawing/2014/main" id="{2D5E48EA-546B-0142-3EED-4B14416BFA2C}"/>
                  </a:ext>
                </a:extLst>
              </p:cNvPr>
              <p:cNvSpPr/>
              <p:nvPr/>
            </p:nvSpPr>
            <p:spPr>
              <a:xfrm>
                <a:off x="6387793" y="5052748"/>
                <a:ext cx="93687" cy="93836"/>
              </a:xfrm>
              <a:custGeom>
                <a:avLst/>
                <a:gdLst>
                  <a:gd name="connsiteX0" fmla="*/ 6698 w 93687"/>
                  <a:gd name="connsiteY0" fmla="*/ 72182 h 93836"/>
                  <a:gd name="connsiteX1" fmla="*/ 44191 w 93687"/>
                  <a:gd name="connsiteY1" fmla="*/ 93473 h 93836"/>
                  <a:gd name="connsiteX2" fmla="*/ 45763 w 93687"/>
                  <a:gd name="connsiteY2" fmla="*/ 93473 h 93836"/>
                  <a:gd name="connsiteX3" fmla="*/ 45763 w 93687"/>
                  <a:gd name="connsiteY3" fmla="*/ 93836 h 93836"/>
                  <a:gd name="connsiteX4" fmla="*/ 56890 w 93687"/>
                  <a:gd name="connsiteY4" fmla="*/ 92626 h 93836"/>
                  <a:gd name="connsiteX5" fmla="*/ 77935 w 93687"/>
                  <a:gd name="connsiteY5" fmla="*/ 82586 h 93836"/>
                  <a:gd name="connsiteX6" fmla="*/ 92327 w 93687"/>
                  <a:gd name="connsiteY6" fmla="*/ 57302 h 93836"/>
                  <a:gd name="connsiteX7" fmla="*/ 92327 w 93687"/>
                  <a:gd name="connsiteY7" fmla="*/ 36616 h 93836"/>
                  <a:gd name="connsiteX8" fmla="*/ 82047 w 93687"/>
                  <a:gd name="connsiteY8" fmla="*/ 16655 h 93836"/>
                  <a:gd name="connsiteX9" fmla="*/ 57858 w 93687"/>
                  <a:gd name="connsiteY9" fmla="*/ 1533 h 93836"/>
                  <a:gd name="connsiteX10" fmla="*/ 39232 w 93687"/>
                  <a:gd name="connsiteY10" fmla="*/ 445 h 93836"/>
                  <a:gd name="connsiteX11" fmla="*/ 13229 w 93687"/>
                  <a:gd name="connsiteY11" fmla="*/ 13631 h 93836"/>
                  <a:gd name="connsiteX12" fmla="*/ 1498 w 93687"/>
                  <a:gd name="connsiteY12" fmla="*/ 33954 h 93836"/>
                  <a:gd name="connsiteX13" fmla="*/ 772 w 93687"/>
                  <a:gd name="connsiteY13" fmla="*/ 37099 h 93836"/>
                  <a:gd name="connsiteX14" fmla="*/ 409 w 93687"/>
                  <a:gd name="connsiteY14" fmla="*/ 54157 h 93836"/>
                  <a:gd name="connsiteX15" fmla="*/ 6577 w 93687"/>
                  <a:gd name="connsiteY15" fmla="*/ 72303 h 93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687" h="93836">
                    <a:moveTo>
                      <a:pt x="6698" y="72182"/>
                    </a:moveTo>
                    <a:cubicBezTo>
                      <a:pt x="15285" y="85973"/>
                      <a:pt x="27742" y="93352"/>
                      <a:pt x="44191" y="93473"/>
                    </a:cubicBezTo>
                    <a:cubicBezTo>
                      <a:pt x="44675" y="93473"/>
                      <a:pt x="45279" y="93473"/>
                      <a:pt x="45763" y="93473"/>
                    </a:cubicBezTo>
                    <a:cubicBezTo>
                      <a:pt x="45763" y="93473"/>
                      <a:pt x="45763" y="93716"/>
                      <a:pt x="45763" y="93836"/>
                    </a:cubicBezTo>
                    <a:cubicBezTo>
                      <a:pt x="49513" y="93473"/>
                      <a:pt x="53262" y="93111"/>
                      <a:pt x="56890" y="92626"/>
                    </a:cubicBezTo>
                    <a:cubicBezTo>
                      <a:pt x="64994" y="91538"/>
                      <a:pt x="71887" y="87908"/>
                      <a:pt x="77935" y="82586"/>
                    </a:cubicBezTo>
                    <a:cubicBezTo>
                      <a:pt x="85675" y="75932"/>
                      <a:pt x="89787" y="66980"/>
                      <a:pt x="92327" y="57302"/>
                    </a:cubicBezTo>
                    <a:cubicBezTo>
                      <a:pt x="94141" y="50407"/>
                      <a:pt x="94141" y="43390"/>
                      <a:pt x="92327" y="36616"/>
                    </a:cubicBezTo>
                    <a:cubicBezTo>
                      <a:pt x="90392" y="29236"/>
                      <a:pt x="86885" y="22583"/>
                      <a:pt x="82047" y="16655"/>
                    </a:cubicBezTo>
                    <a:cubicBezTo>
                      <a:pt x="75758" y="8913"/>
                      <a:pt x="67533" y="3953"/>
                      <a:pt x="57858" y="1533"/>
                    </a:cubicBezTo>
                    <a:cubicBezTo>
                      <a:pt x="51690" y="-39"/>
                      <a:pt x="45521" y="-402"/>
                      <a:pt x="39232" y="445"/>
                    </a:cubicBezTo>
                    <a:cubicBezTo>
                      <a:pt x="28952" y="1775"/>
                      <a:pt x="20970" y="7340"/>
                      <a:pt x="13229" y="13631"/>
                    </a:cubicBezTo>
                    <a:cubicBezTo>
                      <a:pt x="8149" y="19800"/>
                      <a:pt x="4279" y="26575"/>
                      <a:pt x="1498" y="33954"/>
                    </a:cubicBezTo>
                    <a:cubicBezTo>
                      <a:pt x="1135" y="34922"/>
                      <a:pt x="893" y="36011"/>
                      <a:pt x="772" y="37099"/>
                    </a:cubicBezTo>
                    <a:cubicBezTo>
                      <a:pt x="-438" y="42785"/>
                      <a:pt x="46" y="48471"/>
                      <a:pt x="409" y="54157"/>
                    </a:cubicBezTo>
                    <a:cubicBezTo>
                      <a:pt x="893" y="60810"/>
                      <a:pt x="3191" y="66859"/>
                      <a:pt x="6577" y="72303"/>
                    </a:cubicBezTo>
                    <a:close/>
                  </a:path>
                </a:pathLst>
              </a:custGeom>
              <a:grpFill/>
              <a:ln w="0"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75AA499-DE92-019B-9AC6-8F882D635CFB}"/>
                  </a:ext>
                </a:extLst>
              </p:cNvPr>
              <p:cNvSpPr/>
              <p:nvPr/>
            </p:nvSpPr>
            <p:spPr>
              <a:xfrm>
                <a:off x="6271456" y="5162201"/>
                <a:ext cx="320570" cy="454677"/>
              </a:xfrm>
              <a:custGeom>
                <a:avLst/>
                <a:gdLst>
                  <a:gd name="connsiteX0" fmla="*/ 317877 w 320570"/>
                  <a:gd name="connsiteY0" fmla="*/ 183143 h 454677"/>
                  <a:gd name="connsiteX1" fmla="*/ 307596 w 320570"/>
                  <a:gd name="connsiteY1" fmla="*/ 166328 h 454677"/>
                  <a:gd name="connsiteX2" fmla="*/ 306750 w 320570"/>
                  <a:gd name="connsiteY2" fmla="*/ 164997 h 454677"/>
                  <a:gd name="connsiteX3" fmla="*/ 306750 w 320570"/>
                  <a:gd name="connsiteY3" fmla="*/ 162456 h 454677"/>
                  <a:gd name="connsiteX4" fmla="*/ 306387 w 320570"/>
                  <a:gd name="connsiteY4" fmla="*/ 162940 h 454677"/>
                  <a:gd name="connsiteX5" fmla="*/ 305298 w 320570"/>
                  <a:gd name="connsiteY5" fmla="*/ 162698 h 454677"/>
                  <a:gd name="connsiteX6" fmla="*/ 297800 w 320570"/>
                  <a:gd name="connsiteY6" fmla="*/ 150964 h 454677"/>
                  <a:gd name="connsiteX7" fmla="*/ 297800 w 320570"/>
                  <a:gd name="connsiteY7" fmla="*/ 150722 h 454677"/>
                  <a:gd name="connsiteX8" fmla="*/ 295744 w 320570"/>
                  <a:gd name="connsiteY8" fmla="*/ 147334 h 454677"/>
                  <a:gd name="connsiteX9" fmla="*/ 274094 w 320570"/>
                  <a:gd name="connsiteY9" fmla="*/ 110800 h 454677"/>
                  <a:gd name="connsiteX10" fmla="*/ 248091 w 320570"/>
                  <a:gd name="connsiteY10" fmla="*/ 65677 h 454677"/>
                  <a:gd name="connsiteX11" fmla="*/ 236723 w 320570"/>
                  <a:gd name="connsiteY11" fmla="*/ 46200 h 454677"/>
                  <a:gd name="connsiteX12" fmla="*/ 218702 w 320570"/>
                  <a:gd name="connsiteY12" fmla="*/ 22127 h 454677"/>
                  <a:gd name="connsiteX13" fmla="*/ 208905 w 320570"/>
                  <a:gd name="connsiteY13" fmla="*/ 13054 h 454677"/>
                  <a:gd name="connsiteX14" fmla="*/ 206607 w 320570"/>
                  <a:gd name="connsiteY14" fmla="*/ 11844 h 454677"/>
                  <a:gd name="connsiteX15" fmla="*/ 189675 w 320570"/>
                  <a:gd name="connsiteY15" fmla="*/ 3981 h 454677"/>
                  <a:gd name="connsiteX16" fmla="*/ 150368 w 320570"/>
                  <a:gd name="connsiteY16" fmla="*/ 714 h 454677"/>
                  <a:gd name="connsiteX17" fmla="*/ 132347 w 320570"/>
                  <a:gd name="connsiteY17" fmla="*/ 3376 h 454677"/>
                  <a:gd name="connsiteX18" fmla="*/ 129928 w 320570"/>
                  <a:gd name="connsiteY18" fmla="*/ 4464 h 454677"/>
                  <a:gd name="connsiteX19" fmla="*/ 115899 w 320570"/>
                  <a:gd name="connsiteY19" fmla="*/ 11239 h 454677"/>
                  <a:gd name="connsiteX20" fmla="*/ 91347 w 320570"/>
                  <a:gd name="connsiteY20" fmla="*/ 35676 h 454677"/>
                  <a:gd name="connsiteX21" fmla="*/ 62925 w 320570"/>
                  <a:gd name="connsiteY21" fmla="*/ 81283 h 454677"/>
                  <a:gd name="connsiteX22" fmla="*/ 47686 w 320570"/>
                  <a:gd name="connsiteY22" fmla="*/ 107171 h 454677"/>
                  <a:gd name="connsiteX23" fmla="*/ 34987 w 320570"/>
                  <a:gd name="connsiteY23" fmla="*/ 128946 h 454677"/>
                  <a:gd name="connsiteX24" fmla="*/ 26157 w 320570"/>
                  <a:gd name="connsiteY24" fmla="*/ 144189 h 454677"/>
                  <a:gd name="connsiteX25" fmla="*/ 15272 w 320570"/>
                  <a:gd name="connsiteY25" fmla="*/ 161246 h 454677"/>
                  <a:gd name="connsiteX26" fmla="*/ 14184 w 320570"/>
                  <a:gd name="connsiteY26" fmla="*/ 161489 h 454677"/>
                  <a:gd name="connsiteX27" fmla="*/ 13821 w 320570"/>
                  <a:gd name="connsiteY27" fmla="*/ 161004 h 454677"/>
                  <a:gd name="connsiteX28" fmla="*/ 13821 w 320570"/>
                  <a:gd name="connsiteY28" fmla="*/ 163545 h 454677"/>
                  <a:gd name="connsiteX29" fmla="*/ 12975 w 320570"/>
                  <a:gd name="connsiteY29" fmla="*/ 164876 h 454677"/>
                  <a:gd name="connsiteX30" fmla="*/ 2694 w 320570"/>
                  <a:gd name="connsiteY30" fmla="*/ 181691 h 454677"/>
                  <a:gd name="connsiteX31" fmla="*/ 33 w 320570"/>
                  <a:gd name="connsiteY31" fmla="*/ 193909 h 454677"/>
                  <a:gd name="connsiteX32" fmla="*/ 4871 w 320570"/>
                  <a:gd name="connsiteY32" fmla="*/ 204676 h 454677"/>
                  <a:gd name="connsiteX33" fmla="*/ 13942 w 320570"/>
                  <a:gd name="connsiteY33" fmla="*/ 208184 h 454677"/>
                  <a:gd name="connsiteX34" fmla="*/ 13942 w 320570"/>
                  <a:gd name="connsiteY34" fmla="*/ 209515 h 454677"/>
                  <a:gd name="connsiteX35" fmla="*/ 16603 w 320570"/>
                  <a:gd name="connsiteY35" fmla="*/ 209515 h 454677"/>
                  <a:gd name="connsiteX36" fmla="*/ 27972 w 320570"/>
                  <a:gd name="connsiteY36" fmla="*/ 203103 h 454677"/>
                  <a:gd name="connsiteX37" fmla="*/ 29907 w 320570"/>
                  <a:gd name="connsiteY37" fmla="*/ 200442 h 454677"/>
                  <a:gd name="connsiteX38" fmla="*/ 30874 w 320570"/>
                  <a:gd name="connsiteY38" fmla="*/ 198869 h 454677"/>
                  <a:gd name="connsiteX39" fmla="*/ 40308 w 320570"/>
                  <a:gd name="connsiteY39" fmla="*/ 186046 h 454677"/>
                  <a:gd name="connsiteX40" fmla="*/ 45267 w 320570"/>
                  <a:gd name="connsiteY40" fmla="*/ 178425 h 454677"/>
                  <a:gd name="connsiteX41" fmla="*/ 44904 w 320570"/>
                  <a:gd name="connsiteY41" fmla="*/ 176852 h 454677"/>
                  <a:gd name="connsiteX42" fmla="*/ 48653 w 320570"/>
                  <a:gd name="connsiteY42" fmla="*/ 171045 h 454677"/>
                  <a:gd name="connsiteX43" fmla="*/ 79373 w 320570"/>
                  <a:gd name="connsiteY43" fmla="*/ 119873 h 454677"/>
                  <a:gd name="connsiteX44" fmla="*/ 98241 w 320570"/>
                  <a:gd name="connsiteY44" fmla="*/ 87331 h 454677"/>
                  <a:gd name="connsiteX45" fmla="*/ 100539 w 320570"/>
                  <a:gd name="connsiteY45" fmla="*/ 83702 h 454677"/>
                  <a:gd name="connsiteX46" fmla="*/ 110456 w 320570"/>
                  <a:gd name="connsiteY46" fmla="*/ 81766 h 454677"/>
                  <a:gd name="connsiteX47" fmla="*/ 114931 w 320570"/>
                  <a:gd name="connsiteY47" fmla="*/ 85154 h 454677"/>
                  <a:gd name="connsiteX48" fmla="*/ 114931 w 320570"/>
                  <a:gd name="connsiteY48" fmla="*/ 87090 h 454677"/>
                  <a:gd name="connsiteX49" fmla="*/ 113238 w 320570"/>
                  <a:gd name="connsiteY49" fmla="*/ 91565 h 454677"/>
                  <a:gd name="connsiteX50" fmla="*/ 107916 w 320570"/>
                  <a:gd name="connsiteY50" fmla="*/ 103905 h 454677"/>
                  <a:gd name="connsiteX51" fmla="*/ 94612 w 320570"/>
                  <a:gd name="connsiteY51" fmla="*/ 141407 h 454677"/>
                  <a:gd name="connsiteX52" fmla="*/ 82881 w 320570"/>
                  <a:gd name="connsiteY52" fmla="*/ 177094 h 454677"/>
                  <a:gd name="connsiteX53" fmla="*/ 64739 w 320570"/>
                  <a:gd name="connsiteY53" fmla="*/ 231169 h 454677"/>
                  <a:gd name="connsiteX54" fmla="*/ 47081 w 320570"/>
                  <a:gd name="connsiteY54" fmla="*/ 284156 h 454677"/>
                  <a:gd name="connsiteX55" fmla="*/ 44178 w 320570"/>
                  <a:gd name="connsiteY55" fmla="*/ 293350 h 454677"/>
                  <a:gd name="connsiteX56" fmla="*/ 44299 w 320570"/>
                  <a:gd name="connsiteY56" fmla="*/ 297947 h 454677"/>
                  <a:gd name="connsiteX57" fmla="*/ 45388 w 320570"/>
                  <a:gd name="connsiteY57" fmla="*/ 298189 h 454677"/>
                  <a:gd name="connsiteX58" fmla="*/ 110577 w 320570"/>
                  <a:gd name="connsiteY58" fmla="*/ 298189 h 454677"/>
                  <a:gd name="connsiteX59" fmla="*/ 116866 w 320570"/>
                  <a:gd name="connsiteY59" fmla="*/ 298794 h 454677"/>
                  <a:gd name="connsiteX60" fmla="*/ 117713 w 320570"/>
                  <a:gd name="connsiteY60" fmla="*/ 306294 h 454677"/>
                  <a:gd name="connsiteX61" fmla="*/ 117350 w 320570"/>
                  <a:gd name="connsiteY61" fmla="*/ 316456 h 454677"/>
                  <a:gd name="connsiteX62" fmla="*/ 117108 w 320570"/>
                  <a:gd name="connsiteY62" fmla="*/ 431744 h 454677"/>
                  <a:gd name="connsiteX63" fmla="*/ 120616 w 320570"/>
                  <a:gd name="connsiteY63" fmla="*/ 446744 h 454677"/>
                  <a:gd name="connsiteX64" fmla="*/ 121462 w 320570"/>
                  <a:gd name="connsiteY64" fmla="*/ 447833 h 454677"/>
                  <a:gd name="connsiteX65" fmla="*/ 122430 w 320570"/>
                  <a:gd name="connsiteY65" fmla="*/ 449043 h 454677"/>
                  <a:gd name="connsiteX66" fmla="*/ 123518 w 320570"/>
                  <a:gd name="connsiteY66" fmla="*/ 450253 h 454677"/>
                  <a:gd name="connsiteX67" fmla="*/ 125816 w 320570"/>
                  <a:gd name="connsiteY67" fmla="*/ 452188 h 454677"/>
                  <a:gd name="connsiteX68" fmla="*/ 125816 w 320570"/>
                  <a:gd name="connsiteY68" fmla="*/ 452188 h 454677"/>
                  <a:gd name="connsiteX69" fmla="*/ 137185 w 320570"/>
                  <a:gd name="connsiteY69" fmla="*/ 454608 h 454677"/>
                  <a:gd name="connsiteX70" fmla="*/ 153754 w 320570"/>
                  <a:gd name="connsiteY70" fmla="*/ 437188 h 454677"/>
                  <a:gd name="connsiteX71" fmla="*/ 153754 w 320570"/>
                  <a:gd name="connsiteY71" fmla="*/ 427026 h 454677"/>
                  <a:gd name="connsiteX72" fmla="*/ 153512 w 320570"/>
                  <a:gd name="connsiteY72" fmla="*/ 300608 h 454677"/>
                  <a:gd name="connsiteX73" fmla="*/ 153633 w 320570"/>
                  <a:gd name="connsiteY73" fmla="*/ 298673 h 454677"/>
                  <a:gd name="connsiteX74" fmla="*/ 154843 w 320570"/>
                  <a:gd name="connsiteY74" fmla="*/ 298189 h 454677"/>
                  <a:gd name="connsiteX75" fmla="*/ 164518 w 320570"/>
                  <a:gd name="connsiteY75" fmla="*/ 298431 h 454677"/>
                  <a:gd name="connsiteX76" fmla="*/ 166695 w 320570"/>
                  <a:gd name="connsiteY76" fmla="*/ 298431 h 454677"/>
                  <a:gd name="connsiteX77" fmla="*/ 169719 w 320570"/>
                  <a:gd name="connsiteY77" fmla="*/ 301334 h 454677"/>
                  <a:gd name="connsiteX78" fmla="*/ 169840 w 320570"/>
                  <a:gd name="connsiteY78" fmla="*/ 306173 h 454677"/>
                  <a:gd name="connsiteX79" fmla="*/ 169840 w 320570"/>
                  <a:gd name="connsiteY79" fmla="*/ 428719 h 454677"/>
                  <a:gd name="connsiteX80" fmla="*/ 170808 w 320570"/>
                  <a:gd name="connsiteY80" fmla="*/ 442510 h 454677"/>
                  <a:gd name="connsiteX81" fmla="*/ 176371 w 320570"/>
                  <a:gd name="connsiteY81" fmla="*/ 451583 h 454677"/>
                  <a:gd name="connsiteX82" fmla="*/ 183991 w 320570"/>
                  <a:gd name="connsiteY82" fmla="*/ 454124 h 454677"/>
                  <a:gd name="connsiteX83" fmla="*/ 199834 w 320570"/>
                  <a:gd name="connsiteY83" fmla="*/ 449043 h 454677"/>
                  <a:gd name="connsiteX84" fmla="*/ 205398 w 320570"/>
                  <a:gd name="connsiteY84" fmla="*/ 436099 h 454677"/>
                  <a:gd name="connsiteX85" fmla="*/ 205398 w 320570"/>
                  <a:gd name="connsiteY85" fmla="*/ 426421 h 454677"/>
                  <a:gd name="connsiteX86" fmla="*/ 204551 w 320570"/>
                  <a:gd name="connsiteY86" fmla="*/ 300971 h 454677"/>
                  <a:gd name="connsiteX87" fmla="*/ 204551 w 320570"/>
                  <a:gd name="connsiteY87" fmla="*/ 298552 h 454677"/>
                  <a:gd name="connsiteX88" fmla="*/ 207212 w 320570"/>
                  <a:gd name="connsiteY88" fmla="*/ 298189 h 454677"/>
                  <a:gd name="connsiteX89" fmla="*/ 271313 w 320570"/>
                  <a:gd name="connsiteY89" fmla="*/ 298068 h 454677"/>
                  <a:gd name="connsiteX90" fmla="*/ 272401 w 320570"/>
                  <a:gd name="connsiteY90" fmla="*/ 298309 h 454677"/>
                  <a:gd name="connsiteX91" fmla="*/ 273611 w 320570"/>
                  <a:gd name="connsiteY91" fmla="*/ 296132 h 454677"/>
                  <a:gd name="connsiteX92" fmla="*/ 268047 w 320570"/>
                  <a:gd name="connsiteY92" fmla="*/ 277623 h 454677"/>
                  <a:gd name="connsiteX93" fmla="*/ 248575 w 320570"/>
                  <a:gd name="connsiteY93" fmla="*/ 215080 h 454677"/>
                  <a:gd name="connsiteX94" fmla="*/ 232368 w 320570"/>
                  <a:gd name="connsiteY94" fmla="*/ 163303 h 454677"/>
                  <a:gd name="connsiteX95" fmla="*/ 225958 w 320570"/>
                  <a:gd name="connsiteY95" fmla="*/ 144431 h 454677"/>
                  <a:gd name="connsiteX96" fmla="*/ 215436 w 320570"/>
                  <a:gd name="connsiteY96" fmla="*/ 112252 h 454677"/>
                  <a:gd name="connsiteX97" fmla="*/ 206849 w 320570"/>
                  <a:gd name="connsiteY97" fmla="*/ 90235 h 454677"/>
                  <a:gd name="connsiteX98" fmla="*/ 206003 w 320570"/>
                  <a:gd name="connsiteY98" fmla="*/ 83581 h 454677"/>
                  <a:gd name="connsiteX99" fmla="*/ 215678 w 320570"/>
                  <a:gd name="connsiteY99" fmla="*/ 81766 h 454677"/>
                  <a:gd name="connsiteX100" fmla="*/ 219548 w 320570"/>
                  <a:gd name="connsiteY100" fmla="*/ 86001 h 454677"/>
                  <a:gd name="connsiteX101" fmla="*/ 239020 w 320570"/>
                  <a:gd name="connsiteY101" fmla="*/ 118906 h 454677"/>
                  <a:gd name="connsiteX102" fmla="*/ 274578 w 320570"/>
                  <a:gd name="connsiteY102" fmla="*/ 179030 h 454677"/>
                  <a:gd name="connsiteX103" fmla="*/ 275304 w 320570"/>
                  <a:gd name="connsiteY103" fmla="*/ 180240 h 454677"/>
                  <a:gd name="connsiteX104" fmla="*/ 275304 w 320570"/>
                  <a:gd name="connsiteY104" fmla="*/ 180481 h 454677"/>
                  <a:gd name="connsiteX105" fmla="*/ 280263 w 320570"/>
                  <a:gd name="connsiteY105" fmla="*/ 188103 h 454677"/>
                  <a:gd name="connsiteX106" fmla="*/ 282440 w 320570"/>
                  <a:gd name="connsiteY106" fmla="*/ 191006 h 454677"/>
                  <a:gd name="connsiteX107" fmla="*/ 285221 w 320570"/>
                  <a:gd name="connsiteY107" fmla="*/ 195240 h 454677"/>
                  <a:gd name="connsiteX108" fmla="*/ 287157 w 320570"/>
                  <a:gd name="connsiteY108" fmla="*/ 197417 h 454677"/>
                  <a:gd name="connsiteX109" fmla="*/ 289696 w 320570"/>
                  <a:gd name="connsiteY109" fmla="*/ 200926 h 454677"/>
                  <a:gd name="connsiteX110" fmla="*/ 290664 w 320570"/>
                  <a:gd name="connsiteY110" fmla="*/ 202499 h 454677"/>
                  <a:gd name="connsiteX111" fmla="*/ 292599 w 320570"/>
                  <a:gd name="connsiteY111" fmla="*/ 205160 h 454677"/>
                  <a:gd name="connsiteX112" fmla="*/ 303968 w 320570"/>
                  <a:gd name="connsiteY112" fmla="*/ 211572 h 454677"/>
                  <a:gd name="connsiteX113" fmla="*/ 306629 w 320570"/>
                  <a:gd name="connsiteY113" fmla="*/ 211572 h 454677"/>
                  <a:gd name="connsiteX114" fmla="*/ 306629 w 320570"/>
                  <a:gd name="connsiteY114" fmla="*/ 210241 h 454677"/>
                  <a:gd name="connsiteX115" fmla="*/ 315699 w 320570"/>
                  <a:gd name="connsiteY115" fmla="*/ 206733 h 454677"/>
                  <a:gd name="connsiteX116" fmla="*/ 320537 w 320570"/>
                  <a:gd name="connsiteY116" fmla="*/ 195966 h 454677"/>
                  <a:gd name="connsiteX117" fmla="*/ 317877 w 320570"/>
                  <a:gd name="connsiteY117" fmla="*/ 183748 h 454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320570" h="454677">
                    <a:moveTo>
                      <a:pt x="317877" y="183143"/>
                    </a:moveTo>
                    <a:cubicBezTo>
                      <a:pt x="315095" y="177094"/>
                      <a:pt x="311225" y="171771"/>
                      <a:pt x="307596" y="166328"/>
                    </a:cubicBezTo>
                    <a:cubicBezTo>
                      <a:pt x="307354" y="165843"/>
                      <a:pt x="306991" y="165359"/>
                      <a:pt x="306750" y="164997"/>
                    </a:cubicBezTo>
                    <a:lnTo>
                      <a:pt x="306750" y="162456"/>
                    </a:lnTo>
                    <a:cubicBezTo>
                      <a:pt x="306629" y="162577"/>
                      <a:pt x="306508" y="162819"/>
                      <a:pt x="306387" y="162940"/>
                    </a:cubicBezTo>
                    <a:cubicBezTo>
                      <a:pt x="305903" y="162940"/>
                      <a:pt x="305661" y="162698"/>
                      <a:pt x="305298" y="162698"/>
                    </a:cubicBezTo>
                    <a:cubicBezTo>
                      <a:pt x="302758" y="158827"/>
                      <a:pt x="300340" y="154835"/>
                      <a:pt x="297800" y="150964"/>
                    </a:cubicBezTo>
                    <a:lnTo>
                      <a:pt x="297800" y="150722"/>
                    </a:lnTo>
                    <a:cubicBezTo>
                      <a:pt x="297074" y="149633"/>
                      <a:pt x="296469" y="148423"/>
                      <a:pt x="295744" y="147334"/>
                    </a:cubicBezTo>
                    <a:cubicBezTo>
                      <a:pt x="288487" y="135116"/>
                      <a:pt x="281230" y="123019"/>
                      <a:pt x="274094" y="110800"/>
                    </a:cubicBezTo>
                    <a:cubicBezTo>
                      <a:pt x="265386" y="95800"/>
                      <a:pt x="256799" y="80678"/>
                      <a:pt x="248091" y="65677"/>
                    </a:cubicBezTo>
                    <a:cubicBezTo>
                      <a:pt x="244342" y="59145"/>
                      <a:pt x="240714" y="52612"/>
                      <a:pt x="236723" y="46200"/>
                    </a:cubicBezTo>
                    <a:cubicBezTo>
                      <a:pt x="231401" y="37611"/>
                      <a:pt x="225838" y="29264"/>
                      <a:pt x="218702" y="22127"/>
                    </a:cubicBezTo>
                    <a:cubicBezTo>
                      <a:pt x="215557" y="18981"/>
                      <a:pt x="212171" y="16078"/>
                      <a:pt x="208905" y="13054"/>
                    </a:cubicBezTo>
                    <a:cubicBezTo>
                      <a:pt x="208179" y="12691"/>
                      <a:pt x="207333" y="12207"/>
                      <a:pt x="206607" y="11844"/>
                    </a:cubicBezTo>
                    <a:cubicBezTo>
                      <a:pt x="201286" y="8577"/>
                      <a:pt x="195601" y="5795"/>
                      <a:pt x="189675" y="3981"/>
                    </a:cubicBezTo>
                    <a:cubicBezTo>
                      <a:pt x="176855" y="-132"/>
                      <a:pt x="163672" y="-737"/>
                      <a:pt x="150368" y="714"/>
                    </a:cubicBezTo>
                    <a:cubicBezTo>
                      <a:pt x="144321" y="1319"/>
                      <a:pt x="138394" y="2529"/>
                      <a:pt x="132347" y="3376"/>
                    </a:cubicBezTo>
                    <a:cubicBezTo>
                      <a:pt x="131501" y="3738"/>
                      <a:pt x="130775" y="4223"/>
                      <a:pt x="129928" y="4464"/>
                    </a:cubicBezTo>
                    <a:cubicBezTo>
                      <a:pt x="125090" y="6279"/>
                      <a:pt x="120374" y="8457"/>
                      <a:pt x="115899" y="11239"/>
                    </a:cubicBezTo>
                    <a:cubicBezTo>
                      <a:pt x="105860" y="17530"/>
                      <a:pt x="97999" y="26119"/>
                      <a:pt x="91347" y="35676"/>
                    </a:cubicBezTo>
                    <a:cubicBezTo>
                      <a:pt x="81066" y="50313"/>
                      <a:pt x="71875" y="65798"/>
                      <a:pt x="62925" y="81283"/>
                    </a:cubicBezTo>
                    <a:cubicBezTo>
                      <a:pt x="57966" y="89993"/>
                      <a:pt x="53007" y="98703"/>
                      <a:pt x="47686" y="107171"/>
                    </a:cubicBezTo>
                    <a:cubicBezTo>
                      <a:pt x="43211" y="114309"/>
                      <a:pt x="39099" y="121567"/>
                      <a:pt x="34987" y="128946"/>
                    </a:cubicBezTo>
                    <a:cubicBezTo>
                      <a:pt x="32084" y="134027"/>
                      <a:pt x="29060" y="139109"/>
                      <a:pt x="26157" y="144189"/>
                    </a:cubicBezTo>
                    <a:cubicBezTo>
                      <a:pt x="22529" y="149875"/>
                      <a:pt x="19022" y="155560"/>
                      <a:pt x="15272" y="161246"/>
                    </a:cubicBezTo>
                    <a:cubicBezTo>
                      <a:pt x="14910" y="161246"/>
                      <a:pt x="14668" y="161609"/>
                      <a:pt x="14184" y="161489"/>
                    </a:cubicBezTo>
                    <a:cubicBezTo>
                      <a:pt x="14184" y="161368"/>
                      <a:pt x="13942" y="161125"/>
                      <a:pt x="13821" y="161004"/>
                    </a:cubicBezTo>
                    <a:lnTo>
                      <a:pt x="13821" y="163545"/>
                    </a:lnTo>
                    <a:cubicBezTo>
                      <a:pt x="13579" y="164029"/>
                      <a:pt x="13216" y="164513"/>
                      <a:pt x="12975" y="164876"/>
                    </a:cubicBezTo>
                    <a:cubicBezTo>
                      <a:pt x="9346" y="170319"/>
                      <a:pt x="5476" y="175642"/>
                      <a:pt x="2694" y="181691"/>
                    </a:cubicBezTo>
                    <a:cubicBezTo>
                      <a:pt x="880" y="185562"/>
                      <a:pt x="-208" y="189554"/>
                      <a:pt x="33" y="193909"/>
                    </a:cubicBezTo>
                    <a:cubicBezTo>
                      <a:pt x="275" y="198265"/>
                      <a:pt x="1848" y="201652"/>
                      <a:pt x="4871" y="204676"/>
                    </a:cubicBezTo>
                    <a:cubicBezTo>
                      <a:pt x="7411" y="207338"/>
                      <a:pt x="10435" y="208184"/>
                      <a:pt x="13942" y="208184"/>
                    </a:cubicBezTo>
                    <a:lnTo>
                      <a:pt x="13942" y="209515"/>
                    </a:lnTo>
                    <a:cubicBezTo>
                      <a:pt x="14789" y="209515"/>
                      <a:pt x="15756" y="209515"/>
                      <a:pt x="16603" y="209515"/>
                    </a:cubicBezTo>
                    <a:cubicBezTo>
                      <a:pt x="21199" y="208910"/>
                      <a:pt x="25190" y="207216"/>
                      <a:pt x="27972" y="203103"/>
                    </a:cubicBezTo>
                    <a:cubicBezTo>
                      <a:pt x="28576" y="202256"/>
                      <a:pt x="29302" y="201410"/>
                      <a:pt x="29907" y="200442"/>
                    </a:cubicBezTo>
                    <a:cubicBezTo>
                      <a:pt x="30270" y="199958"/>
                      <a:pt x="30633" y="199353"/>
                      <a:pt x="30874" y="198869"/>
                    </a:cubicBezTo>
                    <a:cubicBezTo>
                      <a:pt x="34140" y="194635"/>
                      <a:pt x="37405" y="190401"/>
                      <a:pt x="40308" y="186046"/>
                    </a:cubicBezTo>
                    <a:cubicBezTo>
                      <a:pt x="42001" y="183506"/>
                      <a:pt x="43574" y="180965"/>
                      <a:pt x="45267" y="178425"/>
                    </a:cubicBezTo>
                    <a:cubicBezTo>
                      <a:pt x="45267" y="177941"/>
                      <a:pt x="45025" y="177336"/>
                      <a:pt x="44904" y="176852"/>
                    </a:cubicBezTo>
                    <a:cubicBezTo>
                      <a:pt x="46113" y="174916"/>
                      <a:pt x="47444" y="172981"/>
                      <a:pt x="48653" y="171045"/>
                    </a:cubicBezTo>
                    <a:cubicBezTo>
                      <a:pt x="59055" y="154109"/>
                      <a:pt x="69214" y="136931"/>
                      <a:pt x="79373" y="119873"/>
                    </a:cubicBezTo>
                    <a:cubicBezTo>
                      <a:pt x="85783" y="109107"/>
                      <a:pt x="91952" y="98098"/>
                      <a:pt x="98241" y="87331"/>
                    </a:cubicBezTo>
                    <a:cubicBezTo>
                      <a:pt x="98966" y="86122"/>
                      <a:pt x="99692" y="84912"/>
                      <a:pt x="100539" y="83702"/>
                    </a:cubicBezTo>
                    <a:cubicBezTo>
                      <a:pt x="103320" y="79710"/>
                      <a:pt x="107191" y="79831"/>
                      <a:pt x="110456" y="81766"/>
                    </a:cubicBezTo>
                    <a:cubicBezTo>
                      <a:pt x="112149" y="82735"/>
                      <a:pt x="113601" y="84065"/>
                      <a:pt x="114931" y="85154"/>
                    </a:cubicBezTo>
                    <a:cubicBezTo>
                      <a:pt x="114931" y="86001"/>
                      <a:pt x="115052" y="86605"/>
                      <a:pt x="114931" y="87090"/>
                    </a:cubicBezTo>
                    <a:cubicBezTo>
                      <a:pt x="114447" y="88662"/>
                      <a:pt x="113964" y="90114"/>
                      <a:pt x="113238" y="91565"/>
                    </a:cubicBezTo>
                    <a:cubicBezTo>
                      <a:pt x="111545" y="95678"/>
                      <a:pt x="109489" y="99671"/>
                      <a:pt x="107916" y="103905"/>
                    </a:cubicBezTo>
                    <a:cubicBezTo>
                      <a:pt x="103320" y="116365"/>
                      <a:pt x="98966" y="128826"/>
                      <a:pt x="94612" y="141407"/>
                    </a:cubicBezTo>
                    <a:cubicBezTo>
                      <a:pt x="90500" y="153262"/>
                      <a:pt x="86872" y="165238"/>
                      <a:pt x="82881" y="177094"/>
                    </a:cubicBezTo>
                    <a:cubicBezTo>
                      <a:pt x="76833" y="195119"/>
                      <a:pt x="70786" y="213144"/>
                      <a:pt x="64739" y="231169"/>
                    </a:cubicBezTo>
                    <a:cubicBezTo>
                      <a:pt x="58813" y="248831"/>
                      <a:pt x="53007" y="266494"/>
                      <a:pt x="47081" y="284156"/>
                    </a:cubicBezTo>
                    <a:cubicBezTo>
                      <a:pt x="46113" y="287180"/>
                      <a:pt x="44904" y="290205"/>
                      <a:pt x="44178" y="293350"/>
                    </a:cubicBezTo>
                    <a:cubicBezTo>
                      <a:pt x="43816" y="294801"/>
                      <a:pt x="42969" y="296495"/>
                      <a:pt x="44299" y="297947"/>
                    </a:cubicBezTo>
                    <a:cubicBezTo>
                      <a:pt x="44662" y="297947"/>
                      <a:pt x="45025" y="298189"/>
                      <a:pt x="45388" y="298189"/>
                    </a:cubicBezTo>
                    <a:cubicBezTo>
                      <a:pt x="67158" y="298189"/>
                      <a:pt x="88807" y="298189"/>
                      <a:pt x="110577" y="298189"/>
                    </a:cubicBezTo>
                    <a:cubicBezTo>
                      <a:pt x="112754" y="298189"/>
                      <a:pt x="114810" y="298068"/>
                      <a:pt x="116866" y="298794"/>
                    </a:cubicBezTo>
                    <a:cubicBezTo>
                      <a:pt x="118318" y="301213"/>
                      <a:pt x="117713" y="303753"/>
                      <a:pt x="117713" y="306294"/>
                    </a:cubicBezTo>
                    <a:cubicBezTo>
                      <a:pt x="117713" y="309681"/>
                      <a:pt x="117350" y="313068"/>
                      <a:pt x="117350" y="316456"/>
                    </a:cubicBezTo>
                    <a:cubicBezTo>
                      <a:pt x="117350" y="354926"/>
                      <a:pt x="117350" y="393395"/>
                      <a:pt x="117108" y="431744"/>
                    </a:cubicBezTo>
                    <a:cubicBezTo>
                      <a:pt x="117108" y="437067"/>
                      <a:pt x="117834" y="442027"/>
                      <a:pt x="120616" y="446744"/>
                    </a:cubicBezTo>
                    <a:cubicBezTo>
                      <a:pt x="120857" y="447107"/>
                      <a:pt x="121220" y="447470"/>
                      <a:pt x="121462" y="447833"/>
                    </a:cubicBezTo>
                    <a:cubicBezTo>
                      <a:pt x="121825" y="448196"/>
                      <a:pt x="122067" y="448680"/>
                      <a:pt x="122430" y="449043"/>
                    </a:cubicBezTo>
                    <a:cubicBezTo>
                      <a:pt x="122792" y="449406"/>
                      <a:pt x="123155" y="449890"/>
                      <a:pt x="123518" y="450253"/>
                    </a:cubicBezTo>
                    <a:cubicBezTo>
                      <a:pt x="124244" y="450857"/>
                      <a:pt x="124970" y="451583"/>
                      <a:pt x="125816" y="452188"/>
                    </a:cubicBezTo>
                    <a:lnTo>
                      <a:pt x="125816" y="452188"/>
                    </a:lnTo>
                    <a:cubicBezTo>
                      <a:pt x="129444" y="453882"/>
                      <a:pt x="133073" y="454970"/>
                      <a:pt x="137185" y="454608"/>
                    </a:cubicBezTo>
                    <a:cubicBezTo>
                      <a:pt x="146256" y="453761"/>
                      <a:pt x="153512" y="446261"/>
                      <a:pt x="153754" y="437188"/>
                    </a:cubicBezTo>
                    <a:cubicBezTo>
                      <a:pt x="153754" y="433800"/>
                      <a:pt x="153754" y="430413"/>
                      <a:pt x="153754" y="427026"/>
                    </a:cubicBezTo>
                    <a:cubicBezTo>
                      <a:pt x="153754" y="384927"/>
                      <a:pt x="153633" y="342707"/>
                      <a:pt x="153512" y="300608"/>
                    </a:cubicBezTo>
                    <a:cubicBezTo>
                      <a:pt x="153512" y="299882"/>
                      <a:pt x="153633" y="299278"/>
                      <a:pt x="153633" y="298673"/>
                    </a:cubicBezTo>
                    <a:cubicBezTo>
                      <a:pt x="154117" y="298431"/>
                      <a:pt x="154480" y="298189"/>
                      <a:pt x="154843" y="298189"/>
                    </a:cubicBezTo>
                    <a:cubicBezTo>
                      <a:pt x="158108" y="298189"/>
                      <a:pt x="161253" y="298431"/>
                      <a:pt x="164518" y="298431"/>
                    </a:cubicBezTo>
                    <a:cubicBezTo>
                      <a:pt x="165244" y="298431"/>
                      <a:pt x="165970" y="298431"/>
                      <a:pt x="166695" y="298431"/>
                    </a:cubicBezTo>
                    <a:cubicBezTo>
                      <a:pt x="169598" y="298309"/>
                      <a:pt x="169840" y="298431"/>
                      <a:pt x="169719" y="301334"/>
                    </a:cubicBezTo>
                    <a:cubicBezTo>
                      <a:pt x="169719" y="302907"/>
                      <a:pt x="169840" y="304600"/>
                      <a:pt x="169840" y="306173"/>
                    </a:cubicBezTo>
                    <a:cubicBezTo>
                      <a:pt x="169840" y="347062"/>
                      <a:pt x="169840" y="387830"/>
                      <a:pt x="169840" y="428719"/>
                    </a:cubicBezTo>
                    <a:cubicBezTo>
                      <a:pt x="169840" y="433316"/>
                      <a:pt x="169598" y="438034"/>
                      <a:pt x="170808" y="442510"/>
                    </a:cubicBezTo>
                    <a:cubicBezTo>
                      <a:pt x="172259" y="445777"/>
                      <a:pt x="173952" y="448922"/>
                      <a:pt x="176371" y="451583"/>
                    </a:cubicBezTo>
                    <a:cubicBezTo>
                      <a:pt x="178790" y="452793"/>
                      <a:pt x="181209" y="453761"/>
                      <a:pt x="183991" y="454124"/>
                    </a:cubicBezTo>
                    <a:cubicBezTo>
                      <a:pt x="190038" y="454850"/>
                      <a:pt x="195238" y="453035"/>
                      <a:pt x="199834" y="449043"/>
                    </a:cubicBezTo>
                    <a:cubicBezTo>
                      <a:pt x="203705" y="445535"/>
                      <a:pt x="205156" y="441058"/>
                      <a:pt x="205398" y="436099"/>
                    </a:cubicBezTo>
                    <a:cubicBezTo>
                      <a:pt x="205519" y="432832"/>
                      <a:pt x="205398" y="429687"/>
                      <a:pt x="205398" y="426421"/>
                    </a:cubicBezTo>
                    <a:cubicBezTo>
                      <a:pt x="205156" y="384564"/>
                      <a:pt x="204793" y="342828"/>
                      <a:pt x="204551" y="300971"/>
                    </a:cubicBezTo>
                    <a:cubicBezTo>
                      <a:pt x="204551" y="300245"/>
                      <a:pt x="204551" y="299519"/>
                      <a:pt x="204551" y="298552"/>
                    </a:cubicBezTo>
                    <a:cubicBezTo>
                      <a:pt x="205519" y="298431"/>
                      <a:pt x="206365" y="298189"/>
                      <a:pt x="207212" y="298189"/>
                    </a:cubicBezTo>
                    <a:cubicBezTo>
                      <a:pt x="228619" y="298189"/>
                      <a:pt x="249905" y="298189"/>
                      <a:pt x="271313" y="298068"/>
                    </a:cubicBezTo>
                    <a:cubicBezTo>
                      <a:pt x="271676" y="298068"/>
                      <a:pt x="272038" y="298189"/>
                      <a:pt x="272401" y="298309"/>
                    </a:cubicBezTo>
                    <a:cubicBezTo>
                      <a:pt x="273490" y="297947"/>
                      <a:pt x="273369" y="296979"/>
                      <a:pt x="273611" y="296132"/>
                    </a:cubicBezTo>
                    <a:cubicBezTo>
                      <a:pt x="271797" y="289962"/>
                      <a:pt x="269982" y="283793"/>
                      <a:pt x="268047" y="277623"/>
                    </a:cubicBezTo>
                    <a:cubicBezTo>
                      <a:pt x="261516" y="256816"/>
                      <a:pt x="254985" y="235887"/>
                      <a:pt x="248575" y="215080"/>
                    </a:cubicBezTo>
                    <a:cubicBezTo>
                      <a:pt x="243133" y="197781"/>
                      <a:pt x="237932" y="180481"/>
                      <a:pt x="232368" y="163303"/>
                    </a:cubicBezTo>
                    <a:cubicBezTo>
                      <a:pt x="230312" y="157012"/>
                      <a:pt x="228014" y="150843"/>
                      <a:pt x="225958" y="144431"/>
                    </a:cubicBezTo>
                    <a:cubicBezTo>
                      <a:pt x="222572" y="133665"/>
                      <a:pt x="218944" y="123019"/>
                      <a:pt x="215436" y="112252"/>
                    </a:cubicBezTo>
                    <a:cubicBezTo>
                      <a:pt x="212896" y="104751"/>
                      <a:pt x="210236" y="97373"/>
                      <a:pt x="206849" y="90235"/>
                    </a:cubicBezTo>
                    <a:cubicBezTo>
                      <a:pt x="205761" y="88057"/>
                      <a:pt x="205156" y="85880"/>
                      <a:pt x="206003" y="83581"/>
                    </a:cubicBezTo>
                    <a:cubicBezTo>
                      <a:pt x="208990" y="81973"/>
                      <a:pt x="212207" y="81368"/>
                      <a:pt x="215678" y="81766"/>
                    </a:cubicBezTo>
                    <a:cubicBezTo>
                      <a:pt x="217613" y="82614"/>
                      <a:pt x="218581" y="84307"/>
                      <a:pt x="219548" y="86001"/>
                    </a:cubicBezTo>
                    <a:cubicBezTo>
                      <a:pt x="225958" y="97009"/>
                      <a:pt x="232490" y="107897"/>
                      <a:pt x="239020" y="118906"/>
                    </a:cubicBezTo>
                    <a:cubicBezTo>
                      <a:pt x="250873" y="138987"/>
                      <a:pt x="262726" y="159069"/>
                      <a:pt x="274578" y="179030"/>
                    </a:cubicBezTo>
                    <a:cubicBezTo>
                      <a:pt x="274820" y="179393"/>
                      <a:pt x="275062" y="179755"/>
                      <a:pt x="275304" y="180240"/>
                    </a:cubicBezTo>
                    <a:cubicBezTo>
                      <a:pt x="275304" y="180240"/>
                      <a:pt x="275304" y="180360"/>
                      <a:pt x="275304" y="180481"/>
                    </a:cubicBezTo>
                    <a:cubicBezTo>
                      <a:pt x="276997" y="183022"/>
                      <a:pt x="278569" y="185562"/>
                      <a:pt x="280263" y="188103"/>
                    </a:cubicBezTo>
                    <a:cubicBezTo>
                      <a:pt x="280867" y="189070"/>
                      <a:pt x="281714" y="190038"/>
                      <a:pt x="282440" y="191006"/>
                    </a:cubicBezTo>
                    <a:cubicBezTo>
                      <a:pt x="283407" y="192457"/>
                      <a:pt x="284254" y="193909"/>
                      <a:pt x="285221" y="195240"/>
                    </a:cubicBezTo>
                    <a:cubicBezTo>
                      <a:pt x="285826" y="196087"/>
                      <a:pt x="286552" y="196692"/>
                      <a:pt x="287157" y="197417"/>
                    </a:cubicBezTo>
                    <a:cubicBezTo>
                      <a:pt x="288003" y="198506"/>
                      <a:pt x="288850" y="199716"/>
                      <a:pt x="289696" y="200926"/>
                    </a:cubicBezTo>
                    <a:cubicBezTo>
                      <a:pt x="290059" y="201410"/>
                      <a:pt x="290422" y="202015"/>
                      <a:pt x="290664" y="202499"/>
                    </a:cubicBezTo>
                    <a:cubicBezTo>
                      <a:pt x="291269" y="203345"/>
                      <a:pt x="291994" y="204192"/>
                      <a:pt x="292599" y="205160"/>
                    </a:cubicBezTo>
                    <a:cubicBezTo>
                      <a:pt x="295260" y="209273"/>
                      <a:pt x="299251" y="210967"/>
                      <a:pt x="303968" y="211572"/>
                    </a:cubicBezTo>
                    <a:cubicBezTo>
                      <a:pt x="304935" y="211693"/>
                      <a:pt x="305782" y="211693"/>
                      <a:pt x="306629" y="211572"/>
                    </a:cubicBezTo>
                    <a:lnTo>
                      <a:pt x="306629" y="210241"/>
                    </a:lnTo>
                    <a:cubicBezTo>
                      <a:pt x="310015" y="210241"/>
                      <a:pt x="313160" y="209273"/>
                      <a:pt x="315699" y="206733"/>
                    </a:cubicBezTo>
                    <a:cubicBezTo>
                      <a:pt x="318602" y="203708"/>
                      <a:pt x="320295" y="200321"/>
                      <a:pt x="320537" y="195966"/>
                    </a:cubicBezTo>
                    <a:cubicBezTo>
                      <a:pt x="320779" y="191611"/>
                      <a:pt x="319691" y="187740"/>
                      <a:pt x="317877" y="183748"/>
                    </a:cubicBezTo>
                    <a:close/>
                  </a:path>
                </a:pathLst>
              </a:custGeom>
              <a:grpFill/>
              <a:ln w="0" cap="flat">
                <a:noFill/>
                <a:prstDash val="solid"/>
                <a:miter/>
              </a:ln>
            </p:spPr>
            <p:txBody>
              <a:bodyPr rtlCol="0" anchor="ctr"/>
              <a:lstStyle/>
              <a:p>
                <a:endParaRPr lang="en-US"/>
              </a:p>
            </p:txBody>
          </p:sp>
        </p:grpSp>
        <p:grpSp>
          <p:nvGrpSpPr>
            <p:cNvPr id="32" name="Graphic 10">
              <a:extLst>
                <a:ext uri="{FF2B5EF4-FFF2-40B4-BE49-F238E27FC236}">
                  <a16:creationId xmlns:a16="http://schemas.microsoft.com/office/drawing/2014/main" id="{6CA214CB-5B06-731F-CF0D-870BAD89A07B}"/>
                </a:ext>
              </a:extLst>
            </p:cNvPr>
            <p:cNvGrpSpPr/>
            <p:nvPr/>
          </p:nvGrpSpPr>
          <p:grpSpPr>
            <a:xfrm>
              <a:off x="5681508" y="5035168"/>
              <a:ext cx="560955" cy="582050"/>
              <a:chOff x="5681508" y="5035168"/>
              <a:chExt cx="560955" cy="582050"/>
            </a:xfrm>
            <a:grpFill/>
          </p:grpSpPr>
          <p:sp>
            <p:nvSpPr>
              <p:cNvPr id="40" name="Freeform 39">
                <a:extLst>
                  <a:ext uri="{FF2B5EF4-FFF2-40B4-BE49-F238E27FC236}">
                    <a16:creationId xmlns:a16="http://schemas.microsoft.com/office/drawing/2014/main" id="{5FE8785E-6CF9-05FE-6403-B457275907C6}"/>
                  </a:ext>
                </a:extLst>
              </p:cNvPr>
              <p:cNvSpPr/>
              <p:nvPr/>
            </p:nvSpPr>
            <p:spPr>
              <a:xfrm>
                <a:off x="5758154" y="5246388"/>
                <a:ext cx="61667" cy="61575"/>
              </a:xfrm>
              <a:custGeom>
                <a:avLst/>
                <a:gdLst>
                  <a:gd name="connsiteX0" fmla="*/ 4401 w 61667"/>
                  <a:gd name="connsiteY0" fmla="*/ 47422 h 61575"/>
                  <a:gd name="connsiteX1" fmla="*/ 29073 w 61667"/>
                  <a:gd name="connsiteY1" fmla="*/ 61334 h 61575"/>
                  <a:gd name="connsiteX2" fmla="*/ 30162 w 61667"/>
                  <a:gd name="connsiteY2" fmla="*/ 61334 h 61575"/>
                  <a:gd name="connsiteX3" fmla="*/ 30162 w 61667"/>
                  <a:gd name="connsiteY3" fmla="*/ 61576 h 61575"/>
                  <a:gd name="connsiteX4" fmla="*/ 37539 w 61667"/>
                  <a:gd name="connsiteY4" fmla="*/ 60729 h 61575"/>
                  <a:gd name="connsiteX5" fmla="*/ 51327 w 61667"/>
                  <a:gd name="connsiteY5" fmla="*/ 54196 h 61575"/>
                  <a:gd name="connsiteX6" fmla="*/ 60761 w 61667"/>
                  <a:gd name="connsiteY6" fmla="*/ 37623 h 61575"/>
                  <a:gd name="connsiteX7" fmla="*/ 60761 w 61667"/>
                  <a:gd name="connsiteY7" fmla="*/ 23953 h 61575"/>
                  <a:gd name="connsiteX8" fmla="*/ 53988 w 61667"/>
                  <a:gd name="connsiteY8" fmla="*/ 10887 h 61575"/>
                  <a:gd name="connsiteX9" fmla="*/ 38023 w 61667"/>
                  <a:gd name="connsiteY9" fmla="*/ 968 h 61575"/>
                  <a:gd name="connsiteX10" fmla="*/ 25808 w 61667"/>
                  <a:gd name="connsiteY10" fmla="*/ 242 h 61575"/>
                  <a:gd name="connsiteX11" fmla="*/ 8755 w 61667"/>
                  <a:gd name="connsiteY11" fmla="*/ 8831 h 61575"/>
                  <a:gd name="connsiteX12" fmla="*/ 1014 w 61667"/>
                  <a:gd name="connsiteY12" fmla="*/ 22259 h 61575"/>
                  <a:gd name="connsiteX13" fmla="*/ 530 w 61667"/>
                  <a:gd name="connsiteY13" fmla="*/ 24316 h 61575"/>
                  <a:gd name="connsiteX14" fmla="*/ 288 w 61667"/>
                  <a:gd name="connsiteY14" fmla="*/ 35567 h 61575"/>
                  <a:gd name="connsiteX15" fmla="*/ 4401 w 61667"/>
                  <a:gd name="connsiteY15" fmla="*/ 47543 h 6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667" h="61575">
                    <a:moveTo>
                      <a:pt x="4401" y="47422"/>
                    </a:moveTo>
                    <a:cubicBezTo>
                      <a:pt x="10085" y="56495"/>
                      <a:pt x="18188" y="61334"/>
                      <a:pt x="29073" y="61334"/>
                    </a:cubicBezTo>
                    <a:cubicBezTo>
                      <a:pt x="29436" y="61334"/>
                      <a:pt x="29799" y="61334"/>
                      <a:pt x="30162" y="61334"/>
                    </a:cubicBezTo>
                    <a:cubicBezTo>
                      <a:pt x="30162" y="61334"/>
                      <a:pt x="30162" y="61455"/>
                      <a:pt x="30162" y="61576"/>
                    </a:cubicBezTo>
                    <a:cubicBezTo>
                      <a:pt x="32581" y="61334"/>
                      <a:pt x="35121" y="61091"/>
                      <a:pt x="37539" y="60729"/>
                    </a:cubicBezTo>
                    <a:cubicBezTo>
                      <a:pt x="42861" y="60003"/>
                      <a:pt x="47336" y="57583"/>
                      <a:pt x="51327" y="54196"/>
                    </a:cubicBezTo>
                    <a:cubicBezTo>
                      <a:pt x="56407" y="49841"/>
                      <a:pt x="59189" y="43914"/>
                      <a:pt x="60761" y="37623"/>
                    </a:cubicBezTo>
                    <a:cubicBezTo>
                      <a:pt x="61970" y="33147"/>
                      <a:pt x="61970" y="28550"/>
                      <a:pt x="60761" y="23953"/>
                    </a:cubicBezTo>
                    <a:cubicBezTo>
                      <a:pt x="59430" y="19114"/>
                      <a:pt x="57253" y="14759"/>
                      <a:pt x="53988" y="10887"/>
                    </a:cubicBezTo>
                    <a:cubicBezTo>
                      <a:pt x="49876" y="5807"/>
                      <a:pt x="44433" y="2540"/>
                      <a:pt x="38023" y="968"/>
                    </a:cubicBezTo>
                    <a:cubicBezTo>
                      <a:pt x="34032" y="0"/>
                      <a:pt x="29920" y="-242"/>
                      <a:pt x="25808" y="242"/>
                    </a:cubicBezTo>
                    <a:cubicBezTo>
                      <a:pt x="19035" y="1089"/>
                      <a:pt x="13834" y="4839"/>
                      <a:pt x="8755" y="8831"/>
                    </a:cubicBezTo>
                    <a:cubicBezTo>
                      <a:pt x="5489" y="12823"/>
                      <a:pt x="2949" y="17299"/>
                      <a:pt x="1014" y="22259"/>
                    </a:cubicBezTo>
                    <a:cubicBezTo>
                      <a:pt x="772" y="22864"/>
                      <a:pt x="651" y="23590"/>
                      <a:pt x="530" y="24316"/>
                    </a:cubicBezTo>
                    <a:cubicBezTo>
                      <a:pt x="-316" y="28066"/>
                      <a:pt x="47" y="31816"/>
                      <a:pt x="288" y="35567"/>
                    </a:cubicBezTo>
                    <a:cubicBezTo>
                      <a:pt x="530" y="39921"/>
                      <a:pt x="2103" y="43914"/>
                      <a:pt x="4401" y="47543"/>
                    </a:cubicBezTo>
                    <a:close/>
                  </a:path>
                </a:pathLst>
              </a:custGeom>
              <a:grpFill/>
              <a:ln w="0"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96B72E52-9912-3E2E-3D68-77D851B506CC}"/>
                  </a:ext>
                </a:extLst>
              </p:cNvPr>
              <p:cNvSpPr/>
              <p:nvPr/>
            </p:nvSpPr>
            <p:spPr>
              <a:xfrm>
                <a:off x="5681508" y="5318149"/>
                <a:ext cx="179374" cy="299069"/>
              </a:xfrm>
              <a:custGeom>
                <a:avLst/>
                <a:gdLst>
                  <a:gd name="connsiteX0" fmla="*/ 135955 w 179374"/>
                  <a:gd name="connsiteY0" fmla="*/ 7839 h 299069"/>
                  <a:gd name="connsiteX1" fmla="*/ 124828 w 179374"/>
                  <a:gd name="connsiteY1" fmla="*/ 2637 h 299069"/>
                  <a:gd name="connsiteX2" fmla="*/ 98946 w 179374"/>
                  <a:gd name="connsiteY2" fmla="*/ 460 h 299069"/>
                  <a:gd name="connsiteX3" fmla="*/ 87093 w 179374"/>
                  <a:gd name="connsiteY3" fmla="*/ 2274 h 299069"/>
                  <a:gd name="connsiteX4" fmla="*/ 85521 w 179374"/>
                  <a:gd name="connsiteY4" fmla="*/ 3000 h 299069"/>
                  <a:gd name="connsiteX5" fmla="*/ 76329 w 179374"/>
                  <a:gd name="connsiteY5" fmla="*/ 7476 h 299069"/>
                  <a:gd name="connsiteX6" fmla="*/ 60123 w 179374"/>
                  <a:gd name="connsiteY6" fmla="*/ 23566 h 299069"/>
                  <a:gd name="connsiteX7" fmla="*/ 41497 w 179374"/>
                  <a:gd name="connsiteY7" fmla="*/ 53567 h 299069"/>
                  <a:gd name="connsiteX8" fmla="*/ 31459 w 179374"/>
                  <a:gd name="connsiteY8" fmla="*/ 70625 h 299069"/>
                  <a:gd name="connsiteX9" fmla="*/ 23114 w 179374"/>
                  <a:gd name="connsiteY9" fmla="*/ 84899 h 299069"/>
                  <a:gd name="connsiteX10" fmla="*/ 17308 w 179374"/>
                  <a:gd name="connsiteY10" fmla="*/ 94940 h 299069"/>
                  <a:gd name="connsiteX11" fmla="*/ 10172 w 179374"/>
                  <a:gd name="connsiteY11" fmla="*/ 106191 h 299069"/>
                  <a:gd name="connsiteX12" fmla="*/ 9447 w 179374"/>
                  <a:gd name="connsiteY12" fmla="*/ 106433 h 299069"/>
                  <a:gd name="connsiteX13" fmla="*/ 9205 w 179374"/>
                  <a:gd name="connsiteY13" fmla="*/ 106070 h 299069"/>
                  <a:gd name="connsiteX14" fmla="*/ 9205 w 179374"/>
                  <a:gd name="connsiteY14" fmla="*/ 107764 h 299069"/>
                  <a:gd name="connsiteX15" fmla="*/ 8600 w 179374"/>
                  <a:gd name="connsiteY15" fmla="*/ 108610 h 299069"/>
                  <a:gd name="connsiteX16" fmla="*/ 1827 w 179374"/>
                  <a:gd name="connsiteY16" fmla="*/ 119619 h 299069"/>
                  <a:gd name="connsiteX17" fmla="*/ 13 w 179374"/>
                  <a:gd name="connsiteY17" fmla="*/ 127603 h 299069"/>
                  <a:gd name="connsiteX18" fmla="*/ 3158 w 179374"/>
                  <a:gd name="connsiteY18" fmla="*/ 134620 h 299069"/>
                  <a:gd name="connsiteX19" fmla="*/ 9084 w 179374"/>
                  <a:gd name="connsiteY19" fmla="*/ 136918 h 299069"/>
                  <a:gd name="connsiteX20" fmla="*/ 9084 w 179374"/>
                  <a:gd name="connsiteY20" fmla="*/ 137765 h 299069"/>
                  <a:gd name="connsiteX21" fmla="*/ 10898 w 179374"/>
                  <a:gd name="connsiteY21" fmla="*/ 137765 h 299069"/>
                  <a:gd name="connsiteX22" fmla="*/ 18397 w 179374"/>
                  <a:gd name="connsiteY22" fmla="*/ 133531 h 299069"/>
                  <a:gd name="connsiteX23" fmla="*/ 19606 w 179374"/>
                  <a:gd name="connsiteY23" fmla="*/ 131837 h 299069"/>
                  <a:gd name="connsiteX24" fmla="*/ 20332 w 179374"/>
                  <a:gd name="connsiteY24" fmla="*/ 130749 h 299069"/>
                  <a:gd name="connsiteX25" fmla="*/ 26621 w 179374"/>
                  <a:gd name="connsiteY25" fmla="*/ 122281 h 299069"/>
                  <a:gd name="connsiteX26" fmla="*/ 29886 w 179374"/>
                  <a:gd name="connsiteY26" fmla="*/ 117321 h 299069"/>
                  <a:gd name="connsiteX27" fmla="*/ 29645 w 179374"/>
                  <a:gd name="connsiteY27" fmla="*/ 116232 h 299069"/>
                  <a:gd name="connsiteX28" fmla="*/ 32063 w 179374"/>
                  <a:gd name="connsiteY28" fmla="*/ 112482 h 299069"/>
                  <a:gd name="connsiteX29" fmla="*/ 52261 w 179374"/>
                  <a:gd name="connsiteY29" fmla="*/ 78851 h 299069"/>
                  <a:gd name="connsiteX30" fmla="*/ 64719 w 179374"/>
                  <a:gd name="connsiteY30" fmla="*/ 57439 h 299069"/>
                  <a:gd name="connsiteX31" fmla="*/ 66291 w 179374"/>
                  <a:gd name="connsiteY31" fmla="*/ 55019 h 299069"/>
                  <a:gd name="connsiteX32" fmla="*/ 72822 w 179374"/>
                  <a:gd name="connsiteY32" fmla="*/ 53809 h 299069"/>
                  <a:gd name="connsiteX33" fmla="*/ 75846 w 179374"/>
                  <a:gd name="connsiteY33" fmla="*/ 55987 h 299069"/>
                  <a:gd name="connsiteX34" fmla="*/ 75846 w 179374"/>
                  <a:gd name="connsiteY34" fmla="*/ 57196 h 299069"/>
                  <a:gd name="connsiteX35" fmla="*/ 74757 w 179374"/>
                  <a:gd name="connsiteY35" fmla="*/ 60221 h 299069"/>
                  <a:gd name="connsiteX36" fmla="*/ 71250 w 179374"/>
                  <a:gd name="connsiteY36" fmla="*/ 68326 h 299069"/>
                  <a:gd name="connsiteX37" fmla="*/ 62542 w 179374"/>
                  <a:gd name="connsiteY37" fmla="*/ 93005 h 299069"/>
                  <a:gd name="connsiteX38" fmla="*/ 54801 w 179374"/>
                  <a:gd name="connsiteY38" fmla="*/ 116473 h 299069"/>
                  <a:gd name="connsiteX39" fmla="*/ 42828 w 179374"/>
                  <a:gd name="connsiteY39" fmla="*/ 152040 h 299069"/>
                  <a:gd name="connsiteX40" fmla="*/ 31217 w 179374"/>
                  <a:gd name="connsiteY40" fmla="*/ 186880 h 299069"/>
                  <a:gd name="connsiteX41" fmla="*/ 29282 w 179374"/>
                  <a:gd name="connsiteY41" fmla="*/ 192929 h 299069"/>
                  <a:gd name="connsiteX42" fmla="*/ 29282 w 179374"/>
                  <a:gd name="connsiteY42" fmla="*/ 195953 h 299069"/>
                  <a:gd name="connsiteX43" fmla="*/ 30007 w 179374"/>
                  <a:gd name="connsiteY43" fmla="*/ 196075 h 299069"/>
                  <a:gd name="connsiteX44" fmla="*/ 72822 w 179374"/>
                  <a:gd name="connsiteY44" fmla="*/ 196075 h 299069"/>
                  <a:gd name="connsiteX45" fmla="*/ 76934 w 179374"/>
                  <a:gd name="connsiteY45" fmla="*/ 196437 h 299069"/>
                  <a:gd name="connsiteX46" fmla="*/ 77539 w 179374"/>
                  <a:gd name="connsiteY46" fmla="*/ 201397 h 299069"/>
                  <a:gd name="connsiteX47" fmla="*/ 77297 w 179374"/>
                  <a:gd name="connsiteY47" fmla="*/ 208172 h 299069"/>
                  <a:gd name="connsiteX48" fmla="*/ 77176 w 179374"/>
                  <a:gd name="connsiteY48" fmla="*/ 284022 h 299069"/>
                  <a:gd name="connsiteX49" fmla="*/ 79474 w 179374"/>
                  <a:gd name="connsiteY49" fmla="*/ 293821 h 299069"/>
                  <a:gd name="connsiteX50" fmla="*/ 80079 w 179374"/>
                  <a:gd name="connsiteY50" fmla="*/ 294547 h 299069"/>
                  <a:gd name="connsiteX51" fmla="*/ 80683 w 179374"/>
                  <a:gd name="connsiteY51" fmla="*/ 295273 h 299069"/>
                  <a:gd name="connsiteX52" fmla="*/ 81409 w 179374"/>
                  <a:gd name="connsiteY52" fmla="*/ 296119 h 299069"/>
                  <a:gd name="connsiteX53" fmla="*/ 82860 w 179374"/>
                  <a:gd name="connsiteY53" fmla="*/ 297450 h 299069"/>
                  <a:gd name="connsiteX54" fmla="*/ 82860 w 179374"/>
                  <a:gd name="connsiteY54" fmla="*/ 297450 h 299069"/>
                  <a:gd name="connsiteX55" fmla="*/ 90359 w 179374"/>
                  <a:gd name="connsiteY55" fmla="*/ 299023 h 299069"/>
                  <a:gd name="connsiteX56" fmla="*/ 101244 w 179374"/>
                  <a:gd name="connsiteY56" fmla="*/ 287651 h 299069"/>
                  <a:gd name="connsiteX57" fmla="*/ 101244 w 179374"/>
                  <a:gd name="connsiteY57" fmla="*/ 280877 h 299069"/>
                  <a:gd name="connsiteX58" fmla="*/ 101123 w 179374"/>
                  <a:gd name="connsiteY58" fmla="*/ 197768 h 299069"/>
                  <a:gd name="connsiteX59" fmla="*/ 101123 w 179374"/>
                  <a:gd name="connsiteY59" fmla="*/ 196558 h 299069"/>
                  <a:gd name="connsiteX60" fmla="*/ 101849 w 179374"/>
                  <a:gd name="connsiteY60" fmla="*/ 196195 h 299069"/>
                  <a:gd name="connsiteX61" fmla="*/ 108138 w 179374"/>
                  <a:gd name="connsiteY61" fmla="*/ 196437 h 299069"/>
                  <a:gd name="connsiteX62" fmla="*/ 109589 w 179374"/>
                  <a:gd name="connsiteY62" fmla="*/ 196437 h 299069"/>
                  <a:gd name="connsiteX63" fmla="*/ 111524 w 179374"/>
                  <a:gd name="connsiteY63" fmla="*/ 198373 h 299069"/>
                  <a:gd name="connsiteX64" fmla="*/ 111524 w 179374"/>
                  <a:gd name="connsiteY64" fmla="*/ 201518 h 299069"/>
                  <a:gd name="connsiteX65" fmla="*/ 111524 w 179374"/>
                  <a:gd name="connsiteY65" fmla="*/ 282086 h 299069"/>
                  <a:gd name="connsiteX66" fmla="*/ 112129 w 179374"/>
                  <a:gd name="connsiteY66" fmla="*/ 291159 h 299069"/>
                  <a:gd name="connsiteX67" fmla="*/ 115757 w 179374"/>
                  <a:gd name="connsiteY67" fmla="*/ 297088 h 299069"/>
                  <a:gd name="connsiteX68" fmla="*/ 120716 w 179374"/>
                  <a:gd name="connsiteY68" fmla="*/ 298781 h 299069"/>
                  <a:gd name="connsiteX69" fmla="*/ 131117 w 179374"/>
                  <a:gd name="connsiteY69" fmla="*/ 295393 h 299069"/>
                  <a:gd name="connsiteX70" fmla="*/ 134746 w 179374"/>
                  <a:gd name="connsiteY70" fmla="*/ 286805 h 299069"/>
                  <a:gd name="connsiteX71" fmla="*/ 134746 w 179374"/>
                  <a:gd name="connsiteY71" fmla="*/ 280393 h 299069"/>
                  <a:gd name="connsiteX72" fmla="*/ 134141 w 179374"/>
                  <a:gd name="connsiteY72" fmla="*/ 197889 h 299069"/>
                  <a:gd name="connsiteX73" fmla="*/ 134141 w 179374"/>
                  <a:gd name="connsiteY73" fmla="*/ 196316 h 299069"/>
                  <a:gd name="connsiteX74" fmla="*/ 135834 w 179374"/>
                  <a:gd name="connsiteY74" fmla="*/ 196075 h 299069"/>
                  <a:gd name="connsiteX75" fmla="*/ 177923 w 179374"/>
                  <a:gd name="connsiteY75" fmla="*/ 196075 h 299069"/>
                  <a:gd name="connsiteX76" fmla="*/ 178649 w 179374"/>
                  <a:gd name="connsiteY76" fmla="*/ 196195 h 299069"/>
                  <a:gd name="connsiteX77" fmla="*/ 179374 w 179374"/>
                  <a:gd name="connsiteY77" fmla="*/ 194744 h 299069"/>
                  <a:gd name="connsiteX78" fmla="*/ 175746 w 179374"/>
                  <a:gd name="connsiteY78" fmla="*/ 182525 h 299069"/>
                  <a:gd name="connsiteX79" fmla="*/ 162926 w 179374"/>
                  <a:gd name="connsiteY79" fmla="*/ 141394 h 299069"/>
                  <a:gd name="connsiteX80" fmla="*/ 152283 w 179374"/>
                  <a:gd name="connsiteY80" fmla="*/ 107400 h 299069"/>
                  <a:gd name="connsiteX81" fmla="*/ 148050 w 179374"/>
                  <a:gd name="connsiteY81" fmla="*/ 95061 h 299069"/>
                  <a:gd name="connsiteX82" fmla="*/ 141156 w 179374"/>
                  <a:gd name="connsiteY82" fmla="*/ 73891 h 299069"/>
                  <a:gd name="connsiteX83" fmla="*/ 135471 w 179374"/>
                  <a:gd name="connsiteY83" fmla="*/ 59374 h 299069"/>
                  <a:gd name="connsiteX84" fmla="*/ 134988 w 179374"/>
                  <a:gd name="connsiteY84" fmla="*/ 55019 h 299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79374" h="299069">
                    <a:moveTo>
                      <a:pt x="135955" y="7839"/>
                    </a:moveTo>
                    <a:cubicBezTo>
                      <a:pt x="132448" y="5661"/>
                      <a:pt x="128698" y="3847"/>
                      <a:pt x="124828" y="2637"/>
                    </a:cubicBezTo>
                    <a:cubicBezTo>
                      <a:pt x="116362" y="-24"/>
                      <a:pt x="107775" y="-508"/>
                      <a:pt x="98946" y="460"/>
                    </a:cubicBezTo>
                    <a:cubicBezTo>
                      <a:pt x="94955" y="944"/>
                      <a:pt x="91085" y="1670"/>
                      <a:pt x="87093" y="2274"/>
                    </a:cubicBezTo>
                    <a:cubicBezTo>
                      <a:pt x="86610" y="2517"/>
                      <a:pt x="86126" y="2758"/>
                      <a:pt x="85521" y="3000"/>
                    </a:cubicBezTo>
                    <a:cubicBezTo>
                      <a:pt x="82256" y="4210"/>
                      <a:pt x="79232" y="5541"/>
                      <a:pt x="76329" y="7476"/>
                    </a:cubicBezTo>
                    <a:cubicBezTo>
                      <a:pt x="69677" y="11590"/>
                      <a:pt x="64598" y="17275"/>
                      <a:pt x="60123" y="23566"/>
                    </a:cubicBezTo>
                    <a:cubicBezTo>
                      <a:pt x="53350" y="33244"/>
                      <a:pt x="47303" y="43284"/>
                      <a:pt x="41497" y="53567"/>
                    </a:cubicBezTo>
                    <a:cubicBezTo>
                      <a:pt x="38232" y="59253"/>
                      <a:pt x="34966" y="65060"/>
                      <a:pt x="31459" y="70625"/>
                    </a:cubicBezTo>
                    <a:cubicBezTo>
                      <a:pt x="28556" y="75342"/>
                      <a:pt x="25774" y="80181"/>
                      <a:pt x="23114" y="84899"/>
                    </a:cubicBezTo>
                    <a:cubicBezTo>
                      <a:pt x="21178" y="88287"/>
                      <a:pt x="19243" y="91553"/>
                      <a:pt x="17308" y="94940"/>
                    </a:cubicBezTo>
                    <a:cubicBezTo>
                      <a:pt x="14889" y="98691"/>
                      <a:pt x="12591" y="102440"/>
                      <a:pt x="10172" y="106191"/>
                    </a:cubicBezTo>
                    <a:cubicBezTo>
                      <a:pt x="9931" y="106191"/>
                      <a:pt x="9810" y="106433"/>
                      <a:pt x="9447" y="106433"/>
                    </a:cubicBezTo>
                    <a:cubicBezTo>
                      <a:pt x="9447" y="106433"/>
                      <a:pt x="9326" y="106191"/>
                      <a:pt x="9205" y="106070"/>
                    </a:cubicBezTo>
                    <a:lnTo>
                      <a:pt x="9205" y="107764"/>
                    </a:lnTo>
                    <a:cubicBezTo>
                      <a:pt x="8963" y="108005"/>
                      <a:pt x="8842" y="108369"/>
                      <a:pt x="8600" y="108610"/>
                    </a:cubicBezTo>
                    <a:cubicBezTo>
                      <a:pt x="6181" y="112239"/>
                      <a:pt x="3641" y="115748"/>
                      <a:pt x="1827" y="119619"/>
                    </a:cubicBezTo>
                    <a:cubicBezTo>
                      <a:pt x="618" y="122159"/>
                      <a:pt x="-108" y="124700"/>
                      <a:pt x="13" y="127603"/>
                    </a:cubicBezTo>
                    <a:cubicBezTo>
                      <a:pt x="134" y="130385"/>
                      <a:pt x="1223" y="132684"/>
                      <a:pt x="3158" y="134620"/>
                    </a:cubicBezTo>
                    <a:cubicBezTo>
                      <a:pt x="4851" y="136313"/>
                      <a:pt x="6786" y="136918"/>
                      <a:pt x="9084" y="136918"/>
                    </a:cubicBezTo>
                    <a:lnTo>
                      <a:pt x="9084" y="137765"/>
                    </a:lnTo>
                    <a:cubicBezTo>
                      <a:pt x="9689" y="137765"/>
                      <a:pt x="10293" y="137765"/>
                      <a:pt x="10898" y="137765"/>
                    </a:cubicBezTo>
                    <a:cubicBezTo>
                      <a:pt x="13922" y="137402"/>
                      <a:pt x="16583" y="136193"/>
                      <a:pt x="18397" y="133531"/>
                    </a:cubicBezTo>
                    <a:cubicBezTo>
                      <a:pt x="18760" y="132926"/>
                      <a:pt x="19243" y="132442"/>
                      <a:pt x="19606" y="131837"/>
                    </a:cubicBezTo>
                    <a:cubicBezTo>
                      <a:pt x="19848" y="131474"/>
                      <a:pt x="20090" y="131111"/>
                      <a:pt x="20332" y="130749"/>
                    </a:cubicBezTo>
                    <a:cubicBezTo>
                      <a:pt x="22509" y="127966"/>
                      <a:pt x="24686" y="125184"/>
                      <a:pt x="26621" y="122281"/>
                    </a:cubicBezTo>
                    <a:cubicBezTo>
                      <a:pt x="27709" y="120586"/>
                      <a:pt x="28798" y="118893"/>
                      <a:pt x="29886" y="117321"/>
                    </a:cubicBezTo>
                    <a:cubicBezTo>
                      <a:pt x="29886" y="116957"/>
                      <a:pt x="29766" y="116595"/>
                      <a:pt x="29645" y="116232"/>
                    </a:cubicBezTo>
                    <a:cubicBezTo>
                      <a:pt x="30491" y="114901"/>
                      <a:pt x="31338" y="113691"/>
                      <a:pt x="32063" y="112482"/>
                    </a:cubicBezTo>
                    <a:cubicBezTo>
                      <a:pt x="38957" y="101352"/>
                      <a:pt x="45609" y="90101"/>
                      <a:pt x="52261" y="78851"/>
                    </a:cubicBezTo>
                    <a:cubicBezTo>
                      <a:pt x="56494" y="71713"/>
                      <a:pt x="60486" y="64576"/>
                      <a:pt x="64719" y="57439"/>
                    </a:cubicBezTo>
                    <a:cubicBezTo>
                      <a:pt x="65202" y="56591"/>
                      <a:pt x="65686" y="55866"/>
                      <a:pt x="66291" y="55019"/>
                    </a:cubicBezTo>
                    <a:cubicBezTo>
                      <a:pt x="68105" y="52357"/>
                      <a:pt x="70645" y="52478"/>
                      <a:pt x="72822" y="53809"/>
                    </a:cubicBezTo>
                    <a:cubicBezTo>
                      <a:pt x="73910" y="54414"/>
                      <a:pt x="74878" y="55261"/>
                      <a:pt x="75846" y="55987"/>
                    </a:cubicBezTo>
                    <a:cubicBezTo>
                      <a:pt x="75846" y="56591"/>
                      <a:pt x="75846" y="56955"/>
                      <a:pt x="75846" y="57196"/>
                    </a:cubicBezTo>
                    <a:cubicBezTo>
                      <a:pt x="75483" y="58164"/>
                      <a:pt x="75120" y="59253"/>
                      <a:pt x="74757" y="60221"/>
                    </a:cubicBezTo>
                    <a:cubicBezTo>
                      <a:pt x="73548" y="62882"/>
                      <a:pt x="72338" y="65543"/>
                      <a:pt x="71250" y="68326"/>
                    </a:cubicBezTo>
                    <a:cubicBezTo>
                      <a:pt x="68226" y="76552"/>
                      <a:pt x="65323" y="84779"/>
                      <a:pt x="62542" y="93005"/>
                    </a:cubicBezTo>
                    <a:cubicBezTo>
                      <a:pt x="59881" y="100747"/>
                      <a:pt x="57462" y="108610"/>
                      <a:pt x="54801" y="116473"/>
                    </a:cubicBezTo>
                    <a:cubicBezTo>
                      <a:pt x="50810" y="128329"/>
                      <a:pt x="46819" y="140184"/>
                      <a:pt x="42828" y="152040"/>
                    </a:cubicBezTo>
                    <a:cubicBezTo>
                      <a:pt x="38957" y="163653"/>
                      <a:pt x="35087" y="175267"/>
                      <a:pt x="31217" y="186880"/>
                    </a:cubicBezTo>
                    <a:cubicBezTo>
                      <a:pt x="30491" y="188937"/>
                      <a:pt x="29766" y="190872"/>
                      <a:pt x="29282" y="192929"/>
                    </a:cubicBezTo>
                    <a:cubicBezTo>
                      <a:pt x="29040" y="193897"/>
                      <a:pt x="28556" y="194985"/>
                      <a:pt x="29282" y="195953"/>
                    </a:cubicBezTo>
                    <a:cubicBezTo>
                      <a:pt x="29524" y="195953"/>
                      <a:pt x="29766" y="196075"/>
                      <a:pt x="30007" y="196075"/>
                    </a:cubicBezTo>
                    <a:cubicBezTo>
                      <a:pt x="44279" y="196075"/>
                      <a:pt x="58550" y="196075"/>
                      <a:pt x="72822" y="196075"/>
                    </a:cubicBezTo>
                    <a:cubicBezTo>
                      <a:pt x="74273" y="196075"/>
                      <a:pt x="75604" y="196075"/>
                      <a:pt x="76934" y="196437"/>
                    </a:cubicBezTo>
                    <a:cubicBezTo>
                      <a:pt x="77902" y="198010"/>
                      <a:pt x="77539" y="199704"/>
                      <a:pt x="77539" y="201397"/>
                    </a:cubicBezTo>
                    <a:cubicBezTo>
                      <a:pt x="77539" y="203696"/>
                      <a:pt x="77297" y="205873"/>
                      <a:pt x="77297" y="208172"/>
                    </a:cubicBezTo>
                    <a:cubicBezTo>
                      <a:pt x="77297" y="233455"/>
                      <a:pt x="77297" y="258739"/>
                      <a:pt x="77176" y="284022"/>
                    </a:cubicBezTo>
                    <a:cubicBezTo>
                      <a:pt x="77176" y="287530"/>
                      <a:pt x="77660" y="290797"/>
                      <a:pt x="79474" y="293821"/>
                    </a:cubicBezTo>
                    <a:cubicBezTo>
                      <a:pt x="79716" y="294063"/>
                      <a:pt x="79837" y="294305"/>
                      <a:pt x="80079" y="294547"/>
                    </a:cubicBezTo>
                    <a:cubicBezTo>
                      <a:pt x="80320" y="294789"/>
                      <a:pt x="80562" y="295031"/>
                      <a:pt x="80683" y="295273"/>
                    </a:cubicBezTo>
                    <a:cubicBezTo>
                      <a:pt x="80925" y="295515"/>
                      <a:pt x="81167" y="295757"/>
                      <a:pt x="81409" y="296119"/>
                    </a:cubicBezTo>
                    <a:cubicBezTo>
                      <a:pt x="81893" y="296603"/>
                      <a:pt x="82377" y="296966"/>
                      <a:pt x="82860" y="297450"/>
                    </a:cubicBezTo>
                    <a:lnTo>
                      <a:pt x="82860" y="297450"/>
                    </a:lnTo>
                    <a:cubicBezTo>
                      <a:pt x="85279" y="298539"/>
                      <a:pt x="87698" y="299265"/>
                      <a:pt x="90359" y="299023"/>
                    </a:cubicBezTo>
                    <a:cubicBezTo>
                      <a:pt x="96285" y="298418"/>
                      <a:pt x="101123" y="293579"/>
                      <a:pt x="101244" y="287651"/>
                    </a:cubicBezTo>
                    <a:cubicBezTo>
                      <a:pt x="101244" y="285353"/>
                      <a:pt x="101244" y="283176"/>
                      <a:pt x="101244" y="280877"/>
                    </a:cubicBezTo>
                    <a:cubicBezTo>
                      <a:pt x="101244" y="253174"/>
                      <a:pt x="101244" y="225471"/>
                      <a:pt x="101123" y="197768"/>
                    </a:cubicBezTo>
                    <a:cubicBezTo>
                      <a:pt x="101123" y="197284"/>
                      <a:pt x="101123" y="196921"/>
                      <a:pt x="101123" y="196558"/>
                    </a:cubicBezTo>
                    <a:cubicBezTo>
                      <a:pt x="101486" y="196437"/>
                      <a:pt x="101728" y="196195"/>
                      <a:pt x="101849" y="196195"/>
                    </a:cubicBezTo>
                    <a:cubicBezTo>
                      <a:pt x="103905" y="196195"/>
                      <a:pt x="106082" y="196316"/>
                      <a:pt x="108138" y="196437"/>
                    </a:cubicBezTo>
                    <a:cubicBezTo>
                      <a:pt x="108622" y="196437"/>
                      <a:pt x="109105" y="196437"/>
                      <a:pt x="109589" y="196437"/>
                    </a:cubicBezTo>
                    <a:cubicBezTo>
                      <a:pt x="111524" y="196437"/>
                      <a:pt x="111645" y="196437"/>
                      <a:pt x="111524" y="198373"/>
                    </a:cubicBezTo>
                    <a:cubicBezTo>
                      <a:pt x="111524" y="199462"/>
                      <a:pt x="111524" y="200429"/>
                      <a:pt x="111524" y="201518"/>
                    </a:cubicBezTo>
                    <a:cubicBezTo>
                      <a:pt x="111524" y="228374"/>
                      <a:pt x="111524" y="255231"/>
                      <a:pt x="111524" y="282086"/>
                    </a:cubicBezTo>
                    <a:cubicBezTo>
                      <a:pt x="111524" y="285111"/>
                      <a:pt x="111403" y="288256"/>
                      <a:pt x="112129" y="291159"/>
                    </a:cubicBezTo>
                    <a:cubicBezTo>
                      <a:pt x="113097" y="293337"/>
                      <a:pt x="114185" y="295393"/>
                      <a:pt x="115757" y="297088"/>
                    </a:cubicBezTo>
                    <a:cubicBezTo>
                      <a:pt x="117330" y="297934"/>
                      <a:pt x="118902" y="298539"/>
                      <a:pt x="120716" y="298781"/>
                    </a:cubicBezTo>
                    <a:cubicBezTo>
                      <a:pt x="124707" y="299265"/>
                      <a:pt x="128094" y="298055"/>
                      <a:pt x="131117" y="295393"/>
                    </a:cubicBezTo>
                    <a:cubicBezTo>
                      <a:pt x="133657" y="293095"/>
                      <a:pt x="134625" y="290071"/>
                      <a:pt x="134746" y="286805"/>
                    </a:cubicBezTo>
                    <a:cubicBezTo>
                      <a:pt x="134746" y="284748"/>
                      <a:pt x="134746" y="282571"/>
                      <a:pt x="134746" y="280393"/>
                    </a:cubicBezTo>
                    <a:cubicBezTo>
                      <a:pt x="134504" y="252932"/>
                      <a:pt x="134383" y="225350"/>
                      <a:pt x="134141" y="197889"/>
                    </a:cubicBezTo>
                    <a:cubicBezTo>
                      <a:pt x="134141" y="197405"/>
                      <a:pt x="134141" y="196921"/>
                      <a:pt x="134141" y="196316"/>
                    </a:cubicBezTo>
                    <a:cubicBezTo>
                      <a:pt x="134746" y="196316"/>
                      <a:pt x="135350" y="196075"/>
                      <a:pt x="135834" y="196075"/>
                    </a:cubicBezTo>
                    <a:cubicBezTo>
                      <a:pt x="149864" y="196075"/>
                      <a:pt x="163893" y="196075"/>
                      <a:pt x="177923" y="196075"/>
                    </a:cubicBezTo>
                    <a:cubicBezTo>
                      <a:pt x="178165" y="196075"/>
                      <a:pt x="178407" y="196075"/>
                      <a:pt x="178649" y="196195"/>
                    </a:cubicBezTo>
                    <a:cubicBezTo>
                      <a:pt x="179374" y="195953"/>
                      <a:pt x="179253" y="195349"/>
                      <a:pt x="179374" y="194744"/>
                    </a:cubicBezTo>
                    <a:cubicBezTo>
                      <a:pt x="178165" y="190631"/>
                      <a:pt x="176955" y="186638"/>
                      <a:pt x="175746" y="182525"/>
                    </a:cubicBezTo>
                    <a:cubicBezTo>
                      <a:pt x="171513" y="168855"/>
                      <a:pt x="167159" y="155064"/>
                      <a:pt x="162926" y="141394"/>
                    </a:cubicBezTo>
                    <a:cubicBezTo>
                      <a:pt x="159418" y="130023"/>
                      <a:pt x="155911" y="118651"/>
                      <a:pt x="152283" y="107400"/>
                    </a:cubicBezTo>
                    <a:cubicBezTo>
                      <a:pt x="150952" y="103287"/>
                      <a:pt x="149380" y="99174"/>
                      <a:pt x="148050" y="95061"/>
                    </a:cubicBezTo>
                    <a:cubicBezTo>
                      <a:pt x="145752" y="88045"/>
                      <a:pt x="143454" y="80907"/>
                      <a:pt x="141156" y="73891"/>
                    </a:cubicBezTo>
                    <a:cubicBezTo>
                      <a:pt x="139462" y="68931"/>
                      <a:pt x="137769" y="64092"/>
                      <a:pt x="135471" y="59374"/>
                    </a:cubicBezTo>
                    <a:cubicBezTo>
                      <a:pt x="134746" y="57922"/>
                      <a:pt x="134383" y="56591"/>
                      <a:pt x="134988" y="55019"/>
                    </a:cubicBezTo>
                  </a:path>
                </a:pathLst>
              </a:custGeom>
              <a:grpFill/>
              <a:ln w="0" cap="flat">
                <a:noFill/>
                <a:prstDash val="solid"/>
                <a:miter/>
              </a:ln>
            </p:spPr>
            <p:txBody>
              <a:bodyPr rtlCol="0" anchor="ctr"/>
              <a:lstStyle/>
              <a:p>
                <a:endParaRPr lang="en-US"/>
              </a:p>
            </p:txBody>
          </p:sp>
          <p:grpSp>
            <p:nvGrpSpPr>
              <p:cNvPr id="42" name="Graphic 10">
                <a:extLst>
                  <a:ext uri="{FF2B5EF4-FFF2-40B4-BE49-F238E27FC236}">
                    <a16:creationId xmlns:a16="http://schemas.microsoft.com/office/drawing/2014/main" id="{1B388ACF-6CFE-6813-461D-5946AE5FCDF5}"/>
                  </a:ext>
                </a:extLst>
              </p:cNvPr>
              <p:cNvGrpSpPr/>
              <p:nvPr/>
            </p:nvGrpSpPr>
            <p:grpSpPr>
              <a:xfrm>
                <a:off x="5898463" y="5035168"/>
                <a:ext cx="344000" cy="581799"/>
                <a:chOff x="5898463" y="5035168"/>
                <a:chExt cx="344000" cy="581799"/>
              </a:xfrm>
              <a:grpFill/>
            </p:grpSpPr>
            <p:sp>
              <p:nvSpPr>
                <p:cNvPr id="46" name="Freeform 45">
                  <a:extLst>
                    <a:ext uri="{FF2B5EF4-FFF2-40B4-BE49-F238E27FC236}">
                      <a16:creationId xmlns:a16="http://schemas.microsoft.com/office/drawing/2014/main" id="{BF21DB16-930A-43EC-ECD2-2AE5AE6CB400}"/>
                    </a:ext>
                  </a:extLst>
                </p:cNvPr>
                <p:cNvSpPr/>
                <p:nvPr/>
              </p:nvSpPr>
              <p:spPr>
                <a:xfrm>
                  <a:off x="6021376" y="5035168"/>
                  <a:ext cx="99416" cy="101254"/>
                </a:xfrm>
                <a:custGeom>
                  <a:avLst/>
                  <a:gdLst>
                    <a:gd name="connsiteX0" fmla="*/ 77647 w 99416"/>
                    <a:gd name="connsiteY0" fmla="*/ 92061 h 101254"/>
                    <a:gd name="connsiteX1" fmla="*/ 78493 w 99416"/>
                    <a:gd name="connsiteY1" fmla="*/ 91819 h 101254"/>
                    <a:gd name="connsiteX2" fmla="*/ 91313 w 99416"/>
                    <a:gd name="connsiteY2" fmla="*/ 76455 h 101254"/>
                    <a:gd name="connsiteX3" fmla="*/ 93853 w 99416"/>
                    <a:gd name="connsiteY3" fmla="*/ 71374 h 101254"/>
                    <a:gd name="connsiteX4" fmla="*/ 98328 w 99416"/>
                    <a:gd name="connsiteY4" fmla="*/ 60366 h 101254"/>
                    <a:gd name="connsiteX5" fmla="*/ 98328 w 99416"/>
                    <a:gd name="connsiteY5" fmla="*/ 60366 h 101254"/>
                    <a:gd name="connsiteX6" fmla="*/ 98570 w 99416"/>
                    <a:gd name="connsiteY6" fmla="*/ 58309 h 101254"/>
                    <a:gd name="connsiteX7" fmla="*/ 98570 w 99416"/>
                    <a:gd name="connsiteY7" fmla="*/ 57220 h 101254"/>
                    <a:gd name="connsiteX8" fmla="*/ 99417 w 99416"/>
                    <a:gd name="connsiteY8" fmla="*/ 52624 h 101254"/>
                    <a:gd name="connsiteX9" fmla="*/ 99417 w 99416"/>
                    <a:gd name="connsiteY9" fmla="*/ 43429 h 101254"/>
                    <a:gd name="connsiteX10" fmla="*/ 98933 w 99416"/>
                    <a:gd name="connsiteY10" fmla="*/ 42099 h 101254"/>
                    <a:gd name="connsiteX11" fmla="*/ 98449 w 99416"/>
                    <a:gd name="connsiteY11" fmla="*/ 38712 h 101254"/>
                    <a:gd name="connsiteX12" fmla="*/ 98328 w 99416"/>
                    <a:gd name="connsiteY12" fmla="*/ 36897 h 101254"/>
                    <a:gd name="connsiteX13" fmla="*/ 97361 w 99416"/>
                    <a:gd name="connsiteY13" fmla="*/ 35203 h 101254"/>
                    <a:gd name="connsiteX14" fmla="*/ 97240 w 99416"/>
                    <a:gd name="connsiteY14" fmla="*/ 34235 h 101254"/>
                    <a:gd name="connsiteX15" fmla="*/ 96151 w 99416"/>
                    <a:gd name="connsiteY15" fmla="*/ 31695 h 101254"/>
                    <a:gd name="connsiteX16" fmla="*/ 96151 w 99416"/>
                    <a:gd name="connsiteY16" fmla="*/ 31695 h 101254"/>
                    <a:gd name="connsiteX17" fmla="*/ 89862 w 99416"/>
                    <a:gd name="connsiteY17" fmla="*/ 21170 h 101254"/>
                    <a:gd name="connsiteX18" fmla="*/ 80912 w 99416"/>
                    <a:gd name="connsiteY18" fmla="*/ 11008 h 101254"/>
                    <a:gd name="connsiteX19" fmla="*/ 79945 w 99416"/>
                    <a:gd name="connsiteY19" fmla="*/ 9678 h 101254"/>
                    <a:gd name="connsiteX20" fmla="*/ 54425 w 99416"/>
                    <a:gd name="connsiteY20" fmla="*/ 0 h 101254"/>
                    <a:gd name="connsiteX21" fmla="*/ 46564 w 99416"/>
                    <a:gd name="connsiteY21" fmla="*/ 0 h 101254"/>
                    <a:gd name="connsiteX22" fmla="*/ 46564 w 99416"/>
                    <a:gd name="connsiteY22" fmla="*/ 0 h 101254"/>
                    <a:gd name="connsiteX23" fmla="*/ 44024 w 99416"/>
                    <a:gd name="connsiteY23" fmla="*/ 121 h 101254"/>
                    <a:gd name="connsiteX24" fmla="*/ 40637 w 99416"/>
                    <a:gd name="connsiteY24" fmla="*/ 363 h 101254"/>
                    <a:gd name="connsiteX25" fmla="*/ 38581 w 99416"/>
                    <a:gd name="connsiteY25" fmla="*/ 484 h 101254"/>
                    <a:gd name="connsiteX26" fmla="*/ 35921 w 99416"/>
                    <a:gd name="connsiteY26" fmla="*/ 1451 h 101254"/>
                    <a:gd name="connsiteX27" fmla="*/ 35437 w 99416"/>
                    <a:gd name="connsiteY27" fmla="*/ 1694 h 101254"/>
                    <a:gd name="connsiteX28" fmla="*/ 34953 w 99416"/>
                    <a:gd name="connsiteY28" fmla="*/ 1694 h 101254"/>
                    <a:gd name="connsiteX29" fmla="*/ 33623 w 99416"/>
                    <a:gd name="connsiteY29" fmla="*/ 2540 h 101254"/>
                    <a:gd name="connsiteX30" fmla="*/ 31325 w 99416"/>
                    <a:gd name="connsiteY30" fmla="*/ 2903 h 101254"/>
                    <a:gd name="connsiteX31" fmla="*/ 28906 w 99416"/>
                    <a:gd name="connsiteY31" fmla="*/ 3871 h 101254"/>
                    <a:gd name="connsiteX32" fmla="*/ 28906 w 99416"/>
                    <a:gd name="connsiteY32" fmla="*/ 3871 h 101254"/>
                    <a:gd name="connsiteX33" fmla="*/ 22012 w 99416"/>
                    <a:gd name="connsiteY33" fmla="*/ 7379 h 101254"/>
                    <a:gd name="connsiteX34" fmla="*/ 22012 w 99416"/>
                    <a:gd name="connsiteY34" fmla="*/ 7379 h 101254"/>
                    <a:gd name="connsiteX35" fmla="*/ 20802 w 99416"/>
                    <a:gd name="connsiteY35" fmla="*/ 8468 h 101254"/>
                    <a:gd name="connsiteX36" fmla="*/ 20802 w 99416"/>
                    <a:gd name="connsiteY36" fmla="*/ 8468 h 101254"/>
                    <a:gd name="connsiteX37" fmla="*/ 19593 w 99416"/>
                    <a:gd name="connsiteY37" fmla="*/ 9436 h 101254"/>
                    <a:gd name="connsiteX38" fmla="*/ 19593 w 99416"/>
                    <a:gd name="connsiteY38" fmla="*/ 9436 h 101254"/>
                    <a:gd name="connsiteX39" fmla="*/ 17416 w 99416"/>
                    <a:gd name="connsiteY39" fmla="*/ 10767 h 101254"/>
                    <a:gd name="connsiteX40" fmla="*/ 17416 w 99416"/>
                    <a:gd name="connsiteY40" fmla="*/ 10767 h 101254"/>
                    <a:gd name="connsiteX41" fmla="*/ 16206 w 99416"/>
                    <a:gd name="connsiteY41" fmla="*/ 11855 h 101254"/>
                    <a:gd name="connsiteX42" fmla="*/ 16206 w 99416"/>
                    <a:gd name="connsiteY42" fmla="*/ 11855 h 101254"/>
                    <a:gd name="connsiteX43" fmla="*/ 14997 w 99416"/>
                    <a:gd name="connsiteY43" fmla="*/ 12944 h 101254"/>
                    <a:gd name="connsiteX44" fmla="*/ 14997 w 99416"/>
                    <a:gd name="connsiteY44" fmla="*/ 12944 h 101254"/>
                    <a:gd name="connsiteX45" fmla="*/ 13909 w 99416"/>
                    <a:gd name="connsiteY45" fmla="*/ 14154 h 101254"/>
                    <a:gd name="connsiteX46" fmla="*/ 13909 w 99416"/>
                    <a:gd name="connsiteY46" fmla="*/ 14154 h 101254"/>
                    <a:gd name="connsiteX47" fmla="*/ 12820 w 99416"/>
                    <a:gd name="connsiteY47" fmla="*/ 15363 h 101254"/>
                    <a:gd name="connsiteX48" fmla="*/ 12820 w 99416"/>
                    <a:gd name="connsiteY48" fmla="*/ 15363 h 101254"/>
                    <a:gd name="connsiteX49" fmla="*/ 11732 w 99416"/>
                    <a:gd name="connsiteY49" fmla="*/ 16573 h 101254"/>
                    <a:gd name="connsiteX50" fmla="*/ 11732 w 99416"/>
                    <a:gd name="connsiteY50" fmla="*/ 16573 h 101254"/>
                    <a:gd name="connsiteX51" fmla="*/ 10643 w 99416"/>
                    <a:gd name="connsiteY51" fmla="*/ 17783 h 101254"/>
                    <a:gd name="connsiteX52" fmla="*/ 10643 w 99416"/>
                    <a:gd name="connsiteY52" fmla="*/ 17783 h 101254"/>
                    <a:gd name="connsiteX53" fmla="*/ 9313 w 99416"/>
                    <a:gd name="connsiteY53" fmla="*/ 19961 h 101254"/>
                    <a:gd name="connsiteX54" fmla="*/ 9313 w 99416"/>
                    <a:gd name="connsiteY54" fmla="*/ 19961 h 101254"/>
                    <a:gd name="connsiteX55" fmla="*/ 8345 w 99416"/>
                    <a:gd name="connsiteY55" fmla="*/ 21412 h 101254"/>
                    <a:gd name="connsiteX56" fmla="*/ 7015 w 99416"/>
                    <a:gd name="connsiteY56" fmla="*/ 23590 h 101254"/>
                    <a:gd name="connsiteX57" fmla="*/ 5926 w 99416"/>
                    <a:gd name="connsiteY57" fmla="*/ 25767 h 101254"/>
                    <a:gd name="connsiteX58" fmla="*/ 5926 w 99416"/>
                    <a:gd name="connsiteY58" fmla="*/ 25767 h 101254"/>
                    <a:gd name="connsiteX59" fmla="*/ 4959 w 99416"/>
                    <a:gd name="connsiteY59" fmla="*/ 27219 h 101254"/>
                    <a:gd name="connsiteX60" fmla="*/ 4717 w 99416"/>
                    <a:gd name="connsiteY60" fmla="*/ 28187 h 101254"/>
                    <a:gd name="connsiteX61" fmla="*/ 3628 w 99416"/>
                    <a:gd name="connsiteY61" fmla="*/ 30485 h 101254"/>
                    <a:gd name="connsiteX62" fmla="*/ 3628 w 99416"/>
                    <a:gd name="connsiteY62" fmla="*/ 30485 h 101254"/>
                    <a:gd name="connsiteX63" fmla="*/ 1451 w 99416"/>
                    <a:gd name="connsiteY63" fmla="*/ 36534 h 101254"/>
                    <a:gd name="connsiteX64" fmla="*/ 1330 w 99416"/>
                    <a:gd name="connsiteY64" fmla="*/ 37502 h 101254"/>
                    <a:gd name="connsiteX65" fmla="*/ 1088 w 99416"/>
                    <a:gd name="connsiteY65" fmla="*/ 42703 h 101254"/>
                    <a:gd name="connsiteX66" fmla="*/ 242 w 99416"/>
                    <a:gd name="connsiteY66" fmla="*/ 44760 h 101254"/>
                    <a:gd name="connsiteX67" fmla="*/ 0 w 99416"/>
                    <a:gd name="connsiteY67" fmla="*/ 52624 h 101254"/>
                    <a:gd name="connsiteX68" fmla="*/ 0 w 99416"/>
                    <a:gd name="connsiteY68" fmla="*/ 54922 h 101254"/>
                    <a:gd name="connsiteX69" fmla="*/ 242 w 99416"/>
                    <a:gd name="connsiteY69" fmla="*/ 59156 h 101254"/>
                    <a:gd name="connsiteX70" fmla="*/ 1209 w 99416"/>
                    <a:gd name="connsiteY70" fmla="*/ 61938 h 101254"/>
                    <a:gd name="connsiteX71" fmla="*/ 1330 w 99416"/>
                    <a:gd name="connsiteY71" fmla="*/ 63995 h 101254"/>
                    <a:gd name="connsiteX72" fmla="*/ 2540 w 99416"/>
                    <a:gd name="connsiteY72" fmla="*/ 67624 h 101254"/>
                    <a:gd name="connsiteX73" fmla="*/ 6652 w 99416"/>
                    <a:gd name="connsiteY73" fmla="*/ 76334 h 101254"/>
                    <a:gd name="connsiteX74" fmla="*/ 13425 w 99416"/>
                    <a:gd name="connsiteY74" fmla="*/ 86012 h 101254"/>
                    <a:gd name="connsiteX75" fmla="*/ 14634 w 99416"/>
                    <a:gd name="connsiteY75" fmla="*/ 87222 h 101254"/>
                    <a:gd name="connsiteX76" fmla="*/ 28543 w 99416"/>
                    <a:gd name="connsiteY76" fmla="*/ 96658 h 101254"/>
                    <a:gd name="connsiteX77" fmla="*/ 31687 w 99416"/>
                    <a:gd name="connsiteY77" fmla="*/ 97989 h 101254"/>
                    <a:gd name="connsiteX78" fmla="*/ 37614 w 99416"/>
                    <a:gd name="connsiteY78" fmla="*/ 99924 h 101254"/>
                    <a:gd name="connsiteX79" fmla="*/ 51885 w 99416"/>
                    <a:gd name="connsiteY79" fmla="*/ 101255 h 101254"/>
                    <a:gd name="connsiteX80" fmla="*/ 53699 w 99416"/>
                    <a:gd name="connsiteY80" fmla="*/ 100287 h 101254"/>
                    <a:gd name="connsiteX81" fmla="*/ 60230 w 99416"/>
                    <a:gd name="connsiteY81" fmla="*/ 100045 h 101254"/>
                    <a:gd name="connsiteX82" fmla="*/ 61077 w 99416"/>
                    <a:gd name="connsiteY82" fmla="*/ 100045 h 101254"/>
                    <a:gd name="connsiteX83" fmla="*/ 64826 w 99416"/>
                    <a:gd name="connsiteY83" fmla="*/ 98956 h 101254"/>
                    <a:gd name="connsiteX84" fmla="*/ 68213 w 99416"/>
                    <a:gd name="connsiteY84" fmla="*/ 97747 h 101254"/>
                    <a:gd name="connsiteX85" fmla="*/ 68213 w 99416"/>
                    <a:gd name="connsiteY85" fmla="*/ 97747 h 101254"/>
                    <a:gd name="connsiteX86" fmla="*/ 69422 w 99416"/>
                    <a:gd name="connsiteY86" fmla="*/ 96899 h 101254"/>
                    <a:gd name="connsiteX87" fmla="*/ 70390 w 99416"/>
                    <a:gd name="connsiteY87" fmla="*/ 96658 h 101254"/>
                    <a:gd name="connsiteX88" fmla="*/ 76316 w 99416"/>
                    <a:gd name="connsiteY88" fmla="*/ 93150 h 101254"/>
                    <a:gd name="connsiteX89" fmla="*/ 76316 w 99416"/>
                    <a:gd name="connsiteY89" fmla="*/ 93150 h 101254"/>
                    <a:gd name="connsiteX90" fmla="*/ 77526 w 99416"/>
                    <a:gd name="connsiteY90" fmla="*/ 92182 h 10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99416" h="101254">
                      <a:moveTo>
                        <a:pt x="77647" y="92061"/>
                      </a:moveTo>
                      <a:cubicBezTo>
                        <a:pt x="77888" y="91819"/>
                        <a:pt x="78130" y="91819"/>
                        <a:pt x="78493" y="91819"/>
                      </a:cubicBezTo>
                      <a:cubicBezTo>
                        <a:pt x="83331" y="87101"/>
                        <a:pt x="87806" y="82262"/>
                        <a:pt x="91313" y="76455"/>
                      </a:cubicBezTo>
                      <a:cubicBezTo>
                        <a:pt x="92281" y="74883"/>
                        <a:pt x="93128" y="73068"/>
                        <a:pt x="93853" y="71374"/>
                      </a:cubicBezTo>
                      <a:cubicBezTo>
                        <a:pt x="95425" y="67745"/>
                        <a:pt x="96877" y="63995"/>
                        <a:pt x="98328" y="60366"/>
                      </a:cubicBezTo>
                      <a:lnTo>
                        <a:pt x="98328" y="60366"/>
                      </a:lnTo>
                      <a:cubicBezTo>
                        <a:pt x="98328" y="59640"/>
                        <a:pt x="98449" y="59035"/>
                        <a:pt x="98570" y="58309"/>
                      </a:cubicBezTo>
                      <a:cubicBezTo>
                        <a:pt x="98570" y="57946"/>
                        <a:pt x="98570" y="57583"/>
                        <a:pt x="98570" y="57220"/>
                      </a:cubicBezTo>
                      <a:cubicBezTo>
                        <a:pt x="98328" y="55527"/>
                        <a:pt x="98570" y="54075"/>
                        <a:pt x="99417" y="52624"/>
                      </a:cubicBezTo>
                      <a:cubicBezTo>
                        <a:pt x="99417" y="49599"/>
                        <a:pt x="99417" y="46454"/>
                        <a:pt x="99417" y="43429"/>
                      </a:cubicBezTo>
                      <a:cubicBezTo>
                        <a:pt x="99296" y="42946"/>
                        <a:pt x="99054" y="42582"/>
                        <a:pt x="98933" y="42099"/>
                      </a:cubicBezTo>
                      <a:cubicBezTo>
                        <a:pt x="98812" y="41010"/>
                        <a:pt x="98570" y="39921"/>
                        <a:pt x="98449" y="38712"/>
                      </a:cubicBezTo>
                      <a:cubicBezTo>
                        <a:pt x="98449" y="38107"/>
                        <a:pt x="98449" y="37502"/>
                        <a:pt x="98328" y="36897"/>
                      </a:cubicBezTo>
                      <a:cubicBezTo>
                        <a:pt x="97965" y="36292"/>
                        <a:pt x="97723" y="35808"/>
                        <a:pt x="97361" y="35203"/>
                      </a:cubicBezTo>
                      <a:cubicBezTo>
                        <a:pt x="97119" y="34840"/>
                        <a:pt x="97119" y="34598"/>
                        <a:pt x="97240" y="34235"/>
                      </a:cubicBezTo>
                      <a:cubicBezTo>
                        <a:pt x="96272" y="33752"/>
                        <a:pt x="96151" y="32783"/>
                        <a:pt x="96151" y="31695"/>
                      </a:cubicBezTo>
                      <a:cubicBezTo>
                        <a:pt x="96151" y="31695"/>
                        <a:pt x="96151" y="31695"/>
                        <a:pt x="96151" y="31695"/>
                      </a:cubicBezTo>
                      <a:cubicBezTo>
                        <a:pt x="94095" y="28187"/>
                        <a:pt x="92039" y="24679"/>
                        <a:pt x="89862" y="21170"/>
                      </a:cubicBezTo>
                      <a:cubicBezTo>
                        <a:pt x="87443" y="17299"/>
                        <a:pt x="84298" y="14032"/>
                        <a:pt x="80912" y="11008"/>
                      </a:cubicBezTo>
                      <a:cubicBezTo>
                        <a:pt x="80549" y="10645"/>
                        <a:pt x="80186" y="10162"/>
                        <a:pt x="79945" y="9678"/>
                      </a:cubicBezTo>
                      <a:cubicBezTo>
                        <a:pt x="72204" y="4355"/>
                        <a:pt x="63738" y="846"/>
                        <a:pt x="54425" y="0"/>
                      </a:cubicBezTo>
                      <a:cubicBezTo>
                        <a:pt x="51764" y="0"/>
                        <a:pt x="49224" y="0"/>
                        <a:pt x="46564" y="0"/>
                      </a:cubicBezTo>
                      <a:lnTo>
                        <a:pt x="46564" y="0"/>
                      </a:lnTo>
                      <a:cubicBezTo>
                        <a:pt x="45717" y="0"/>
                        <a:pt x="44871" y="0"/>
                        <a:pt x="44024" y="121"/>
                      </a:cubicBezTo>
                      <a:cubicBezTo>
                        <a:pt x="42935" y="121"/>
                        <a:pt x="41726" y="363"/>
                        <a:pt x="40637" y="363"/>
                      </a:cubicBezTo>
                      <a:cubicBezTo>
                        <a:pt x="39912" y="363"/>
                        <a:pt x="39307" y="363"/>
                        <a:pt x="38581" y="484"/>
                      </a:cubicBezTo>
                      <a:cubicBezTo>
                        <a:pt x="37977" y="1451"/>
                        <a:pt x="37009" y="1451"/>
                        <a:pt x="35921" y="1451"/>
                      </a:cubicBezTo>
                      <a:lnTo>
                        <a:pt x="35437" y="1694"/>
                      </a:lnTo>
                      <a:lnTo>
                        <a:pt x="34953" y="1694"/>
                      </a:lnTo>
                      <a:cubicBezTo>
                        <a:pt x="34469" y="1935"/>
                        <a:pt x="33985" y="2177"/>
                        <a:pt x="33623" y="2540"/>
                      </a:cubicBezTo>
                      <a:cubicBezTo>
                        <a:pt x="32897" y="2661"/>
                        <a:pt x="32171" y="2782"/>
                        <a:pt x="31325" y="2903"/>
                      </a:cubicBezTo>
                      <a:cubicBezTo>
                        <a:pt x="30841" y="3871"/>
                        <a:pt x="29873" y="3871"/>
                        <a:pt x="28906" y="3871"/>
                      </a:cubicBezTo>
                      <a:lnTo>
                        <a:pt x="28906" y="3871"/>
                      </a:lnTo>
                      <a:cubicBezTo>
                        <a:pt x="26850" y="5444"/>
                        <a:pt x="24673" y="6895"/>
                        <a:pt x="22012" y="7379"/>
                      </a:cubicBezTo>
                      <a:lnTo>
                        <a:pt x="22012" y="7379"/>
                      </a:lnTo>
                      <a:cubicBezTo>
                        <a:pt x="21649" y="7742"/>
                        <a:pt x="21165" y="8105"/>
                        <a:pt x="20802" y="8468"/>
                      </a:cubicBezTo>
                      <a:lnTo>
                        <a:pt x="20802" y="8468"/>
                      </a:lnTo>
                      <a:cubicBezTo>
                        <a:pt x="20440" y="8831"/>
                        <a:pt x="19956" y="9194"/>
                        <a:pt x="19593" y="9436"/>
                      </a:cubicBezTo>
                      <a:lnTo>
                        <a:pt x="19593" y="9436"/>
                      </a:lnTo>
                      <a:cubicBezTo>
                        <a:pt x="19351" y="10645"/>
                        <a:pt x="18384" y="10767"/>
                        <a:pt x="17416" y="10767"/>
                      </a:cubicBezTo>
                      <a:cubicBezTo>
                        <a:pt x="17416" y="10767"/>
                        <a:pt x="17416" y="10767"/>
                        <a:pt x="17416" y="10767"/>
                      </a:cubicBezTo>
                      <a:cubicBezTo>
                        <a:pt x="17053" y="11129"/>
                        <a:pt x="16690" y="11493"/>
                        <a:pt x="16206" y="11855"/>
                      </a:cubicBezTo>
                      <a:lnTo>
                        <a:pt x="16206" y="11855"/>
                      </a:lnTo>
                      <a:cubicBezTo>
                        <a:pt x="15844" y="12218"/>
                        <a:pt x="15360" y="12581"/>
                        <a:pt x="14997" y="12944"/>
                      </a:cubicBezTo>
                      <a:lnTo>
                        <a:pt x="14997" y="12944"/>
                      </a:lnTo>
                      <a:cubicBezTo>
                        <a:pt x="14634" y="13307"/>
                        <a:pt x="14271" y="13791"/>
                        <a:pt x="13909" y="14154"/>
                      </a:cubicBezTo>
                      <a:lnTo>
                        <a:pt x="13909" y="14154"/>
                      </a:lnTo>
                      <a:cubicBezTo>
                        <a:pt x="13546" y="14517"/>
                        <a:pt x="13183" y="14880"/>
                        <a:pt x="12820" y="15363"/>
                      </a:cubicBezTo>
                      <a:lnTo>
                        <a:pt x="12820" y="15363"/>
                      </a:lnTo>
                      <a:cubicBezTo>
                        <a:pt x="12457" y="15727"/>
                        <a:pt x="12094" y="16210"/>
                        <a:pt x="11732" y="16573"/>
                      </a:cubicBezTo>
                      <a:lnTo>
                        <a:pt x="11732" y="16573"/>
                      </a:lnTo>
                      <a:cubicBezTo>
                        <a:pt x="11369" y="16936"/>
                        <a:pt x="11006" y="17420"/>
                        <a:pt x="10643" y="17783"/>
                      </a:cubicBezTo>
                      <a:cubicBezTo>
                        <a:pt x="10643" y="17783"/>
                        <a:pt x="10643" y="17783"/>
                        <a:pt x="10643" y="17783"/>
                      </a:cubicBezTo>
                      <a:cubicBezTo>
                        <a:pt x="10643" y="18751"/>
                        <a:pt x="10522" y="19597"/>
                        <a:pt x="9313" y="19961"/>
                      </a:cubicBezTo>
                      <a:lnTo>
                        <a:pt x="9313" y="19961"/>
                      </a:lnTo>
                      <a:cubicBezTo>
                        <a:pt x="8950" y="20444"/>
                        <a:pt x="8587" y="20928"/>
                        <a:pt x="8345" y="21412"/>
                      </a:cubicBezTo>
                      <a:cubicBezTo>
                        <a:pt x="7861" y="22138"/>
                        <a:pt x="7499" y="22864"/>
                        <a:pt x="7015" y="23590"/>
                      </a:cubicBezTo>
                      <a:cubicBezTo>
                        <a:pt x="7015" y="24557"/>
                        <a:pt x="7015" y="25404"/>
                        <a:pt x="5926" y="25767"/>
                      </a:cubicBezTo>
                      <a:lnTo>
                        <a:pt x="5926" y="25767"/>
                      </a:lnTo>
                      <a:cubicBezTo>
                        <a:pt x="5563" y="26251"/>
                        <a:pt x="5321" y="26735"/>
                        <a:pt x="4959" y="27219"/>
                      </a:cubicBezTo>
                      <a:cubicBezTo>
                        <a:pt x="4959" y="27582"/>
                        <a:pt x="4959" y="27824"/>
                        <a:pt x="4717" y="28187"/>
                      </a:cubicBezTo>
                      <a:cubicBezTo>
                        <a:pt x="4717" y="29154"/>
                        <a:pt x="4717" y="30001"/>
                        <a:pt x="3628" y="30485"/>
                      </a:cubicBezTo>
                      <a:lnTo>
                        <a:pt x="3628" y="30485"/>
                      </a:lnTo>
                      <a:cubicBezTo>
                        <a:pt x="3265" y="32663"/>
                        <a:pt x="2661" y="34719"/>
                        <a:pt x="1451" y="36534"/>
                      </a:cubicBezTo>
                      <a:cubicBezTo>
                        <a:pt x="1451" y="36897"/>
                        <a:pt x="1451" y="37139"/>
                        <a:pt x="1330" y="37502"/>
                      </a:cubicBezTo>
                      <a:cubicBezTo>
                        <a:pt x="1330" y="39195"/>
                        <a:pt x="1330" y="41010"/>
                        <a:pt x="1088" y="42703"/>
                      </a:cubicBezTo>
                      <a:cubicBezTo>
                        <a:pt x="1088" y="43429"/>
                        <a:pt x="484" y="44034"/>
                        <a:pt x="242" y="44760"/>
                      </a:cubicBezTo>
                      <a:cubicBezTo>
                        <a:pt x="242" y="47421"/>
                        <a:pt x="121" y="49962"/>
                        <a:pt x="0" y="52624"/>
                      </a:cubicBezTo>
                      <a:cubicBezTo>
                        <a:pt x="0" y="53349"/>
                        <a:pt x="0" y="54196"/>
                        <a:pt x="0" y="54922"/>
                      </a:cubicBezTo>
                      <a:cubicBezTo>
                        <a:pt x="0" y="56373"/>
                        <a:pt x="121" y="57704"/>
                        <a:pt x="242" y="59156"/>
                      </a:cubicBezTo>
                      <a:cubicBezTo>
                        <a:pt x="1209" y="59882"/>
                        <a:pt x="1330" y="60850"/>
                        <a:pt x="1209" y="61938"/>
                      </a:cubicBezTo>
                      <a:cubicBezTo>
                        <a:pt x="1209" y="62664"/>
                        <a:pt x="1209" y="63269"/>
                        <a:pt x="1330" y="63995"/>
                      </a:cubicBezTo>
                      <a:cubicBezTo>
                        <a:pt x="2661" y="64963"/>
                        <a:pt x="2298" y="66414"/>
                        <a:pt x="2540" y="67624"/>
                      </a:cubicBezTo>
                      <a:cubicBezTo>
                        <a:pt x="3991" y="70527"/>
                        <a:pt x="5443" y="73310"/>
                        <a:pt x="6652" y="76334"/>
                      </a:cubicBezTo>
                      <a:cubicBezTo>
                        <a:pt x="8224" y="80084"/>
                        <a:pt x="10159" y="83472"/>
                        <a:pt x="13425" y="86012"/>
                      </a:cubicBezTo>
                      <a:cubicBezTo>
                        <a:pt x="13909" y="86375"/>
                        <a:pt x="14271" y="86738"/>
                        <a:pt x="14634" y="87222"/>
                      </a:cubicBezTo>
                      <a:cubicBezTo>
                        <a:pt x="18142" y="92061"/>
                        <a:pt x="23221" y="94601"/>
                        <a:pt x="28543" y="96658"/>
                      </a:cubicBezTo>
                      <a:cubicBezTo>
                        <a:pt x="29631" y="97021"/>
                        <a:pt x="30599" y="97625"/>
                        <a:pt x="31687" y="97989"/>
                      </a:cubicBezTo>
                      <a:cubicBezTo>
                        <a:pt x="33623" y="98714"/>
                        <a:pt x="35558" y="99561"/>
                        <a:pt x="37614" y="99924"/>
                      </a:cubicBezTo>
                      <a:cubicBezTo>
                        <a:pt x="42331" y="100529"/>
                        <a:pt x="47168" y="100771"/>
                        <a:pt x="51885" y="101255"/>
                      </a:cubicBezTo>
                      <a:cubicBezTo>
                        <a:pt x="52490" y="100892"/>
                        <a:pt x="53095" y="100408"/>
                        <a:pt x="53699" y="100287"/>
                      </a:cubicBezTo>
                      <a:cubicBezTo>
                        <a:pt x="55876" y="100166"/>
                        <a:pt x="58054" y="100166"/>
                        <a:pt x="60230" y="100045"/>
                      </a:cubicBezTo>
                      <a:cubicBezTo>
                        <a:pt x="60472" y="99924"/>
                        <a:pt x="60835" y="99924"/>
                        <a:pt x="61077" y="100045"/>
                      </a:cubicBezTo>
                      <a:cubicBezTo>
                        <a:pt x="62045" y="98714"/>
                        <a:pt x="63496" y="99077"/>
                        <a:pt x="64826" y="98956"/>
                      </a:cubicBezTo>
                      <a:cubicBezTo>
                        <a:pt x="65552" y="97504"/>
                        <a:pt x="67003" y="97868"/>
                        <a:pt x="68213" y="97747"/>
                      </a:cubicBezTo>
                      <a:cubicBezTo>
                        <a:pt x="68213" y="97747"/>
                        <a:pt x="68213" y="97747"/>
                        <a:pt x="68213" y="97747"/>
                      </a:cubicBezTo>
                      <a:cubicBezTo>
                        <a:pt x="68576" y="97504"/>
                        <a:pt x="69059" y="97142"/>
                        <a:pt x="69422" y="96899"/>
                      </a:cubicBezTo>
                      <a:cubicBezTo>
                        <a:pt x="69664" y="96658"/>
                        <a:pt x="70027" y="96658"/>
                        <a:pt x="70390" y="96658"/>
                      </a:cubicBezTo>
                      <a:cubicBezTo>
                        <a:pt x="72325" y="95448"/>
                        <a:pt x="73897" y="93512"/>
                        <a:pt x="76316" y="93150"/>
                      </a:cubicBezTo>
                      <a:cubicBezTo>
                        <a:pt x="76316" y="93150"/>
                        <a:pt x="76316" y="93150"/>
                        <a:pt x="76316" y="93150"/>
                      </a:cubicBezTo>
                      <a:cubicBezTo>
                        <a:pt x="76679" y="92786"/>
                        <a:pt x="77163" y="92424"/>
                        <a:pt x="77526" y="92182"/>
                      </a:cubicBezTo>
                      <a:close/>
                    </a:path>
                  </a:pathLst>
                </a:custGeom>
                <a:grpFill/>
                <a:ln w="0"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D0CA6753-DE35-0912-5367-D2315D60862C}"/>
                    </a:ext>
                  </a:extLst>
                </p:cNvPr>
                <p:cNvSpPr/>
                <p:nvPr/>
              </p:nvSpPr>
              <p:spPr>
                <a:xfrm>
                  <a:off x="5898463" y="5149246"/>
                  <a:ext cx="344000" cy="467721"/>
                </a:xfrm>
                <a:custGeom>
                  <a:avLst/>
                  <a:gdLst>
                    <a:gd name="connsiteX0" fmla="*/ 342670 w 344000"/>
                    <a:gd name="connsiteY0" fmla="*/ 182428 h 467721"/>
                    <a:gd name="connsiteX1" fmla="*/ 341703 w 344000"/>
                    <a:gd name="connsiteY1" fmla="*/ 180614 h 467721"/>
                    <a:gd name="connsiteX2" fmla="*/ 341461 w 344000"/>
                    <a:gd name="connsiteY2" fmla="*/ 179283 h 467721"/>
                    <a:gd name="connsiteX3" fmla="*/ 340614 w 344000"/>
                    <a:gd name="connsiteY3" fmla="*/ 178074 h 467721"/>
                    <a:gd name="connsiteX4" fmla="*/ 339284 w 344000"/>
                    <a:gd name="connsiteY4" fmla="*/ 174686 h 467721"/>
                    <a:gd name="connsiteX5" fmla="*/ 338316 w 344000"/>
                    <a:gd name="connsiteY5" fmla="*/ 173597 h 467721"/>
                    <a:gd name="connsiteX6" fmla="*/ 338316 w 344000"/>
                    <a:gd name="connsiteY6" fmla="*/ 173597 h 467721"/>
                    <a:gd name="connsiteX7" fmla="*/ 334809 w 344000"/>
                    <a:gd name="connsiteY7" fmla="*/ 165613 h 467721"/>
                    <a:gd name="connsiteX8" fmla="*/ 333841 w 344000"/>
                    <a:gd name="connsiteY8" fmla="*/ 164403 h 467721"/>
                    <a:gd name="connsiteX9" fmla="*/ 333599 w 344000"/>
                    <a:gd name="connsiteY9" fmla="*/ 163315 h 467721"/>
                    <a:gd name="connsiteX10" fmla="*/ 332753 w 344000"/>
                    <a:gd name="connsiteY10" fmla="*/ 161984 h 467721"/>
                    <a:gd name="connsiteX11" fmla="*/ 332511 w 344000"/>
                    <a:gd name="connsiteY11" fmla="*/ 161016 h 467721"/>
                    <a:gd name="connsiteX12" fmla="*/ 331422 w 344000"/>
                    <a:gd name="connsiteY12" fmla="*/ 160774 h 467721"/>
                    <a:gd name="connsiteX13" fmla="*/ 331422 w 344000"/>
                    <a:gd name="connsiteY13" fmla="*/ 159685 h 467721"/>
                    <a:gd name="connsiteX14" fmla="*/ 331422 w 344000"/>
                    <a:gd name="connsiteY14" fmla="*/ 159685 h 467721"/>
                    <a:gd name="connsiteX15" fmla="*/ 330576 w 344000"/>
                    <a:gd name="connsiteY15" fmla="*/ 159564 h 467721"/>
                    <a:gd name="connsiteX16" fmla="*/ 330213 w 344000"/>
                    <a:gd name="connsiteY16" fmla="*/ 157387 h 467721"/>
                    <a:gd name="connsiteX17" fmla="*/ 328036 w 344000"/>
                    <a:gd name="connsiteY17" fmla="*/ 153758 h 467721"/>
                    <a:gd name="connsiteX18" fmla="*/ 327068 w 344000"/>
                    <a:gd name="connsiteY18" fmla="*/ 152669 h 467721"/>
                    <a:gd name="connsiteX19" fmla="*/ 326705 w 344000"/>
                    <a:gd name="connsiteY19" fmla="*/ 151701 h 467721"/>
                    <a:gd name="connsiteX20" fmla="*/ 325617 w 344000"/>
                    <a:gd name="connsiteY20" fmla="*/ 150250 h 467721"/>
                    <a:gd name="connsiteX21" fmla="*/ 323319 w 344000"/>
                    <a:gd name="connsiteY21" fmla="*/ 146741 h 467721"/>
                    <a:gd name="connsiteX22" fmla="*/ 322351 w 344000"/>
                    <a:gd name="connsiteY22" fmla="*/ 145652 h 467721"/>
                    <a:gd name="connsiteX23" fmla="*/ 322110 w 344000"/>
                    <a:gd name="connsiteY23" fmla="*/ 144685 h 467721"/>
                    <a:gd name="connsiteX24" fmla="*/ 321142 w 344000"/>
                    <a:gd name="connsiteY24" fmla="*/ 143354 h 467721"/>
                    <a:gd name="connsiteX25" fmla="*/ 316425 w 344000"/>
                    <a:gd name="connsiteY25" fmla="*/ 135369 h 467721"/>
                    <a:gd name="connsiteX26" fmla="*/ 315458 w 344000"/>
                    <a:gd name="connsiteY26" fmla="*/ 134160 h 467721"/>
                    <a:gd name="connsiteX27" fmla="*/ 315216 w 344000"/>
                    <a:gd name="connsiteY27" fmla="*/ 133192 h 467721"/>
                    <a:gd name="connsiteX28" fmla="*/ 314248 w 344000"/>
                    <a:gd name="connsiteY28" fmla="*/ 131861 h 467721"/>
                    <a:gd name="connsiteX29" fmla="*/ 314248 w 344000"/>
                    <a:gd name="connsiteY29" fmla="*/ 131861 h 467721"/>
                    <a:gd name="connsiteX30" fmla="*/ 313402 w 344000"/>
                    <a:gd name="connsiteY30" fmla="*/ 130773 h 467721"/>
                    <a:gd name="connsiteX31" fmla="*/ 305056 w 344000"/>
                    <a:gd name="connsiteY31" fmla="*/ 116740 h 467721"/>
                    <a:gd name="connsiteX32" fmla="*/ 304210 w 344000"/>
                    <a:gd name="connsiteY32" fmla="*/ 115651 h 467721"/>
                    <a:gd name="connsiteX33" fmla="*/ 303847 w 344000"/>
                    <a:gd name="connsiteY33" fmla="*/ 114441 h 467721"/>
                    <a:gd name="connsiteX34" fmla="*/ 303000 w 344000"/>
                    <a:gd name="connsiteY34" fmla="*/ 113353 h 467721"/>
                    <a:gd name="connsiteX35" fmla="*/ 299251 w 344000"/>
                    <a:gd name="connsiteY35" fmla="*/ 108634 h 467721"/>
                    <a:gd name="connsiteX36" fmla="*/ 298888 w 344000"/>
                    <a:gd name="connsiteY36" fmla="*/ 107424 h 467721"/>
                    <a:gd name="connsiteX37" fmla="*/ 298162 w 344000"/>
                    <a:gd name="connsiteY37" fmla="*/ 106457 h 467721"/>
                    <a:gd name="connsiteX38" fmla="*/ 298162 w 344000"/>
                    <a:gd name="connsiteY38" fmla="*/ 105247 h 467721"/>
                    <a:gd name="connsiteX39" fmla="*/ 297195 w 344000"/>
                    <a:gd name="connsiteY39" fmla="*/ 104037 h 467721"/>
                    <a:gd name="connsiteX40" fmla="*/ 296953 w 344000"/>
                    <a:gd name="connsiteY40" fmla="*/ 103070 h 467721"/>
                    <a:gd name="connsiteX41" fmla="*/ 295985 w 344000"/>
                    <a:gd name="connsiteY41" fmla="*/ 101739 h 467721"/>
                    <a:gd name="connsiteX42" fmla="*/ 295985 w 344000"/>
                    <a:gd name="connsiteY42" fmla="*/ 101739 h 467721"/>
                    <a:gd name="connsiteX43" fmla="*/ 294897 w 344000"/>
                    <a:gd name="connsiteY43" fmla="*/ 101497 h 467721"/>
                    <a:gd name="connsiteX44" fmla="*/ 295139 w 344000"/>
                    <a:gd name="connsiteY44" fmla="*/ 100650 h 467721"/>
                    <a:gd name="connsiteX45" fmla="*/ 292478 w 344000"/>
                    <a:gd name="connsiteY45" fmla="*/ 95932 h 467721"/>
                    <a:gd name="connsiteX46" fmla="*/ 291148 w 344000"/>
                    <a:gd name="connsiteY46" fmla="*/ 93755 h 467721"/>
                    <a:gd name="connsiteX47" fmla="*/ 283286 w 344000"/>
                    <a:gd name="connsiteY47" fmla="*/ 82020 h 467721"/>
                    <a:gd name="connsiteX48" fmla="*/ 281956 w 344000"/>
                    <a:gd name="connsiteY48" fmla="*/ 78875 h 467721"/>
                    <a:gd name="connsiteX49" fmla="*/ 280988 w 344000"/>
                    <a:gd name="connsiteY49" fmla="*/ 77423 h 467721"/>
                    <a:gd name="connsiteX50" fmla="*/ 280988 w 344000"/>
                    <a:gd name="connsiteY50" fmla="*/ 77423 h 467721"/>
                    <a:gd name="connsiteX51" fmla="*/ 280142 w 344000"/>
                    <a:gd name="connsiteY51" fmla="*/ 76335 h 467721"/>
                    <a:gd name="connsiteX52" fmla="*/ 277481 w 344000"/>
                    <a:gd name="connsiteY52" fmla="*/ 72947 h 467721"/>
                    <a:gd name="connsiteX53" fmla="*/ 275183 w 344000"/>
                    <a:gd name="connsiteY53" fmla="*/ 68108 h 467721"/>
                    <a:gd name="connsiteX54" fmla="*/ 274336 w 344000"/>
                    <a:gd name="connsiteY54" fmla="*/ 67019 h 467721"/>
                    <a:gd name="connsiteX55" fmla="*/ 273973 w 344000"/>
                    <a:gd name="connsiteY55" fmla="*/ 65931 h 467721"/>
                    <a:gd name="connsiteX56" fmla="*/ 273006 w 344000"/>
                    <a:gd name="connsiteY56" fmla="*/ 65810 h 467721"/>
                    <a:gd name="connsiteX57" fmla="*/ 273006 w 344000"/>
                    <a:gd name="connsiteY57" fmla="*/ 64721 h 467721"/>
                    <a:gd name="connsiteX58" fmla="*/ 272643 w 344000"/>
                    <a:gd name="connsiteY58" fmla="*/ 63753 h 467721"/>
                    <a:gd name="connsiteX59" fmla="*/ 270345 w 344000"/>
                    <a:gd name="connsiteY59" fmla="*/ 60124 h 467721"/>
                    <a:gd name="connsiteX60" fmla="*/ 270345 w 344000"/>
                    <a:gd name="connsiteY60" fmla="*/ 60124 h 467721"/>
                    <a:gd name="connsiteX61" fmla="*/ 269378 w 344000"/>
                    <a:gd name="connsiteY61" fmla="*/ 58914 h 467721"/>
                    <a:gd name="connsiteX62" fmla="*/ 263451 w 344000"/>
                    <a:gd name="connsiteY62" fmla="*/ 50809 h 467721"/>
                    <a:gd name="connsiteX63" fmla="*/ 263451 w 344000"/>
                    <a:gd name="connsiteY63" fmla="*/ 49599 h 467721"/>
                    <a:gd name="connsiteX64" fmla="*/ 262605 w 344000"/>
                    <a:gd name="connsiteY64" fmla="*/ 48389 h 467721"/>
                    <a:gd name="connsiteX65" fmla="*/ 262605 w 344000"/>
                    <a:gd name="connsiteY65" fmla="*/ 48147 h 467721"/>
                    <a:gd name="connsiteX66" fmla="*/ 261153 w 344000"/>
                    <a:gd name="connsiteY66" fmla="*/ 47301 h 467721"/>
                    <a:gd name="connsiteX67" fmla="*/ 261153 w 344000"/>
                    <a:gd name="connsiteY67" fmla="*/ 46091 h 467721"/>
                    <a:gd name="connsiteX68" fmla="*/ 261153 w 344000"/>
                    <a:gd name="connsiteY68" fmla="*/ 46091 h 467721"/>
                    <a:gd name="connsiteX69" fmla="*/ 260307 w 344000"/>
                    <a:gd name="connsiteY69" fmla="*/ 45002 h 467721"/>
                    <a:gd name="connsiteX70" fmla="*/ 257767 w 344000"/>
                    <a:gd name="connsiteY70" fmla="*/ 42462 h 467721"/>
                    <a:gd name="connsiteX71" fmla="*/ 257767 w 344000"/>
                    <a:gd name="connsiteY71" fmla="*/ 42462 h 467721"/>
                    <a:gd name="connsiteX72" fmla="*/ 254139 w 344000"/>
                    <a:gd name="connsiteY72" fmla="*/ 36897 h 467721"/>
                    <a:gd name="connsiteX73" fmla="*/ 246882 w 344000"/>
                    <a:gd name="connsiteY73" fmla="*/ 27824 h 467721"/>
                    <a:gd name="connsiteX74" fmla="*/ 244826 w 344000"/>
                    <a:gd name="connsiteY74" fmla="*/ 25162 h 467721"/>
                    <a:gd name="connsiteX75" fmla="*/ 243737 w 344000"/>
                    <a:gd name="connsiteY75" fmla="*/ 24074 h 467721"/>
                    <a:gd name="connsiteX76" fmla="*/ 243737 w 344000"/>
                    <a:gd name="connsiteY76" fmla="*/ 24074 h 467721"/>
                    <a:gd name="connsiteX77" fmla="*/ 242649 w 344000"/>
                    <a:gd name="connsiteY77" fmla="*/ 22864 h 467721"/>
                    <a:gd name="connsiteX78" fmla="*/ 229829 w 344000"/>
                    <a:gd name="connsiteY78" fmla="*/ 12581 h 467721"/>
                    <a:gd name="connsiteX79" fmla="*/ 226805 w 344000"/>
                    <a:gd name="connsiteY79" fmla="*/ 11130 h 467721"/>
                    <a:gd name="connsiteX80" fmla="*/ 221725 w 344000"/>
                    <a:gd name="connsiteY80" fmla="*/ 8831 h 467721"/>
                    <a:gd name="connsiteX81" fmla="*/ 219427 w 344000"/>
                    <a:gd name="connsiteY81" fmla="*/ 7621 h 467721"/>
                    <a:gd name="connsiteX82" fmla="*/ 217008 w 344000"/>
                    <a:gd name="connsiteY82" fmla="*/ 6654 h 467721"/>
                    <a:gd name="connsiteX83" fmla="*/ 213622 w 344000"/>
                    <a:gd name="connsiteY83" fmla="*/ 5444 h 467721"/>
                    <a:gd name="connsiteX84" fmla="*/ 213622 w 344000"/>
                    <a:gd name="connsiteY84" fmla="*/ 5444 h 467721"/>
                    <a:gd name="connsiteX85" fmla="*/ 211324 w 344000"/>
                    <a:gd name="connsiteY85" fmla="*/ 4476 h 467721"/>
                    <a:gd name="connsiteX86" fmla="*/ 209873 w 344000"/>
                    <a:gd name="connsiteY86" fmla="*/ 3267 h 467721"/>
                    <a:gd name="connsiteX87" fmla="*/ 209389 w 344000"/>
                    <a:gd name="connsiteY87" fmla="*/ 3267 h 467721"/>
                    <a:gd name="connsiteX88" fmla="*/ 209026 w 344000"/>
                    <a:gd name="connsiteY88" fmla="*/ 3267 h 467721"/>
                    <a:gd name="connsiteX89" fmla="*/ 205519 w 344000"/>
                    <a:gd name="connsiteY89" fmla="*/ 3267 h 467721"/>
                    <a:gd name="connsiteX90" fmla="*/ 205277 w 344000"/>
                    <a:gd name="connsiteY90" fmla="*/ 2298 h 467721"/>
                    <a:gd name="connsiteX91" fmla="*/ 202011 w 344000"/>
                    <a:gd name="connsiteY91" fmla="*/ 2298 h 467721"/>
                    <a:gd name="connsiteX92" fmla="*/ 198746 w 344000"/>
                    <a:gd name="connsiteY92" fmla="*/ 1936 h 467721"/>
                    <a:gd name="connsiteX93" fmla="*/ 193303 w 344000"/>
                    <a:gd name="connsiteY93" fmla="*/ 1936 h 467721"/>
                    <a:gd name="connsiteX94" fmla="*/ 192699 w 344000"/>
                    <a:gd name="connsiteY94" fmla="*/ 1694 h 467721"/>
                    <a:gd name="connsiteX95" fmla="*/ 190643 w 344000"/>
                    <a:gd name="connsiteY95" fmla="*/ 0 h 467721"/>
                    <a:gd name="connsiteX96" fmla="*/ 151335 w 344000"/>
                    <a:gd name="connsiteY96" fmla="*/ 0 h 467721"/>
                    <a:gd name="connsiteX97" fmla="*/ 150489 w 344000"/>
                    <a:gd name="connsiteY97" fmla="*/ 726 h 467721"/>
                    <a:gd name="connsiteX98" fmla="*/ 142869 w 344000"/>
                    <a:gd name="connsiteY98" fmla="*/ 1936 h 467721"/>
                    <a:gd name="connsiteX99" fmla="*/ 139604 w 344000"/>
                    <a:gd name="connsiteY99" fmla="*/ 2298 h 467721"/>
                    <a:gd name="connsiteX100" fmla="*/ 134887 w 344000"/>
                    <a:gd name="connsiteY100" fmla="*/ 3629 h 467721"/>
                    <a:gd name="connsiteX101" fmla="*/ 131500 w 344000"/>
                    <a:gd name="connsiteY101" fmla="*/ 4597 h 467721"/>
                    <a:gd name="connsiteX102" fmla="*/ 127993 w 344000"/>
                    <a:gd name="connsiteY102" fmla="*/ 5928 h 467721"/>
                    <a:gd name="connsiteX103" fmla="*/ 122309 w 344000"/>
                    <a:gd name="connsiteY103" fmla="*/ 8105 h 467721"/>
                    <a:gd name="connsiteX104" fmla="*/ 120978 w 344000"/>
                    <a:gd name="connsiteY104" fmla="*/ 8952 h 467721"/>
                    <a:gd name="connsiteX105" fmla="*/ 119890 w 344000"/>
                    <a:gd name="connsiteY105" fmla="*/ 9194 h 467721"/>
                    <a:gd name="connsiteX106" fmla="*/ 118680 w 344000"/>
                    <a:gd name="connsiteY106" fmla="*/ 10162 h 467721"/>
                    <a:gd name="connsiteX107" fmla="*/ 117713 w 344000"/>
                    <a:gd name="connsiteY107" fmla="*/ 10525 h 467721"/>
                    <a:gd name="connsiteX108" fmla="*/ 114084 w 344000"/>
                    <a:gd name="connsiteY108" fmla="*/ 12823 h 467721"/>
                    <a:gd name="connsiteX109" fmla="*/ 114084 w 344000"/>
                    <a:gd name="connsiteY109" fmla="*/ 12823 h 467721"/>
                    <a:gd name="connsiteX110" fmla="*/ 112875 w 344000"/>
                    <a:gd name="connsiteY110" fmla="*/ 13912 h 467721"/>
                    <a:gd name="connsiteX111" fmla="*/ 112875 w 344000"/>
                    <a:gd name="connsiteY111" fmla="*/ 13912 h 467721"/>
                    <a:gd name="connsiteX112" fmla="*/ 111665 w 344000"/>
                    <a:gd name="connsiteY112" fmla="*/ 15001 h 467721"/>
                    <a:gd name="connsiteX113" fmla="*/ 111665 w 344000"/>
                    <a:gd name="connsiteY113" fmla="*/ 15001 h 467721"/>
                    <a:gd name="connsiteX114" fmla="*/ 110698 w 344000"/>
                    <a:gd name="connsiteY114" fmla="*/ 15969 h 467721"/>
                    <a:gd name="connsiteX115" fmla="*/ 108521 w 344000"/>
                    <a:gd name="connsiteY115" fmla="*/ 17420 h 467721"/>
                    <a:gd name="connsiteX116" fmla="*/ 107312 w 344000"/>
                    <a:gd name="connsiteY116" fmla="*/ 18509 h 467721"/>
                    <a:gd name="connsiteX117" fmla="*/ 107312 w 344000"/>
                    <a:gd name="connsiteY117" fmla="*/ 18509 h 467721"/>
                    <a:gd name="connsiteX118" fmla="*/ 106102 w 344000"/>
                    <a:gd name="connsiteY118" fmla="*/ 19477 h 467721"/>
                    <a:gd name="connsiteX119" fmla="*/ 106102 w 344000"/>
                    <a:gd name="connsiteY119" fmla="*/ 19477 h 467721"/>
                    <a:gd name="connsiteX120" fmla="*/ 105014 w 344000"/>
                    <a:gd name="connsiteY120" fmla="*/ 20687 h 467721"/>
                    <a:gd name="connsiteX121" fmla="*/ 105014 w 344000"/>
                    <a:gd name="connsiteY121" fmla="*/ 20687 h 467721"/>
                    <a:gd name="connsiteX122" fmla="*/ 103925 w 344000"/>
                    <a:gd name="connsiteY122" fmla="*/ 21775 h 467721"/>
                    <a:gd name="connsiteX123" fmla="*/ 103804 w 344000"/>
                    <a:gd name="connsiteY123" fmla="*/ 21775 h 467721"/>
                    <a:gd name="connsiteX124" fmla="*/ 102716 w 344000"/>
                    <a:gd name="connsiteY124" fmla="*/ 22985 h 467721"/>
                    <a:gd name="connsiteX125" fmla="*/ 102716 w 344000"/>
                    <a:gd name="connsiteY125" fmla="*/ 22985 h 467721"/>
                    <a:gd name="connsiteX126" fmla="*/ 101748 w 344000"/>
                    <a:gd name="connsiteY126" fmla="*/ 24316 h 467721"/>
                    <a:gd name="connsiteX127" fmla="*/ 98482 w 344000"/>
                    <a:gd name="connsiteY127" fmla="*/ 27945 h 467721"/>
                    <a:gd name="connsiteX128" fmla="*/ 97031 w 344000"/>
                    <a:gd name="connsiteY128" fmla="*/ 30001 h 467721"/>
                    <a:gd name="connsiteX129" fmla="*/ 95943 w 344000"/>
                    <a:gd name="connsiteY129" fmla="*/ 31332 h 467721"/>
                    <a:gd name="connsiteX130" fmla="*/ 94854 w 344000"/>
                    <a:gd name="connsiteY130" fmla="*/ 32663 h 467721"/>
                    <a:gd name="connsiteX131" fmla="*/ 93887 w 344000"/>
                    <a:gd name="connsiteY131" fmla="*/ 33752 h 467721"/>
                    <a:gd name="connsiteX132" fmla="*/ 92435 w 344000"/>
                    <a:gd name="connsiteY132" fmla="*/ 35808 h 467721"/>
                    <a:gd name="connsiteX133" fmla="*/ 92435 w 344000"/>
                    <a:gd name="connsiteY133" fmla="*/ 35808 h 467721"/>
                    <a:gd name="connsiteX134" fmla="*/ 91468 w 344000"/>
                    <a:gd name="connsiteY134" fmla="*/ 37139 h 467721"/>
                    <a:gd name="connsiteX135" fmla="*/ 91468 w 344000"/>
                    <a:gd name="connsiteY135" fmla="*/ 37139 h 467721"/>
                    <a:gd name="connsiteX136" fmla="*/ 90500 w 344000"/>
                    <a:gd name="connsiteY136" fmla="*/ 38469 h 467721"/>
                    <a:gd name="connsiteX137" fmla="*/ 90500 w 344000"/>
                    <a:gd name="connsiteY137" fmla="*/ 38469 h 467721"/>
                    <a:gd name="connsiteX138" fmla="*/ 89412 w 344000"/>
                    <a:gd name="connsiteY138" fmla="*/ 39679 h 467721"/>
                    <a:gd name="connsiteX139" fmla="*/ 89412 w 344000"/>
                    <a:gd name="connsiteY139" fmla="*/ 39679 h 467721"/>
                    <a:gd name="connsiteX140" fmla="*/ 88202 w 344000"/>
                    <a:gd name="connsiteY140" fmla="*/ 41978 h 467721"/>
                    <a:gd name="connsiteX141" fmla="*/ 88202 w 344000"/>
                    <a:gd name="connsiteY141" fmla="*/ 41978 h 467721"/>
                    <a:gd name="connsiteX142" fmla="*/ 87114 w 344000"/>
                    <a:gd name="connsiteY142" fmla="*/ 43429 h 467721"/>
                    <a:gd name="connsiteX143" fmla="*/ 87114 w 344000"/>
                    <a:gd name="connsiteY143" fmla="*/ 43429 h 467721"/>
                    <a:gd name="connsiteX144" fmla="*/ 86872 w 344000"/>
                    <a:gd name="connsiteY144" fmla="*/ 44277 h 467721"/>
                    <a:gd name="connsiteX145" fmla="*/ 85783 w 344000"/>
                    <a:gd name="connsiteY145" fmla="*/ 45607 h 467721"/>
                    <a:gd name="connsiteX146" fmla="*/ 83485 w 344000"/>
                    <a:gd name="connsiteY146" fmla="*/ 48994 h 467721"/>
                    <a:gd name="connsiteX147" fmla="*/ 77438 w 344000"/>
                    <a:gd name="connsiteY147" fmla="*/ 58672 h 467721"/>
                    <a:gd name="connsiteX148" fmla="*/ 62078 w 344000"/>
                    <a:gd name="connsiteY148" fmla="*/ 82262 h 467721"/>
                    <a:gd name="connsiteX149" fmla="*/ 45751 w 344000"/>
                    <a:gd name="connsiteY149" fmla="*/ 107183 h 467721"/>
                    <a:gd name="connsiteX150" fmla="*/ 13579 w 344000"/>
                    <a:gd name="connsiteY150" fmla="*/ 157508 h 467721"/>
                    <a:gd name="connsiteX151" fmla="*/ 2815 w 344000"/>
                    <a:gd name="connsiteY151" fmla="*/ 175170 h 467721"/>
                    <a:gd name="connsiteX152" fmla="*/ 33 w 344000"/>
                    <a:gd name="connsiteY152" fmla="*/ 187872 h 467721"/>
                    <a:gd name="connsiteX153" fmla="*/ 5113 w 344000"/>
                    <a:gd name="connsiteY153" fmla="*/ 199123 h 467721"/>
                    <a:gd name="connsiteX154" fmla="*/ 15635 w 344000"/>
                    <a:gd name="connsiteY154" fmla="*/ 202994 h 467721"/>
                    <a:gd name="connsiteX155" fmla="*/ 16845 w 344000"/>
                    <a:gd name="connsiteY155" fmla="*/ 202994 h 467721"/>
                    <a:gd name="connsiteX156" fmla="*/ 29423 w 344000"/>
                    <a:gd name="connsiteY156" fmla="*/ 197066 h 467721"/>
                    <a:gd name="connsiteX157" fmla="*/ 42485 w 344000"/>
                    <a:gd name="connsiteY157" fmla="*/ 179525 h 467721"/>
                    <a:gd name="connsiteX158" fmla="*/ 67762 w 344000"/>
                    <a:gd name="connsiteY158" fmla="*/ 141055 h 467721"/>
                    <a:gd name="connsiteX159" fmla="*/ 92193 w 344000"/>
                    <a:gd name="connsiteY159" fmla="*/ 102707 h 467721"/>
                    <a:gd name="connsiteX160" fmla="*/ 105860 w 344000"/>
                    <a:gd name="connsiteY160" fmla="*/ 80085 h 467721"/>
                    <a:gd name="connsiteX161" fmla="*/ 112754 w 344000"/>
                    <a:gd name="connsiteY161" fmla="*/ 71737 h 467721"/>
                    <a:gd name="connsiteX162" fmla="*/ 116745 w 344000"/>
                    <a:gd name="connsiteY162" fmla="*/ 72342 h 467721"/>
                    <a:gd name="connsiteX163" fmla="*/ 117108 w 344000"/>
                    <a:gd name="connsiteY163" fmla="*/ 72826 h 467721"/>
                    <a:gd name="connsiteX164" fmla="*/ 117108 w 344000"/>
                    <a:gd name="connsiteY164" fmla="*/ 80810 h 467721"/>
                    <a:gd name="connsiteX165" fmla="*/ 116382 w 344000"/>
                    <a:gd name="connsiteY165" fmla="*/ 92303 h 467721"/>
                    <a:gd name="connsiteX166" fmla="*/ 116382 w 344000"/>
                    <a:gd name="connsiteY166" fmla="*/ 112506 h 467721"/>
                    <a:gd name="connsiteX167" fmla="*/ 116382 w 344000"/>
                    <a:gd name="connsiteY167" fmla="*/ 371268 h 467721"/>
                    <a:gd name="connsiteX168" fmla="*/ 116382 w 344000"/>
                    <a:gd name="connsiteY168" fmla="*/ 443611 h 467721"/>
                    <a:gd name="connsiteX169" fmla="*/ 122671 w 344000"/>
                    <a:gd name="connsiteY169" fmla="*/ 460305 h 467721"/>
                    <a:gd name="connsiteX170" fmla="*/ 123155 w 344000"/>
                    <a:gd name="connsiteY170" fmla="*/ 461273 h 467721"/>
                    <a:gd name="connsiteX171" fmla="*/ 125574 w 344000"/>
                    <a:gd name="connsiteY171" fmla="*/ 463450 h 467721"/>
                    <a:gd name="connsiteX172" fmla="*/ 126663 w 344000"/>
                    <a:gd name="connsiteY172" fmla="*/ 464539 h 467721"/>
                    <a:gd name="connsiteX173" fmla="*/ 127872 w 344000"/>
                    <a:gd name="connsiteY173" fmla="*/ 465507 h 467721"/>
                    <a:gd name="connsiteX174" fmla="*/ 127872 w 344000"/>
                    <a:gd name="connsiteY174" fmla="*/ 465507 h 467721"/>
                    <a:gd name="connsiteX175" fmla="*/ 129202 w 344000"/>
                    <a:gd name="connsiteY175" fmla="*/ 466716 h 467721"/>
                    <a:gd name="connsiteX176" fmla="*/ 130170 w 344000"/>
                    <a:gd name="connsiteY176" fmla="*/ 466716 h 467721"/>
                    <a:gd name="connsiteX177" fmla="*/ 135734 w 344000"/>
                    <a:gd name="connsiteY177" fmla="*/ 467201 h 467721"/>
                    <a:gd name="connsiteX178" fmla="*/ 154964 w 344000"/>
                    <a:gd name="connsiteY178" fmla="*/ 461999 h 467721"/>
                    <a:gd name="connsiteX179" fmla="*/ 159076 w 344000"/>
                    <a:gd name="connsiteY179" fmla="*/ 457402 h 467721"/>
                    <a:gd name="connsiteX180" fmla="*/ 160043 w 344000"/>
                    <a:gd name="connsiteY180" fmla="*/ 454982 h 467721"/>
                    <a:gd name="connsiteX181" fmla="*/ 160406 w 344000"/>
                    <a:gd name="connsiteY181" fmla="*/ 441675 h 467721"/>
                    <a:gd name="connsiteX182" fmla="*/ 160406 w 344000"/>
                    <a:gd name="connsiteY182" fmla="*/ 246544 h 467721"/>
                    <a:gd name="connsiteX183" fmla="*/ 161858 w 344000"/>
                    <a:gd name="connsiteY183" fmla="*/ 236625 h 467721"/>
                    <a:gd name="connsiteX184" fmla="*/ 165002 w 344000"/>
                    <a:gd name="connsiteY184" fmla="*/ 233237 h 467721"/>
                    <a:gd name="connsiteX185" fmla="*/ 174799 w 344000"/>
                    <a:gd name="connsiteY185" fmla="*/ 231302 h 467721"/>
                    <a:gd name="connsiteX186" fmla="*/ 184595 w 344000"/>
                    <a:gd name="connsiteY186" fmla="*/ 240980 h 467721"/>
                    <a:gd name="connsiteX187" fmla="*/ 184595 w 344000"/>
                    <a:gd name="connsiteY187" fmla="*/ 268804 h 467721"/>
                    <a:gd name="connsiteX188" fmla="*/ 184837 w 344000"/>
                    <a:gd name="connsiteY188" fmla="*/ 375866 h 467721"/>
                    <a:gd name="connsiteX189" fmla="*/ 185684 w 344000"/>
                    <a:gd name="connsiteY189" fmla="*/ 424376 h 467721"/>
                    <a:gd name="connsiteX190" fmla="*/ 185684 w 344000"/>
                    <a:gd name="connsiteY190" fmla="*/ 451595 h 467721"/>
                    <a:gd name="connsiteX191" fmla="*/ 185684 w 344000"/>
                    <a:gd name="connsiteY191" fmla="*/ 452442 h 467721"/>
                    <a:gd name="connsiteX192" fmla="*/ 186772 w 344000"/>
                    <a:gd name="connsiteY192" fmla="*/ 456192 h 467721"/>
                    <a:gd name="connsiteX193" fmla="*/ 186772 w 344000"/>
                    <a:gd name="connsiteY193" fmla="*/ 457038 h 467721"/>
                    <a:gd name="connsiteX194" fmla="*/ 188949 w 344000"/>
                    <a:gd name="connsiteY194" fmla="*/ 459700 h 467721"/>
                    <a:gd name="connsiteX195" fmla="*/ 209994 w 344000"/>
                    <a:gd name="connsiteY195" fmla="*/ 467080 h 467721"/>
                    <a:gd name="connsiteX196" fmla="*/ 213259 w 344000"/>
                    <a:gd name="connsiteY196" fmla="*/ 466716 h 467721"/>
                    <a:gd name="connsiteX197" fmla="*/ 215678 w 344000"/>
                    <a:gd name="connsiteY197" fmla="*/ 465870 h 467721"/>
                    <a:gd name="connsiteX198" fmla="*/ 216162 w 344000"/>
                    <a:gd name="connsiteY198" fmla="*/ 466475 h 467721"/>
                    <a:gd name="connsiteX199" fmla="*/ 215678 w 344000"/>
                    <a:gd name="connsiteY199" fmla="*/ 465870 h 467721"/>
                    <a:gd name="connsiteX200" fmla="*/ 216767 w 344000"/>
                    <a:gd name="connsiteY200" fmla="*/ 465507 h 467721"/>
                    <a:gd name="connsiteX201" fmla="*/ 216767 w 344000"/>
                    <a:gd name="connsiteY201" fmla="*/ 465507 h 467721"/>
                    <a:gd name="connsiteX202" fmla="*/ 217855 w 344000"/>
                    <a:gd name="connsiteY202" fmla="*/ 464660 h 467721"/>
                    <a:gd name="connsiteX203" fmla="*/ 219065 w 344000"/>
                    <a:gd name="connsiteY203" fmla="*/ 464297 h 467721"/>
                    <a:gd name="connsiteX204" fmla="*/ 221362 w 344000"/>
                    <a:gd name="connsiteY204" fmla="*/ 463087 h 467721"/>
                    <a:gd name="connsiteX205" fmla="*/ 221362 w 344000"/>
                    <a:gd name="connsiteY205" fmla="*/ 463087 h 467721"/>
                    <a:gd name="connsiteX206" fmla="*/ 222572 w 344000"/>
                    <a:gd name="connsiteY206" fmla="*/ 461877 h 467721"/>
                    <a:gd name="connsiteX207" fmla="*/ 225717 w 344000"/>
                    <a:gd name="connsiteY207" fmla="*/ 458369 h 467721"/>
                    <a:gd name="connsiteX208" fmla="*/ 227168 w 344000"/>
                    <a:gd name="connsiteY208" fmla="*/ 456071 h 467721"/>
                    <a:gd name="connsiteX209" fmla="*/ 229345 w 344000"/>
                    <a:gd name="connsiteY209" fmla="*/ 439135 h 467721"/>
                    <a:gd name="connsiteX210" fmla="*/ 228861 w 344000"/>
                    <a:gd name="connsiteY210" fmla="*/ 435143 h 467721"/>
                    <a:gd name="connsiteX211" fmla="*/ 228861 w 344000"/>
                    <a:gd name="connsiteY211" fmla="*/ 425949 h 467721"/>
                    <a:gd name="connsiteX212" fmla="*/ 229224 w 344000"/>
                    <a:gd name="connsiteY212" fmla="*/ 422561 h 467721"/>
                    <a:gd name="connsiteX213" fmla="*/ 228498 w 344000"/>
                    <a:gd name="connsiteY213" fmla="*/ 416271 h 467721"/>
                    <a:gd name="connsiteX214" fmla="*/ 228498 w 344000"/>
                    <a:gd name="connsiteY214" fmla="*/ 410706 h 467721"/>
                    <a:gd name="connsiteX215" fmla="*/ 228498 w 344000"/>
                    <a:gd name="connsiteY215" fmla="*/ 405504 h 467721"/>
                    <a:gd name="connsiteX216" fmla="*/ 229224 w 344000"/>
                    <a:gd name="connsiteY216" fmla="*/ 394012 h 467721"/>
                    <a:gd name="connsiteX217" fmla="*/ 229345 w 344000"/>
                    <a:gd name="connsiteY217" fmla="*/ 103311 h 467721"/>
                    <a:gd name="connsiteX218" fmla="*/ 229466 w 344000"/>
                    <a:gd name="connsiteY218" fmla="*/ 86496 h 467721"/>
                    <a:gd name="connsiteX219" fmla="*/ 229345 w 344000"/>
                    <a:gd name="connsiteY219" fmla="*/ 80690 h 467721"/>
                    <a:gd name="connsiteX220" fmla="*/ 229345 w 344000"/>
                    <a:gd name="connsiteY220" fmla="*/ 79480 h 467721"/>
                    <a:gd name="connsiteX221" fmla="*/ 228619 w 344000"/>
                    <a:gd name="connsiteY221" fmla="*/ 77907 h 467721"/>
                    <a:gd name="connsiteX222" fmla="*/ 229466 w 344000"/>
                    <a:gd name="connsiteY222" fmla="*/ 72947 h 467721"/>
                    <a:gd name="connsiteX223" fmla="*/ 234424 w 344000"/>
                    <a:gd name="connsiteY223" fmla="*/ 71374 h 467721"/>
                    <a:gd name="connsiteX224" fmla="*/ 239141 w 344000"/>
                    <a:gd name="connsiteY224" fmla="*/ 76697 h 467721"/>
                    <a:gd name="connsiteX225" fmla="*/ 257525 w 344000"/>
                    <a:gd name="connsiteY225" fmla="*/ 108514 h 467721"/>
                    <a:gd name="connsiteX226" fmla="*/ 269619 w 344000"/>
                    <a:gd name="connsiteY226" fmla="*/ 127990 h 467721"/>
                    <a:gd name="connsiteX227" fmla="*/ 294413 w 344000"/>
                    <a:gd name="connsiteY227" fmla="*/ 167306 h 467721"/>
                    <a:gd name="connsiteX228" fmla="*/ 306024 w 344000"/>
                    <a:gd name="connsiteY228" fmla="*/ 185090 h 467721"/>
                    <a:gd name="connsiteX229" fmla="*/ 311587 w 344000"/>
                    <a:gd name="connsiteY229" fmla="*/ 194405 h 467721"/>
                    <a:gd name="connsiteX230" fmla="*/ 313039 w 344000"/>
                    <a:gd name="connsiteY230" fmla="*/ 196824 h 467721"/>
                    <a:gd name="connsiteX231" fmla="*/ 314490 w 344000"/>
                    <a:gd name="connsiteY231" fmla="*/ 198518 h 467721"/>
                    <a:gd name="connsiteX232" fmla="*/ 322110 w 344000"/>
                    <a:gd name="connsiteY232" fmla="*/ 202389 h 467721"/>
                    <a:gd name="connsiteX233" fmla="*/ 322714 w 344000"/>
                    <a:gd name="connsiteY233" fmla="*/ 202389 h 467721"/>
                    <a:gd name="connsiteX234" fmla="*/ 337228 w 344000"/>
                    <a:gd name="connsiteY234" fmla="*/ 198276 h 467721"/>
                    <a:gd name="connsiteX235" fmla="*/ 341703 w 344000"/>
                    <a:gd name="connsiteY235" fmla="*/ 193921 h 467721"/>
                    <a:gd name="connsiteX236" fmla="*/ 343396 w 344000"/>
                    <a:gd name="connsiteY236" fmla="*/ 188356 h 467721"/>
                    <a:gd name="connsiteX237" fmla="*/ 344000 w 344000"/>
                    <a:gd name="connsiteY237" fmla="*/ 187147 h 467721"/>
                    <a:gd name="connsiteX238" fmla="*/ 343759 w 344000"/>
                    <a:gd name="connsiteY238" fmla="*/ 182187 h 46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Lst>
                  <a:rect l="l" t="t" r="r" b="b"/>
                  <a:pathLst>
                    <a:path w="344000" h="467721">
                      <a:moveTo>
                        <a:pt x="342670" y="182428"/>
                      </a:moveTo>
                      <a:cubicBezTo>
                        <a:pt x="342670" y="181823"/>
                        <a:pt x="342065" y="181218"/>
                        <a:pt x="341703" y="180614"/>
                      </a:cubicBezTo>
                      <a:cubicBezTo>
                        <a:pt x="341703" y="180130"/>
                        <a:pt x="341582" y="179767"/>
                        <a:pt x="341461" y="179283"/>
                      </a:cubicBezTo>
                      <a:cubicBezTo>
                        <a:pt x="341219" y="178920"/>
                        <a:pt x="340856" y="178436"/>
                        <a:pt x="340614" y="178074"/>
                      </a:cubicBezTo>
                      <a:cubicBezTo>
                        <a:pt x="340735" y="176743"/>
                        <a:pt x="340009" y="175654"/>
                        <a:pt x="339284" y="174686"/>
                      </a:cubicBezTo>
                      <a:cubicBezTo>
                        <a:pt x="338921" y="174323"/>
                        <a:pt x="338558" y="173960"/>
                        <a:pt x="338316" y="173597"/>
                      </a:cubicBezTo>
                      <a:lnTo>
                        <a:pt x="338316" y="173597"/>
                      </a:lnTo>
                      <a:cubicBezTo>
                        <a:pt x="337832" y="170573"/>
                        <a:pt x="335776" y="168396"/>
                        <a:pt x="334809" y="165613"/>
                      </a:cubicBezTo>
                      <a:cubicBezTo>
                        <a:pt x="334446" y="165250"/>
                        <a:pt x="334204" y="164766"/>
                        <a:pt x="333841" y="164403"/>
                      </a:cubicBezTo>
                      <a:cubicBezTo>
                        <a:pt x="333599" y="164040"/>
                        <a:pt x="333478" y="163798"/>
                        <a:pt x="333599" y="163315"/>
                      </a:cubicBezTo>
                      <a:cubicBezTo>
                        <a:pt x="333357" y="162831"/>
                        <a:pt x="332995" y="162467"/>
                        <a:pt x="332753" y="161984"/>
                      </a:cubicBezTo>
                      <a:cubicBezTo>
                        <a:pt x="332511" y="161742"/>
                        <a:pt x="332390" y="161379"/>
                        <a:pt x="332511" y="161016"/>
                      </a:cubicBezTo>
                      <a:cubicBezTo>
                        <a:pt x="332148" y="161016"/>
                        <a:pt x="331785" y="160774"/>
                        <a:pt x="331422" y="160774"/>
                      </a:cubicBezTo>
                      <a:cubicBezTo>
                        <a:pt x="331422" y="160411"/>
                        <a:pt x="331422" y="160048"/>
                        <a:pt x="331422" y="159685"/>
                      </a:cubicBezTo>
                      <a:lnTo>
                        <a:pt x="331422" y="159685"/>
                      </a:lnTo>
                      <a:cubicBezTo>
                        <a:pt x="331180" y="159685"/>
                        <a:pt x="330817" y="159685"/>
                        <a:pt x="330576" y="159564"/>
                      </a:cubicBezTo>
                      <a:cubicBezTo>
                        <a:pt x="330455" y="158838"/>
                        <a:pt x="330334" y="158113"/>
                        <a:pt x="330213" y="157387"/>
                      </a:cubicBezTo>
                      <a:cubicBezTo>
                        <a:pt x="329487" y="156177"/>
                        <a:pt x="328761" y="154967"/>
                        <a:pt x="328036" y="153758"/>
                      </a:cubicBezTo>
                      <a:cubicBezTo>
                        <a:pt x="327673" y="153394"/>
                        <a:pt x="327431" y="153032"/>
                        <a:pt x="327068" y="152669"/>
                      </a:cubicBezTo>
                      <a:cubicBezTo>
                        <a:pt x="326826" y="152427"/>
                        <a:pt x="326705" y="152064"/>
                        <a:pt x="326705" y="151701"/>
                      </a:cubicBezTo>
                      <a:cubicBezTo>
                        <a:pt x="326343" y="151217"/>
                        <a:pt x="325980" y="150733"/>
                        <a:pt x="325617" y="150250"/>
                      </a:cubicBezTo>
                      <a:cubicBezTo>
                        <a:pt x="324891" y="149040"/>
                        <a:pt x="324045" y="147951"/>
                        <a:pt x="323319" y="146741"/>
                      </a:cubicBezTo>
                      <a:cubicBezTo>
                        <a:pt x="322956" y="146378"/>
                        <a:pt x="322714" y="146016"/>
                        <a:pt x="322351" y="145652"/>
                      </a:cubicBezTo>
                      <a:cubicBezTo>
                        <a:pt x="322110" y="145411"/>
                        <a:pt x="321989" y="145047"/>
                        <a:pt x="322110" y="144685"/>
                      </a:cubicBezTo>
                      <a:cubicBezTo>
                        <a:pt x="321747" y="144201"/>
                        <a:pt x="321505" y="143717"/>
                        <a:pt x="321142" y="143354"/>
                      </a:cubicBezTo>
                      <a:cubicBezTo>
                        <a:pt x="318844" y="141055"/>
                        <a:pt x="317876" y="138031"/>
                        <a:pt x="316425" y="135369"/>
                      </a:cubicBezTo>
                      <a:cubicBezTo>
                        <a:pt x="316062" y="135007"/>
                        <a:pt x="315820" y="134523"/>
                        <a:pt x="315458" y="134160"/>
                      </a:cubicBezTo>
                      <a:cubicBezTo>
                        <a:pt x="315216" y="133918"/>
                        <a:pt x="315216" y="133555"/>
                        <a:pt x="315216" y="133192"/>
                      </a:cubicBezTo>
                      <a:cubicBezTo>
                        <a:pt x="314853" y="132708"/>
                        <a:pt x="314490" y="132224"/>
                        <a:pt x="314248" y="131861"/>
                      </a:cubicBezTo>
                      <a:lnTo>
                        <a:pt x="314248" y="131861"/>
                      </a:lnTo>
                      <a:cubicBezTo>
                        <a:pt x="314006" y="131499"/>
                        <a:pt x="313643" y="131135"/>
                        <a:pt x="313402" y="130773"/>
                      </a:cubicBezTo>
                      <a:cubicBezTo>
                        <a:pt x="310620" y="126055"/>
                        <a:pt x="307838" y="121457"/>
                        <a:pt x="305056" y="116740"/>
                      </a:cubicBezTo>
                      <a:cubicBezTo>
                        <a:pt x="304814" y="116377"/>
                        <a:pt x="304452" y="116014"/>
                        <a:pt x="304210" y="115651"/>
                      </a:cubicBezTo>
                      <a:cubicBezTo>
                        <a:pt x="304210" y="115288"/>
                        <a:pt x="303968" y="114804"/>
                        <a:pt x="303847" y="114441"/>
                      </a:cubicBezTo>
                      <a:cubicBezTo>
                        <a:pt x="303605" y="114078"/>
                        <a:pt x="303242" y="113715"/>
                        <a:pt x="303000" y="113353"/>
                      </a:cubicBezTo>
                      <a:cubicBezTo>
                        <a:pt x="301791" y="111780"/>
                        <a:pt x="300581" y="110207"/>
                        <a:pt x="299251" y="108634"/>
                      </a:cubicBezTo>
                      <a:cubicBezTo>
                        <a:pt x="299130" y="108271"/>
                        <a:pt x="299009" y="107788"/>
                        <a:pt x="298888" y="107424"/>
                      </a:cubicBezTo>
                      <a:cubicBezTo>
                        <a:pt x="298646" y="107062"/>
                        <a:pt x="298404" y="106820"/>
                        <a:pt x="298162" y="106457"/>
                      </a:cubicBezTo>
                      <a:cubicBezTo>
                        <a:pt x="298162" y="106094"/>
                        <a:pt x="298162" y="105731"/>
                        <a:pt x="298162" y="105247"/>
                      </a:cubicBezTo>
                      <a:cubicBezTo>
                        <a:pt x="297800" y="104884"/>
                        <a:pt x="297558" y="104400"/>
                        <a:pt x="297195" y="104037"/>
                      </a:cubicBezTo>
                      <a:cubicBezTo>
                        <a:pt x="296953" y="103795"/>
                        <a:pt x="296953" y="103433"/>
                        <a:pt x="296953" y="103070"/>
                      </a:cubicBezTo>
                      <a:cubicBezTo>
                        <a:pt x="296590" y="102585"/>
                        <a:pt x="296348" y="102102"/>
                        <a:pt x="295985" y="101739"/>
                      </a:cubicBezTo>
                      <a:lnTo>
                        <a:pt x="295985" y="101739"/>
                      </a:lnTo>
                      <a:cubicBezTo>
                        <a:pt x="295623" y="101739"/>
                        <a:pt x="295260" y="101618"/>
                        <a:pt x="294897" y="101497"/>
                      </a:cubicBezTo>
                      <a:cubicBezTo>
                        <a:pt x="294897" y="101255"/>
                        <a:pt x="294897" y="100892"/>
                        <a:pt x="295139" y="100650"/>
                      </a:cubicBezTo>
                      <a:cubicBezTo>
                        <a:pt x="294292" y="99077"/>
                        <a:pt x="293325" y="97505"/>
                        <a:pt x="292478" y="95932"/>
                      </a:cubicBezTo>
                      <a:cubicBezTo>
                        <a:pt x="291389" y="95569"/>
                        <a:pt x="291269" y="94602"/>
                        <a:pt x="291148" y="93755"/>
                      </a:cubicBezTo>
                      <a:cubicBezTo>
                        <a:pt x="288487" y="89883"/>
                        <a:pt x="285826" y="86012"/>
                        <a:pt x="283286" y="82020"/>
                      </a:cubicBezTo>
                      <a:cubicBezTo>
                        <a:pt x="282682" y="81052"/>
                        <a:pt x="282440" y="79964"/>
                        <a:pt x="281956" y="78875"/>
                      </a:cubicBezTo>
                      <a:cubicBezTo>
                        <a:pt x="281593" y="78391"/>
                        <a:pt x="281230" y="77907"/>
                        <a:pt x="280988" y="77423"/>
                      </a:cubicBezTo>
                      <a:lnTo>
                        <a:pt x="280988" y="77423"/>
                      </a:lnTo>
                      <a:cubicBezTo>
                        <a:pt x="280746" y="77060"/>
                        <a:pt x="280384" y="76697"/>
                        <a:pt x="280142" y="76335"/>
                      </a:cubicBezTo>
                      <a:cubicBezTo>
                        <a:pt x="279295" y="75246"/>
                        <a:pt x="278328" y="74036"/>
                        <a:pt x="277481" y="72947"/>
                      </a:cubicBezTo>
                      <a:cubicBezTo>
                        <a:pt x="276755" y="71374"/>
                        <a:pt x="275909" y="69802"/>
                        <a:pt x="275183" y="68108"/>
                      </a:cubicBezTo>
                      <a:cubicBezTo>
                        <a:pt x="274941" y="67745"/>
                        <a:pt x="274578" y="67383"/>
                        <a:pt x="274336" y="67019"/>
                      </a:cubicBezTo>
                      <a:cubicBezTo>
                        <a:pt x="274336" y="66657"/>
                        <a:pt x="274094" y="66293"/>
                        <a:pt x="273973" y="65931"/>
                      </a:cubicBezTo>
                      <a:cubicBezTo>
                        <a:pt x="273611" y="65931"/>
                        <a:pt x="273248" y="65931"/>
                        <a:pt x="273006" y="65810"/>
                      </a:cubicBezTo>
                      <a:cubicBezTo>
                        <a:pt x="273006" y="65447"/>
                        <a:pt x="273006" y="65084"/>
                        <a:pt x="273006" y="64721"/>
                      </a:cubicBezTo>
                      <a:cubicBezTo>
                        <a:pt x="272764" y="64479"/>
                        <a:pt x="272643" y="64116"/>
                        <a:pt x="272643" y="63753"/>
                      </a:cubicBezTo>
                      <a:cubicBezTo>
                        <a:pt x="271313" y="62906"/>
                        <a:pt x="270345" y="61818"/>
                        <a:pt x="270345" y="60124"/>
                      </a:cubicBezTo>
                      <a:lnTo>
                        <a:pt x="270345" y="60124"/>
                      </a:lnTo>
                      <a:cubicBezTo>
                        <a:pt x="269982" y="59761"/>
                        <a:pt x="269740" y="59277"/>
                        <a:pt x="269378" y="58914"/>
                      </a:cubicBezTo>
                      <a:cubicBezTo>
                        <a:pt x="267442" y="56253"/>
                        <a:pt x="265386" y="53471"/>
                        <a:pt x="263451" y="50809"/>
                      </a:cubicBezTo>
                      <a:cubicBezTo>
                        <a:pt x="263451" y="50446"/>
                        <a:pt x="263451" y="50083"/>
                        <a:pt x="263451" y="49599"/>
                      </a:cubicBezTo>
                      <a:cubicBezTo>
                        <a:pt x="263209" y="49237"/>
                        <a:pt x="262847" y="48752"/>
                        <a:pt x="262605" y="48389"/>
                      </a:cubicBezTo>
                      <a:lnTo>
                        <a:pt x="262605" y="48147"/>
                      </a:lnTo>
                      <a:cubicBezTo>
                        <a:pt x="262000" y="47906"/>
                        <a:pt x="261637" y="47542"/>
                        <a:pt x="261153" y="47301"/>
                      </a:cubicBezTo>
                      <a:cubicBezTo>
                        <a:pt x="261153" y="46938"/>
                        <a:pt x="261153" y="46575"/>
                        <a:pt x="261153" y="46091"/>
                      </a:cubicBezTo>
                      <a:lnTo>
                        <a:pt x="261153" y="46091"/>
                      </a:lnTo>
                      <a:cubicBezTo>
                        <a:pt x="260911" y="45728"/>
                        <a:pt x="260549" y="45365"/>
                        <a:pt x="260307" y="45002"/>
                      </a:cubicBezTo>
                      <a:cubicBezTo>
                        <a:pt x="259460" y="44155"/>
                        <a:pt x="258613" y="43308"/>
                        <a:pt x="257767" y="42462"/>
                      </a:cubicBezTo>
                      <a:lnTo>
                        <a:pt x="257767" y="42462"/>
                      </a:lnTo>
                      <a:cubicBezTo>
                        <a:pt x="257404" y="40042"/>
                        <a:pt x="255348" y="38833"/>
                        <a:pt x="254139" y="36897"/>
                      </a:cubicBezTo>
                      <a:cubicBezTo>
                        <a:pt x="251720" y="33873"/>
                        <a:pt x="249301" y="30848"/>
                        <a:pt x="246882" y="27824"/>
                      </a:cubicBezTo>
                      <a:cubicBezTo>
                        <a:pt x="246156" y="26977"/>
                        <a:pt x="245551" y="26130"/>
                        <a:pt x="244826" y="25162"/>
                      </a:cubicBezTo>
                      <a:cubicBezTo>
                        <a:pt x="244463" y="24800"/>
                        <a:pt x="244100" y="24437"/>
                        <a:pt x="243737" y="24074"/>
                      </a:cubicBezTo>
                      <a:lnTo>
                        <a:pt x="243737" y="24074"/>
                      </a:lnTo>
                      <a:cubicBezTo>
                        <a:pt x="243374" y="23590"/>
                        <a:pt x="243012" y="23227"/>
                        <a:pt x="242649" y="22864"/>
                      </a:cubicBezTo>
                      <a:cubicBezTo>
                        <a:pt x="238416" y="19477"/>
                        <a:pt x="234062" y="15969"/>
                        <a:pt x="229829" y="12581"/>
                      </a:cubicBezTo>
                      <a:cubicBezTo>
                        <a:pt x="228861" y="12097"/>
                        <a:pt x="227773" y="11735"/>
                        <a:pt x="226805" y="11130"/>
                      </a:cubicBezTo>
                      <a:cubicBezTo>
                        <a:pt x="225233" y="10162"/>
                        <a:pt x="223781" y="8952"/>
                        <a:pt x="221725" y="8831"/>
                      </a:cubicBezTo>
                      <a:cubicBezTo>
                        <a:pt x="221362" y="7742"/>
                        <a:pt x="220395" y="7742"/>
                        <a:pt x="219427" y="7621"/>
                      </a:cubicBezTo>
                      <a:cubicBezTo>
                        <a:pt x="218943" y="6532"/>
                        <a:pt x="217976" y="6532"/>
                        <a:pt x="217008" y="6654"/>
                      </a:cubicBezTo>
                      <a:cubicBezTo>
                        <a:pt x="216283" y="5081"/>
                        <a:pt x="214831" y="5444"/>
                        <a:pt x="213622" y="5444"/>
                      </a:cubicBezTo>
                      <a:lnTo>
                        <a:pt x="213622" y="5444"/>
                      </a:lnTo>
                      <a:cubicBezTo>
                        <a:pt x="213138" y="4355"/>
                        <a:pt x="212292" y="4355"/>
                        <a:pt x="211324" y="4476"/>
                      </a:cubicBezTo>
                      <a:cubicBezTo>
                        <a:pt x="210840" y="4113"/>
                        <a:pt x="210356" y="3629"/>
                        <a:pt x="209873" y="3267"/>
                      </a:cubicBezTo>
                      <a:lnTo>
                        <a:pt x="209389" y="3267"/>
                      </a:lnTo>
                      <a:cubicBezTo>
                        <a:pt x="209389" y="3267"/>
                        <a:pt x="209026" y="3267"/>
                        <a:pt x="209026" y="3267"/>
                      </a:cubicBezTo>
                      <a:cubicBezTo>
                        <a:pt x="207817" y="3267"/>
                        <a:pt x="206728" y="3267"/>
                        <a:pt x="205519" y="3267"/>
                      </a:cubicBezTo>
                      <a:cubicBezTo>
                        <a:pt x="205519" y="2903"/>
                        <a:pt x="205519" y="2541"/>
                        <a:pt x="205277" y="2298"/>
                      </a:cubicBezTo>
                      <a:cubicBezTo>
                        <a:pt x="204188" y="2298"/>
                        <a:pt x="203100" y="2298"/>
                        <a:pt x="202011" y="2298"/>
                      </a:cubicBezTo>
                      <a:cubicBezTo>
                        <a:pt x="200923" y="2298"/>
                        <a:pt x="199834" y="2057"/>
                        <a:pt x="198746" y="1936"/>
                      </a:cubicBezTo>
                      <a:cubicBezTo>
                        <a:pt x="196932" y="605"/>
                        <a:pt x="195117" y="363"/>
                        <a:pt x="193303" y="1936"/>
                      </a:cubicBezTo>
                      <a:cubicBezTo>
                        <a:pt x="193061" y="1936"/>
                        <a:pt x="192819" y="1936"/>
                        <a:pt x="192699" y="1694"/>
                      </a:cubicBezTo>
                      <a:cubicBezTo>
                        <a:pt x="192094" y="1210"/>
                        <a:pt x="191610" y="726"/>
                        <a:pt x="190643" y="0"/>
                      </a:cubicBezTo>
                      <a:lnTo>
                        <a:pt x="151335" y="0"/>
                      </a:lnTo>
                      <a:cubicBezTo>
                        <a:pt x="151093" y="242"/>
                        <a:pt x="150852" y="605"/>
                        <a:pt x="150489" y="726"/>
                      </a:cubicBezTo>
                      <a:cubicBezTo>
                        <a:pt x="147949" y="1210"/>
                        <a:pt x="145409" y="1572"/>
                        <a:pt x="142869" y="1936"/>
                      </a:cubicBezTo>
                      <a:cubicBezTo>
                        <a:pt x="141781" y="1936"/>
                        <a:pt x="140692" y="2177"/>
                        <a:pt x="139604" y="2298"/>
                      </a:cubicBezTo>
                      <a:cubicBezTo>
                        <a:pt x="138394" y="3992"/>
                        <a:pt x="136459" y="3145"/>
                        <a:pt x="134887" y="3629"/>
                      </a:cubicBezTo>
                      <a:cubicBezTo>
                        <a:pt x="134040" y="4839"/>
                        <a:pt x="132710" y="4476"/>
                        <a:pt x="131500" y="4597"/>
                      </a:cubicBezTo>
                      <a:cubicBezTo>
                        <a:pt x="130654" y="6049"/>
                        <a:pt x="129202" y="5565"/>
                        <a:pt x="127993" y="5928"/>
                      </a:cubicBezTo>
                      <a:cubicBezTo>
                        <a:pt x="126300" y="7137"/>
                        <a:pt x="124244" y="7621"/>
                        <a:pt x="122309" y="8105"/>
                      </a:cubicBezTo>
                      <a:cubicBezTo>
                        <a:pt x="121825" y="8347"/>
                        <a:pt x="121462" y="8710"/>
                        <a:pt x="120978" y="8952"/>
                      </a:cubicBezTo>
                      <a:cubicBezTo>
                        <a:pt x="120615" y="9194"/>
                        <a:pt x="120253" y="9315"/>
                        <a:pt x="119890" y="9194"/>
                      </a:cubicBezTo>
                      <a:cubicBezTo>
                        <a:pt x="119527" y="9557"/>
                        <a:pt x="119043" y="9799"/>
                        <a:pt x="118680" y="10162"/>
                      </a:cubicBezTo>
                      <a:cubicBezTo>
                        <a:pt x="118438" y="10404"/>
                        <a:pt x="118076" y="10525"/>
                        <a:pt x="117713" y="10525"/>
                      </a:cubicBezTo>
                      <a:cubicBezTo>
                        <a:pt x="116866" y="11855"/>
                        <a:pt x="115778" y="12823"/>
                        <a:pt x="114084" y="12823"/>
                      </a:cubicBezTo>
                      <a:cubicBezTo>
                        <a:pt x="114084" y="12823"/>
                        <a:pt x="114084" y="12823"/>
                        <a:pt x="114084" y="12823"/>
                      </a:cubicBezTo>
                      <a:cubicBezTo>
                        <a:pt x="113721" y="13186"/>
                        <a:pt x="113238" y="13549"/>
                        <a:pt x="112875" y="13912"/>
                      </a:cubicBezTo>
                      <a:lnTo>
                        <a:pt x="112875" y="13912"/>
                      </a:lnTo>
                      <a:cubicBezTo>
                        <a:pt x="112512" y="14275"/>
                        <a:pt x="112149" y="14638"/>
                        <a:pt x="111665" y="15001"/>
                      </a:cubicBezTo>
                      <a:lnTo>
                        <a:pt x="111665" y="15001"/>
                      </a:lnTo>
                      <a:cubicBezTo>
                        <a:pt x="111303" y="15364"/>
                        <a:pt x="110940" y="15727"/>
                        <a:pt x="110698" y="15969"/>
                      </a:cubicBezTo>
                      <a:cubicBezTo>
                        <a:pt x="109972" y="16453"/>
                        <a:pt x="109247" y="16936"/>
                        <a:pt x="108521" y="17420"/>
                      </a:cubicBezTo>
                      <a:cubicBezTo>
                        <a:pt x="108158" y="17783"/>
                        <a:pt x="107674" y="18146"/>
                        <a:pt x="107312" y="18509"/>
                      </a:cubicBezTo>
                      <a:lnTo>
                        <a:pt x="107312" y="18509"/>
                      </a:lnTo>
                      <a:cubicBezTo>
                        <a:pt x="106949" y="18872"/>
                        <a:pt x="106465" y="19235"/>
                        <a:pt x="106102" y="19477"/>
                      </a:cubicBezTo>
                      <a:lnTo>
                        <a:pt x="106102" y="19477"/>
                      </a:lnTo>
                      <a:cubicBezTo>
                        <a:pt x="105739" y="19961"/>
                        <a:pt x="105376" y="20323"/>
                        <a:pt x="105014" y="20687"/>
                      </a:cubicBezTo>
                      <a:lnTo>
                        <a:pt x="105014" y="20687"/>
                      </a:lnTo>
                      <a:cubicBezTo>
                        <a:pt x="104651" y="21170"/>
                        <a:pt x="104288" y="21413"/>
                        <a:pt x="103925" y="21775"/>
                      </a:cubicBezTo>
                      <a:lnTo>
                        <a:pt x="103804" y="21775"/>
                      </a:lnTo>
                      <a:cubicBezTo>
                        <a:pt x="103441" y="22259"/>
                        <a:pt x="103078" y="22622"/>
                        <a:pt x="102716" y="22985"/>
                      </a:cubicBezTo>
                      <a:lnTo>
                        <a:pt x="102716" y="22985"/>
                      </a:lnTo>
                      <a:cubicBezTo>
                        <a:pt x="102353" y="23469"/>
                        <a:pt x="101990" y="23832"/>
                        <a:pt x="101748" y="24316"/>
                      </a:cubicBezTo>
                      <a:cubicBezTo>
                        <a:pt x="100660" y="25526"/>
                        <a:pt x="99571" y="26735"/>
                        <a:pt x="98482" y="27945"/>
                      </a:cubicBezTo>
                      <a:cubicBezTo>
                        <a:pt x="98241" y="28792"/>
                        <a:pt x="98241" y="29881"/>
                        <a:pt x="97031" y="30001"/>
                      </a:cubicBezTo>
                      <a:cubicBezTo>
                        <a:pt x="96668" y="30486"/>
                        <a:pt x="96306" y="30848"/>
                        <a:pt x="95943" y="31332"/>
                      </a:cubicBezTo>
                      <a:cubicBezTo>
                        <a:pt x="95580" y="31816"/>
                        <a:pt x="95217" y="32179"/>
                        <a:pt x="94854" y="32663"/>
                      </a:cubicBezTo>
                      <a:cubicBezTo>
                        <a:pt x="94491" y="33026"/>
                        <a:pt x="94128" y="33389"/>
                        <a:pt x="93887" y="33752"/>
                      </a:cubicBezTo>
                      <a:cubicBezTo>
                        <a:pt x="93645" y="34599"/>
                        <a:pt x="93645" y="35687"/>
                        <a:pt x="92435" y="35808"/>
                      </a:cubicBezTo>
                      <a:lnTo>
                        <a:pt x="92435" y="35808"/>
                      </a:lnTo>
                      <a:cubicBezTo>
                        <a:pt x="92072" y="36292"/>
                        <a:pt x="91831" y="36655"/>
                        <a:pt x="91468" y="37139"/>
                      </a:cubicBezTo>
                      <a:lnTo>
                        <a:pt x="91468" y="37139"/>
                      </a:lnTo>
                      <a:cubicBezTo>
                        <a:pt x="91105" y="37623"/>
                        <a:pt x="90863" y="37986"/>
                        <a:pt x="90500" y="38469"/>
                      </a:cubicBezTo>
                      <a:cubicBezTo>
                        <a:pt x="90500" y="38469"/>
                        <a:pt x="90500" y="38469"/>
                        <a:pt x="90500" y="38469"/>
                      </a:cubicBezTo>
                      <a:cubicBezTo>
                        <a:pt x="90137" y="38833"/>
                        <a:pt x="89774" y="39316"/>
                        <a:pt x="89412" y="39679"/>
                      </a:cubicBezTo>
                      <a:cubicBezTo>
                        <a:pt x="89412" y="39679"/>
                        <a:pt x="89412" y="39679"/>
                        <a:pt x="89412" y="39679"/>
                      </a:cubicBezTo>
                      <a:cubicBezTo>
                        <a:pt x="89412" y="40647"/>
                        <a:pt x="89412" y="41615"/>
                        <a:pt x="88202" y="41978"/>
                      </a:cubicBezTo>
                      <a:cubicBezTo>
                        <a:pt x="88202" y="41978"/>
                        <a:pt x="88202" y="41978"/>
                        <a:pt x="88202" y="41978"/>
                      </a:cubicBezTo>
                      <a:cubicBezTo>
                        <a:pt x="87839" y="42462"/>
                        <a:pt x="87477" y="42946"/>
                        <a:pt x="87114" y="43429"/>
                      </a:cubicBezTo>
                      <a:lnTo>
                        <a:pt x="87114" y="43429"/>
                      </a:lnTo>
                      <a:cubicBezTo>
                        <a:pt x="87114" y="43672"/>
                        <a:pt x="87114" y="44034"/>
                        <a:pt x="86872" y="44277"/>
                      </a:cubicBezTo>
                      <a:cubicBezTo>
                        <a:pt x="86509" y="44760"/>
                        <a:pt x="86146" y="45123"/>
                        <a:pt x="85783" y="45607"/>
                      </a:cubicBezTo>
                      <a:cubicBezTo>
                        <a:pt x="85058" y="46696"/>
                        <a:pt x="84211" y="47906"/>
                        <a:pt x="83485" y="48994"/>
                      </a:cubicBezTo>
                      <a:cubicBezTo>
                        <a:pt x="81429" y="52261"/>
                        <a:pt x="79494" y="55527"/>
                        <a:pt x="77438" y="58672"/>
                      </a:cubicBezTo>
                      <a:cubicBezTo>
                        <a:pt x="72358" y="66536"/>
                        <a:pt x="67279" y="74399"/>
                        <a:pt x="62078" y="82262"/>
                      </a:cubicBezTo>
                      <a:cubicBezTo>
                        <a:pt x="56636" y="90609"/>
                        <a:pt x="50951" y="98715"/>
                        <a:pt x="45751" y="107183"/>
                      </a:cubicBezTo>
                      <a:cubicBezTo>
                        <a:pt x="35228" y="124119"/>
                        <a:pt x="24585" y="140934"/>
                        <a:pt x="13579" y="157508"/>
                      </a:cubicBezTo>
                      <a:cubicBezTo>
                        <a:pt x="9830" y="163193"/>
                        <a:pt x="5718" y="168879"/>
                        <a:pt x="2815" y="175170"/>
                      </a:cubicBezTo>
                      <a:cubicBezTo>
                        <a:pt x="880" y="179283"/>
                        <a:pt x="-208" y="183396"/>
                        <a:pt x="33" y="187872"/>
                      </a:cubicBezTo>
                      <a:cubicBezTo>
                        <a:pt x="275" y="192348"/>
                        <a:pt x="1969" y="195977"/>
                        <a:pt x="5113" y="199123"/>
                      </a:cubicBezTo>
                      <a:cubicBezTo>
                        <a:pt x="8016" y="202147"/>
                        <a:pt x="11523" y="203236"/>
                        <a:pt x="15635" y="202994"/>
                      </a:cubicBezTo>
                      <a:cubicBezTo>
                        <a:pt x="15998" y="202994"/>
                        <a:pt x="16361" y="202994"/>
                        <a:pt x="16845" y="202994"/>
                      </a:cubicBezTo>
                      <a:cubicBezTo>
                        <a:pt x="22045" y="203357"/>
                        <a:pt x="26278" y="201059"/>
                        <a:pt x="29423" y="197066"/>
                      </a:cubicBezTo>
                      <a:cubicBezTo>
                        <a:pt x="33898" y="191381"/>
                        <a:pt x="38373" y="185574"/>
                        <a:pt x="42485" y="179525"/>
                      </a:cubicBezTo>
                      <a:cubicBezTo>
                        <a:pt x="51072" y="166823"/>
                        <a:pt x="59175" y="153758"/>
                        <a:pt x="67762" y="141055"/>
                      </a:cubicBezTo>
                      <a:cubicBezTo>
                        <a:pt x="76229" y="128474"/>
                        <a:pt x="84332" y="115651"/>
                        <a:pt x="92193" y="102707"/>
                      </a:cubicBezTo>
                      <a:cubicBezTo>
                        <a:pt x="96668" y="95085"/>
                        <a:pt x="101264" y="87585"/>
                        <a:pt x="105860" y="80085"/>
                      </a:cubicBezTo>
                      <a:cubicBezTo>
                        <a:pt x="107674" y="77181"/>
                        <a:pt x="109126" y="73915"/>
                        <a:pt x="112754" y="71737"/>
                      </a:cubicBezTo>
                      <a:cubicBezTo>
                        <a:pt x="113843" y="71858"/>
                        <a:pt x="115294" y="72100"/>
                        <a:pt x="116745" y="72342"/>
                      </a:cubicBezTo>
                      <a:cubicBezTo>
                        <a:pt x="116866" y="72342"/>
                        <a:pt x="116987" y="72584"/>
                        <a:pt x="117108" y="72826"/>
                      </a:cubicBezTo>
                      <a:cubicBezTo>
                        <a:pt x="117108" y="75487"/>
                        <a:pt x="117592" y="78270"/>
                        <a:pt x="117108" y="80810"/>
                      </a:cubicBezTo>
                      <a:cubicBezTo>
                        <a:pt x="116261" y="84682"/>
                        <a:pt x="116382" y="88432"/>
                        <a:pt x="116382" y="92303"/>
                      </a:cubicBezTo>
                      <a:cubicBezTo>
                        <a:pt x="116382" y="99077"/>
                        <a:pt x="116382" y="105852"/>
                        <a:pt x="116382" y="112506"/>
                      </a:cubicBezTo>
                      <a:cubicBezTo>
                        <a:pt x="116382" y="198760"/>
                        <a:pt x="116382" y="285014"/>
                        <a:pt x="116382" y="371268"/>
                      </a:cubicBezTo>
                      <a:cubicBezTo>
                        <a:pt x="116382" y="395342"/>
                        <a:pt x="116382" y="419537"/>
                        <a:pt x="116382" y="443611"/>
                      </a:cubicBezTo>
                      <a:cubicBezTo>
                        <a:pt x="116382" y="450022"/>
                        <a:pt x="117592" y="455829"/>
                        <a:pt x="122671" y="460305"/>
                      </a:cubicBezTo>
                      <a:cubicBezTo>
                        <a:pt x="122913" y="460547"/>
                        <a:pt x="123034" y="461031"/>
                        <a:pt x="123155" y="461273"/>
                      </a:cubicBezTo>
                      <a:cubicBezTo>
                        <a:pt x="124365" y="461515"/>
                        <a:pt x="125090" y="462362"/>
                        <a:pt x="125574" y="463450"/>
                      </a:cubicBezTo>
                      <a:cubicBezTo>
                        <a:pt x="125816" y="463934"/>
                        <a:pt x="126300" y="464176"/>
                        <a:pt x="126663" y="464539"/>
                      </a:cubicBezTo>
                      <a:cubicBezTo>
                        <a:pt x="127025" y="464902"/>
                        <a:pt x="127509" y="465265"/>
                        <a:pt x="127872" y="465507"/>
                      </a:cubicBezTo>
                      <a:cubicBezTo>
                        <a:pt x="127872" y="465507"/>
                        <a:pt x="127872" y="465507"/>
                        <a:pt x="127872" y="465507"/>
                      </a:cubicBezTo>
                      <a:cubicBezTo>
                        <a:pt x="128356" y="465870"/>
                        <a:pt x="128719" y="466233"/>
                        <a:pt x="129202" y="466716"/>
                      </a:cubicBezTo>
                      <a:cubicBezTo>
                        <a:pt x="129565" y="466716"/>
                        <a:pt x="129807" y="466716"/>
                        <a:pt x="130170" y="466716"/>
                      </a:cubicBezTo>
                      <a:cubicBezTo>
                        <a:pt x="131984" y="466837"/>
                        <a:pt x="133919" y="466837"/>
                        <a:pt x="135734" y="467201"/>
                      </a:cubicBezTo>
                      <a:cubicBezTo>
                        <a:pt x="143111" y="468773"/>
                        <a:pt x="149400" y="466716"/>
                        <a:pt x="154964" y="461999"/>
                      </a:cubicBezTo>
                      <a:cubicBezTo>
                        <a:pt x="156536" y="460668"/>
                        <a:pt x="158592" y="459821"/>
                        <a:pt x="159076" y="457402"/>
                      </a:cubicBezTo>
                      <a:cubicBezTo>
                        <a:pt x="159076" y="456434"/>
                        <a:pt x="159076" y="455466"/>
                        <a:pt x="160043" y="454982"/>
                      </a:cubicBezTo>
                      <a:cubicBezTo>
                        <a:pt x="160164" y="450506"/>
                        <a:pt x="160406" y="446151"/>
                        <a:pt x="160406" y="441675"/>
                      </a:cubicBezTo>
                      <a:cubicBezTo>
                        <a:pt x="160406" y="376591"/>
                        <a:pt x="160406" y="311628"/>
                        <a:pt x="160406" y="246544"/>
                      </a:cubicBezTo>
                      <a:cubicBezTo>
                        <a:pt x="160406" y="243278"/>
                        <a:pt x="161132" y="240133"/>
                        <a:pt x="161858" y="236625"/>
                      </a:cubicBezTo>
                      <a:cubicBezTo>
                        <a:pt x="162825" y="235536"/>
                        <a:pt x="164035" y="234326"/>
                        <a:pt x="165002" y="233237"/>
                      </a:cubicBezTo>
                      <a:cubicBezTo>
                        <a:pt x="168389" y="231786"/>
                        <a:pt x="171533" y="231302"/>
                        <a:pt x="174799" y="231302"/>
                      </a:cubicBezTo>
                      <a:cubicBezTo>
                        <a:pt x="179636" y="231302"/>
                        <a:pt x="184716" y="234326"/>
                        <a:pt x="184595" y="240980"/>
                      </a:cubicBezTo>
                      <a:cubicBezTo>
                        <a:pt x="184474" y="250295"/>
                        <a:pt x="184595" y="259489"/>
                        <a:pt x="184595" y="268804"/>
                      </a:cubicBezTo>
                      <a:cubicBezTo>
                        <a:pt x="184595" y="304491"/>
                        <a:pt x="184716" y="340178"/>
                        <a:pt x="184837" y="375866"/>
                      </a:cubicBezTo>
                      <a:cubicBezTo>
                        <a:pt x="186288" y="392076"/>
                        <a:pt x="185442" y="408165"/>
                        <a:pt x="185684" y="424376"/>
                      </a:cubicBezTo>
                      <a:cubicBezTo>
                        <a:pt x="185684" y="433449"/>
                        <a:pt x="185684" y="442522"/>
                        <a:pt x="185684" y="451595"/>
                      </a:cubicBezTo>
                      <a:cubicBezTo>
                        <a:pt x="185805" y="451837"/>
                        <a:pt x="185926" y="452200"/>
                        <a:pt x="185684" y="452442"/>
                      </a:cubicBezTo>
                      <a:cubicBezTo>
                        <a:pt x="187014" y="453409"/>
                        <a:pt x="186772" y="454861"/>
                        <a:pt x="186772" y="456192"/>
                      </a:cubicBezTo>
                      <a:cubicBezTo>
                        <a:pt x="186893" y="456434"/>
                        <a:pt x="186893" y="456676"/>
                        <a:pt x="186772" y="457038"/>
                      </a:cubicBezTo>
                      <a:cubicBezTo>
                        <a:pt x="188103" y="457402"/>
                        <a:pt x="189191" y="458128"/>
                        <a:pt x="188949" y="459700"/>
                      </a:cubicBezTo>
                      <a:cubicBezTo>
                        <a:pt x="194392" y="466596"/>
                        <a:pt x="201648" y="468168"/>
                        <a:pt x="209994" y="467080"/>
                      </a:cubicBezTo>
                      <a:cubicBezTo>
                        <a:pt x="211082" y="466959"/>
                        <a:pt x="212171" y="466837"/>
                        <a:pt x="213259" y="466716"/>
                      </a:cubicBezTo>
                      <a:cubicBezTo>
                        <a:pt x="214106" y="466475"/>
                        <a:pt x="214831" y="466112"/>
                        <a:pt x="215678" y="465870"/>
                      </a:cubicBezTo>
                      <a:cubicBezTo>
                        <a:pt x="215920" y="466233"/>
                        <a:pt x="216041" y="466354"/>
                        <a:pt x="216162" y="466475"/>
                      </a:cubicBezTo>
                      <a:cubicBezTo>
                        <a:pt x="216041" y="466475"/>
                        <a:pt x="215799" y="466233"/>
                        <a:pt x="215678" y="465870"/>
                      </a:cubicBezTo>
                      <a:cubicBezTo>
                        <a:pt x="216041" y="465870"/>
                        <a:pt x="216404" y="465628"/>
                        <a:pt x="216767" y="465507"/>
                      </a:cubicBezTo>
                      <a:lnTo>
                        <a:pt x="216767" y="465507"/>
                      </a:lnTo>
                      <a:cubicBezTo>
                        <a:pt x="217129" y="465144"/>
                        <a:pt x="217492" y="464902"/>
                        <a:pt x="217855" y="464660"/>
                      </a:cubicBezTo>
                      <a:cubicBezTo>
                        <a:pt x="218218" y="464660"/>
                        <a:pt x="218702" y="464418"/>
                        <a:pt x="219065" y="464297"/>
                      </a:cubicBezTo>
                      <a:cubicBezTo>
                        <a:pt x="219427" y="463208"/>
                        <a:pt x="220395" y="463087"/>
                        <a:pt x="221362" y="463087"/>
                      </a:cubicBezTo>
                      <a:cubicBezTo>
                        <a:pt x="221362" y="463087"/>
                        <a:pt x="221362" y="463087"/>
                        <a:pt x="221362" y="463087"/>
                      </a:cubicBezTo>
                      <a:cubicBezTo>
                        <a:pt x="221725" y="462724"/>
                        <a:pt x="222088" y="462362"/>
                        <a:pt x="222572" y="461877"/>
                      </a:cubicBezTo>
                      <a:cubicBezTo>
                        <a:pt x="223660" y="460668"/>
                        <a:pt x="224749" y="459579"/>
                        <a:pt x="225717" y="458369"/>
                      </a:cubicBezTo>
                      <a:cubicBezTo>
                        <a:pt x="225958" y="457523"/>
                        <a:pt x="226079" y="456434"/>
                        <a:pt x="227168" y="456071"/>
                      </a:cubicBezTo>
                      <a:cubicBezTo>
                        <a:pt x="228740" y="450506"/>
                        <a:pt x="229829" y="444941"/>
                        <a:pt x="229345" y="439135"/>
                      </a:cubicBezTo>
                      <a:cubicBezTo>
                        <a:pt x="229345" y="437804"/>
                        <a:pt x="229103" y="436473"/>
                        <a:pt x="228861" y="435143"/>
                      </a:cubicBezTo>
                      <a:cubicBezTo>
                        <a:pt x="228377" y="432118"/>
                        <a:pt x="228256" y="429094"/>
                        <a:pt x="228861" y="425949"/>
                      </a:cubicBezTo>
                      <a:cubicBezTo>
                        <a:pt x="229103" y="424860"/>
                        <a:pt x="229345" y="423650"/>
                        <a:pt x="229224" y="422561"/>
                      </a:cubicBezTo>
                      <a:cubicBezTo>
                        <a:pt x="229103" y="420505"/>
                        <a:pt x="228498" y="418448"/>
                        <a:pt x="228498" y="416271"/>
                      </a:cubicBezTo>
                      <a:cubicBezTo>
                        <a:pt x="228498" y="414456"/>
                        <a:pt x="229103" y="412641"/>
                        <a:pt x="228498" y="410706"/>
                      </a:cubicBezTo>
                      <a:cubicBezTo>
                        <a:pt x="228014" y="409133"/>
                        <a:pt x="228014" y="407198"/>
                        <a:pt x="228498" y="405504"/>
                      </a:cubicBezTo>
                      <a:cubicBezTo>
                        <a:pt x="229587" y="401633"/>
                        <a:pt x="229224" y="397882"/>
                        <a:pt x="229224" y="394012"/>
                      </a:cubicBezTo>
                      <a:cubicBezTo>
                        <a:pt x="229224" y="297112"/>
                        <a:pt x="229224" y="200212"/>
                        <a:pt x="229345" y="103311"/>
                      </a:cubicBezTo>
                      <a:cubicBezTo>
                        <a:pt x="229345" y="97747"/>
                        <a:pt x="229345" y="92182"/>
                        <a:pt x="229466" y="86496"/>
                      </a:cubicBezTo>
                      <a:cubicBezTo>
                        <a:pt x="229466" y="84561"/>
                        <a:pt x="229466" y="82625"/>
                        <a:pt x="229345" y="80690"/>
                      </a:cubicBezTo>
                      <a:cubicBezTo>
                        <a:pt x="229345" y="80326"/>
                        <a:pt x="229345" y="79843"/>
                        <a:pt x="229345" y="79480"/>
                      </a:cubicBezTo>
                      <a:cubicBezTo>
                        <a:pt x="229103" y="78996"/>
                        <a:pt x="228740" y="78391"/>
                        <a:pt x="228619" y="77907"/>
                      </a:cubicBezTo>
                      <a:cubicBezTo>
                        <a:pt x="228135" y="76213"/>
                        <a:pt x="228135" y="74520"/>
                        <a:pt x="229466" y="72947"/>
                      </a:cubicBezTo>
                      <a:cubicBezTo>
                        <a:pt x="230675" y="71374"/>
                        <a:pt x="232247" y="71012"/>
                        <a:pt x="234424" y="71374"/>
                      </a:cubicBezTo>
                      <a:cubicBezTo>
                        <a:pt x="236360" y="72584"/>
                        <a:pt x="237811" y="74520"/>
                        <a:pt x="239141" y="76697"/>
                      </a:cubicBezTo>
                      <a:cubicBezTo>
                        <a:pt x="245189" y="87343"/>
                        <a:pt x="251236" y="97989"/>
                        <a:pt x="257525" y="108514"/>
                      </a:cubicBezTo>
                      <a:cubicBezTo>
                        <a:pt x="261395" y="115046"/>
                        <a:pt x="265628" y="121579"/>
                        <a:pt x="269619" y="127990"/>
                      </a:cubicBezTo>
                      <a:cubicBezTo>
                        <a:pt x="277844" y="141177"/>
                        <a:pt x="286068" y="154241"/>
                        <a:pt x="294413" y="167306"/>
                      </a:cubicBezTo>
                      <a:cubicBezTo>
                        <a:pt x="298162" y="173235"/>
                        <a:pt x="302154" y="179162"/>
                        <a:pt x="306024" y="185090"/>
                      </a:cubicBezTo>
                      <a:cubicBezTo>
                        <a:pt x="307959" y="188114"/>
                        <a:pt x="309773" y="191260"/>
                        <a:pt x="311587" y="194405"/>
                      </a:cubicBezTo>
                      <a:cubicBezTo>
                        <a:pt x="312071" y="195251"/>
                        <a:pt x="312434" y="196099"/>
                        <a:pt x="313039" y="196824"/>
                      </a:cubicBezTo>
                      <a:cubicBezTo>
                        <a:pt x="313764" y="197792"/>
                        <a:pt x="314611" y="198518"/>
                        <a:pt x="314490" y="198518"/>
                      </a:cubicBezTo>
                      <a:cubicBezTo>
                        <a:pt x="317756" y="200212"/>
                        <a:pt x="319932" y="201300"/>
                        <a:pt x="322110" y="202389"/>
                      </a:cubicBezTo>
                      <a:cubicBezTo>
                        <a:pt x="322351" y="202389"/>
                        <a:pt x="322472" y="202389"/>
                        <a:pt x="322714" y="202389"/>
                      </a:cubicBezTo>
                      <a:cubicBezTo>
                        <a:pt x="328399" y="204203"/>
                        <a:pt x="333115" y="202268"/>
                        <a:pt x="337228" y="198276"/>
                      </a:cubicBezTo>
                      <a:cubicBezTo>
                        <a:pt x="338679" y="196824"/>
                        <a:pt x="340251" y="195373"/>
                        <a:pt x="341703" y="193921"/>
                      </a:cubicBezTo>
                      <a:cubicBezTo>
                        <a:pt x="342307" y="192106"/>
                        <a:pt x="342912" y="190171"/>
                        <a:pt x="343396" y="188356"/>
                      </a:cubicBezTo>
                      <a:cubicBezTo>
                        <a:pt x="343033" y="187630"/>
                        <a:pt x="343396" y="187388"/>
                        <a:pt x="344000" y="187147"/>
                      </a:cubicBezTo>
                      <a:cubicBezTo>
                        <a:pt x="344000" y="185452"/>
                        <a:pt x="344000" y="183880"/>
                        <a:pt x="343759" y="182187"/>
                      </a:cubicBezTo>
                      <a:close/>
                    </a:path>
                  </a:pathLst>
                </a:custGeom>
                <a:grpFill/>
                <a:ln w="0" cap="flat">
                  <a:noFill/>
                  <a:prstDash val="solid"/>
                  <a:miter/>
                </a:ln>
              </p:spPr>
              <p:txBody>
                <a:bodyPr rtlCol="0" anchor="ctr"/>
                <a:lstStyle/>
                <a:p>
                  <a:endParaRPr lang="en-US"/>
                </a:p>
              </p:txBody>
            </p:sp>
          </p:grpSp>
          <p:sp>
            <p:nvSpPr>
              <p:cNvPr id="43" name="Freeform 42">
                <a:extLst>
                  <a:ext uri="{FF2B5EF4-FFF2-40B4-BE49-F238E27FC236}">
                    <a16:creationId xmlns:a16="http://schemas.microsoft.com/office/drawing/2014/main" id="{98206967-414B-368C-4E0C-738409E635AE}"/>
                  </a:ext>
                </a:extLst>
              </p:cNvPr>
              <p:cNvSpPr/>
              <p:nvPr/>
            </p:nvSpPr>
            <p:spPr>
              <a:xfrm>
                <a:off x="6118298" y="5178681"/>
                <a:ext cx="112964" cy="166509"/>
              </a:xfrm>
              <a:custGeom>
                <a:avLst/>
                <a:gdLst>
                  <a:gd name="connsiteX0" fmla="*/ 112796 w 112964"/>
                  <a:gd name="connsiteY0" fmla="*/ 164970 h 166509"/>
                  <a:gd name="connsiteX1" fmla="*/ 16283 w 112964"/>
                  <a:gd name="connsiteY1" fmla="*/ 22583 h 166509"/>
                  <a:gd name="connsiteX2" fmla="*/ 2858 w 112964"/>
                  <a:gd name="connsiteY2" fmla="*/ 2865 h 166509"/>
                  <a:gd name="connsiteX3" fmla="*/ 1043 w 112964"/>
                  <a:gd name="connsiteY3" fmla="*/ 3953 h 166509"/>
                  <a:gd name="connsiteX4" fmla="*/ 97557 w 112964"/>
                  <a:gd name="connsiteY4" fmla="*/ 146339 h 166509"/>
                  <a:gd name="connsiteX5" fmla="*/ 110982 w 112964"/>
                  <a:gd name="connsiteY5" fmla="*/ 166058 h 166509"/>
                  <a:gd name="connsiteX6" fmla="*/ 112796 w 112964"/>
                  <a:gd name="connsiteY6" fmla="*/ 164970 h 166509"/>
                  <a:gd name="connsiteX7" fmla="*/ 112796 w 112964"/>
                  <a:gd name="connsiteY7" fmla="*/ 164970 h 166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964" h="166509">
                    <a:moveTo>
                      <a:pt x="112796" y="164970"/>
                    </a:moveTo>
                    <a:cubicBezTo>
                      <a:pt x="80625" y="117548"/>
                      <a:pt x="48454" y="70126"/>
                      <a:pt x="16283" y="22583"/>
                    </a:cubicBezTo>
                    <a:cubicBezTo>
                      <a:pt x="11807" y="16051"/>
                      <a:pt x="7333" y="9397"/>
                      <a:pt x="2858" y="2865"/>
                    </a:cubicBezTo>
                    <a:cubicBezTo>
                      <a:pt x="-1617" y="-3668"/>
                      <a:pt x="318" y="2865"/>
                      <a:pt x="1043" y="3953"/>
                    </a:cubicBezTo>
                    <a:cubicBezTo>
                      <a:pt x="33215" y="51375"/>
                      <a:pt x="65386" y="98797"/>
                      <a:pt x="97557" y="146339"/>
                    </a:cubicBezTo>
                    <a:cubicBezTo>
                      <a:pt x="102032" y="152872"/>
                      <a:pt x="106507" y="159526"/>
                      <a:pt x="110982" y="166058"/>
                    </a:cubicBezTo>
                    <a:cubicBezTo>
                      <a:pt x="111708" y="167147"/>
                      <a:pt x="113522" y="166058"/>
                      <a:pt x="112796" y="164970"/>
                    </a:cubicBezTo>
                    <a:lnTo>
                      <a:pt x="112796" y="164970"/>
                    </a:lnTo>
                    <a:close/>
                  </a:path>
                </a:pathLst>
              </a:custGeom>
              <a:grpFill/>
              <a:ln w="0"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4B7653CC-3627-D437-6B22-DBFC420F40F2}"/>
                  </a:ext>
                </a:extLst>
              </p:cNvPr>
              <p:cNvSpPr/>
              <p:nvPr/>
            </p:nvSpPr>
            <p:spPr>
              <a:xfrm>
                <a:off x="5905238" y="5180732"/>
                <a:ext cx="113887" cy="165833"/>
              </a:xfrm>
              <a:custGeom>
                <a:avLst/>
                <a:gdLst>
                  <a:gd name="connsiteX0" fmla="*/ 3539 w 113887"/>
                  <a:gd name="connsiteY0" fmla="*/ 163403 h 165833"/>
                  <a:gd name="connsiteX1" fmla="*/ 100295 w 113887"/>
                  <a:gd name="connsiteY1" fmla="*/ 21259 h 165833"/>
                  <a:gd name="connsiteX2" fmla="*/ 113720 w 113887"/>
                  <a:gd name="connsiteY2" fmla="*/ 1540 h 165833"/>
                  <a:gd name="connsiteX3" fmla="*/ 111905 w 113887"/>
                  <a:gd name="connsiteY3" fmla="*/ 451 h 165833"/>
                  <a:gd name="connsiteX4" fmla="*/ 15150 w 113887"/>
                  <a:gd name="connsiteY4" fmla="*/ 142595 h 165833"/>
                  <a:gd name="connsiteX5" fmla="*/ 1725 w 113887"/>
                  <a:gd name="connsiteY5" fmla="*/ 162314 h 165833"/>
                  <a:gd name="connsiteX6" fmla="*/ 3539 w 113887"/>
                  <a:gd name="connsiteY6" fmla="*/ 163403 h 165833"/>
                  <a:gd name="connsiteX7" fmla="*/ 3539 w 113887"/>
                  <a:gd name="connsiteY7" fmla="*/ 163403 h 165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887" h="165833">
                    <a:moveTo>
                      <a:pt x="3539" y="163403"/>
                    </a:moveTo>
                    <a:cubicBezTo>
                      <a:pt x="35831" y="115981"/>
                      <a:pt x="68002" y="68559"/>
                      <a:pt x="100295" y="21259"/>
                    </a:cubicBezTo>
                    <a:cubicBezTo>
                      <a:pt x="104770" y="14726"/>
                      <a:pt x="109244" y="8073"/>
                      <a:pt x="113720" y="1540"/>
                    </a:cubicBezTo>
                    <a:cubicBezTo>
                      <a:pt x="114445" y="451"/>
                      <a:pt x="112631" y="-638"/>
                      <a:pt x="111905" y="451"/>
                    </a:cubicBezTo>
                    <a:cubicBezTo>
                      <a:pt x="79613" y="47873"/>
                      <a:pt x="47442" y="95294"/>
                      <a:pt x="15150" y="142595"/>
                    </a:cubicBezTo>
                    <a:cubicBezTo>
                      <a:pt x="10674" y="149128"/>
                      <a:pt x="6200" y="155781"/>
                      <a:pt x="1725" y="162314"/>
                    </a:cubicBezTo>
                    <a:cubicBezTo>
                      <a:pt x="-2750" y="168847"/>
                      <a:pt x="2813" y="164491"/>
                      <a:pt x="3539" y="163403"/>
                    </a:cubicBezTo>
                    <a:lnTo>
                      <a:pt x="3539" y="163403"/>
                    </a:lnTo>
                    <a:close/>
                  </a:path>
                </a:pathLst>
              </a:custGeom>
              <a:grpFill/>
              <a:ln w="0"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66CE2B13-6C2E-2DE3-A19E-38C393A2C852}"/>
                  </a:ext>
                </a:extLst>
              </p:cNvPr>
              <p:cNvSpPr/>
              <p:nvPr/>
            </p:nvSpPr>
            <p:spPr>
              <a:xfrm>
                <a:off x="5772351" y="5318470"/>
                <a:ext cx="143451" cy="42337"/>
              </a:xfrm>
              <a:custGeom>
                <a:avLst/>
                <a:gdLst>
                  <a:gd name="connsiteX0" fmla="*/ 38339 w 143451"/>
                  <a:gd name="connsiteY0" fmla="*/ 26996 h 42337"/>
                  <a:gd name="connsiteX1" fmla="*/ 42089 w 143451"/>
                  <a:gd name="connsiteY1" fmla="*/ 26996 h 42337"/>
                  <a:gd name="connsiteX2" fmla="*/ 66761 w 143451"/>
                  <a:gd name="connsiteY2" fmla="*/ 31593 h 42337"/>
                  <a:gd name="connsiteX3" fmla="*/ 111995 w 143451"/>
                  <a:gd name="connsiteY3" fmla="*/ 39940 h 42337"/>
                  <a:gd name="connsiteX4" fmla="*/ 112963 w 143451"/>
                  <a:gd name="connsiteY4" fmla="*/ 40061 h 42337"/>
                  <a:gd name="connsiteX5" fmla="*/ 112963 w 143451"/>
                  <a:gd name="connsiteY5" fmla="*/ 40061 h 42337"/>
                  <a:gd name="connsiteX6" fmla="*/ 118889 w 143451"/>
                  <a:gd name="connsiteY6" fmla="*/ 40908 h 42337"/>
                  <a:gd name="connsiteX7" fmla="*/ 121187 w 143451"/>
                  <a:gd name="connsiteY7" fmla="*/ 41149 h 42337"/>
                  <a:gd name="connsiteX8" fmla="*/ 124573 w 143451"/>
                  <a:gd name="connsiteY8" fmla="*/ 41633 h 42337"/>
                  <a:gd name="connsiteX9" fmla="*/ 126508 w 143451"/>
                  <a:gd name="connsiteY9" fmla="*/ 41633 h 42337"/>
                  <a:gd name="connsiteX10" fmla="*/ 129290 w 143451"/>
                  <a:gd name="connsiteY10" fmla="*/ 41875 h 42337"/>
                  <a:gd name="connsiteX11" fmla="*/ 130500 w 143451"/>
                  <a:gd name="connsiteY11" fmla="*/ 41996 h 42337"/>
                  <a:gd name="connsiteX12" fmla="*/ 132556 w 143451"/>
                  <a:gd name="connsiteY12" fmla="*/ 42238 h 42337"/>
                  <a:gd name="connsiteX13" fmla="*/ 140659 w 143451"/>
                  <a:gd name="connsiteY13" fmla="*/ 39456 h 42337"/>
                  <a:gd name="connsiteX14" fmla="*/ 141868 w 143451"/>
                  <a:gd name="connsiteY14" fmla="*/ 38125 h 42337"/>
                  <a:gd name="connsiteX15" fmla="*/ 141263 w 143451"/>
                  <a:gd name="connsiteY15" fmla="*/ 37520 h 42337"/>
                  <a:gd name="connsiteX16" fmla="*/ 143441 w 143451"/>
                  <a:gd name="connsiteY16" fmla="*/ 31471 h 42337"/>
                  <a:gd name="connsiteX17" fmla="*/ 140175 w 143451"/>
                  <a:gd name="connsiteY17" fmla="*/ 24455 h 42337"/>
                  <a:gd name="connsiteX18" fmla="*/ 133039 w 143451"/>
                  <a:gd name="connsiteY18" fmla="*/ 20584 h 42337"/>
                  <a:gd name="connsiteX19" fmla="*/ 120219 w 143451"/>
                  <a:gd name="connsiteY19" fmla="*/ 18407 h 42337"/>
                  <a:gd name="connsiteX20" fmla="*/ 119131 w 143451"/>
                  <a:gd name="connsiteY20" fmla="*/ 18285 h 42337"/>
                  <a:gd name="connsiteX21" fmla="*/ 117921 w 143451"/>
                  <a:gd name="connsiteY21" fmla="*/ 17197 h 42337"/>
                  <a:gd name="connsiteX22" fmla="*/ 117921 w 143451"/>
                  <a:gd name="connsiteY22" fmla="*/ 17559 h 42337"/>
                  <a:gd name="connsiteX23" fmla="*/ 117316 w 143451"/>
                  <a:gd name="connsiteY23" fmla="*/ 18043 h 42337"/>
                  <a:gd name="connsiteX24" fmla="*/ 108246 w 143451"/>
                  <a:gd name="connsiteY24" fmla="*/ 16713 h 42337"/>
                  <a:gd name="connsiteX25" fmla="*/ 108246 w 143451"/>
                  <a:gd name="connsiteY25" fmla="*/ 16713 h 42337"/>
                  <a:gd name="connsiteX26" fmla="*/ 105706 w 143451"/>
                  <a:gd name="connsiteY26" fmla="*/ 16108 h 42337"/>
                  <a:gd name="connsiteX27" fmla="*/ 78251 w 143451"/>
                  <a:gd name="connsiteY27" fmla="*/ 11027 h 42337"/>
                  <a:gd name="connsiteX28" fmla="*/ 44629 w 143451"/>
                  <a:gd name="connsiteY28" fmla="*/ 4373 h 42337"/>
                  <a:gd name="connsiteX29" fmla="*/ 30115 w 143451"/>
                  <a:gd name="connsiteY29" fmla="*/ 1591 h 42337"/>
                  <a:gd name="connsiteX30" fmla="*/ 10401 w 143451"/>
                  <a:gd name="connsiteY30" fmla="*/ 139 h 42337"/>
                  <a:gd name="connsiteX31" fmla="*/ 1693 w 143451"/>
                  <a:gd name="connsiteY31" fmla="*/ 1107 h 42337"/>
                  <a:gd name="connsiteX32" fmla="*/ 0 w 143451"/>
                  <a:gd name="connsiteY32" fmla="*/ 1712 h 4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3451" h="42337">
                    <a:moveTo>
                      <a:pt x="38339" y="26996"/>
                    </a:moveTo>
                    <a:cubicBezTo>
                      <a:pt x="39549" y="26391"/>
                      <a:pt x="40879" y="26632"/>
                      <a:pt x="42089" y="26996"/>
                    </a:cubicBezTo>
                    <a:cubicBezTo>
                      <a:pt x="50313" y="28568"/>
                      <a:pt x="58537" y="30020"/>
                      <a:pt x="66761" y="31593"/>
                    </a:cubicBezTo>
                    <a:cubicBezTo>
                      <a:pt x="81880" y="34375"/>
                      <a:pt x="96877" y="37157"/>
                      <a:pt x="111995" y="39940"/>
                    </a:cubicBezTo>
                    <a:cubicBezTo>
                      <a:pt x="112358" y="39940"/>
                      <a:pt x="112600" y="39940"/>
                      <a:pt x="112963" y="40061"/>
                    </a:cubicBezTo>
                    <a:cubicBezTo>
                      <a:pt x="112963" y="40061"/>
                      <a:pt x="112963" y="40061"/>
                      <a:pt x="112963" y="40061"/>
                    </a:cubicBezTo>
                    <a:cubicBezTo>
                      <a:pt x="114898" y="40303"/>
                      <a:pt x="116954" y="40666"/>
                      <a:pt x="118889" y="40908"/>
                    </a:cubicBezTo>
                    <a:cubicBezTo>
                      <a:pt x="119614" y="40908"/>
                      <a:pt x="120461" y="40908"/>
                      <a:pt x="121187" y="41149"/>
                    </a:cubicBezTo>
                    <a:cubicBezTo>
                      <a:pt x="122275" y="41270"/>
                      <a:pt x="123364" y="41513"/>
                      <a:pt x="124573" y="41633"/>
                    </a:cubicBezTo>
                    <a:cubicBezTo>
                      <a:pt x="125178" y="41633"/>
                      <a:pt x="125904" y="41633"/>
                      <a:pt x="126508" y="41633"/>
                    </a:cubicBezTo>
                    <a:cubicBezTo>
                      <a:pt x="127476" y="41633"/>
                      <a:pt x="128443" y="41754"/>
                      <a:pt x="129290" y="41875"/>
                    </a:cubicBezTo>
                    <a:cubicBezTo>
                      <a:pt x="129653" y="41875"/>
                      <a:pt x="130137" y="41996"/>
                      <a:pt x="130500" y="41996"/>
                    </a:cubicBezTo>
                    <a:cubicBezTo>
                      <a:pt x="131225" y="41996"/>
                      <a:pt x="131951" y="41996"/>
                      <a:pt x="132556" y="42238"/>
                    </a:cubicBezTo>
                    <a:cubicBezTo>
                      <a:pt x="135700" y="42722"/>
                      <a:pt x="138361" y="41392"/>
                      <a:pt x="140659" y="39456"/>
                    </a:cubicBezTo>
                    <a:cubicBezTo>
                      <a:pt x="141143" y="39093"/>
                      <a:pt x="141505" y="38609"/>
                      <a:pt x="141868" y="38125"/>
                    </a:cubicBezTo>
                    <a:lnTo>
                      <a:pt x="141263" y="37520"/>
                    </a:lnTo>
                    <a:cubicBezTo>
                      <a:pt x="142715" y="35827"/>
                      <a:pt x="143561" y="33891"/>
                      <a:pt x="143441" y="31471"/>
                    </a:cubicBezTo>
                    <a:cubicBezTo>
                      <a:pt x="143199" y="28689"/>
                      <a:pt x="142231" y="26391"/>
                      <a:pt x="140175" y="24455"/>
                    </a:cubicBezTo>
                    <a:cubicBezTo>
                      <a:pt x="138119" y="22519"/>
                      <a:pt x="135700" y="21310"/>
                      <a:pt x="133039" y="20584"/>
                    </a:cubicBezTo>
                    <a:cubicBezTo>
                      <a:pt x="128806" y="19374"/>
                      <a:pt x="124573" y="19011"/>
                      <a:pt x="120219" y="18407"/>
                    </a:cubicBezTo>
                    <a:cubicBezTo>
                      <a:pt x="119856" y="18407"/>
                      <a:pt x="119493" y="18407"/>
                      <a:pt x="119131" y="18285"/>
                    </a:cubicBezTo>
                    <a:lnTo>
                      <a:pt x="117921" y="17197"/>
                    </a:lnTo>
                    <a:cubicBezTo>
                      <a:pt x="117921" y="17318"/>
                      <a:pt x="117921" y="17438"/>
                      <a:pt x="117921" y="17559"/>
                    </a:cubicBezTo>
                    <a:cubicBezTo>
                      <a:pt x="117679" y="17802"/>
                      <a:pt x="117558" y="17802"/>
                      <a:pt x="117316" y="18043"/>
                    </a:cubicBezTo>
                    <a:cubicBezTo>
                      <a:pt x="114293" y="17681"/>
                      <a:pt x="111269" y="17197"/>
                      <a:pt x="108246" y="16713"/>
                    </a:cubicBezTo>
                    <a:lnTo>
                      <a:pt x="108246" y="16713"/>
                    </a:lnTo>
                    <a:cubicBezTo>
                      <a:pt x="107399" y="16471"/>
                      <a:pt x="106552" y="16350"/>
                      <a:pt x="105706" y="16108"/>
                    </a:cubicBezTo>
                    <a:cubicBezTo>
                      <a:pt x="96514" y="14414"/>
                      <a:pt x="87443" y="12842"/>
                      <a:pt x="78251" y="11027"/>
                    </a:cubicBezTo>
                    <a:cubicBezTo>
                      <a:pt x="67003" y="8850"/>
                      <a:pt x="55876" y="6551"/>
                      <a:pt x="44629" y="4373"/>
                    </a:cubicBezTo>
                    <a:cubicBezTo>
                      <a:pt x="39791" y="3406"/>
                      <a:pt x="34953" y="2438"/>
                      <a:pt x="30115" y="1591"/>
                    </a:cubicBezTo>
                    <a:cubicBezTo>
                      <a:pt x="23584" y="502"/>
                      <a:pt x="17053" y="-344"/>
                      <a:pt x="10401" y="139"/>
                    </a:cubicBezTo>
                    <a:cubicBezTo>
                      <a:pt x="7499" y="382"/>
                      <a:pt x="4596" y="744"/>
                      <a:pt x="1693" y="1107"/>
                    </a:cubicBezTo>
                    <a:cubicBezTo>
                      <a:pt x="1088" y="1349"/>
                      <a:pt x="605" y="1591"/>
                      <a:pt x="0" y="1712"/>
                    </a:cubicBezTo>
                  </a:path>
                </a:pathLst>
              </a:custGeom>
              <a:grpFill/>
              <a:ln w="0" cap="flat">
                <a:noFill/>
                <a:prstDash val="solid"/>
                <a:miter/>
              </a:ln>
            </p:spPr>
            <p:txBody>
              <a:bodyPr rtlCol="0" anchor="ctr"/>
              <a:lstStyle/>
              <a:p>
                <a:endParaRPr lang="en-US"/>
              </a:p>
            </p:txBody>
          </p:sp>
        </p:grpSp>
        <p:grpSp>
          <p:nvGrpSpPr>
            <p:cNvPr id="33" name="Graphic 10">
              <a:extLst>
                <a:ext uri="{FF2B5EF4-FFF2-40B4-BE49-F238E27FC236}">
                  <a16:creationId xmlns:a16="http://schemas.microsoft.com/office/drawing/2014/main" id="{328FDDEF-34EF-D496-4F00-8790172E71D7}"/>
                </a:ext>
              </a:extLst>
            </p:cNvPr>
            <p:cNvGrpSpPr/>
            <p:nvPr/>
          </p:nvGrpSpPr>
          <p:grpSpPr>
            <a:xfrm>
              <a:off x="6615687" y="5133568"/>
              <a:ext cx="269367" cy="473525"/>
              <a:chOff x="6615687" y="5133568"/>
              <a:chExt cx="269367" cy="473525"/>
            </a:xfrm>
            <a:grpFill/>
          </p:grpSpPr>
          <p:sp>
            <p:nvSpPr>
              <p:cNvPr id="38" name="Freeform 37">
                <a:extLst>
                  <a:ext uri="{FF2B5EF4-FFF2-40B4-BE49-F238E27FC236}">
                    <a16:creationId xmlns:a16="http://schemas.microsoft.com/office/drawing/2014/main" id="{37D3B0F1-14DA-200C-7D64-F507D460478D}"/>
                  </a:ext>
                </a:extLst>
              </p:cNvPr>
              <p:cNvSpPr/>
              <p:nvPr/>
            </p:nvSpPr>
            <p:spPr>
              <a:xfrm>
                <a:off x="6713721" y="5133568"/>
                <a:ext cx="78482" cy="78705"/>
              </a:xfrm>
              <a:custGeom>
                <a:avLst/>
                <a:gdLst>
                  <a:gd name="connsiteX0" fmla="*/ 5386 w 78482"/>
                  <a:gd name="connsiteY0" fmla="*/ 60680 h 78705"/>
                  <a:gd name="connsiteX1" fmla="*/ 36831 w 78482"/>
                  <a:gd name="connsiteY1" fmla="*/ 78463 h 78705"/>
                  <a:gd name="connsiteX2" fmla="*/ 38162 w 78482"/>
                  <a:gd name="connsiteY2" fmla="*/ 78463 h 78705"/>
                  <a:gd name="connsiteX3" fmla="*/ 38162 w 78482"/>
                  <a:gd name="connsiteY3" fmla="*/ 78705 h 78705"/>
                  <a:gd name="connsiteX4" fmla="*/ 47595 w 78482"/>
                  <a:gd name="connsiteY4" fmla="*/ 77616 h 78705"/>
                  <a:gd name="connsiteX5" fmla="*/ 65253 w 78482"/>
                  <a:gd name="connsiteY5" fmla="*/ 69269 h 78705"/>
                  <a:gd name="connsiteX6" fmla="*/ 77348 w 78482"/>
                  <a:gd name="connsiteY6" fmla="*/ 48098 h 78705"/>
                  <a:gd name="connsiteX7" fmla="*/ 77348 w 78482"/>
                  <a:gd name="connsiteY7" fmla="*/ 30678 h 78705"/>
                  <a:gd name="connsiteX8" fmla="*/ 68761 w 78482"/>
                  <a:gd name="connsiteY8" fmla="*/ 13984 h 78705"/>
                  <a:gd name="connsiteX9" fmla="*/ 48442 w 78482"/>
                  <a:gd name="connsiteY9" fmla="*/ 1282 h 78705"/>
                  <a:gd name="connsiteX10" fmla="*/ 32840 w 78482"/>
                  <a:gd name="connsiteY10" fmla="*/ 314 h 78705"/>
                  <a:gd name="connsiteX11" fmla="*/ 11070 w 78482"/>
                  <a:gd name="connsiteY11" fmla="*/ 11322 h 78705"/>
                  <a:gd name="connsiteX12" fmla="*/ 1274 w 78482"/>
                  <a:gd name="connsiteY12" fmla="*/ 28380 h 78705"/>
                  <a:gd name="connsiteX13" fmla="*/ 669 w 78482"/>
                  <a:gd name="connsiteY13" fmla="*/ 31042 h 78705"/>
                  <a:gd name="connsiteX14" fmla="*/ 427 w 78482"/>
                  <a:gd name="connsiteY14" fmla="*/ 45316 h 78705"/>
                  <a:gd name="connsiteX15" fmla="*/ 5628 w 78482"/>
                  <a:gd name="connsiteY15" fmla="*/ 60559 h 7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8482" h="78705">
                    <a:moveTo>
                      <a:pt x="5386" y="60680"/>
                    </a:moveTo>
                    <a:cubicBezTo>
                      <a:pt x="12642" y="72293"/>
                      <a:pt x="23044" y="78463"/>
                      <a:pt x="36831" y="78463"/>
                    </a:cubicBezTo>
                    <a:cubicBezTo>
                      <a:pt x="37315" y="78463"/>
                      <a:pt x="37678" y="78463"/>
                      <a:pt x="38162" y="78463"/>
                    </a:cubicBezTo>
                    <a:cubicBezTo>
                      <a:pt x="38162" y="78463"/>
                      <a:pt x="38162" y="78705"/>
                      <a:pt x="38162" y="78705"/>
                    </a:cubicBezTo>
                    <a:cubicBezTo>
                      <a:pt x="41306" y="78342"/>
                      <a:pt x="44451" y="78100"/>
                      <a:pt x="47595" y="77616"/>
                    </a:cubicBezTo>
                    <a:cubicBezTo>
                      <a:pt x="54368" y="76648"/>
                      <a:pt x="60174" y="73624"/>
                      <a:pt x="65253" y="69269"/>
                    </a:cubicBezTo>
                    <a:cubicBezTo>
                      <a:pt x="71784" y="63583"/>
                      <a:pt x="75171" y="56204"/>
                      <a:pt x="77348" y="48098"/>
                    </a:cubicBezTo>
                    <a:cubicBezTo>
                      <a:pt x="78799" y="42292"/>
                      <a:pt x="78920" y="36485"/>
                      <a:pt x="77348" y="30678"/>
                    </a:cubicBezTo>
                    <a:cubicBezTo>
                      <a:pt x="75655" y="24508"/>
                      <a:pt x="72752" y="18823"/>
                      <a:pt x="68761" y="13984"/>
                    </a:cubicBezTo>
                    <a:cubicBezTo>
                      <a:pt x="63439" y="7452"/>
                      <a:pt x="56545" y="3338"/>
                      <a:pt x="48442" y="1282"/>
                    </a:cubicBezTo>
                    <a:cubicBezTo>
                      <a:pt x="43362" y="-49"/>
                      <a:pt x="38162" y="-291"/>
                      <a:pt x="32840" y="314"/>
                    </a:cubicBezTo>
                    <a:cubicBezTo>
                      <a:pt x="24253" y="1403"/>
                      <a:pt x="17480" y="6121"/>
                      <a:pt x="11070" y="11322"/>
                    </a:cubicBezTo>
                    <a:cubicBezTo>
                      <a:pt x="6837" y="16525"/>
                      <a:pt x="3571" y="22210"/>
                      <a:pt x="1274" y="28380"/>
                    </a:cubicBezTo>
                    <a:cubicBezTo>
                      <a:pt x="911" y="29227"/>
                      <a:pt x="790" y="30073"/>
                      <a:pt x="669" y="31042"/>
                    </a:cubicBezTo>
                    <a:cubicBezTo>
                      <a:pt x="-420" y="35759"/>
                      <a:pt x="64" y="40598"/>
                      <a:pt x="427" y="45316"/>
                    </a:cubicBezTo>
                    <a:cubicBezTo>
                      <a:pt x="790" y="50881"/>
                      <a:pt x="2725" y="55962"/>
                      <a:pt x="5628" y="60559"/>
                    </a:cubicBezTo>
                    <a:close/>
                  </a:path>
                </a:pathLst>
              </a:custGeom>
              <a:grpFill/>
              <a:ln w="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48C12ADC-6D94-C13E-B33A-2C4D17282660}"/>
                  </a:ext>
                </a:extLst>
              </p:cNvPr>
              <p:cNvSpPr/>
              <p:nvPr/>
            </p:nvSpPr>
            <p:spPr>
              <a:xfrm>
                <a:off x="6615687" y="5225467"/>
                <a:ext cx="269367" cy="381627"/>
              </a:xfrm>
              <a:custGeom>
                <a:avLst/>
                <a:gdLst>
                  <a:gd name="connsiteX0" fmla="*/ 266937 w 269367"/>
                  <a:gd name="connsiteY0" fmla="*/ 153871 h 381627"/>
                  <a:gd name="connsiteX1" fmla="*/ 258350 w 269367"/>
                  <a:gd name="connsiteY1" fmla="*/ 139717 h 381627"/>
                  <a:gd name="connsiteX2" fmla="*/ 257624 w 269367"/>
                  <a:gd name="connsiteY2" fmla="*/ 138629 h 381627"/>
                  <a:gd name="connsiteX3" fmla="*/ 257624 w 269367"/>
                  <a:gd name="connsiteY3" fmla="*/ 136451 h 381627"/>
                  <a:gd name="connsiteX4" fmla="*/ 257261 w 269367"/>
                  <a:gd name="connsiteY4" fmla="*/ 136935 h 381627"/>
                  <a:gd name="connsiteX5" fmla="*/ 256294 w 269367"/>
                  <a:gd name="connsiteY5" fmla="*/ 136693 h 381627"/>
                  <a:gd name="connsiteX6" fmla="*/ 250004 w 269367"/>
                  <a:gd name="connsiteY6" fmla="*/ 126894 h 381627"/>
                  <a:gd name="connsiteX7" fmla="*/ 250004 w 269367"/>
                  <a:gd name="connsiteY7" fmla="*/ 126894 h 381627"/>
                  <a:gd name="connsiteX8" fmla="*/ 248311 w 269367"/>
                  <a:gd name="connsiteY8" fmla="*/ 123870 h 381627"/>
                  <a:gd name="connsiteX9" fmla="*/ 230169 w 269367"/>
                  <a:gd name="connsiteY9" fmla="*/ 93142 h 381627"/>
                  <a:gd name="connsiteX10" fmla="*/ 208399 w 269367"/>
                  <a:gd name="connsiteY10" fmla="*/ 55278 h 381627"/>
                  <a:gd name="connsiteX11" fmla="*/ 198845 w 269367"/>
                  <a:gd name="connsiteY11" fmla="*/ 38946 h 381627"/>
                  <a:gd name="connsiteX12" fmla="*/ 183727 w 269367"/>
                  <a:gd name="connsiteY12" fmla="*/ 18744 h 381627"/>
                  <a:gd name="connsiteX13" fmla="*/ 175502 w 269367"/>
                  <a:gd name="connsiteY13" fmla="*/ 11122 h 381627"/>
                  <a:gd name="connsiteX14" fmla="*/ 173567 w 269367"/>
                  <a:gd name="connsiteY14" fmla="*/ 10033 h 381627"/>
                  <a:gd name="connsiteX15" fmla="*/ 159296 w 269367"/>
                  <a:gd name="connsiteY15" fmla="*/ 3380 h 381627"/>
                  <a:gd name="connsiteX16" fmla="*/ 126278 w 269367"/>
                  <a:gd name="connsiteY16" fmla="*/ 598 h 381627"/>
                  <a:gd name="connsiteX17" fmla="*/ 111160 w 269367"/>
                  <a:gd name="connsiteY17" fmla="*/ 2896 h 381627"/>
                  <a:gd name="connsiteX18" fmla="*/ 109225 w 269367"/>
                  <a:gd name="connsiteY18" fmla="*/ 3864 h 381627"/>
                  <a:gd name="connsiteX19" fmla="*/ 97493 w 269367"/>
                  <a:gd name="connsiteY19" fmla="*/ 9549 h 381627"/>
                  <a:gd name="connsiteX20" fmla="*/ 76811 w 269367"/>
                  <a:gd name="connsiteY20" fmla="*/ 30115 h 381627"/>
                  <a:gd name="connsiteX21" fmla="*/ 52985 w 269367"/>
                  <a:gd name="connsiteY21" fmla="*/ 68343 h 381627"/>
                  <a:gd name="connsiteX22" fmla="*/ 40165 w 269367"/>
                  <a:gd name="connsiteY22" fmla="*/ 90118 h 381627"/>
                  <a:gd name="connsiteX23" fmla="*/ 29522 w 269367"/>
                  <a:gd name="connsiteY23" fmla="*/ 108385 h 381627"/>
                  <a:gd name="connsiteX24" fmla="*/ 22023 w 269367"/>
                  <a:gd name="connsiteY24" fmla="*/ 121209 h 381627"/>
                  <a:gd name="connsiteX25" fmla="*/ 12953 w 269367"/>
                  <a:gd name="connsiteY25" fmla="*/ 135483 h 381627"/>
                  <a:gd name="connsiteX26" fmla="*/ 11985 w 269367"/>
                  <a:gd name="connsiteY26" fmla="*/ 135725 h 381627"/>
                  <a:gd name="connsiteX27" fmla="*/ 11622 w 269367"/>
                  <a:gd name="connsiteY27" fmla="*/ 135241 h 381627"/>
                  <a:gd name="connsiteX28" fmla="*/ 11622 w 269367"/>
                  <a:gd name="connsiteY28" fmla="*/ 137419 h 381627"/>
                  <a:gd name="connsiteX29" fmla="*/ 10896 w 269367"/>
                  <a:gd name="connsiteY29" fmla="*/ 138508 h 381627"/>
                  <a:gd name="connsiteX30" fmla="*/ 2309 w 269367"/>
                  <a:gd name="connsiteY30" fmla="*/ 152662 h 381627"/>
                  <a:gd name="connsiteX31" fmla="*/ 11 w 269367"/>
                  <a:gd name="connsiteY31" fmla="*/ 162823 h 381627"/>
                  <a:gd name="connsiteX32" fmla="*/ 4003 w 269367"/>
                  <a:gd name="connsiteY32" fmla="*/ 171896 h 381627"/>
                  <a:gd name="connsiteX33" fmla="*/ 11622 w 269367"/>
                  <a:gd name="connsiteY33" fmla="*/ 174800 h 381627"/>
                  <a:gd name="connsiteX34" fmla="*/ 11622 w 269367"/>
                  <a:gd name="connsiteY34" fmla="*/ 175888 h 381627"/>
                  <a:gd name="connsiteX35" fmla="*/ 13920 w 269367"/>
                  <a:gd name="connsiteY35" fmla="*/ 175888 h 381627"/>
                  <a:gd name="connsiteX36" fmla="*/ 23475 w 269367"/>
                  <a:gd name="connsiteY36" fmla="*/ 170445 h 381627"/>
                  <a:gd name="connsiteX37" fmla="*/ 25047 w 269367"/>
                  <a:gd name="connsiteY37" fmla="*/ 168267 h 381627"/>
                  <a:gd name="connsiteX38" fmla="*/ 25894 w 269367"/>
                  <a:gd name="connsiteY38" fmla="*/ 166936 h 381627"/>
                  <a:gd name="connsiteX39" fmla="*/ 33876 w 269367"/>
                  <a:gd name="connsiteY39" fmla="*/ 156170 h 381627"/>
                  <a:gd name="connsiteX40" fmla="*/ 38109 w 269367"/>
                  <a:gd name="connsiteY40" fmla="*/ 149758 h 381627"/>
                  <a:gd name="connsiteX41" fmla="*/ 37867 w 269367"/>
                  <a:gd name="connsiteY41" fmla="*/ 148428 h 381627"/>
                  <a:gd name="connsiteX42" fmla="*/ 41012 w 269367"/>
                  <a:gd name="connsiteY42" fmla="*/ 143589 h 381627"/>
                  <a:gd name="connsiteX43" fmla="*/ 66894 w 269367"/>
                  <a:gd name="connsiteY43" fmla="*/ 100643 h 381627"/>
                  <a:gd name="connsiteX44" fmla="*/ 82738 w 269367"/>
                  <a:gd name="connsiteY44" fmla="*/ 73303 h 381627"/>
                  <a:gd name="connsiteX45" fmla="*/ 84673 w 269367"/>
                  <a:gd name="connsiteY45" fmla="*/ 70279 h 381627"/>
                  <a:gd name="connsiteX46" fmla="*/ 93018 w 269367"/>
                  <a:gd name="connsiteY46" fmla="*/ 68705 h 381627"/>
                  <a:gd name="connsiteX47" fmla="*/ 96767 w 269367"/>
                  <a:gd name="connsiteY47" fmla="*/ 71488 h 381627"/>
                  <a:gd name="connsiteX48" fmla="*/ 96767 w 269367"/>
                  <a:gd name="connsiteY48" fmla="*/ 73061 h 381627"/>
                  <a:gd name="connsiteX49" fmla="*/ 95437 w 269367"/>
                  <a:gd name="connsiteY49" fmla="*/ 76811 h 381627"/>
                  <a:gd name="connsiteX50" fmla="*/ 90962 w 269367"/>
                  <a:gd name="connsiteY50" fmla="*/ 87215 h 381627"/>
                  <a:gd name="connsiteX51" fmla="*/ 79835 w 269367"/>
                  <a:gd name="connsiteY51" fmla="*/ 118668 h 381627"/>
                  <a:gd name="connsiteX52" fmla="*/ 69918 w 269367"/>
                  <a:gd name="connsiteY52" fmla="*/ 148669 h 381627"/>
                  <a:gd name="connsiteX53" fmla="*/ 54679 w 269367"/>
                  <a:gd name="connsiteY53" fmla="*/ 194034 h 381627"/>
                  <a:gd name="connsiteX54" fmla="*/ 39923 w 269367"/>
                  <a:gd name="connsiteY54" fmla="*/ 238553 h 381627"/>
                  <a:gd name="connsiteX55" fmla="*/ 37383 w 269367"/>
                  <a:gd name="connsiteY55" fmla="*/ 246295 h 381627"/>
                  <a:gd name="connsiteX56" fmla="*/ 37383 w 269367"/>
                  <a:gd name="connsiteY56" fmla="*/ 250166 h 381627"/>
                  <a:gd name="connsiteX57" fmla="*/ 38230 w 269367"/>
                  <a:gd name="connsiteY57" fmla="*/ 250408 h 381627"/>
                  <a:gd name="connsiteX58" fmla="*/ 92897 w 269367"/>
                  <a:gd name="connsiteY58" fmla="*/ 250408 h 381627"/>
                  <a:gd name="connsiteX59" fmla="*/ 98219 w 269367"/>
                  <a:gd name="connsiteY59" fmla="*/ 250892 h 381627"/>
                  <a:gd name="connsiteX60" fmla="*/ 98944 w 269367"/>
                  <a:gd name="connsiteY60" fmla="*/ 257183 h 381627"/>
                  <a:gd name="connsiteX61" fmla="*/ 98702 w 269367"/>
                  <a:gd name="connsiteY61" fmla="*/ 265772 h 381627"/>
                  <a:gd name="connsiteX62" fmla="*/ 98461 w 269367"/>
                  <a:gd name="connsiteY62" fmla="*/ 362551 h 381627"/>
                  <a:gd name="connsiteX63" fmla="*/ 101363 w 269367"/>
                  <a:gd name="connsiteY63" fmla="*/ 375132 h 381627"/>
                  <a:gd name="connsiteX64" fmla="*/ 102089 w 269367"/>
                  <a:gd name="connsiteY64" fmla="*/ 375979 h 381627"/>
                  <a:gd name="connsiteX65" fmla="*/ 102936 w 269367"/>
                  <a:gd name="connsiteY65" fmla="*/ 376947 h 381627"/>
                  <a:gd name="connsiteX66" fmla="*/ 103903 w 269367"/>
                  <a:gd name="connsiteY66" fmla="*/ 377914 h 381627"/>
                  <a:gd name="connsiteX67" fmla="*/ 105838 w 269367"/>
                  <a:gd name="connsiteY67" fmla="*/ 379608 h 381627"/>
                  <a:gd name="connsiteX68" fmla="*/ 105838 w 269367"/>
                  <a:gd name="connsiteY68" fmla="*/ 379608 h 381627"/>
                  <a:gd name="connsiteX69" fmla="*/ 115393 w 269367"/>
                  <a:gd name="connsiteY69" fmla="*/ 381544 h 381627"/>
                  <a:gd name="connsiteX70" fmla="*/ 129301 w 269367"/>
                  <a:gd name="connsiteY70" fmla="*/ 366906 h 381627"/>
                  <a:gd name="connsiteX71" fmla="*/ 129301 w 269367"/>
                  <a:gd name="connsiteY71" fmla="*/ 358317 h 381627"/>
                  <a:gd name="connsiteX72" fmla="*/ 129181 w 269367"/>
                  <a:gd name="connsiteY72" fmla="*/ 252223 h 381627"/>
                  <a:gd name="connsiteX73" fmla="*/ 129301 w 269367"/>
                  <a:gd name="connsiteY73" fmla="*/ 250650 h 381627"/>
                  <a:gd name="connsiteX74" fmla="*/ 130269 w 269367"/>
                  <a:gd name="connsiteY74" fmla="*/ 250287 h 381627"/>
                  <a:gd name="connsiteX75" fmla="*/ 138372 w 269367"/>
                  <a:gd name="connsiteY75" fmla="*/ 250529 h 381627"/>
                  <a:gd name="connsiteX76" fmla="*/ 140186 w 269367"/>
                  <a:gd name="connsiteY76" fmla="*/ 250529 h 381627"/>
                  <a:gd name="connsiteX77" fmla="*/ 142726 w 269367"/>
                  <a:gd name="connsiteY77" fmla="*/ 252949 h 381627"/>
                  <a:gd name="connsiteX78" fmla="*/ 142847 w 269367"/>
                  <a:gd name="connsiteY78" fmla="*/ 256941 h 381627"/>
                  <a:gd name="connsiteX79" fmla="*/ 142847 w 269367"/>
                  <a:gd name="connsiteY79" fmla="*/ 359768 h 381627"/>
                  <a:gd name="connsiteX80" fmla="*/ 143694 w 269367"/>
                  <a:gd name="connsiteY80" fmla="*/ 371382 h 381627"/>
                  <a:gd name="connsiteX81" fmla="*/ 148411 w 269367"/>
                  <a:gd name="connsiteY81" fmla="*/ 379003 h 381627"/>
                  <a:gd name="connsiteX82" fmla="*/ 154821 w 269367"/>
                  <a:gd name="connsiteY82" fmla="*/ 381181 h 381627"/>
                  <a:gd name="connsiteX83" fmla="*/ 168125 w 269367"/>
                  <a:gd name="connsiteY83" fmla="*/ 376826 h 381627"/>
                  <a:gd name="connsiteX84" fmla="*/ 172721 w 269367"/>
                  <a:gd name="connsiteY84" fmla="*/ 365938 h 381627"/>
                  <a:gd name="connsiteX85" fmla="*/ 172721 w 269367"/>
                  <a:gd name="connsiteY85" fmla="*/ 357833 h 381627"/>
                  <a:gd name="connsiteX86" fmla="*/ 171995 w 269367"/>
                  <a:gd name="connsiteY86" fmla="*/ 252586 h 381627"/>
                  <a:gd name="connsiteX87" fmla="*/ 171995 w 269367"/>
                  <a:gd name="connsiteY87" fmla="*/ 250529 h 381627"/>
                  <a:gd name="connsiteX88" fmla="*/ 174172 w 269367"/>
                  <a:gd name="connsiteY88" fmla="*/ 250166 h 381627"/>
                  <a:gd name="connsiteX89" fmla="*/ 227992 w 269367"/>
                  <a:gd name="connsiteY89" fmla="*/ 250046 h 381627"/>
                  <a:gd name="connsiteX90" fmla="*/ 228839 w 269367"/>
                  <a:gd name="connsiteY90" fmla="*/ 250166 h 381627"/>
                  <a:gd name="connsiteX91" fmla="*/ 229807 w 269367"/>
                  <a:gd name="connsiteY91" fmla="*/ 248351 h 381627"/>
                  <a:gd name="connsiteX92" fmla="*/ 225211 w 269367"/>
                  <a:gd name="connsiteY92" fmla="*/ 232746 h 381627"/>
                  <a:gd name="connsiteX93" fmla="*/ 208762 w 269367"/>
                  <a:gd name="connsiteY93" fmla="*/ 180244 h 381627"/>
                  <a:gd name="connsiteX94" fmla="*/ 195095 w 269367"/>
                  <a:gd name="connsiteY94" fmla="*/ 136814 h 381627"/>
                  <a:gd name="connsiteX95" fmla="*/ 189774 w 269367"/>
                  <a:gd name="connsiteY95" fmla="*/ 120966 h 381627"/>
                  <a:gd name="connsiteX96" fmla="*/ 180945 w 269367"/>
                  <a:gd name="connsiteY96" fmla="*/ 93989 h 381627"/>
                  <a:gd name="connsiteX97" fmla="*/ 173688 w 269367"/>
                  <a:gd name="connsiteY97" fmla="*/ 75480 h 381627"/>
                  <a:gd name="connsiteX98" fmla="*/ 172963 w 269367"/>
                  <a:gd name="connsiteY98" fmla="*/ 69915 h 381627"/>
                  <a:gd name="connsiteX99" fmla="*/ 181066 w 269367"/>
                  <a:gd name="connsiteY99" fmla="*/ 68343 h 381627"/>
                  <a:gd name="connsiteX100" fmla="*/ 184331 w 269367"/>
                  <a:gd name="connsiteY100" fmla="*/ 71972 h 381627"/>
                  <a:gd name="connsiteX101" fmla="*/ 200659 w 269367"/>
                  <a:gd name="connsiteY101" fmla="*/ 99554 h 381627"/>
                  <a:gd name="connsiteX102" fmla="*/ 230532 w 269367"/>
                  <a:gd name="connsiteY102" fmla="*/ 150000 h 381627"/>
                  <a:gd name="connsiteX103" fmla="*/ 231137 w 269367"/>
                  <a:gd name="connsiteY103" fmla="*/ 150968 h 381627"/>
                  <a:gd name="connsiteX104" fmla="*/ 231137 w 269367"/>
                  <a:gd name="connsiteY104" fmla="*/ 151210 h 381627"/>
                  <a:gd name="connsiteX105" fmla="*/ 235370 w 269367"/>
                  <a:gd name="connsiteY105" fmla="*/ 157621 h 381627"/>
                  <a:gd name="connsiteX106" fmla="*/ 237184 w 269367"/>
                  <a:gd name="connsiteY106" fmla="*/ 160041 h 381627"/>
                  <a:gd name="connsiteX107" fmla="*/ 239603 w 269367"/>
                  <a:gd name="connsiteY107" fmla="*/ 163670 h 381627"/>
                  <a:gd name="connsiteX108" fmla="*/ 241296 w 269367"/>
                  <a:gd name="connsiteY108" fmla="*/ 165484 h 381627"/>
                  <a:gd name="connsiteX109" fmla="*/ 243473 w 269367"/>
                  <a:gd name="connsiteY109" fmla="*/ 168388 h 381627"/>
                  <a:gd name="connsiteX110" fmla="*/ 244320 w 269367"/>
                  <a:gd name="connsiteY110" fmla="*/ 169719 h 381627"/>
                  <a:gd name="connsiteX111" fmla="*/ 245892 w 269367"/>
                  <a:gd name="connsiteY111" fmla="*/ 171896 h 381627"/>
                  <a:gd name="connsiteX112" fmla="*/ 255447 w 269367"/>
                  <a:gd name="connsiteY112" fmla="*/ 177340 h 381627"/>
                  <a:gd name="connsiteX113" fmla="*/ 257745 w 269367"/>
                  <a:gd name="connsiteY113" fmla="*/ 177340 h 381627"/>
                  <a:gd name="connsiteX114" fmla="*/ 257745 w 269367"/>
                  <a:gd name="connsiteY114" fmla="*/ 176252 h 381627"/>
                  <a:gd name="connsiteX115" fmla="*/ 265364 w 269367"/>
                  <a:gd name="connsiteY115" fmla="*/ 173348 h 381627"/>
                  <a:gd name="connsiteX116" fmla="*/ 269356 w 269367"/>
                  <a:gd name="connsiteY116" fmla="*/ 164275 h 381627"/>
                  <a:gd name="connsiteX117" fmla="*/ 267058 w 269367"/>
                  <a:gd name="connsiteY117" fmla="*/ 154113 h 38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69367" h="381627">
                    <a:moveTo>
                      <a:pt x="266937" y="153871"/>
                    </a:moveTo>
                    <a:cubicBezTo>
                      <a:pt x="264518" y="148790"/>
                      <a:pt x="261373" y="144314"/>
                      <a:pt x="258350" y="139717"/>
                    </a:cubicBezTo>
                    <a:cubicBezTo>
                      <a:pt x="258108" y="139355"/>
                      <a:pt x="257866" y="138991"/>
                      <a:pt x="257624" y="138629"/>
                    </a:cubicBezTo>
                    <a:lnTo>
                      <a:pt x="257624" y="136451"/>
                    </a:lnTo>
                    <a:cubicBezTo>
                      <a:pt x="257624" y="136572"/>
                      <a:pt x="257382" y="136814"/>
                      <a:pt x="257261" y="136935"/>
                    </a:cubicBezTo>
                    <a:cubicBezTo>
                      <a:pt x="256898" y="136935"/>
                      <a:pt x="256656" y="136814"/>
                      <a:pt x="256294" y="136693"/>
                    </a:cubicBezTo>
                    <a:cubicBezTo>
                      <a:pt x="254117" y="133426"/>
                      <a:pt x="252060" y="130161"/>
                      <a:pt x="250004" y="126894"/>
                    </a:cubicBezTo>
                    <a:lnTo>
                      <a:pt x="250004" y="126894"/>
                    </a:lnTo>
                    <a:cubicBezTo>
                      <a:pt x="249400" y="125805"/>
                      <a:pt x="248916" y="124838"/>
                      <a:pt x="248311" y="123870"/>
                    </a:cubicBezTo>
                    <a:cubicBezTo>
                      <a:pt x="242264" y="113587"/>
                      <a:pt x="236096" y="103425"/>
                      <a:pt x="230169" y="93142"/>
                    </a:cubicBezTo>
                    <a:cubicBezTo>
                      <a:pt x="222792" y="80561"/>
                      <a:pt x="215656" y="67859"/>
                      <a:pt x="208399" y="55278"/>
                    </a:cubicBezTo>
                    <a:cubicBezTo>
                      <a:pt x="205255" y="49834"/>
                      <a:pt x="202231" y="44269"/>
                      <a:pt x="198845" y="38946"/>
                    </a:cubicBezTo>
                    <a:cubicBezTo>
                      <a:pt x="194370" y="31809"/>
                      <a:pt x="189774" y="24792"/>
                      <a:pt x="183727" y="18744"/>
                    </a:cubicBezTo>
                    <a:cubicBezTo>
                      <a:pt x="181066" y="16082"/>
                      <a:pt x="178163" y="13662"/>
                      <a:pt x="175502" y="11122"/>
                    </a:cubicBezTo>
                    <a:cubicBezTo>
                      <a:pt x="174898" y="10759"/>
                      <a:pt x="174172" y="10397"/>
                      <a:pt x="173567" y="10033"/>
                    </a:cubicBezTo>
                    <a:cubicBezTo>
                      <a:pt x="169092" y="7251"/>
                      <a:pt x="164375" y="4953"/>
                      <a:pt x="159296" y="3380"/>
                    </a:cubicBezTo>
                    <a:cubicBezTo>
                      <a:pt x="148532" y="-128"/>
                      <a:pt x="137526" y="-612"/>
                      <a:pt x="126278" y="598"/>
                    </a:cubicBezTo>
                    <a:cubicBezTo>
                      <a:pt x="121198" y="1202"/>
                      <a:pt x="116239" y="2049"/>
                      <a:pt x="111160" y="2896"/>
                    </a:cubicBezTo>
                    <a:cubicBezTo>
                      <a:pt x="110555" y="3259"/>
                      <a:pt x="109829" y="3622"/>
                      <a:pt x="109225" y="3864"/>
                    </a:cubicBezTo>
                    <a:cubicBezTo>
                      <a:pt x="105112" y="5315"/>
                      <a:pt x="101242" y="7130"/>
                      <a:pt x="97493" y="9549"/>
                    </a:cubicBezTo>
                    <a:cubicBezTo>
                      <a:pt x="89027" y="14872"/>
                      <a:pt x="82496" y="22010"/>
                      <a:pt x="76811" y="30115"/>
                    </a:cubicBezTo>
                    <a:cubicBezTo>
                      <a:pt x="68103" y="42455"/>
                      <a:pt x="60484" y="55398"/>
                      <a:pt x="52985" y="68343"/>
                    </a:cubicBezTo>
                    <a:cubicBezTo>
                      <a:pt x="48752" y="75601"/>
                      <a:pt x="44640" y="82981"/>
                      <a:pt x="40165" y="90118"/>
                    </a:cubicBezTo>
                    <a:cubicBezTo>
                      <a:pt x="36416" y="96167"/>
                      <a:pt x="32908" y="102215"/>
                      <a:pt x="29522" y="108385"/>
                    </a:cubicBezTo>
                    <a:cubicBezTo>
                      <a:pt x="27103" y="112740"/>
                      <a:pt x="24563" y="116974"/>
                      <a:pt x="22023" y="121209"/>
                    </a:cubicBezTo>
                    <a:cubicBezTo>
                      <a:pt x="19000" y="126048"/>
                      <a:pt x="15976" y="130765"/>
                      <a:pt x="12953" y="135483"/>
                    </a:cubicBezTo>
                    <a:cubicBezTo>
                      <a:pt x="12590" y="135483"/>
                      <a:pt x="12469" y="135725"/>
                      <a:pt x="11985" y="135725"/>
                    </a:cubicBezTo>
                    <a:cubicBezTo>
                      <a:pt x="11985" y="135604"/>
                      <a:pt x="11743" y="135483"/>
                      <a:pt x="11622" y="135241"/>
                    </a:cubicBezTo>
                    <a:lnTo>
                      <a:pt x="11622" y="137419"/>
                    </a:lnTo>
                    <a:cubicBezTo>
                      <a:pt x="11380" y="137782"/>
                      <a:pt x="11138" y="138145"/>
                      <a:pt x="10896" y="138508"/>
                    </a:cubicBezTo>
                    <a:cubicBezTo>
                      <a:pt x="7873" y="143104"/>
                      <a:pt x="4607" y="147581"/>
                      <a:pt x="2309" y="152662"/>
                    </a:cubicBezTo>
                    <a:cubicBezTo>
                      <a:pt x="737" y="155928"/>
                      <a:pt x="-110" y="159194"/>
                      <a:pt x="11" y="162823"/>
                    </a:cubicBezTo>
                    <a:cubicBezTo>
                      <a:pt x="132" y="166453"/>
                      <a:pt x="1584" y="169356"/>
                      <a:pt x="4003" y="171896"/>
                    </a:cubicBezTo>
                    <a:cubicBezTo>
                      <a:pt x="6180" y="174074"/>
                      <a:pt x="8720" y="174921"/>
                      <a:pt x="11622" y="174800"/>
                    </a:cubicBezTo>
                    <a:lnTo>
                      <a:pt x="11622" y="175888"/>
                    </a:lnTo>
                    <a:cubicBezTo>
                      <a:pt x="12348" y="175888"/>
                      <a:pt x="13073" y="175888"/>
                      <a:pt x="13920" y="175888"/>
                    </a:cubicBezTo>
                    <a:cubicBezTo>
                      <a:pt x="17790" y="175405"/>
                      <a:pt x="21177" y="173953"/>
                      <a:pt x="23475" y="170445"/>
                    </a:cubicBezTo>
                    <a:cubicBezTo>
                      <a:pt x="23959" y="169719"/>
                      <a:pt x="24563" y="168993"/>
                      <a:pt x="25047" y="168267"/>
                    </a:cubicBezTo>
                    <a:cubicBezTo>
                      <a:pt x="25289" y="167783"/>
                      <a:pt x="25652" y="167420"/>
                      <a:pt x="25894" y="166936"/>
                    </a:cubicBezTo>
                    <a:cubicBezTo>
                      <a:pt x="28675" y="163428"/>
                      <a:pt x="31336" y="159920"/>
                      <a:pt x="33876" y="156170"/>
                    </a:cubicBezTo>
                    <a:cubicBezTo>
                      <a:pt x="35327" y="154113"/>
                      <a:pt x="36658" y="151936"/>
                      <a:pt x="38109" y="149758"/>
                    </a:cubicBezTo>
                    <a:cubicBezTo>
                      <a:pt x="38109" y="149274"/>
                      <a:pt x="37988" y="148911"/>
                      <a:pt x="37867" y="148428"/>
                    </a:cubicBezTo>
                    <a:cubicBezTo>
                      <a:pt x="38956" y="146855"/>
                      <a:pt x="40044" y="145161"/>
                      <a:pt x="41012" y="143589"/>
                    </a:cubicBezTo>
                    <a:cubicBezTo>
                      <a:pt x="49720" y="129313"/>
                      <a:pt x="58307" y="115039"/>
                      <a:pt x="66894" y="100643"/>
                    </a:cubicBezTo>
                    <a:cubicBezTo>
                      <a:pt x="72216" y="91570"/>
                      <a:pt x="77416" y="82376"/>
                      <a:pt x="82738" y="73303"/>
                    </a:cubicBezTo>
                    <a:cubicBezTo>
                      <a:pt x="83342" y="72214"/>
                      <a:pt x="83947" y="71246"/>
                      <a:pt x="84673" y="70279"/>
                    </a:cubicBezTo>
                    <a:cubicBezTo>
                      <a:pt x="86971" y="66891"/>
                      <a:pt x="90357" y="67012"/>
                      <a:pt x="93018" y="68705"/>
                    </a:cubicBezTo>
                    <a:cubicBezTo>
                      <a:pt x="94469" y="69553"/>
                      <a:pt x="95679" y="70641"/>
                      <a:pt x="96767" y="71488"/>
                    </a:cubicBezTo>
                    <a:cubicBezTo>
                      <a:pt x="96767" y="72214"/>
                      <a:pt x="96767" y="72698"/>
                      <a:pt x="96767" y="73061"/>
                    </a:cubicBezTo>
                    <a:cubicBezTo>
                      <a:pt x="96405" y="74392"/>
                      <a:pt x="95921" y="75601"/>
                      <a:pt x="95437" y="76811"/>
                    </a:cubicBezTo>
                    <a:cubicBezTo>
                      <a:pt x="93986" y="80319"/>
                      <a:pt x="92292" y="83707"/>
                      <a:pt x="90962" y="87215"/>
                    </a:cubicBezTo>
                    <a:cubicBezTo>
                      <a:pt x="87092" y="97619"/>
                      <a:pt x="83463" y="108143"/>
                      <a:pt x="79835" y="118668"/>
                    </a:cubicBezTo>
                    <a:cubicBezTo>
                      <a:pt x="76449" y="128587"/>
                      <a:pt x="73304" y="138629"/>
                      <a:pt x="69918" y="148669"/>
                    </a:cubicBezTo>
                    <a:cubicBezTo>
                      <a:pt x="64838" y="163791"/>
                      <a:pt x="59758" y="178913"/>
                      <a:pt x="54679" y="194034"/>
                    </a:cubicBezTo>
                    <a:cubicBezTo>
                      <a:pt x="49720" y="208915"/>
                      <a:pt x="44761" y="223673"/>
                      <a:pt x="39923" y="238553"/>
                    </a:cubicBezTo>
                    <a:cubicBezTo>
                      <a:pt x="39077" y="241093"/>
                      <a:pt x="38109" y="243634"/>
                      <a:pt x="37383" y="246295"/>
                    </a:cubicBezTo>
                    <a:cubicBezTo>
                      <a:pt x="37021" y="247505"/>
                      <a:pt x="36416" y="248956"/>
                      <a:pt x="37383" y="250166"/>
                    </a:cubicBezTo>
                    <a:cubicBezTo>
                      <a:pt x="37746" y="250166"/>
                      <a:pt x="37988" y="250408"/>
                      <a:pt x="38230" y="250408"/>
                    </a:cubicBezTo>
                    <a:cubicBezTo>
                      <a:pt x="56493" y="250408"/>
                      <a:pt x="74755" y="250408"/>
                      <a:pt x="92897" y="250408"/>
                    </a:cubicBezTo>
                    <a:cubicBezTo>
                      <a:pt x="94711" y="250408"/>
                      <a:pt x="96525" y="250408"/>
                      <a:pt x="98219" y="250892"/>
                    </a:cubicBezTo>
                    <a:cubicBezTo>
                      <a:pt x="99428" y="252949"/>
                      <a:pt x="98944" y="255126"/>
                      <a:pt x="98944" y="257183"/>
                    </a:cubicBezTo>
                    <a:cubicBezTo>
                      <a:pt x="98944" y="260086"/>
                      <a:pt x="98702" y="262868"/>
                      <a:pt x="98702" y="265772"/>
                    </a:cubicBezTo>
                    <a:cubicBezTo>
                      <a:pt x="98702" y="298072"/>
                      <a:pt x="98702" y="330372"/>
                      <a:pt x="98461" y="362551"/>
                    </a:cubicBezTo>
                    <a:cubicBezTo>
                      <a:pt x="98461" y="367027"/>
                      <a:pt x="99065" y="371261"/>
                      <a:pt x="101363" y="375132"/>
                    </a:cubicBezTo>
                    <a:cubicBezTo>
                      <a:pt x="101605" y="375374"/>
                      <a:pt x="101847" y="375737"/>
                      <a:pt x="102089" y="375979"/>
                    </a:cubicBezTo>
                    <a:cubicBezTo>
                      <a:pt x="102331" y="376342"/>
                      <a:pt x="102694" y="376705"/>
                      <a:pt x="102936" y="376947"/>
                    </a:cubicBezTo>
                    <a:cubicBezTo>
                      <a:pt x="103298" y="377310"/>
                      <a:pt x="103540" y="377673"/>
                      <a:pt x="103903" y="377914"/>
                    </a:cubicBezTo>
                    <a:cubicBezTo>
                      <a:pt x="104508" y="378519"/>
                      <a:pt x="105112" y="379003"/>
                      <a:pt x="105838" y="379608"/>
                    </a:cubicBezTo>
                    <a:lnTo>
                      <a:pt x="105838" y="379608"/>
                    </a:lnTo>
                    <a:cubicBezTo>
                      <a:pt x="108862" y="381060"/>
                      <a:pt x="112006" y="381907"/>
                      <a:pt x="115393" y="381544"/>
                    </a:cubicBezTo>
                    <a:cubicBezTo>
                      <a:pt x="123012" y="380818"/>
                      <a:pt x="129060" y="374527"/>
                      <a:pt x="129301" y="366906"/>
                    </a:cubicBezTo>
                    <a:cubicBezTo>
                      <a:pt x="129301" y="364002"/>
                      <a:pt x="129301" y="361220"/>
                      <a:pt x="129301" y="358317"/>
                    </a:cubicBezTo>
                    <a:cubicBezTo>
                      <a:pt x="129301" y="322993"/>
                      <a:pt x="129301" y="287547"/>
                      <a:pt x="129181" y="252223"/>
                    </a:cubicBezTo>
                    <a:cubicBezTo>
                      <a:pt x="129181" y="251618"/>
                      <a:pt x="129181" y="251134"/>
                      <a:pt x="129301" y="250650"/>
                    </a:cubicBezTo>
                    <a:cubicBezTo>
                      <a:pt x="129785" y="250408"/>
                      <a:pt x="130027" y="250166"/>
                      <a:pt x="130269" y="250287"/>
                    </a:cubicBezTo>
                    <a:cubicBezTo>
                      <a:pt x="132930" y="250287"/>
                      <a:pt x="135712" y="250408"/>
                      <a:pt x="138372" y="250529"/>
                    </a:cubicBezTo>
                    <a:cubicBezTo>
                      <a:pt x="138977" y="250529"/>
                      <a:pt x="139582" y="250529"/>
                      <a:pt x="140186" y="250529"/>
                    </a:cubicBezTo>
                    <a:cubicBezTo>
                      <a:pt x="142605" y="250408"/>
                      <a:pt x="142847" y="250529"/>
                      <a:pt x="142726" y="252949"/>
                    </a:cubicBezTo>
                    <a:cubicBezTo>
                      <a:pt x="142726" y="254280"/>
                      <a:pt x="142847" y="255610"/>
                      <a:pt x="142847" y="256941"/>
                    </a:cubicBezTo>
                    <a:cubicBezTo>
                      <a:pt x="142847" y="291177"/>
                      <a:pt x="142847" y="325533"/>
                      <a:pt x="142847" y="359768"/>
                    </a:cubicBezTo>
                    <a:cubicBezTo>
                      <a:pt x="142847" y="363640"/>
                      <a:pt x="142605" y="367632"/>
                      <a:pt x="143694" y="371382"/>
                    </a:cubicBezTo>
                    <a:cubicBezTo>
                      <a:pt x="144903" y="374164"/>
                      <a:pt x="146234" y="376826"/>
                      <a:pt x="148411" y="379003"/>
                    </a:cubicBezTo>
                    <a:cubicBezTo>
                      <a:pt x="150467" y="379971"/>
                      <a:pt x="152523" y="380818"/>
                      <a:pt x="154821" y="381181"/>
                    </a:cubicBezTo>
                    <a:cubicBezTo>
                      <a:pt x="159901" y="381786"/>
                      <a:pt x="164255" y="380213"/>
                      <a:pt x="168125" y="376826"/>
                    </a:cubicBezTo>
                    <a:cubicBezTo>
                      <a:pt x="171390" y="373923"/>
                      <a:pt x="172600" y="370051"/>
                      <a:pt x="172721" y="365938"/>
                    </a:cubicBezTo>
                    <a:cubicBezTo>
                      <a:pt x="172842" y="363277"/>
                      <a:pt x="172721" y="360494"/>
                      <a:pt x="172721" y="357833"/>
                    </a:cubicBezTo>
                    <a:cubicBezTo>
                      <a:pt x="172479" y="322750"/>
                      <a:pt x="172237" y="287668"/>
                      <a:pt x="171995" y="252586"/>
                    </a:cubicBezTo>
                    <a:cubicBezTo>
                      <a:pt x="171995" y="251981"/>
                      <a:pt x="171995" y="251376"/>
                      <a:pt x="171995" y="250529"/>
                    </a:cubicBezTo>
                    <a:cubicBezTo>
                      <a:pt x="172842" y="250408"/>
                      <a:pt x="173567" y="250166"/>
                      <a:pt x="174172" y="250166"/>
                    </a:cubicBezTo>
                    <a:cubicBezTo>
                      <a:pt x="192072" y="250166"/>
                      <a:pt x="209972" y="250166"/>
                      <a:pt x="227992" y="250046"/>
                    </a:cubicBezTo>
                    <a:cubicBezTo>
                      <a:pt x="228234" y="250046"/>
                      <a:pt x="228597" y="250046"/>
                      <a:pt x="228839" y="250166"/>
                    </a:cubicBezTo>
                    <a:cubicBezTo>
                      <a:pt x="229686" y="249803"/>
                      <a:pt x="229686" y="249077"/>
                      <a:pt x="229807" y="248351"/>
                    </a:cubicBezTo>
                    <a:cubicBezTo>
                      <a:pt x="228234" y="243150"/>
                      <a:pt x="226783" y="237948"/>
                      <a:pt x="225211" y="232746"/>
                    </a:cubicBezTo>
                    <a:cubicBezTo>
                      <a:pt x="219768" y="215205"/>
                      <a:pt x="214326" y="197785"/>
                      <a:pt x="208762" y="180244"/>
                    </a:cubicBezTo>
                    <a:cubicBezTo>
                      <a:pt x="204287" y="165727"/>
                      <a:pt x="199812" y="151210"/>
                      <a:pt x="195095" y="136814"/>
                    </a:cubicBezTo>
                    <a:cubicBezTo>
                      <a:pt x="193402" y="131491"/>
                      <a:pt x="191467" y="126289"/>
                      <a:pt x="189774" y="120966"/>
                    </a:cubicBezTo>
                    <a:cubicBezTo>
                      <a:pt x="186871" y="111893"/>
                      <a:pt x="183969" y="102941"/>
                      <a:pt x="180945" y="93989"/>
                    </a:cubicBezTo>
                    <a:cubicBezTo>
                      <a:pt x="178889" y="87699"/>
                      <a:pt x="176591" y="81529"/>
                      <a:pt x="173688" y="75480"/>
                    </a:cubicBezTo>
                    <a:cubicBezTo>
                      <a:pt x="172842" y="73666"/>
                      <a:pt x="172237" y="71851"/>
                      <a:pt x="172963" y="69915"/>
                    </a:cubicBezTo>
                    <a:cubicBezTo>
                      <a:pt x="175466" y="68621"/>
                      <a:pt x="178163" y="68101"/>
                      <a:pt x="181066" y="68343"/>
                    </a:cubicBezTo>
                    <a:cubicBezTo>
                      <a:pt x="182638" y="69069"/>
                      <a:pt x="183485" y="70520"/>
                      <a:pt x="184331" y="71972"/>
                    </a:cubicBezTo>
                    <a:cubicBezTo>
                      <a:pt x="189774" y="81166"/>
                      <a:pt x="195216" y="90360"/>
                      <a:pt x="200659" y="99554"/>
                    </a:cubicBezTo>
                    <a:cubicBezTo>
                      <a:pt x="210576" y="116370"/>
                      <a:pt x="220494" y="133306"/>
                      <a:pt x="230532" y="150000"/>
                    </a:cubicBezTo>
                    <a:cubicBezTo>
                      <a:pt x="230774" y="150363"/>
                      <a:pt x="231016" y="150605"/>
                      <a:pt x="231137" y="150968"/>
                    </a:cubicBezTo>
                    <a:cubicBezTo>
                      <a:pt x="231137" y="150968"/>
                      <a:pt x="231137" y="151089"/>
                      <a:pt x="231137" y="151210"/>
                    </a:cubicBezTo>
                    <a:cubicBezTo>
                      <a:pt x="232588" y="153387"/>
                      <a:pt x="233919" y="155444"/>
                      <a:pt x="235370" y="157621"/>
                    </a:cubicBezTo>
                    <a:cubicBezTo>
                      <a:pt x="235975" y="158468"/>
                      <a:pt x="236580" y="159194"/>
                      <a:pt x="237184" y="160041"/>
                    </a:cubicBezTo>
                    <a:cubicBezTo>
                      <a:pt x="238031" y="161250"/>
                      <a:pt x="238757" y="162460"/>
                      <a:pt x="239603" y="163670"/>
                    </a:cubicBezTo>
                    <a:cubicBezTo>
                      <a:pt x="240087" y="164396"/>
                      <a:pt x="240692" y="164880"/>
                      <a:pt x="241296" y="165484"/>
                    </a:cubicBezTo>
                    <a:cubicBezTo>
                      <a:pt x="242022" y="166453"/>
                      <a:pt x="242748" y="167420"/>
                      <a:pt x="243473" y="168388"/>
                    </a:cubicBezTo>
                    <a:cubicBezTo>
                      <a:pt x="243715" y="168872"/>
                      <a:pt x="244078" y="169235"/>
                      <a:pt x="244320" y="169719"/>
                    </a:cubicBezTo>
                    <a:cubicBezTo>
                      <a:pt x="244804" y="170445"/>
                      <a:pt x="245408" y="171170"/>
                      <a:pt x="245892" y="171896"/>
                    </a:cubicBezTo>
                    <a:cubicBezTo>
                      <a:pt x="248190" y="175283"/>
                      <a:pt x="251456" y="176735"/>
                      <a:pt x="255447" y="177340"/>
                    </a:cubicBezTo>
                    <a:cubicBezTo>
                      <a:pt x="256173" y="177340"/>
                      <a:pt x="257019" y="177461"/>
                      <a:pt x="257745" y="177340"/>
                    </a:cubicBezTo>
                    <a:lnTo>
                      <a:pt x="257745" y="176252"/>
                    </a:lnTo>
                    <a:cubicBezTo>
                      <a:pt x="260648" y="176252"/>
                      <a:pt x="263187" y="175526"/>
                      <a:pt x="265364" y="173348"/>
                    </a:cubicBezTo>
                    <a:cubicBezTo>
                      <a:pt x="267783" y="170808"/>
                      <a:pt x="269235" y="167904"/>
                      <a:pt x="269356" y="164275"/>
                    </a:cubicBezTo>
                    <a:cubicBezTo>
                      <a:pt x="269477" y="160646"/>
                      <a:pt x="268630" y="157380"/>
                      <a:pt x="267058" y="154113"/>
                    </a:cubicBezTo>
                    <a:close/>
                  </a:path>
                </a:pathLst>
              </a:custGeom>
              <a:grpFill/>
              <a:ln w="0" cap="flat">
                <a:noFill/>
                <a:prstDash val="solid"/>
                <a:miter/>
              </a:ln>
            </p:spPr>
            <p:txBody>
              <a:bodyPr rtlCol="0" anchor="ctr"/>
              <a:lstStyle/>
              <a:p>
                <a:endParaRPr lang="en-US"/>
              </a:p>
            </p:txBody>
          </p:sp>
        </p:grpSp>
        <p:grpSp>
          <p:nvGrpSpPr>
            <p:cNvPr id="35" name="Graphic 10">
              <a:extLst>
                <a:ext uri="{FF2B5EF4-FFF2-40B4-BE49-F238E27FC236}">
                  <a16:creationId xmlns:a16="http://schemas.microsoft.com/office/drawing/2014/main" id="{B4005EA0-4698-B2D3-2953-07E3EEF5DA84}"/>
                </a:ext>
              </a:extLst>
            </p:cNvPr>
            <p:cNvGrpSpPr/>
            <p:nvPr/>
          </p:nvGrpSpPr>
          <p:grpSpPr>
            <a:xfrm>
              <a:off x="6890349" y="5271792"/>
              <a:ext cx="197760" cy="335077"/>
              <a:chOff x="6890349" y="5271792"/>
              <a:chExt cx="197760" cy="335077"/>
            </a:xfrm>
            <a:grpFill/>
          </p:grpSpPr>
          <p:sp>
            <p:nvSpPr>
              <p:cNvPr id="36" name="Freeform 35">
                <a:extLst>
                  <a:ext uri="{FF2B5EF4-FFF2-40B4-BE49-F238E27FC236}">
                    <a16:creationId xmlns:a16="http://schemas.microsoft.com/office/drawing/2014/main" id="{DD6118BE-28CC-5360-06FD-3F3A44074D41}"/>
                  </a:ext>
                </a:extLst>
              </p:cNvPr>
              <p:cNvSpPr/>
              <p:nvPr/>
            </p:nvSpPr>
            <p:spPr>
              <a:xfrm>
                <a:off x="6962085" y="5271792"/>
                <a:ext cx="56360" cy="58309"/>
              </a:xfrm>
              <a:custGeom>
                <a:avLst/>
                <a:gdLst>
                  <a:gd name="connsiteX0" fmla="*/ 44024 w 56360"/>
                  <a:gd name="connsiteY0" fmla="*/ 52866 h 58309"/>
                  <a:gd name="connsiteX1" fmla="*/ 44508 w 56360"/>
                  <a:gd name="connsiteY1" fmla="*/ 52745 h 58309"/>
                  <a:gd name="connsiteX2" fmla="*/ 51885 w 56360"/>
                  <a:gd name="connsiteY2" fmla="*/ 43914 h 58309"/>
                  <a:gd name="connsiteX3" fmla="*/ 53337 w 56360"/>
                  <a:gd name="connsiteY3" fmla="*/ 41011 h 58309"/>
                  <a:gd name="connsiteX4" fmla="*/ 55877 w 56360"/>
                  <a:gd name="connsiteY4" fmla="*/ 34720 h 58309"/>
                  <a:gd name="connsiteX5" fmla="*/ 55877 w 56360"/>
                  <a:gd name="connsiteY5" fmla="*/ 34720 h 58309"/>
                  <a:gd name="connsiteX6" fmla="*/ 55877 w 56360"/>
                  <a:gd name="connsiteY6" fmla="*/ 33510 h 58309"/>
                  <a:gd name="connsiteX7" fmla="*/ 55877 w 56360"/>
                  <a:gd name="connsiteY7" fmla="*/ 32905 h 58309"/>
                  <a:gd name="connsiteX8" fmla="*/ 56360 w 56360"/>
                  <a:gd name="connsiteY8" fmla="*/ 30243 h 58309"/>
                  <a:gd name="connsiteX9" fmla="*/ 56360 w 56360"/>
                  <a:gd name="connsiteY9" fmla="*/ 24921 h 58309"/>
                  <a:gd name="connsiteX10" fmla="*/ 56118 w 56360"/>
                  <a:gd name="connsiteY10" fmla="*/ 24195 h 58309"/>
                  <a:gd name="connsiteX11" fmla="*/ 55877 w 56360"/>
                  <a:gd name="connsiteY11" fmla="*/ 22260 h 58309"/>
                  <a:gd name="connsiteX12" fmla="*/ 55877 w 56360"/>
                  <a:gd name="connsiteY12" fmla="*/ 21170 h 58309"/>
                  <a:gd name="connsiteX13" fmla="*/ 55393 w 56360"/>
                  <a:gd name="connsiteY13" fmla="*/ 20203 h 58309"/>
                  <a:gd name="connsiteX14" fmla="*/ 55393 w 56360"/>
                  <a:gd name="connsiteY14" fmla="*/ 19598 h 58309"/>
                  <a:gd name="connsiteX15" fmla="*/ 54788 w 56360"/>
                  <a:gd name="connsiteY15" fmla="*/ 18146 h 58309"/>
                  <a:gd name="connsiteX16" fmla="*/ 54788 w 56360"/>
                  <a:gd name="connsiteY16" fmla="*/ 18146 h 58309"/>
                  <a:gd name="connsiteX17" fmla="*/ 51160 w 56360"/>
                  <a:gd name="connsiteY17" fmla="*/ 12097 h 58309"/>
                  <a:gd name="connsiteX18" fmla="*/ 46080 w 56360"/>
                  <a:gd name="connsiteY18" fmla="*/ 6291 h 58309"/>
                  <a:gd name="connsiteX19" fmla="*/ 45475 w 56360"/>
                  <a:gd name="connsiteY19" fmla="*/ 5565 h 58309"/>
                  <a:gd name="connsiteX20" fmla="*/ 30720 w 56360"/>
                  <a:gd name="connsiteY20" fmla="*/ 0 h 58309"/>
                  <a:gd name="connsiteX21" fmla="*/ 26124 w 56360"/>
                  <a:gd name="connsiteY21" fmla="*/ 0 h 58309"/>
                  <a:gd name="connsiteX22" fmla="*/ 26124 w 56360"/>
                  <a:gd name="connsiteY22" fmla="*/ 0 h 58309"/>
                  <a:gd name="connsiteX23" fmla="*/ 24673 w 56360"/>
                  <a:gd name="connsiteY23" fmla="*/ 0 h 58309"/>
                  <a:gd name="connsiteX24" fmla="*/ 22738 w 56360"/>
                  <a:gd name="connsiteY24" fmla="*/ 121 h 58309"/>
                  <a:gd name="connsiteX25" fmla="*/ 21528 w 56360"/>
                  <a:gd name="connsiteY25" fmla="*/ 121 h 58309"/>
                  <a:gd name="connsiteX26" fmla="*/ 20077 w 56360"/>
                  <a:gd name="connsiteY26" fmla="*/ 726 h 58309"/>
                  <a:gd name="connsiteX27" fmla="*/ 19835 w 56360"/>
                  <a:gd name="connsiteY27" fmla="*/ 726 h 58309"/>
                  <a:gd name="connsiteX28" fmla="*/ 19593 w 56360"/>
                  <a:gd name="connsiteY28" fmla="*/ 726 h 58309"/>
                  <a:gd name="connsiteX29" fmla="*/ 18746 w 56360"/>
                  <a:gd name="connsiteY29" fmla="*/ 1210 h 58309"/>
                  <a:gd name="connsiteX30" fmla="*/ 17416 w 56360"/>
                  <a:gd name="connsiteY30" fmla="*/ 1452 h 58309"/>
                  <a:gd name="connsiteX31" fmla="*/ 16086 w 56360"/>
                  <a:gd name="connsiteY31" fmla="*/ 2057 h 58309"/>
                  <a:gd name="connsiteX32" fmla="*/ 16086 w 56360"/>
                  <a:gd name="connsiteY32" fmla="*/ 2057 h 58309"/>
                  <a:gd name="connsiteX33" fmla="*/ 12094 w 56360"/>
                  <a:gd name="connsiteY33" fmla="*/ 4114 h 58309"/>
                  <a:gd name="connsiteX34" fmla="*/ 12094 w 56360"/>
                  <a:gd name="connsiteY34" fmla="*/ 4114 h 58309"/>
                  <a:gd name="connsiteX35" fmla="*/ 11369 w 56360"/>
                  <a:gd name="connsiteY35" fmla="*/ 4718 h 58309"/>
                  <a:gd name="connsiteX36" fmla="*/ 11369 w 56360"/>
                  <a:gd name="connsiteY36" fmla="*/ 4718 h 58309"/>
                  <a:gd name="connsiteX37" fmla="*/ 10643 w 56360"/>
                  <a:gd name="connsiteY37" fmla="*/ 5323 h 58309"/>
                  <a:gd name="connsiteX38" fmla="*/ 10643 w 56360"/>
                  <a:gd name="connsiteY38" fmla="*/ 5323 h 58309"/>
                  <a:gd name="connsiteX39" fmla="*/ 9434 w 56360"/>
                  <a:gd name="connsiteY39" fmla="*/ 6170 h 58309"/>
                  <a:gd name="connsiteX40" fmla="*/ 9434 w 56360"/>
                  <a:gd name="connsiteY40" fmla="*/ 6170 h 58309"/>
                  <a:gd name="connsiteX41" fmla="*/ 8708 w 56360"/>
                  <a:gd name="connsiteY41" fmla="*/ 6775 h 58309"/>
                  <a:gd name="connsiteX42" fmla="*/ 8708 w 56360"/>
                  <a:gd name="connsiteY42" fmla="*/ 6775 h 58309"/>
                  <a:gd name="connsiteX43" fmla="*/ 7982 w 56360"/>
                  <a:gd name="connsiteY43" fmla="*/ 7380 h 58309"/>
                  <a:gd name="connsiteX44" fmla="*/ 7982 w 56360"/>
                  <a:gd name="connsiteY44" fmla="*/ 7380 h 58309"/>
                  <a:gd name="connsiteX45" fmla="*/ 7378 w 56360"/>
                  <a:gd name="connsiteY45" fmla="*/ 8105 h 58309"/>
                  <a:gd name="connsiteX46" fmla="*/ 7378 w 56360"/>
                  <a:gd name="connsiteY46" fmla="*/ 8105 h 58309"/>
                  <a:gd name="connsiteX47" fmla="*/ 6773 w 56360"/>
                  <a:gd name="connsiteY47" fmla="*/ 8831 h 58309"/>
                  <a:gd name="connsiteX48" fmla="*/ 6773 w 56360"/>
                  <a:gd name="connsiteY48" fmla="*/ 8831 h 58309"/>
                  <a:gd name="connsiteX49" fmla="*/ 6168 w 56360"/>
                  <a:gd name="connsiteY49" fmla="*/ 9557 h 58309"/>
                  <a:gd name="connsiteX50" fmla="*/ 6168 w 56360"/>
                  <a:gd name="connsiteY50" fmla="*/ 9557 h 58309"/>
                  <a:gd name="connsiteX51" fmla="*/ 5563 w 56360"/>
                  <a:gd name="connsiteY51" fmla="*/ 10283 h 58309"/>
                  <a:gd name="connsiteX52" fmla="*/ 5563 w 56360"/>
                  <a:gd name="connsiteY52" fmla="*/ 10283 h 58309"/>
                  <a:gd name="connsiteX53" fmla="*/ 4838 w 56360"/>
                  <a:gd name="connsiteY53" fmla="*/ 11493 h 58309"/>
                  <a:gd name="connsiteX54" fmla="*/ 4838 w 56360"/>
                  <a:gd name="connsiteY54" fmla="*/ 11493 h 58309"/>
                  <a:gd name="connsiteX55" fmla="*/ 4233 w 56360"/>
                  <a:gd name="connsiteY55" fmla="*/ 12340 h 58309"/>
                  <a:gd name="connsiteX56" fmla="*/ 3507 w 56360"/>
                  <a:gd name="connsiteY56" fmla="*/ 13549 h 58309"/>
                  <a:gd name="connsiteX57" fmla="*/ 2903 w 56360"/>
                  <a:gd name="connsiteY57" fmla="*/ 14880 h 58309"/>
                  <a:gd name="connsiteX58" fmla="*/ 2903 w 56360"/>
                  <a:gd name="connsiteY58" fmla="*/ 14880 h 58309"/>
                  <a:gd name="connsiteX59" fmla="*/ 2298 w 56360"/>
                  <a:gd name="connsiteY59" fmla="*/ 15727 h 58309"/>
                  <a:gd name="connsiteX60" fmla="*/ 2298 w 56360"/>
                  <a:gd name="connsiteY60" fmla="*/ 16211 h 58309"/>
                  <a:gd name="connsiteX61" fmla="*/ 1693 w 56360"/>
                  <a:gd name="connsiteY61" fmla="*/ 17541 h 58309"/>
                  <a:gd name="connsiteX62" fmla="*/ 1693 w 56360"/>
                  <a:gd name="connsiteY62" fmla="*/ 17541 h 58309"/>
                  <a:gd name="connsiteX63" fmla="*/ 484 w 56360"/>
                  <a:gd name="connsiteY63" fmla="*/ 21050 h 58309"/>
                  <a:gd name="connsiteX64" fmla="*/ 484 w 56360"/>
                  <a:gd name="connsiteY64" fmla="*/ 21655 h 58309"/>
                  <a:gd name="connsiteX65" fmla="*/ 484 w 56360"/>
                  <a:gd name="connsiteY65" fmla="*/ 24679 h 58309"/>
                  <a:gd name="connsiteX66" fmla="*/ 0 w 56360"/>
                  <a:gd name="connsiteY66" fmla="*/ 25889 h 58309"/>
                  <a:gd name="connsiteX67" fmla="*/ 0 w 56360"/>
                  <a:gd name="connsiteY67" fmla="*/ 30365 h 58309"/>
                  <a:gd name="connsiteX68" fmla="*/ 0 w 56360"/>
                  <a:gd name="connsiteY68" fmla="*/ 31695 h 58309"/>
                  <a:gd name="connsiteX69" fmla="*/ 121 w 56360"/>
                  <a:gd name="connsiteY69" fmla="*/ 34115 h 58309"/>
                  <a:gd name="connsiteX70" fmla="*/ 605 w 56360"/>
                  <a:gd name="connsiteY70" fmla="*/ 35687 h 58309"/>
                  <a:gd name="connsiteX71" fmla="*/ 605 w 56360"/>
                  <a:gd name="connsiteY71" fmla="*/ 36897 h 58309"/>
                  <a:gd name="connsiteX72" fmla="*/ 1330 w 56360"/>
                  <a:gd name="connsiteY72" fmla="*/ 38954 h 58309"/>
                  <a:gd name="connsiteX73" fmla="*/ 3749 w 56360"/>
                  <a:gd name="connsiteY73" fmla="*/ 43914 h 58309"/>
                  <a:gd name="connsiteX74" fmla="*/ 7620 w 56360"/>
                  <a:gd name="connsiteY74" fmla="*/ 49479 h 58309"/>
                  <a:gd name="connsiteX75" fmla="*/ 8345 w 56360"/>
                  <a:gd name="connsiteY75" fmla="*/ 50204 h 58309"/>
                  <a:gd name="connsiteX76" fmla="*/ 16448 w 56360"/>
                  <a:gd name="connsiteY76" fmla="*/ 55648 h 58309"/>
                  <a:gd name="connsiteX77" fmla="*/ 18263 w 56360"/>
                  <a:gd name="connsiteY77" fmla="*/ 56495 h 58309"/>
                  <a:gd name="connsiteX78" fmla="*/ 21649 w 56360"/>
                  <a:gd name="connsiteY78" fmla="*/ 57584 h 58309"/>
                  <a:gd name="connsiteX79" fmla="*/ 29873 w 56360"/>
                  <a:gd name="connsiteY79" fmla="*/ 58310 h 58309"/>
                  <a:gd name="connsiteX80" fmla="*/ 30962 w 56360"/>
                  <a:gd name="connsiteY80" fmla="*/ 57826 h 58309"/>
                  <a:gd name="connsiteX81" fmla="*/ 34711 w 56360"/>
                  <a:gd name="connsiteY81" fmla="*/ 57705 h 58309"/>
                  <a:gd name="connsiteX82" fmla="*/ 35195 w 56360"/>
                  <a:gd name="connsiteY82" fmla="*/ 57705 h 58309"/>
                  <a:gd name="connsiteX83" fmla="*/ 37372 w 56360"/>
                  <a:gd name="connsiteY83" fmla="*/ 57100 h 58309"/>
                  <a:gd name="connsiteX84" fmla="*/ 39307 w 56360"/>
                  <a:gd name="connsiteY84" fmla="*/ 56374 h 58309"/>
                  <a:gd name="connsiteX85" fmla="*/ 39307 w 56360"/>
                  <a:gd name="connsiteY85" fmla="*/ 56374 h 58309"/>
                  <a:gd name="connsiteX86" fmla="*/ 40033 w 56360"/>
                  <a:gd name="connsiteY86" fmla="*/ 55890 h 58309"/>
                  <a:gd name="connsiteX87" fmla="*/ 40637 w 56360"/>
                  <a:gd name="connsiteY87" fmla="*/ 55769 h 58309"/>
                  <a:gd name="connsiteX88" fmla="*/ 44024 w 56360"/>
                  <a:gd name="connsiteY88" fmla="*/ 53833 h 58309"/>
                  <a:gd name="connsiteX89" fmla="*/ 44024 w 56360"/>
                  <a:gd name="connsiteY89" fmla="*/ 53833 h 58309"/>
                  <a:gd name="connsiteX90" fmla="*/ 44750 w 56360"/>
                  <a:gd name="connsiteY90" fmla="*/ 53228 h 58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6360" h="58309">
                    <a:moveTo>
                      <a:pt x="44024" y="52866"/>
                    </a:moveTo>
                    <a:cubicBezTo>
                      <a:pt x="44145" y="52866"/>
                      <a:pt x="44266" y="52745"/>
                      <a:pt x="44508" y="52745"/>
                    </a:cubicBezTo>
                    <a:cubicBezTo>
                      <a:pt x="47289" y="50084"/>
                      <a:pt x="49950" y="47180"/>
                      <a:pt x="51885" y="43914"/>
                    </a:cubicBezTo>
                    <a:cubicBezTo>
                      <a:pt x="52490" y="42946"/>
                      <a:pt x="52974" y="41978"/>
                      <a:pt x="53337" y="41011"/>
                    </a:cubicBezTo>
                    <a:cubicBezTo>
                      <a:pt x="54183" y="38954"/>
                      <a:pt x="55030" y="36776"/>
                      <a:pt x="55877" y="34720"/>
                    </a:cubicBezTo>
                    <a:lnTo>
                      <a:pt x="55877" y="34720"/>
                    </a:lnTo>
                    <a:cubicBezTo>
                      <a:pt x="55877" y="34357"/>
                      <a:pt x="55877" y="33994"/>
                      <a:pt x="55877" y="33510"/>
                    </a:cubicBezTo>
                    <a:cubicBezTo>
                      <a:pt x="55877" y="33268"/>
                      <a:pt x="55877" y="33026"/>
                      <a:pt x="55877" y="32905"/>
                    </a:cubicBezTo>
                    <a:cubicBezTo>
                      <a:pt x="55756" y="31938"/>
                      <a:pt x="55877" y="31090"/>
                      <a:pt x="56360" y="30243"/>
                    </a:cubicBezTo>
                    <a:cubicBezTo>
                      <a:pt x="56360" y="28429"/>
                      <a:pt x="56360" y="26735"/>
                      <a:pt x="56360" y="24921"/>
                    </a:cubicBezTo>
                    <a:cubicBezTo>
                      <a:pt x="56360" y="24679"/>
                      <a:pt x="56118" y="24437"/>
                      <a:pt x="56118" y="24195"/>
                    </a:cubicBezTo>
                    <a:cubicBezTo>
                      <a:pt x="56118" y="23590"/>
                      <a:pt x="55877" y="22865"/>
                      <a:pt x="55877" y="22260"/>
                    </a:cubicBezTo>
                    <a:cubicBezTo>
                      <a:pt x="55877" y="21896"/>
                      <a:pt x="55877" y="21534"/>
                      <a:pt x="55877" y="21170"/>
                    </a:cubicBezTo>
                    <a:cubicBezTo>
                      <a:pt x="55756" y="20808"/>
                      <a:pt x="55514" y="20566"/>
                      <a:pt x="55393" y="20203"/>
                    </a:cubicBezTo>
                    <a:cubicBezTo>
                      <a:pt x="55393" y="20082"/>
                      <a:pt x="55272" y="19840"/>
                      <a:pt x="55393" y="19598"/>
                    </a:cubicBezTo>
                    <a:cubicBezTo>
                      <a:pt x="54788" y="19235"/>
                      <a:pt x="54788" y="18751"/>
                      <a:pt x="54788" y="18146"/>
                    </a:cubicBezTo>
                    <a:cubicBezTo>
                      <a:pt x="54788" y="18146"/>
                      <a:pt x="54788" y="18146"/>
                      <a:pt x="54788" y="18146"/>
                    </a:cubicBezTo>
                    <a:cubicBezTo>
                      <a:pt x="53579" y="16090"/>
                      <a:pt x="52369" y="14033"/>
                      <a:pt x="51160" y="12097"/>
                    </a:cubicBezTo>
                    <a:cubicBezTo>
                      <a:pt x="49829" y="9799"/>
                      <a:pt x="48015" y="7984"/>
                      <a:pt x="46080" y="6291"/>
                    </a:cubicBezTo>
                    <a:cubicBezTo>
                      <a:pt x="45838" y="6049"/>
                      <a:pt x="45717" y="5807"/>
                      <a:pt x="45475" y="5565"/>
                    </a:cubicBezTo>
                    <a:cubicBezTo>
                      <a:pt x="41000" y="2541"/>
                      <a:pt x="36163" y="484"/>
                      <a:pt x="30720" y="0"/>
                    </a:cubicBezTo>
                    <a:cubicBezTo>
                      <a:pt x="29148" y="0"/>
                      <a:pt x="27696" y="0"/>
                      <a:pt x="26124" y="0"/>
                    </a:cubicBezTo>
                    <a:lnTo>
                      <a:pt x="26124" y="0"/>
                    </a:lnTo>
                    <a:cubicBezTo>
                      <a:pt x="25640" y="0"/>
                      <a:pt x="25157" y="0"/>
                      <a:pt x="24673" y="0"/>
                    </a:cubicBezTo>
                    <a:cubicBezTo>
                      <a:pt x="24068" y="0"/>
                      <a:pt x="23342" y="0"/>
                      <a:pt x="22738" y="121"/>
                    </a:cubicBezTo>
                    <a:cubicBezTo>
                      <a:pt x="22375" y="121"/>
                      <a:pt x="22012" y="121"/>
                      <a:pt x="21528" y="121"/>
                    </a:cubicBezTo>
                    <a:cubicBezTo>
                      <a:pt x="21165" y="605"/>
                      <a:pt x="20561" y="726"/>
                      <a:pt x="20077" y="726"/>
                    </a:cubicBezTo>
                    <a:lnTo>
                      <a:pt x="19835" y="726"/>
                    </a:lnTo>
                    <a:cubicBezTo>
                      <a:pt x="19835" y="726"/>
                      <a:pt x="19593" y="726"/>
                      <a:pt x="19593" y="726"/>
                    </a:cubicBezTo>
                    <a:cubicBezTo>
                      <a:pt x="19351" y="847"/>
                      <a:pt x="19109" y="1089"/>
                      <a:pt x="18746" y="1210"/>
                    </a:cubicBezTo>
                    <a:cubicBezTo>
                      <a:pt x="18263" y="1210"/>
                      <a:pt x="17900" y="1331"/>
                      <a:pt x="17416" y="1452"/>
                    </a:cubicBezTo>
                    <a:cubicBezTo>
                      <a:pt x="17174" y="2057"/>
                      <a:pt x="16570" y="2057"/>
                      <a:pt x="16086" y="2057"/>
                    </a:cubicBezTo>
                    <a:lnTo>
                      <a:pt x="16086" y="2057"/>
                    </a:lnTo>
                    <a:cubicBezTo>
                      <a:pt x="14876" y="2904"/>
                      <a:pt x="13667" y="3871"/>
                      <a:pt x="12094" y="4114"/>
                    </a:cubicBezTo>
                    <a:lnTo>
                      <a:pt x="12094" y="4114"/>
                    </a:lnTo>
                    <a:cubicBezTo>
                      <a:pt x="11853" y="4355"/>
                      <a:pt x="11611" y="4476"/>
                      <a:pt x="11369" y="4718"/>
                    </a:cubicBezTo>
                    <a:lnTo>
                      <a:pt x="11369" y="4718"/>
                    </a:lnTo>
                    <a:cubicBezTo>
                      <a:pt x="11127" y="4960"/>
                      <a:pt x="10885" y="5081"/>
                      <a:pt x="10643" y="5323"/>
                    </a:cubicBezTo>
                    <a:lnTo>
                      <a:pt x="10643" y="5323"/>
                    </a:lnTo>
                    <a:cubicBezTo>
                      <a:pt x="10522" y="6049"/>
                      <a:pt x="9918" y="6049"/>
                      <a:pt x="9434" y="6170"/>
                    </a:cubicBezTo>
                    <a:cubicBezTo>
                      <a:pt x="9434" y="6170"/>
                      <a:pt x="9434" y="6170"/>
                      <a:pt x="9434" y="6170"/>
                    </a:cubicBezTo>
                    <a:cubicBezTo>
                      <a:pt x="9192" y="6412"/>
                      <a:pt x="8950" y="6654"/>
                      <a:pt x="8708" y="6775"/>
                    </a:cubicBezTo>
                    <a:lnTo>
                      <a:pt x="8708" y="6775"/>
                    </a:lnTo>
                    <a:cubicBezTo>
                      <a:pt x="8466" y="7017"/>
                      <a:pt x="8224" y="7138"/>
                      <a:pt x="7982" y="7380"/>
                    </a:cubicBezTo>
                    <a:lnTo>
                      <a:pt x="7982" y="7380"/>
                    </a:lnTo>
                    <a:cubicBezTo>
                      <a:pt x="7740" y="7622"/>
                      <a:pt x="7499" y="7863"/>
                      <a:pt x="7378" y="8105"/>
                    </a:cubicBezTo>
                    <a:lnTo>
                      <a:pt x="7378" y="8105"/>
                    </a:lnTo>
                    <a:cubicBezTo>
                      <a:pt x="7136" y="8348"/>
                      <a:pt x="6894" y="8589"/>
                      <a:pt x="6773" y="8831"/>
                    </a:cubicBezTo>
                    <a:lnTo>
                      <a:pt x="6773" y="8831"/>
                    </a:lnTo>
                    <a:cubicBezTo>
                      <a:pt x="6531" y="9073"/>
                      <a:pt x="6289" y="9315"/>
                      <a:pt x="6168" y="9557"/>
                    </a:cubicBezTo>
                    <a:lnTo>
                      <a:pt x="6168" y="9557"/>
                    </a:lnTo>
                    <a:cubicBezTo>
                      <a:pt x="5926" y="9799"/>
                      <a:pt x="5805" y="10041"/>
                      <a:pt x="5563" y="10283"/>
                    </a:cubicBezTo>
                    <a:cubicBezTo>
                      <a:pt x="5563" y="10283"/>
                      <a:pt x="5563" y="10283"/>
                      <a:pt x="5563" y="10283"/>
                    </a:cubicBezTo>
                    <a:cubicBezTo>
                      <a:pt x="5563" y="10888"/>
                      <a:pt x="5563" y="11372"/>
                      <a:pt x="4838" y="11493"/>
                    </a:cubicBezTo>
                    <a:lnTo>
                      <a:pt x="4838" y="11493"/>
                    </a:lnTo>
                    <a:cubicBezTo>
                      <a:pt x="4596" y="11856"/>
                      <a:pt x="4475" y="12097"/>
                      <a:pt x="4233" y="12340"/>
                    </a:cubicBezTo>
                    <a:cubicBezTo>
                      <a:pt x="3991" y="12702"/>
                      <a:pt x="3749" y="13187"/>
                      <a:pt x="3507" y="13549"/>
                    </a:cubicBezTo>
                    <a:cubicBezTo>
                      <a:pt x="3507" y="14033"/>
                      <a:pt x="3507" y="14638"/>
                      <a:pt x="2903" y="14880"/>
                    </a:cubicBezTo>
                    <a:lnTo>
                      <a:pt x="2903" y="14880"/>
                    </a:lnTo>
                    <a:cubicBezTo>
                      <a:pt x="2661" y="15243"/>
                      <a:pt x="2540" y="15485"/>
                      <a:pt x="2298" y="15727"/>
                    </a:cubicBezTo>
                    <a:cubicBezTo>
                      <a:pt x="2298" y="15969"/>
                      <a:pt x="2298" y="16090"/>
                      <a:pt x="2298" y="16211"/>
                    </a:cubicBezTo>
                    <a:cubicBezTo>
                      <a:pt x="2298" y="16816"/>
                      <a:pt x="2298" y="17300"/>
                      <a:pt x="1693" y="17541"/>
                    </a:cubicBezTo>
                    <a:lnTo>
                      <a:pt x="1693" y="17541"/>
                    </a:lnTo>
                    <a:cubicBezTo>
                      <a:pt x="1451" y="18751"/>
                      <a:pt x="1209" y="19961"/>
                      <a:pt x="484" y="21050"/>
                    </a:cubicBezTo>
                    <a:cubicBezTo>
                      <a:pt x="484" y="21291"/>
                      <a:pt x="484" y="21413"/>
                      <a:pt x="484" y="21655"/>
                    </a:cubicBezTo>
                    <a:cubicBezTo>
                      <a:pt x="484" y="22622"/>
                      <a:pt x="484" y="23590"/>
                      <a:pt x="484" y="24679"/>
                    </a:cubicBezTo>
                    <a:cubicBezTo>
                      <a:pt x="484" y="25042"/>
                      <a:pt x="121" y="25404"/>
                      <a:pt x="0" y="25889"/>
                    </a:cubicBezTo>
                    <a:cubicBezTo>
                      <a:pt x="0" y="27340"/>
                      <a:pt x="0" y="28913"/>
                      <a:pt x="0" y="30365"/>
                    </a:cubicBezTo>
                    <a:cubicBezTo>
                      <a:pt x="0" y="30848"/>
                      <a:pt x="0" y="31212"/>
                      <a:pt x="0" y="31695"/>
                    </a:cubicBezTo>
                    <a:cubicBezTo>
                      <a:pt x="0" y="32542"/>
                      <a:pt x="0" y="33268"/>
                      <a:pt x="121" y="34115"/>
                    </a:cubicBezTo>
                    <a:cubicBezTo>
                      <a:pt x="726" y="34478"/>
                      <a:pt x="726" y="35082"/>
                      <a:pt x="605" y="35687"/>
                    </a:cubicBezTo>
                    <a:cubicBezTo>
                      <a:pt x="605" y="36051"/>
                      <a:pt x="605" y="36534"/>
                      <a:pt x="605" y="36897"/>
                    </a:cubicBezTo>
                    <a:cubicBezTo>
                      <a:pt x="1330" y="37381"/>
                      <a:pt x="1209" y="38228"/>
                      <a:pt x="1330" y="38954"/>
                    </a:cubicBezTo>
                    <a:cubicBezTo>
                      <a:pt x="2177" y="40647"/>
                      <a:pt x="3024" y="42220"/>
                      <a:pt x="3749" y="43914"/>
                    </a:cubicBezTo>
                    <a:cubicBezTo>
                      <a:pt x="4596" y="46091"/>
                      <a:pt x="5805" y="48027"/>
                      <a:pt x="7620" y="49479"/>
                    </a:cubicBezTo>
                    <a:cubicBezTo>
                      <a:pt x="7861" y="49720"/>
                      <a:pt x="8103" y="49963"/>
                      <a:pt x="8345" y="50204"/>
                    </a:cubicBezTo>
                    <a:cubicBezTo>
                      <a:pt x="10401" y="52987"/>
                      <a:pt x="13304" y="54438"/>
                      <a:pt x="16448" y="55648"/>
                    </a:cubicBezTo>
                    <a:cubicBezTo>
                      <a:pt x="17053" y="55890"/>
                      <a:pt x="17658" y="56253"/>
                      <a:pt x="18263" y="56495"/>
                    </a:cubicBezTo>
                    <a:cubicBezTo>
                      <a:pt x="19351" y="56858"/>
                      <a:pt x="20561" y="57463"/>
                      <a:pt x="21649" y="57584"/>
                    </a:cubicBezTo>
                    <a:cubicBezTo>
                      <a:pt x="24431" y="57947"/>
                      <a:pt x="27092" y="58067"/>
                      <a:pt x="29873" y="58310"/>
                    </a:cubicBezTo>
                    <a:cubicBezTo>
                      <a:pt x="30236" y="58067"/>
                      <a:pt x="30599" y="57826"/>
                      <a:pt x="30962" y="57826"/>
                    </a:cubicBezTo>
                    <a:cubicBezTo>
                      <a:pt x="32171" y="57826"/>
                      <a:pt x="33502" y="57826"/>
                      <a:pt x="34711" y="57705"/>
                    </a:cubicBezTo>
                    <a:cubicBezTo>
                      <a:pt x="34832" y="57705"/>
                      <a:pt x="35074" y="57705"/>
                      <a:pt x="35195" y="57705"/>
                    </a:cubicBezTo>
                    <a:cubicBezTo>
                      <a:pt x="35800" y="56979"/>
                      <a:pt x="36525" y="57100"/>
                      <a:pt x="37372" y="57100"/>
                    </a:cubicBezTo>
                    <a:cubicBezTo>
                      <a:pt x="37856" y="56253"/>
                      <a:pt x="38581" y="56495"/>
                      <a:pt x="39307" y="56374"/>
                    </a:cubicBezTo>
                    <a:cubicBezTo>
                      <a:pt x="39307" y="56374"/>
                      <a:pt x="39307" y="56374"/>
                      <a:pt x="39307" y="56374"/>
                    </a:cubicBezTo>
                    <a:cubicBezTo>
                      <a:pt x="39549" y="56253"/>
                      <a:pt x="39791" y="56011"/>
                      <a:pt x="40033" y="55890"/>
                    </a:cubicBezTo>
                    <a:cubicBezTo>
                      <a:pt x="40154" y="55890"/>
                      <a:pt x="40396" y="55769"/>
                      <a:pt x="40637" y="55769"/>
                    </a:cubicBezTo>
                    <a:cubicBezTo>
                      <a:pt x="41726" y="55043"/>
                      <a:pt x="42694" y="53954"/>
                      <a:pt x="44024" y="53833"/>
                    </a:cubicBezTo>
                    <a:cubicBezTo>
                      <a:pt x="44024" y="53833"/>
                      <a:pt x="44024" y="53833"/>
                      <a:pt x="44024" y="53833"/>
                    </a:cubicBezTo>
                    <a:cubicBezTo>
                      <a:pt x="44266" y="53592"/>
                      <a:pt x="44508" y="53471"/>
                      <a:pt x="44750" y="53228"/>
                    </a:cubicBezTo>
                    <a:close/>
                  </a:path>
                </a:pathLst>
              </a:custGeom>
              <a:grpFill/>
              <a:ln w="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C1AFC31-823E-7D63-1FBB-F524DBCFCF42}"/>
                  </a:ext>
                </a:extLst>
              </p:cNvPr>
              <p:cNvSpPr/>
              <p:nvPr/>
            </p:nvSpPr>
            <p:spPr>
              <a:xfrm>
                <a:off x="6890349" y="5337239"/>
                <a:ext cx="197760" cy="269630"/>
              </a:xfrm>
              <a:custGeom>
                <a:avLst/>
                <a:gdLst>
                  <a:gd name="connsiteX0" fmla="*/ 197639 w 197760"/>
                  <a:gd name="connsiteY0" fmla="*/ 105247 h 269630"/>
                  <a:gd name="connsiteX1" fmla="*/ 197034 w 197760"/>
                  <a:gd name="connsiteY1" fmla="*/ 104280 h 269630"/>
                  <a:gd name="connsiteX2" fmla="*/ 196913 w 197760"/>
                  <a:gd name="connsiteY2" fmla="*/ 103554 h 269630"/>
                  <a:gd name="connsiteX3" fmla="*/ 196430 w 197760"/>
                  <a:gd name="connsiteY3" fmla="*/ 102828 h 269630"/>
                  <a:gd name="connsiteX4" fmla="*/ 195704 w 197760"/>
                  <a:gd name="connsiteY4" fmla="*/ 100892 h 269630"/>
                  <a:gd name="connsiteX5" fmla="*/ 195099 w 197760"/>
                  <a:gd name="connsiteY5" fmla="*/ 100287 h 269630"/>
                  <a:gd name="connsiteX6" fmla="*/ 195099 w 197760"/>
                  <a:gd name="connsiteY6" fmla="*/ 100287 h 269630"/>
                  <a:gd name="connsiteX7" fmla="*/ 193043 w 197760"/>
                  <a:gd name="connsiteY7" fmla="*/ 95690 h 269630"/>
                  <a:gd name="connsiteX8" fmla="*/ 192559 w 197760"/>
                  <a:gd name="connsiteY8" fmla="*/ 94964 h 269630"/>
                  <a:gd name="connsiteX9" fmla="*/ 192438 w 197760"/>
                  <a:gd name="connsiteY9" fmla="*/ 94360 h 269630"/>
                  <a:gd name="connsiteX10" fmla="*/ 191955 w 197760"/>
                  <a:gd name="connsiteY10" fmla="*/ 93634 h 269630"/>
                  <a:gd name="connsiteX11" fmla="*/ 191834 w 197760"/>
                  <a:gd name="connsiteY11" fmla="*/ 93029 h 269630"/>
                  <a:gd name="connsiteX12" fmla="*/ 191229 w 197760"/>
                  <a:gd name="connsiteY12" fmla="*/ 92908 h 269630"/>
                  <a:gd name="connsiteX13" fmla="*/ 191229 w 197760"/>
                  <a:gd name="connsiteY13" fmla="*/ 92303 h 269630"/>
                  <a:gd name="connsiteX14" fmla="*/ 191229 w 197760"/>
                  <a:gd name="connsiteY14" fmla="*/ 92303 h 269630"/>
                  <a:gd name="connsiteX15" fmla="*/ 190745 w 197760"/>
                  <a:gd name="connsiteY15" fmla="*/ 92303 h 269630"/>
                  <a:gd name="connsiteX16" fmla="*/ 190503 w 197760"/>
                  <a:gd name="connsiteY16" fmla="*/ 91094 h 269630"/>
                  <a:gd name="connsiteX17" fmla="*/ 189173 w 197760"/>
                  <a:gd name="connsiteY17" fmla="*/ 89037 h 269630"/>
                  <a:gd name="connsiteX18" fmla="*/ 188689 w 197760"/>
                  <a:gd name="connsiteY18" fmla="*/ 88432 h 269630"/>
                  <a:gd name="connsiteX19" fmla="*/ 188447 w 197760"/>
                  <a:gd name="connsiteY19" fmla="*/ 87827 h 269630"/>
                  <a:gd name="connsiteX20" fmla="*/ 187843 w 197760"/>
                  <a:gd name="connsiteY20" fmla="*/ 86980 h 269630"/>
                  <a:gd name="connsiteX21" fmla="*/ 186512 w 197760"/>
                  <a:gd name="connsiteY21" fmla="*/ 84924 h 269630"/>
                  <a:gd name="connsiteX22" fmla="*/ 186028 w 197760"/>
                  <a:gd name="connsiteY22" fmla="*/ 84319 h 269630"/>
                  <a:gd name="connsiteX23" fmla="*/ 185907 w 197760"/>
                  <a:gd name="connsiteY23" fmla="*/ 83714 h 269630"/>
                  <a:gd name="connsiteX24" fmla="*/ 185303 w 197760"/>
                  <a:gd name="connsiteY24" fmla="*/ 82867 h 269630"/>
                  <a:gd name="connsiteX25" fmla="*/ 182521 w 197760"/>
                  <a:gd name="connsiteY25" fmla="*/ 78270 h 269630"/>
                  <a:gd name="connsiteX26" fmla="*/ 181916 w 197760"/>
                  <a:gd name="connsiteY26" fmla="*/ 77544 h 269630"/>
                  <a:gd name="connsiteX27" fmla="*/ 181795 w 197760"/>
                  <a:gd name="connsiteY27" fmla="*/ 76939 h 269630"/>
                  <a:gd name="connsiteX28" fmla="*/ 181191 w 197760"/>
                  <a:gd name="connsiteY28" fmla="*/ 76092 h 269630"/>
                  <a:gd name="connsiteX29" fmla="*/ 181191 w 197760"/>
                  <a:gd name="connsiteY29" fmla="*/ 76092 h 269630"/>
                  <a:gd name="connsiteX30" fmla="*/ 180707 w 197760"/>
                  <a:gd name="connsiteY30" fmla="*/ 75487 h 269630"/>
                  <a:gd name="connsiteX31" fmla="*/ 175869 w 197760"/>
                  <a:gd name="connsiteY31" fmla="*/ 67383 h 269630"/>
                  <a:gd name="connsiteX32" fmla="*/ 175385 w 197760"/>
                  <a:gd name="connsiteY32" fmla="*/ 66778 h 269630"/>
                  <a:gd name="connsiteX33" fmla="*/ 175143 w 197760"/>
                  <a:gd name="connsiteY33" fmla="*/ 66052 h 269630"/>
                  <a:gd name="connsiteX34" fmla="*/ 174660 w 197760"/>
                  <a:gd name="connsiteY34" fmla="*/ 65447 h 269630"/>
                  <a:gd name="connsiteX35" fmla="*/ 172483 w 197760"/>
                  <a:gd name="connsiteY35" fmla="*/ 62785 h 269630"/>
                  <a:gd name="connsiteX36" fmla="*/ 172241 w 197760"/>
                  <a:gd name="connsiteY36" fmla="*/ 62060 h 269630"/>
                  <a:gd name="connsiteX37" fmla="*/ 171757 w 197760"/>
                  <a:gd name="connsiteY37" fmla="*/ 61455 h 269630"/>
                  <a:gd name="connsiteX38" fmla="*/ 171757 w 197760"/>
                  <a:gd name="connsiteY38" fmla="*/ 60729 h 269630"/>
                  <a:gd name="connsiteX39" fmla="*/ 171152 w 197760"/>
                  <a:gd name="connsiteY39" fmla="*/ 60003 h 269630"/>
                  <a:gd name="connsiteX40" fmla="*/ 171031 w 197760"/>
                  <a:gd name="connsiteY40" fmla="*/ 59398 h 269630"/>
                  <a:gd name="connsiteX41" fmla="*/ 170426 w 197760"/>
                  <a:gd name="connsiteY41" fmla="*/ 58551 h 269630"/>
                  <a:gd name="connsiteX42" fmla="*/ 170426 w 197760"/>
                  <a:gd name="connsiteY42" fmla="*/ 58551 h 269630"/>
                  <a:gd name="connsiteX43" fmla="*/ 169822 w 197760"/>
                  <a:gd name="connsiteY43" fmla="*/ 58431 h 269630"/>
                  <a:gd name="connsiteX44" fmla="*/ 169822 w 197760"/>
                  <a:gd name="connsiteY44" fmla="*/ 57946 h 269630"/>
                  <a:gd name="connsiteX45" fmla="*/ 168250 w 197760"/>
                  <a:gd name="connsiteY45" fmla="*/ 55285 h 269630"/>
                  <a:gd name="connsiteX46" fmla="*/ 167524 w 197760"/>
                  <a:gd name="connsiteY46" fmla="*/ 53954 h 269630"/>
                  <a:gd name="connsiteX47" fmla="*/ 163049 w 197760"/>
                  <a:gd name="connsiteY47" fmla="*/ 47180 h 269630"/>
                  <a:gd name="connsiteX48" fmla="*/ 162323 w 197760"/>
                  <a:gd name="connsiteY48" fmla="*/ 45365 h 269630"/>
                  <a:gd name="connsiteX49" fmla="*/ 161718 w 197760"/>
                  <a:gd name="connsiteY49" fmla="*/ 44519 h 269630"/>
                  <a:gd name="connsiteX50" fmla="*/ 161718 w 197760"/>
                  <a:gd name="connsiteY50" fmla="*/ 44519 h 269630"/>
                  <a:gd name="connsiteX51" fmla="*/ 161235 w 197760"/>
                  <a:gd name="connsiteY51" fmla="*/ 43914 h 269630"/>
                  <a:gd name="connsiteX52" fmla="*/ 159662 w 197760"/>
                  <a:gd name="connsiteY52" fmla="*/ 41978 h 269630"/>
                  <a:gd name="connsiteX53" fmla="*/ 158332 w 197760"/>
                  <a:gd name="connsiteY53" fmla="*/ 39195 h 269630"/>
                  <a:gd name="connsiteX54" fmla="*/ 157848 w 197760"/>
                  <a:gd name="connsiteY54" fmla="*/ 38590 h 269630"/>
                  <a:gd name="connsiteX55" fmla="*/ 157606 w 197760"/>
                  <a:gd name="connsiteY55" fmla="*/ 37986 h 269630"/>
                  <a:gd name="connsiteX56" fmla="*/ 157002 w 197760"/>
                  <a:gd name="connsiteY56" fmla="*/ 37986 h 269630"/>
                  <a:gd name="connsiteX57" fmla="*/ 157002 w 197760"/>
                  <a:gd name="connsiteY57" fmla="*/ 37381 h 269630"/>
                  <a:gd name="connsiteX58" fmla="*/ 156760 w 197760"/>
                  <a:gd name="connsiteY58" fmla="*/ 36897 h 269630"/>
                  <a:gd name="connsiteX59" fmla="*/ 155429 w 197760"/>
                  <a:gd name="connsiteY59" fmla="*/ 34720 h 269630"/>
                  <a:gd name="connsiteX60" fmla="*/ 155429 w 197760"/>
                  <a:gd name="connsiteY60" fmla="*/ 34720 h 269630"/>
                  <a:gd name="connsiteX61" fmla="*/ 154825 w 197760"/>
                  <a:gd name="connsiteY61" fmla="*/ 33994 h 269630"/>
                  <a:gd name="connsiteX62" fmla="*/ 151438 w 197760"/>
                  <a:gd name="connsiteY62" fmla="*/ 29276 h 269630"/>
                  <a:gd name="connsiteX63" fmla="*/ 151438 w 197760"/>
                  <a:gd name="connsiteY63" fmla="*/ 28550 h 269630"/>
                  <a:gd name="connsiteX64" fmla="*/ 150954 w 197760"/>
                  <a:gd name="connsiteY64" fmla="*/ 27824 h 269630"/>
                  <a:gd name="connsiteX65" fmla="*/ 150954 w 197760"/>
                  <a:gd name="connsiteY65" fmla="*/ 27824 h 269630"/>
                  <a:gd name="connsiteX66" fmla="*/ 150229 w 197760"/>
                  <a:gd name="connsiteY66" fmla="*/ 27219 h 269630"/>
                  <a:gd name="connsiteX67" fmla="*/ 150229 w 197760"/>
                  <a:gd name="connsiteY67" fmla="*/ 26493 h 269630"/>
                  <a:gd name="connsiteX68" fmla="*/ 150229 w 197760"/>
                  <a:gd name="connsiteY68" fmla="*/ 26493 h 269630"/>
                  <a:gd name="connsiteX69" fmla="*/ 149745 w 197760"/>
                  <a:gd name="connsiteY69" fmla="*/ 25888 h 269630"/>
                  <a:gd name="connsiteX70" fmla="*/ 148294 w 197760"/>
                  <a:gd name="connsiteY70" fmla="*/ 24437 h 269630"/>
                  <a:gd name="connsiteX71" fmla="*/ 148294 w 197760"/>
                  <a:gd name="connsiteY71" fmla="*/ 24437 h 269630"/>
                  <a:gd name="connsiteX72" fmla="*/ 146237 w 197760"/>
                  <a:gd name="connsiteY72" fmla="*/ 21291 h 269630"/>
                  <a:gd name="connsiteX73" fmla="*/ 142125 w 197760"/>
                  <a:gd name="connsiteY73" fmla="*/ 15969 h 269630"/>
                  <a:gd name="connsiteX74" fmla="*/ 140916 w 197760"/>
                  <a:gd name="connsiteY74" fmla="*/ 14517 h 269630"/>
                  <a:gd name="connsiteX75" fmla="*/ 140311 w 197760"/>
                  <a:gd name="connsiteY75" fmla="*/ 13912 h 269630"/>
                  <a:gd name="connsiteX76" fmla="*/ 140311 w 197760"/>
                  <a:gd name="connsiteY76" fmla="*/ 13912 h 269630"/>
                  <a:gd name="connsiteX77" fmla="*/ 139707 w 197760"/>
                  <a:gd name="connsiteY77" fmla="*/ 13186 h 269630"/>
                  <a:gd name="connsiteX78" fmla="*/ 132329 w 197760"/>
                  <a:gd name="connsiteY78" fmla="*/ 7258 h 269630"/>
                  <a:gd name="connsiteX79" fmla="*/ 130636 w 197760"/>
                  <a:gd name="connsiteY79" fmla="*/ 6412 h 269630"/>
                  <a:gd name="connsiteX80" fmla="*/ 127733 w 197760"/>
                  <a:gd name="connsiteY80" fmla="*/ 5081 h 269630"/>
                  <a:gd name="connsiteX81" fmla="*/ 126403 w 197760"/>
                  <a:gd name="connsiteY81" fmla="*/ 4355 h 269630"/>
                  <a:gd name="connsiteX82" fmla="*/ 125072 w 197760"/>
                  <a:gd name="connsiteY82" fmla="*/ 3750 h 269630"/>
                  <a:gd name="connsiteX83" fmla="*/ 123137 w 197760"/>
                  <a:gd name="connsiteY83" fmla="*/ 3024 h 269630"/>
                  <a:gd name="connsiteX84" fmla="*/ 123137 w 197760"/>
                  <a:gd name="connsiteY84" fmla="*/ 3024 h 269630"/>
                  <a:gd name="connsiteX85" fmla="*/ 121807 w 197760"/>
                  <a:gd name="connsiteY85" fmla="*/ 2541 h 269630"/>
                  <a:gd name="connsiteX86" fmla="*/ 120960 w 197760"/>
                  <a:gd name="connsiteY86" fmla="*/ 1815 h 269630"/>
                  <a:gd name="connsiteX87" fmla="*/ 120718 w 197760"/>
                  <a:gd name="connsiteY87" fmla="*/ 1815 h 269630"/>
                  <a:gd name="connsiteX88" fmla="*/ 120476 w 197760"/>
                  <a:gd name="connsiteY88" fmla="*/ 1815 h 269630"/>
                  <a:gd name="connsiteX89" fmla="*/ 118420 w 197760"/>
                  <a:gd name="connsiteY89" fmla="*/ 1815 h 269630"/>
                  <a:gd name="connsiteX90" fmla="*/ 118299 w 197760"/>
                  <a:gd name="connsiteY90" fmla="*/ 1210 h 269630"/>
                  <a:gd name="connsiteX91" fmla="*/ 116485 w 197760"/>
                  <a:gd name="connsiteY91" fmla="*/ 1210 h 269630"/>
                  <a:gd name="connsiteX92" fmla="*/ 114550 w 197760"/>
                  <a:gd name="connsiteY92" fmla="*/ 1089 h 269630"/>
                  <a:gd name="connsiteX93" fmla="*/ 111405 w 197760"/>
                  <a:gd name="connsiteY93" fmla="*/ 1089 h 269630"/>
                  <a:gd name="connsiteX94" fmla="*/ 111043 w 197760"/>
                  <a:gd name="connsiteY94" fmla="*/ 968 h 269630"/>
                  <a:gd name="connsiteX95" fmla="*/ 109833 w 197760"/>
                  <a:gd name="connsiteY95" fmla="*/ 0 h 269630"/>
                  <a:gd name="connsiteX96" fmla="*/ 87216 w 197760"/>
                  <a:gd name="connsiteY96" fmla="*/ 0 h 269630"/>
                  <a:gd name="connsiteX97" fmla="*/ 86733 w 197760"/>
                  <a:gd name="connsiteY97" fmla="*/ 363 h 269630"/>
                  <a:gd name="connsiteX98" fmla="*/ 82379 w 197760"/>
                  <a:gd name="connsiteY98" fmla="*/ 1089 h 269630"/>
                  <a:gd name="connsiteX99" fmla="*/ 80565 w 197760"/>
                  <a:gd name="connsiteY99" fmla="*/ 1331 h 269630"/>
                  <a:gd name="connsiteX100" fmla="*/ 77783 w 197760"/>
                  <a:gd name="connsiteY100" fmla="*/ 2057 h 269630"/>
                  <a:gd name="connsiteX101" fmla="*/ 75848 w 197760"/>
                  <a:gd name="connsiteY101" fmla="*/ 2662 h 269630"/>
                  <a:gd name="connsiteX102" fmla="*/ 73792 w 197760"/>
                  <a:gd name="connsiteY102" fmla="*/ 3388 h 269630"/>
                  <a:gd name="connsiteX103" fmla="*/ 70526 w 197760"/>
                  <a:gd name="connsiteY103" fmla="*/ 4597 h 269630"/>
                  <a:gd name="connsiteX104" fmla="*/ 69800 w 197760"/>
                  <a:gd name="connsiteY104" fmla="*/ 5081 h 269630"/>
                  <a:gd name="connsiteX105" fmla="*/ 69196 w 197760"/>
                  <a:gd name="connsiteY105" fmla="*/ 5202 h 269630"/>
                  <a:gd name="connsiteX106" fmla="*/ 68470 w 197760"/>
                  <a:gd name="connsiteY106" fmla="*/ 5686 h 269630"/>
                  <a:gd name="connsiteX107" fmla="*/ 67865 w 197760"/>
                  <a:gd name="connsiteY107" fmla="*/ 5807 h 269630"/>
                  <a:gd name="connsiteX108" fmla="*/ 65809 w 197760"/>
                  <a:gd name="connsiteY108" fmla="*/ 7137 h 269630"/>
                  <a:gd name="connsiteX109" fmla="*/ 65809 w 197760"/>
                  <a:gd name="connsiteY109" fmla="*/ 7137 h 269630"/>
                  <a:gd name="connsiteX110" fmla="*/ 65084 w 197760"/>
                  <a:gd name="connsiteY110" fmla="*/ 7742 h 269630"/>
                  <a:gd name="connsiteX111" fmla="*/ 65084 w 197760"/>
                  <a:gd name="connsiteY111" fmla="*/ 7742 h 269630"/>
                  <a:gd name="connsiteX112" fmla="*/ 64358 w 197760"/>
                  <a:gd name="connsiteY112" fmla="*/ 8347 h 269630"/>
                  <a:gd name="connsiteX113" fmla="*/ 64358 w 197760"/>
                  <a:gd name="connsiteY113" fmla="*/ 8347 h 269630"/>
                  <a:gd name="connsiteX114" fmla="*/ 63753 w 197760"/>
                  <a:gd name="connsiteY114" fmla="*/ 8952 h 269630"/>
                  <a:gd name="connsiteX115" fmla="*/ 62423 w 197760"/>
                  <a:gd name="connsiteY115" fmla="*/ 9799 h 269630"/>
                  <a:gd name="connsiteX116" fmla="*/ 61697 w 197760"/>
                  <a:gd name="connsiteY116" fmla="*/ 10404 h 269630"/>
                  <a:gd name="connsiteX117" fmla="*/ 61697 w 197760"/>
                  <a:gd name="connsiteY117" fmla="*/ 10404 h 269630"/>
                  <a:gd name="connsiteX118" fmla="*/ 60971 w 197760"/>
                  <a:gd name="connsiteY118" fmla="*/ 11009 h 269630"/>
                  <a:gd name="connsiteX119" fmla="*/ 60971 w 197760"/>
                  <a:gd name="connsiteY119" fmla="*/ 11009 h 269630"/>
                  <a:gd name="connsiteX120" fmla="*/ 60367 w 197760"/>
                  <a:gd name="connsiteY120" fmla="*/ 11735 h 269630"/>
                  <a:gd name="connsiteX121" fmla="*/ 60367 w 197760"/>
                  <a:gd name="connsiteY121" fmla="*/ 11735 h 269630"/>
                  <a:gd name="connsiteX122" fmla="*/ 59762 w 197760"/>
                  <a:gd name="connsiteY122" fmla="*/ 12340 h 269630"/>
                  <a:gd name="connsiteX123" fmla="*/ 59762 w 197760"/>
                  <a:gd name="connsiteY123" fmla="*/ 12340 h 269630"/>
                  <a:gd name="connsiteX124" fmla="*/ 59157 w 197760"/>
                  <a:gd name="connsiteY124" fmla="*/ 13066 h 269630"/>
                  <a:gd name="connsiteX125" fmla="*/ 59157 w 197760"/>
                  <a:gd name="connsiteY125" fmla="*/ 13066 h 269630"/>
                  <a:gd name="connsiteX126" fmla="*/ 58552 w 197760"/>
                  <a:gd name="connsiteY126" fmla="*/ 13791 h 269630"/>
                  <a:gd name="connsiteX127" fmla="*/ 56617 w 197760"/>
                  <a:gd name="connsiteY127" fmla="*/ 15848 h 269630"/>
                  <a:gd name="connsiteX128" fmla="*/ 55771 w 197760"/>
                  <a:gd name="connsiteY128" fmla="*/ 17057 h 269630"/>
                  <a:gd name="connsiteX129" fmla="*/ 55166 w 197760"/>
                  <a:gd name="connsiteY129" fmla="*/ 17783 h 269630"/>
                  <a:gd name="connsiteX130" fmla="*/ 54561 w 197760"/>
                  <a:gd name="connsiteY130" fmla="*/ 18509 h 269630"/>
                  <a:gd name="connsiteX131" fmla="*/ 53957 w 197760"/>
                  <a:gd name="connsiteY131" fmla="*/ 19114 h 269630"/>
                  <a:gd name="connsiteX132" fmla="*/ 53110 w 197760"/>
                  <a:gd name="connsiteY132" fmla="*/ 20324 h 269630"/>
                  <a:gd name="connsiteX133" fmla="*/ 53110 w 197760"/>
                  <a:gd name="connsiteY133" fmla="*/ 20324 h 269630"/>
                  <a:gd name="connsiteX134" fmla="*/ 52505 w 197760"/>
                  <a:gd name="connsiteY134" fmla="*/ 21049 h 269630"/>
                  <a:gd name="connsiteX135" fmla="*/ 52505 w 197760"/>
                  <a:gd name="connsiteY135" fmla="*/ 21049 h 269630"/>
                  <a:gd name="connsiteX136" fmla="*/ 51901 w 197760"/>
                  <a:gd name="connsiteY136" fmla="*/ 21775 h 269630"/>
                  <a:gd name="connsiteX137" fmla="*/ 51901 w 197760"/>
                  <a:gd name="connsiteY137" fmla="*/ 21775 h 269630"/>
                  <a:gd name="connsiteX138" fmla="*/ 51296 w 197760"/>
                  <a:gd name="connsiteY138" fmla="*/ 22501 h 269630"/>
                  <a:gd name="connsiteX139" fmla="*/ 51296 w 197760"/>
                  <a:gd name="connsiteY139" fmla="*/ 22501 h 269630"/>
                  <a:gd name="connsiteX140" fmla="*/ 50570 w 197760"/>
                  <a:gd name="connsiteY140" fmla="*/ 23832 h 269630"/>
                  <a:gd name="connsiteX141" fmla="*/ 50570 w 197760"/>
                  <a:gd name="connsiteY141" fmla="*/ 23832 h 269630"/>
                  <a:gd name="connsiteX142" fmla="*/ 49965 w 197760"/>
                  <a:gd name="connsiteY142" fmla="*/ 24679 h 269630"/>
                  <a:gd name="connsiteX143" fmla="*/ 49965 w 197760"/>
                  <a:gd name="connsiteY143" fmla="*/ 24679 h 269630"/>
                  <a:gd name="connsiteX144" fmla="*/ 49965 w 197760"/>
                  <a:gd name="connsiteY144" fmla="*/ 25163 h 269630"/>
                  <a:gd name="connsiteX145" fmla="*/ 49361 w 197760"/>
                  <a:gd name="connsiteY145" fmla="*/ 25888 h 269630"/>
                  <a:gd name="connsiteX146" fmla="*/ 48030 w 197760"/>
                  <a:gd name="connsiteY146" fmla="*/ 27824 h 269630"/>
                  <a:gd name="connsiteX147" fmla="*/ 44523 w 197760"/>
                  <a:gd name="connsiteY147" fmla="*/ 33389 h 269630"/>
                  <a:gd name="connsiteX148" fmla="*/ 35694 w 197760"/>
                  <a:gd name="connsiteY148" fmla="*/ 46938 h 269630"/>
                  <a:gd name="connsiteX149" fmla="*/ 26260 w 197760"/>
                  <a:gd name="connsiteY149" fmla="*/ 61334 h 269630"/>
                  <a:gd name="connsiteX150" fmla="*/ 7756 w 197760"/>
                  <a:gd name="connsiteY150" fmla="*/ 90368 h 269630"/>
                  <a:gd name="connsiteX151" fmla="*/ 1587 w 197760"/>
                  <a:gd name="connsiteY151" fmla="*/ 100529 h 269630"/>
                  <a:gd name="connsiteX152" fmla="*/ 15 w 197760"/>
                  <a:gd name="connsiteY152" fmla="*/ 107909 h 269630"/>
                  <a:gd name="connsiteX153" fmla="*/ 2918 w 197760"/>
                  <a:gd name="connsiteY153" fmla="*/ 114441 h 269630"/>
                  <a:gd name="connsiteX154" fmla="*/ 8965 w 197760"/>
                  <a:gd name="connsiteY154" fmla="*/ 116619 h 269630"/>
                  <a:gd name="connsiteX155" fmla="*/ 9691 w 197760"/>
                  <a:gd name="connsiteY155" fmla="*/ 116619 h 269630"/>
                  <a:gd name="connsiteX156" fmla="*/ 16948 w 197760"/>
                  <a:gd name="connsiteY156" fmla="*/ 113232 h 269630"/>
                  <a:gd name="connsiteX157" fmla="*/ 24446 w 197760"/>
                  <a:gd name="connsiteY157" fmla="*/ 103070 h 269630"/>
                  <a:gd name="connsiteX158" fmla="*/ 38959 w 197760"/>
                  <a:gd name="connsiteY158" fmla="*/ 80931 h 269630"/>
                  <a:gd name="connsiteX159" fmla="*/ 52989 w 197760"/>
                  <a:gd name="connsiteY159" fmla="*/ 58793 h 269630"/>
                  <a:gd name="connsiteX160" fmla="*/ 60850 w 197760"/>
                  <a:gd name="connsiteY160" fmla="*/ 45728 h 269630"/>
                  <a:gd name="connsiteX161" fmla="*/ 64842 w 197760"/>
                  <a:gd name="connsiteY161" fmla="*/ 41010 h 269630"/>
                  <a:gd name="connsiteX162" fmla="*/ 67140 w 197760"/>
                  <a:gd name="connsiteY162" fmla="*/ 41373 h 269630"/>
                  <a:gd name="connsiteX163" fmla="*/ 67382 w 197760"/>
                  <a:gd name="connsiteY163" fmla="*/ 41615 h 269630"/>
                  <a:gd name="connsiteX164" fmla="*/ 67382 w 197760"/>
                  <a:gd name="connsiteY164" fmla="*/ 46212 h 269630"/>
                  <a:gd name="connsiteX165" fmla="*/ 66898 w 197760"/>
                  <a:gd name="connsiteY165" fmla="*/ 52866 h 269630"/>
                  <a:gd name="connsiteX166" fmla="*/ 66898 w 197760"/>
                  <a:gd name="connsiteY166" fmla="*/ 64600 h 269630"/>
                  <a:gd name="connsiteX167" fmla="*/ 66898 w 197760"/>
                  <a:gd name="connsiteY167" fmla="*/ 213761 h 269630"/>
                  <a:gd name="connsiteX168" fmla="*/ 66898 w 197760"/>
                  <a:gd name="connsiteY168" fmla="*/ 255497 h 269630"/>
                  <a:gd name="connsiteX169" fmla="*/ 70526 w 197760"/>
                  <a:gd name="connsiteY169" fmla="*/ 265054 h 269630"/>
                  <a:gd name="connsiteX170" fmla="*/ 70768 w 197760"/>
                  <a:gd name="connsiteY170" fmla="*/ 265658 h 269630"/>
                  <a:gd name="connsiteX171" fmla="*/ 72098 w 197760"/>
                  <a:gd name="connsiteY171" fmla="*/ 266989 h 269630"/>
                  <a:gd name="connsiteX172" fmla="*/ 72703 w 197760"/>
                  <a:gd name="connsiteY172" fmla="*/ 267594 h 269630"/>
                  <a:gd name="connsiteX173" fmla="*/ 73429 w 197760"/>
                  <a:gd name="connsiteY173" fmla="*/ 268199 h 269630"/>
                  <a:gd name="connsiteX174" fmla="*/ 73429 w 197760"/>
                  <a:gd name="connsiteY174" fmla="*/ 268199 h 269630"/>
                  <a:gd name="connsiteX175" fmla="*/ 74154 w 197760"/>
                  <a:gd name="connsiteY175" fmla="*/ 268925 h 269630"/>
                  <a:gd name="connsiteX176" fmla="*/ 74638 w 197760"/>
                  <a:gd name="connsiteY176" fmla="*/ 268925 h 269630"/>
                  <a:gd name="connsiteX177" fmla="*/ 77904 w 197760"/>
                  <a:gd name="connsiteY177" fmla="*/ 269288 h 269630"/>
                  <a:gd name="connsiteX178" fmla="*/ 88910 w 197760"/>
                  <a:gd name="connsiteY178" fmla="*/ 266263 h 269630"/>
                  <a:gd name="connsiteX179" fmla="*/ 91208 w 197760"/>
                  <a:gd name="connsiteY179" fmla="*/ 263602 h 269630"/>
                  <a:gd name="connsiteX180" fmla="*/ 91812 w 197760"/>
                  <a:gd name="connsiteY180" fmla="*/ 262271 h 269630"/>
                  <a:gd name="connsiteX181" fmla="*/ 92054 w 197760"/>
                  <a:gd name="connsiteY181" fmla="*/ 254650 h 269630"/>
                  <a:gd name="connsiteX182" fmla="*/ 92054 w 197760"/>
                  <a:gd name="connsiteY182" fmla="*/ 142265 h 269630"/>
                  <a:gd name="connsiteX183" fmla="*/ 92901 w 197760"/>
                  <a:gd name="connsiteY183" fmla="*/ 136579 h 269630"/>
                  <a:gd name="connsiteX184" fmla="*/ 94715 w 197760"/>
                  <a:gd name="connsiteY184" fmla="*/ 134644 h 269630"/>
                  <a:gd name="connsiteX185" fmla="*/ 100400 w 197760"/>
                  <a:gd name="connsiteY185" fmla="*/ 133555 h 269630"/>
                  <a:gd name="connsiteX186" fmla="*/ 106084 w 197760"/>
                  <a:gd name="connsiteY186" fmla="*/ 139120 h 269630"/>
                  <a:gd name="connsiteX187" fmla="*/ 106084 w 197760"/>
                  <a:gd name="connsiteY187" fmla="*/ 155089 h 269630"/>
                  <a:gd name="connsiteX188" fmla="*/ 106084 w 197760"/>
                  <a:gd name="connsiteY188" fmla="*/ 216785 h 269630"/>
                  <a:gd name="connsiteX189" fmla="*/ 106568 w 197760"/>
                  <a:gd name="connsiteY189" fmla="*/ 244730 h 269630"/>
                  <a:gd name="connsiteX190" fmla="*/ 106568 w 197760"/>
                  <a:gd name="connsiteY190" fmla="*/ 260457 h 269630"/>
                  <a:gd name="connsiteX191" fmla="*/ 106568 w 197760"/>
                  <a:gd name="connsiteY191" fmla="*/ 260941 h 269630"/>
                  <a:gd name="connsiteX192" fmla="*/ 107172 w 197760"/>
                  <a:gd name="connsiteY192" fmla="*/ 263118 h 269630"/>
                  <a:gd name="connsiteX193" fmla="*/ 107172 w 197760"/>
                  <a:gd name="connsiteY193" fmla="*/ 263602 h 269630"/>
                  <a:gd name="connsiteX194" fmla="*/ 108382 w 197760"/>
                  <a:gd name="connsiteY194" fmla="*/ 265175 h 269630"/>
                  <a:gd name="connsiteX195" fmla="*/ 120476 w 197760"/>
                  <a:gd name="connsiteY195" fmla="*/ 269409 h 269630"/>
                  <a:gd name="connsiteX196" fmla="*/ 122411 w 197760"/>
                  <a:gd name="connsiteY196" fmla="*/ 269167 h 269630"/>
                  <a:gd name="connsiteX197" fmla="*/ 123742 w 197760"/>
                  <a:gd name="connsiteY197" fmla="*/ 268683 h 269630"/>
                  <a:gd name="connsiteX198" fmla="*/ 124105 w 197760"/>
                  <a:gd name="connsiteY198" fmla="*/ 269045 h 269630"/>
                  <a:gd name="connsiteX199" fmla="*/ 123742 w 197760"/>
                  <a:gd name="connsiteY199" fmla="*/ 268683 h 269630"/>
                  <a:gd name="connsiteX200" fmla="*/ 124346 w 197760"/>
                  <a:gd name="connsiteY200" fmla="*/ 268441 h 269630"/>
                  <a:gd name="connsiteX201" fmla="*/ 124346 w 197760"/>
                  <a:gd name="connsiteY201" fmla="*/ 268441 h 269630"/>
                  <a:gd name="connsiteX202" fmla="*/ 124951 w 197760"/>
                  <a:gd name="connsiteY202" fmla="*/ 267957 h 269630"/>
                  <a:gd name="connsiteX203" fmla="*/ 125677 w 197760"/>
                  <a:gd name="connsiteY203" fmla="*/ 267715 h 269630"/>
                  <a:gd name="connsiteX204" fmla="*/ 127007 w 197760"/>
                  <a:gd name="connsiteY204" fmla="*/ 266989 h 269630"/>
                  <a:gd name="connsiteX205" fmla="*/ 127007 w 197760"/>
                  <a:gd name="connsiteY205" fmla="*/ 266989 h 269630"/>
                  <a:gd name="connsiteX206" fmla="*/ 127733 w 197760"/>
                  <a:gd name="connsiteY206" fmla="*/ 266263 h 269630"/>
                  <a:gd name="connsiteX207" fmla="*/ 129547 w 197760"/>
                  <a:gd name="connsiteY207" fmla="*/ 264328 h 269630"/>
                  <a:gd name="connsiteX208" fmla="*/ 130394 w 197760"/>
                  <a:gd name="connsiteY208" fmla="*/ 262997 h 269630"/>
                  <a:gd name="connsiteX209" fmla="*/ 131603 w 197760"/>
                  <a:gd name="connsiteY209" fmla="*/ 253198 h 269630"/>
                  <a:gd name="connsiteX210" fmla="*/ 131361 w 197760"/>
                  <a:gd name="connsiteY210" fmla="*/ 250899 h 269630"/>
                  <a:gd name="connsiteX211" fmla="*/ 131361 w 197760"/>
                  <a:gd name="connsiteY211" fmla="*/ 245577 h 269630"/>
                  <a:gd name="connsiteX212" fmla="*/ 131603 w 197760"/>
                  <a:gd name="connsiteY212" fmla="*/ 243641 h 269630"/>
                  <a:gd name="connsiteX213" fmla="*/ 131240 w 197760"/>
                  <a:gd name="connsiteY213" fmla="*/ 240012 h 269630"/>
                  <a:gd name="connsiteX214" fmla="*/ 131240 w 197760"/>
                  <a:gd name="connsiteY214" fmla="*/ 236746 h 269630"/>
                  <a:gd name="connsiteX215" fmla="*/ 131240 w 197760"/>
                  <a:gd name="connsiteY215" fmla="*/ 233721 h 269630"/>
                  <a:gd name="connsiteX216" fmla="*/ 131603 w 197760"/>
                  <a:gd name="connsiteY216" fmla="*/ 227068 h 269630"/>
                  <a:gd name="connsiteX217" fmla="*/ 131603 w 197760"/>
                  <a:gd name="connsiteY217" fmla="*/ 59519 h 269630"/>
                  <a:gd name="connsiteX218" fmla="*/ 131603 w 197760"/>
                  <a:gd name="connsiteY218" fmla="*/ 49841 h 269630"/>
                  <a:gd name="connsiteX219" fmla="*/ 131603 w 197760"/>
                  <a:gd name="connsiteY219" fmla="*/ 46454 h 269630"/>
                  <a:gd name="connsiteX220" fmla="*/ 131603 w 197760"/>
                  <a:gd name="connsiteY220" fmla="*/ 45728 h 269630"/>
                  <a:gd name="connsiteX221" fmla="*/ 131240 w 197760"/>
                  <a:gd name="connsiteY221" fmla="*/ 44760 h 269630"/>
                  <a:gd name="connsiteX222" fmla="*/ 131724 w 197760"/>
                  <a:gd name="connsiteY222" fmla="*/ 41978 h 269630"/>
                  <a:gd name="connsiteX223" fmla="*/ 134627 w 197760"/>
                  <a:gd name="connsiteY223" fmla="*/ 41010 h 269630"/>
                  <a:gd name="connsiteX224" fmla="*/ 137288 w 197760"/>
                  <a:gd name="connsiteY224" fmla="*/ 44034 h 269630"/>
                  <a:gd name="connsiteX225" fmla="*/ 147931 w 197760"/>
                  <a:gd name="connsiteY225" fmla="*/ 62423 h 269630"/>
                  <a:gd name="connsiteX226" fmla="*/ 154946 w 197760"/>
                  <a:gd name="connsiteY226" fmla="*/ 73673 h 269630"/>
                  <a:gd name="connsiteX227" fmla="*/ 169217 w 197760"/>
                  <a:gd name="connsiteY227" fmla="*/ 96416 h 269630"/>
                  <a:gd name="connsiteX228" fmla="*/ 175869 w 197760"/>
                  <a:gd name="connsiteY228" fmla="*/ 106699 h 269630"/>
                  <a:gd name="connsiteX229" fmla="*/ 179014 w 197760"/>
                  <a:gd name="connsiteY229" fmla="*/ 112022 h 269630"/>
                  <a:gd name="connsiteX230" fmla="*/ 179860 w 197760"/>
                  <a:gd name="connsiteY230" fmla="*/ 113474 h 269630"/>
                  <a:gd name="connsiteX231" fmla="*/ 180707 w 197760"/>
                  <a:gd name="connsiteY231" fmla="*/ 114441 h 269630"/>
                  <a:gd name="connsiteX232" fmla="*/ 185061 w 197760"/>
                  <a:gd name="connsiteY232" fmla="*/ 116740 h 269630"/>
                  <a:gd name="connsiteX233" fmla="*/ 185424 w 197760"/>
                  <a:gd name="connsiteY233" fmla="*/ 116740 h 269630"/>
                  <a:gd name="connsiteX234" fmla="*/ 193769 w 197760"/>
                  <a:gd name="connsiteY234" fmla="*/ 114320 h 269630"/>
                  <a:gd name="connsiteX235" fmla="*/ 196430 w 197760"/>
                  <a:gd name="connsiteY235" fmla="*/ 111780 h 269630"/>
                  <a:gd name="connsiteX236" fmla="*/ 197397 w 197760"/>
                  <a:gd name="connsiteY236" fmla="*/ 108514 h 269630"/>
                  <a:gd name="connsiteX237" fmla="*/ 197760 w 197760"/>
                  <a:gd name="connsiteY237" fmla="*/ 107788 h 269630"/>
                  <a:gd name="connsiteX238" fmla="*/ 197760 w 197760"/>
                  <a:gd name="connsiteY238" fmla="*/ 104884 h 269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Lst>
                <a:rect l="l" t="t" r="r" b="b"/>
                <a:pathLst>
                  <a:path w="197760" h="269630">
                    <a:moveTo>
                      <a:pt x="197639" y="105247"/>
                    </a:moveTo>
                    <a:cubicBezTo>
                      <a:pt x="197639" y="104884"/>
                      <a:pt x="197276" y="104521"/>
                      <a:pt x="197034" y="104280"/>
                    </a:cubicBezTo>
                    <a:cubicBezTo>
                      <a:pt x="197034" y="104037"/>
                      <a:pt x="197034" y="103796"/>
                      <a:pt x="196913" y="103554"/>
                    </a:cubicBezTo>
                    <a:cubicBezTo>
                      <a:pt x="196792" y="103311"/>
                      <a:pt x="196551" y="103070"/>
                      <a:pt x="196430" y="102828"/>
                    </a:cubicBezTo>
                    <a:cubicBezTo>
                      <a:pt x="196430" y="101981"/>
                      <a:pt x="196067" y="101497"/>
                      <a:pt x="195704" y="100892"/>
                    </a:cubicBezTo>
                    <a:cubicBezTo>
                      <a:pt x="195462" y="100650"/>
                      <a:pt x="195341" y="100408"/>
                      <a:pt x="195099" y="100287"/>
                    </a:cubicBezTo>
                    <a:lnTo>
                      <a:pt x="195099" y="100287"/>
                    </a:lnTo>
                    <a:cubicBezTo>
                      <a:pt x="194857" y="98594"/>
                      <a:pt x="193648" y="97263"/>
                      <a:pt x="193043" y="95690"/>
                    </a:cubicBezTo>
                    <a:cubicBezTo>
                      <a:pt x="192922" y="95448"/>
                      <a:pt x="192680" y="95207"/>
                      <a:pt x="192559" y="94964"/>
                    </a:cubicBezTo>
                    <a:cubicBezTo>
                      <a:pt x="192438" y="94843"/>
                      <a:pt x="192318" y="94602"/>
                      <a:pt x="192438" y="94360"/>
                    </a:cubicBezTo>
                    <a:cubicBezTo>
                      <a:pt x="192318" y="94118"/>
                      <a:pt x="192076" y="93876"/>
                      <a:pt x="191955" y="93634"/>
                    </a:cubicBezTo>
                    <a:cubicBezTo>
                      <a:pt x="191834" y="93513"/>
                      <a:pt x="191713" y="93271"/>
                      <a:pt x="191834" y="93029"/>
                    </a:cubicBezTo>
                    <a:cubicBezTo>
                      <a:pt x="191592" y="93029"/>
                      <a:pt x="191471" y="93029"/>
                      <a:pt x="191229" y="92908"/>
                    </a:cubicBezTo>
                    <a:cubicBezTo>
                      <a:pt x="191229" y="92666"/>
                      <a:pt x="191229" y="92424"/>
                      <a:pt x="191229" y="92303"/>
                    </a:cubicBezTo>
                    <a:lnTo>
                      <a:pt x="191229" y="92303"/>
                    </a:lnTo>
                    <a:cubicBezTo>
                      <a:pt x="191108" y="92303"/>
                      <a:pt x="190866" y="92303"/>
                      <a:pt x="190745" y="92303"/>
                    </a:cubicBezTo>
                    <a:cubicBezTo>
                      <a:pt x="190745" y="91940"/>
                      <a:pt x="190624" y="91456"/>
                      <a:pt x="190503" y="91094"/>
                    </a:cubicBezTo>
                    <a:cubicBezTo>
                      <a:pt x="190020" y="90368"/>
                      <a:pt x="189657" y="89763"/>
                      <a:pt x="189173" y="89037"/>
                    </a:cubicBezTo>
                    <a:cubicBezTo>
                      <a:pt x="189052" y="88795"/>
                      <a:pt x="188810" y="88674"/>
                      <a:pt x="188689" y="88432"/>
                    </a:cubicBezTo>
                    <a:cubicBezTo>
                      <a:pt x="188568" y="88311"/>
                      <a:pt x="188447" y="88069"/>
                      <a:pt x="188447" y="87827"/>
                    </a:cubicBezTo>
                    <a:cubicBezTo>
                      <a:pt x="188205" y="87585"/>
                      <a:pt x="188085" y="87343"/>
                      <a:pt x="187843" y="86980"/>
                    </a:cubicBezTo>
                    <a:cubicBezTo>
                      <a:pt x="187359" y="86255"/>
                      <a:pt x="186996" y="85650"/>
                      <a:pt x="186512" y="84924"/>
                    </a:cubicBezTo>
                    <a:cubicBezTo>
                      <a:pt x="186391" y="84682"/>
                      <a:pt x="186149" y="84440"/>
                      <a:pt x="186028" y="84319"/>
                    </a:cubicBezTo>
                    <a:cubicBezTo>
                      <a:pt x="185907" y="84198"/>
                      <a:pt x="185787" y="83956"/>
                      <a:pt x="185907" y="83714"/>
                    </a:cubicBezTo>
                    <a:cubicBezTo>
                      <a:pt x="185666" y="83472"/>
                      <a:pt x="185545" y="83230"/>
                      <a:pt x="185303" y="82867"/>
                    </a:cubicBezTo>
                    <a:cubicBezTo>
                      <a:pt x="183972" y="81536"/>
                      <a:pt x="183489" y="79843"/>
                      <a:pt x="182521" y="78270"/>
                    </a:cubicBezTo>
                    <a:cubicBezTo>
                      <a:pt x="182279" y="78028"/>
                      <a:pt x="182158" y="77786"/>
                      <a:pt x="181916" y="77544"/>
                    </a:cubicBezTo>
                    <a:cubicBezTo>
                      <a:pt x="181795" y="77423"/>
                      <a:pt x="181795" y="77182"/>
                      <a:pt x="181795" y="76939"/>
                    </a:cubicBezTo>
                    <a:cubicBezTo>
                      <a:pt x="181553" y="76697"/>
                      <a:pt x="181433" y="76456"/>
                      <a:pt x="181191" y="76092"/>
                    </a:cubicBezTo>
                    <a:lnTo>
                      <a:pt x="181191" y="76092"/>
                    </a:lnTo>
                    <a:cubicBezTo>
                      <a:pt x="181070" y="75851"/>
                      <a:pt x="180828" y="75609"/>
                      <a:pt x="180707" y="75487"/>
                    </a:cubicBezTo>
                    <a:cubicBezTo>
                      <a:pt x="179135" y="72826"/>
                      <a:pt x="177441" y="70165"/>
                      <a:pt x="175869" y="67383"/>
                    </a:cubicBezTo>
                    <a:cubicBezTo>
                      <a:pt x="175748" y="67140"/>
                      <a:pt x="175506" y="67019"/>
                      <a:pt x="175385" y="66778"/>
                    </a:cubicBezTo>
                    <a:cubicBezTo>
                      <a:pt x="175385" y="66536"/>
                      <a:pt x="175264" y="66294"/>
                      <a:pt x="175143" y="66052"/>
                    </a:cubicBezTo>
                    <a:cubicBezTo>
                      <a:pt x="175022" y="65810"/>
                      <a:pt x="174781" y="65568"/>
                      <a:pt x="174660" y="65447"/>
                    </a:cubicBezTo>
                    <a:cubicBezTo>
                      <a:pt x="173934" y="64600"/>
                      <a:pt x="173208" y="63632"/>
                      <a:pt x="172483" y="62785"/>
                    </a:cubicBezTo>
                    <a:cubicBezTo>
                      <a:pt x="172483" y="62544"/>
                      <a:pt x="172362" y="62301"/>
                      <a:pt x="172241" y="62060"/>
                    </a:cubicBezTo>
                    <a:cubicBezTo>
                      <a:pt x="172120" y="61818"/>
                      <a:pt x="171999" y="61697"/>
                      <a:pt x="171757" y="61455"/>
                    </a:cubicBezTo>
                    <a:cubicBezTo>
                      <a:pt x="171757" y="61213"/>
                      <a:pt x="171757" y="60971"/>
                      <a:pt x="171757" y="60729"/>
                    </a:cubicBezTo>
                    <a:cubicBezTo>
                      <a:pt x="171515" y="60487"/>
                      <a:pt x="171394" y="60245"/>
                      <a:pt x="171152" y="60003"/>
                    </a:cubicBezTo>
                    <a:cubicBezTo>
                      <a:pt x="171031" y="59882"/>
                      <a:pt x="171031" y="59640"/>
                      <a:pt x="171031" y="59398"/>
                    </a:cubicBezTo>
                    <a:cubicBezTo>
                      <a:pt x="170789" y="59156"/>
                      <a:pt x="170668" y="58914"/>
                      <a:pt x="170426" y="58551"/>
                    </a:cubicBezTo>
                    <a:lnTo>
                      <a:pt x="170426" y="58551"/>
                    </a:lnTo>
                    <a:cubicBezTo>
                      <a:pt x="170185" y="58551"/>
                      <a:pt x="170064" y="58551"/>
                      <a:pt x="169822" y="58431"/>
                    </a:cubicBezTo>
                    <a:cubicBezTo>
                      <a:pt x="169822" y="58310"/>
                      <a:pt x="169822" y="58067"/>
                      <a:pt x="169822" y="57946"/>
                    </a:cubicBezTo>
                    <a:cubicBezTo>
                      <a:pt x="169338" y="57100"/>
                      <a:pt x="168854" y="56132"/>
                      <a:pt x="168250" y="55285"/>
                    </a:cubicBezTo>
                    <a:cubicBezTo>
                      <a:pt x="167645" y="55043"/>
                      <a:pt x="167524" y="54559"/>
                      <a:pt x="167524" y="53954"/>
                    </a:cubicBezTo>
                    <a:cubicBezTo>
                      <a:pt x="165952" y="51656"/>
                      <a:pt x="164500" y="49478"/>
                      <a:pt x="163049" y="47180"/>
                    </a:cubicBezTo>
                    <a:cubicBezTo>
                      <a:pt x="162686" y="46696"/>
                      <a:pt x="162565" y="45970"/>
                      <a:pt x="162323" y="45365"/>
                    </a:cubicBezTo>
                    <a:cubicBezTo>
                      <a:pt x="162081" y="45124"/>
                      <a:pt x="161960" y="44760"/>
                      <a:pt x="161718" y="44519"/>
                    </a:cubicBezTo>
                    <a:lnTo>
                      <a:pt x="161718" y="44519"/>
                    </a:lnTo>
                    <a:cubicBezTo>
                      <a:pt x="161598" y="44277"/>
                      <a:pt x="161356" y="44034"/>
                      <a:pt x="161235" y="43914"/>
                    </a:cubicBezTo>
                    <a:cubicBezTo>
                      <a:pt x="160751" y="43309"/>
                      <a:pt x="160267" y="42583"/>
                      <a:pt x="159662" y="41978"/>
                    </a:cubicBezTo>
                    <a:cubicBezTo>
                      <a:pt x="159179" y="41010"/>
                      <a:pt x="158816" y="40164"/>
                      <a:pt x="158332" y="39195"/>
                    </a:cubicBezTo>
                    <a:cubicBezTo>
                      <a:pt x="158211" y="38954"/>
                      <a:pt x="157969" y="38833"/>
                      <a:pt x="157848" y="38590"/>
                    </a:cubicBezTo>
                    <a:cubicBezTo>
                      <a:pt x="157848" y="38349"/>
                      <a:pt x="157727" y="38107"/>
                      <a:pt x="157606" y="37986"/>
                    </a:cubicBezTo>
                    <a:cubicBezTo>
                      <a:pt x="157364" y="37986"/>
                      <a:pt x="157244" y="37986"/>
                      <a:pt x="157002" y="37986"/>
                    </a:cubicBezTo>
                    <a:cubicBezTo>
                      <a:pt x="157002" y="37744"/>
                      <a:pt x="157002" y="37623"/>
                      <a:pt x="157002" y="37381"/>
                    </a:cubicBezTo>
                    <a:cubicBezTo>
                      <a:pt x="156881" y="37260"/>
                      <a:pt x="156760" y="37018"/>
                      <a:pt x="156760" y="36897"/>
                    </a:cubicBezTo>
                    <a:cubicBezTo>
                      <a:pt x="155913" y="36413"/>
                      <a:pt x="155429" y="35808"/>
                      <a:pt x="155429" y="34720"/>
                    </a:cubicBezTo>
                    <a:lnTo>
                      <a:pt x="155429" y="34720"/>
                    </a:lnTo>
                    <a:cubicBezTo>
                      <a:pt x="155187" y="34478"/>
                      <a:pt x="155067" y="34236"/>
                      <a:pt x="154825" y="33994"/>
                    </a:cubicBezTo>
                    <a:cubicBezTo>
                      <a:pt x="153736" y="32421"/>
                      <a:pt x="152527" y="30848"/>
                      <a:pt x="151438" y="29276"/>
                    </a:cubicBezTo>
                    <a:cubicBezTo>
                      <a:pt x="151438" y="29034"/>
                      <a:pt x="151438" y="28792"/>
                      <a:pt x="151438" y="28550"/>
                    </a:cubicBezTo>
                    <a:cubicBezTo>
                      <a:pt x="151317" y="28308"/>
                      <a:pt x="151075" y="28066"/>
                      <a:pt x="150954" y="27824"/>
                    </a:cubicBezTo>
                    <a:lnTo>
                      <a:pt x="150954" y="27824"/>
                    </a:lnTo>
                    <a:cubicBezTo>
                      <a:pt x="150713" y="27461"/>
                      <a:pt x="150471" y="27340"/>
                      <a:pt x="150229" y="27219"/>
                    </a:cubicBezTo>
                    <a:cubicBezTo>
                      <a:pt x="150229" y="26977"/>
                      <a:pt x="150229" y="26735"/>
                      <a:pt x="150229" y="26493"/>
                    </a:cubicBezTo>
                    <a:lnTo>
                      <a:pt x="150229" y="26493"/>
                    </a:lnTo>
                    <a:cubicBezTo>
                      <a:pt x="150108" y="26252"/>
                      <a:pt x="149866" y="26009"/>
                      <a:pt x="149745" y="25888"/>
                    </a:cubicBezTo>
                    <a:cubicBezTo>
                      <a:pt x="149261" y="25404"/>
                      <a:pt x="148777" y="24921"/>
                      <a:pt x="148294" y="24437"/>
                    </a:cubicBezTo>
                    <a:lnTo>
                      <a:pt x="148294" y="24437"/>
                    </a:lnTo>
                    <a:cubicBezTo>
                      <a:pt x="148173" y="22985"/>
                      <a:pt x="146842" y="22259"/>
                      <a:pt x="146237" y="21291"/>
                    </a:cubicBezTo>
                    <a:cubicBezTo>
                      <a:pt x="144907" y="19477"/>
                      <a:pt x="143456" y="17783"/>
                      <a:pt x="142125" y="15969"/>
                    </a:cubicBezTo>
                    <a:cubicBezTo>
                      <a:pt x="141763" y="15485"/>
                      <a:pt x="141400" y="15001"/>
                      <a:pt x="140916" y="14517"/>
                    </a:cubicBezTo>
                    <a:cubicBezTo>
                      <a:pt x="140674" y="14275"/>
                      <a:pt x="140553" y="14033"/>
                      <a:pt x="140311" y="13912"/>
                    </a:cubicBezTo>
                    <a:lnTo>
                      <a:pt x="140311" y="13912"/>
                    </a:lnTo>
                    <a:cubicBezTo>
                      <a:pt x="140069" y="13670"/>
                      <a:pt x="139948" y="13428"/>
                      <a:pt x="139707" y="13186"/>
                    </a:cubicBezTo>
                    <a:cubicBezTo>
                      <a:pt x="137288" y="11251"/>
                      <a:pt x="134748" y="9194"/>
                      <a:pt x="132329" y="7258"/>
                    </a:cubicBezTo>
                    <a:cubicBezTo>
                      <a:pt x="131724" y="7017"/>
                      <a:pt x="131119" y="6775"/>
                      <a:pt x="130636" y="6412"/>
                    </a:cubicBezTo>
                    <a:cubicBezTo>
                      <a:pt x="129668" y="5928"/>
                      <a:pt x="128942" y="5081"/>
                      <a:pt x="127733" y="5081"/>
                    </a:cubicBezTo>
                    <a:cubicBezTo>
                      <a:pt x="127491" y="4476"/>
                      <a:pt x="127007" y="4476"/>
                      <a:pt x="126403" y="4355"/>
                    </a:cubicBezTo>
                    <a:cubicBezTo>
                      <a:pt x="126161" y="3750"/>
                      <a:pt x="125556" y="3750"/>
                      <a:pt x="125072" y="3750"/>
                    </a:cubicBezTo>
                    <a:cubicBezTo>
                      <a:pt x="124588" y="2903"/>
                      <a:pt x="123863" y="3145"/>
                      <a:pt x="123137" y="3024"/>
                    </a:cubicBezTo>
                    <a:lnTo>
                      <a:pt x="123137" y="3024"/>
                    </a:lnTo>
                    <a:cubicBezTo>
                      <a:pt x="122895" y="2419"/>
                      <a:pt x="122411" y="2419"/>
                      <a:pt x="121807" y="2541"/>
                    </a:cubicBezTo>
                    <a:cubicBezTo>
                      <a:pt x="121565" y="2298"/>
                      <a:pt x="121202" y="2057"/>
                      <a:pt x="120960" y="1815"/>
                    </a:cubicBezTo>
                    <a:lnTo>
                      <a:pt x="120718" y="1815"/>
                    </a:lnTo>
                    <a:cubicBezTo>
                      <a:pt x="120718" y="1815"/>
                      <a:pt x="120476" y="1815"/>
                      <a:pt x="120476" y="1815"/>
                    </a:cubicBezTo>
                    <a:cubicBezTo>
                      <a:pt x="119751" y="1815"/>
                      <a:pt x="119146" y="1815"/>
                      <a:pt x="118420" y="1815"/>
                    </a:cubicBezTo>
                    <a:cubicBezTo>
                      <a:pt x="118420" y="1573"/>
                      <a:pt x="118420" y="1452"/>
                      <a:pt x="118299" y="1210"/>
                    </a:cubicBezTo>
                    <a:cubicBezTo>
                      <a:pt x="117695" y="1210"/>
                      <a:pt x="117090" y="1210"/>
                      <a:pt x="116485" y="1210"/>
                    </a:cubicBezTo>
                    <a:cubicBezTo>
                      <a:pt x="115880" y="1210"/>
                      <a:pt x="115276" y="1210"/>
                      <a:pt x="114550" y="1089"/>
                    </a:cubicBezTo>
                    <a:cubicBezTo>
                      <a:pt x="113461" y="363"/>
                      <a:pt x="112494" y="121"/>
                      <a:pt x="111405" y="1089"/>
                    </a:cubicBezTo>
                    <a:cubicBezTo>
                      <a:pt x="111285" y="1089"/>
                      <a:pt x="111163" y="1089"/>
                      <a:pt x="111043" y="968"/>
                    </a:cubicBezTo>
                    <a:cubicBezTo>
                      <a:pt x="110680" y="726"/>
                      <a:pt x="110438" y="363"/>
                      <a:pt x="109833" y="0"/>
                    </a:cubicBezTo>
                    <a:lnTo>
                      <a:pt x="87216" y="0"/>
                    </a:lnTo>
                    <a:cubicBezTo>
                      <a:pt x="87096" y="121"/>
                      <a:pt x="86854" y="363"/>
                      <a:pt x="86733" y="363"/>
                    </a:cubicBezTo>
                    <a:cubicBezTo>
                      <a:pt x="85281" y="605"/>
                      <a:pt x="83830" y="847"/>
                      <a:pt x="82379" y="1089"/>
                    </a:cubicBezTo>
                    <a:cubicBezTo>
                      <a:pt x="81774" y="1089"/>
                      <a:pt x="81169" y="1210"/>
                      <a:pt x="80565" y="1331"/>
                    </a:cubicBezTo>
                    <a:cubicBezTo>
                      <a:pt x="79839" y="2298"/>
                      <a:pt x="78750" y="1815"/>
                      <a:pt x="77783" y="2057"/>
                    </a:cubicBezTo>
                    <a:cubicBezTo>
                      <a:pt x="77299" y="2783"/>
                      <a:pt x="76452" y="2541"/>
                      <a:pt x="75848" y="2662"/>
                    </a:cubicBezTo>
                    <a:cubicBezTo>
                      <a:pt x="75364" y="3508"/>
                      <a:pt x="74517" y="3267"/>
                      <a:pt x="73792" y="3388"/>
                    </a:cubicBezTo>
                    <a:cubicBezTo>
                      <a:pt x="72824" y="4113"/>
                      <a:pt x="71615" y="4355"/>
                      <a:pt x="70526" y="4597"/>
                    </a:cubicBezTo>
                    <a:cubicBezTo>
                      <a:pt x="70284" y="4718"/>
                      <a:pt x="70042" y="4960"/>
                      <a:pt x="69800" y="5081"/>
                    </a:cubicBezTo>
                    <a:cubicBezTo>
                      <a:pt x="69559" y="5202"/>
                      <a:pt x="69438" y="5323"/>
                      <a:pt x="69196" y="5202"/>
                    </a:cubicBezTo>
                    <a:cubicBezTo>
                      <a:pt x="68954" y="5323"/>
                      <a:pt x="68712" y="5565"/>
                      <a:pt x="68470" y="5686"/>
                    </a:cubicBezTo>
                    <a:cubicBezTo>
                      <a:pt x="68349" y="5807"/>
                      <a:pt x="68107" y="5928"/>
                      <a:pt x="67865" y="5807"/>
                    </a:cubicBezTo>
                    <a:cubicBezTo>
                      <a:pt x="67382" y="6654"/>
                      <a:pt x="66777" y="7137"/>
                      <a:pt x="65809" y="7137"/>
                    </a:cubicBezTo>
                    <a:cubicBezTo>
                      <a:pt x="65809" y="7137"/>
                      <a:pt x="65809" y="7137"/>
                      <a:pt x="65809" y="7137"/>
                    </a:cubicBezTo>
                    <a:cubicBezTo>
                      <a:pt x="65567" y="7380"/>
                      <a:pt x="65325" y="7501"/>
                      <a:pt x="65084" y="7742"/>
                    </a:cubicBezTo>
                    <a:lnTo>
                      <a:pt x="65084" y="7742"/>
                    </a:lnTo>
                    <a:cubicBezTo>
                      <a:pt x="64842" y="7984"/>
                      <a:pt x="64600" y="8105"/>
                      <a:pt x="64358" y="8347"/>
                    </a:cubicBezTo>
                    <a:lnTo>
                      <a:pt x="64358" y="8347"/>
                    </a:lnTo>
                    <a:cubicBezTo>
                      <a:pt x="64116" y="8589"/>
                      <a:pt x="63995" y="8710"/>
                      <a:pt x="63753" y="8952"/>
                    </a:cubicBezTo>
                    <a:cubicBezTo>
                      <a:pt x="63269" y="9194"/>
                      <a:pt x="62907" y="9557"/>
                      <a:pt x="62423" y="9799"/>
                    </a:cubicBezTo>
                    <a:cubicBezTo>
                      <a:pt x="62181" y="10041"/>
                      <a:pt x="61939" y="10283"/>
                      <a:pt x="61697" y="10404"/>
                    </a:cubicBezTo>
                    <a:lnTo>
                      <a:pt x="61697" y="10404"/>
                    </a:lnTo>
                    <a:cubicBezTo>
                      <a:pt x="61455" y="10646"/>
                      <a:pt x="61213" y="10767"/>
                      <a:pt x="60971" y="11009"/>
                    </a:cubicBezTo>
                    <a:lnTo>
                      <a:pt x="60971" y="11009"/>
                    </a:lnTo>
                    <a:cubicBezTo>
                      <a:pt x="60730" y="11251"/>
                      <a:pt x="60609" y="11493"/>
                      <a:pt x="60367" y="11735"/>
                    </a:cubicBezTo>
                    <a:lnTo>
                      <a:pt x="60367" y="11735"/>
                    </a:lnTo>
                    <a:cubicBezTo>
                      <a:pt x="60125" y="11976"/>
                      <a:pt x="60004" y="12218"/>
                      <a:pt x="59762" y="12340"/>
                    </a:cubicBezTo>
                    <a:lnTo>
                      <a:pt x="59762" y="12340"/>
                    </a:lnTo>
                    <a:cubicBezTo>
                      <a:pt x="59520" y="12581"/>
                      <a:pt x="59399" y="12823"/>
                      <a:pt x="59157" y="13066"/>
                    </a:cubicBezTo>
                    <a:lnTo>
                      <a:pt x="59157" y="13066"/>
                    </a:lnTo>
                    <a:cubicBezTo>
                      <a:pt x="58915" y="13307"/>
                      <a:pt x="58794" y="13549"/>
                      <a:pt x="58552" y="13791"/>
                    </a:cubicBezTo>
                    <a:cubicBezTo>
                      <a:pt x="57948" y="14517"/>
                      <a:pt x="57343" y="15122"/>
                      <a:pt x="56617" y="15848"/>
                    </a:cubicBezTo>
                    <a:cubicBezTo>
                      <a:pt x="56617" y="16331"/>
                      <a:pt x="56496" y="16936"/>
                      <a:pt x="55771" y="17057"/>
                    </a:cubicBezTo>
                    <a:cubicBezTo>
                      <a:pt x="55529" y="17300"/>
                      <a:pt x="55287" y="17541"/>
                      <a:pt x="55166" y="17783"/>
                    </a:cubicBezTo>
                    <a:cubicBezTo>
                      <a:pt x="54924" y="18025"/>
                      <a:pt x="54803" y="18267"/>
                      <a:pt x="54561" y="18509"/>
                    </a:cubicBezTo>
                    <a:cubicBezTo>
                      <a:pt x="54319" y="18751"/>
                      <a:pt x="54198" y="18872"/>
                      <a:pt x="53957" y="19114"/>
                    </a:cubicBezTo>
                    <a:cubicBezTo>
                      <a:pt x="53836" y="19598"/>
                      <a:pt x="53836" y="20203"/>
                      <a:pt x="53110" y="20324"/>
                    </a:cubicBezTo>
                    <a:lnTo>
                      <a:pt x="53110" y="20324"/>
                    </a:lnTo>
                    <a:cubicBezTo>
                      <a:pt x="52868" y="20566"/>
                      <a:pt x="52747" y="20808"/>
                      <a:pt x="52505" y="21049"/>
                    </a:cubicBezTo>
                    <a:lnTo>
                      <a:pt x="52505" y="21049"/>
                    </a:lnTo>
                    <a:cubicBezTo>
                      <a:pt x="52263" y="21291"/>
                      <a:pt x="52142" y="21534"/>
                      <a:pt x="51901" y="21775"/>
                    </a:cubicBezTo>
                    <a:cubicBezTo>
                      <a:pt x="51901" y="21775"/>
                      <a:pt x="51901" y="21775"/>
                      <a:pt x="51901" y="21775"/>
                    </a:cubicBezTo>
                    <a:cubicBezTo>
                      <a:pt x="51659" y="22017"/>
                      <a:pt x="51417" y="22259"/>
                      <a:pt x="51296" y="22501"/>
                    </a:cubicBezTo>
                    <a:cubicBezTo>
                      <a:pt x="51296" y="22501"/>
                      <a:pt x="51296" y="22501"/>
                      <a:pt x="51296" y="22501"/>
                    </a:cubicBezTo>
                    <a:cubicBezTo>
                      <a:pt x="51296" y="23106"/>
                      <a:pt x="51296" y="23590"/>
                      <a:pt x="50570" y="23832"/>
                    </a:cubicBezTo>
                    <a:cubicBezTo>
                      <a:pt x="50570" y="23832"/>
                      <a:pt x="50570" y="23832"/>
                      <a:pt x="50570" y="23832"/>
                    </a:cubicBezTo>
                    <a:cubicBezTo>
                      <a:pt x="50328" y="24074"/>
                      <a:pt x="50207" y="24437"/>
                      <a:pt x="49965" y="24679"/>
                    </a:cubicBezTo>
                    <a:lnTo>
                      <a:pt x="49965" y="24679"/>
                    </a:lnTo>
                    <a:cubicBezTo>
                      <a:pt x="49965" y="24800"/>
                      <a:pt x="49965" y="25042"/>
                      <a:pt x="49965" y="25163"/>
                    </a:cubicBezTo>
                    <a:cubicBezTo>
                      <a:pt x="49724" y="25404"/>
                      <a:pt x="49603" y="25647"/>
                      <a:pt x="49361" y="25888"/>
                    </a:cubicBezTo>
                    <a:cubicBezTo>
                      <a:pt x="48877" y="26493"/>
                      <a:pt x="48514" y="27219"/>
                      <a:pt x="48030" y="27824"/>
                    </a:cubicBezTo>
                    <a:cubicBezTo>
                      <a:pt x="46821" y="29639"/>
                      <a:pt x="45732" y="31574"/>
                      <a:pt x="44523" y="33389"/>
                    </a:cubicBezTo>
                    <a:cubicBezTo>
                      <a:pt x="41620" y="37986"/>
                      <a:pt x="38597" y="42462"/>
                      <a:pt x="35694" y="46938"/>
                    </a:cubicBezTo>
                    <a:cubicBezTo>
                      <a:pt x="32549" y="51777"/>
                      <a:pt x="29284" y="56495"/>
                      <a:pt x="26260" y="61334"/>
                    </a:cubicBezTo>
                    <a:cubicBezTo>
                      <a:pt x="20213" y="71012"/>
                      <a:pt x="14045" y="80811"/>
                      <a:pt x="7756" y="90368"/>
                    </a:cubicBezTo>
                    <a:cubicBezTo>
                      <a:pt x="5579" y="93634"/>
                      <a:pt x="3281" y="96900"/>
                      <a:pt x="1587" y="100529"/>
                    </a:cubicBezTo>
                    <a:cubicBezTo>
                      <a:pt x="499" y="102828"/>
                      <a:pt x="-106" y="105247"/>
                      <a:pt x="15" y="107909"/>
                    </a:cubicBezTo>
                    <a:cubicBezTo>
                      <a:pt x="15" y="110570"/>
                      <a:pt x="1104" y="112627"/>
                      <a:pt x="2918" y="114441"/>
                    </a:cubicBezTo>
                    <a:cubicBezTo>
                      <a:pt x="4611" y="116135"/>
                      <a:pt x="6667" y="116740"/>
                      <a:pt x="8965" y="116619"/>
                    </a:cubicBezTo>
                    <a:cubicBezTo>
                      <a:pt x="9207" y="116619"/>
                      <a:pt x="9449" y="116619"/>
                      <a:pt x="9691" y="116619"/>
                    </a:cubicBezTo>
                    <a:cubicBezTo>
                      <a:pt x="12714" y="116861"/>
                      <a:pt x="15133" y="115530"/>
                      <a:pt x="16948" y="113232"/>
                    </a:cubicBezTo>
                    <a:cubicBezTo>
                      <a:pt x="19487" y="109965"/>
                      <a:pt x="22148" y="106578"/>
                      <a:pt x="24446" y="103070"/>
                    </a:cubicBezTo>
                    <a:cubicBezTo>
                      <a:pt x="29405" y="95690"/>
                      <a:pt x="34122" y="88190"/>
                      <a:pt x="38959" y="80931"/>
                    </a:cubicBezTo>
                    <a:cubicBezTo>
                      <a:pt x="43797" y="73673"/>
                      <a:pt x="48514" y="66294"/>
                      <a:pt x="52989" y="58793"/>
                    </a:cubicBezTo>
                    <a:cubicBezTo>
                      <a:pt x="55650" y="54438"/>
                      <a:pt x="58190" y="50083"/>
                      <a:pt x="60850" y="45728"/>
                    </a:cubicBezTo>
                    <a:cubicBezTo>
                      <a:pt x="61939" y="44034"/>
                      <a:pt x="62665" y="42220"/>
                      <a:pt x="64842" y="41010"/>
                    </a:cubicBezTo>
                    <a:cubicBezTo>
                      <a:pt x="65446" y="41010"/>
                      <a:pt x="66293" y="41252"/>
                      <a:pt x="67140" y="41373"/>
                    </a:cubicBezTo>
                    <a:cubicBezTo>
                      <a:pt x="67140" y="41373"/>
                      <a:pt x="67261" y="41494"/>
                      <a:pt x="67382" y="41615"/>
                    </a:cubicBezTo>
                    <a:cubicBezTo>
                      <a:pt x="67382" y="43188"/>
                      <a:pt x="67623" y="44760"/>
                      <a:pt x="67382" y="46212"/>
                    </a:cubicBezTo>
                    <a:cubicBezTo>
                      <a:pt x="66898" y="48389"/>
                      <a:pt x="67019" y="50567"/>
                      <a:pt x="66898" y="52866"/>
                    </a:cubicBezTo>
                    <a:cubicBezTo>
                      <a:pt x="66898" y="56737"/>
                      <a:pt x="66898" y="60608"/>
                      <a:pt x="66898" y="64600"/>
                    </a:cubicBezTo>
                    <a:cubicBezTo>
                      <a:pt x="66898" y="114320"/>
                      <a:pt x="66898" y="164040"/>
                      <a:pt x="66898" y="213761"/>
                    </a:cubicBezTo>
                    <a:cubicBezTo>
                      <a:pt x="66898" y="227673"/>
                      <a:pt x="66898" y="241585"/>
                      <a:pt x="66898" y="255497"/>
                    </a:cubicBezTo>
                    <a:cubicBezTo>
                      <a:pt x="66898" y="259126"/>
                      <a:pt x="67623" y="262513"/>
                      <a:pt x="70526" y="265054"/>
                    </a:cubicBezTo>
                    <a:cubicBezTo>
                      <a:pt x="70647" y="265175"/>
                      <a:pt x="70768" y="265416"/>
                      <a:pt x="70768" y="265658"/>
                    </a:cubicBezTo>
                    <a:cubicBezTo>
                      <a:pt x="71494" y="265780"/>
                      <a:pt x="71856" y="266263"/>
                      <a:pt x="72098" y="266989"/>
                    </a:cubicBezTo>
                    <a:cubicBezTo>
                      <a:pt x="72219" y="267231"/>
                      <a:pt x="72582" y="267473"/>
                      <a:pt x="72703" y="267594"/>
                    </a:cubicBezTo>
                    <a:cubicBezTo>
                      <a:pt x="72945" y="267836"/>
                      <a:pt x="73187" y="267957"/>
                      <a:pt x="73429" y="268199"/>
                    </a:cubicBezTo>
                    <a:cubicBezTo>
                      <a:pt x="73429" y="268199"/>
                      <a:pt x="73429" y="268199"/>
                      <a:pt x="73429" y="268199"/>
                    </a:cubicBezTo>
                    <a:cubicBezTo>
                      <a:pt x="73671" y="268441"/>
                      <a:pt x="73913" y="268683"/>
                      <a:pt x="74154" y="268925"/>
                    </a:cubicBezTo>
                    <a:cubicBezTo>
                      <a:pt x="74275" y="268925"/>
                      <a:pt x="74517" y="268925"/>
                      <a:pt x="74638" y="268925"/>
                    </a:cubicBezTo>
                    <a:cubicBezTo>
                      <a:pt x="75727" y="268925"/>
                      <a:pt x="76815" y="268925"/>
                      <a:pt x="77904" y="269288"/>
                    </a:cubicBezTo>
                    <a:cubicBezTo>
                      <a:pt x="82137" y="270255"/>
                      <a:pt x="85765" y="269045"/>
                      <a:pt x="88910" y="266263"/>
                    </a:cubicBezTo>
                    <a:cubicBezTo>
                      <a:pt x="89756" y="265537"/>
                      <a:pt x="91087" y="264932"/>
                      <a:pt x="91208" y="263602"/>
                    </a:cubicBezTo>
                    <a:cubicBezTo>
                      <a:pt x="91208" y="263118"/>
                      <a:pt x="91208" y="262513"/>
                      <a:pt x="91812" y="262271"/>
                    </a:cubicBezTo>
                    <a:cubicBezTo>
                      <a:pt x="91812" y="259731"/>
                      <a:pt x="92054" y="257190"/>
                      <a:pt x="92054" y="254650"/>
                    </a:cubicBezTo>
                    <a:cubicBezTo>
                      <a:pt x="92054" y="217148"/>
                      <a:pt x="92054" y="179646"/>
                      <a:pt x="92054" y="142265"/>
                    </a:cubicBezTo>
                    <a:cubicBezTo>
                      <a:pt x="92054" y="140330"/>
                      <a:pt x="92417" y="138515"/>
                      <a:pt x="92901" y="136579"/>
                    </a:cubicBezTo>
                    <a:cubicBezTo>
                      <a:pt x="93506" y="135974"/>
                      <a:pt x="94110" y="135249"/>
                      <a:pt x="94715" y="134644"/>
                    </a:cubicBezTo>
                    <a:cubicBezTo>
                      <a:pt x="96650" y="133797"/>
                      <a:pt x="98464" y="133555"/>
                      <a:pt x="100400" y="133555"/>
                    </a:cubicBezTo>
                    <a:cubicBezTo>
                      <a:pt x="103181" y="133555"/>
                      <a:pt x="106084" y="135369"/>
                      <a:pt x="106084" y="139120"/>
                    </a:cubicBezTo>
                    <a:cubicBezTo>
                      <a:pt x="106084" y="144443"/>
                      <a:pt x="106084" y="149766"/>
                      <a:pt x="106084" y="155089"/>
                    </a:cubicBezTo>
                    <a:cubicBezTo>
                      <a:pt x="106084" y="175654"/>
                      <a:pt x="106084" y="196220"/>
                      <a:pt x="106084" y="216785"/>
                    </a:cubicBezTo>
                    <a:cubicBezTo>
                      <a:pt x="106930" y="226100"/>
                      <a:pt x="106447" y="235415"/>
                      <a:pt x="106568" y="244730"/>
                    </a:cubicBezTo>
                    <a:cubicBezTo>
                      <a:pt x="106568" y="249932"/>
                      <a:pt x="106568" y="255133"/>
                      <a:pt x="106568" y="260457"/>
                    </a:cubicBezTo>
                    <a:cubicBezTo>
                      <a:pt x="106568" y="260577"/>
                      <a:pt x="106689" y="260819"/>
                      <a:pt x="106568" y="260941"/>
                    </a:cubicBezTo>
                    <a:cubicBezTo>
                      <a:pt x="107414" y="261545"/>
                      <a:pt x="107172" y="262271"/>
                      <a:pt x="107172" y="263118"/>
                    </a:cubicBezTo>
                    <a:cubicBezTo>
                      <a:pt x="107172" y="263239"/>
                      <a:pt x="107172" y="263360"/>
                      <a:pt x="107172" y="263602"/>
                    </a:cubicBezTo>
                    <a:cubicBezTo>
                      <a:pt x="108019" y="263844"/>
                      <a:pt x="108503" y="264206"/>
                      <a:pt x="108382" y="265175"/>
                    </a:cubicBezTo>
                    <a:cubicBezTo>
                      <a:pt x="111526" y="269167"/>
                      <a:pt x="115759" y="270135"/>
                      <a:pt x="120476" y="269409"/>
                    </a:cubicBezTo>
                    <a:cubicBezTo>
                      <a:pt x="121081" y="269409"/>
                      <a:pt x="121807" y="269288"/>
                      <a:pt x="122411" y="269167"/>
                    </a:cubicBezTo>
                    <a:cubicBezTo>
                      <a:pt x="122895" y="269045"/>
                      <a:pt x="123379" y="268804"/>
                      <a:pt x="123742" y="268683"/>
                    </a:cubicBezTo>
                    <a:cubicBezTo>
                      <a:pt x="123863" y="268925"/>
                      <a:pt x="123984" y="268925"/>
                      <a:pt x="124105" y="269045"/>
                    </a:cubicBezTo>
                    <a:cubicBezTo>
                      <a:pt x="124105" y="269045"/>
                      <a:pt x="123984" y="269045"/>
                      <a:pt x="123742" y="268683"/>
                    </a:cubicBezTo>
                    <a:cubicBezTo>
                      <a:pt x="123984" y="268683"/>
                      <a:pt x="124105" y="268562"/>
                      <a:pt x="124346" y="268441"/>
                    </a:cubicBezTo>
                    <a:lnTo>
                      <a:pt x="124346" y="268441"/>
                    </a:lnTo>
                    <a:cubicBezTo>
                      <a:pt x="124588" y="268320"/>
                      <a:pt x="124709" y="268078"/>
                      <a:pt x="124951" y="267957"/>
                    </a:cubicBezTo>
                    <a:cubicBezTo>
                      <a:pt x="125193" y="267957"/>
                      <a:pt x="125435" y="267836"/>
                      <a:pt x="125677" y="267715"/>
                    </a:cubicBezTo>
                    <a:cubicBezTo>
                      <a:pt x="125919" y="267110"/>
                      <a:pt x="126403" y="266989"/>
                      <a:pt x="127007" y="266989"/>
                    </a:cubicBezTo>
                    <a:cubicBezTo>
                      <a:pt x="127007" y="266989"/>
                      <a:pt x="127007" y="266989"/>
                      <a:pt x="127007" y="266989"/>
                    </a:cubicBezTo>
                    <a:cubicBezTo>
                      <a:pt x="127249" y="266747"/>
                      <a:pt x="127491" y="266505"/>
                      <a:pt x="127733" y="266263"/>
                    </a:cubicBezTo>
                    <a:cubicBezTo>
                      <a:pt x="128338" y="265658"/>
                      <a:pt x="128942" y="264932"/>
                      <a:pt x="129547" y="264328"/>
                    </a:cubicBezTo>
                    <a:cubicBezTo>
                      <a:pt x="129668" y="263844"/>
                      <a:pt x="129668" y="263239"/>
                      <a:pt x="130394" y="262997"/>
                    </a:cubicBezTo>
                    <a:cubicBezTo>
                      <a:pt x="131240" y="259852"/>
                      <a:pt x="131966" y="256585"/>
                      <a:pt x="131603" y="253198"/>
                    </a:cubicBezTo>
                    <a:cubicBezTo>
                      <a:pt x="131603" y="252472"/>
                      <a:pt x="131482" y="251625"/>
                      <a:pt x="131361" y="250899"/>
                    </a:cubicBezTo>
                    <a:cubicBezTo>
                      <a:pt x="131119" y="249085"/>
                      <a:pt x="130998" y="247391"/>
                      <a:pt x="131361" y="245577"/>
                    </a:cubicBezTo>
                    <a:cubicBezTo>
                      <a:pt x="131482" y="244972"/>
                      <a:pt x="131603" y="244246"/>
                      <a:pt x="131603" y="243641"/>
                    </a:cubicBezTo>
                    <a:cubicBezTo>
                      <a:pt x="131603" y="242431"/>
                      <a:pt x="131240" y="241221"/>
                      <a:pt x="131240" y="240012"/>
                    </a:cubicBezTo>
                    <a:cubicBezTo>
                      <a:pt x="131240" y="238923"/>
                      <a:pt x="131603" y="237956"/>
                      <a:pt x="131240" y="236746"/>
                    </a:cubicBezTo>
                    <a:cubicBezTo>
                      <a:pt x="130998" y="235778"/>
                      <a:pt x="130998" y="234689"/>
                      <a:pt x="131240" y="233721"/>
                    </a:cubicBezTo>
                    <a:cubicBezTo>
                      <a:pt x="131845" y="231544"/>
                      <a:pt x="131603" y="229366"/>
                      <a:pt x="131603" y="227068"/>
                    </a:cubicBezTo>
                    <a:cubicBezTo>
                      <a:pt x="131603" y="171178"/>
                      <a:pt x="131603" y="115409"/>
                      <a:pt x="131603" y="59519"/>
                    </a:cubicBezTo>
                    <a:cubicBezTo>
                      <a:pt x="131603" y="56253"/>
                      <a:pt x="131603" y="53107"/>
                      <a:pt x="131603" y="49841"/>
                    </a:cubicBezTo>
                    <a:cubicBezTo>
                      <a:pt x="131603" y="48753"/>
                      <a:pt x="131603" y="47664"/>
                      <a:pt x="131603" y="46454"/>
                    </a:cubicBezTo>
                    <a:cubicBezTo>
                      <a:pt x="131603" y="46212"/>
                      <a:pt x="131603" y="45970"/>
                      <a:pt x="131603" y="45728"/>
                    </a:cubicBezTo>
                    <a:cubicBezTo>
                      <a:pt x="131482" y="45365"/>
                      <a:pt x="131240" y="45124"/>
                      <a:pt x="131240" y="44760"/>
                    </a:cubicBezTo>
                    <a:cubicBezTo>
                      <a:pt x="130998" y="43793"/>
                      <a:pt x="130998" y="42825"/>
                      <a:pt x="131724" y="41978"/>
                    </a:cubicBezTo>
                    <a:cubicBezTo>
                      <a:pt x="132450" y="41131"/>
                      <a:pt x="133296" y="40889"/>
                      <a:pt x="134627" y="41010"/>
                    </a:cubicBezTo>
                    <a:cubicBezTo>
                      <a:pt x="135715" y="41736"/>
                      <a:pt x="136562" y="42825"/>
                      <a:pt x="137288" y="44034"/>
                    </a:cubicBezTo>
                    <a:cubicBezTo>
                      <a:pt x="140795" y="50204"/>
                      <a:pt x="144302" y="56253"/>
                      <a:pt x="147931" y="62423"/>
                    </a:cubicBezTo>
                    <a:cubicBezTo>
                      <a:pt x="150229" y="66173"/>
                      <a:pt x="152527" y="69923"/>
                      <a:pt x="154946" y="73673"/>
                    </a:cubicBezTo>
                    <a:cubicBezTo>
                      <a:pt x="159662" y="81295"/>
                      <a:pt x="164500" y="88795"/>
                      <a:pt x="169217" y="96416"/>
                    </a:cubicBezTo>
                    <a:cubicBezTo>
                      <a:pt x="171394" y="99803"/>
                      <a:pt x="173692" y="103191"/>
                      <a:pt x="175869" y="106699"/>
                    </a:cubicBezTo>
                    <a:cubicBezTo>
                      <a:pt x="176957" y="108393"/>
                      <a:pt x="178046" y="110207"/>
                      <a:pt x="179014" y="112022"/>
                    </a:cubicBezTo>
                    <a:cubicBezTo>
                      <a:pt x="179255" y="112506"/>
                      <a:pt x="179497" y="112989"/>
                      <a:pt x="179860" y="113474"/>
                    </a:cubicBezTo>
                    <a:cubicBezTo>
                      <a:pt x="180223" y="113957"/>
                      <a:pt x="180707" y="114441"/>
                      <a:pt x="180707" y="114441"/>
                    </a:cubicBezTo>
                    <a:cubicBezTo>
                      <a:pt x="182642" y="115409"/>
                      <a:pt x="183851" y="116014"/>
                      <a:pt x="185061" y="116740"/>
                    </a:cubicBezTo>
                    <a:cubicBezTo>
                      <a:pt x="185061" y="116740"/>
                      <a:pt x="185303" y="116740"/>
                      <a:pt x="185424" y="116740"/>
                    </a:cubicBezTo>
                    <a:cubicBezTo>
                      <a:pt x="188689" y="117828"/>
                      <a:pt x="191471" y="116740"/>
                      <a:pt x="193769" y="114320"/>
                    </a:cubicBezTo>
                    <a:cubicBezTo>
                      <a:pt x="194615" y="113474"/>
                      <a:pt x="195462" y="112627"/>
                      <a:pt x="196430" y="111780"/>
                    </a:cubicBezTo>
                    <a:cubicBezTo>
                      <a:pt x="196792" y="110691"/>
                      <a:pt x="197155" y="109602"/>
                      <a:pt x="197397" y="108514"/>
                    </a:cubicBezTo>
                    <a:cubicBezTo>
                      <a:pt x="197155" y="108150"/>
                      <a:pt x="197397" y="107909"/>
                      <a:pt x="197760" y="107788"/>
                    </a:cubicBezTo>
                    <a:cubicBezTo>
                      <a:pt x="197760" y="106820"/>
                      <a:pt x="197760" y="105852"/>
                      <a:pt x="197760" y="104884"/>
                    </a:cubicBezTo>
                    <a:close/>
                  </a:path>
                </a:pathLst>
              </a:custGeom>
              <a:grpFill/>
              <a:ln w="0" cap="flat">
                <a:noFill/>
                <a:prstDash val="solid"/>
                <a:miter/>
              </a:ln>
            </p:spPr>
            <p:txBody>
              <a:bodyPr rtlCol="0" anchor="ctr"/>
              <a:lstStyle/>
              <a:p>
                <a:endParaRPr lang="en-US"/>
              </a:p>
            </p:txBody>
          </p:sp>
        </p:grpSp>
      </p:grpSp>
      <p:sp>
        <p:nvSpPr>
          <p:cNvPr id="111" name="Slide Number Placeholder 4">
            <a:extLst>
              <a:ext uri="{FF2B5EF4-FFF2-40B4-BE49-F238E27FC236}">
                <a16:creationId xmlns:a16="http://schemas.microsoft.com/office/drawing/2014/main" id="{BA66D245-822D-1658-D451-2A2B1FC130C6}"/>
              </a:ext>
            </a:extLst>
          </p:cNvPr>
          <p:cNvSpPr>
            <a:spLocks noGrp="1"/>
          </p:cNvSpPr>
          <p:nvPr>
            <p:ph type="sldNum" sz="quarter" idx="4"/>
          </p:nvPr>
        </p:nvSpPr>
        <p:spPr>
          <a:xfrm>
            <a:off x="7134555" y="10316301"/>
            <a:ext cx="357598" cy="266594"/>
          </a:xfrm>
        </p:spPr>
        <p:txBody>
          <a:bodyPr/>
          <a:lstStyle/>
          <a:p>
            <a:fld id="{CB2079F2-58AF-ED44-82D7-E04B2F6FD686}" type="slidenum">
              <a:rPr lang="en-US" smtClean="0"/>
              <a:pPr/>
              <a:t>36</a:t>
            </a:fld>
            <a:endParaRPr lang="en-US" dirty="0"/>
          </a:p>
        </p:txBody>
      </p:sp>
      <p:sp>
        <p:nvSpPr>
          <p:cNvPr id="2" name="Text Placeholder 8">
            <a:extLst>
              <a:ext uri="{FF2B5EF4-FFF2-40B4-BE49-F238E27FC236}">
                <a16:creationId xmlns:a16="http://schemas.microsoft.com/office/drawing/2014/main" id="{DB714E42-6B36-0A7E-02E7-3C8963139AB1}"/>
              </a:ext>
            </a:extLst>
          </p:cNvPr>
          <p:cNvSpPr txBox="1">
            <a:spLocks/>
          </p:cNvSpPr>
          <p:nvPr/>
        </p:nvSpPr>
        <p:spPr>
          <a:xfrm>
            <a:off x="4792516" y="-76936"/>
            <a:ext cx="2653227" cy="1180238"/>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2pPr>
            <a:lvl3pPr marL="259117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3pPr>
            <a:lvl4pPr marL="362764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4pPr>
            <a:lvl5pPr marL="4664118"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r">
              <a:buNone/>
            </a:pPr>
            <a:r>
              <a:rPr lang="en-US" sz="14000" b="1" dirty="0">
                <a:solidFill>
                  <a:srgbClr val="50B4D9"/>
                </a:solidFill>
              </a:rPr>
              <a:t>04</a:t>
            </a:r>
          </a:p>
        </p:txBody>
      </p:sp>
      <p:sp>
        <p:nvSpPr>
          <p:cNvPr id="19" name="Text Placeholder 3">
            <a:extLst>
              <a:ext uri="{FF2B5EF4-FFF2-40B4-BE49-F238E27FC236}">
                <a16:creationId xmlns:a16="http://schemas.microsoft.com/office/drawing/2014/main" id="{FA4F7C3E-B4C8-DF65-0F15-92D4F8B873AD}"/>
              </a:ext>
            </a:extLst>
          </p:cNvPr>
          <p:cNvSpPr txBox="1">
            <a:spLocks/>
          </p:cNvSpPr>
          <p:nvPr/>
        </p:nvSpPr>
        <p:spPr>
          <a:xfrm>
            <a:off x="435184" y="5502944"/>
            <a:ext cx="2403709" cy="798609"/>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0"/>
              </a:spcBef>
              <a:buFont typeface="Arial" panose="020B0604020202020204" pitchFamily="34" charset="0"/>
              <a:buNone/>
              <a:defRPr sz="1800" b="1" i="0" kern="1200">
                <a:solidFill>
                  <a:srgbClr val="0C2D45"/>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2260"/>
              </a:lnSpc>
            </a:pPr>
            <a:r>
              <a:rPr lang="de-DE" sz="2400" dirty="0" err="1">
                <a:solidFill>
                  <a:srgbClr val="F3745D"/>
                </a:solidFill>
              </a:rPr>
              <a:t>Listes</a:t>
            </a:r>
            <a:r>
              <a:rPr lang="de-DE" sz="2400" dirty="0">
                <a:solidFill>
                  <a:srgbClr val="F3745D"/>
                </a:solidFill>
              </a:rPr>
              <a:t> de </a:t>
            </a:r>
            <a:r>
              <a:rPr lang="de-DE" sz="2400" dirty="0" err="1">
                <a:solidFill>
                  <a:srgbClr val="F3745D"/>
                </a:solidFill>
              </a:rPr>
              <a:t>matériel</a:t>
            </a:r>
            <a:r>
              <a:rPr lang="de-DE" sz="2400" dirty="0">
                <a:solidFill>
                  <a:srgbClr val="F3745D"/>
                </a:solidFill>
              </a:rPr>
              <a:t> et de </a:t>
            </a:r>
            <a:r>
              <a:rPr lang="de-DE" sz="2400" dirty="0" err="1">
                <a:solidFill>
                  <a:srgbClr val="F3745D"/>
                </a:solidFill>
              </a:rPr>
              <a:t>fournitures</a:t>
            </a:r>
            <a:endParaRPr lang="en-US" dirty="0">
              <a:solidFill>
                <a:srgbClr val="F3745D"/>
              </a:solidFill>
            </a:endParaRPr>
          </a:p>
        </p:txBody>
      </p:sp>
      <p:sp>
        <p:nvSpPr>
          <p:cNvPr id="20" name="Text Placeholder 3">
            <a:extLst>
              <a:ext uri="{FF2B5EF4-FFF2-40B4-BE49-F238E27FC236}">
                <a16:creationId xmlns:a16="http://schemas.microsoft.com/office/drawing/2014/main" id="{8F9E7851-B85D-213F-60AD-B6FB1BD29BB8}"/>
              </a:ext>
            </a:extLst>
          </p:cNvPr>
          <p:cNvSpPr txBox="1">
            <a:spLocks/>
          </p:cNvSpPr>
          <p:nvPr/>
        </p:nvSpPr>
        <p:spPr>
          <a:xfrm>
            <a:off x="2796361" y="5519369"/>
            <a:ext cx="4274289" cy="1228383"/>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0"/>
              </a:spcBef>
              <a:buFont typeface="Arial" panose="020B0604020202020204" pitchFamily="34" charset="0"/>
              <a:buNone/>
              <a:defRPr sz="1800" b="1" i="0" kern="1200">
                <a:solidFill>
                  <a:srgbClr val="0C2D45"/>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560"/>
              </a:lnSpc>
            </a:pPr>
            <a:r>
              <a:rPr lang="en-GB" sz="1500" b="0" i="1" dirty="0">
                <a:solidFill>
                  <a:srgbClr val="123240"/>
                </a:solidFill>
              </a:rPr>
              <a:t>Pour </a:t>
            </a:r>
            <a:r>
              <a:rPr lang="en-GB" sz="1500" b="0" i="1" dirty="0" err="1">
                <a:solidFill>
                  <a:srgbClr val="123240"/>
                </a:solidFill>
              </a:rPr>
              <a:t>garantir</a:t>
            </a:r>
            <a:r>
              <a:rPr lang="en-GB" sz="1500" b="0" i="1" dirty="0">
                <a:solidFill>
                  <a:srgbClr val="123240"/>
                </a:solidFill>
              </a:rPr>
              <a:t> le bon </a:t>
            </a:r>
            <a:r>
              <a:rPr lang="en-GB" sz="1500" b="0" i="1" dirty="0" err="1">
                <a:solidFill>
                  <a:srgbClr val="123240"/>
                </a:solidFill>
              </a:rPr>
              <a:t>déroulement</a:t>
            </a:r>
            <a:r>
              <a:rPr lang="en-GB" sz="1500" b="0" i="1" dirty="0">
                <a:solidFill>
                  <a:srgbClr val="123240"/>
                </a:solidFill>
              </a:rPr>
              <a:t> des </a:t>
            </a:r>
            <a:r>
              <a:rPr lang="en-GB" sz="1500" b="0" i="1" dirty="0" err="1">
                <a:solidFill>
                  <a:srgbClr val="123240"/>
                </a:solidFill>
              </a:rPr>
              <a:t>diverses</a:t>
            </a:r>
            <a:r>
              <a:rPr lang="en-GB" sz="1500" b="0" i="1" dirty="0">
                <a:solidFill>
                  <a:srgbClr val="123240"/>
                </a:solidFill>
              </a:rPr>
              <a:t> </a:t>
            </a:r>
            <a:r>
              <a:rPr lang="en-GB" sz="1500" b="0" i="1" dirty="0" err="1">
                <a:solidFill>
                  <a:srgbClr val="123240"/>
                </a:solidFill>
              </a:rPr>
              <a:t>activités</a:t>
            </a:r>
            <a:r>
              <a:rPr lang="en-GB" sz="1500" b="0" i="1" dirty="0">
                <a:solidFill>
                  <a:srgbClr val="123240"/>
                </a:solidFill>
              </a:rPr>
              <a:t> </a:t>
            </a:r>
            <a:r>
              <a:rPr lang="en-GB" sz="1500" b="0" i="1" dirty="0" err="1">
                <a:solidFill>
                  <a:srgbClr val="123240"/>
                </a:solidFill>
              </a:rPr>
              <a:t>décrites</a:t>
            </a:r>
            <a:r>
              <a:rPr lang="en-GB" sz="1500" b="0" i="1" dirty="0">
                <a:solidFill>
                  <a:srgbClr val="123240"/>
                </a:solidFill>
              </a:rPr>
              <a:t> dans </a:t>
            </a:r>
            <a:r>
              <a:rPr lang="en-GB" sz="1500" b="0" i="1" dirty="0" err="1">
                <a:solidFill>
                  <a:srgbClr val="123240"/>
                </a:solidFill>
              </a:rPr>
              <a:t>ce</a:t>
            </a:r>
            <a:r>
              <a:rPr lang="en-GB" sz="1500" b="0" i="1" dirty="0">
                <a:solidFill>
                  <a:srgbClr val="123240"/>
                </a:solidFill>
              </a:rPr>
              <a:t> guide, il </a:t>
            </a:r>
            <a:r>
              <a:rPr lang="en-GB" sz="1500" b="0" i="1" dirty="0" err="1">
                <a:solidFill>
                  <a:srgbClr val="123240"/>
                </a:solidFill>
              </a:rPr>
              <a:t>est</a:t>
            </a:r>
            <a:r>
              <a:rPr lang="en-GB" sz="1500" b="0" i="1" dirty="0">
                <a:solidFill>
                  <a:srgbClr val="123240"/>
                </a:solidFill>
              </a:rPr>
              <a:t> important de </a:t>
            </a:r>
            <a:r>
              <a:rPr lang="en-GB" sz="1500" b="0" i="1" dirty="0" err="1">
                <a:solidFill>
                  <a:srgbClr val="123240"/>
                </a:solidFill>
              </a:rPr>
              <a:t>rassembler</a:t>
            </a:r>
            <a:r>
              <a:rPr lang="en-GB" sz="1500" b="0" i="1" dirty="0">
                <a:solidFill>
                  <a:srgbClr val="123240"/>
                </a:solidFill>
              </a:rPr>
              <a:t> </a:t>
            </a:r>
            <a:r>
              <a:rPr lang="en-GB" sz="1500" b="0" i="1" dirty="0" err="1">
                <a:solidFill>
                  <a:srgbClr val="123240"/>
                </a:solidFill>
              </a:rPr>
              <a:t>une</a:t>
            </a:r>
            <a:r>
              <a:rPr lang="en-GB" sz="1500" b="0" i="1" dirty="0">
                <a:solidFill>
                  <a:srgbClr val="123240"/>
                </a:solidFill>
              </a:rPr>
              <a:t> </a:t>
            </a:r>
            <a:r>
              <a:rPr lang="en-GB" sz="1500" b="0" i="1" dirty="0" err="1">
                <a:solidFill>
                  <a:srgbClr val="123240"/>
                </a:solidFill>
              </a:rPr>
              <a:t>variété</a:t>
            </a:r>
            <a:r>
              <a:rPr lang="en-GB" sz="1500" b="0" i="1" dirty="0">
                <a:solidFill>
                  <a:srgbClr val="123240"/>
                </a:solidFill>
              </a:rPr>
              <a:t> de </a:t>
            </a:r>
            <a:r>
              <a:rPr lang="en-GB" sz="1500" b="0" i="1" dirty="0" err="1">
                <a:solidFill>
                  <a:srgbClr val="123240"/>
                </a:solidFill>
              </a:rPr>
              <a:t>matériels</a:t>
            </a:r>
            <a:r>
              <a:rPr lang="en-GB" sz="1500" b="0" i="1" dirty="0">
                <a:solidFill>
                  <a:srgbClr val="123240"/>
                </a:solidFill>
              </a:rPr>
              <a:t> et de </a:t>
            </a:r>
            <a:r>
              <a:rPr lang="en-GB" sz="1500" b="0" i="1" dirty="0" err="1">
                <a:solidFill>
                  <a:srgbClr val="123240"/>
                </a:solidFill>
              </a:rPr>
              <a:t>ressources</a:t>
            </a:r>
            <a:r>
              <a:rPr lang="en-GB" sz="1500" b="0" i="1" dirty="0">
                <a:solidFill>
                  <a:srgbClr val="123240"/>
                </a:solidFill>
              </a:rPr>
              <a:t> qui </a:t>
            </a:r>
            <a:r>
              <a:rPr lang="en-GB" sz="1500" b="0" i="1" dirty="0" err="1">
                <a:solidFill>
                  <a:srgbClr val="123240"/>
                </a:solidFill>
              </a:rPr>
              <a:t>peuvent</a:t>
            </a:r>
            <a:r>
              <a:rPr lang="en-GB" sz="1500" b="0" i="1" dirty="0">
                <a:solidFill>
                  <a:srgbClr val="123240"/>
                </a:solidFill>
              </a:rPr>
              <a:t> </a:t>
            </a:r>
            <a:r>
              <a:rPr lang="en-GB" sz="1500" b="0" i="1" dirty="0" err="1">
                <a:solidFill>
                  <a:srgbClr val="123240"/>
                </a:solidFill>
              </a:rPr>
              <a:t>être</a:t>
            </a:r>
            <a:r>
              <a:rPr lang="en-GB" sz="1500" b="0" i="1" dirty="0">
                <a:solidFill>
                  <a:srgbClr val="123240"/>
                </a:solidFill>
              </a:rPr>
              <a:t> </a:t>
            </a:r>
            <a:r>
              <a:rPr lang="en-GB" sz="1500" b="0" i="1" dirty="0" err="1">
                <a:solidFill>
                  <a:srgbClr val="123240"/>
                </a:solidFill>
              </a:rPr>
              <a:t>adaptés</a:t>
            </a:r>
            <a:r>
              <a:rPr lang="en-GB" sz="1500" b="0" i="1" dirty="0">
                <a:solidFill>
                  <a:srgbClr val="123240"/>
                </a:solidFill>
              </a:rPr>
              <a:t> à </a:t>
            </a:r>
            <a:r>
              <a:rPr lang="en-GB" sz="1500" b="0" i="1" dirty="0" err="1">
                <a:solidFill>
                  <a:srgbClr val="123240"/>
                </a:solidFill>
              </a:rPr>
              <a:t>chaque</a:t>
            </a:r>
            <a:r>
              <a:rPr lang="en-GB" sz="1500" b="0" i="1" dirty="0">
                <a:solidFill>
                  <a:srgbClr val="123240"/>
                </a:solidFill>
              </a:rPr>
              <a:t> atelier </a:t>
            </a:r>
            <a:r>
              <a:rPr lang="en-GB" sz="1500" b="0" i="1" dirty="0" err="1">
                <a:solidFill>
                  <a:srgbClr val="123240"/>
                </a:solidFill>
              </a:rPr>
              <a:t>spécifique</a:t>
            </a:r>
            <a:r>
              <a:rPr lang="en-GB" sz="1500" b="0" i="1" dirty="0">
                <a:solidFill>
                  <a:srgbClr val="123240"/>
                </a:solidFill>
              </a:rPr>
              <a:t>. </a:t>
            </a:r>
            <a:r>
              <a:rPr lang="en-GB" sz="1500" b="0" i="1" dirty="0" err="1">
                <a:solidFill>
                  <a:srgbClr val="123240"/>
                </a:solidFill>
              </a:rPr>
              <a:t>Vous</a:t>
            </a:r>
            <a:r>
              <a:rPr lang="en-GB" sz="1500" b="0" i="1" dirty="0">
                <a:solidFill>
                  <a:srgbClr val="123240"/>
                </a:solidFill>
              </a:rPr>
              <a:t> </a:t>
            </a:r>
            <a:r>
              <a:rPr lang="en-GB" sz="1500" b="0" i="1" dirty="0" err="1">
                <a:solidFill>
                  <a:srgbClr val="123240"/>
                </a:solidFill>
              </a:rPr>
              <a:t>trouverez</a:t>
            </a:r>
            <a:r>
              <a:rPr lang="en-GB" sz="1500" b="0" i="1" dirty="0">
                <a:solidFill>
                  <a:srgbClr val="123240"/>
                </a:solidFill>
              </a:rPr>
              <a:t> ci-dessous </a:t>
            </a:r>
            <a:r>
              <a:rPr lang="en-GB" sz="1500" b="0" i="1" dirty="0" err="1">
                <a:solidFill>
                  <a:srgbClr val="123240"/>
                </a:solidFill>
              </a:rPr>
              <a:t>une</a:t>
            </a:r>
            <a:r>
              <a:rPr lang="en-GB" sz="1500" b="0" i="1" dirty="0">
                <a:solidFill>
                  <a:srgbClr val="123240"/>
                </a:solidFill>
              </a:rPr>
              <a:t> </a:t>
            </a:r>
            <a:r>
              <a:rPr lang="en-GB" sz="1500" b="0" i="1" dirty="0" err="1">
                <a:solidFill>
                  <a:srgbClr val="123240"/>
                </a:solidFill>
              </a:rPr>
              <a:t>liste</a:t>
            </a:r>
            <a:r>
              <a:rPr lang="en-GB" sz="1500" b="0" i="1" dirty="0">
                <a:solidFill>
                  <a:srgbClr val="123240"/>
                </a:solidFill>
              </a:rPr>
              <a:t> de </a:t>
            </a:r>
            <a:r>
              <a:rPr lang="en-GB" sz="1500" b="0" i="1" dirty="0" err="1">
                <a:solidFill>
                  <a:srgbClr val="123240"/>
                </a:solidFill>
              </a:rPr>
              <a:t>ressources</a:t>
            </a:r>
            <a:r>
              <a:rPr lang="en-GB" sz="1500" b="0" i="1" dirty="0">
                <a:solidFill>
                  <a:srgbClr val="123240"/>
                </a:solidFill>
              </a:rPr>
              <a:t> </a:t>
            </a:r>
            <a:r>
              <a:rPr lang="en-GB" sz="1500" b="0" i="1" dirty="0" err="1">
                <a:solidFill>
                  <a:srgbClr val="123240"/>
                </a:solidFill>
              </a:rPr>
              <a:t>générales</a:t>
            </a:r>
            <a:r>
              <a:rPr lang="en-GB" sz="1500" b="0" i="1" dirty="0">
                <a:solidFill>
                  <a:srgbClr val="123240"/>
                </a:solidFill>
              </a:rPr>
              <a:t> pour </a:t>
            </a:r>
            <a:r>
              <a:rPr lang="en-GB" sz="1500" b="0" i="1" dirty="0" err="1">
                <a:solidFill>
                  <a:srgbClr val="123240"/>
                </a:solidFill>
              </a:rPr>
              <a:t>faciliter</a:t>
            </a:r>
            <a:r>
              <a:rPr lang="en-GB" sz="1500" b="0" i="1" dirty="0">
                <a:solidFill>
                  <a:srgbClr val="123240"/>
                </a:solidFill>
              </a:rPr>
              <a:t> la </a:t>
            </a:r>
            <a:r>
              <a:rPr lang="en-GB" sz="1500" b="0" i="1" dirty="0" err="1">
                <a:solidFill>
                  <a:srgbClr val="123240"/>
                </a:solidFill>
              </a:rPr>
              <a:t>préparation</a:t>
            </a:r>
            <a:r>
              <a:rPr lang="en-GB" sz="1500" b="0" i="1" dirty="0">
                <a:solidFill>
                  <a:srgbClr val="123240"/>
                </a:solidFill>
              </a:rPr>
              <a:t> et </a:t>
            </a:r>
            <a:r>
              <a:rPr lang="en-GB" sz="1500" b="0" i="1" dirty="0" err="1">
                <a:solidFill>
                  <a:srgbClr val="123240"/>
                </a:solidFill>
              </a:rPr>
              <a:t>l'organisation</a:t>
            </a:r>
            <a:r>
              <a:rPr lang="en-GB" sz="1500" b="0" i="1" dirty="0">
                <a:solidFill>
                  <a:srgbClr val="123240"/>
                </a:solidFill>
              </a:rPr>
              <a:t>.</a:t>
            </a:r>
            <a:endParaRPr lang="en-US" sz="1500" b="0" i="1" dirty="0">
              <a:solidFill>
                <a:srgbClr val="123240"/>
              </a:solidFill>
            </a:endParaRPr>
          </a:p>
        </p:txBody>
      </p:sp>
      <p:cxnSp>
        <p:nvCxnSpPr>
          <p:cNvPr id="21" name="Straight Connector 20">
            <a:extLst>
              <a:ext uri="{FF2B5EF4-FFF2-40B4-BE49-F238E27FC236}">
                <a16:creationId xmlns:a16="http://schemas.microsoft.com/office/drawing/2014/main" id="{5C9C06AA-568B-4DEF-9F90-798F7431CF0A}"/>
              </a:ext>
            </a:extLst>
          </p:cNvPr>
          <p:cNvCxnSpPr>
            <a:cxnSpLocks/>
          </p:cNvCxnSpPr>
          <p:nvPr/>
        </p:nvCxnSpPr>
        <p:spPr>
          <a:xfrm>
            <a:off x="-33335" y="5690884"/>
            <a:ext cx="437888" cy="0"/>
          </a:xfrm>
          <a:prstGeom prst="line">
            <a:avLst/>
          </a:prstGeom>
          <a:ln w="28575">
            <a:solidFill>
              <a:srgbClr val="50B4D9"/>
            </a:solidFill>
          </a:ln>
        </p:spPr>
        <p:style>
          <a:lnRef idx="1">
            <a:schemeClr val="accent1"/>
          </a:lnRef>
          <a:fillRef idx="0">
            <a:schemeClr val="accent1"/>
          </a:fillRef>
          <a:effectRef idx="0">
            <a:schemeClr val="accent1"/>
          </a:effectRef>
          <a:fontRef idx="minor">
            <a:schemeClr val="tx1"/>
          </a:fontRef>
        </p:style>
      </p:cxnSp>
      <p:sp>
        <p:nvSpPr>
          <p:cNvPr id="22" name="Text Placeholder 3">
            <a:extLst>
              <a:ext uri="{FF2B5EF4-FFF2-40B4-BE49-F238E27FC236}">
                <a16:creationId xmlns:a16="http://schemas.microsoft.com/office/drawing/2014/main" id="{462919CF-EAA5-5455-B592-0EA4B17591E7}"/>
              </a:ext>
            </a:extLst>
          </p:cNvPr>
          <p:cNvSpPr txBox="1">
            <a:spLocks/>
          </p:cNvSpPr>
          <p:nvPr/>
        </p:nvSpPr>
        <p:spPr>
          <a:xfrm>
            <a:off x="450883" y="7186554"/>
            <a:ext cx="6784804" cy="3095625"/>
          </a:xfrm>
          <a:prstGeom prst="rect">
            <a:avLst/>
          </a:prstGeom>
        </p:spPr>
        <p:txBody>
          <a:bodyPr vert="horz" lIns="91440" tIns="45720" rIns="91440" bIns="45720" numCol="2" spcCol="144000" rtlCol="0">
            <a:noAutofit/>
          </a:bodyPr>
          <a:lstStyle>
            <a:lvl1pPr marL="0" indent="0" algn="l" defTabSz="2072941" rtl="0" eaLnBrk="1" latinLnBrk="0" hangingPunct="1">
              <a:lnSpc>
                <a:spcPct val="100000"/>
              </a:lnSpc>
              <a:spcBef>
                <a:spcPts val="0"/>
              </a:spcBef>
              <a:buFont typeface="Arial" panose="020B0604020202020204" pitchFamily="34" charset="0"/>
              <a:buNone/>
              <a:defRPr sz="1800" b="1" i="0" kern="1200">
                <a:solidFill>
                  <a:srgbClr val="0C2D45"/>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228600" indent="-228600">
              <a:lnSpc>
                <a:spcPts val="1180"/>
              </a:lnSpc>
              <a:spcAft>
                <a:spcPts val="600"/>
              </a:spcAft>
              <a:buClr>
                <a:srgbClr val="F3745D"/>
              </a:buClr>
              <a:buFont typeface="+mj-lt"/>
              <a:buAutoNum type="arabicPeriod"/>
            </a:pPr>
            <a:r>
              <a:rPr lang="en-GB" sz="1150" b="1" dirty="0" err="1">
                <a:ea typeface="Calibri" panose="020F0502020204030204" pitchFamily="34" charset="0"/>
              </a:rPr>
              <a:t>Sièges</a:t>
            </a:r>
            <a:r>
              <a:rPr lang="en-GB" sz="1150" b="1" dirty="0">
                <a:ea typeface="Calibri" panose="020F0502020204030204" pitchFamily="34" charset="0"/>
              </a:rPr>
              <a:t> et </a:t>
            </a:r>
            <a:r>
              <a:rPr lang="en-GB" sz="1150" b="1" dirty="0" err="1">
                <a:ea typeface="Calibri" panose="020F0502020204030204" pitchFamily="34" charset="0"/>
              </a:rPr>
              <a:t>confort</a:t>
            </a:r>
            <a:r>
              <a:rPr lang="en-GB" sz="1150" b="1" dirty="0">
                <a:ea typeface="Calibri" panose="020F0502020204030204" pitchFamily="34" charset="0"/>
              </a:rPr>
              <a:t> - </a:t>
            </a:r>
            <a:r>
              <a:rPr lang="en-GB" sz="1150" b="0" dirty="0">
                <a:ea typeface="Calibri" panose="020F0502020204030204" pitchFamily="34" charset="0"/>
              </a:rPr>
              <a:t>Chaises, </a:t>
            </a:r>
            <a:r>
              <a:rPr lang="en-GB" sz="1150" b="0" dirty="0" err="1">
                <a:ea typeface="Calibri" panose="020F0502020204030204" pitchFamily="34" charset="0"/>
              </a:rPr>
              <a:t>coussins</a:t>
            </a:r>
            <a:r>
              <a:rPr lang="en-GB" sz="1150" b="0" dirty="0">
                <a:ea typeface="Calibri" panose="020F0502020204030204" pitchFamily="34" charset="0"/>
              </a:rPr>
              <a:t> </a:t>
            </a:r>
            <a:r>
              <a:rPr lang="en-GB" sz="1150" b="0" dirty="0" err="1">
                <a:ea typeface="Calibri" panose="020F0502020204030204" pitchFamily="34" charset="0"/>
              </a:rPr>
              <a:t>ou</a:t>
            </a:r>
            <a:r>
              <a:rPr lang="en-GB" sz="1150" b="0" dirty="0">
                <a:ea typeface="Calibri" panose="020F0502020204030204" pitchFamily="34" charset="0"/>
              </a:rPr>
              <a:t> tapis portables pour les </a:t>
            </a:r>
            <a:r>
              <a:rPr lang="en-GB" sz="1150" b="0" dirty="0" err="1">
                <a:ea typeface="Calibri" panose="020F0502020204030204" pitchFamily="34" charset="0"/>
              </a:rPr>
              <a:t>activités</a:t>
            </a:r>
            <a:r>
              <a:rPr lang="en-GB" sz="1150" b="0" dirty="0">
                <a:ea typeface="Calibri" panose="020F0502020204030204" pitchFamily="34" charset="0"/>
              </a:rPr>
              <a:t> </a:t>
            </a:r>
            <a:r>
              <a:rPr lang="en-GB" sz="1150" b="0" dirty="0" err="1">
                <a:ea typeface="Calibri" panose="020F0502020204030204" pitchFamily="34" charset="0"/>
              </a:rPr>
              <a:t>intérieures</a:t>
            </a:r>
            <a:r>
              <a:rPr lang="en-GB" sz="1150" b="0" dirty="0">
                <a:ea typeface="Calibri" panose="020F0502020204030204" pitchFamily="34" charset="0"/>
              </a:rPr>
              <a:t> et </a:t>
            </a:r>
            <a:r>
              <a:rPr lang="en-GB" sz="1150" b="0" dirty="0" err="1">
                <a:ea typeface="Calibri" panose="020F0502020204030204" pitchFamily="34" charset="0"/>
              </a:rPr>
              <a:t>extérieures</a:t>
            </a:r>
            <a:r>
              <a:rPr lang="en-GB" sz="1150" b="0" dirty="0">
                <a:ea typeface="Calibri" panose="020F0502020204030204" pitchFamily="34" charset="0"/>
              </a:rPr>
              <a:t>.</a:t>
            </a:r>
          </a:p>
          <a:p>
            <a:pPr marL="228600" indent="-228600">
              <a:lnSpc>
                <a:spcPts val="1180"/>
              </a:lnSpc>
              <a:spcAft>
                <a:spcPts val="600"/>
              </a:spcAft>
              <a:buClr>
                <a:srgbClr val="F3745D"/>
              </a:buClr>
              <a:buFont typeface="+mj-lt"/>
              <a:buAutoNum type="arabicPeriod"/>
            </a:pPr>
            <a:r>
              <a:rPr lang="en-GB" sz="1150" b="1" dirty="0" err="1">
                <a:ea typeface="Calibri" panose="020F0502020204030204" pitchFamily="34" charset="0"/>
              </a:rPr>
              <a:t>Enregistrement</a:t>
            </a:r>
            <a:r>
              <a:rPr lang="en-GB" sz="1150" b="1" dirty="0">
                <a:ea typeface="Calibri" panose="020F0502020204030204" pitchFamily="34" charset="0"/>
              </a:rPr>
              <a:t> et documentation - </a:t>
            </a:r>
            <a:r>
              <a:rPr lang="en-GB" sz="1150" b="0" dirty="0" err="1">
                <a:ea typeface="Calibri" panose="020F0502020204030204" pitchFamily="34" charset="0"/>
              </a:rPr>
              <a:t>Appareils</a:t>
            </a:r>
            <a:r>
              <a:rPr lang="en-GB" sz="1150" b="0" dirty="0">
                <a:ea typeface="Calibri" panose="020F0502020204030204" pitchFamily="34" charset="0"/>
              </a:rPr>
              <a:t> photo </a:t>
            </a:r>
            <a:r>
              <a:rPr lang="en-GB" sz="1150" b="0" dirty="0" err="1">
                <a:ea typeface="Calibri" panose="020F0502020204030204" pitchFamily="34" charset="0"/>
              </a:rPr>
              <a:t>ou</a:t>
            </a:r>
            <a:r>
              <a:rPr lang="en-GB" sz="1150" b="0" dirty="0">
                <a:ea typeface="Calibri" panose="020F0502020204030204" pitchFamily="34" charset="0"/>
              </a:rPr>
              <a:t> smartphones pour </a:t>
            </a:r>
            <a:r>
              <a:rPr lang="en-GB" sz="1150" b="0" dirty="0" err="1">
                <a:ea typeface="Calibri" panose="020F0502020204030204" pitchFamily="34" charset="0"/>
              </a:rPr>
              <a:t>filmer</a:t>
            </a:r>
            <a:r>
              <a:rPr lang="en-GB" sz="1150" b="0" dirty="0">
                <a:ea typeface="Calibri" panose="020F0502020204030204" pitchFamily="34" charset="0"/>
              </a:rPr>
              <a:t> les </a:t>
            </a:r>
            <a:r>
              <a:rPr lang="en-GB" sz="1150" b="0" dirty="0" err="1">
                <a:ea typeface="Calibri" panose="020F0502020204030204" pitchFamily="34" charset="0"/>
              </a:rPr>
              <a:t>activités</a:t>
            </a:r>
            <a:r>
              <a:rPr lang="en-GB" sz="1150" b="0" dirty="0">
                <a:ea typeface="Calibri" panose="020F0502020204030204" pitchFamily="34" charset="0"/>
              </a:rPr>
              <a:t> (avec le </a:t>
            </a:r>
            <a:r>
              <a:rPr lang="en-GB" sz="1150" b="0" dirty="0" err="1">
                <a:ea typeface="Calibri" panose="020F0502020204030204" pitchFamily="34" charset="0"/>
              </a:rPr>
              <a:t>consentement</a:t>
            </a:r>
            <a:r>
              <a:rPr lang="en-GB" sz="1150" b="0" dirty="0">
                <a:ea typeface="Calibri" panose="020F0502020204030204" pitchFamily="34" charset="0"/>
              </a:rPr>
              <a:t> des participants). Cahiers et </a:t>
            </a:r>
            <a:r>
              <a:rPr lang="en-GB" sz="1150" b="0" dirty="0" err="1">
                <a:ea typeface="Calibri" panose="020F0502020204030204" pitchFamily="34" charset="0"/>
              </a:rPr>
              <a:t>stylos</a:t>
            </a:r>
            <a:r>
              <a:rPr lang="en-GB" sz="1150" b="0" dirty="0">
                <a:ea typeface="Calibri" panose="020F0502020204030204" pitchFamily="34" charset="0"/>
              </a:rPr>
              <a:t> pour la </a:t>
            </a:r>
            <a:r>
              <a:rPr lang="en-GB" sz="1150" b="0" dirty="0" err="1">
                <a:ea typeface="Calibri" panose="020F0502020204030204" pitchFamily="34" charset="0"/>
              </a:rPr>
              <a:t>réflexion</a:t>
            </a:r>
            <a:r>
              <a:rPr lang="en-GB" sz="1150" b="0" dirty="0">
                <a:ea typeface="Calibri" panose="020F0502020204030204" pitchFamily="34" charset="0"/>
              </a:rPr>
              <a:t> </a:t>
            </a:r>
            <a:r>
              <a:rPr lang="en-GB" sz="1150" b="0" dirty="0" err="1">
                <a:ea typeface="Calibri" panose="020F0502020204030204" pitchFamily="34" charset="0"/>
              </a:rPr>
              <a:t>ou</a:t>
            </a:r>
            <a:r>
              <a:rPr lang="en-GB" sz="1150" b="0" dirty="0">
                <a:ea typeface="Calibri" panose="020F0502020204030204" pitchFamily="34" charset="0"/>
              </a:rPr>
              <a:t> la prise de notes.</a:t>
            </a:r>
          </a:p>
          <a:p>
            <a:pPr marL="228600" indent="-228600">
              <a:lnSpc>
                <a:spcPts val="1180"/>
              </a:lnSpc>
              <a:spcAft>
                <a:spcPts val="600"/>
              </a:spcAft>
              <a:buClr>
                <a:srgbClr val="F3745D"/>
              </a:buClr>
              <a:buFont typeface="+mj-lt"/>
              <a:buAutoNum type="arabicPeriod"/>
            </a:pPr>
            <a:r>
              <a:rPr lang="en-GB" sz="1150" b="1" dirty="0">
                <a:ea typeface="Calibri" panose="020F0502020204030204" pitchFamily="34" charset="0"/>
              </a:rPr>
              <a:t>Matériel d'art et </a:t>
            </a:r>
            <a:r>
              <a:rPr lang="en-GB" sz="1150" b="1" dirty="0" err="1">
                <a:ea typeface="Calibri" panose="020F0502020204030204" pitchFamily="34" charset="0"/>
              </a:rPr>
              <a:t>d'artisanat</a:t>
            </a:r>
            <a:r>
              <a:rPr lang="en-GB" sz="1150" b="1" dirty="0">
                <a:ea typeface="Calibri" panose="020F0502020204030204" pitchFamily="34" charset="0"/>
              </a:rPr>
              <a:t> - </a:t>
            </a:r>
            <a:r>
              <a:rPr lang="en-GB" sz="1150" b="0" dirty="0" err="1">
                <a:ea typeface="Calibri" panose="020F0502020204030204" pitchFamily="34" charset="0"/>
              </a:rPr>
              <a:t>Fournitures</a:t>
            </a:r>
            <a:r>
              <a:rPr lang="en-GB" sz="1150" b="0" dirty="0">
                <a:ea typeface="Calibri" panose="020F0502020204030204" pitchFamily="34" charset="0"/>
              </a:rPr>
              <a:t> de base : </a:t>
            </a:r>
            <a:r>
              <a:rPr lang="en-GB" sz="1150" b="0" dirty="0" err="1">
                <a:ea typeface="Calibri" panose="020F0502020204030204" pitchFamily="34" charset="0"/>
              </a:rPr>
              <a:t>peintures</a:t>
            </a:r>
            <a:r>
              <a:rPr lang="en-GB" sz="1150" b="0" dirty="0">
                <a:ea typeface="Calibri" panose="020F0502020204030204" pitchFamily="34" charset="0"/>
              </a:rPr>
              <a:t>, </a:t>
            </a:r>
            <a:r>
              <a:rPr lang="en-GB" sz="1150" b="0" dirty="0" err="1">
                <a:ea typeface="Calibri" panose="020F0502020204030204" pitchFamily="34" charset="0"/>
              </a:rPr>
              <a:t>pinceaux</a:t>
            </a:r>
            <a:r>
              <a:rPr lang="en-GB" sz="1150" b="0" dirty="0">
                <a:ea typeface="Calibri" panose="020F0502020204030204" pitchFamily="34" charset="0"/>
              </a:rPr>
              <a:t>, papier, </a:t>
            </a:r>
            <a:r>
              <a:rPr lang="en-GB" sz="1150" b="0" dirty="0" err="1">
                <a:ea typeface="Calibri" panose="020F0502020204030204" pitchFamily="34" charset="0"/>
              </a:rPr>
              <a:t>matériaux</a:t>
            </a:r>
            <a:r>
              <a:rPr lang="en-GB" sz="1150" b="0" dirty="0">
                <a:ea typeface="Calibri" panose="020F0502020204030204" pitchFamily="34" charset="0"/>
              </a:rPr>
              <a:t> </a:t>
            </a:r>
            <a:r>
              <a:rPr lang="en-GB" sz="1150" b="0" dirty="0" err="1">
                <a:ea typeface="Calibri" panose="020F0502020204030204" pitchFamily="34" charset="0"/>
              </a:rPr>
              <a:t>recyclés</a:t>
            </a:r>
            <a:r>
              <a:rPr lang="en-GB" sz="1150" b="0" dirty="0">
                <a:ea typeface="Calibri" panose="020F0502020204030204" pitchFamily="34" charset="0"/>
              </a:rPr>
              <a:t> (</a:t>
            </a:r>
            <a:r>
              <a:rPr lang="en-GB" sz="1150" b="0" dirty="0" err="1">
                <a:ea typeface="Calibri" panose="020F0502020204030204" pitchFamily="34" charset="0"/>
              </a:rPr>
              <a:t>tissu</a:t>
            </a:r>
            <a:r>
              <a:rPr lang="en-GB" sz="1150" b="0" dirty="0">
                <a:ea typeface="Calibri" panose="020F0502020204030204" pitchFamily="34" charset="0"/>
              </a:rPr>
              <a:t>, </a:t>
            </a:r>
            <a:r>
              <a:rPr lang="en-GB" sz="1150" b="0" dirty="0" err="1">
                <a:ea typeface="Calibri" panose="020F0502020204030204" pitchFamily="34" charset="0"/>
              </a:rPr>
              <a:t>bois</a:t>
            </a:r>
            <a:r>
              <a:rPr lang="en-GB" sz="1150" b="0" dirty="0">
                <a:ea typeface="Calibri" panose="020F0502020204030204" pitchFamily="34" charset="0"/>
              </a:rPr>
              <a:t>, plastique). </a:t>
            </a:r>
            <a:r>
              <a:rPr lang="en-GB" sz="1150" b="0" dirty="0" err="1">
                <a:ea typeface="Calibri" panose="020F0502020204030204" pitchFamily="34" charset="0"/>
              </a:rPr>
              <a:t>Stylos</a:t>
            </a:r>
            <a:r>
              <a:rPr lang="en-GB" sz="1150" b="0" dirty="0">
                <a:ea typeface="Calibri" panose="020F0502020204030204" pitchFamily="34" charset="0"/>
              </a:rPr>
              <a:t> de </a:t>
            </a:r>
            <a:r>
              <a:rPr lang="en-GB" sz="1150" b="0" dirty="0" err="1">
                <a:ea typeface="Calibri" panose="020F0502020204030204" pitchFamily="34" charset="0"/>
              </a:rPr>
              <a:t>calligraphie</a:t>
            </a:r>
            <a:r>
              <a:rPr lang="en-GB" sz="1150" b="0" dirty="0">
                <a:ea typeface="Calibri" panose="020F0502020204030204" pitchFamily="34" charset="0"/>
              </a:rPr>
              <a:t> et </a:t>
            </a:r>
            <a:r>
              <a:rPr lang="en-GB" sz="1150" b="0" dirty="0" err="1">
                <a:ea typeface="Calibri" panose="020F0502020204030204" pitchFamily="34" charset="0"/>
              </a:rPr>
              <a:t>encre</a:t>
            </a:r>
            <a:r>
              <a:rPr lang="en-GB" sz="1150" b="0" dirty="0">
                <a:ea typeface="Calibri" panose="020F0502020204030204" pitchFamily="34" charset="0"/>
              </a:rPr>
              <a:t> pour les ateliers </a:t>
            </a:r>
            <a:r>
              <a:rPr lang="en-GB" sz="1150" b="0" dirty="0" err="1">
                <a:ea typeface="Calibri" panose="020F0502020204030204" pitchFamily="34" charset="0"/>
              </a:rPr>
              <a:t>spécifiques</a:t>
            </a:r>
            <a:r>
              <a:rPr lang="en-GB" sz="1150" b="0" dirty="0">
                <a:ea typeface="Calibri" panose="020F0502020204030204" pitchFamily="34" charset="0"/>
              </a:rPr>
              <a:t>.</a:t>
            </a:r>
          </a:p>
          <a:p>
            <a:pPr marL="228600" indent="-228600">
              <a:lnSpc>
                <a:spcPts val="1180"/>
              </a:lnSpc>
              <a:spcAft>
                <a:spcPts val="600"/>
              </a:spcAft>
              <a:buClr>
                <a:srgbClr val="F3745D"/>
              </a:buClr>
              <a:buFont typeface="+mj-lt"/>
              <a:buAutoNum type="arabicPeriod"/>
            </a:pPr>
            <a:r>
              <a:rPr lang="en-GB" sz="1150" b="1" dirty="0" err="1">
                <a:ea typeface="Calibri" panose="020F0502020204030204" pitchFamily="34" charset="0"/>
              </a:rPr>
              <a:t>Équipement</a:t>
            </a:r>
            <a:r>
              <a:rPr lang="en-GB" sz="1150" b="1" dirty="0">
                <a:ea typeface="Calibri" panose="020F0502020204030204" pitchFamily="34" charset="0"/>
              </a:rPr>
              <a:t> sportif - </a:t>
            </a:r>
            <a:r>
              <a:rPr lang="en-GB" sz="1150" b="0" dirty="0">
                <a:ea typeface="Calibri" panose="020F0502020204030204" pitchFamily="34" charset="0"/>
              </a:rPr>
              <a:t>Ballons (football, basket-ball), </a:t>
            </a:r>
            <a:r>
              <a:rPr lang="en-GB" sz="1150" b="0" dirty="0" err="1">
                <a:ea typeface="Calibri" panose="020F0502020204030204" pitchFamily="34" charset="0"/>
              </a:rPr>
              <a:t>dossards</a:t>
            </a:r>
            <a:r>
              <a:rPr lang="en-GB" sz="1150" b="0" dirty="0">
                <a:ea typeface="Calibri" panose="020F0502020204030204" pitchFamily="34" charset="0"/>
              </a:rPr>
              <a:t>, </a:t>
            </a:r>
            <a:r>
              <a:rPr lang="en-GB" sz="1150" b="0" dirty="0" err="1">
                <a:ea typeface="Calibri" panose="020F0502020204030204" pitchFamily="34" charset="0"/>
              </a:rPr>
              <a:t>cônes</a:t>
            </a:r>
            <a:r>
              <a:rPr lang="en-GB" sz="1150" b="0" dirty="0">
                <a:ea typeface="Calibri" panose="020F0502020204030204" pitchFamily="34" charset="0"/>
              </a:rPr>
              <a:t> et </a:t>
            </a:r>
            <a:r>
              <a:rPr lang="en-GB" sz="1150" b="0" dirty="0" err="1">
                <a:ea typeface="Calibri" panose="020F0502020204030204" pitchFamily="34" charset="0"/>
              </a:rPr>
              <a:t>équipement</a:t>
            </a:r>
            <a:r>
              <a:rPr lang="en-GB" sz="1150" b="0" dirty="0">
                <a:ea typeface="Calibri" panose="020F0502020204030204" pitchFamily="34" charset="0"/>
              </a:rPr>
              <a:t> sportif de base. </a:t>
            </a:r>
            <a:r>
              <a:rPr lang="en-GB" sz="1150" b="0" dirty="0" err="1">
                <a:ea typeface="Calibri" panose="020F0502020204030204" pitchFamily="34" charset="0"/>
              </a:rPr>
              <a:t>Bouteilles</a:t>
            </a:r>
            <a:r>
              <a:rPr lang="en-GB" sz="1150" b="0" dirty="0">
                <a:ea typeface="Calibri" panose="020F0502020204030204" pitchFamily="34" charset="0"/>
              </a:rPr>
              <a:t> </a:t>
            </a:r>
            <a:r>
              <a:rPr lang="en-GB" sz="1150" b="0" dirty="0" err="1">
                <a:ea typeface="Calibri" panose="020F0502020204030204" pitchFamily="34" charset="0"/>
              </a:rPr>
              <a:t>d'eau</a:t>
            </a:r>
            <a:r>
              <a:rPr lang="en-GB" sz="1150" b="0" dirty="0">
                <a:ea typeface="Calibri" panose="020F0502020204030204" pitchFamily="34" charset="0"/>
              </a:rPr>
              <a:t> </a:t>
            </a:r>
            <a:r>
              <a:rPr lang="en-GB" sz="1150" b="0" dirty="0" err="1">
                <a:ea typeface="Calibri" panose="020F0502020204030204" pitchFamily="34" charset="0"/>
              </a:rPr>
              <a:t>ou</a:t>
            </a:r>
            <a:r>
              <a:rPr lang="en-GB" sz="1150" b="0" dirty="0">
                <a:ea typeface="Calibri" panose="020F0502020204030204" pitchFamily="34" charset="0"/>
              </a:rPr>
              <a:t> stations </a:t>
            </a:r>
            <a:r>
              <a:rPr lang="en-GB" sz="1150" b="0" dirty="0" err="1">
                <a:ea typeface="Calibri" panose="020F0502020204030204" pitchFamily="34" charset="0"/>
              </a:rPr>
              <a:t>d'hydratation</a:t>
            </a:r>
            <a:r>
              <a:rPr lang="en-GB" sz="1150" b="0" dirty="0">
                <a:ea typeface="Calibri" panose="020F0502020204030204" pitchFamily="34" charset="0"/>
              </a:rPr>
              <a:t>.</a:t>
            </a:r>
          </a:p>
          <a:p>
            <a:pPr marL="228600" indent="-228600">
              <a:lnSpc>
                <a:spcPts val="1180"/>
              </a:lnSpc>
              <a:spcAft>
                <a:spcPts val="600"/>
              </a:spcAft>
              <a:buClr>
                <a:srgbClr val="F3745D"/>
              </a:buClr>
              <a:buFont typeface="+mj-lt"/>
              <a:buAutoNum type="arabicPeriod"/>
            </a:pPr>
            <a:r>
              <a:rPr lang="en-GB" sz="1150" b="1" dirty="0">
                <a:ea typeface="Calibri" panose="020F0502020204030204" pitchFamily="34" charset="0"/>
              </a:rPr>
              <a:t>Matériel </a:t>
            </a:r>
            <a:r>
              <a:rPr lang="en-GB" sz="1150" b="1" dirty="0" err="1">
                <a:ea typeface="Calibri" panose="020F0502020204030204" pitchFamily="34" charset="0"/>
              </a:rPr>
              <a:t>culinaire</a:t>
            </a:r>
            <a:r>
              <a:rPr lang="en-GB" sz="1150" b="1" dirty="0">
                <a:ea typeface="Calibri" panose="020F0502020204030204" pitchFamily="34" charset="0"/>
              </a:rPr>
              <a:t> et </a:t>
            </a:r>
            <a:r>
              <a:rPr lang="en-GB" sz="1150" b="1" dirty="0" err="1">
                <a:ea typeface="Calibri" panose="020F0502020204030204" pitchFamily="34" charset="0"/>
              </a:rPr>
              <a:t>alimentaire</a:t>
            </a:r>
            <a:r>
              <a:rPr lang="en-GB" sz="1150" b="1" dirty="0">
                <a:ea typeface="Calibri" panose="020F0502020204030204" pitchFamily="34" charset="0"/>
              </a:rPr>
              <a:t> - </a:t>
            </a:r>
            <a:r>
              <a:rPr lang="en-GB" sz="1150" b="0" dirty="0" err="1">
                <a:ea typeface="Calibri" panose="020F0502020204030204" pitchFamily="34" charset="0"/>
              </a:rPr>
              <a:t>Ustensiles</a:t>
            </a:r>
            <a:r>
              <a:rPr lang="en-GB" sz="1150" b="0" dirty="0">
                <a:ea typeface="Calibri" panose="020F0502020204030204" pitchFamily="34" charset="0"/>
              </a:rPr>
              <a:t> de cuisine et </a:t>
            </a:r>
            <a:r>
              <a:rPr lang="en-GB" sz="1150" b="0" dirty="0" err="1">
                <a:ea typeface="Calibri" panose="020F0502020204030204" pitchFamily="34" charset="0"/>
              </a:rPr>
              <a:t>ingrédients</a:t>
            </a:r>
            <a:r>
              <a:rPr lang="en-GB" sz="1150" b="0" dirty="0">
                <a:ea typeface="Calibri" panose="020F0502020204030204" pitchFamily="34" charset="0"/>
              </a:rPr>
              <a:t> pour les </a:t>
            </a:r>
            <a:r>
              <a:rPr lang="en-GB" sz="1150" b="0" dirty="0" err="1">
                <a:ea typeface="Calibri" panose="020F0502020204030204" pitchFamily="34" charset="0"/>
              </a:rPr>
              <a:t>activités</a:t>
            </a:r>
            <a:r>
              <a:rPr lang="en-GB" sz="1150" b="0" dirty="0">
                <a:ea typeface="Calibri" panose="020F0502020204030204" pitchFamily="34" charset="0"/>
              </a:rPr>
              <a:t> </a:t>
            </a:r>
            <a:r>
              <a:rPr lang="en-GB" sz="1150" b="0" dirty="0" err="1">
                <a:ea typeface="Calibri" panose="020F0502020204030204" pitchFamily="34" charset="0"/>
              </a:rPr>
              <a:t>alimentaires</a:t>
            </a:r>
            <a:r>
              <a:rPr lang="en-GB" sz="1150" b="0" dirty="0">
                <a:ea typeface="Calibri" panose="020F0502020204030204" pitchFamily="34" charset="0"/>
              </a:rPr>
              <a:t> </a:t>
            </a:r>
            <a:r>
              <a:rPr lang="en-GB" sz="1150" b="0" dirty="0" err="1">
                <a:ea typeface="Calibri" panose="020F0502020204030204" pitchFamily="34" charset="0"/>
              </a:rPr>
              <a:t>multiculturelles</a:t>
            </a:r>
            <a:r>
              <a:rPr lang="en-GB" sz="1150" b="0" dirty="0">
                <a:ea typeface="Calibri" panose="020F0502020204030204" pitchFamily="34" charset="0"/>
              </a:rPr>
              <a:t>. </a:t>
            </a:r>
            <a:r>
              <a:rPr lang="en-GB" sz="1150" b="0" dirty="0" err="1">
                <a:ea typeface="Calibri" panose="020F0502020204030204" pitchFamily="34" charset="0"/>
              </a:rPr>
              <a:t>Ustensiles</a:t>
            </a:r>
            <a:r>
              <a:rPr lang="en-GB" sz="1150" b="0" dirty="0">
                <a:ea typeface="Calibri" panose="020F0502020204030204" pitchFamily="34" charset="0"/>
              </a:rPr>
              <a:t> de service, assiettes et </a:t>
            </a:r>
            <a:r>
              <a:rPr lang="en-GB" sz="1150" b="0" dirty="0" err="1">
                <a:ea typeface="Calibri" panose="020F0502020204030204" pitchFamily="34" charset="0"/>
              </a:rPr>
              <a:t>couverts</a:t>
            </a:r>
            <a:r>
              <a:rPr lang="en-GB" sz="1150" b="0" dirty="0">
                <a:ea typeface="Calibri" panose="020F0502020204030204" pitchFamily="34" charset="0"/>
              </a:rPr>
              <a:t> pour les </a:t>
            </a:r>
            <a:r>
              <a:rPr lang="en-GB" sz="1150" b="0" dirty="0" err="1">
                <a:ea typeface="Calibri" panose="020F0502020204030204" pitchFamily="34" charset="0"/>
              </a:rPr>
              <a:t>repas</a:t>
            </a:r>
            <a:r>
              <a:rPr lang="en-GB" sz="1150" b="0" dirty="0">
                <a:ea typeface="Calibri" panose="020F0502020204030204" pitchFamily="34" charset="0"/>
              </a:rPr>
              <a:t> </a:t>
            </a:r>
            <a:r>
              <a:rPr lang="en-GB" sz="1150" b="0" dirty="0" err="1">
                <a:ea typeface="Calibri" panose="020F0502020204030204" pitchFamily="34" charset="0"/>
              </a:rPr>
              <a:t>partagés</a:t>
            </a:r>
            <a:r>
              <a:rPr lang="en-GB" sz="1150" b="0" dirty="0">
                <a:ea typeface="Calibri" panose="020F0502020204030204" pitchFamily="34" charset="0"/>
              </a:rPr>
              <a:t>.</a:t>
            </a:r>
          </a:p>
          <a:p>
            <a:pPr marL="228600" indent="-228600">
              <a:lnSpc>
                <a:spcPts val="1180"/>
              </a:lnSpc>
              <a:spcAft>
                <a:spcPts val="600"/>
              </a:spcAft>
              <a:buClr>
                <a:srgbClr val="F3745D"/>
              </a:buClr>
              <a:buFont typeface="+mj-lt"/>
              <a:buAutoNum type="arabicPeriod"/>
            </a:pPr>
            <a:r>
              <a:rPr lang="en-GB" sz="1150" b="1" dirty="0">
                <a:ea typeface="Calibri" panose="020F0502020204030204" pitchFamily="34" charset="0"/>
              </a:rPr>
              <a:t>Matériel </a:t>
            </a:r>
            <a:r>
              <a:rPr lang="en-GB" sz="1150" b="1" dirty="0" err="1">
                <a:ea typeface="Calibri" panose="020F0502020204030204" pitchFamily="34" charset="0"/>
              </a:rPr>
              <a:t>sensoriel</a:t>
            </a:r>
            <a:r>
              <a:rPr lang="en-GB" sz="1150" b="1" dirty="0">
                <a:ea typeface="Calibri" panose="020F0502020204030204" pitchFamily="34" charset="0"/>
              </a:rPr>
              <a:t> et de </a:t>
            </a:r>
            <a:r>
              <a:rPr lang="en-GB" sz="1150" b="1" dirty="0" err="1">
                <a:ea typeface="Calibri" panose="020F0502020204030204" pitchFamily="34" charset="0"/>
              </a:rPr>
              <a:t>pleine</a:t>
            </a:r>
            <a:r>
              <a:rPr lang="en-GB" sz="1150" b="1" dirty="0">
                <a:ea typeface="Calibri" panose="020F0502020204030204" pitchFamily="34" charset="0"/>
              </a:rPr>
              <a:t> conscience - </a:t>
            </a:r>
            <a:r>
              <a:rPr lang="en-GB" sz="1150" b="0" dirty="0">
                <a:ea typeface="Calibri" panose="020F0502020204030204" pitchFamily="34" charset="0"/>
              </a:rPr>
              <a:t>Tapis de yoga, </a:t>
            </a:r>
            <a:r>
              <a:rPr lang="en-GB" sz="1150" b="0" dirty="0" err="1">
                <a:ea typeface="Calibri" panose="020F0502020204030204" pitchFamily="34" charset="0"/>
              </a:rPr>
              <a:t>coussins</a:t>
            </a:r>
            <a:r>
              <a:rPr lang="en-GB" sz="1150" b="0" dirty="0">
                <a:ea typeface="Calibri" panose="020F0502020204030204" pitchFamily="34" charset="0"/>
              </a:rPr>
              <a:t> et musique pour les </a:t>
            </a:r>
            <a:r>
              <a:rPr lang="en-GB" sz="1150" b="0" dirty="0" err="1">
                <a:ea typeface="Calibri" panose="020F0502020204030204" pitchFamily="34" charset="0"/>
              </a:rPr>
              <a:t>activités</a:t>
            </a:r>
            <a:r>
              <a:rPr lang="en-GB" sz="1150" b="0" dirty="0">
                <a:ea typeface="Calibri" panose="020F0502020204030204" pitchFamily="34" charset="0"/>
              </a:rPr>
              <a:t> de </a:t>
            </a:r>
            <a:r>
              <a:rPr lang="en-GB" sz="1150" b="0" dirty="0" err="1">
                <a:ea typeface="Calibri" panose="020F0502020204030204" pitchFamily="34" charset="0"/>
              </a:rPr>
              <a:t>pleine</a:t>
            </a:r>
            <a:r>
              <a:rPr lang="en-GB" sz="1150" b="0" dirty="0">
                <a:ea typeface="Calibri" panose="020F0502020204030204" pitchFamily="34" charset="0"/>
              </a:rPr>
              <a:t> conscience. </a:t>
            </a:r>
            <a:r>
              <a:rPr lang="en-GB" sz="1150" b="0" dirty="0" err="1">
                <a:ea typeface="Calibri" panose="020F0502020204030204" pitchFamily="34" charset="0"/>
              </a:rPr>
              <a:t>Matériaux</a:t>
            </a:r>
            <a:r>
              <a:rPr lang="en-GB" sz="1150" b="0" dirty="0">
                <a:ea typeface="Calibri" panose="020F0502020204030204" pitchFamily="34" charset="0"/>
              </a:rPr>
              <a:t> tactiles </a:t>
            </a:r>
            <a:r>
              <a:rPr lang="en-GB" sz="1150" b="0" dirty="0" err="1">
                <a:ea typeface="Calibri" panose="020F0502020204030204" pitchFamily="34" charset="0"/>
              </a:rPr>
              <a:t>comme</a:t>
            </a:r>
            <a:r>
              <a:rPr lang="en-GB" sz="1150" b="0" dirty="0">
                <a:ea typeface="Calibri" panose="020F0502020204030204" pitchFamily="34" charset="0"/>
              </a:rPr>
              <a:t> le </a:t>
            </a:r>
            <a:r>
              <a:rPr lang="en-GB" sz="1150" b="0" dirty="0" err="1">
                <a:ea typeface="Calibri" panose="020F0502020204030204" pitchFamily="34" charset="0"/>
              </a:rPr>
              <a:t>tissu</a:t>
            </a:r>
            <a:r>
              <a:rPr lang="en-GB" sz="1150" b="0" dirty="0">
                <a:ea typeface="Calibri" panose="020F0502020204030204" pitchFamily="34" charset="0"/>
              </a:rPr>
              <a:t> </a:t>
            </a:r>
            <a:r>
              <a:rPr lang="en-GB" sz="1150" b="0" dirty="0" err="1">
                <a:ea typeface="Calibri" panose="020F0502020204030204" pitchFamily="34" charset="0"/>
              </a:rPr>
              <a:t>ou</a:t>
            </a:r>
            <a:r>
              <a:rPr lang="en-GB" sz="1150" b="0" dirty="0">
                <a:ea typeface="Calibri" panose="020F0502020204030204" pitchFamily="34" charset="0"/>
              </a:rPr>
              <a:t> </a:t>
            </a:r>
            <a:r>
              <a:rPr lang="en-GB" sz="1150" b="0" dirty="0" err="1">
                <a:ea typeface="Calibri" panose="020F0502020204030204" pitchFamily="34" charset="0"/>
              </a:rPr>
              <a:t>l'argile</a:t>
            </a:r>
            <a:r>
              <a:rPr lang="en-GB" sz="1150" b="0" dirty="0">
                <a:ea typeface="Calibri" panose="020F0502020204030204" pitchFamily="34" charset="0"/>
              </a:rPr>
              <a:t> pour les </a:t>
            </a:r>
            <a:r>
              <a:rPr lang="en-GB" sz="1150" b="0" dirty="0" err="1">
                <a:ea typeface="Calibri" panose="020F0502020204030204" pitchFamily="34" charset="0"/>
              </a:rPr>
              <a:t>activités</a:t>
            </a:r>
            <a:r>
              <a:rPr lang="en-GB" sz="1150" b="0" dirty="0">
                <a:ea typeface="Calibri" panose="020F0502020204030204" pitchFamily="34" charset="0"/>
              </a:rPr>
              <a:t> </a:t>
            </a:r>
            <a:r>
              <a:rPr lang="en-GB" sz="1150" b="0" dirty="0" err="1">
                <a:ea typeface="Calibri" panose="020F0502020204030204" pitchFamily="34" charset="0"/>
              </a:rPr>
              <a:t>artistiques</a:t>
            </a:r>
            <a:r>
              <a:rPr lang="en-GB" sz="1150" b="0" dirty="0">
                <a:ea typeface="Calibri" panose="020F0502020204030204" pitchFamily="34" charset="0"/>
              </a:rPr>
              <a:t> </a:t>
            </a:r>
            <a:r>
              <a:rPr lang="en-GB" sz="1150" b="0" dirty="0" err="1">
                <a:ea typeface="Calibri" panose="020F0502020204030204" pitchFamily="34" charset="0"/>
              </a:rPr>
              <a:t>sensorielles</a:t>
            </a:r>
            <a:r>
              <a:rPr lang="en-GB" sz="1150" b="0" dirty="0">
                <a:ea typeface="Calibri" panose="020F0502020204030204" pitchFamily="34" charset="0"/>
              </a:rPr>
              <a:t>. Carnets de notes pour la </a:t>
            </a:r>
            <a:r>
              <a:rPr lang="en-GB" sz="1150" b="0" dirty="0" err="1">
                <a:ea typeface="Calibri" panose="020F0502020204030204" pitchFamily="34" charset="0"/>
              </a:rPr>
              <a:t>réflexion</a:t>
            </a:r>
            <a:r>
              <a:rPr lang="en-GB" sz="1150" b="0" dirty="0">
                <a:ea typeface="Calibri" panose="020F0502020204030204" pitchFamily="34" charset="0"/>
              </a:rPr>
              <a:t>. </a:t>
            </a:r>
          </a:p>
          <a:p>
            <a:pPr marL="228600" indent="-228600">
              <a:lnSpc>
                <a:spcPts val="1180"/>
              </a:lnSpc>
              <a:spcAft>
                <a:spcPts val="600"/>
              </a:spcAft>
              <a:buClr>
                <a:srgbClr val="F3745D"/>
              </a:buClr>
              <a:buFont typeface="+mj-lt"/>
              <a:buAutoNum type="arabicPeriod"/>
            </a:pPr>
            <a:r>
              <a:rPr lang="en-GB" sz="1150" b="1" dirty="0" err="1">
                <a:ea typeface="Calibri" panose="020F0502020204030204" pitchFamily="34" charset="0"/>
              </a:rPr>
              <a:t>Technologie</a:t>
            </a:r>
            <a:r>
              <a:rPr lang="en-GB" sz="1150" b="1" dirty="0">
                <a:ea typeface="Calibri" panose="020F0502020204030204" pitchFamily="34" charset="0"/>
              </a:rPr>
              <a:t> et </a:t>
            </a:r>
            <a:r>
              <a:rPr lang="en-GB" sz="1150" b="1" dirty="0" err="1">
                <a:ea typeface="Calibri" panose="020F0502020204030204" pitchFamily="34" charset="0"/>
              </a:rPr>
              <a:t>affichage</a:t>
            </a:r>
            <a:r>
              <a:rPr lang="en-GB" sz="1150" b="1" dirty="0">
                <a:ea typeface="Calibri" panose="020F0502020204030204" pitchFamily="34" charset="0"/>
              </a:rPr>
              <a:t> - </a:t>
            </a:r>
            <a:r>
              <a:rPr lang="en-GB" sz="1150" b="0" dirty="0" err="1">
                <a:ea typeface="Calibri" panose="020F0502020204030204" pitchFamily="34" charset="0"/>
              </a:rPr>
              <a:t>Projecteur</a:t>
            </a:r>
            <a:r>
              <a:rPr lang="en-GB" sz="1150" b="0" dirty="0">
                <a:ea typeface="Calibri" panose="020F0502020204030204" pitchFamily="34" charset="0"/>
              </a:rPr>
              <a:t> et haut-</a:t>
            </a:r>
            <a:r>
              <a:rPr lang="en-GB" sz="1150" b="0" dirty="0" err="1">
                <a:ea typeface="Calibri" panose="020F0502020204030204" pitchFamily="34" charset="0"/>
              </a:rPr>
              <a:t>parleurs</a:t>
            </a:r>
            <a:r>
              <a:rPr lang="en-GB" sz="1150" b="0" dirty="0">
                <a:ea typeface="Calibri" panose="020F0502020204030204" pitchFamily="34" charset="0"/>
              </a:rPr>
              <a:t> pour les </a:t>
            </a:r>
            <a:r>
              <a:rPr lang="en-GB" sz="1150" b="0" dirty="0" err="1">
                <a:ea typeface="Calibri" panose="020F0502020204030204" pitchFamily="34" charset="0"/>
              </a:rPr>
              <a:t>présentations</a:t>
            </a:r>
            <a:r>
              <a:rPr lang="en-GB" sz="1150" b="0" dirty="0">
                <a:ea typeface="Calibri" panose="020F0502020204030204" pitchFamily="34" charset="0"/>
              </a:rPr>
              <a:t> </a:t>
            </a:r>
            <a:r>
              <a:rPr lang="en-GB" sz="1150" b="0" dirty="0" err="1">
                <a:ea typeface="Calibri" panose="020F0502020204030204" pitchFamily="34" charset="0"/>
              </a:rPr>
              <a:t>ou</a:t>
            </a:r>
            <a:r>
              <a:rPr lang="en-GB" sz="1150" b="0" dirty="0">
                <a:ea typeface="Calibri" panose="020F0502020204030204" pitchFamily="34" charset="0"/>
              </a:rPr>
              <a:t> les projections </a:t>
            </a:r>
            <a:r>
              <a:rPr lang="en-GB" sz="1150" b="0" dirty="0" err="1">
                <a:ea typeface="Calibri" panose="020F0502020204030204" pitchFamily="34" charset="0"/>
              </a:rPr>
              <a:t>vidéo</a:t>
            </a:r>
            <a:r>
              <a:rPr lang="en-GB" sz="1150" b="0" dirty="0">
                <a:ea typeface="Calibri" panose="020F0502020204030204" pitchFamily="34" charset="0"/>
              </a:rPr>
              <a:t>. Plates-</a:t>
            </a:r>
            <a:r>
              <a:rPr lang="en-GB" sz="1150" b="0" dirty="0" err="1">
                <a:ea typeface="Calibri" panose="020F0502020204030204" pitchFamily="34" charset="0"/>
              </a:rPr>
              <a:t>formes</a:t>
            </a:r>
            <a:r>
              <a:rPr lang="en-GB" sz="1150" b="0" dirty="0">
                <a:ea typeface="Calibri" panose="020F0502020204030204" pitchFamily="34" charset="0"/>
              </a:rPr>
              <a:t> </a:t>
            </a:r>
            <a:r>
              <a:rPr lang="en-GB" sz="1150" b="0" dirty="0" err="1">
                <a:ea typeface="Calibri" panose="020F0502020204030204" pitchFamily="34" charset="0"/>
              </a:rPr>
              <a:t>numériques</a:t>
            </a:r>
            <a:r>
              <a:rPr lang="en-GB" sz="1150" b="0" dirty="0">
                <a:ea typeface="Calibri" panose="020F0502020204030204" pitchFamily="34" charset="0"/>
              </a:rPr>
              <a:t> </a:t>
            </a:r>
            <a:r>
              <a:rPr lang="en-GB" sz="1150" b="0" dirty="0" err="1">
                <a:ea typeface="Calibri" panose="020F0502020204030204" pitchFamily="34" charset="0"/>
              </a:rPr>
              <a:t>ou</a:t>
            </a:r>
            <a:r>
              <a:rPr lang="en-GB" sz="1150" b="0" dirty="0">
                <a:ea typeface="Calibri" panose="020F0502020204030204" pitchFamily="34" charset="0"/>
              </a:rPr>
              <a:t> applications pour un </a:t>
            </a:r>
            <a:r>
              <a:rPr lang="en-GB" sz="1150" b="0" dirty="0" err="1">
                <a:ea typeface="Calibri" panose="020F0502020204030204" pitchFamily="34" charset="0"/>
              </a:rPr>
              <a:t>soutien</a:t>
            </a:r>
            <a:r>
              <a:rPr lang="en-GB" sz="1150" b="0" dirty="0">
                <a:ea typeface="Calibri" panose="020F0502020204030204" pitchFamily="34" charset="0"/>
              </a:rPr>
              <a:t> </a:t>
            </a:r>
            <a:r>
              <a:rPr lang="en-GB" sz="1150" b="0" dirty="0" err="1">
                <a:ea typeface="Calibri" panose="020F0502020204030204" pitchFamily="34" charset="0"/>
              </a:rPr>
              <a:t>multilingue</a:t>
            </a:r>
            <a:r>
              <a:rPr lang="en-GB" sz="1150" b="0" dirty="0">
                <a:ea typeface="Calibri" panose="020F0502020204030204" pitchFamily="34" charset="0"/>
              </a:rPr>
              <a:t> pendant les </a:t>
            </a:r>
            <a:r>
              <a:rPr lang="en-GB" sz="1150" b="0" dirty="0" err="1">
                <a:ea typeface="Calibri" panose="020F0502020204030204" pitchFamily="34" charset="0"/>
              </a:rPr>
              <a:t>événements</a:t>
            </a:r>
            <a:r>
              <a:rPr lang="en-GB" sz="1150" b="0" dirty="0">
                <a:ea typeface="Calibri" panose="020F0502020204030204" pitchFamily="34" charset="0"/>
              </a:rPr>
              <a:t>.</a:t>
            </a:r>
          </a:p>
          <a:p>
            <a:pPr marL="228600" indent="-228600">
              <a:lnSpc>
                <a:spcPts val="1180"/>
              </a:lnSpc>
              <a:spcAft>
                <a:spcPts val="600"/>
              </a:spcAft>
              <a:buClr>
                <a:srgbClr val="F3745D"/>
              </a:buClr>
              <a:buFont typeface="+mj-lt"/>
              <a:buAutoNum type="arabicPeriod"/>
            </a:pPr>
            <a:r>
              <a:rPr lang="en-GB" sz="1150" b="1" dirty="0" err="1">
                <a:ea typeface="Calibri" panose="020F0502020204030204" pitchFamily="34" charset="0"/>
              </a:rPr>
              <a:t>Logistique</a:t>
            </a:r>
            <a:r>
              <a:rPr lang="en-GB" sz="1150" b="1" dirty="0">
                <a:ea typeface="Calibri" panose="020F0502020204030204" pitchFamily="34" charset="0"/>
              </a:rPr>
              <a:t> </a:t>
            </a:r>
            <a:r>
              <a:rPr lang="en-GB" sz="1150" b="1" dirty="0" err="1">
                <a:ea typeface="Calibri" panose="020F0502020204030204" pitchFamily="34" charset="0"/>
              </a:rPr>
              <a:t>générale</a:t>
            </a:r>
            <a:r>
              <a:rPr lang="en-GB" sz="1150" b="1" dirty="0">
                <a:ea typeface="Calibri" panose="020F0502020204030204" pitchFamily="34" charset="0"/>
              </a:rPr>
              <a:t> - </a:t>
            </a:r>
            <a:r>
              <a:rPr lang="en-GB" sz="1150" b="0" dirty="0" err="1">
                <a:ea typeface="Calibri" panose="020F0502020204030204" pitchFamily="34" charset="0"/>
              </a:rPr>
              <a:t>Trousses</a:t>
            </a:r>
            <a:r>
              <a:rPr lang="en-GB" sz="1150" b="0" dirty="0">
                <a:ea typeface="Calibri" panose="020F0502020204030204" pitchFamily="34" charset="0"/>
              </a:rPr>
              <a:t> de premiers secours, crème </a:t>
            </a:r>
            <a:r>
              <a:rPr lang="en-GB" sz="1150" b="0" dirty="0" err="1">
                <a:ea typeface="Calibri" panose="020F0502020204030204" pitchFamily="34" charset="0"/>
              </a:rPr>
              <a:t>solaire</a:t>
            </a:r>
            <a:r>
              <a:rPr lang="en-GB" sz="1150" b="0" dirty="0">
                <a:ea typeface="Calibri" panose="020F0502020204030204" pitchFamily="34" charset="0"/>
              </a:rPr>
              <a:t> et </a:t>
            </a:r>
            <a:r>
              <a:rPr lang="en-GB" sz="1150" b="0" dirty="0" err="1">
                <a:ea typeface="Calibri" panose="020F0502020204030204" pitchFamily="34" charset="0"/>
              </a:rPr>
              <a:t>autres</a:t>
            </a:r>
            <a:r>
              <a:rPr lang="en-GB" sz="1150" b="0" dirty="0">
                <a:ea typeface="Calibri" panose="020F0502020204030204" pitchFamily="34" charset="0"/>
              </a:rPr>
              <a:t> articles de </a:t>
            </a:r>
            <a:r>
              <a:rPr lang="en-GB" sz="1150" b="0" dirty="0" err="1">
                <a:ea typeface="Calibri" panose="020F0502020204030204" pitchFamily="34" charset="0"/>
              </a:rPr>
              <a:t>sécurité</a:t>
            </a:r>
            <a:r>
              <a:rPr lang="en-GB" sz="1150" b="0" dirty="0">
                <a:ea typeface="Calibri" panose="020F0502020204030204" pitchFamily="34" charset="0"/>
              </a:rPr>
              <a:t>. </a:t>
            </a:r>
            <a:r>
              <a:rPr lang="en-GB" sz="1150" b="0" dirty="0" err="1">
                <a:ea typeface="Calibri" panose="020F0502020204030204" pitchFamily="34" charset="0"/>
              </a:rPr>
              <a:t>Rafraîchissements</a:t>
            </a:r>
            <a:r>
              <a:rPr lang="en-GB" sz="1150" b="0" dirty="0">
                <a:ea typeface="Calibri" panose="020F0502020204030204" pitchFamily="34" charset="0"/>
              </a:rPr>
              <a:t> </a:t>
            </a:r>
            <a:r>
              <a:rPr lang="en-GB" sz="1150" b="0" dirty="0" err="1">
                <a:ea typeface="Calibri" panose="020F0502020204030204" pitchFamily="34" charset="0"/>
              </a:rPr>
              <a:t>tels</a:t>
            </a:r>
            <a:r>
              <a:rPr lang="en-GB" sz="1150" b="0" dirty="0">
                <a:ea typeface="Calibri" panose="020F0502020204030204" pitchFamily="34" charset="0"/>
              </a:rPr>
              <a:t> que de </a:t>
            </a:r>
            <a:r>
              <a:rPr lang="en-GB" sz="1150" b="0" dirty="0" err="1">
                <a:ea typeface="Calibri" panose="020F0502020204030204" pitchFamily="34" charset="0"/>
              </a:rPr>
              <a:t>l'eau</a:t>
            </a:r>
            <a:r>
              <a:rPr lang="en-GB" sz="1150" b="0" dirty="0">
                <a:ea typeface="Calibri" panose="020F0502020204030204" pitchFamily="34" charset="0"/>
              </a:rPr>
              <a:t>, des </a:t>
            </a:r>
            <a:r>
              <a:rPr lang="en-GB" sz="1150" b="0" dirty="0" err="1">
                <a:ea typeface="Calibri" panose="020F0502020204030204" pitchFamily="34" charset="0"/>
              </a:rPr>
              <a:t>en-cas</a:t>
            </a:r>
            <a:r>
              <a:rPr lang="en-GB" sz="1150" b="0" dirty="0">
                <a:ea typeface="Calibri" panose="020F0502020204030204" pitchFamily="34" charset="0"/>
              </a:rPr>
              <a:t> et des </a:t>
            </a:r>
            <a:r>
              <a:rPr lang="en-GB" sz="1150" b="0" dirty="0" err="1">
                <a:ea typeface="Calibri" panose="020F0502020204030204" pitchFamily="34" charset="0"/>
              </a:rPr>
              <a:t>repas</a:t>
            </a:r>
            <a:r>
              <a:rPr lang="en-GB" sz="1150" b="0" dirty="0">
                <a:ea typeface="Calibri" panose="020F0502020204030204" pitchFamily="34" charset="0"/>
              </a:rPr>
              <a:t> </a:t>
            </a:r>
            <a:r>
              <a:rPr lang="en-GB" sz="1150" b="0" dirty="0" err="1">
                <a:ea typeface="Calibri" panose="020F0502020204030204" pitchFamily="34" charset="0"/>
              </a:rPr>
              <a:t>légers</a:t>
            </a:r>
            <a:r>
              <a:rPr lang="en-GB" sz="1150" b="0" dirty="0">
                <a:ea typeface="Calibri" panose="020F0502020204030204" pitchFamily="34" charset="0"/>
              </a:rPr>
              <a:t> pour les participants. </a:t>
            </a:r>
            <a:r>
              <a:rPr lang="en-GB" sz="1150" b="0" dirty="0" err="1">
                <a:ea typeface="Calibri" panose="020F0502020204030204" pitchFamily="34" charset="0"/>
              </a:rPr>
              <a:t>Étiquettes</a:t>
            </a:r>
            <a:r>
              <a:rPr lang="en-GB" sz="1150" b="0" dirty="0">
                <a:ea typeface="Calibri" panose="020F0502020204030204" pitchFamily="34" charset="0"/>
              </a:rPr>
              <a:t> nominatives </a:t>
            </a:r>
            <a:r>
              <a:rPr lang="en-GB" sz="1150" b="0" dirty="0" err="1">
                <a:ea typeface="Calibri" panose="020F0502020204030204" pitchFamily="34" charset="0"/>
              </a:rPr>
              <a:t>ou</a:t>
            </a:r>
            <a:r>
              <a:rPr lang="en-GB" sz="1150" b="0" dirty="0">
                <a:ea typeface="Calibri" panose="020F0502020204030204" pitchFamily="34" charset="0"/>
              </a:rPr>
              <a:t> badges pour </a:t>
            </a:r>
            <a:r>
              <a:rPr lang="en-GB" sz="1150" b="0" dirty="0" err="1">
                <a:ea typeface="Calibri" panose="020F0502020204030204" pitchFamily="34" charset="0"/>
              </a:rPr>
              <a:t>favoriser</a:t>
            </a:r>
            <a:r>
              <a:rPr lang="en-GB" sz="1150" b="0" dirty="0">
                <a:ea typeface="Calibri" panose="020F0502020204030204" pitchFamily="34" charset="0"/>
              </a:rPr>
              <a:t> </a:t>
            </a:r>
            <a:r>
              <a:rPr lang="en-GB" sz="1150" b="0" dirty="0" err="1">
                <a:ea typeface="Calibri" panose="020F0502020204030204" pitchFamily="34" charset="0"/>
              </a:rPr>
              <a:t>l'interaction</a:t>
            </a:r>
            <a:r>
              <a:rPr lang="en-GB" sz="1150" b="0" dirty="0">
                <a:ea typeface="Calibri" panose="020F0502020204030204" pitchFamily="34" charset="0"/>
              </a:rPr>
              <a:t> et </a:t>
            </a:r>
            <a:r>
              <a:rPr lang="en-GB" sz="1150" b="0" dirty="0" err="1">
                <a:ea typeface="Calibri" panose="020F0502020204030204" pitchFamily="34" charset="0"/>
              </a:rPr>
              <a:t>l'engagement</a:t>
            </a:r>
            <a:r>
              <a:rPr lang="en-GB" sz="1150" b="0" dirty="0">
                <a:ea typeface="Calibri" panose="020F0502020204030204" pitchFamily="34" charset="0"/>
              </a:rPr>
              <a:t> des participants.</a:t>
            </a:r>
            <a:endParaRPr lang="en-US" sz="1150" b="0" dirty="0">
              <a:solidFill>
                <a:srgbClr val="123240"/>
              </a:solidFill>
              <a:ea typeface="Calibri" panose="020F0502020204030204" pitchFamily="34" charset="0"/>
            </a:endParaRPr>
          </a:p>
        </p:txBody>
      </p:sp>
      <p:sp>
        <p:nvSpPr>
          <p:cNvPr id="53" name="Text Placeholder 22">
            <a:extLst>
              <a:ext uri="{FF2B5EF4-FFF2-40B4-BE49-F238E27FC236}">
                <a16:creationId xmlns:a16="http://schemas.microsoft.com/office/drawing/2014/main" id="{459BF9C2-8838-B170-2C8D-7C62A1B1FE33}"/>
              </a:ext>
            </a:extLst>
          </p:cNvPr>
          <p:cNvSpPr txBox="1">
            <a:spLocks/>
          </p:cNvSpPr>
          <p:nvPr/>
        </p:nvSpPr>
        <p:spPr>
          <a:xfrm>
            <a:off x="0" y="1952559"/>
            <a:ext cx="2722179" cy="475331"/>
          </a:xfrm>
          <a:prstGeom prst="rect">
            <a:avLst/>
          </a:prstGeom>
          <a:solidFill>
            <a:srgbClr val="F3745D"/>
          </a:solidFill>
        </p:spPr>
        <p:txBody>
          <a:bodyPr vert="horz" lIns="91440" tIns="45720" rIns="91440" bIns="45720" rtlCol="0" anchor="ctr">
            <a:noAutofit/>
          </a:bodyPr>
          <a:lstStyle>
            <a:lvl1pPr marL="0" indent="0" algn="l" defTabSz="2072941" rtl="0" eaLnBrk="1" latinLnBrk="0" hangingPunct="1">
              <a:lnSpc>
                <a:spcPts val="2660"/>
              </a:lnSpc>
              <a:spcBef>
                <a:spcPts val="0"/>
              </a:spcBef>
              <a:buFont typeface="Arial" panose="020B0604020202020204" pitchFamily="34" charset="0"/>
              <a:buNone/>
              <a:defRPr sz="2800" b="1" i="0" kern="1200" spc="0">
                <a:solidFill>
                  <a:srgbClr val="915F9E"/>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311150">
              <a:lnSpc>
                <a:spcPts val="3560"/>
              </a:lnSpc>
            </a:pPr>
            <a:r>
              <a:rPr lang="en-US" sz="3200" dirty="0">
                <a:solidFill>
                  <a:schemeClr val="bg1"/>
                </a:solidFill>
              </a:rPr>
              <a:t>RESSOURCES </a:t>
            </a:r>
          </a:p>
        </p:txBody>
      </p:sp>
    </p:spTree>
    <p:extLst>
      <p:ext uri="{BB962C8B-B14F-4D97-AF65-F5344CB8AC3E}">
        <p14:creationId xmlns:p14="http://schemas.microsoft.com/office/powerpoint/2010/main" val="12790043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Slide Number Placeholder 4">
            <a:extLst>
              <a:ext uri="{FF2B5EF4-FFF2-40B4-BE49-F238E27FC236}">
                <a16:creationId xmlns:a16="http://schemas.microsoft.com/office/drawing/2014/main" id="{BA66D245-822D-1658-D451-2A2B1FC130C6}"/>
              </a:ext>
            </a:extLst>
          </p:cNvPr>
          <p:cNvSpPr>
            <a:spLocks noGrp="1"/>
          </p:cNvSpPr>
          <p:nvPr>
            <p:ph type="sldNum" sz="quarter" idx="4"/>
          </p:nvPr>
        </p:nvSpPr>
        <p:spPr>
          <a:xfrm>
            <a:off x="7134555" y="10316301"/>
            <a:ext cx="357598" cy="266594"/>
          </a:xfrm>
        </p:spPr>
        <p:txBody>
          <a:bodyPr/>
          <a:lstStyle/>
          <a:p>
            <a:fld id="{CB2079F2-58AF-ED44-82D7-E04B2F6FD686}" type="slidenum">
              <a:rPr lang="en-US" smtClean="0"/>
              <a:pPr/>
              <a:t>37</a:t>
            </a:fld>
            <a:endParaRPr lang="en-US" dirty="0"/>
          </a:p>
        </p:txBody>
      </p:sp>
      <p:sp>
        <p:nvSpPr>
          <p:cNvPr id="19" name="Text Placeholder 3">
            <a:extLst>
              <a:ext uri="{FF2B5EF4-FFF2-40B4-BE49-F238E27FC236}">
                <a16:creationId xmlns:a16="http://schemas.microsoft.com/office/drawing/2014/main" id="{FA4F7C3E-B4C8-DF65-0F15-92D4F8B873AD}"/>
              </a:ext>
            </a:extLst>
          </p:cNvPr>
          <p:cNvSpPr txBox="1">
            <a:spLocks/>
          </p:cNvSpPr>
          <p:nvPr/>
        </p:nvSpPr>
        <p:spPr>
          <a:xfrm>
            <a:off x="456328" y="544017"/>
            <a:ext cx="5416415" cy="798609"/>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0"/>
              </a:spcBef>
              <a:buFont typeface="Arial" panose="020B0604020202020204" pitchFamily="34" charset="0"/>
              <a:buNone/>
              <a:defRPr sz="1800" b="1" i="0" kern="1200">
                <a:solidFill>
                  <a:srgbClr val="0C2D45"/>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2260"/>
              </a:lnSpc>
            </a:pPr>
            <a:r>
              <a:rPr lang="de-DE" sz="2400" dirty="0" err="1">
                <a:solidFill>
                  <a:srgbClr val="F3745D"/>
                </a:solidFill>
              </a:rPr>
              <a:t>Consignes</a:t>
            </a:r>
            <a:r>
              <a:rPr lang="de-DE" sz="2400" dirty="0">
                <a:solidFill>
                  <a:srgbClr val="F3745D"/>
                </a:solidFill>
              </a:rPr>
              <a:t> de </a:t>
            </a:r>
            <a:r>
              <a:rPr lang="de-DE" sz="2400" dirty="0" err="1">
                <a:solidFill>
                  <a:srgbClr val="F3745D"/>
                </a:solidFill>
              </a:rPr>
              <a:t>sécurité</a:t>
            </a:r>
            <a:endParaRPr lang="de-DE" sz="2400" dirty="0">
              <a:solidFill>
                <a:srgbClr val="F3745D"/>
              </a:solidFill>
            </a:endParaRPr>
          </a:p>
          <a:p>
            <a:pPr>
              <a:lnSpc>
                <a:spcPts val="2260"/>
              </a:lnSpc>
            </a:pPr>
            <a:endParaRPr lang="en-US" dirty="0">
              <a:solidFill>
                <a:srgbClr val="F3745D"/>
              </a:solidFill>
            </a:endParaRPr>
          </a:p>
        </p:txBody>
      </p:sp>
      <p:sp>
        <p:nvSpPr>
          <p:cNvPr id="20" name="Text Placeholder 3">
            <a:extLst>
              <a:ext uri="{FF2B5EF4-FFF2-40B4-BE49-F238E27FC236}">
                <a16:creationId xmlns:a16="http://schemas.microsoft.com/office/drawing/2014/main" id="{8F9E7851-B85D-213F-60AD-B6FB1BD29BB8}"/>
              </a:ext>
            </a:extLst>
          </p:cNvPr>
          <p:cNvSpPr txBox="1">
            <a:spLocks/>
          </p:cNvSpPr>
          <p:nvPr/>
        </p:nvSpPr>
        <p:spPr>
          <a:xfrm>
            <a:off x="477783" y="1042707"/>
            <a:ext cx="6625563" cy="1228383"/>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0"/>
              </a:spcBef>
              <a:buFont typeface="Arial" panose="020B0604020202020204" pitchFamily="34" charset="0"/>
              <a:buNone/>
              <a:defRPr sz="1800" b="1" i="0" kern="1200">
                <a:solidFill>
                  <a:srgbClr val="0C2D45"/>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560"/>
              </a:lnSpc>
            </a:pPr>
            <a:r>
              <a:rPr lang="en-GB" sz="1500" b="0" i="1" dirty="0" err="1">
                <a:solidFill>
                  <a:srgbClr val="123240"/>
                </a:solidFill>
              </a:rPr>
              <a:t>Garantir</a:t>
            </a:r>
            <a:r>
              <a:rPr lang="en-GB" sz="1500" b="0" i="1" dirty="0">
                <a:solidFill>
                  <a:srgbClr val="123240"/>
                </a:solidFill>
              </a:rPr>
              <a:t> la </a:t>
            </a:r>
            <a:r>
              <a:rPr lang="en-GB" sz="1500" b="0" i="1" dirty="0" err="1">
                <a:solidFill>
                  <a:srgbClr val="123240"/>
                </a:solidFill>
              </a:rPr>
              <a:t>sécurité</a:t>
            </a:r>
            <a:r>
              <a:rPr lang="en-GB" sz="1500" b="0" i="1" dirty="0">
                <a:solidFill>
                  <a:srgbClr val="123240"/>
                </a:solidFill>
              </a:rPr>
              <a:t> et le bien-</a:t>
            </a:r>
            <a:r>
              <a:rPr lang="en-GB" sz="1500" b="0" i="1" dirty="0" err="1">
                <a:solidFill>
                  <a:srgbClr val="123240"/>
                </a:solidFill>
              </a:rPr>
              <a:t>être</a:t>
            </a:r>
            <a:r>
              <a:rPr lang="en-GB" sz="1500" b="0" i="1" dirty="0">
                <a:solidFill>
                  <a:srgbClr val="123240"/>
                </a:solidFill>
              </a:rPr>
              <a:t> de </a:t>
            </a:r>
            <a:r>
              <a:rPr lang="en-GB" sz="1500" b="0" i="1" dirty="0" err="1">
                <a:solidFill>
                  <a:srgbClr val="123240"/>
                </a:solidFill>
              </a:rPr>
              <a:t>tous</a:t>
            </a:r>
            <a:r>
              <a:rPr lang="en-GB" sz="1500" b="0" i="1" dirty="0">
                <a:solidFill>
                  <a:srgbClr val="123240"/>
                </a:solidFill>
              </a:rPr>
              <a:t> les participants </a:t>
            </a:r>
            <a:r>
              <a:rPr lang="en-GB" sz="1500" b="0" i="1" dirty="0" err="1">
                <a:solidFill>
                  <a:srgbClr val="123240"/>
                </a:solidFill>
              </a:rPr>
              <a:t>est</a:t>
            </a:r>
            <a:r>
              <a:rPr lang="en-GB" sz="1500" b="0" i="1" dirty="0">
                <a:solidFill>
                  <a:srgbClr val="123240"/>
                </a:solidFill>
              </a:rPr>
              <a:t> </a:t>
            </a:r>
            <a:r>
              <a:rPr lang="en-GB" sz="1500" b="0" i="1" dirty="0" err="1">
                <a:solidFill>
                  <a:srgbClr val="123240"/>
                </a:solidFill>
              </a:rPr>
              <a:t>une</a:t>
            </a:r>
            <a:r>
              <a:rPr lang="en-GB" sz="1500" b="0" i="1" dirty="0">
                <a:solidFill>
                  <a:srgbClr val="123240"/>
                </a:solidFill>
              </a:rPr>
              <a:t> </a:t>
            </a:r>
            <a:r>
              <a:rPr lang="en-GB" sz="1500" b="0" i="1" dirty="0" err="1">
                <a:solidFill>
                  <a:srgbClr val="123240"/>
                </a:solidFill>
              </a:rPr>
              <a:t>priorité</a:t>
            </a:r>
            <a:r>
              <a:rPr lang="en-GB" sz="1500" b="0" i="1" dirty="0">
                <a:solidFill>
                  <a:srgbClr val="123240"/>
                </a:solidFill>
              </a:rPr>
              <a:t> </a:t>
            </a:r>
            <a:r>
              <a:rPr lang="en-GB" sz="1500" b="0" i="1" dirty="0" err="1">
                <a:solidFill>
                  <a:srgbClr val="123240"/>
                </a:solidFill>
              </a:rPr>
              <a:t>fondamentale</a:t>
            </a:r>
            <a:r>
              <a:rPr lang="en-GB" sz="1500" b="0" i="1" dirty="0">
                <a:solidFill>
                  <a:srgbClr val="123240"/>
                </a:solidFill>
              </a:rPr>
              <a:t> pour </a:t>
            </a:r>
            <a:r>
              <a:rPr lang="en-GB" sz="1500" b="0" i="1" dirty="0" err="1">
                <a:solidFill>
                  <a:srgbClr val="123240"/>
                </a:solidFill>
              </a:rPr>
              <a:t>toute</a:t>
            </a:r>
            <a:r>
              <a:rPr lang="en-GB" sz="1500" b="0" i="1" dirty="0">
                <a:solidFill>
                  <a:srgbClr val="123240"/>
                </a:solidFill>
              </a:rPr>
              <a:t> </a:t>
            </a:r>
            <a:r>
              <a:rPr lang="en-GB" sz="1500" b="0" i="1" dirty="0" err="1">
                <a:solidFill>
                  <a:srgbClr val="123240"/>
                </a:solidFill>
              </a:rPr>
              <a:t>activité</a:t>
            </a:r>
            <a:r>
              <a:rPr lang="en-GB" sz="1500" b="0" i="1" dirty="0">
                <a:solidFill>
                  <a:srgbClr val="123240"/>
                </a:solidFill>
              </a:rPr>
              <a:t> dans le cadre de </a:t>
            </a:r>
            <a:r>
              <a:rPr lang="en-GB" sz="1500" b="0" i="1" dirty="0" err="1">
                <a:solidFill>
                  <a:srgbClr val="123240"/>
                </a:solidFill>
              </a:rPr>
              <a:t>l'initiative</a:t>
            </a:r>
            <a:r>
              <a:rPr lang="en-GB" sz="1500" b="0" i="1" dirty="0">
                <a:solidFill>
                  <a:srgbClr val="123240"/>
                </a:solidFill>
              </a:rPr>
              <a:t> ACTIN. </a:t>
            </a:r>
            <a:endParaRPr lang="en-US" sz="1500" b="0" i="1" dirty="0">
              <a:solidFill>
                <a:srgbClr val="123240"/>
              </a:solidFill>
            </a:endParaRPr>
          </a:p>
        </p:txBody>
      </p:sp>
      <p:cxnSp>
        <p:nvCxnSpPr>
          <p:cNvPr id="21" name="Straight Connector 20">
            <a:extLst>
              <a:ext uri="{FF2B5EF4-FFF2-40B4-BE49-F238E27FC236}">
                <a16:creationId xmlns:a16="http://schemas.microsoft.com/office/drawing/2014/main" id="{5C9C06AA-568B-4DEF-9F90-798F7431CF0A}"/>
              </a:ext>
            </a:extLst>
          </p:cNvPr>
          <p:cNvCxnSpPr>
            <a:cxnSpLocks/>
          </p:cNvCxnSpPr>
          <p:nvPr/>
        </p:nvCxnSpPr>
        <p:spPr>
          <a:xfrm>
            <a:off x="-12191" y="731957"/>
            <a:ext cx="437888" cy="0"/>
          </a:xfrm>
          <a:prstGeom prst="line">
            <a:avLst/>
          </a:prstGeom>
          <a:ln w="28575">
            <a:solidFill>
              <a:srgbClr val="50B4D9"/>
            </a:solidFill>
          </a:ln>
        </p:spPr>
        <p:style>
          <a:lnRef idx="1">
            <a:schemeClr val="accent1"/>
          </a:lnRef>
          <a:fillRef idx="0">
            <a:schemeClr val="accent1"/>
          </a:fillRef>
          <a:effectRef idx="0">
            <a:schemeClr val="accent1"/>
          </a:effectRef>
          <a:fontRef idx="minor">
            <a:schemeClr val="tx1"/>
          </a:fontRef>
        </p:style>
      </p:cxnSp>
      <p:sp>
        <p:nvSpPr>
          <p:cNvPr id="22" name="Text Placeholder 3">
            <a:extLst>
              <a:ext uri="{FF2B5EF4-FFF2-40B4-BE49-F238E27FC236}">
                <a16:creationId xmlns:a16="http://schemas.microsoft.com/office/drawing/2014/main" id="{462919CF-EAA5-5455-B592-0EA4B17591E7}"/>
              </a:ext>
            </a:extLst>
          </p:cNvPr>
          <p:cNvSpPr txBox="1">
            <a:spLocks/>
          </p:cNvSpPr>
          <p:nvPr/>
        </p:nvSpPr>
        <p:spPr>
          <a:xfrm>
            <a:off x="483040" y="1759527"/>
            <a:ext cx="6539538" cy="2829230"/>
          </a:xfrm>
          <a:prstGeom prst="rect">
            <a:avLst/>
          </a:prstGeom>
        </p:spPr>
        <p:txBody>
          <a:bodyPr vert="horz" lIns="91440" tIns="45720" rIns="91440" bIns="45720" numCol="2" spcCol="216000" rtlCol="0">
            <a:noAutofit/>
          </a:bodyPr>
          <a:lstStyle>
            <a:lvl1pPr marL="0" indent="0" algn="l" defTabSz="2072941" rtl="0" eaLnBrk="1" latinLnBrk="0" hangingPunct="1">
              <a:lnSpc>
                <a:spcPct val="100000"/>
              </a:lnSpc>
              <a:spcBef>
                <a:spcPts val="0"/>
              </a:spcBef>
              <a:buFont typeface="Arial" panose="020B0604020202020204" pitchFamily="34" charset="0"/>
              <a:buNone/>
              <a:defRPr sz="1800" b="1" i="0" kern="1200">
                <a:solidFill>
                  <a:srgbClr val="0C2D45"/>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buClr>
                <a:srgbClr val="F3745D"/>
              </a:buClr>
            </a:pPr>
            <a:r>
              <a:rPr lang="en-GB" sz="1150" b="0" dirty="0" err="1">
                <a:solidFill>
                  <a:srgbClr val="123240"/>
                </a:solidFill>
              </a:rPr>
              <a:t>Chaque</a:t>
            </a:r>
            <a:r>
              <a:rPr lang="en-GB" sz="1150" b="0" dirty="0">
                <a:solidFill>
                  <a:srgbClr val="123240"/>
                </a:solidFill>
              </a:rPr>
              <a:t> </a:t>
            </a:r>
            <a:r>
              <a:rPr lang="en-GB" sz="1150" b="0" dirty="0" err="1">
                <a:solidFill>
                  <a:srgbClr val="123240"/>
                </a:solidFill>
              </a:rPr>
              <a:t>partenaire</a:t>
            </a:r>
            <a:r>
              <a:rPr lang="en-GB" sz="1150" b="0" dirty="0">
                <a:solidFill>
                  <a:srgbClr val="123240"/>
                </a:solidFill>
              </a:rPr>
              <a:t> </a:t>
            </a:r>
            <a:r>
              <a:rPr lang="en-GB" sz="1150" b="0" dirty="0" err="1">
                <a:solidFill>
                  <a:srgbClr val="123240"/>
                </a:solidFill>
              </a:rPr>
              <a:t>organisant</a:t>
            </a:r>
            <a:r>
              <a:rPr lang="en-GB" sz="1150" b="0" dirty="0">
                <a:solidFill>
                  <a:srgbClr val="123240"/>
                </a:solidFill>
              </a:rPr>
              <a:t> des </a:t>
            </a:r>
            <a:r>
              <a:rPr lang="en-GB" sz="1150" b="0" dirty="0" err="1">
                <a:solidFill>
                  <a:srgbClr val="123240"/>
                </a:solidFill>
              </a:rPr>
              <a:t>activités</a:t>
            </a:r>
            <a:r>
              <a:rPr lang="en-GB" sz="1150" b="0" dirty="0">
                <a:solidFill>
                  <a:srgbClr val="123240"/>
                </a:solidFill>
              </a:rPr>
              <a:t> doit se conformer </a:t>
            </a:r>
            <a:r>
              <a:rPr lang="en-GB" sz="1150" b="0" dirty="0" err="1">
                <a:solidFill>
                  <a:srgbClr val="123240"/>
                </a:solidFill>
              </a:rPr>
              <a:t>strictement</a:t>
            </a:r>
            <a:r>
              <a:rPr lang="en-GB" sz="1150" b="0" dirty="0">
                <a:solidFill>
                  <a:srgbClr val="123240"/>
                </a:solidFill>
              </a:rPr>
              <a:t> aux </a:t>
            </a:r>
            <a:r>
              <a:rPr lang="en-GB" sz="1150" b="0" dirty="0" err="1">
                <a:solidFill>
                  <a:srgbClr val="123240"/>
                </a:solidFill>
              </a:rPr>
              <a:t>protocoles</a:t>
            </a:r>
            <a:r>
              <a:rPr lang="en-GB" sz="1150" b="0" dirty="0">
                <a:solidFill>
                  <a:srgbClr val="123240"/>
                </a:solidFill>
              </a:rPr>
              <a:t> </a:t>
            </a:r>
            <a:r>
              <a:rPr lang="en-GB" sz="1150" b="0" dirty="0" err="1">
                <a:solidFill>
                  <a:srgbClr val="123240"/>
                </a:solidFill>
              </a:rPr>
              <a:t>existants</a:t>
            </a:r>
            <a:r>
              <a:rPr lang="en-GB" sz="1150" b="0" dirty="0">
                <a:solidFill>
                  <a:srgbClr val="123240"/>
                </a:solidFill>
              </a:rPr>
              <a:t> de son organisation </a:t>
            </a:r>
            <a:r>
              <a:rPr lang="en-GB" sz="1150" b="0" dirty="0" err="1">
                <a:solidFill>
                  <a:srgbClr val="123240"/>
                </a:solidFill>
              </a:rPr>
              <a:t>en</a:t>
            </a:r>
            <a:r>
              <a:rPr lang="en-GB" sz="1150" b="0" dirty="0">
                <a:solidFill>
                  <a:srgbClr val="123240"/>
                </a:solidFill>
              </a:rPr>
              <a:t> matière de gestion des </a:t>
            </a:r>
            <a:r>
              <a:rPr lang="en-GB" sz="1150" b="0" dirty="0" err="1">
                <a:solidFill>
                  <a:srgbClr val="123240"/>
                </a:solidFill>
              </a:rPr>
              <a:t>risques</a:t>
            </a:r>
            <a:r>
              <a:rPr lang="en-GB" sz="1150" b="0" dirty="0">
                <a:solidFill>
                  <a:srgbClr val="123240"/>
                </a:solidFill>
              </a:rPr>
              <a:t>, de </a:t>
            </a:r>
            <a:r>
              <a:rPr lang="en-GB" sz="1150" b="0" dirty="0" err="1">
                <a:solidFill>
                  <a:srgbClr val="123240"/>
                </a:solidFill>
              </a:rPr>
              <a:t>santé</a:t>
            </a:r>
            <a:r>
              <a:rPr lang="en-GB" sz="1150" b="0" dirty="0">
                <a:solidFill>
                  <a:srgbClr val="123240"/>
                </a:solidFill>
              </a:rPr>
              <a:t> et de </a:t>
            </a:r>
            <a:r>
              <a:rPr lang="en-GB" sz="1150" b="0" dirty="0" err="1">
                <a:solidFill>
                  <a:srgbClr val="123240"/>
                </a:solidFill>
              </a:rPr>
              <a:t>sécurité</a:t>
            </a:r>
            <a:r>
              <a:rPr lang="en-GB" sz="1150" b="0" dirty="0">
                <a:solidFill>
                  <a:srgbClr val="123240"/>
                </a:solidFill>
              </a:rPr>
              <a:t>, et de protection de </a:t>
            </a:r>
            <a:r>
              <a:rPr lang="en-GB" sz="1150" b="0" dirty="0" err="1">
                <a:solidFill>
                  <a:srgbClr val="123240"/>
                </a:solidFill>
              </a:rPr>
              <a:t>l'enfance</a:t>
            </a:r>
            <a:r>
              <a:rPr lang="en-GB" sz="1150" b="0" dirty="0">
                <a:solidFill>
                  <a:srgbClr val="123240"/>
                </a:solidFill>
              </a:rPr>
              <a:t>. </a:t>
            </a:r>
            <a:r>
              <a:rPr lang="en-GB" sz="1150" b="0" dirty="0" err="1">
                <a:solidFill>
                  <a:srgbClr val="123240"/>
                </a:solidFill>
              </a:rPr>
              <a:t>Cela</a:t>
            </a:r>
            <a:r>
              <a:rPr lang="en-GB" sz="1150" b="0" dirty="0">
                <a:solidFill>
                  <a:srgbClr val="123240"/>
                </a:solidFill>
              </a:rPr>
              <a:t> </a:t>
            </a:r>
            <a:r>
              <a:rPr lang="en-GB" sz="1150" b="0" dirty="0" err="1">
                <a:solidFill>
                  <a:srgbClr val="123240"/>
                </a:solidFill>
              </a:rPr>
              <a:t>permet</a:t>
            </a:r>
            <a:r>
              <a:rPr lang="en-GB" sz="1150" b="0" dirty="0">
                <a:solidFill>
                  <a:srgbClr val="123240"/>
                </a:solidFill>
              </a:rPr>
              <a:t> de </a:t>
            </a:r>
            <a:r>
              <a:rPr lang="en-GB" sz="1150" b="0" dirty="0" err="1">
                <a:solidFill>
                  <a:srgbClr val="123240"/>
                </a:solidFill>
              </a:rPr>
              <a:t>garantir</a:t>
            </a:r>
            <a:r>
              <a:rPr lang="en-GB" sz="1150" b="0" dirty="0">
                <a:solidFill>
                  <a:srgbClr val="123240"/>
                </a:solidFill>
              </a:rPr>
              <a:t> que </a:t>
            </a:r>
            <a:r>
              <a:rPr lang="en-GB" sz="1150" b="0" dirty="0" err="1">
                <a:solidFill>
                  <a:srgbClr val="123240"/>
                </a:solidFill>
              </a:rPr>
              <a:t>toutes</a:t>
            </a:r>
            <a:r>
              <a:rPr lang="en-GB" sz="1150" b="0" dirty="0">
                <a:solidFill>
                  <a:srgbClr val="123240"/>
                </a:solidFill>
              </a:rPr>
              <a:t> les </a:t>
            </a:r>
            <a:r>
              <a:rPr lang="en-GB" sz="1150" b="0" dirty="0" err="1">
                <a:solidFill>
                  <a:srgbClr val="123240"/>
                </a:solidFill>
              </a:rPr>
              <a:t>activités</a:t>
            </a:r>
            <a:r>
              <a:rPr lang="en-GB" sz="1150" b="0" dirty="0">
                <a:solidFill>
                  <a:srgbClr val="123240"/>
                </a:solidFill>
              </a:rPr>
              <a:t> se </a:t>
            </a:r>
            <a:r>
              <a:rPr lang="en-GB" sz="1150" b="0" dirty="0" err="1">
                <a:solidFill>
                  <a:srgbClr val="123240"/>
                </a:solidFill>
              </a:rPr>
              <a:t>déroulent</a:t>
            </a:r>
            <a:r>
              <a:rPr lang="en-GB" sz="1150" b="0" dirty="0">
                <a:solidFill>
                  <a:srgbClr val="123240"/>
                </a:solidFill>
              </a:rPr>
              <a:t> dans un </a:t>
            </a:r>
            <a:r>
              <a:rPr lang="en-GB" sz="1150" b="0" dirty="0" err="1">
                <a:solidFill>
                  <a:srgbClr val="123240"/>
                </a:solidFill>
              </a:rPr>
              <a:t>environnement</a:t>
            </a:r>
            <a:r>
              <a:rPr lang="en-GB" sz="1150" b="0" dirty="0">
                <a:solidFill>
                  <a:srgbClr val="123240"/>
                </a:solidFill>
              </a:rPr>
              <a:t> </a:t>
            </a:r>
            <a:r>
              <a:rPr lang="en-GB" sz="1150" b="0" dirty="0" err="1">
                <a:solidFill>
                  <a:srgbClr val="123240"/>
                </a:solidFill>
              </a:rPr>
              <a:t>sûr</a:t>
            </a:r>
            <a:r>
              <a:rPr lang="en-GB" sz="1150" b="0" dirty="0">
                <a:solidFill>
                  <a:srgbClr val="123240"/>
                </a:solidFill>
              </a:rPr>
              <a:t>, </a:t>
            </a:r>
            <a:r>
              <a:rPr lang="en-GB" sz="1150" b="0" dirty="0" err="1">
                <a:solidFill>
                  <a:srgbClr val="123240"/>
                </a:solidFill>
              </a:rPr>
              <a:t>inclusif</a:t>
            </a:r>
            <a:r>
              <a:rPr lang="en-GB" sz="1150" b="0" dirty="0">
                <a:solidFill>
                  <a:srgbClr val="123240"/>
                </a:solidFill>
              </a:rPr>
              <a:t> et </a:t>
            </a:r>
            <a:r>
              <a:rPr lang="en-GB" sz="1150" b="0" dirty="0" err="1">
                <a:solidFill>
                  <a:srgbClr val="123240"/>
                </a:solidFill>
              </a:rPr>
              <a:t>favorable</a:t>
            </a:r>
            <a:r>
              <a:rPr lang="en-GB" sz="1150" b="0" dirty="0">
                <a:solidFill>
                  <a:srgbClr val="123240"/>
                </a:solidFill>
              </a:rPr>
              <a:t>. Il </a:t>
            </a:r>
            <a:r>
              <a:rPr lang="en-GB" sz="1150" b="0" dirty="0" err="1">
                <a:solidFill>
                  <a:srgbClr val="123240"/>
                </a:solidFill>
              </a:rPr>
              <a:t>est</a:t>
            </a:r>
            <a:r>
              <a:rPr lang="en-GB" sz="1150" b="0" dirty="0">
                <a:solidFill>
                  <a:srgbClr val="123240"/>
                </a:solidFill>
              </a:rPr>
              <a:t> important que les </a:t>
            </a:r>
            <a:r>
              <a:rPr lang="en-GB" sz="1150" b="0" dirty="0" err="1">
                <a:solidFill>
                  <a:srgbClr val="123240"/>
                </a:solidFill>
              </a:rPr>
              <a:t>partenaires</a:t>
            </a:r>
            <a:r>
              <a:rPr lang="en-GB" sz="1150" b="0" dirty="0">
                <a:solidFill>
                  <a:srgbClr val="123240"/>
                </a:solidFill>
              </a:rPr>
              <a:t> </a:t>
            </a:r>
            <a:r>
              <a:rPr lang="en-GB" sz="1150" b="0" dirty="0" err="1">
                <a:solidFill>
                  <a:srgbClr val="123240"/>
                </a:solidFill>
              </a:rPr>
              <a:t>procèdent</a:t>
            </a:r>
            <a:r>
              <a:rPr lang="en-GB" sz="1150" b="0" dirty="0">
                <a:solidFill>
                  <a:srgbClr val="123240"/>
                </a:solidFill>
              </a:rPr>
              <a:t> à des </a:t>
            </a:r>
            <a:r>
              <a:rPr lang="en-GB" sz="1150" b="0" dirty="0" err="1">
                <a:solidFill>
                  <a:srgbClr val="123240"/>
                </a:solidFill>
              </a:rPr>
              <a:t>évaluations</a:t>
            </a:r>
            <a:r>
              <a:rPr lang="en-GB" sz="1150" b="0" dirty="0">
                <a:solidFill>
                  <a:srgbClr val="123240"/>
                </a:solidFill>
              </a:rPr>
              <a:t> </a:t>
            </a:r>
            <a:r>
              <a:rPr lang="en-GB" sz="1150" b="0" dirty="0" err="1">
                <a:solidFill>
                  <a:srgbClr val="123240"/>
                </a:solidFill>
              </a:rPr>
              <a:t>approfondies</a:t>
            </a:r>
            <a:r>
              <a:rPr lang="en-GB" sz="1150" b="0" dirty="0">
                <a:solidFill>
                  <a:srgbClr val="123240"/>
                </a:solidFill>
              </a:rPr>
              <a:t> des </a:t>
            </a:r>
            <a:r>
              <a:rPr lang="en-GB" sz="1150" b="0" dirty="0" err="1">
                <a:solidFill>
                  <a:srgbClr val="123240"/>
                </a:solidFill>
              </a:rPr>
              <a:t>risques</a:t>
            </a:r>
            <a:r>
              <a:rPr lang="en-GB" sz="1150" b="0" dirty="0">
                <a:solidFill>
                  <a:srgbClr val="123240"/>
                </a:solidFill>
              </a:rPr>
              <a:t>, </a:t>
            </a:r>
            <a:r>
              <a:rPr lang="en-GB" sz="1150" b="0" dirty="0" err="1">
                <a:solidFill>
                  <a:srgbClr val="123240"/>
                </a:solidFill>
              </a:rPr>
              <a:t>qu'ils</a:t>
            </a:r>
            <a:r>
              <a:rPr lang="en-GB" sz="1150" b="0" dirty="0">
                <a:solidFill>
                  <a:srgbClr val="123240"/>
                </a:solidFill>
              </a:rPr>
              <a:t> </a:t>
            </a:r>
            <a:r>
              <a:rPr lang="en-GB" sz="1150" b="0" dirty="0" err="1">
                <a:solidFill>
                  <a:srgbClr val="123240"/>
                </a:solidFill>
              </a:rPr>
              <a:t>disposent</a:t>
            </a:r>
            <a:r>
              <a:rPr lang="en-GB" sz="1150" b="0" dirty="0">
                <a:solidFill>
                  <a:srgbClr val="123240"/>
                </a:solidFill>
              </a:rPr>
              <a:t> de </a:t>
            </a:r>
            <a:r>
              <a:rPr lang="en-GB" sz="1150" b="0" dirty="0" err="1">
                <a:solidFill>
                  <a:srgbClr val="123240"/>
                </a:solidFill>
              </a:rPr>
              <a:t>moyens</a:t>
            </a:r>
            <a:r>
              <a:rPr lang="en-GB" sz="1150" b="0" dirty="0">
                <a:solidFill>
                  <a:srgbClr val="123240"/>
                </a:solidFill>
              </a:rPr>
              <a:t> de premiers secours </a:t>
            </a:r>
            <a:r>
              <a:rPr lang="en-GB" sz="1150" b="0" dirty="0" err="1">
                <a:solidFill>
                  <a:srgbClr val="123240"/>
                </a:solidFill>
              </a:rPr>
              <a:t>adéquats</a:t>
            </a:r>
            <a:r>
              <a:rPr lang="en-GB" sz="1150" b="0" dirty="0">
                <a:solidFill>
                  <a:srgbClr val="123240"/>
                </a:solidFill>
              </a:rPr>
              <a:t> et </a:t>
            </a:r>
            <a:r>
              <a:rPr lang="en-GB" sz="1150" b="0" dirty="0" err="1">
                <a:solidFill>
                  <a:srgbClr val="123240"/>
                </a:solidFill>
              </a:rPr>
              <a:t>qu'ils</a:t>
            </a:r>
            <a:r>
              <a:rPr lang="en-GB" sz="1150" b="0" dirty="0">
                <a:solidFill>
                  <a:srgbClr val="123240"/>
                </a:solidFill>
              </a:rPr>
              <a:t> </a:t>
            </a:r>
            <a:r>
              <a:rPr lang="en-GB" sz="1150" b="0" dirty="0" err="1">
                <a:solidFill>
                  <a:srgbClr val="123240"/>
                </a:solidFill>
              </a:rPr>
              <a:t>veillent</a:t>
            </a:r>
            <a:r>
              <a:rPr lang="en-GB" sz="1150" b="0" dirty="0">
                <a:solidFill>
                  <a:srgbClr val="123240"/>
                </a:solidFill>
              </a:rPr>
              <a:t> à </a:t>
            </a:r>
            <a:r>
              <a:rPr lang="en-GB" sz="1150" b="0" dirty="0" err="1">
                <a:solidFill>
                  <a:srgbClr val="123240"/>
                </a:solidFill>
              </a:rPr>
              <a:t>ce</a:t>
            </a:r>
            <a:r>
              <a:rPr lang="en-GB" sz="1150" b="0" dirty="0">
                <a:solidFill>
                  <a:srgbClr val="123240"/>
                </a:solidFill>
              </a:rPr>
              <a:t> que les </a:t>
            </a:r>
            <a:r>
              <a:rPr lang="en-GB" sz="1150" b="0" dirty="0" err="1">
                <a:solidFill>
                  <a:srgbClr val="123240"/>
                </a:solidFill>
              </a:rPr>
              <a:t>lignes</a:t>
            </a:r>
            <a:r>
              <a:rPr lang="en-GB" sz="1150" b="0" dirty="0">
                <a:solidFill>
                  <a:srgbClr val="123240"/>
                </a:solidFill>
              </a:rPr>
              <a:t> directrices </a:t>
            </a:r>
            <a:r>
              <a:rPr lang="en-GB" sz="1150" b="0" dirty="0" err="1">
                <a:solidFill>
                  <a:srgbClr val="123240"/>
                </a:solidFill>
              </a:rPr>
              <a:t>en</a:t>
            </a:r>
            <a:r>
              <a:rPr lang="en-GB" sz="1150" b="0" dirty="0">
                <a:solidFill>
                  <a:srgbClr val="123240"/>
                </a:solidFill>
              </a:rPr>
              <a:t> matière de protection de </a:t>
            </a:r>
            <a:r>
              <a:rPr lang="en-GB" sz="1150" b="0" dirty="0" err="1">
                <a:solidFill>
                  <a:srgbClr val="123240"/>
                </a:solidFill>
              </a:rPr>
              <a:t>l'enfance</a:t>
            </a:r>
            <a:r>
              <a:rPr lang="en-GB" sz="1150" b="0" dirty="0">
                <a:solidFill>
                  <a:srgbClr val="123240"/>
                </a:solidFill>
              </a:rPr>
              <a:t> </a:t>
            </a:r>
            <a:r>
              <a:rPr lang="en-GB" sz="1150" b="0" dirty="0" err="1">
                <a:solidFill>
                  <a:srgbClr val="123240"/>
                </a:solidFill>
              </a:rPr>
              <a:t>soient</a:t>
            </a:r>
            <a:r>
              <a:rPr lang="en-GB" sz="1150" b="0" dirty="0">
                <a:solidFill>
                  <a:srgbClr val="123240"/>
                </a:solidFill>
              </a:rPr>
              <a:t> </a:t>
            </a:r>
            <a:r>
              <a:rPr lang="en-GB" sz="1150" b="0" dirty="0" err="1">
                <a:solidFill>
                  <a:srgbClr val="123240"/>
                </a:solidFill>
              </a:rPr>
              <a:t>respectées</a:t>
            </a:r>
            <a:r>
              <a:rPr lang="en-GB" sz="1150" b="0" dirty="0">
                <a:solidFill>
                  <a:srgbClr val="123240"/>
                </a:solidFill>
              </a:rPr>
              <a:t>, </a:t>
            </a:r>
            <a:r>
              <a:rPr lang="en-GB" sz="1150" b="0" dirty="0" err="1">
                <a:solidFill>
                  <a:srgbClr val="123240"/>
                </a:solidFill>
              </a:rPr>
              <a:t>en</a:t>
            </a:r>
            <a:r>
              <a:rPr lang="en-GB" sz="1150" b="0" dirty="0">
                <a:solidFill>
                  <a:srgbClr val="123240"/>
                </a:solidFill>
              </a:rPr>
              <a:t> particulier </a:t>
            </a:r>
            <a:r>
              <a:rPr lang="en-GB" sz="1150" b="0" dirty="0" err="1">
                <a:solidFill>
                  <a:srgbClr val="123240"/>
                </a:solidFill>
              </a:rPr>
              <a:t>lorsqu'ils</a:t>
            </a:r>
            <a:r>
              <a:rPr lang="en-GB" sz="1150" b="0" dirty="0">
                <a:solidFill>
                  <a:srgbClr val="123240"/>
                </a:solidFill>
              </a:rPr>
              <a:t> </a:t>
            </a:r>
            <a:r>
              <a:rPr lang="en-GB" sz="1150" b="0" dirty="0" err="1">
                <a:solidFill>
                  <a:srgbClr val="123240"/>
                </a:solidFill>
              </a:rPr>
              <a:t>travaillent</a:t>
            </a:r>
            <a:r>
              <a:rPr lang="en-GB" sz="1150" b="0" dirty="0">
                <a:solidFill>
                  <a:srgbClr val="123240"/>
                </a:solidFill>
              </a:rPr>
              <a:t> avec de </a:t>
            </a:r>
            <a:r>
              <a:rPr lang="en-GB" sz="1150" b="0" dirty="0" err="1">
                <a:solidFill>
                  <a:srgbClr val="123240"/>
                </a:solidFill>
              </a:rPr>
              <a:t>jeunes</a:t>
            </a:r>
            <a:r>
              <a:rPr lang="en-GB" sz="1150" b="0" dirty="0">
                <a:solidFill>
                  <a:srgbClr val="123240"/>
                </a:solidFill>
              </a:rPr>
              <a:t> participants. </a:t>
            </a:r>
            <a:r>
              <a:rPr lang="en-GB" sz="1150" b="0" dirty="0" err="1">
                <a:solidFill>
                  <a:srgbClr val="123240"/>
                </a:solidFill>
              </a:rPr>
              <a:t>Ces</a:t>
            </a:r>
            <a:r>
              <a:rPr lang="en-GB" sz="1150" b="0" dirty="0">
                <a:solidFill>
                  <a:srgbClr val="123240"/>
                </a:solidFill>
              </a:rPr>
              <a:t> </a:t>
            </a:r>
            <a:r>
              <a:rPr lang="en-GB" sz="1150" b="0" dirty="0" err="1">
                <a:solidFill>
                  <a:srgbClr val="123240"/>
                </a:solidFill>
              </a:rPr>
              <a:t>mesures</a:t>
            </a:r>
            <a:r>
              <a:rPr lang="en-GB" sz="1150" b="0" dirty="0">
                <a:solidFill>
                  <a:srgbClr val="123240"/>
                </a:solidFill>
              </a:rPr>
              <a:t> </a:t>
            </a:r>
            <a:r>
              <a:rPr lang="en-GB" sz="1150" b="0" dirty="0" err="1">
                <a:solidFill>
                  <a:srgbClr val="123240"/>
                </a:solidFill>
              </a:rPr>
              <a:t>sont</a:t>
            </a:r>
            <a:r>
              <a:rPr lang="en-GB" sz="1150" b="0" dirty="0">
                <a:solidFill>
                  <a:srgbClr val="123240"/>
                </a:solidFill>
              </a:rPr>
              <a:t> </a:t>
            </a:r>
            <a:r>
              <a:rPr lang="en-GB" sz="1150" b="0" dirty="0" err="1">
                <a:solidFill>
                  <a:srgbClr val="123240"/>
                </a:solidFill>
              </a:rPr>
              <a:t>essentielles</a:t>
            </a:r>
            <a:r>
              <a:rPr lang="en-GB" sz="1150" b="0" dirty="0">
                <a:solidFill>
                  <a:srgbClr val="123240"/>
                </a:solidFill>
              </a:rPr>
              <a:t> pour </a:t>
            </a:r>
            <a:r>
              <a:rPr lang="en-GB" sz="1150" b="0" dirty="0" err="1">
                <a:solidFill>
                  <a:srgbClr val="123240"/>
                </a:solidFill>
              </a:rPr>
              <a:t>créer</a:t>
            </a:r>
            <a:r>
              <a:rPr lang="en-GB" sz="1150" b="0" dirty="0">
                <a:solidFill>
                  <a:srgbClr val="123240"/>
                </a:solidFill>
              </a:rPr>
              <a:t> un </a:t>
            </a:r>
            <a:r>
              <a:rPr lang="en-GB" sz="1150" b="0" dirty="0" err="1">
                <a:solidFill>
                  <a:srgbClr val="123240"/>
                </a:solidFill>
              </a:rPr>
              <a:t>espace</a:t>
            </a:r>
            <a:r>
              <a:rPr lang="en-GB" sz="1150" b="0" dirty="0">
                <a:solidFill>
                  <a:srgbClr val="123240"/>
                </a:solidFill>
              </a:rPr>
              <a:t> </a:t>
            </a:r>
            <a:r>
              <a:rPr lang="en-GB" sz="1150" b="0" dirty="0" err="1">
                <a:solidFill>
                  <a:srgbClr val="123240"/>
                </a:solidFill>
              </a:rPr>
              <a:t>sûr</a:t>
            </a:r>
            <a:r>
              <a:rPr lang="en-GB" sz="1150" b="0" dirty="0">
                <a:solidFill>
                  <a:srgbClr val="123240"/>
                </a:solidFill>
              </a:rPr>
              <a:t> </a:t>
            </a:r>
            <a:r>
              <a:rPr lang="en-GB" sz="1150" b="0" dirty="0" err="1">
                <a:solidFill>
                  <a:srgbClr val="123240"/>
                </a:solidFill>
              </a:rPr>
              <a:t>où</a:t>
            </a:r>
            <a:r>
              <a:rPr lang="en-GB" sz="1150" b="0" dirty="0">
                <a:solidFill>
                  <a:srgbClr val="123240"/>
                </a:solidFill>
              </a:rPr>
              <a:t> les participants </a:t>
            </a:r>
            <a:r>
              <a:rPr lang="en-GB" sz="1150" b="0" dirty="0" err="1">
                <a:solidFill>
                  <a:srgbClr val="123240"/>
                </a:solidFill>
              </a:rPr>
              <a:t>peuvent</a:t>
            </a:r>
            <a:r>
              <a:rPr lang="en-GB" sz="1150" b="0" dirty="0">
                <a:solidFill>
                  <a:srgbClr val="123240"/>
                </a:solidFill>
              </a:rPr>
              <a:t> </a:t>
            </a:r>
            <a:r>
              <a:rPr lang="en-GB" sz="1150" b="0" dirty="0" err="1">
                <a:solidFill>
                  <a:srgbClr val="123240"/>
                </a:solidFill>
              </a:rPr>
              <a:t>s'engager</a:t>
            </a:r>
            <a:r>
              <a:rPr lang="en-GB" sz="1150" b="0" dirty="0">
                <a:solidFill>
                  <a:srgbClr val="123240"/>
                </a:solidFill>
              </a:rPr>
              <a:t> </a:t>
            </a:r>
            <a:r>
              <a:rPr lang="en-GB" sz="1150" b="0" dirty="0" err="1">
                <a:solidFill>
                  <a:srgbClr val="123240"/>
                </a:solidFill>
              </a:rPr>
              <a:t>en</a:t>
            </a:r>
            <a:r>
              <a:rPr lang="en-GB" sz="1150" b="0" dirty="0">
                <a:solidFill>
                  <a:srgbClr val="123240"/>
                </a:solidFill>
              </a:rPr>
              <a:t> </a:t>
            </a:r>
            <a:r>
              <a:rPr lang="en-GB" sz="1150" b="0" dirty="0" err="1">
                <a:solidFill>
                  <a:srgbClr val="123240"/>
                </a:solidFill>
              </a:rPr>
              <a:t>toute</a:t>
            </a:r>
            <a:r>
              <a:rPr lang="en-GB" sz="1150" b="0" dirty="0">
                <a:solidFill>
                  <a:srgbClr val="123240"/>
                </a:solidFill>
              </a:rPr>
              <a:t> </a:t>
            </a:r>
            <a:r>
              <a:rPr lang="en-GB" sz="1150" b="0" dirty="0" err="1">
                <a:solidFill>
                  <a:srgbClr val="123240"/>
                </a:solidFill>
              </a:rPr>
              <a:t>confiance</a:t>
            </a:r>
            <a:r>
              <a:rPr lang="en-GB" sz="1150" b="0" dirty="0">
                <a:solidFill>
                  <a:srgbClr val="123240"/>
                </a:solidFill>
              </a:rPr>
              <a:t> et avec </a:t>
            </a:r>
            <a:r>
              <a:rPr lang="en-GB" sz="1150" b="0" dirty="0" err="1">
                <a:solidFill>
                  <a:srgbClr val="123240"/>
                </a:solidFill>
              </a:rPr>
              <a:t>aisance</a:t>
            </a:r>
            <a:r>
              <a:rPr lang="en-GB" sz="1150" b="0" dirty="0">
                <a:solidFill>
                  <a:srgbClr val="123240"/>
                </a:solidFill>
              </a:rPr>
              <a:t>.</a:t>
            </a:r>
          </a:p>
          <a:p>
            <a:pPr algn="just">
              <a:lnSpc>
                <a:spcPts val="1120"/>
              </a:lnSpc>
              <a:buClr>
                <a:srgbClr val="F3745D"/>
              </a:buClr>
            </a:pPr>
            <a:endParaRPr lang="en-GB" sz="1150" b="0" dirty="0">
              <a:solidFill>
                <a:srgbClr val="123240"/>
              </a:solidFill>
            </a:endParaRPr>
          </a:p>
          <a:p>
            <a:pPr algn="just">
              <a:lnSpc>
                <a:spcPts val="1120"/>
              </a:lnSpc>
              <a:buClr>
                <a:srgbClr val="F3745D"/>
              </a:buClr>
            </a:pPr>
            <a:endParaRPr lang="en-GB" sz="1150" b="0" dirty="0">
              <a:solidFill>
                <a:srgbClr val="123240"/>
              </a:solidFill>
            </a:endParaRPr>
          </a:p>
          <a:p>
            <a:pPr algn="just">
              <a:lnSpc>
                <a:spcPts val="1120"/>
              </a:lnSpc>
              <a:buClr>
                <a:srgbClr val="F3745D"/>
              </a:buClr>
            </a:pPr>
            <a:endParaRPr lang="en-GB" sz="1150" b="0" dirty="0">
              <a:solidFill>
                <a:srgbClr val="123240"/>
              </a:solidFill>
            </a:endParaRPr>
          </a:p>
          <a:p>
            <a:pPr algn="just">
              <a:lnSpc>
                <a:spcPts val="1120"/>
              </a:lnSpc>
              <a:buClr>
                <a:srgbClr val="F3745D"/>
              </a:buClr>
            </a:pPr>
            <a:r>
              <a:rPr lang="en-GB" sz="1150" b="0" dirty="0">
                <a:solidFill>
                  <a:srgbClr val="123240"/>
                </a:solidFill>
              </a:rPr>
              <a:t>En </a:t>
            </a:r>
            <a:r>
              <a:rPr lang="en-GB" sz="1150" b="0" dirty="0" err="1">
                <a:solidFill>
                  <a:srgbClr val="123240"/>
                </a:solidFill>
              </a:rPr>
              <a:t>outre</a:t>
            </a:r>
            <a:r>
              <a:rPr lang="en-GB" sz="1150" b="0" dirty="0">
                <a:solidFill>
                  <a:srgbClr val="123240"/>
                </a:solidFill>
              </a:rPr>
              <a:t>, </a:t>
            </a:r>
            <a:r>
              <a:rPr lang="en-GB" sz="1150" b="0" dirty="0" err="1">
                <a:solidFill>
                  <a:srgbClr val="123240"/>
                </a:solidFill>
              </a:rPr>
              <a:t>chaque</a:t>
            </a:r>
            <a:r>
              <a:rPr lang="en-GB" sz="1150" b="0" dirty="0">
                <a:solidFill>
                  <a:srgbClr val="123240"/>
                </a:solidFill>
              </a:rPr>
              <a:t> organisation doit adapter </a:t>
            </a:r>
            <a:r>
              <a:rPr lang="en-GB" sz="1150" b="0" dirty="0" err="1">
                <a:solidFill>
                  <a:srgbClr val="123240"/>
                </a:solidFill>
              </a:rPr>
              <a:t>ses</a:t>
            </a:r>
            <a:r>
              <a:rPr lang="en-GB" sz="1150" b="0" dirty="0">
                <a:solidFill>
                  <a:srgbClr val="123240"/>
                </a:solidFill>
              </a:rPr>
              <a:t> </a:t>
            </a:r>
            <a:r>
              <a:rPr lang="en-GB" sz="1150" b="0" dirty="0" err="1">
                <a:solidFill>
                  <a:srgbClr val="123240"/>
                </a:solidFill>
              </a:rPr>
              <a:t>procédures</a:t>
            </a:r>
            <a:r>
              <a:rPr lang="en-GB" sz="1150" b="0" dirty="0">
                <a:solidFill>
                  <a:srgbClr val="123240"/>
                </a:solidFill>
              </a:rPr>
              <a:t> de </a:t>
            </a:r>
            <a:r>
              <a:rPr lang="en-GB" sz="1150" b="0" dirty="0" err="1">
                <a:solidFill>
                  <a:srgbClr val="123240"/>
                </a:solidFill>
              </a:rPr>
              <a:t>sécurité</a:t>
            </a:r>
            <a:r>
              <a:rPr lang="en-GB" sz="1150" b="0" dirty="0">
                <a:solidFill>
                  <a:srgbClr val="123240"/>
                </a:solidFill>
              </a:rPr>
              <a:t> </a:t>
            </a:r>
            <a:r>
              <a:rPr lang="en-GB" sz="1150" b="0" dirty="0" err="1">
                <a:solidFill>
                  <a:srgbClr val="123240"/>
                </a:solidFill>
              </a:rPr>
              <a:t>en</a:t>
            </a:r>
            <a:r>
              <a:rPr lang="en-GB" sz="1150" b="0" dirty="0">
                <a:solidFill>
                  <a:srgbClr val="123240"/>
                </a:solidFill>
              </a:rPr>
              <a:t> </a:t>
            </a:r>
            <a:r>
              <a:rPr lang="en-GB" sz="1150" b="0" dirty="0" err="1">
                <a:solidFill>
                  <a:srgbClr val="123240"/>
                </a:solidFill>
              </a:rPr>
              <a:t>fonction</a:t>
            </a:r>
            <a:r>
              <a:rPr lang="en-GB" sz="1150" b="0" dirty="0">
                <a:solidFill>
                  <a:srgbClr val="123240"/>
                </a:solidFill>
              </a:rPr>
              <a:t> de </a:t>
            </a:r>
            <a:r>
              <a:rPr lang="en-GB" sz="1150" b="0" dirty="0" err="1">
                <a:solidFill>
                  <a:srgbClr val="123240"/>
                </a:solidFill>
              </a:rPr>
              <a:t>ce</a:t>
            </a:r>
            <a:r>
              <a:rPr lang="en-GB" sz="1150" b="0" dirty="0">
                <a:solidFill>
                  <a:srgbClr val="123240"/>
                </a:solidFill>
              </a:rPr>
              <a:t> qui suit :</a:t>
            </a:r>
          </a:p>
          <a:p>
            <a:pPr algn="just">
              <a:lnSpc>
                <a:spcPts val="1120"/>
              </a:lnSpc>
              <a:buClr>
                <a:srgbClr val="F3745D"/>
              </a:buClr>
            </a:pPr>
            <a:endParaRPr lang="en-GB" sz="1150" b="0" dirty="0">
              <a:solidFill>
                <a:srgbClr val="123240"/>
              </a:solidFill>
            </a:endParaRPr>
          </a:p>
          <a:p>
            <a:pPr marL="171450" indent="-171450" algn="just">
              <a:lnSpc>
                <a:spcPts val="1120"/>
              </a:lnSpc>
              <a:buClr>
                <a:srgbClr val="F3745D"/>
              </a:buClr>
              <a:buFont typeface="Arial" panose="020B0604020202020204" pitchFamily="34" charset="0"/>
              <a:buChar char="•"/>
            </a:pPr>
            <a:r>
              <a:rPr lang="en-GB" sz="1150" b="0" dirty="0">
                <a:solidFill>
                  <a:srgbClr val="123240"/>
                </a:solidFill>
              </a:rPr>
              <a:t>la nature des </a:t>
            </a:r>
            <a:r>
              <a:rPr lang="en-GB" sz="1150" b="0" dirty="0" err="1">
                <a:solidFill>
                  <a:srgbClr val="123240"/>
                </a:solidFill>
              </a:rPr>
              <a:t>activités</a:t>
            </a:r>
            <a:r>
              <a:rPr lang="en-GB" sz="1150" b="0" dirty="0">
                <a:solidFill>
                  <a:srgbClr val="123240"/>
                </a:solidFill>
              </a:rPr>
              <a:t>, </a:t>
            </a:r>
            <a:r>
              <a:rPr lang="en-GB" sz="1150" b="0" dirty="0" err="1">
                <a:solidFill>
                  <a:srgbClr val="123240"/>
                </a:solidFill>
              </a:rPr>
              <a:t>compte</a:t>
            </a:r>
            <a:r>
              <a:rPr lang="en-GB" sz="1150" b="0" dirty="0">
                <a:solidFill>
                  <a:srgbClr val="123240"/>
                </a:solidFill>
              </a:rPr>
              <a:t> </a:t>
            </a:r>
            <a:r>
              <a:rPr lang="en-GB" sz="1150" b="0" dirty="0" err="1">
                <a:solidFill>
                  <a:srgbClr val="123240"/>
                </a:solidFill>
              </a:rPr>
              <a:t>tenu</a:t>
            </a:r>
            <a:r>
              <a:rPr lang="en-GB" sz="1150" b="0" dirty="0">
                <a:solidFill>
                  <a:srgbClr val="123240"/>
                </a:solidFill>
              </a:rPr>
              <a:t> du lieu (</a:t>
            </a:r>
            <a:r>
              <a:rPr lang="en-GB" sz="1150" b="0" dirty="0" err="1">
                <a:solidFill>
                  <a:srgbClr val="123240"/>
                </a:solidFill>
              </a:rPr>
              <a:t>intérieur</a:t>
            </a:r>
            <a:r>
              <a:rPr lang="en-GB" sz="1150" b="0" dirty="0">
                <a:solidFill>
                  <a:srgbClr val="123240"/>
                </a:solidFill>
              </a:rPr>
              <a:t> </a:t>
            </a:r>
            <a:r>
              <a:rPr lang="en-GB" sz="1150" b="0" dirty="0" err="1">
                <a:solidFill>
                  <a:srgbClr val="123240"/>
                </a:solidFill>
              </a:rPr>
              <a:t>ou</a:t>
            </a:r>
            <a:r>
              <a:rPr lang="en-GB" sz="1150" b="0" dirty="0">
                <a:solidFill>
                  <a:srgbClr val="123240"/>
                </a:solidFill>
              </a:rPr>
              <a:t> </a:t>
            </a:r>
            <a:r>
              <a:rPr lang="en-GB" sz="1150" b="0" dirty="0" err="1">
                <a:solidFill>
                  <a:srgbClr val="123240"/>
                </a:solidFill>
              </a:rPr>
              <a:t>extérieur</a:t>
            </a:r>
            <a:r>
              <a:rPr lang="en-GB" sz="1150" b="0" dirty="0">
                <a:solidFill>
                  <a:srgbClr val="123240"/>
                </a:solidFill>
              </a:rPr>
              <a:t>)</a:t>
            </a:r>
          </a:p>
          <a:p>
            <a:pPr marL="171450" indent="-171450" algn="just">
              <a:lnSpc>
                <a:spcPts val="1120"/>
              </a:lnSpc>
              <a:buClr>
                <a:srgbClr val="F3745D"/>
              </a:buClr>
              <a:buFont typeface="Arial" panose="020B0604020202020204" pitchFamily="34" charset="0"/>
              <a:buChar char="•"/>
            </a:pPr>
            <a:r>
              <a:rPr lang="en-GB" sz="1150" b="0" dirty="0">
                <a:solidFill>
                  <a:srgbClr val="123240"/>
                </a:solidFill>
              </a:rPr>
              <a:t>les </a:t>
            </a:r>
            <a:r>
              <a:rPr lang="en-GB" sz="1150" b="0" dirty="0" err="1">
                <a:solidFill>
                  <a:srgbClr val="123240"/>
                </a:solidFill>
              </a:rPr>
              <a:t>besoins</a:t>
            </a:r>
            <a:r>
              <a:rPr lang="en-GB" sz="1150" b="0" dirty="0">
                <a:solidFill>
                  <a:srgbClr val="123240"/>
                </a:solidFill>
              </a:rPr>
              <a:t> physiques des participants</a:t>
            </a:r>
          </a:p>
          <a:p>
            <a:pPr marL="171450" indent="-171450" algn="just">
              <a:lnSpc>
                <a:spcPts val="1120"/>
              </a:lnSpc>
              <a:buClr>
                <a:srgbClr val="F3745D"/>
              </a:buClr>
              <a:buFont typeface="Arial" panose="020B0604020202020204" pitchFamily="34" charset="0"/>
              <a:buChar char="•"/>
            </a:pPr>
            <a:r>
              <a:rPr lang="en-GB" sz="1150" b="0" dirty="0">
                <a:solidFill>
                  <a:srgbClr val="123240"/>
                </a:solidFill>
              </a:rPr>
              <a:t>les types de </a:t>
            </a:r>
            <a:r>
              <a:rPr lang="en-GB" sz="1150" b="0" dirty="0" err="1">
                <a:solidFill>
                  <a:srgbClr val="123240"/>
                </a:solidFill>
              </a:rPr>
              <a:t>matériaux</a:t>
            </a:r>
            <a:r>
              <a:rPr lang="en-GB" sz="1150" b="0" dirty="0">
                <a:solidFill>
                  <a:srgbClr val="123240"/>
                </a:solidFill>
              </a:rPr>
              <a:t> </a:t>
            </a:r>
            <a:r>
              <a:rPr lang="en-GB" sz="1150" b="0" dirty="0" err="1">
                <a:solidFill>
                  <a:srgbClr val="123240"/>
                </a:solidFill>
              </a:rPr>
              <a:t>ou</a:t>
            </a:r>
            <a:r>
              <a:rPr lang="en-GB" sz="1150" b="0" dirty="0">
                <a:solidFill>
                  <a:srgbClr val="123240"/>
                </a:solidFill>
              </a:rPr>
              <a:t> </a:t>
            </a:r>
            <a:r>
              <a:rPr lang="en-GB" sz="1150" b="0" dirty="0" err="1">
                <a:solidFill>
                  <a:srgbClr val="123240"/>
                </a:solidFill>
              </a:rPr>
              <a:t>d'équipements</a:t>
            </a:r>
            <a:r>
              <a:rPr lang="en-GB" sz="1150" b="0" dirty="0">
                <a:solidFill>
                  <a:srgbClr val="123240"/>
                </a:solidFill>
              </a:rPr>
              <a:t> </a:t>
            </a:r>
            <a:r>
              <a:rPr lang="en-GB" sz="1150" b="0" dirty="0" err="1">
                <a:solidFill>
                  <a:srgbClr val="123240"/>
                </a:solidFill>
              </a:rPr>
              <a:t>utilisés</a:t>
            </a:r>
            <a:r>
              <a:rPr lang="en-GB" sz="1150" b="0" dirty="0">
                <a:solidFill>
                  <a:srgbClr val="123240"/>
                </a:solidFill>
              </a:rPr>
              <a:t>.</a:t>
            </a:r>
          </a:p>
          <a:p>
            <a:pPr marL="171450" indent="-171450" algn="just">
              <a:lnSpc>
                <a:spcPts val="1120"/>
              </a:lnSpc>
              <a:buClr>
                <a:srgbClr val="F3745D"/>
              </a:buClr>
              <a:buFont typeface="Arial" panose="020B0604020202020204" pitchFamily="34" charset="0"/>
              <a:buChar char="•"/>
            </a:pPr>
            <a:endParaRPr lang="en-GB" sz="1150" b="0" dirty="0">
              <a:solidFill>
                <a:srgbClr val="123240"/>
              </a:solidFill>
            </a:endParaRPr>
          </a:p>
          <a:p>
            <a:pPr algn="just">
              <a:lnSpc>
                <a:spcPts val="1120"/>
              </a:lnSpc>
              <a:buClr>
                <a:srgbClr val="F3745D"/>
              </a:buClr>
            </a:pPr>
            <a:r>
              <a:rPr lang="en-GB" sz="1150" b="0" dirty="0">
                <a:solidFill>
                  <a:srgbClr val="123240"/>
                </a:solidFill>
              </a:rPr>
              <a:t>La collaboration avec les </a:t>
            </a:r>
            <a:r>
              <a:rPr lang="en-GB" sz="1150" b="0" dirty="0" err="1">
                <a:solidFill>
                  <a:srgbClr val="123240"/>
                </a:solidFill>
              </a:rPr>
              <a:t>responsables</a:t>
            </a:r>
            <a:r>
              <a:rPr lang="en-GB" sz="1150" b="0" dirty="0">
                <a:solidFill>
                  <a:srgbClr val="123240"/>
                </a:solidFill>
              </a:rPr>
              <a:t> de la </a:t>
            </a:r>
            <a:r>
              <a:rPr lang="en-GB" sz="1150" b="0" dirty="0" err="1">
                <a:solidFill>
                  <a:srgbClr val="123240"/>
                </a:solidFill>
              </a:rPr>
              <a:t>santé</a:t>
            </a:r>
            <a:r>
              <a:rPr lang="en-GB" sz="1150" b="0" dirty="0">
                <a:solidFill>
                  <a:srgbClr val="123240"/>
                </a:solidFill>
              </a:rPr>
              <a:t> et de la </a:t>
            </a:r>
            <a:r>
              <a:rPr lang="en-GB" sz="1150" b="0" dirty="0" err="1">
                <a:solidFill>
                  <a:srgbClr val="123240"/>
                </a:solidFill>
              </a:rPr>
              <a:t>sécurité</a:t>
            </a:r>
            <a:r>
              <a:rPr lang="en-GB" sz="1150" b="0" dirty="0">
                <a:solidFill>
                  <a:srgbClr val="123240"/>
                </a:solidFill>
              </a:rPr>
              <a:t> et </a:t>
            </a:r>
            <a:r>
              <a:rPr lang="en-GB" sz="1150" b="0" dirty="0" err="1">
                <a:solidFill>
                  <a:srgbClr val="123240"/>
                </a:solidFill>
              </a:rPr>
              <a:t>une</a:t>
            </a:r>
            <a:r>
              <a:rPr lang="en-GB" sz="1150" b="0" dirty="0">
                <a:solidFill>
                  <a:srgbClr val="123240"/>
                </a:solidFill>
              </a:rPr>
              <a:t> communication </a:t>
            </a:r>
            <a:r>
              <a:rPr lang="en-GB" sz="1150" b="0" dirty="0" err="1">
                <a:solidFill>
                  <a:srgbClr val="123240"/>
                </a:solidFill>
              </a:rPr>
              <a:t>claire</a:t>
            </a:r>
            <a:r>
              <a:rPr lang="en-GB" sz="1150" b="0" dirty="0">
                <a:solidFill>
                  <a:srgbClr val="123240"/>
                </a:solidFill>
              </a:rPr>
              <a:t> avec les participants sur les </a:t>
            </a:r>
            <a:r>
              <a:rPr lang="en-GB" sz="1150" b="0" dirty="0" err="1">
                <a:solidFill>
                  <a:srgbClr val="123240"/>
                </a:solidFill>
              </a:rPr>
              <a:t>protocoles</a:t>
            </a:r>
            <a:r>
              <a:rPr lang="en-GB" sz="1150" b="0" dirty="0">
                <a:solidFill>
                  <a:srgbClr val="123240"/>
                </a:solidFill>
              </a:rPr>
              <a:t> de </a:t>
            </a:r>
            <a:r>
              <a:rPr lang="en-GB" sz="1150" b="0" dirty="0" err="1">
                <a:solidFill>
                  <a:srgbClr val="123240"/>
                </a:solidFill>
              </a:rPr>
              <a:t>sécurité</a:t>
            </a:r>
            <a:r>
              <a:rPr lang="en-GB" sz="1150" b="0" dirty="0">
                <a:solidFill>
                  <a:srgbClr val="123240"/>
                </a:solidFill>
              </a:rPr>
              <a:t> </a:t>
            </a:r>
            <a:r>
              <a:rPr lang="en-GB" sz="1150" b="0" dirty="0" err="1">
                <a:solidFill>
                  <a:srgbClr val="123240"/>
                </a:solidFill>
              </a:rPr>
              <a:t>contribueront</a:t>
            </a:r>
            <a:r>
              <a:rPr lang="en-GB" sz="1150" b="0" dirty="0">
                <a:solidFill>
                  <a:srgbClr val="123240"/>
                </a:solidFill>
              </a:rPr>
              <a:t> à la </a:t>
            </a:r>
            <a:r>
              <a:rPr lang="en-GB" sz="1150" b="0" dirty="0" err="1">
                <a:solidFill>
                  <a:srgbClr val="123240"/>
                </a:solidFill>
              </a:rPr>
              <a:t>réussite</a:t>
            </a:r>
            <a:r>
              <a:rPr lang="en-GB" sz="1150" b="0" dirty="0">
                <a:solidFill>
                  <a:srgbClr val="123240"/>
                </a:solidFill>
              </a:rPr>
              <a:t> des </a:t>
            </a:r>
            <a:r>
              <a:rPr lang="en-GB" sz="1150" b="0" dirty="0" err="1">
                <a:solidFill>
                  <a:srgbClr val="123240"/>
                </a:solidFill>
              </a:rPr>
              <a:t>activités</a:t>
            </a:r>
            <a:r>
              <a:rPr lang="en-GB" sz="1150" b="0" dirty="0">
                <a:solidFill>
                  <a:srgbClr val="123240"/>
                </a:solidFill>
              </a:rPr>
              <a:t>.</a:t>
            </a:r>
            <a:endParaRPr lang="en-US" sz="1150" b="0" dirty="0">
              <a:solidFill>
                <a:srgbClr val="123240"/>
              </a:solidFill>
            </a:endParaRPr>
          </a:p>
        </p:txBody>
      </p:sp>
      <p:sp>
        <p:nvSpPr>
          <p:cNvPr id="3" name="Text Placeholder 3">
            <a:extLst>
              <a:ext uri="{FF2B5EF4-FFF2-40B4-BE49-F238E27FC236}">
                <a16:creationId xmlns:a16="http://schemas.microsoft.com/office/drawing/2014/main" id="{92DB248A-B8F8-5929-824A-D0CDCC534643}"/>
              </a:ext>
            </a:extLst>
          </p:cNvPr>
          <p:cNvSpPr txBox="1">
            <a:spLocks/>
          </p:cNvSpPr>
          <p:nvPr/>
        </p:nvSpPr>
        <p:spPr>
          <a:xfrm>
            <a:off x="461584" y="5005658"/>
            <a:ext cx="5416415" cy="798609"/>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0"/>
              </a:spcBef>
              <a:buFont typeface="Arial" panose="020B0604020202020204" pitchFamily="34" charset="0"/>
              <a:buNone/>
              <a:defRPr sz="1800" b="1" i="0" kern="1200">
                <a:solidFill>
                  <a:srgbClr val="0C2D45"/>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2260"/>
              </a:lnSpc>
            </a:pPr>
            <a:r>
              <a:rPr lang="de-DE" sz="2400" dirty="0" err="1">
                <a:solidFill>
                  <a:srgbClr val="F3745D"/>
                </a:solidFill>
              </a:rPr>
              <a:t>Modèles</a:t>
            </a:r>
            <a:r>
              <a:rPr lang="de-DE" sz="2400" dirty="0">
                <a:solidFill>
                  <a:srgbClr val="F3745D"/>
                </a:solidFill>
              </a:rPr>
              <a:t> de </a:t>
            </a:r>
            <a:r>
              <a:rPr lang="de-DE" sz="2400" dirty="0" err="1">
                <a:solidFill>
                  <a:srgbClr val="F3745D"/>
                </a:solidFill>
              </a:rPr>
              <a:t>suivi</a:t>
            </a:r>
            <a:r>
              <a:rPr lang="de-DE" sz="2400" dirty="0">
                <a:solidFill>
                  <a:srgbClr val="F3745D"/>
                </a:solidFill>
              </a:rPr>
              <a:t> et </a:t>
            </a:r>
            <a:r>
              <a:rPr lang="de-DE" sz="2400" dirty="0" err="1">
                <a:solidFill>
                  <a:srgbClr val="F3745D"/>
                </a:solidFill>
              </a:rPr>
              <a:t>d'évaluation</a:t>
            </a:r>
            <a:r>
              <a:rPr lang="de-DE" sz="2400" dirty="0">
                <a:solidFill>
                  <a:srgbClr val="F3745D"/>
                </a:solidFill>
              </a:rPr>
              <a:t> </a:t>
            </a:r>
            <a:endParaRPr lang="en-US" dirty="0">
              <a:solidFill>
                <a:srgbClr val="F3745D"/>
              </a:solidFill>
            </a:endParaRPr>
          </a:p>
        </p:txBody>
      </p:sp>
      <p:sp>
        <p:nvSpPr>
          <p:cNvPr id="4" name="Text Placeholder 3">
            <a:extLst>
              <a:ext uri="{FF2B5EF4-FFF2-40B4-BE49-F238E27FC236}">
                <a16:creationId xmlns:a16="http://schemas.microsoft.com/office/drawing/2014/main" id="{85CC723B-47A3-47E5-E717-E97BD779E9D3}"/>
              </a:ext>
            </a:extLst>
          </p:cNvPr>
          <p:cNvSpPr txBox="1">
            <a:spLocks/>
          </p:cNvSpPr>
          <p:nvPr/>
        </p:nvSpPr>
        <p:spPr>
          <a:xfrm>
            <a:off x="497140" y="5488864"/>
            <a:ext cx="6432110" cy="1228383"/>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0"/>
              </a:spcBef>
              <a:buFont typeface="Arial" panose="020B0604020202020204" pitchFamily="34" charset="0"/>
              <a:buNone/>
              <a:defRPr sz="1800" b="1" i="0" kern="1200">
                <a:solidFill>
                  <a:srgbClr val="0C2D45"/>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560"/>
              </a:lnSpc>
            </a:pPr>
            <a:r>
              <a:rPr lang="en-GB" sz="1500" b="0" i="1" dirty="0">
                <a:solidFill>
                  <a:srgbClr val="123240"/>
                </a:solidFill>
              </a:rPr>
              <a:t>Le </a:t>
            </a:r>
            <a:r>
              <a:rPr lang="en-GB" sz="1500" b="0" i="1" dirty="0" err="1">
                <a:solidFill>
                  <a:srgbClr val="123240"/>
                </a:solidFill>
              </a:rPr>
              <a:t>suivi</a:t>
            </a:r>
            <a:r>
              <a:rPr lang="en-GB" sz="1500" b="0" i="1" dirty="0">
                <a:solidFill>
                  <a:srgbClr val="123240"/>
                </a:solidFill>
              </a:rPr>
              <a:t> et </a:t>
            </a:r>
            <a:r>
              <a:rPr lang="en-GB" sz="1500" b="0" i="1" dirty="0" err="1">
                <a:solidFill>
                  <a:srgbClr val="123240"/>
                </a:solidFill>
              </a:rPr>
              <a:t>l'évaluation</a:t>
            </a:r>
            <a:r>
              <a:rPr lang="en-GB" sz="1500" b="0" i="1" dirty="0">
                <a:solidFill>
                  <a:srgbClr val="123240"/>
                </a:solidFill>
              </a:rPr>
              <a:t> des </a:t>
            </a:r>
            <a:r>
              <a:rPr lang="en-GB" sz="1500" b="0" i="1" dirty="0" err="1">
                <a:solidFill>
                  <a:srgbClr val="123240"/>
                </a:solidFill>
              </a:rPr>
              <a:t>activités</a:t>
            </a:r>
            <a:r>
              <a:rPr lang="en-GB" sz="1500" b="0" i="1" dirty="0">
                <a:solidFill>
                  <a:srgbClr val="123240"/>
                </a:solidFill>
              </a:rPr>
              <a:t> </a:t>
            </a:r>
            <a:r>
              <a:rPr lang="en-GB" sz="1500" b="0" i="1" dirty="0" err="1">
                <a:solidFill>
                  <a:srgbClr val="123240"/>
                </a:solidFill>
              </a:rPr>
              <a:t>d'ACTIN</a:t>
            </a:r>
            <a:r>
              <a:rPr lang="en-GB" sz="1500" b="0" i="1" dirty="0">
                <a:solidFill>
                  <a:srgbClr val="123240"/>
                </a:solidFill>
              </a:rPr>
              <a:t> </a:t>
            </a:r>
            <a:r>
              <a:rPr lang="en-GB" sz="1500" b="0" i="1" dirty="0" err="1">
                <a:solidFill>
                  <a:srgbClr val="123240"/>
                </a:solidFill>
              </a:rPr>
              <a:t>sont</a:t>
            </a:r>
            <a:r>
              <a:rPr lang="en-GB" sz="1500" b="0" i="1" dirty="0">
                <a:solidFill>
                  <a:srgbClr val="123240"/>
                </a:solidFill>
              </a:rPr>
              <a:t> </a:t>
            </a:r>
            <a:r>
              <a:rPr lang="en-GB" sz="1500" b="0" i="1" dirty="0" err="1">
                <a:solidFill>
                  <a:srgbClr val="123240"/>
                </a:solidFill>
              </a:rPr>
              <a:t>essentiels</a:t>
            </a:r>
            <a:r>
              <a:rPr lang="en-GB" sz="1500" b="0" i="1" dirty="0">
                <a:solidFill>
                  <a:srgbClr val="123240"/>
                </a:solidFill>
              </a:rPr>
              <a:t> pour </a:t>
            </a:r>
            <a:r>
              <a:rPr lang="en-GB" sz="1500" b="0" i="1" dirty="0" err="1">
                <a:solidFill>
                  <a:srgbClr val="123240"/>
                </a:solidFill>
              </a:rPr>
              <a:t>garantir</a:t>
            </a:r>
            <a:r>
              <a:rPr lang="en-GB" sz="1500" b="0" i="1" dirty="0">
                <a:solidFill>
                  <a:srgbClr val="123240"/>
                </a:solidFill>
              </a:rPr>
              <a:t> que les </a:t>
            </a:r>
            <a:r>
              <a:rPr lang="en-GB" sz="1500" b="0" i="1" dirty="0" err="1">
                <a:solidFill>
                  <a:srgbClr val="123240"/>
                </a:solidFill>
              </a:rPr>
              <a:t>objectifs</a:t>
            </a:r>
            <a:r>
              <a:rPr lang="en-GB" sz="1500" b="0" i="1" dirty="0">
                <a:solidFill>
                  <a:srgbClr val="123240"/>
                </a:solidFill>
              </a:rPr>
              <a:t> de </a:t>
            </a:r>
            <a:r>
              <a:rPr lang="en-GB" sz="1500" b="0" i="1" dirty="0" err="1">
                <a:solidFill>
                  <a:srgbClr val="123240"/>
                </a:solidFill>
              </a:rPr>
              <a:t>chaque</a:t>
            </a:r>
            <a:r>
              <a:rPr lang="en-GB" sz="1500" b="0" i="1" dirty="0">
                <a:solidFill>
                  <a:srgbClr val="123240"/>
                </a:solidFill>
              </a:rPr>
              <a:t> atelier </a:t>
            </a:r>
            <a:r>
              <a:rPr lang="en-GB" sz="1500" b="0" i="1" dirty="0" err="1">
                <a:solidFill>
                  <a:srgbClr val="123240"/>
                </a:solidFill>
              </a:rPr>
              <a:t>ou</a:t>
            </a:r>
            <a:r>
              <a:rPr lang="en-GB" sz="1500" b="0" i="1" dirty="0">
                <a:solidFill>
                  <a:srgbClr val="123240"/>
                </a:solidFill>
              </a:rPr>
              <a:t> </a:t>
            </a:r>
            <a:r>
              <a:rPr lang="en-GB" sz="1500" b="0" i="1" dirty="0" err="1">
                <a:solidFill>
                  <a:srgbClr val="123240"/>
                </a:solidFill>
              </a:rPr>
              <a:t>événement</a:t>
            </a:r>
            <a:r>
              <a:rPr lang="en-GB" sz="1500" b="0" i="1" dirty="0">
                <a:solidFill>
                  <a:srgbClr val="123240"/>
                </a:solidFill>
              </a:rPr>
              <a:t> </a:t>
            </a:r>
            <a:r>
              <a:rPr lang="en-GB" sz="1500" b="0" i="1" dirty="0" err="1">
                <a:solidFill>
                  <a:srgbClr val="123240"/>
                </a:solidFill>
              </a:rPr>
              <a:t>sont</a:t>
            </a:r>
            <a:r>
              <a:rPr lang="en-GB" sz="1500" b="0" i="1" dirty="0">
                <a:solidFill>
                  <a:srgbClr val="123240"/>
                </a:solidFill>
              </a:rPr>
              <a:t> </a:t>
            </a:r>
            <a:r>
              <a:rPr lang="en-GB" sz="1500" b="0" i="1" dirty="0" err="1">
                <a:solidFill>
                  <a:srgbClr val="123240"/>
                </a:solidFill>
              </a:rPr>
              <a:t>atteints</a:t>
            </a:r>
            <a:r>
              <a:rPr lang="en-GB" sz="1500" b="0" i="1" dirty="0">
                <a:solidFill>
                  <a:srgbClr val="123240"/>
                </a:solidFill>
              </a:rPr>
              <a:t>, tout </a:t>
            </a:r>
            <a:r>
              <a:rPr lang="en-GB" sz="1500" b="0" i="1" dirty="0" err="1">
                <a:solidFill>
                  <a:srgbClr val="123240"/>
                </a:solidFill>
              </a:rPr>
              <a:t>en</a:t>
            </a:r>
            <a:r>
              <a:rPr lang="en-GB" sz="1500" b="0" i="1" dirty="0">
                <a:solidFill>
                  <a:srgbClr val="123240"/>
                </a:solidFill>
              </a:rPr>
              <a:t> </a:t>
            </a:r>
            <a:r>
              <a:rPr lang="en-GB" sz="1500" b="0" i="1" dirty="0" err="1">
                <a:solidFill>
                  <a:srgbClr val="123240"/>
                </a:solidFill>
              </a:rPr>
              <a:t>fournissant</a:t>
            </a:r>
            <a:r>
              <a:rPr lang="en-GB" sz="1500" b="0" i="1" dirty="0">
                <a:solidFill>
                  <a:srgbClr val="123240"/>
                </a:solidFill>
              </a:rPr>
              <a:t> des </a:t>
            </a:r>
            <a:r>
              <a:rPr lang="en-GB" sz="1500" b="0" i="1" dirty="0" err="1">
                <a:solidFill>
                  <a:srgbClr val="123240"/>
                </a:solidFill>
              </a:rPr>
              <a:t>informations</a:t>
            </a:r>
            <a:r>
              <a:rPr lang="en-GB" sz="1500" b="0" i="1" dirty="0">
                <a:solidFill>
                  <a:srgbClr val="123240"/>
                </a:solidFill>
              </a:rPr>
              <a:t> précieuses sur les </a:t>
            </a:r>
            <a:r>
              <a:rPr lang="en-GB" sz="1500" b="0" i="1" dirty="0" err="1">
                <a:solidFill>
                  <a:srgbClr val="123240"/>
                </a:solidFill>
              </a:rPr>
              <a:t>domaines</a:t>
            </a:r>
            <a:r>
              <a:rPr lang="en-GB" sz="1500" b="0" i="1" dirty="0">
                <a:solidFill>
                  <a:srgbClr val="123240"/>
                </a:solidFill>
              </a:rPr>
              <a:t> à </a:t>
            </a:r>
            <a:r>
              <a:rPr lang="en-GB" sz="1500" b="0" i="1" dirty="0" err="1">
                <a:solidFill>
                  <a:srgbClr val="123240"/>
                </a:solidFill>
              </a:rPr>
              <a:t>améliorer</a:t>
            </a:r>
            <a:r>
              <a:rPr lang="en-GB" sz="1500" b="0" i="1" dirty="0">
                <a:solidFill>
                  <a:srgbClr val="123240"/>
                </a:solidFill>
              </a:rPr>
              <a:t>. </a:t>
            </a:r>
            <a:endParaRPr lang="en-US" sz="1500" b="0" i="1" dirty="0">
              <a:solidFill>
                <a:srgbClr val="123240"/>
              </a:solidFill>
            </a:endParaRPr>
          </a:p>
        </p:txBody>
      </p:sp>
      <p:cxnSp>
        <p:nvCxnSpPr>
          <p:cNvPr id="5" name="Straight Connector 4">
            <a:extLst>
              <a:ext uri="{FF2B5EF4-FFF2-40B4-BE49-F238E27FC236}">
                <a16:creationId xmlns:a16="http://schemas.microsoft.com/office/drawing/2014/main" id="{76CA6E69-1D80-4C7B-0E52-311F0DE386A3}"/>
              </a:ext>
            </a:extLst>
          </p:cNvPr>
          <p:cNvCxnSpPr>
            <a:cxnSpLocks/>
          </p:cNvCxnSpPr>
          <p:nvPr/>
        </p:nvCxnSpPr>
        <p:spPr>
          <a:xfrm>
            <a:off x="-6935" y="5193598"/>
            <a:ext cx="437888" cy="0"/>
          </a:xfrm>
          <a:prstGeom prst="line">
            <a:avLst/>
          </a:prstGeom>
          <a:ln w="28575">
            <a:solidFill>
              <a:srgbClr val="50B4D9"/>
            </a:solidFill>
          </a:ln>
        </p:spPr>
        <p:style>
          <a:lnRef idx="1">
            <a:schemeClr val="accent1"/>
          </a:lnRef>
          <a:fillRef idx="0">
            <a:schemeClr val="accent1"/>
          </a:fillRef>
          <a:effectRef idx="0">
            <a:schemeClr val="accent1"/>
          </a:effectRef>
          <a:fontRef idx="minor">
            <a:schemeClr val="tx1"/>
          </a:fontRef>
        </p:style>
      </p:cxnSp>
      <p:sp>
        <p:nvSpPr>
          <p:cNvPr id="6" name="Text Placeholder 3">
            <a:extLst>
              <a:ext uri="{FF2B5EF4-FFF2-40B4-BE49-F238E27FC236}">
                <a16:creationId xmlns:a16="http://schemas.microsoft.com/office/drawing/2014/main" id="{DE358704-C5D3-81EF-969B-4865E1346C90}"/>
              </a:ext>
            </a:extLst>
          </p:cNvPr>
          <p:cNvSpPr txBox="1">
            <a:spLocks/>
          </p:cNvSpPr>
          <p:nvPr/>
        </p:nvSpPr>
        <p:spPr>
          <a:xfrm>
            <a:off x="497139" y="6287473"/>
            <a:ext cx="6637415" cy="4028828"/>
          </a:xfrm>
          <a:prstGeom prst="rect">
            <a:avLst/>
          </a:prstGeom>
        </p:spPr>
        <p:txBody>
          <a:bodyPr vert="horz" lIns="91440" tIns="45720" rIns="91440" bIns="45720" numCol="2" spcCol="216000" rtlCol="0">
            <a:noAutofit/>
          </a:bodyPr>
          <a:lstStyle>
            <a:lvl1pPr marL="0" indent="0" algn="l" defTabSz="2072941" rtl="0" eaLnBrk="1" latinLnBrk="0" hangingPunct="1">
              <a:lnSpc>
                <a:spcPct val="100000"/>
              </a:lnSpc>
              <a:spcBef>
                <a:spcPts val="0"/>
              </a:spcBef>
              <a:buFont typeface="Arial" panose="020B0604020202020204" pitchFamily="34" charset="0"/>
              <a:buNone/>
              <a:defRPr sz="1800" b="1" i="0" kern="1200">
                <a:solidFill>
                  <a:srgbClr val="0C2D45"/>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buClr>
                <a:srgbClr val="F3745D"/>
              </a:buClr>
            </a:pPr>
            <a:r>
              <a:rPr lang="en-GB" sz="1150" b="0" dirty="0">
                <a:solidFill>
                  <a:srgbClr val="123240"/>
                </a:solidFill>
              </a:rPr>
              <a:t>Ce processus </a:t>
            </a:r>
            <a:r>
              <a:rPr lang="en-GB" sz="1150" b="0" dirty="0" err="1">
                <a:solidFill>
                  <a:srgbClr val="123240"/>
                </a:solidFill>
              </a:rPr>
              <a:t>permet</a:t>
            </a:r>
            <a:r>
              <a:rPr lang="en-GB" sz="1150" b="0" dirty="0">
                <a:solidFill>
                  <a:srgbClr val="123240"/>
                </a:solidFill>
              </a:rPr>
              <a:t> aux </a:t>
            </a:r>
            <a:r>
              <a:rPr lang="en-GB" sz="1150" b="0" dirty="0" err="1">
                <a:solidFill>
                  <a:srgbClr val="123240"/>
                </a:solidFill>
              </a:rPr>
              <a:t>partenaires</a:t>
            </a:r>
            <a:r>
              <a:rPr lang="en-GB" sz="1150" b="0" dirty="0">
                <a:solidFill>
                  <a:srgbClr val="123240"/>
                </a:solidFill>
              </a:rPr>
              <a:t> de </a:t>
            </a:r>
            <a:r>
              <a:rPr lang="en-GB" sz="1150" b="0" dirty="0" err="1">
                <a:solidFill>
                  <a:srgbClr val="123240"/>
                </a:solidFill>
              </a:rPr>
              <a:t>suivre</a:t>
            </a:r>
            <a:r>
              <a:rPr lang="en-GB" sz="1150" b="0" dirty="0">
                <a:solidFill>
                  <a:srgbClr val="123240"/>
                </a:solidFill>
              </a:rPr>
              <a:t> les </a:t>
            </a:r>
            <a:r>
              <a:rPr lang="en-GB" sz="1150" b="0" dirty="0" err="1">
                <a:solidFill>
                  <a:srgbClr val="123240"/>
                </a:solidFill>
              </a:rPr>
              <a:t>progrès</a:t>
            </a:r>
            <a:r>
              <a:rPr lang="en-GB" sz="1150" b="0" dirty="0">
                <a:solidFill>
                  <a:srgbClr val="123240"/>
                </a:solidFill>
              </a:rPr>
              <a:t>, de </a:t>
            </a:r>
            <a:r>
              <a:rPr lang="en-GB" sz="1150" b="0" dirty="0" err="1">
                <a:solidFill>
                  <a:srgbClr val="123240"/>
                </a:solidFill>
              </a:rPr>
              <a:t>mesurer</a:t>
            </a:r>
            <a:r>
              <a:rPr lang="en-GB" sz="1150" b="0" dirty="0">
                <a:solidFill>
                  <a:srgbClr val="123240"/>
                </a:solidFill>
              </a:rPr>
              <a:t> </a:t>
            </a:r>
            <a:r>
              <a:rPr lang="en-GB" sz="1150" b="0" dirty="0" err="1">
                <a:solidFill>
                  <a:srgbClr val="123240"/>
                </a:solidFill>
              </a:rPr>
              <a:t>l'impact</a:t>
            </a:r>
            <a:r>
              <a:rPr lang="en-GB" sz="1150" b="0" dirty="0">
                <a:solidFill>
                  <a:srgbClr val="123240"/>
                </a:solidFill>
              </a:rPr>
              <a:t> et de documenter le succès des </a:t>
            </a:r>
            <a:r>
              <a:rPr lang="en-GB" sz="1150" b="0" dirty="0" err="1">
                <a:solidFill>
                  <a:srgbClr val="123240"/>
                </a:solidFill>
              </a:rPr>
              <a:t>activités</a:t>
            </a:r>
            <a:r>
              <a:rPr lang="en-GB" sz="1150" b="0" dirty="0">
                <a:solidFill>
                  <a:srgbClr val="123240"/>
                </a:solidFill>
              </a:rPr>
              <a:t> </a:t>
            </a:r>
            <a:r>
              <a:rPr lang="en-GB" sz="1150" b="0" dirty="0" err="1">
                <a:solidFill>
                  <a:srgbClr val="123240"/>
                </a:solidFill>
              </a:rPr>
              <a:t>visant</a:t>
            </a:r>
            <a:r>
              <a:rPr lang="en-GB" sz="1150" b="0" dirty="0">
                <a:solidFill>
                  <a:srgbClr val="123240"/>
                </a:solidFill>
              </a:rPr>
              <a:t> à </a:t>
            </a:r>
            <a:r>
              <a:rPr lang="en-GB" sz="1150" b="0" dirty="0" err="1">
                <a:solidFill>
                  <a:srgbClr val="123240"/>
                </a:solidFill>
              </a:rPr>
              <a:t>favoriser</a:t>
            </a:r>
            <a:r>
              <a:rPr lang="en-GB" sz="1150" b="0" dirty="0">
                <a:solidFill>
                  <a:srgbClr val="123240"/>
                </a:solidFill>
              </a:rPr>
              <a:t> </a:t>
            </a:r>
            <a:r>
              <a:rPr lang="en-GB" sz="1150" b="0" dirty="0" err="1">
                <a:solidFill>
                  <a:srgbClr val="123240"/>
                </a:solidFill>
              </a:rPr>
              <a:t>l'intégration</a:t>
            </a:r>
            <a:r>
              <a:rPr lang="en-GB" sz="1150" b="0" dirty="0">
                <a:solidFill>
                  <a:srgbClr val="123240"/>
                </a:solidFill>
              </a:rPr>
              <a:t>, </a:t>
            </a:r>
            <a:r>
              <a:rPr lang="en-GB" sz="1150" b="0" dirty="0" err="1">
                <a:solidFill>
                  <a:srgbClr val="123240"/>
                </a:solidFill>
              </a:rPr>
              <a:t>l'apprentissage</a:t>
            </a:r>
            <a:r>
              <a:rPr lang="en-GB" sz="1150" b="0" dirty="0">
                <a:solidFill>
                  <a:srgbClr val="123240"/>
                </a:solidFill>
              </a:rPr>
              <a:t> de la langue et la sensibilisation </a:t>
            </a:r>
            <a:r>
              <a:rPr lang="en-GB" sz="1150" b="0" dirty="0" err="1">
                <a:solidFill>
                  <a:srgbClr val="123240"/>
                </a:solidFill>
              </a:rPr>
              <a:t>culturelle</a:t>
            </a:r>
            <a:r>
              <a:rPr lang="en-GB" sz="1150" b="0" dirty="0">
                <a:solidFill>
                  <a:srgbClr val="123240"/>
                </a:solidFill>
              </a:rPr>
              <a:t>. </a:t>
            </a:r>
          </a:p>
          <a:p>
            <a:pPr algn="just">
              <a:lnSpc>
                <a:spcPts val="1120"/>
              </a:lnSpc>
              <a:buClr>
                <a:srgbClr val="F3745D"/>
              </a:buClr>
            </a:pPr>
            <a:endParaRPr lang="en-GB" sz="1150" b="0" dirty="0">
              <a:solidFill>
                <a:srgbClr val="123240"/>
              </a:solidFill>
            </a:endParaRPr>
          </a:p>
          <a:p>
            <a:pPr algn="just">
              <a:lnSpc>
                <a:spcPts val="1120"/>
              </a:lnSpc>
              <a:buClr>
                <a:srgbClr val="F3745D"/>
              </a:buClr>
            </a:pPr>
            <a:r>
              <a:rPr lang="en-GB" sz="1150" b="0" dirty="0" err="1">
                <a:solidFill>
                  <a:srgbClr val="123240"/>
                </a:solidFill>
              </a:rPr>
              <a:t>Chaque</a:t>
            </a:r>
            <a:r>
              <a:rPr lang="en-GB" sz="1150" b="0" dirty="0">
                <a:solidFill>
                  <a:srgbClr val="123240"/>
                </a:solidFill>
              </a:rPr>
              <a:t> organisation doit utiliser les ACTIN </a:t>
            </a:r>
            <a:r>
              <a:rPr lang="en-GB" sz="1150" b="0" dirty="0" err="1">
                <a:solidFill>
                  <a:srgbClr val="123240"/>
                </a:solidFill>
              </a:rPr>
              <a:t>modèles</a:t>
            </a:r>
            <a:r>
              <a:rPr lang="en-GB" sz="1150" b="0" dirty="0">
                <a:solidFill>
                  <a:srgbClr val="123240"/>
                </a:solidFill>
              </a:rPr>
              <a:t> </a:t>
            </a:r>
            <a:r>
              <a:rPr lang="en-GB" sz="1150" b="0" dirty="0" err="1">
                <a:solidFill>
                  <a:srgbClr val="123240"/>
                </a:solidFill>
              </a:rPr>
              <a:t>standardisés</a:t>
            </a:r>
            <a:r>
              <a:rPr lang="en-GB" sz="1150" b="0" dirty="0">
                <a:solidFill>
                  <a:srgbClr val="123240"/>
                </a:solidFill>
              </a:rPr>
              <a:t> de </a:t>
            </a:r>
            <a:r>
              <a:rPr lang="en-GB" sz="1150" b="0" dirty="0" err="1">
                <a:solidFill>
                  <a:srgbClr val="123240"/>
                </a:solidFill>
              </a:rPr>
              <a:t>suivi</a:t>
            </a:r>
            <a:r>
              <a:rPr lang="en-GB" sz="1150" b="0" dirty="0">
                <a:solidFill>
                  <a:srgbClr val="123240"/>
                </a:solidFill>
              </a:rPr>
              <a:t> et </a:t>
            </a:r>
            <a:r>
              <a:rPr lang="en-GB" sz="1150" b="0" dirty="0" err="1">
                <a:solidFill>
                  <a:srgbClr val="123240"/>
                </a:solidFill>
              </a:rPr>
              <a:t>d'évaluation</a:t>
            </a:r>
            <a:r>
              <a:rPr lang="en-GB" sz="1150" b="0" dirty="0">
                <a:solidFill>
                  <a:srgbClr val="123240"/>
                </a:solidFill>
              </a:rPr>
              <a:t> pour </a:t>
            </a:r>
            <a:r>
              <a:rPr lang="en-GB" sz="1150" b="0" dirty="0" err="1">
                <a:solidFill>
                  <a:srgbClr val="123240"/>
                </a:solidFill>
              </a:rPr>
              <a:t>recueillir</a:t>
            </a:r>
            <a:r>
              <a:rPr lang="en-GB" sz="1150" b="0" dirty="0">
                <a:solidFill>
                  <a:srgbClr val="123240"/>
                </a:solidFill>
              </a:rPr>
              <a:t> les </a:t>
            </a:r>
            <a:r>
              <a:rPr lang="en-GB" sz="1150" b="0" dirty="0" err="1">
                <a:solidFill>
                  <a:srgbClr val="123240"/>
                </a:solidFill>
              </a:rPr>
              <a:t>commentaires</a:t>
            </a:r>
            <a:r>
              <a:rPr lang="en-GB" sz="1150" b="0" dirty="0">
                <a:solidFill>
                  <a:srgbClr val="123240"/>
                </a:solidFill>
              </a:rPr>
              <a:t> des participants et des animateurs. </a:t>
            </a:r>
            <a:r>
              <a:rPr lang="en-GB" sz="1150" b="0" dirty="0" err="1">
                <a:solidFill>
                  <a:srgbClr val="123240"/>
                </a:solidFill>
              </a:rPr>
              <a:t>Cela</a:t>
            </a:r>
            <a:r>
              <a:rPr lang="en-GB" sz="1150" b="0" dirty="0">
                <a:solidFill>
                  <a:srgbClr val="123240"/>
                </a:solidFill>
              </a:rPr>
              <a:t> </a:t>
            </a:r>
            <a:r>
              <a:rPr lang="en-GB" sz="1150" b="0" dirty="0" err="1">
                <a:solidFill>
                  <a:srgbClr val="123240"/>
                </a:solidFill>
              </a:rPr>
              <a:t>garantit</a:t>
            </a:r>
            <a:r>
              <a:rPr lang="en-GB" sz="1150" b="0" dirty="0">
                <a:solidFill>
                  <a:srgbClr val="123240"/>
                </a:solidFill>
              </a:rPr>
              <a:t> la </a:t>
            </a:r>
            <a:r>
              <a:rPr lang="en-GB" sz="1150" b="0" dirty="0" err="1">
                <a:solidFill>
                  <a:srgbClr val="123240"/>
                </a:solidFill>
              </a:rPr>
              <a:t>cohérence</a:t>
            </a:r>
            <a:r>
              <a:rPr lang="en-GB" sz="1150" b="0" dirty="0">
                <a:solidFill>
                  <a:srgbClr val="123240"/>
                </a:solidFill>
              </a:rPr>
              <a:t> de la </a:t>
            </a:r>
            <a:r>
              <a:rPr lang="en-GB" sz="1150" b="0" dirty="0" err="1">
                <a:solidFill>
                  <a:srgbClr val="123240"/>
                </a:solidFill>
              </a:rPr>
              <a:t>collecte</a:t>
            </a:r>
            <a:r>
              <a:rPr lang="en-GB" sz="1150" b="0" dirty="0">
                <a:solidFill>
                  <a:srgbClr val="123240"/>
                </a:solidFill>
              </a:rPr>
              <a:t> des données et </a:t>
            </a:r>
            <a:r>
              <a:rPr lang="en-GB" sz="1150" b="0" dirty="0" err="1">
                <a:solidFill>
                  <a:srgbClr val="123240"/>
                </a:solidFill>
              </a:rPr>
              <a:t>permet</a:t>
            </a:r>
            <a:r>
              <a:rPr lang="en-GB" sz="1150" b="0" dirty="0">
                <a:solidFill>
                  <a:srgbClr val="123240"/>
                </a:solidFill>
              </a:rPr>
              <a:t> </a:t>
            </a:r>
            <a:r>
              <a:rPr lang="en-GB" sz="1150" b="0" dirty="0" err="1">
                <a:solidFill>
                  <a:srgbClr val="123240"/>
                </a:solidFill>
              </a:rPr>
              <a:t>d'évaluer</a:t>
            </a:r>
            <a:r>
              <a:rPr lang="en-GB" sz="1150" b="0" dirty="0">
                <a:solidFill>
                  <a:srgbClr val="123240"/>
                </a:solidFill>
              </a:rPr>
              <a:t> </a:t>
            </a:r>
            <a:r>
              <a:rPr lang="en-GB" sz="1150" b="0" dirty="0" err="1">
                <a:solidFill>
                  <a:srgbClr val="123240"/>
                </a:solidFill>
              </a:rPr>
              <a:t>si</a:t>
            </a:r>
            <a:r>
              <a:rPr lang="en-GB" sz="1150" b="0" dirty="0">
                <a:solidFill>
                  <a:srgbClr val="123240"/>
                </a:solidFill>
              </a:rPr>
              <a:t> les </a:t>
            </a:r>
            <a:r>
              <a:rPr lang="en-GB" sz="1150" b="0" dirty="0" err="1">
                <a:solidFill>
                  <a:srgbClr val="123240"/>
                </a:solidFill>
              </a:rPr>
              <a:t>activités</a:t>
            </a:r>
            <a:r>
              <a:rPr lang="en-GB" sz="1150" b="0" dirty="0">
                <a:solidFill>
                  <a:srgbClr val="123240"/>
                </a:solidFill>
              </a:rPr>
              <a:t> </a:t>
            </a:r>
            <a:r>
              <a:rPr lang="en-GB" sz="1150" b="0" dirty="0" err="1">
                <a:solidFill>
                  <a:srgbClr val="123240"/>
                </a:solidFill>
              </a:rPr>
              <a:t>atteignent</a:t>
            </a:r>
            <a:r>
              <a:rPr lang="en-GB" sz="1150" b="0" dirty="0">
                <a:solidFill>
                  <a:srgbClr val="123240"/>
                </a:solidFill>
              </a:rPr>
              <a:t> les </a:t>
            </a:r>
            <a:r>
              <a:rPr lang="en-GB" sz="1150" b="0" dirty="0" err="1">
                <a:solidFill>
                  <a:srgbClr val="123240"/>
                </a:solidFill>
              </a:rPr>
              <a:t>résultats</a:t>
            </a:r>
            <a:r>
              <a:rPr lang="en-GB" sz="1150" b="0" dirty="0">
                <a:solidFill>
                  <a:srgbClr val="123240"/>
                </a:solidFill>
              </a:rPr>
              <a:t> </a:t>
            </a:r>
            <a:r>
              <a:rPr lang="en-GB" sz="1150" b="0" dirty="0" err="1">
                <a:solidFill>
                  <a:srgbClr val="123240"/>
                </a:solidFill>
              </a:rPr>
              <a:t>escomptés</a:t>
            </a:r>
            <a:r>
              <a:rPr lang="en-GB" sz="1150" b="0" dirty="0">
                <a:solidFill>
                  <a:srgbClr val="123240"/>
                </a:solidFill>
              </a:rPr>
              <a:t>.</a:t>
            </a:r>
          </a:p>
          <a:p>
            <a:pPr algn="just">
              <a:lnSpc>
                <a:spcPts val="1120"/>
              </a:lnSpc>
              <a:buClr>
                <a:srgbClr val="F3745D"/>
              </a:buClr>
            </a:pPr>
            <a:endParaRPr lang="en-GB" sz="1150" b="0" dirty="0">
              <a:solidFill>
                <a:srgbClr val="123240"/>
              </a:solidFill>
            </a:endParaRPr>
          </a:p>
          <a:p>
            <a:pPr algn="just">
              <a:lnSpc>
                <a:spcPts val="1120"/>
              </a:lnSpc>
              <a:buClr>
                <a:srgbClr val="F3745D"/>
              </a:buClr>
            </a:pPr>
            <a:r>
              <a:rPr lang="en-GB" sz="1150" b="0" dirty="0">
                <a:solidFill>
                  <a:srgbClr val="123240"/>
                </a:solidFill>
              </a:rPr>
              <a:t>Les </a:t>
            </a:r>
            <a:r>
              <a:rPr lang="en-GB" sz="1150" b="0" dirty="0" err="1">
                <a:solidFill>
                  <a:srgbClr val="123240"/>
                </a:solidFill>
              </a:rPr>
              <a:t>modèles</a:t>
            </a:r>
            <a:r>
              <a:rPr lang="en-GB" sz="1150" b="0" dirty="0">
                <a:solidFill>
                  <a:srgbClr val="123240"/>
                </a:solidFill>
              </a:rPr>
              <a:t> de </a:t>
            </a:r>
            <a:r>
              <a:rPr lang="en-GB" sz="1150" b="0" dirty="0" err="1">
                <a:solidFill>
                  <a:srgbClr val="123240"/>
                </a:solidFill>
              </a:rPr>
              <a:t>suivi</a:t>
            </a:r>
            <a:r>
              <a:rPr lang="en-GB" sz="1150" b="0" dirty="0">
                <a:solidFill>
                  <a:srgbClr val="123240"/>
                </a:solidFill>
              </a:rPr>
              <a:t> </a:t>
            </a:r>
            <a:r>
              <a:rPr lang="en-GB" sz="1150" b="0" dirty="0" err="1">
                <a:solidFill>
                  <a:srgbClr val="123240"/>
                </a:solidFill>
              </a:rPr>
              <a:t>doivent</a:t>
            </a:r>
            <a:r>
              <a:rPr lang="en-GB" sz="1150" b="0" dirty="0">
                <a:solidFill>
                  <a:srgbClr val="123240"/>
                </a:solidFill>
              </a:rPr>
              <a:t> </a:t>
            </a:r>
            <a:r>
              <a:rPr lang="en-GB" sz="1150" b="0" dirty="0" err="1">
                <a:solidFill>
                  <a:srgbClr val="123240"/>
                </a:solidFill>
              </a:rPr>
              <a:t>saisir</a:t>
            </a:r>
            <a:r>
              <a:rPr lang="en-GB" sz="1150" b="0" dirty="0">
                <a:solidFill>
                  <a:srgbClr val="123240"/>
                </a:solidFill>
              </a:rPr>
              <a:t> les observations </a:t>
            </a:r>
            <a:r>
              <a:rPr lang="en-GB" sz="1150" b="0" dirty="0" err="1">
                <a:solidFill>
                  <a:srgbClr val="123240"/>
                </a:solidFill>
              </a:rPr>
              <a:t>en</a:t>
            </a:r>
            <a:r>
              <a:rPr lang="en-GB" sz="1150" b="0" dirty="0">
                <a:solidFill>
                  <a:srgbClr val="123240"/>
                </a:solidFill>
              </a:rPr>
              <a:t> temps </a:t>
            </a:r>
            <a:r>
              <a:rPr lang="en-GB" sz="1150" b="0" dirty="0" err="1">
                <a:solidFill>
                  <a:srgbClr val="123240"/>
                </a:solidFill>
              </a:rPr>
              <a:t>réel</a:t>
            </a:r>
            <a:r>
              <a:rPr lang="en-GB" sz="1150" b="0" dirty="0">
                <a:solidFill>
                  <a:srgbClr val="123240"/>
                </a:solidFill>
              </a:rPr>
              <a:t> sur </a:t>
            </a:r>
            <a:r>
              <a:rPr lang="en-GB" sz="1150" b="0" dirty="0" err="1">
                <a:solidFill>
                  <a:srgbClr val="123240"/>
                </a:solidFill>
              </a:rPr>
              <a:t>l'engagement</a:t>
            </a:r>
            <a:r>
              <a:rPr lang="en-GB" sz="1150" b="0" dirty="0">
                <a:solidFill>
                  <a:srgbClr val="123240"/>
                </a:solidFill>
              </a:rPr>
              <a:t> des participants, la participation et le </a:t>
            </a:r>
            <a:r>
              <a:rPr lang="en-GB" sz="1150" b="0" dirty="0" err="1">
                <a:solidFill>
                  <a:srgbClr val="123240"/>
                </a:solidFill>
              </a:rPr>
              <a:t>déroulement</a:t>
            </a:r>
            <a:r>
              <a:rPr lang="en-GB" sz="1150" b="0" dirty="0">
                <a:solidFill>
                  <a:srgbClr val="123240"/>
                </a:solidFill>
              </a:rPr>
              <a:t> </a:t>
            </a:r>
            <a:r>
              <a:rPr lang="en-GB" sz="1150" b="0" dirty="0" err="1">
                <a:solidFill>
                  <a:srgbClr val="123240"/>
                </a:solidFill>
              </a:rPr>
              <a:t>général</a:t>
            </a:r>
            <a:r>
              <a:rPr lang="en-GB" sz="1150" b="0" dirty="0">
                <a:solidFill>
                  <a:srgbClr val="123240"/>
                </a:solidFill>
              </a:rPr>
              <a:t> des </a:t>
            </a:r>
            <a:r>
              <a:rPr lang="en-GB" sz="1150" b="0" dirty="0" err="1">
                <a:solidFill>
                  <a:srgbClr val="123240"/>
                </a:solidFill>
              </a:rPr>
              <a:t>activités</a:t>
            </a:r>
            <a:r>
              <a:rPr lang="en-GB" sz="1150" b="0" dirty="0">
                <a:solidFill>
                  <a:srgbClr val="123240"/>
                </a:solidFill>
              </a:rPr>
              <a:t>. </a:t>
            </a:r>
          </a:p>
          <a:p>
            <a:pPr algn="just">
              <a:lnSpc>
                <a:spcPts val="1120"/>
              </a:lnSpc>
              <a:buClr>
                <a:srgbClr val="F3745D"/>
              </a:buClr>
            </a:pPr>
            <a:endParaRPr lang="en-GB" sz="1150" b="0" dirty="0">
              <a:solidFill>
                <a:srgbClr val="123240"/>
              </a:solidFill>
            </a:endParaRPr>
          </a:p>
          <a:p>
            <a:pPr algn="just">
              <a:lnSpc>
                <a:spcPts val="1120"/>
              </a:lnSpc>
              <a:buClr>
                <a:srgbClr val="F3745D"/>
              </a:buClr>
            </a:pPr>
            <a:r>
              <a:rPr lang="en-GB" sz="1150" b="0" dirty="0">
                <a:solidFill>
                  <a:srgbClr val="123240"/>
                </a:solidFill>
              </a:rPr>
              <a:t>Les </a:t>
            </a:r>
            <a:r>
              <a:rPr lang="en-GB" sz="1150" b="0" dirty="0" err="1">
                <a:solidFill>
                  <a:srgbClr val="123240"/>
                </a:solidFill>
              </a:rPr>
              <a:t>modèles</a:t>
            </a:r>
            <a:r>
              <a:rPr lang="en-GB" sz="1150" b="0" dirty="0">
                <a:solidFill>
                  <a:srgbClr val="123240"/>
                </a:solidFill>
              </a:rPr>
              <a:t> </a:t>
            </a:r>
            <a:r>
              <a:rPr lang="en-GB" sz="1150" b="0" dirty="0" err="1">
                <a:solidFill>
                  <a:srgbClr val="123240"/>
                </a:solidFill>
              </a:rPr>
              <a:t>d'évaluation</a:t>
            </a:r>
            <a:r>
              <a:rPr lang="en-GB" sz="1150" b="0" dirty="0">
                <a:solidFill>
                  <a:srgbClr val="123240"/>
                </a:solidFill>
              </a:rPr>
              <a:t>, quant à </a:t>
            </a:r>
            <a:r>
              <a:rPr lang="en-GB" sz="1150" b="0" dirty="0" err="1">
                <a:solidFill>
                  <a:srgbClr val="123240"/>
                </a:solidFill>
              </a:rPr>
              <a:t>eux</a:t>
            </a:r>
            <a:r>
              <a:rPr lang="en-GB" sz="1150" b="0" dirty="0">
                <a:solidFill>
                  <a:srgbClr val="123240"/>
                </a:solidFill>
              </a:rPr>
              <a:t>, </a:t>
            </a:r>
            <a:r>
              <a:rPr lang="en-GB" sz="1150" b="0" dirty="0" err="1">
                <a:solidFill>
                  <a:srgbClr val="123240"/>
                </a:solidFill>
              </a:rPr>
              <a:t>doivent</a:t>
            </a:r>
            <a:r>
              <a:rPr lang="en-GB" sz="1150" b="0" dirty="0">
                <a:solidFill>
                  <a:srgbClr val="123240"/>
                </a:solidFill>
              </a:rPr>
              <a:t> se </a:t>
            </a:r>
            <a:r>
              <a:rPr lang="en-GB" sz="1150" b="0" dirty="0" err="1">
                <a:solidFill>
                  <a:srgbClr val="123240"/>
                </a:solidFill>
              </a:rPr>
              <a:t>concentrer</a:t>
            </a:r>
            <a:r>
              <a:rPr lang="en-GB" sz="1150" b="0" dirty="0">
                <a:solidFill>
                  <a:srgbClr val="123240"/>
                </a:solidFill>
              </a:rPr>
              <a:t> sur les </a:t>
            </a:r>
            <a:r>
              <a:rPr lang="en-GB" sz="1150" b="0" dirty="0" err="1">
                <a:solidFill>
                  <a:srgbClr val="123240"/>
                </a:solidFill>
              </a:rPr>
              <a:t>résultats</a:t>
            </a:r>
            <a:r>
              <a:rPr lang="en-GB" sz="1150" b="0" dirty="0">
                <a:solidFill>
                  <a:srgbClr val="123240"/>
                </a:solidFill>
              </a:rPr>
              <a:t> et </a:t>
            </a:r>
            <a:r>
              <a:rPr lang="en-GB" sz="1150" b="0" dirty="0" err="1">
                <a:solidFill>
                  <a:srgbClr val="123240"/>
                </a:solidFill>
              </a:rPr>
              <a:t>l'impact</a:t>
            </a:r>
            <a:r>
              <a:rPr lang="en-GB" sz="1150" b="0" dirty="0">
                <a:solidFill>
                  <a:srgbClr val="123240"/>
                </a:solidFill>
              </a:rPr>
              <a:t> des </a:t>
            </a:r>
            <a:r>
              <a:rPr lang="en-GB" sz="1150" b="0" dirty="0" err="1">
                <a:solidFill>
                  <a:srgbClr val="123240"/>
                </a:solidFill>
              </a:rPr>
              <a:t>activités</a:t>
            </a:r>
            <a:r>
              <a:rPr lang="en-GB" sz="1150" b="0" dirty="0">
                <a:solidFill>
                  <a:srgbClr val="123240"/>
                </a:solidFill>
              </a:rPr>
              <a:t>, </a:t>
            </a:r>
            <a:r>
              <a:rPr lang="en-GB" sz="1150" b="0" dirty="0" err="1">
                <a:solidFill>
                  <a:srgbClr val="123240"/>
                </a:solidFill>
              </a:rPr>
              <a:t>en</a:t>
            </a:r>
            <a:r>
              <a:rPr lang="en-GB" sz="1150" b="0" dirty="0">
                <a:solidFill>
                  <a:srgbClr val="123240"/>
                </a:solidFill>
              </a:rPr>
              <a:t> </a:t>
            </a:r>
            <a:r>
              <a:rPr lang="en-GB" sz="1150" b="0" dirty="0" err="1">
                <a:solidFill>
                  <a:srgbClr val="123240"/>
                </a:solidFill>
              </a:rPr>
              <a:t>recueillant</a:t>
            </a:r>
            <a:r>
              <a:rPr lang="en-GB" sz="1150" b="0" dirty="0">
                <a:solidFill>
                  <a:srgbClr val="123240"/>
                </a:solidFill>
              </a:rPr>
              <a:t> les </a:t>
            </a:r>
            <a:r>
              <a:rPr lang="en-GB" sz="1150" b="0" dirty="0" err="1">
                <a:solidFill>
                  <a:srgbClr val="123240"/>
                </a:solidFill>
              </a:rPr>
              <a:t>commentaires</a:t>
            </a:r>
            <a:r>
              <a:rPr lang="en-GB" sz="1150" b="0" dirty="0">
                <a:solidFill>
                  <a:srgbClr val="123240"/>
                </a:solidFill>
              </a:rPr>
              <a:t> des participants sur </a:t>
            </a:r>
            <a:r>
              <a:rPr lang="en-GB" sz="1150" b="0" dirty="0" err="1">
                <a:solidFill>
                  <a:srgbClr val="123240"/>
                </a:solidFill>
              </a:rPr>
              <a:t>ce</a:t>
            </a:r>
            <a:r>
              <a:rPr lang="en-GB" sz="1150" b="0" dirty="0">
                <a:solidFill>
                  <a:srgbClr val="123240"/>
                </a:solidFill>
              </a:rPr>
              <a:t> qui a bien </a:t>
            </a:r>
            <a:r>
              <a:rPr lang="en-GB" sz="1150" b="0" dirty="0" err="1">
                <a:solidFill>
                  <a:srgbClr val="123240"/>
                </a:solidFill>
              </a:rPr>
              <a:t>fonctionné</a:t>
            </a:r>
            <a:r>
              <a:rPr lang="en-GB" sz="1150" b="0" dirty="0">
                <a:solidFill>
                  <a:srgbClr val="123240"/>
                </a:solidFill>
              </a:rPr>
              <a:t> et </a:t>
            </a:r>
            <a:r>
              <a:rPr lang="en-GB" sz="1150" b="0" dirty="0" err="1">
                <a:solidFill>
                  <a:srgbClr val="123240"/>
                </a:solidFill>
              </a:rPr>
              <a:t>ce</a:t>
            </a:r>
            <a:r>
              <a:rPr lang="en-GB" sz="1150" b="0" dirty="0">
                <a:solidFill>
                  <a:srgbClr val="123240"/>
                </a:solidFill>
              </a:rPr>
              <a:t> qui </a:t>
            </a:r>
            <a:r>
              <a:rPr lang="en-GB" sz="1150" b="0" dirty="0" err="1">
                <a:solidFill>
                  <a:srgbClr val="123240"/>
                </a:solidFill>
              </a:rPr>
              <a:t>pourrait</a:t>
            </a:r>
            <a:r>
              <a:rPr lang="en-GB" sz="1150" b="0" dirty="0">
                <a:solidFill>
                  <a:srgbClr val="123240"/>
                </a:solidFill>
              </a:rPr>
              <a:t> </a:t>
            </a:r>
            <a:r>
              <a:rPr lang="en-GB" sz="1150" b="0" dirty="0" err="1">
                <a:solidFill>
                  <a:srgbClr val="123240"/>
                </a:solidFill>
              </a:rPr>
              <a:t>être</a:t>
            </a:r>
            <a:r>
              <a:rPr lang="en-GB" sz="1150" b="0" dirty="0">
                <a:solidFill>
                  <a:srgbClr val="123240"/>
                </a:solidFill>
              </a:rPr>
              <a:t> </a:t>
            </a:r>
            <a:r>
              <a:rPr lang="en-GB" sz="1150" b="0" dirty="0" err="1">
                <a:solidFill>
                  <a:srgbClr val="123240"/>
                </a:solidFill>
              </a:rPr>
              <a:t>amélioré</a:t>
            </a:r>
            <a:r>
              <a:rPr lang="en-GB" sz="1150" b="0" dirty="0">
                <a:solidFill>
                  <a:srgbClr val="123240"/>
                </a:solidFill>
              </a:rPr>
              <a:t>. </a:t>
            </a:r>
          </a:p>
          <a:p>
            <a:pPr algn="just">
              <a:lnSpc>
                <a:spcPts val="1120"/>
              </a:lnSpc>
              <a:buClr>
                <a:srgbClr val="F3745D"/>
              </a:buClr>
            </a:pPr>
            <a:endParaRPr lang="en-GB" sz="1150" b="0" dirty="0">
              <a:solidFill>
                <a:srgbClr val="123240"/>
              </a:solidFill>
            </a:endParaRPr>
          </a:p>
          <a:p>
            <a:pPr algn="just">
              <a:lnSpc>
                <a:spcPts val="1120"/>
              </a:lnSpc>
              <a:buClr>
                <a:srgbClr val="F3745D"/>
              </a:buClr>
            </a:pPr>
            <a:r>
              <a:rPr lang="en-GB" sz="1150" b="0" dirty="0">
                <a:solidFill>
                  <a:srgbClr val="123240"/>
                </a:solidFill>
              </a:rPr>
              <a:t>Les deux </a:t>
            </a:r>
            <a:r>
              <a:rPr lang="en-GB" sz="1150" b="0" dirty="0" err="1">
                <a:solidFill>
                  <a:srgbClr val="123240"/>
                </a:solidFill>
              </a:rPr>
              <a:t>modèles</a:t>
            </a:r>
            <a:r>
              <a:rPr lang="en-GB" sz="1150" b="0" dirty="0">
                <a:solidFill>
                  <a:srgbClr val="123240"/>
                </a:solidFill>
              </a:rPr>
              <a:t> </a:t>
            </a:r>
            <a:r>
              <a:rPr lang="en-GB" sz="1150" b="0" dirty="0" err="1">
                <a:solidFill>
                  <a:srgbClr val="123240"/>
                </a:solidFill>
              </a:rPr>
              <a:t>sont</a:t>
            </a:r>
            <a:r>
              <a:rPr lang="en-GB" sz="1150" b="0" dirty="0">
                <a:solidFill>
                  <a:srgbClr val="123240"/>
                </a:solidFill>
              </a:rPr>
              <a:t> des </a:t>
            </a:r>
            <a:r>
              <a:rPr lang="en-GB" sz="1150" b="0" dirty="0" err="1">
                <a:solidFill>
                  <a:srgbClr val="123240"/>
                </a:solidFill>
              </a:rPr>
              <a:t>outils</a:t>
            </a:r>
            <a:r>
              <a:rPr lang="en-GB" sz="1150" b="0" dirty="0">
                <a:solidFill>
                  <a:srgbClr val="123240"/>
                </a:solidFill>
              </a:rPr>
              <a:t> </a:t>
            </a:r>
            <a:r>
              <a:rPr lang="en-GB" sz="1150" b="0" dirty="0" err="1">
                <a:solidFill>
                  <a:srgbClr val="123240"/>
                </a:solidFill>
              </a:rPr>
              <a:t>essentiels</a:t>
            </a:r>
            <a:r>
              <a:rPr lang="en-GB" sz="1150" b="0" dirty="0">
                <a:solidFill>
                  <a:srgbClr val="123240"/>
                </a:solidFill>
              </a:rPr>
              <a:t> pour </a:t>
            </a:r>
            <a:r>
              <a:rPr lang="en-GB" sz="1150" b="0" dirty="0" err="1">
                <a:solidFill>
                  <a:srgbClr val="123240"/>
                </a:solidFill>
              </a:rPr>
              <a:t>évaluer</a:t>
            </a:r>
            <a:r>
              <a:rPr lang="en-GB" sz="1150" b="0" dirty="0">
                <a:solidFill>
                  <a:srgbClr val="123240"/>
                </a:solidFill>
              </a:rPr>
              <a:t> le succès des </a:t>
            </a:r>
            <a:r>
              <a:rPr lang="en-GB" sz="1150" b="0" dirty="0" err="1">
                <a:solidFill>
                  <a:srgbClr val="123240"/>
                </a:solidFill>
              </a:rPr>
              <a:t>activités</a:t>
            </a:r>
            <a:r>
              <a:rPr lang="en-GB" sz="1150" b="0" dirty="0">
                <a:solidFill>
                  <a:srgbClr val="123240"/>
                </a:solidFill>
              </a:rPr>
              <a:t> et informer les </a:t>
            </a:r>
            <a:r>
              <a:rPr lang="en-GB" sz="1150" b="0" dirty="0" err="1">
                <a:solidFill>
                  <a:srgbClr val="123240"/>
                </a:solidFill>
              </a:rPr>
              <a:t>ajustements</a:t>
            </a:r>
            <a:r>
              <a:rPr lang="en-GB" sz="1150" b="0" dirty="0">
                <a:solidFill>
                  <a:srgbClr val="123240"/>
                </a:solidFill>
              </a:rPr>
              <a:t> </a:t>
            </a:r>
            <a:r>
              <a:rPr lang="en-GB" sz="1150" b="0" dirty="0" err="1">
                <a:solidFill>
                  <a:srgbClr val="123240"/>
                </a:solidFill>
              </a:rPr>
              <a:t>futurs</a:t>
            </a:r>
            <a:r>
              <a:rPr lang="en-GB" sz="1150" b="0" dirty="0">
                <a:solidFill>
                  <a:srgbClr val="123240"/>
                </a:solidFill>
              </a:rPr>
              <a:t> </a:t>
            </a:r>
            <a:r>
              <a:rPr lang="en-GB" sz="1150" b="0" dirty="0" err="1">
                <a:solidFill>
                  <a:srgbClr val="123240"/>
                </a:solidFill>
              </a:rPr>
              <a:t>afin</a:t>
            </a:r>
            <a:r>
              <a:rPr lang="en-GB" sz="1150" b="0" dirty="0">
                <a:solidFill>
                  <a:srgbClr val="123240"/>
                </a:solidFill>
              </a:rPr>
              <a:t> </a:t>
            </a:r>
            <a:r>
              <a:rPr lang="en-GB" sz="1150" b="0" dirty="0" err="1">
                <a:solidFill>
                  <a:srgbClr val="123240"/>
                </a:solidFill>
              </a:rPr>
              <a:t>d'améliorer</a:t>
            </a:r>
            <a:r>
              <a:rPr lang="en-GB" sz="1150" b="0" dirty="0">
                <a:solidFill>
                  <a:srgbClr val="123240"/>
                </a:solidFill>
              </a:rPr>
              <a:t> </a:t>
            </a:r>
            <a:r>
              <a:rPr lang="en-GB" sz="1150" b="0" dirty="0" err="1">
                <a:solidFill>
                  <a:srgbClr val="123240"/>
                </a:solidFill>
              </a:rPr>
              <a:t>l'efficacité</a:t>
            </a:r>
            <a:r>
              <a:rPr lang="en-GB" sz="1150" b="0" dirty="0">
                <a:solidFill>
                  <a:srgbClr val="123240"/>
                </a:solidFill>
              </a:rPr>
              <a:t> du </a:t>
            </a:r>
            <a:r>
              <a:rPr lang="en-GB" sz="1150" b="0" dirty="0" err="1">
                <a:solidFill>
                  <a:srgbClr val="123240"/>
                </a:solidFill>
              </a:rPr>
              <a:t>projet</a:t>
            </a:r>
            <a:r>
              <a:rPr lang="en-GB" sz="1150" b="0" dirty="0">
                <a:solidFill>
                  <a:srgbClr val="123240"/>
                </a:solidFill>
              </a:rPr>
              <a:t> ACTIN.</a:t>
            </a:r>
          </a:p>
          <a:p>
            <a:pPr>
              <a:lnSpc>
                <a:spcPts val="1120"/>
              </a:lnSpc>
              <a:buClr>
                <a:srgbClr val="F3745D"/>
              </a:buClr>
            </a:pPr>
            <a:r>
              <a:rPr lang="en-GB" sz="1150" dirty="0">
                <a:solidFill>
                  <a:srgbClr val="F3745D"/>
                </a:solidFill>
              </a:rPr>
              <a:t>Aspects </a:t>
            </a:r>
            <a:r>
              <a:rPr lang="en-GB" sz="1150" dirty="0" err="1">
                <a:solidFill>
                  <a:srgbClr val="F3745D"/>
                </a:solidFill>
              </a:rPr>
              <a:t>clés</a:t>
            </a:r>
            <a:r>
              <a:rPr lang="en-GB" sz="1150" dirty="0">
                <a:solidFill>
                  <a:srgbClr val="F3745D"/>
                </a:solidFill>
              </a:rPr>
              <a:t> à </a:t>
            </a:r>
            <a:r>
              <a:rPr lang="en-GB" sz="1150" dirty="0" err="1">
                <a:solidFill>
                  <a:srgbClr val="F3745D"/>
                </a:solidFill>
              </a:rPr>
              <a:t>surveiller</a:t>
            </a:r>
            <a:r>
              <a:rPr lang="en-GB" sz="1150" dirty="0">
                <a:solidFill>
                  <a:srgbClr val="F3745D"/>
                </a:solidFill>
              </a:rPr>
              <a:t> : </a:t>
            </a:r>
            <a:br>
              <a:rPr lang="en-GB" sz="1150" b="0" dirty="0">
                <a:solidFill>
                  <a:srgbClr val="123240"/>
                </a:solidFill>
              </a:rPr>
            </a:br>
            <a:endParaRPr lang="en-GB" sz="1150" b="0" dirty="0">
              <a:solidFill>
                <a:srgbClr val="123240"/>
              </a:solidFill>
            </a:endParaRPr>
          </a:p>
          <a:p>
            <a:pPr marL="171450" indent="-171450" algn="just">
              <a:lnSpc>
                <a:spcPts val="1120"/>
              </a:lnSpc>
              <a:buClr>
                <a:srgbClr val="F3745D"/>
              </a:buClr>
              <a:buFont typeface="Arial" panose="020B0604020202020204" pitchFamily="34" charset="0"/>
              <a:buChar char="•"/>
            </a:pPr>
            <a:r>
              <a:rPr lang="en-GB" sz="1150" b="0" dirty="0" err="1">
                <a:solidFill>
                  <a:srgbClr val="123240"/>
                </a:solidFill>
              </a:rPr>
              <a:t>L'assiduité</a:t>
            </a:r>
            <a:r>
              <a:rPr lang="en-GB" sz="1150" b="0" dirty="0">
                <a:solidFill>
                  <a:srgbClr val="123240"/>
                </a:solidFill>
              </a:rPr>
              <a:t> et la </a:t>
            </a:r>
            <a:r>
              <a:rPr lang="en-GB" sz="1150" b="0" dirty="0" err="1">
                <a:solidFill>
                  <a:srgbClr val="123240"/>
                </a:solidFill>
              </a:rPr>
              <a:t>ponctualité</a:t>
            </a:r>
            <a:r>
              <a:rPr lang="en-GB" sz="1150" b="0" dirty="0">
                <a:solidFill>
                  <a:srgbClr val="123240"/>
                </a:solidFill>
              </a:rPr>
              <a:t> des participants. </a:t>
            </a:r>
          </a:p>
          <a:p>
            <a:pPr marL="171450" indent="-171450" algn="just">
              <a:lnSpc>
                <a:spcPts val="1120"/>
              </a:lnSpc>
              <a:buClr>
                <a:srgbClr val="F3745D"/>
              </a:buClr>
              <a:buFont typeface="Arial" panose="020B0604020202020204" pitchFamily="34" charset="0"/>
              <a:buChar char="•"/>
            </a:pPr>
            <a:r>
              <a:rPr lang="en-GB" sz="1150" b="0" dirty="0" err="1">
                <a:solidFill>
                  <a:srgbClr val="123240"/>
                </a:solidFill>
              </a:rPr>
              <a:t>Niveaux</a:t>
            </a:r>
            <a:r>
              <a:rPr lang="en-GB" sz="1150" b="0" dirty="0">
                <a:solidFill>
                  <a:srgbClr val="123240"/>
                </a:solidFill>
              </a:rPr>
              <a:t> </a:t>
            </a:r>
            <a:r>
              <a:rPr lang="en-GB" sz="1150" b="0" dirty="0" err="1">
                <a:solidFill>
                  <a:srgbClr val="123240"/>
                </a:solidFill>
              </a:rPr>
              <a:t>d'engagement</a:t>
            </a:r>
            <a:r>
              <a:rPr lang="en-GB" sz="1150" b="0" dirty="0">
                <a:solidFill>
                  <a:srgbClr val="123240"/>
                </a:solidFill>
              </a:rPr>
              <a:t> et de participation. </a:t>
            </a:r>
          </a:p>
          <a:p>
            <a:pPr marL="171450" indent="-171450" algn="just">
              <a:lnSpc>
                <a:spcPts val="1120"/>
              </a:lnSpc>
              <a:buClr>
                <a:srgbClr val="F3745D"/>
              </a:buClr>
              <a:buFont typeface="Arial" panose="020B0604020202020204" pitchFamily="34" charset="0"/>
              <a:buChar char="•"/>
            </a:pPr>
            <a:r>
              <a:rPr lang="en-GB" sz="1150" b="0" dirty="0">
                <a:solidFill>
                  <a:srgbClr val="123240"/>
                </a:solidFill>
              </a:rPr>
              <a:t>Respect des </a:t>
            </a:r>
            <a:r>
              <a:rPr lang="en-GB" sz="1150" b="0" dirty="0" err="1">
                <a:solidFill>
                  <a:srgbClr val="123240"/>
                </a:solidFill>
              </a:rPr>
              <a:t>protocoles</a:t>
            </a:r>
            <a:r>
              <a:rPr lang="en-GB" sz="1150" b="0" dirty="0">
                <a:solidFill>
                  <a:srgbClr val="123240"/>
                </a:solidFill>
              </a:rPr>
              <a:t> de </a:t>
            </a:r>
            <a:r>
              <a:rPr lang="en-GB" sz="1150" b="0" dirty="0" err="1">
                <a:solidFill>
                  <a:srgbClr val="123240"/>
                </a:solidFill>
              </a:rPr>
              <a:t>santé</a:t>
            </a:r>
            <a:r>
              <a:rPr lang="en-GB" sz="1150" b="0" dirty="0">
                <a:solidFill>
                  <a:srgbClr val="123240"/>
                </a:solidFill>
              </a:rPr>
              <a:t> et de </a:t>
            </a:r>
            <a:r>
              <a:rPr lang="en-GB" sz="1150" b="0" dirty="0" err="1">
                <a:solidFill>
                  <a:srgbClr val="123240"/>
                </a:solidFill>
              </a:rPr>
              <a:t>sécurité</a:t>
            </a:r>
            <a:r>
              <a:rPr lang="en-GB" sz="1150" b="0" dirty="0">
                <a:solidFill>
                  <a:srgbClr val="123240"/>
                </a:solidFill>
              </a:rPr>
              <a:t>.</a:t>
            </a:r>
          </a:p>
          <a:p>
            <a:pPr marL="171450" indent="-171450" algn="just">
              <a:lnSpc>
                <a:spcPts val="1120"/>
              </a:lnSpc>
              <a:buClr>
                <a:srgbClr val="F3745D"/>
              </a:buClr>
              <a:buFont typeface="Arial" panose="020B0604020202020204" pitchFamily="34" charset="0"/>
              <a:buChar char="•"/>
            </a:pPr>
            <a:r>
              <a:rPr lang="en-GB" sz="1150" b="0" dirty="0" err="1">
                <a:solidFill>
                  <a:srgbClr val="123240"/>
                </a:solidFill>
              </a:rPr>
              <a:t>Qualité</a:t>
            </a:r>
            <a:r>
              <a:rPr lang="en-GB" sz="1150" b="0" dirty="0">
                <a:solidFill>
                  <a:srgbClr val="123240"/>
                </a:solidFill>
              </a:rPr>
              <a:t> </a:t>
            </a:r>
            <a:r>
              <a:rPr lang="en-GB" sz="1150" b="0" dirty="0" err="1">
                <a:solidFill>
                  <a:srgbClr val="123240"/>
                </a:solidFill>
              </a:rPr>
              <a:t>globale</a:t>
            </a:r>
            <a:r>
              <a:rPr lang="en-GB" sz="1150" b="0" dirty="0">
                <a:solidFill>
                  <a:srgbClr val="123240"/>
                </a:solidFill>
              </a:rPr>
              <a:t> de </a:t>
            </a:r>
            <a:r>
              <a:rPr lang="en-GB" sz="1150" b="0" dirty="0" err="1">
                <a:solidFill>
                  <a:srgbClr val="123240"/>
                </a:solidFill>
              </a:rPr>
              <a:t>l'organisation</a:t>
            </a:r>
            <a:r>
              <a:rPr lang="en-GB" sz="1150" b="0" dirty="0">
                <a:solidFill>
                  <a:srgbClr val="123240"/>
                </a:solidFill>
              </a:rPr>
              <a:t> et de </a:t>
            </a:r>
            <a:r>
              <a:rPr lang="en-GB" sz="1150" b="0" dirty="0" err="1">
                <a:solidFill>
                  <a:srgbClr val="123240"/>
                </a:solidFill>
              </a:rPr>
              <a:t>l'animation</a:t>
            </a:r>
            <a:r>
              <a:rPr lang="en-GB" sz="1150" b="0" dirty="0">
                <a:solidFill>
                  <a:srgbClr val="123240"/>
                </a:solidFill>
              </a:rPr>
              <a:t>.</a:t>
            </a:r>
          </a:p>
          <a:p>
            <a:pPr marL="171450" indent="-171450" algn="just">
              <a:lnSpc>
                <a:spcPts val="1120"/>
              </a:lnSpc>
              <a:buClr>
                <a:srgbClr val="F3745D"/>
              </a:buClr>
              <a:buFont typeface="Arial" panose="020B0604020202020204" pitchFamily="34" charset="0"/>
              <a:buChar char="•"/>
            </a:pPr>
            <a:r>
              <a:rPr lang="en-GB" sz="1150" b="0" dirty="0">
                <a:solidFill>
                  <a:srgbClr val="123240"/>
                </a:solidFill>
              </a:rPr>
              <a:t>Retour </a:t>
            </a:r>
            <a:r>
              <a:rPr lang="en-GB" sz="1150" b="0" dirty="0" err="1">
                <a:solidFill>
                  <a:srgbClr val="123240"/>
                </a:solidFill>
              </a:rPr>
              <a:t>d'information</a:t>
            </a:r>
            <a:r>
              <a:rPr lang="en-GB" sz="1150" b="0" dirty="0">
                <a:solidFill>
                  <a:srgbClr val="123240"/>
                </a:solidFill>
              </a:rPr>
              <a:t> </a:t>
            </a:r>
            <a:r>
              <a:rPr lang="en-GB" sz="1150" b="0" dirty="0" err="1">
                <a:solidFill>
                  <a:srgbClr val="123240"/>
                </a:solidFill>
              </a:rPr>
              <a:t>immédiat</a:t>
            </a:r>
            <a:r>
              <a:rPr lang="en-GB" sz="1150" b="0" dirty="0">
                <a:solidFill>
                  <a:srgbClr val="123240"/>
                </a:solidFill>
              </a:rPr>
              <a:t> sur le plaisir et les </a:t>
            </a:r>
            <a:r>
              <a:rPr lang="en-GB" sz="1150" b="0" dirty="0" err="1">
                <a:solidFill>
                  <a:srgbClr val="123240"/>
                </a:solidFill>
              </a:rPr>
              <a:t>résultats</a:t>
            </a:r>
            <a:r>
              <a:rPr lang="en-GB" sz="1150" b="0" dirty="0">
                <a:solidFill>
                  <a:srgbClr val="123240"/>
                </a:solidFill>
              </a:rPr>
              <a:t> de </a:t>
            </a:r>
            <a:r>
              <a:rPr lang="en-GB" sz="1150" b="0" dirty="0" err="1">
                <a:solidFill>
                  <a:srgbClr val="123240"/>
                </a:solidFill>
              </a:rPr>
              <a:t>l'apprentissage</a:t>
            </a:r>
            <a:r>
              <a:rPr lang="en-GB" sz="1150" b="0" dirty="0">
                <a:solidFill>
                  <a:srgbClr val="123240"/>
                </a:solidFill>
              </a:rPr>
              <a:t>. </a:t>
            </a:r>
          </a:p>
          <a:p>
            <a:pPr marL="171450" indent="-171450" algn="just">
              <a:lnSpc>
                <a:spcPts val="1120"/>
              </a:lnSpc>
              <a:buClr>
                <a:srgbClr val="F3745D"/>
              </a:buClr>
              <a:buFont typeface="Arial" panose="020B0604020202020204" pitchFamily="34" charset="0"/>
              <a:buChar char="•"/>
            </a:pPr>
            <a:endParaRPr lang="en-GB" sz="1150" b="0" dirty="0">
              <a:solidFill>
                <a:srgbClr val="123240"/>
              </a:solidFill>
            </a:endParaRPr>
          </a:p>
          <a:p>
            <a:pPr algn="just">
              <a:lnSpc>
                <a:spcPts val="1120"/>
              </a:lnSpc>
              <a:buClr>
                <a:srgbClr val="F3745D"/>
              </a:buClr>
            </a:pPr>
            <a:r>
              <a:rPr lang="en-GB" sz="1150" dirty="0">
                <a:solidFill>
                  <a:srgbClr val="F3745D"/>
                </a:solidFill>
              </a:rPr>
              <a:t>Aspects </a:t>
            </a:r>
            <a:r>
              <a:rPr lang="en-GB" sz="1150" dirty="0" err="1">
                <a:solidFill>
                  <a:srgbClr val="F3745D"/>
                </a:solidFill>
              </a:rPr>
              <a:t>clés</a:t>
            </a:r>
            <a:r>
              <a:rPr lang="en-GB" sz="1150" dirty="0">
                <a:solidFill>
                  <a:srgbClr val="F3745D"/>
                </a:solidFill>
              </a:rPr>
              <a:t> à </a:t>
            </a:r>
            <a:r>
              <a:rPr lang="en-GB" sz="1150" dirty="0" err="1">
                <a:solidFill>
                  <a:srgbClr val="F3745D"/>
                </a:solidFill>
              </a:rPr>
              <a:t>évaluer</a:t>
            </a:r>
            <a:r>
              <a:rPr lang="en-GB" sz="1150" dirty="0">
                <a:solidFill>
                  <a:srgbClr val="F3745D"/>
                </a:solidFill>
              </a:rPr>
              <a:t> : </a:t>
            </a:r>
          </a:p>
          <a:p>
            <a:pPr algn="just">
              <a:lnSpc>
                <a:spcPts val="1120"/>
              </a:lnSpc>
              <a:buClr>
                <a:srgbClr val="F3745D"/>
              </a:buClr>
            </a:pPr>
            <a:endParaRPr lang="en-GB" sz="1150" b="0" dirty="0">
              <a:solidFill>
                <a:srgbClr val="123240"/>
              </a:solidFill>
            </a:endParaRPr>
          </a:p>
          <a:p>
            <a:pPr marL="171450" indent="-171450" algn="just">
              <a:lnSpc>
                <a:spcPts val="1120"/>
              </a:lnSpc>
              <a:buClr>
                <a:srgbClr val="F3745D"/>
              </a:buClr>
              <a:buFont typeface="Arial" panose="020B0604020202020204" pitchFamily="34" charset="0"/>
              <a:buChar char="•"/>
            </a:pPr>
            <a:r>
              <a:rPr lang="en-GB" sz="1150" b="0" dirty="0">
                <a:solidFill>
                  <a:srgbClr val="123240"/>
                </a:solidFill>
              </a:rPr>
              <a:t>la satisfaction des participants à </a:t>
            </a:r>
            <a:r>
              <a:rPr lang="en-GB" sz="1150" b="0" dirty="0" err="1">
                <a:solidFill>
                  <a:srgbClr val="123240"/>
                </a:solidFill>
              </a:rPr>
              <a:t>l'égard</a:t>
            </a:r>
            <a:r>
              <a:rPr lang="en-GB" sz="1150" b="0" dirty="0">
                <a:solidFill>
                  <a:srgbClr val="123240"/>
                </a:solidFill>
              </a:rPr>
              <a:t> de </a:t>
            </a:r>
            <a:r>
              <a:rPr lang="en-GB" sz="1150" b="0" dirty="0" err="1">
                <a:solidFill>
                  <a:srgbClr val="123240"/>
                </a:solidFill>
              </a:rPr>
              <a:t>l'activité</a:t>
            </a:r>
            <a:r>
              <a:rPr lang="en-GB" sz="1150" b="0" dirty="0">
                <a:solidFill>
                  <a:srgbClr val="123240"/>
                </a:solidFill>
              </a:rPr>
              <a:t> </a:t>
            </a:r>
          </a:p>
          <a:p>
            <a:pPr marL="171450" indent="-171450" algn="just">
              <a:lnSpc>
                <a:spcPts val="1120"/>
              </a:lnSpc>
              <a:buClr>
                <a:srgbClr val="F3745D"/>
              </a:buClr>
              <a:buFont typeface="Arial" panose="020B0604020202020204" pitchFamily="34" charset="0"/>
              <a:buChar char="•"/>
            </a:pPr>
            <a:r>
              <a:rPr lang="en-GB" sz="1150" b="0" dirty="0">
                <a:solidFill>
                  <a:srgbClr val="123240"/>
                </a:solidFill>
              </a:rPr>
              <a:t>Les </a:t>
            </a:r>
            <a:r>
              <a:rPr lang="en-GB" sz="1150" b="0" dirty="0" err="1">
                <a:solidFill>
                  <a:srgbClr val="123240"/>
                </a:solidFill>
              </a:rPr>
              <a:t>avantages</a:t>
            </a:r>
            <a:r>
              <a:rPr lang="en-GB" sz="1150" b="0" dirty="0">
                <a:solidFill>
                  <a:srgbClr val="123240"/>
                </a:solidFill>
              </a:rPr>
              <a:t> </a:t>
            </a:r>
            <a:r>
              <a:rPr lang="en-GB" sz="1150" b="0" dirty="0" err="1">
                <a:solidFill>
                  <a:srgbClr val="123240"/>
                </a:solidFill>
              </a:rPr>
              <a:t>perçus</a:t>
            </a:r>
            <a:r>
              <a:rPr lang="en-GB" sz="1150" b="0" dirty="0">
                <a:solidFill>
                  <a:srgbClr val="123240"/>
                </a:solidFill>
              </a:rPr>
              <a:t> </a:t>
            </a:r>
            <a:r>
              <a:rPr lang="en-GB" sz="1150" b="0" dirty="0" err="1">
                <a:solidFill>
                  <a:srgbClr val="123240"/>
                </a:solidFill>
              </a:rPr>
              <a:t>en</a:t>
            </a:r>
            <a:r>
              <a:rPr lang="en-GB" sz="1150" b="0" dirty="0">
                <a:solidFill>
                  <a:srgbClr val="123240"/>
                </a:solidFill>
              </a:rPr>
              <a:t> matière </a:t>
            </a:r>
            <a:r>
              <a:rPr lang="en-GB" sz="1150" b="0" dirty="0" err="1">
                <a:solidFill>
                  <a:srgbClr val="123240"/>
                </a:solidFill>
              </a:rPr>
              <a:t>d'apprentissage</a:t>
            </a:r>
            <a:r>
              <a:rPr lang="en-GB" sz="1150" b="0" dirty="0">
                <a:solidFill>
                  <a:srgbClr val="123240"/>
                </a:solidFill>
              </a:rPr>
              <a:t> </a:t>
            </a:r>
            <a:r>
              <a:rPr lang="en-GB" sz="1150" b="0" dirty="0" err="1">
                <a:solidFill>
                  <a:srgbClr val="123240"/>
                </a:solidFill>
              </a:rPr>
              <a:t>culturel</a:t>
            </a:r>
            <a:r>
              <a:rPr lang="en-GB" sz="1150" b="0" dirty="0">
                <a:solidFill>
                  <a:srgbClr val="123240"/>
                </a:solidFill>
              </a:rPr>
              <a:t> et </a:t>
            </a:r>
            <a:r>
              <a:rPr lang="en-GB" sz="1150" b="0" dirty="0" err="1">
                <a:solidFill>
                  <a:srgbClr val="123240"/>
                </a:solidFill>
              </a:rPr>
              <a:t>linguistique</a:t>
            </a:r>
            <a:r>
              <a:rPr lang="en-GB" sz="1150" b="0" dirty="0">
                <a:solidFill>
                  <a:srgbClr val="123240"/>
                </a:solidFill>
              </a:rPr>
              <a:t>. </a:t>
            </a:r>
          </a:p>
          <a:p>
            <a:pPr marL="171450" indent="-171450" algn="just">
              <a:lnSpc>
                <a:spcPts val="1120"/>
              </a:lnSpc>
              <a:buClr>
                <a:srgbClr val="F3745D"/>
              </a:buClr>
              <a:buFont typeface="Arial" panose="020B0604020202020204" pitchFamily="34" charset="0"/>
              <a:buChar char="•"/>
            </a:pPr>
            <a:r>
              <a:rPr lang="en-GB" sz="1150" b="0" dirty="0" err="1">
                <a:solidFill>
                  <a:srgbClr val="123240"/>
                </a:solidFill>
              </a:rPr>
              <a:t>L'impact</a:t>
            </a:r>
            <a:r>
              <a:rPr lang="en-GB" sz="1150" b="0" dirty="0">
                <a:solidFill>
                  <a:srgbClr val="123240"/>
                </a:solidFill>
              </a:rPr>
              <a:t> sur </a:t>
            </a:r>
            <a:r>
              <a:rPr lang="en-GB" sz="1150" b="0" dirty="0" err="1">
                <a:solidFill>
                  <a:srgbClr val="123240"/>
                </a:solidFill>
              </a:rPr>
              <a:t>l'intégration</a:t>
            </a:r>
            <a:r>
              <a:rPr lang="en-GB" sz="1150" b="0" dirty="0">
                <a:solidFill>
                  <a:srgbClr val="123240"/>
                </a:solidFill>
              </a:rPr>
              <a:t> </a:t>
            </a:r>
            <a:r>
              <a:rPr lang="en-GB" sz="1150" b="0" dirty="0" err="1">
                <a:solidFill>
                  <a:srgbClr val="123240"/>
                </a:solidFill>
              </a:rPr>
              <a:t>sociale</a:t>
            </a:r>
            <a:r>
              <a:rPr lang="en-GB" sz="1150" b="0" dirty="0">
                <a:solidFill>
                  <a:srgbClr val="123240"/>
                </a:solidFill>
              </a:rPr>
              <a:t> et les liens avec les </a:t>
            </a:r>
            <a:r>
              <a:rPr lang="en-GB" sz="1150" b="0" dirty="0" err="1">
                <a:solidFill>
                  <a:srgbClr val="123240"/>
                </a:solidFill>
              </a:rPr>
              <a:t>autres</a:t>
            </a:r>
            <a:r>
              <a:rPr lang="en-GB" sz="1150" b="0" dirty="0">
                <a:solidFill>
                  <a:srgbClr val="123240"/>
                </a:solidFill>
              </a:rPr>
              <a:t>. </a:t>
            </a:r>
          </a:p>
          <a:p>
            <a:pPr marL="171450" indent="-171450" algn="just">
              <a:lnSpc>
                <a:spcPts val="1120"/>
              </a:lnSpc>
              <a:buClr>
                <a:srgbClr val="F3745D"/>
              </a:buClr>
              <a:buFont typeface="Arial" panose="020B0604020202020204" pitchFamily="34" charset="0"/>
              <a:buChar char="•"/>
            </a:pPr>
            <a:r>
              <a:rPr lang="en-GB" sz="1150" b="0" dirty="0">
                <a:solidFill>
                  <a:srgbClr val="123240"/>
                </a:solidFill>
              </a:rPr>
              <a:t>Suggestions </a:t>
            </a:r>
            <a:r>
              <a:rPr lang="en-GB" sz="1150" b="0" dirty="0" err="1">
                <a:solidFill>
                  <a:srgbClr val="123240"/>
                </a:solidFill>
              </a:rPr>
              <a:t>d'activités</a:t>
            </a:r>
            <a:r>
              <a:rPr lang="en-GB" sz="1150" b="0" dirty="0">
                <a:solidFill>
                  <a:srgbClr val="123240"/>
                </a:solidFill>
              </a:rPr>
              <a:t> futures </a:t>
            </a:r>
            <a:r>
              <a:rPr lang="en-GB" sz="1150" b="0" dirty="0" err="1">
                <a:solidFill>
                  <a:srgbClr val="123240"/>
                </a:solidFill>
              </a:rPr>
              <a:t>ou</a:t>
            </a:r>
            <a:r>
              <a:rPr lang="en-GB" sz="1150" b="0" dirty="0">
                <a:solidFill>
                  <a:srgbClr val="123240"/>
                </a:solidFill>
              </a:rPr>
              <a:t> </a:t>
            </a:r>
            <a:r>
              <a:rPr lang="en-GB" sz="1150" b="0">
                <a:solidFill>
                  <a:srgbClr val="123240"/>
                </a:solidFill>
              </a:rPr>
              <a:t>d'améliorations</a:t>
            </a:r>
            <a:endParaRPr lang="en-US" sz="1150" b="0" dirty="0">
              <a:solidFill>
                <a:srgbClr val="123240"/>
              </a:solidFill>
            </a:endParaRPr>
          </a:p>
        </p:txBody>
      </p:sp>
    </p:spTree>
    <p:extLst>
      <p:ext uri="{BB962C8B-B14F-4D97-AF65-F5344CB8AC3E}">
        <p14:creationId xmlns:p14="http://schemas.microsoft.com/office/powerpoint/2010/main" val="5920935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F7A53EE-08B6-D5E2-4D3A-26DA41F77190}"/>
              </a:ext>
            </a:extLst>
          </p:cNvPr>
          <p:cNvSpPr>
            <a:spLocks noGrp="1"/>
          </p:cNvSpPr>
          <p:nvPr>
            <p:ph type="sldNum" sz="quarter" idx="4"/>
          </p:nvPr>
        </p:nvSpPr>
        <p:spPr/>
        <p:txBody>
          <a:bodyPr/>
          <a:lstStyle/>
          <a:p>
            <a:fld id="{CB2079F2-58AF-ED44-82D7-E04B2F6FD686}" type="slidenum">
              <a:rPr lang="en-US" smtClean="0"/>
              <a:pPr/>
              <a:t>38</a:t>
            </a:fld>
            <a:endParaRPr lang="en-US" dirty="0"/>
          </a:p>
        </p:txBody>
      </p:sp>
      <p:cxnSp>
        <p:nvCxnSpPr>
          <p:cNvPr id="7" name="Straight Connector 6">
            <a:extLst>
              <a:ext uri="{FF2B5EF4-FFF2-40B4-BE49-F238E27FC236}">
                <a16:creationId xmlns:a16="http://schemas.microsoft.com/office/drawing/2014/main" id="{F87E50BC-35FF-78E0-01B6-2918B75E88DD}"/>
              </a:ext>
            </a:extLst>
          </p:cNvPr>
          <p:cNvCxnSpPr>
            <a:cxnSpLocks/>
          </p:cNvCxnSpPr>
          <p:nvPr/>
        </p:nvCxnSpPr>
        <p:spPr>
          <a:xfrm>
            <a:off x="-12191" y="731957"/>
            <a:ext cx="437888" cy="0"/>
          </a:xfrm>
          <a:prstGeom prst="line">
            <a:avLst/>
          </a:prstGeom>
          <a:ln w="28575">
            <a:solidFill>
              <a:srgbClr val="50B4D9"/>
            </a:solidFill>
          </a:ln>
        </p:spPr>
        <p:style>
          <a:lnRef idx="1">
            <a:schemeClr val="accent1"/>
          </a:lnRef>
          <a:fillRef idx="0">
            <a:schemeClr val="accent1"/>
          </a:fillRef>
          <a:effectRef idx="0">
            <a:schemeClr val="accent1"/>
          </a:effectRef>
          <a:fontRef idx="minor">
            <a:schemeClr val="tx1"/>
          </a:fontRef>
        </p:style>
      </p:cxnSp>
      <p:sp>
        <p:nvSpPr>
          <p:cNvPr id="8" name="Text Placeholder 3">
            <a:extLst>
              <a:ext uri="{FF2B5EF4-FFF2-40B4-BE49-F238E27FC236}">
                <a16:creationId xmlns:a16="http://schemas.microsoft.com/office/drawing/2014/main" id="{F5C191A8-BD96-B42F-467C-28CB27C9F1FC}"/>
              </a:ext>
            </a:extLst>
          </p:cNvPr>
          <p:cNvSpPr txBox="1">
            <a:spLocks/>
          </p:cNvSpPr>
          <p:nvPr/>
        </p:nvSpPr>
        <p:spPr>
          <a:xfrm>
            <a:off x="456328" y="544017"/>
            <a:ext cx="5416415" cy="798609"/>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0"/>
              </a:spcBef>
              <a:buFont typeface="Arial" panose="020B0604020202020204" pitchFamily="34" charset="0"/>
              <a:buNone/>
              <a:defRPr sz="1800" b="1" i="0" kern="1200">
                <a:solidFill>
                  <a:srgbClr val="0C2D45"/>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2260"/>
              </a:lnSpc>
            </a:pPr>
            <a:r>
              <a:rPr lang="en-GB" sz="2400" dirty="0">
                <a:solidFill>
                  <a:srgbClr val="F3745D"/>
                </a:solidFill>
              </a:rPr>
              <a:t>ACTIN </a:t>
            </a:r>
            <a:r>
              <a:rPr lang="en-GB" sz="2400" dirty="0" err="1">
                <a:solidFill>
                  <a:srgbClr val="F3745D"/>
                </a:solidFill>
              </a:rPr>
              <a:t>Suivi</a:t>
            </a:r>
            <a:r>
              <a:rPr lang="en-GB" sz="2400" dirty="0">
                <a:solidFill>
                  <a:srgbClr val="F3745D"/>
                </a:solidFill>
              </a:rPr>
              <a:t> des </a:t>
            </a:r>
            <a:r>
              <a:rPr lang="en-GB" sz="2400" dirty="0" err="1">
                <a:solidFill>
                  <a:srgbClr val="F3745D"/>
                </a:solidFill>
              </a:rPr>
              <a:t>activités</a:t>
            </a:r>
            <a:endParaRPr lang="de-DE" sz="2400" dirty="0">
              <a:solidFill>
                <a:srgbClr val="F3745D"/>
              </a:solidFill>
            </a:endParaRPr>
          </a:p>
          <a:p>
            <a:pPr>
              <a:lnSpc>
                <a:spcPts val="2260"/>
              </a:lnSpc>
            </a:pPr>
            <a:endParaRPr lang="de-DE" sz="2400" dirty="0">
              <a:solidFill>
                <a:srgbClr val="F3745D"/>
              </a:solidFill>
            </a:endParaRPr>
          </a:p>
          <a:p>
            <a:pPr>
              <a:lnSpc>
                <a:spcPts val="2260"/>
              </a:lnSpc>
            </a:pPr>
            <a:endParaRPr lang="en-US" dirty="0">
              <a:solidFill>
                <a:srgbClr val="F3745D"/>
              </a:solidFill>
            </a:endParaRPr>
          </a:p>
        </p:txBody>
      </p:sp>
      <p:sp>
        <p:nvSpPr>
          <p:cNvPr id="12" name="TextBox 11">
            <a:extLst>
              <a:ext uri="{FF2B5EF4-FFF2-40B4-BE49-F238E27FC236}">
                <a16:creationId xmlns:a16="http://schemas.microsoft.com/office/drawing/2014/main" id="{10619B0F-7876-DC09-9080-32EAE9BD926A}"/>
              </a:ext>
            </a:extLst>
          </p:cNvPr>
          <p:cNvSpPr txBox="1"/>
          <p:nvPr/>
        </p:nvSpPr>
        <p:spPr>
          <a:xfrm>
            <a:off x="456328" y="943321"/>
            <a:ext cx="6612408" cy="708335"/>
          </a:xfrm>
          <a:prstGeom prst="rect">
            <a:avLst/>
          </a:prstGeom>
          <a:noFill/>
        </p:spPr>
        <p:txBody>
          <a:bodyPr wrap="square">
            <a:spAutoFit/>
          </a:bodyPr>
          <a:lstStyle/>
          <a:p>
            <a:pPr algn="just">
              <a:lnSpc>
                <a:spcPts val="1180"/>
              </a:lnSpc>
            </a:pPr>
            <a:r>
              <a:rPr lang="en-GB" sz="1150" dirty="0">
                <a:solidFill>
                  <a:srgbClr val="0C2D45"/>
                </a:solidFill>
                <a:latin typeface="Calibri" panose="020F0502020204030204" pitchFamily="34" charset="0"/>
                <a:ea typeface="Calibri" panose="020F0502020204030204" pitchFamily="34" charset="0"/>
                <a:cs typeface="Calibri" panose="020F0502020204030204" pitchFamily="34" charset="0"/>
              </a:rPr>
              <a:t>Ce </a:t>
            </a:r>
            <a:r>
              <a:rPr lang="en-GB" sz="1150" dirty="0" err="1">
                <a:solidFill>
                  <a:srgbClr val="0C2D45"/>
                </a:solidFill>
                <a:latin typeface="Calibri" panose="020F0502020204030204" pitchFamily="34" charset="0"/>
                <a:ea typeface="Calibri" panose="020F0502020204030204" pitchFamily="34" charset="0"/>
                <a:cs typeface="Calibri" panose="020F0502020204030204" pitchFamily="34" charset="0"/>
              </a:rPr>
              <a:t>formulaire</a:t>
            </a:r>
            <a:r>
              <a:rPr lang="en-GB" sz="1150" dirty="0">
                <a:solidFill>
                  <a:srgbClr val="0C2D45"/>
                </a:solidFill>
                <a:latin typeface="Calibri" panose="020F0502020204030204" pitchFamily="34" charset="0"/>
                <a:ea typeface="Calibri" panose="020F0502020204030204" pitchFamily="34" charset="0"/>
                <a:cs typeface="Calibri" panose="020F0502020204030204" pitchFamily="34" charset="0"/>
              </a:rPr>
              <a:t> doit </a:t>
            </a:r>
            <a:r>
              <a:rPr lang="en-GB" sz="1150" dirty="0" err="1">
                <a:solidFill>
                  <a:srgbClr val="0C2D45"/>
                </a:solidFill>
                <a:latin typeface="Calibri" panose="020F0502020204030204" pitchFamily="34" charset="0"/>
                <a:ea typeface="Calibri" panose="020F0502020204030204" pitchFamily="34" charset="0"/>
                <a:cs typeface="Calibri" panose="020F0502020204030204" pitchFamily="34" charset="0"/>
              </a:rPr>
              <a:t>être</a:t>
            </a:r>
            <a:r>
              <a:rPr lang="en-GB" sz="1150" dirty="0">
                <a:solidFill>
                  <a:srgbClr val="0C2D45"/>
                </a:solidFill>
                <a:latin typeface="Calibri" panose="020F0502020204030204" pitchFamily="34" charset="0"/>
                <a:ea typeface="Calibri" panose="020F0502020204030204" pitchFamily="34" charset="0"/>
                <a:cs typeface="Calibri" panose="020F0502020204030204" pitchFamily="34" charset="0"/>
              </a:rPr>
              <a:t> </a:t>
            </a:r>
            <a:r>
              <a:rPr lang="en-GB" sz="1150" dirty="0" err="1">
                <a:solidFill>
                  <a:srgbClr val="0C2D45"/>
                </a:solidFill>
                <a:latin typeface="Calibri" panose="020F0502020204030204" pitchFamily="34" charset="0"/>
                <a:ea typeface="Calibri" panose="020F0502020204030204" pitchFamily="34" charset="0"/>
                <a:cs typeface="Calibri" panose="020F0502020204030204" pitchFamily="34" charset="0"/>
              </a:rPr>
              <a:t>rempli</a:t>
            </a:r>
            <a:r>
              <a:rPr lang="en-GB" sz="1150" dirty="0">
                <a:solidFill>
                  <a:srgbClr val="0C2D45"/>
                </a:solidFill>
                <a:latin typeface="Calibri" panose="020F0502020204030204" pitchFamily="34" charset="0"/>
                <a:ea typeface="Calibri" panose="020F0502020204030204" pitchFamily="34" charset="0"/>
                <a:cs typeface="Calibri" panose="020F0502020204030204" pitchFamily="34" charset="0"/>
              </a:rPr>
              <a:t> par les </a:t>
            </a:r>
            <a:r>
              <a:rPr lang="en-GB" sz="1150" dirty="0" err="1">
                <a:solidFill>
                  <a:srgbClr val="0C2D45"/>
                </a:solidFill>
                <a:latin typeface="Calibri" panose="020F0502020204030204" pitchFamily="34" charset="0"/>
                <a:ea typeface="Calibri" panose="020F0502020204030204" pitchFamily="34" charset="0"/>
                <a:cs typeface="Calibri" panose="020F0502020204030204" pitchFamily="34" charset="0"/>
              </a:rPr>
              <a:t>facilitateurs</a:t>
            </a:r>
            <a:r>
              <a:rPr lang="en-GB" sz="1150" dirty="0">
                <a:solidFill>
                  <a:srgbClr val="0C2D45"/>
                </a:solidFill>
                <a:latin typeface="Calibri" panose="020F0502020204030204" pitchFamily="34" charset="0"/>
                <a:ea typeface="Calibri" panose="020F0502020204030204" pitchFamily="34" charset="0"/>
                <a:cs typeface="Calibri" panose="020F0502020204030204" pitchFamily="34" charset="0"/>
              </a:rPr>
              <a:t> </a:t>
            </a:r>
            <a:r>
              <a:rPr lang="en-GB" sz="1150" dirty="0" err="1">
                <a:solidFill>
                  <a:srgbClr val="0C2D45"/>
                </a:solidFill>
                <a:latin typeface="Calibri" panose="020F0502020204030204" pitchFamily="34" charset="0"/>
                <a:ea typeface="Calibri" panose="020F0502020204030204" pitchFamily="34" charset="0"/>
                <a:cs typeface="Calibri" panose="020F0502020204030204" pitchFamily="34" charset="0"/>
              </a:rPr>
              <a:t>ou</a:t>
            </a:r>
            <a:r>
              <a:rPr lang="en-GB" sz="1150" dirty="0">
                <a:solidFill>
                  <a:srgbClr val="0C2D45"/>
                </a:solidFill>
                <a:latin typeface="Calibri" panose="020F0502020204030204" pitchFamily="34" charset="0"/>
                <a:ea typeface="Calibri" panose="020F0502020204030204" pitchFamily="34" charset="0"/>
                <a:cs typeface="Calibri" panose="020F0502020204030204" pitchFamily="34" charset="0"/>
              </a:rPr>
              <a:t> les </a:t>
            </a:r>
            <a:r>
              <a:rPr lang="en-GB" sz="1150" dirty="0" err="1">
                <a:solidFill>
                  <a:srgbClr val="0C2D45"/>
                </a:solidFill>
                <a:latin typeface="Calibri" panose="020F0502020204030204" pitchFamily="34" charset="0"/>
                <a:ea typeface="Calibri" panose="020F0502020204030204" pitchFamily="34" charset="0"/>
                <a:cs typeface="Calibri" panose="020F0502020204030204" pitchFamily="34" charset="0"/>
              </a:rPr>
              <a:t>organisateurs</a:t>
            </a:r>
            <a:r>
              <a:rPr lang="en-GB" sz="1150" dirty="0">
                <a:solidFill>
                  <a:srgbClr val="0C2D45"/>
                </a:solidFill>
                <a:latin typeface="Calibri" panose="020F0502020204030204" pitchFamily="34" charset="0"/>
                <a:ea typeface="Calibri" panose="020F0502020204030204" pitchFamily="34" charset="0"/>
                <a:cs typeface="Calibri" panose="020F0502020204030204" pitchFamily="34" charset="0"/>
              </a:rPr>
              <a:t> de </a:t>
            </a:r>
            <a:r>
              <a:rPr lang="en-GB" sz="1150" dirty="0" err="1">
                <a:solidFill>
                  <a:srgbClr val="0C2D45"/>
                </a:solidFill>
                <a:latin typeface="Calibri" panose="020F0502020204030204" pitchFamily="34" charset="0"/>
                <a:ea typeface="Calibri" panose="020F0502020204030204" pitchFamily="34" charset="0"/>
                <a:cs typeface="Calibri" panose="020F0502020204030204" pitchFamily="34" charset="0"/>
              </a:rPr>
              <a:t>l'activité</a:t>
            </a:r>
            <a:r>
              <a:rPr lang="en-GB" sz="1150" dirty="0">
                <a:solidFill>
                  <a:srgbClr val="0C2D45"/>
                </a:solidFill>
                <a:latin typeface="Calibri" panose="020F0502020204030204" pitchFamily="34" charset="0"/>
                <a:ea typeface="Calibri" panose="020F0502020204030204" pitchFamily="34" charset="0"/>
                <a:cs typeface="Calibri" panose="020F0502020204030204" pitchFamily="34" charset="0"/>
              </a:rPr>
              <a:t> </a:t>
            </a:r>
            <a:r>
              <a:rPr lang="en-GB" sz="1150" dirty="0" err="1">
                <a:solidFill>
                  <a:srgbClr val="0C2D45"/>
                </a:solidFill>
                <a:latin typeface="Calibri" panose="020F0502020204030204" pitchFamily="34" charset="0"/>
                <a:ea typeface="Calibri" panose="020F0502020204030204" pitchFamily="34" charset="0"/>
                <a:cs typeface="Calibri" panose="020F0502020204030204" pitchFamily="34" charset="0"/>
              </a:rPr>
              <a:t>immédiatement</a:t>
            </a:r>
            <a:r>
              <a:rPr lang="en-GB" sz="1150" dirty="0">
                <a:solidFill>
                  <a:srgbClr val="0C2D45"/>
                </a:solidFill>
                <a:latin typeface="Calibri" panose="020F0502020204030204" pitchFamily="34" charset="0"/>
                <a:ea typeface="Calibri" panose="020F0502020204030204" pitchFamily="34" charset="0"/>
                <a:cs typeface="Calibri" panose="020F0502020204030204" pitchFamily="34" charset="0"/>
              </a:rPr>
              <a:t> après </a:t>
            </a:r>
            <a:r>
              <a:rPr lang="en-GB" sz="1150" dirty="0" err="1">
                <a:solidFill>
                  <a:srgbClr val="0C2D45"/>
                </a:solidFill>
                <a:latin typeface="Calibri" panose="020F0502020204030204" pitchFamily="34" charset="0"/>
                <a:ea typeface="Calibri" panose="020F0502020204030204" pitchFamily="34" charset="0"/>
                <a:cs typeface="Calibri" panose="020F0502020204030204" pitchFamily="34" charset="0"/>
              </a:rPr>
              <a:t>chaque</a:t>
            </a:r>
            <a:r>
              <a:rPr lang="en-GB" sz="1150" dirty="0">
                <a:solidFill>
                  <a:srgbClr val="0C2D45"/>
                </a:solidFill>
                <a:latin typeface="Calibri" panose="020F0502020204030204" pitchFamily="34" charset="0"/>
                <a:ea typeface="Calibri" panose="020F0502020204030204" pitchFamily="34" charset="0"/>
                <a:cs typeface="Calibri" panose="020F0502020204030204" pitchFamily="34" charset="0"/>
              </a:rPr>
              <a:t> </a:t>
            </a:r>
            <a:r>
              <a:rPr lang="en-GB" sz="1150" dirty="0" err="1">
                <a:solidFill>
                  <a:srgbClr val="0C2D45"/>
                </a:solidFill>
                <a:latin typeface="Calibri" panose="020F0502020204030204" pitchFamily="34" charset="0"/>
                <a:ea typeface="Calibri" panose="020F0502020204030204" pitchFamily="34" charset="0"/>
                <a:cs typeface="Calibri" panose="020F0502020204030204" pitchFamily="34" charset="0"/>
              </a:rPr>
              <a:t>activité</a:t>
            </a:r>
            <a:r>
              <a:rPr lang="en-GB" sz="1150" dirty="0">
                <a:solidFill>
                  <a:srgbClr val="0C2D45"/>
                </a:solidFill>
                <a:latin typeface="Calibri" panose="020F0502020204030204" pitchFamily="34" charset="0"/>
                <a:ea typeface="Calibri" panose="020F0502020204030204" pitchFamily="34" charset="0"/>
                <a:cs typeface="Calibri" panose="020F0502020204030204" pitchFamily="34" charset="0"/>
              </a:rPr>
              <a:t> ACTIN. Il </a:t>
            </a:r>
            <a:r>
              <a:rPr lang="en-GB" sz="1150" dirty="0" err="1">
                <a:solidFill>
                  <a:srgbClr val="0C2D45"/>
                </a:solidFill>
                <a:latin typeface="Calibri" panose="020F0502020204030204" pitchFamily="34" charset="0"/>
                <a:ea typeface="Calibri" panose="020F0502020204030204" pitchFamily="34" charset="0"/>
                <a:cs typeface="Calibri" panose="020F0502020204030204" pitchFamily="34" charset="0"/>
              </a:rPr>
              <a:t>permet</a:t>
            </a:r>
            <a:r>
              <a:rPr lang="en-GB" sz="1150" dirty="0">
                <a:solidFill>
                  <a:srgbClr val="0C2D45"/>
                </a:solidFill>
                <a:latin typeface="Calibri" panose="020F0502020204030204" pitchFamily="34" charset="0"/>
                <a:ea typeface="Calibri" panose="020F0502020204030204" pitchFamily="34" charset="0"/>
                <a:cs typeface="Calibri" panose="020F0502020204030204" pitchFamily="34" charset="0"/>
              </a:rPr>
              <a:t> de </a:t>
            </a:r>
            <a:r>
              <a:rPr lang="en-GB" sz="1150" dirty="0" err="1">
                <a:solidFill>
                  <a:srgbClr val="0C2D45"/>
                </a:solidFill>
                <a:latin typeface="Calibri" panose="020F0502020204030204" pitchFamily="34" charset="0"/>
                <a:ea typeface="Calibri" panose="020F0502020204030204" pitchFamily="34" charset="0"/>
                <a:cs typeface="Calibri" panose="020F0502020204030204" pitchFamily="34" charset="0"/>
              </a:rPr>
              <a:t>suivre</a:t>
            </a:r>
            <a:r>
              <a:rPr lang="en-GB" sz="1150" dirty="0">
                <a:solidFill>
                  <a:srgbClr val="0C2D45"/>
                </a:solidFill>
                <a:latin typeface="Calibri" panose="020F0502020204030204" pitchFamily="34" charset="0"/>
                <a:ea typeface="Calibri" panose="020F0502020204030204" pitchFamily="34" charset="0"/>
                <a:cs typeface="Calibri" panose="020F0502020204030204" pitchFamily="34" charset="0"/>
              </a:rPr>
              <a:t> les aspects </a:t>
            </a:r>
            <a:r>
              <a:rPr lang="en-GB" sz="1150" dirty="0" err="1">
                <a:solidFill>
                  <a:srgbClr val="0C2D45"/>
                </a:solidFill>
                <a:latin typeface="Calibri" panose="020F0502020204030204" pitchFamily="34" charset="0"/>
                <a:ea typeface="Calibri" panose="020F0502020204030204" pitchFamily="34" charset="0"/>
                <a:cs typeface="Calibri" panose="020F0502020204030204" pitchFamily="34" charset="0"/>
              </a:rPr>
              <a:t>logistiques</a:t>
            </a:r>
            <a:r>
              <a:rPr lang="en-GB" sz="1150" dirty="0">
                <a:solidFill>
                  <a:srgbClr val="0C2D45"/>
                </a:solidFill>
                <a:latin typeface="Calibri" panose="020F0502020204030204" pitchFamily="34" charset="0"/>
                <a:ea typeface="Calibri" panose="020F0502020204030204" pitchFamily="34" charset="0"/>
                <a:cs typeface="Calibri" panose="020F0502020204030204" pitchFamily="34" charset="0"/>
              </a:rPr>
              <a:t>, </a:t>
            </a:r>
            <a:r>
              <a:rPr lang="en-GB" sz="1150" dirty="0" err="1">
                <a:solidFill>
                  <a:srgbClr val="0C2D45"/>
                </a:solidFill>
                <a:latin typeface="Calibri" panose="020F0502020204030204" pitchFamily="34" charset="0"/>
                <a:ea typeface="Calibri" panose="020F0502020204030204" pitchFamily="34" charset="0"/>
                <a:cs typeface="Calibri" panose="020F0502020204030204" pitchFamily="34" charset="0"/>
              </a:rPr>
              <a:t>l'engagement</a:t>
            </a:r>
            <a:r>
              <a:rPr lang="en-GB" sz="1150" dirty="0">
                <a:solidFill>
                  <a:srgbClr val="0C2D45"/>
                </a:solidFill>
                <a:latin typeface="Calibri" panose="020F0502020204030204" pitchFamily="34" charset="0"/>
                <a:ea typeface="Calibri" panose="020F0502020204030204" pitchFamily="34" charset="0"/>
                <a:cs typeface="Calibri" panose="020F0502020204030204" pitchFamily="34" charset="0"/>
              </a:rPr>
              <a:t> des participants et les </a:t>
            </a:r>
            <a:r>
              <a:rPr lang="en-GB" sz="1150" dirty="0" err="1">
                <a:solidFill>
                  <a:srgbClr val="0C2D45"/>
                </a:solidFill>
                <a:latin typeface="Calibri" panose="020F0502020204030204" pitchFamily="34" charset="0"/>
                <a:ea typeface="Calibri" panose="020F0502020204030204" pitchFamily="34" charset="0"/>
                <a:cs typeface="Calibri" panose="020F0502020204030204" pitchFamily="34" charset="0"/>
              </a:rPr>
              <a:t>difficultés</a:t>
            </a:r>
            <a:r>
              <a:rPr lang="en-GB" sz="1150" dirty="0">
                <a:solidFill>
                  <a:srgbClr val="0C2D45"/>
                </a:solidFill>
                <a:latin typeface="Calibri" panose="020F0502020204030204" pitchFamily="34" charset="0"/>
                <a:ea typeface="Calibri" panose="020F0502020204030204" pitchFamily="34" charset="0"/>
                <a:cs typeface="Calibri" panose="020F0502020204030204" pitchFamily="34" charset="0"/>
              </a:rPr>
              <a:t> </a:t>
            </a:r>
            <a:r>
              <a:rPr lang="en-GB" sz="1150" dirty="0" err="1">
                <a:solidFill>
                  <a:srgbClr val="0C2D45"/>
                </a:solidFill>
                <a:latin typeface="Calibri" panose="020F0502020204030204" pitchFamily="34" charset="0"/>
                <a:ea typeface="Calibri" panose="020F0502020204030204" pitchFamily="34" charset="0"/>
                <a:cs typeface="Calibri" panose="020F0502020204030204" pitchFamily="34" charset="0"/>
              </a:rPr>
              <a:t>rencontrées</a:t>
            </a:r>
            <a:r>
              <a:rPr lang="en-GB" sz="1150" dirty="0">
                <a:solidFill>
                  <a:srgbClr val="0C2D45"/>
                </a:solidFill>
                <a:latin typeface="Calibri" panose="020F0502020204030204" pitchFamily="34" charset="0"/>
                <a:ea typeface="Calibri" panose="020F0502020204030204" pitchFamily="34" charset="0"/>
                <a:cs typeface="Calibri" panose="020F0502020204030204" pitchFamily="34" charset="0"/>
              </a:rPr>
              <a:t> pendant </a:t>
            </a:r>
            <a:r>
              <a:rPr lang="en-GB" sz="1150" dirty="0" err="1">
                <a:solidFill>
                  <a:srgbClr val="0C2D45"/>
                </a:solidFill>
                <a:latin typeface="Calibri" panose="020F0502020204030204" pitchFamily="34" charset="0"/>
                <a:ea typeface="Calibri" panose="020F0502020204030204" pitchFamily="34" charset="0"/>
                <a:cs typeface="Calibri" panose="020F0502020204030204" pitchFamily="34" charset="0"/>
              </a:rPr>
              <a:t>l'activité</a:t>
            </a:r>
            <a:r>
              <a:rPr lang="en-GB" sz="1150" dirty="0">
                <a:solidFill>
                  <a:srgbClr val="0C2D45"/>
                </a:solidFill>
                <a:latin typeface="Calibri" panose="020F0502020204030204" pitchFamily="34" charset="0"/>
                <a:ea typeface="Calibri" panose="020F0502020204030204" pitchFamily="34" charset="0"/>
                <a:cs typeface="Calibri" panose="020F0502020204030204" pitchFamily="34" charset="0"/>
              </a:rPr>
              <a:t>. Il doit </a:t>
            </a:r>
            <a:r>
              <a:rPr lang="en-GB" sz="1150" dirty="0" err="1">
                <a:solidFill>
                  <a:srgbClr val="0C2D45"/>
                </a:solidFill>
                <a:latin typeface="Calibri" panose="020F0502020204030204" pitchFamily="34" charset="0"/>
                <a:ea typeface="Calibri" panose="020F0502020204030204" pitchFamily="34" charset="0"/>
                <a:cs typeface="Calibri" panose="020F0502020204030204" pitchFamily="34" charset="0"/>
              </a:rPr>
              <a:t>être</a:t>
            </a:r>
            <a:r>
              <a:rPr lang="en-GB" sz="1150" dirty="0">
                <a:solidFill>
                  <a:srgbClr val="0C2D45"/>
                </a:solidFill>
                <a:latin typeface="Calibri" panose="020F0502020204030204" pitchFamily="34" charset="0"/>
                <a:ea typeface="Calibri" panose="020F0502020204030204" pitchFamily="34" charset="0"/>
                <a:cs typeface="Calibri" panose="020F0502020204030204" pitchFamily="34" charset="0"/>
              </a:rPr>
              <a:t> </a:t>
            </a:r>
            <a:r>
              <a:rPr lang="en-GB" sz="1150" dirty="0" err="1">
                <a:solidFill>
                  <a:srgbClr val="0C2D45"/>
                </a:solidFill>
                <a:latin typeface="Calibri" panose="020F0502020204030204" pitchFamily="34" charset="0"/>
                <a:ea typeface="Calibri" panose="020F0502020204030204" pitchFamily="34" charset="0"/>
                <a:cs typeface="Calibri" panose="020F0502020204030204" pitchFamily="34" charset="0"/>
              </a:rPr>
              <a:t>rempli</a:t>
            </a:r>
            <a:r>
              <a:rPr lang="en-GB" sz="1150" dirty="0">
                <a:solidFill>
                  <a:srgbClr val="0C2D45"/>
                </a:solidFill>
                <a:latin typeface="Calibri" panose="020F0502020204030204" pitchFamily="34" charset="0"/>
                <a:ea typeface="Calibri" panose="020F0502020204030204" pitchFamily="34" charset="0"/>
                <a:cs typeface="Calibri" panose="020F0502020204030204" pitchFamily="34" charset="0"/>
              </a:rPr>
              <a:t> à la fin de </a:t>
            </a:r>
            <a:r>
              <a:rPr lang="en-GB" sz="1150" dirty="0" err="1">
                <a:solidFill>
                  <a:srgbClr val="0C2D45"/>
                </a:solidFill>
                <a:latin typeface="Calibri" panose="020F0502020204030204" pitchFamily="34" charset="0"/>
                <a:ea typeface="Calibri" panose="020F0502020204030204" pitchFamily="34" charset="0"/>
                <a:cs typeface="Calibri" panose="020F0502020204030204" pitchFamily="34" charset="0"/>
              </a:rPr>
              <a:t>chaque</a:t>
            </a:r>
            <a:r>
              <a:rPr lang="en-GB" sz="1150" dirty="0">
                <a:solidFill>
                  <a:srgbClr val="0C2D45"/>
                </a:solidFill>
                <a:latin typeface="Calibri" panose="020F0502020204030204" pitchFamily="34" charset="0"/>
                <a:ea typeface="Calibri" panose="020F0502020204030204" pitchFamily="34" charset="0"/>
                <a:cs typeface="Calibri" panose="020F0502020204030204" pitchFamily="34" charset="0"/>
              </a:rPr>
              <a:t> session pour assurer </a:t>
            </a:r>
            <a:r>
              <a:rPr lang="en-GB" sz="1150" dirty="0" err="1">
                <a:solidFill>
                  <a:srgbClr val="0C2D45"/>
                </a:solidFill>
                <a:latin typeface="Calibri" panose="020F0502020204030204" pitchFamily="34" charset="0"/>
                <a:ea typeface="Calibri" panose="020F0502020204030204" pitchFamily="34" charset="0"/>
                <a:cs typeface="Calibri" panose="020F0502020204030204" pitchFamily="34" charset="0"/>
              </a:rPr>
              <a:t>une</a:t>
            </a:r>
            <a:r>
              <a:rPr lang="en-GB" sz="1150" dirty="0">
                <a:solidFill>
                  <a:srgbClr val="0C2D45"/>
                </a:solidFill>
                <a:latin typeface="Calibri" panose="020F0502020204030204" pitchFamily="34" charset="0"/>
                <a:ea typeface="Calibri" panose="020F0502020204030204" pitchFamily="34" charset="0"/>
                <a:cs typeface="Calibri" panose="020F0502020204030204" pitchFamily="34" charset="0"/>
              </a:rPr>
              <a:t> documentation </a:t>
            </a:r>
            <a:r>
              <a:rPr lang="en-GB" sz="1150" dirty="0" err="1">
                <a:solidFill>
                  <a:srgbClr val="0C2D45"/>
                </a:solidFill>
                <a:latin typeface="Calibri" panose="020F0502020204030204" pitchFamily="34" charset="0"/>
                <a:ea typeface="Calibri" panose="020F0502020204030204" pitchFamily="34" charset="0"/>
                <a:cs typeface="Calibri" panose="020F0502020204030204" pitchFamily="34" charset="0"/>
              </a:rPr>
              <a:t>précise</a:t>
            </a:r>
            <a:r>
              <a:rPr lang="en-GB" sz="1150" dirty="0">
                <a:solidFill>
                  <a:srgbClr val="0C2D45"/>
                </a:solidFill>
                <a:latin typeface="Calibri" panose="020F0502020204030204" pitchFamily="34" charset="0"/>
                <a:ea typeface="Calibri" panose="020F0502020204030204" pitchFamily="34" charset="0"/>
                <a:cs typeface="Calibri" panose="020F0502020204030204" pitchFamily="34" charset="0"/>
              </a:rPr>
              <a:t> et opportune.</a:t>
            </a:r>
            <a:endParaRPr lang="en-IE" sz="1150" dirty="0">
              <a:solidFill>
                <a:srgbClr val="0C2D45"/>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9" name="Table 8">
            <a:extLst>
              <a:ext uri="{FF2B5EF4-FFF2-40B4-BE49-F238E27FC236}">
                <a16:creationId xmlns:a16="http://schemas.microsoft.com/office/drawing/2014/main" id="{D8B6BE13-7E22-C27F-B0A7-882A4923E3F0}"/>
              </a:ext>
            </a:extLst>
          </p:cNvPr>
          <p:cNvGraphicFramePr>
            <a:graphicFrameLocks noGrp="1"/>
          </p:cNvGraphicFramePr>
          <p:nvPr>
            <p:extLst>
              <p:ext uri="{D42A27DB-BD31-4B8C-83A1-F6EECF244321}">
                <p14:modId xmlns:p14="http://schemas.microsoft.com/office/powerpoint/2010/main" val="4059607792"/>
              </p:ext>
            </p:extLst>
          </p:nvPr>
        </p:nvGraphicFramePr>
        <p:xfrm>
          <a:off x="525063" y="1722442"/>
          <a:ext cx="6500272" cy="8540466"/>
        </p:xfrm>
        <a:graphic>
          <a:graphicData uri="http://schemas.openxmlformats.org/drawingml/2006/table">
            <a:tbl>
              <a:tblPr firstRow="1" firstCol="1" bandRow="1">
                <a:tableStyleId>{0505E3EF-67EA-436B-97B2-0124C06EBD24}</a:tableStyleId>
              </a:tblPr>
              <a:tblGrid>
                <a:gridCol w="2996852">
                  <a:extLst>
                    <a:ext uri="{9D8B030D-6E8A-4147-A177-3AD203B41FA5}">
                      <a16:colId xmlns:a16="http://schemas.microsoft.com/office/drawing/2014/main" val="2364114949"/>
                    </a:ext>
                  </a:extLst>
                </a:gridCol>
                <a:gridCol w="3503420">
                  <a:extLst>
                    <a:ext uri="{9D8B030D-6E8A-4147-A177-3AD203B41FA5}">
                      <a16:colId xmlns:a16="http://schemas.microsoft.com/office/drawing/2014/main" val="3465113205"/>
                    </a:ext>
                  </a:extLst>
                </a:gridCol>
              </a:tblGrid>
              <a:tr h="310812">
                <a:tc>
                  <a:txBody>
                    <a:bodyPr/>
                    <a:lstStyle/>
                    <a:p>
                      <a:pPr>
                        <a:lnSpc>
                          <a:spcPct val="107000"/>
                        </a:lnSpc>
                        <a:spcAft>
                          <a:spcPts val="800"/>
                        </a:spcAft>
                      </a:pPr>
                      <a:r>
                        <a:rPr lang="en-IE" altLang="zh-CN" sz="1150" kern="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Critères</a:t>
                      </a:r>
                      <a:endParaRPr lang="en-IE" altLang="zh-CN" sz="115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104400" marR="104400" marT="104400" marB="104400">
                    <a:lnL w="12700" cap="flat" cmpd="sng" algn="ctr">
                      <a:solidFill>
                        <a:srgbClr val="0C2D45"/>
                      </a:solidFill>
                      <a:prstDash val="solid"/>
                      <a:round/>
                      <a:headEnd type="none" w="med" len="med"/>
                      <a:tailEnd type="none" w="med" len="med"/>
                    </a:lnL>
                    <a:lnR w="12700" cap="flat" cmpd="sng" algn="ctr">
                      <a:solidFill>
                        <a:srgbClr val="0C2D45"/>
                      </a:solidFill>
                      <a:prstDash val="solid"/>
                      <a:round/>
                      <a:headEnd type="none" w="med" len="med"/>
                      <a:tailEnd type="none" w="med" len="med"/>
                    </a:lnR>
                    <a:lnT w="12700" cap="flat" cmpd="sng" algn="ctr">
                      <a:solidFill>
                        <a:srgbClr val="0C2D45"/>
                      </a:solidFill>
                      <a:prstDash val="solid"/>
                      <a:round/>
                      <a:headEnd type="none" w="med" len="med"/>
                      <a:tailEnd type="none" w="med" len="med"/>
                    </a:lnT>
                    <a:lnB w="12700" cap="flat" cmpd="sng" algn="ctr">
                      <a:solidFill>
                        <a:srgbClr val="0C2D45"/>
                      </a:solidFill>
                      <a:prstDash val="solid"/>
                      <a:round/>
                      <a:headEnd type="none" w="med" len="med"/>
                      <a:tailEnd type="none" w="med" len="med"/>
                    </a:lnB>
                    <a:solidFill>
                      <a:srgbClr val="F3745D"/>
                    </a:solidFill>
                  </a:tcPr>
                </a:tc>
                <a:tc>
                  <a:txBody>
                    <a:bodyPr/>
                    <a:lstStyle/>
                    <a:p>
                      <a:pPr>
                        <a:lnSpc>
                          <a:spcPct val="107000"/>
                        </a:lnSpc>
                        <a:spcAft>
                          <a:spcPts val="800"/>
                        </a:spcAft>
                      </a:pPr>
                      <a:r>
                        <a:rPr lang="en-IE" sz="1150" kern="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Notes</a:t>
                      </a:r>
                      <a:endParaRPr lang="en-IE" sz="115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104400" marR="104400" marT="104400" marB="104400">
                    <a:lnL w="12700" cap="flat" cmpd="sng" algn="ctr">
                      <a:solidFill>
                        <a:srgbClr val="0C2D45"/>
                      </a:solidFill>
                      <a:prstDash val="solid"/>
                      <a:round/>
                      <a:headEnd type="none" w="med" len="med"/>
                      <a:tailEnd type="none" w="med" len="med"/>
                    </a:lnL>
                    <a:lnR w="12700" cap="flat" cmpd="sng" algn="ctr">
                      <a:solidFill>
                        <a:srgbClr val="0C2D45"/>
                      </a:solidFill>
                      <a:prstDash val="solid"/>
                      <a:round/>
                      <a:headEnd type="none" w="med" len="med"/>
                      <a:tailEnd type="none" w="med" len="med"/>
                    </a:lnR>
                    <a:lnT w="12700" cap="flat" cmpd="sng" algn="ctr">
                      <a:solidFill>
                        <a:srgbClr val="0C2D45"/>
                      </a:solidFill>
                      <a:prstDash val="solid"/>
                      <a:round/>
                      <a:headEnd type="none" w="med" len="med"/>
                      <a:tailEnd type="none" w="med" len="med"/>
                    </a:lnT>
                    <a:lnB w="12700" cap="flat" cmpd="sng" algn="ctr">
                      <a:solidFill>
                        <a:srgbClr val="0C2D45"/>
                      </a:solidFill>
                      <a:prstDash val="solid"/>
                      <a:round/>
                      <a:headEnd type="none" w="med" len="med"/>
                      <a:tailEnd type="none" w="med" len="med"/>
                    </a:lnB>
                    <a:solidFill>
                      <a:srgbClr val="F3745D"/>
                    </a:solidFill>
                  </a:tcPr>
                </a:tc>
                <a:extLst>
                  <a:ext uri="{0D108BD9-81ED-4DB2-BD59-A6C34878D82A}">
                    <a16:rowId xmlns:a16="http://schemas.microsoft.com/office/drawing/2014/main" val="3036622512"/>
                  </a:ext>
                </a:extLst>
              </a:tr>
              <a:tr h="310812">
                <a:tc>
                  <a:txBody>
                    <a:bodyPr/>
                    <a:lstStyle/>
                    <a:p>
                      <a:pPr>
                        <a:lnSpc>
                          <a:spcPct val="107000"/>
                        </a:lnSpc>
                        <a:spcAft>
                          <a:spcPts val="800"/>
                        </a:spcAft>
                      </a:pP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Nom et date de </a:t>
                      </a:r>
                      <a:r>
                        <a:rPr lang="en-IE" sz="1150" kern="0" dirty="0" err="1">
                          <a:solidFill>
                            <a:srgbClr val="0C2D45"/>
                          </a:solidFill>
                          <a:effectLst/>
                          <a:latin typeface="Calibri" panose="020F0502020204030204" pitchFamily="34" charset="0"/>
                          <a:ea typeface="Calibri" panose="020F0502020204030204" pitchFamily="34" charset="0"/>
                          <a:cs typeface="Calibri" panose="020F0502020204030204" pitchFamily="34" charset="0"/>
                        </a:rPr>
                        <a:t>l'activité</a:t>
                      </a:r>
                      <a:endParaRPr lang="en-IE" sz="1150" kern="100" dirty="0">
                        <a:solidFill>
                          <a:srgbClr val="0C2D45"/>
                        </a:solidFill>
                        <a:effectLst/>
                        <a:latin typeface="Calibri" panose="020F0502020204030204" pitchFamily="34" charset="0"/>
                        <a:ea typeface="Calibri" panose="020F0502020204030204" pitchFamily="34" charset="0"/>
                        <a:cs typeface="Calibri" panose="020F0502020204030204" pitchFamily="34" charset="0"/>
                      </a:endParaRPr>
                    </a:p>
                  </a:txBody>
                  <a:tcPr marL="104400" marR="104400" marT="104400" marB="104400">
                    <a:lnL w="12700" cap="flat" cmpd="sng" algn="ctr">
                      <a:solidFill>
                        <a:srgbClr val="0C2D45"/>
                      </a:solidFill>
                      <a:prstDash val="solid"/>
                      <a:round/>
                      <a:headEnd type="none" w="med" len="med"/>
                      <a:tailEnd type="none" w="med" len="med"/>
                    </a:lnL>
                    <a:lnR w="12700" cap="flat" cmpd="sng" algn="ctr">
                      <a:solidFill>
                        <a:srgbClr val="0C2D45"/>
                      </a:solidFill>
                      <a:prstDash val="solid"/>
                      <a:round/>
                      <a:headEnd type="none" w="med" len="med"/>
                      <a:tailEnd type="none" w="med" len="med"/>
                    </a:lnR>
                    <a:lnT w="12700" cap="flat" cmpd="sng" algn="ctr">
                      <a:solidFill>
                        <a:srgbClr val="0C2D45"/>
                      </a:solidFill>
                      <a:prstDash val="solid"/>
                      <a:round/>
                      <a:headEnd type="none" w="med" len="med"/>
                      <a:tailEnd type="none" w="med" len="med"/>
                    </a:lnT>
                    <a:lnB w="12700" cap="flat" cmpd="sng" algn="ctr">
                      <a:solidFill>
                        <a:srgbClr val="0C2D45"/>
                      </a:solidFill>
                      <a:prstDash val="solid"/>
                      <a:round/>
                      <a:headEnd type="none" w="med" len="med"/>
                      <a:tailEnd type="none" w="med" len="med"/>
                    </a:lnB>
                    <a:solidFill>
                      <a:srgbClr val="F3745D">
                        <a:alpha val="10000"/>
                      </a:srgbClr>
                    </a:solidFill>
                  </a:tcPr>
                </a:tc>
                <a:tc>
                  <a:txBody>
                    <a:bodyPr/>
                    <a:lstStyle/>
                    <a:p>
                      <a:pPr>
                        <a:lnSpc>
                          <a:spcPct val="107000"/>
                        </a:lnSpc>
                      </a:pPr>
                      <a:endParaRPr lang="en-IE" sz="1150" kern="100" dirty="0">
                        <a:solidFill>
                          <a:srgbClr val="0C2D45"/>
                        </a:solidFill>
                        <a:effectLst/>
                        <a:latin typeface="Calibri" panose="020F0502020204030204" pitchFamily="34" charset="0"/>
                        <a:ea typeface="Calibri" panose="020F0502020204030204" pitchFamily="34" charset="0"/>
                        <a:cs typeface="Calibri" panose="020F0502020204030204" pitchFamily="34" charset="0"/>
                      </a:endParaRPr>
                    </a:p>
                  </a:txBody>
                  <a:tcPr marL="104400" marR="104400" marT="104400" marB="104400">
                    <a:lnL w="12700" cap="flat" cmpd="sng" algn="ctr">
                      <a:solidFill>
                        <a:srgbClr val="0C2D45"/>
                      </a:solidFill>
                      <a:prstDash val="solid"/>
                      <a:round/>
                      <a:headEnd type="none" w="med" len="med"/>
                      <a:tailEnd type="none" w="med" len="med"/>
                    </a:lnL>
                    <a:lnR w="12700" cap="flat" cmpd="sng" algn="ctr">
                      <a:solidFill>
                        <a:srgbClr val="0C2D45"/>
                      </a:solidFill>
                      <a:prstDash val="solid"/>
                      <a:round/>
                      <a:headEnd type="none" w="med" len="med"/>
                      <a:tailEnd type="none" w="med" len="med"/>
                    </a:lnR>
                    <a:lnT w="12700" cap="flat" cmpd="sng" algn="ctr">
                      <a:solidFill>
                        <a:srgbClr val="0C2D45"/>
                      </a:solidFill>
                      <a:prstDash val="solid"/>
                      <a:round/>
                      <a:headEnd type="none" w="med" len="med"/>
                      <a:tailEnd type="none" w="med" len="med"/>
                    </a:lnT>
                    <a:lnB w="12700" cap="flat" cmpd="sng" algn="ctr">
                      <a:solidFill>
                        <a:srgbClr val="0C2D45"/>
                      </a:solidFill>
                      <a:prstDash val="solid"/>
                      <a:round/>
                      <a:headEnd type="none" w="med" len="med"/>
                      <a:tailEnd type="none" w="med" len="med"/>
                    </a:lnB>
                    <a:solidFill>
                      <a:srgbClr val="F3745D">
                        <a:alpha val="10000"/>
                      </a:srgbClr>
                    </a:solidFill>
                  </a:tcPr>
                </a:tc>
                <a:extLst>
                  <a:ext uri="{0D108BD9-81ED-4DB2-BD59-A6C34878D82A}">
                    <a16:rowId xmlns:a16="http://schemas.microsoft.com/office/drawing/2014/main" val="1991969620"/>
                  </a:ext>
                </a:extLst>
              </a:tr>
              <a:tr h="310812">
                <a:tc>
                  <a:txBody>
                    <a:bodyPr/>
                    <a:lstStyle/>
                    <a:p>
                      <a:pPr>
                        <a:lnSpc>
                          <a:spcPct val="107000"/>
                        </a:lnSpc>
                        <a:spcAft>
                          <a:spcPts val="800"/>
                        </a:spcAft>
                      </a:pP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Lieu</a:t>
                      </a:r>
                      <a:endParaRPr lang="en-IE" sz="1150" kern="100" dirty="0">
                        <a:solidFill>
                          <a:srgbClr val="0C2D45"/>
                        </a:solidFill>
                        <a:effectLst/>
                        <a:latin typeface="Calibri" panose="020F0502020204030204" pitchFamily="34" charset="0"/>
                        <a:ea typeface="Calibri" panose="020F0502020204030204" pitchFamily="34" charset="0"/>
                        <a:cs typeface="Calibri" panose="020F0502020204030204" pitchFamily="34" charset="0"/>
                      </a:endParaRPr>
                    </a:p>
                  </a:txBody>
                  <a:tcPr marL="104400" marR="104400" marT="104400" marB="104400">
                    <a:lnL w="12700" cap="flat" cmpd="sng" algn="ctr">
                      <a:solidFill>
                        <a:srgbClr val="0C2D45"/>
                      </a:solidFill>
                      <a:prstDash val="solid"/>
                      <a:round/>
                      <a:headEnd type="none" w="med" len="med"/>
                      <a:tailEnd type="none" w="med" len="med"/>
                    </a:lnL>
                    <a:lnR w="12700" cap="flat" cmpd="sng" algn="ctr">
                      <a:solidFill>
                        <a:srgbClr val="0C2D45"/>
                      </a:solidFill>
                      <a:prstDash val="solid"/>
                      <a:round/>
                      <a:headEnd type="none" w="med" len="med"/>
                      <a:tailEnd type="none" w="med" len="med"/>
                    </a:lnR>
                    <a:lnT w="12700" cap="flat" cmpd="sng" algn="ctr">
                      <a:solidFill>
                        <a:srgbClr val="0C2D45"/>
                      </a:solidFill>
                      <a:prstDash val="solid"/>
                      <a:round/>
                      <a:headEnd type="none" w="med" len="med"/>
                      <a:tailEnd type="none" w="med" len="med"/>
                    </a:lnT>
                    <a:lnB w="12700" cap="flat" cmpd="sng" algn="ctr">
                      <a:solidFill>
                        <a:srgbClr val="0C2D45"/>
                      </a:solidFill>
                      <a:prstDash val="solid"/>
                      <a:round/>
                      <a:headEnd type="none" w="med" len="med"/>
                      <a:tailEnd type="none" w="med" len="med"/>
                    </a:lnB>
                    <a:noFill/>
                  </a:tcPr>
                </a:tc>
                <a:tc>
                  <a:txBody>
                    <a:bodyPr/>
                    <a:lstStyle/>
                    <a:p>
                      <a:pPr>
                        <a:lnSpc>
                          <a:spcPct val="107000"/>
                        </a:lnSpc>
                      </a:pPr>
                      <a:endParaRPr lang="en-IE" sz="1150" kern="100" dirty="0">
                        <a:solidFill>
                          <a:srgbClr val="0C2D45"/>
                        </a:solidFill>
                        <a:effectLst/>
                        <a:latin typeface="Calibri" panose="020F0502020204030204" pitchFamily="34" charset="0"/>
                        <a:ea typeface="Calibri" panose="020F0502020204030204" pitchFamily="34" charset="0"/>
                        <a:cs typeface="Calibri" panose="020F0502020204030204" pitchFamily="34" charset="0"/>
                      </a:endParaRPr>
                    </a:p>
                  </a:txBody>
                  <a:tcPr marL="104400" marR="104400" marT="104400" marB="104400">
                    <a:lnL w="12700" cap="flat" cmpd="sng" algn="ctr">
                      <a:solidFill>
                        <a:srgbClr val="0C2D45"/>
                      </a:solidFill>
                      <a:prstDash val="solid"/>
                      <a:round/>
                      <a:headEnd type="none" w="med" len="med"/>
                      <a:tailEnd type="none" w="med" len="med"/>
                    </a:lnL>
                    <a:lnR w="12700" cap="flat" cmpd="sng" algn="ctr">
                      <a:solidFill>
                        <a:srgbClr val="0C2D45"/>
                      </a:solidFill>
                      <a:prstDash val="solid"/>
                      <a:round/>
                      <a:headEnd type="none" w="med" len="med"/>
                      <a:tailEnd type="none" w="med" len="med"/>
                    </a:lnR>
                    <a:lnT w="12700" cap="flat" cmpd="sng" algn="ctr">
                      <a:solidFill>
                        <a:srgbClr val="0C2D45"/>
                      </a:solidFill>
                      <a:prstDash val="solid"/>
                      <a:round/>
                      <a:headEnd type="none" w="med" len="med"/>
                      <a:tailEnd type="none" w="med" len="med"/>
                    </a:lnT>
                    <a:lnB w="12700" cap="flat" cmpd="sng" algn="ctr">
                      <a:solidFill>
                        <a:srgbClr val="0C2D45"/>
                      </a:solidFill>
                      <a:prstDash val="solid"/>
                      <a:round/>
                      <a:headEnd type="none" w="med" len="med"/>
                      <a:tailEnd type="none" w="med" len="med"/>
                    </a:lnB>
                    <a:noFill/>
                  </a:tcPr>
                </a:tc>
                <a:extLst>
                  <a:ext uri="{0D108BD9-81ED-4DB2-BD59-A6C34878D82A}">
                    <a16:rowId xmlns:a16="http://schemas.microsoft.com/office/drawing/2014/main" val="3807252428"/>
                  </a:ext>
                </a:extLst>
              </a:tr>
              <a:tr h="310812">
                <a:tc>
                  <a:txBody>
                    <a:bodyPr/>
                    <a:lstStyle/>
                    <a:p>
                      <a:pPr>
                        <a:lnSpc>
                          <a:spcPct val="107000"/>
                        </a:lnSpc>
                        <a:spcAft>
                          <a:spcPts val="800"/>
                        </a:spcAft>
                      </a:pP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Nom du (des) </a:t>
                      </a:r>
                      <a:r>
                        <a:rPr lang="en-IE" sz="1150" kern="0" dirty="0" err="1">
                          <a:solidFill>
                            <a:srgbClr val="0C2D45"/>
                          </a:solidFill>
                          <a:effectLst/>
                          <a:latin typeface="Calibri" panose="020F0502020204030204" pitchFamily="34" charset="0"/>
                          <a:ea typeface="Calibri" panose="020F0502020204030204" pitchFamily="34" charset="0"/>
                          <a:cs typeface="Calibri" panose="020F0502020204030204" pitchFamily="34" charset="0"/>
                        </a:rPr>
                        <a:t>facilitateur</a:t>
                      </a: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(s)</a:t>
                      </a:r>
                      <a:endParaRPr lang="en-IE" sz="1150" kern="100" dirty="0">
                        <a:solidFill>
                          <a:srgbClr val="0C2D45"/>
                        </a:solidFill>
                        <a:effectLst/>
                        <a:latin typeface="Calibri" panose="020F0502020204030204" pitchFamily="34" charset="0"/>
                        <a:ea typeface="Calibri" panose="020F0502020204030204" pitchFamily="34" charset="0"/>
                        <a:cs typeface="Calibri" panose="020F0502020204030204" pitchFamily="34" charset="0"/>
                      </a:endParaRPr>
                    </a:p>
                  </a:txBody>
                  <a:tcPr marL="104400" marR="104400" marT="104400" marB="104400">
                    <a:lnL w="12700" cap="flat" cmpd="sng" algn="ctr">
                      <a:solidFill>
                        <a:srgbClr val="0C2D45"/>
                      </a:solidFill>
                      <a:prstDash val="solid"/>
                      <a:round/>
                      <a:headEnd type="none" w="med" len="med"/>
                      <a:tailEnd type="none" w="med" len="med"/>
                    </a:lnL>
                    <a:lnR w="12700" cap="flat" cmpd="sng" algn="ctr">
                      <a:solidFill>
                        <a:srgbClr val="0C2D45"/>
                      </a:solidFill>
                      <a:prstDash val="solid"/>
                      <a:round/>
                      <a:headEnd type="none" w="med" len="med"/>
                      <a:tailEnd type="none" w="med" len="med"/>
                    </a:lnR>
                    <a:lnT w="12700" cap="flat" cmpd="sng" algn="ctr">
                      <a:solidFill>
                        <a:srgbClr val="0C2D45"/>
                      </a:solidFill>
                      <a:prstDash val="solid"/>
                      <a:round/>
                      <a:headEnd type="none" w="med" len="med"/>
                      <a:tailEnd type="none" w="med" len="med"/>
                    </a:lnT>
                    <a:lnB w="12700" cap="flat" cmpd="sng" algn="ctr">
                      <a:solidFill>
                        <a:srgbClr val="0C2D45"/>
                      </a:solidFill>
                      <a:prstDash val="solid"/>
                      <a:round/>
                      <a:headEnd type="none" w="med" len="med"/>
                      <a:tailEnd type="none" w="med" len="med"/>
                    </a:lnB>
                    <a:solidFill>
                      <a:srgbClr val="F3745D">
                        <a:alpha val="10000"/>
                      </a:srgbClr>
                    </a:solidFill>
                  </a:tcPr>
                </a:tc>
                <a:tc>
                  <a:txBody>
                    <a:bodyPr/>
                    <a:lstStyle/>
                    <a:p>
                      <a:pPr>
                        <a:lnSpc>
                          <a:spcPct val="107000"/>
                        </a:lnSpc>
                      </a:pPr>
                      <a:endParaRPr lang="en-IE" sz="1150" kern="100" dirty="0">
                        <a:solidFill>
                          <a:srgbClr val="0C2D45"/>
                        </a:solidFill>
                        <a:effectLst/>
                        <a:latin typeface="Calibri" panose="020F0502020204030204" pitchFamily="34" charset="0"/>
                        <a:ea typeface="Calibri" panose="020F0502020204030204" pitchFamily="34" charset="0"/>
                        <a:cs typeface="Calibri" panose="020F0502020204030204" pitchFamily="34" charset="0"/>
                      </a:endParaRPr>
                    </a:p>
                  </a:txBody>
                  <a:tcPr marL="104400" marR="104400" marT="104400" marB="104400">
                    <a:lnL w="12700" cap="flat" cmpd="sng" algn="ctr">
                      <a:solidFill>
                        <a:srgbClr val="0C2D45"/>
                      </a:solidFill>
                      <a:prstDash val="solid"/>
                      <a:round/>
                      <a:headEnd type="none" w="med" len="med"/>
                      <a:tailEnd type="none" w="med" len="med"/>
                    </a:lnL>
                    <a:lnR w="12700" cap="flat" cmpd="sng" algn="ctr">
                      <a:solidFill>
                        <a:srgbClr val="0C2D45"/>
                      </a:solidFill>
                      <a:prstDash val="solid"/>
                      <a:round/>
                      <a:headEnd type="none" w="med" len="med"/>
                      <a:tailEnd type="none" w="med" len="med"/>
                    </a:lnR>
                    <a:lnT w="12700" cap="flat" cmpd="sng" algn="ctr">
                      <a:solidFill>
                        <a:srgbClr val="0C2D45"/>
                      </a:solidFill>
                      <a:prstDash val="solid"/>
                      <a:round/>
                      <a:headEnd type="none" w="med" len="med"/>
                      <a:tailEnd type="none" w="med" len="med"/>
                    </a:lnT>
                    <a:lnB w="12700" cap="flat" cmpd="sng" algn="ctr">
                      <a:solidFill>
                        <a:srgbClr val="0C2D45"/>
                      </a:solidFill>
                      <a:prstDash val="solid"/>
                      <a:round/>
                      <a:headEnd type="none" w="med" len="med"/>
                      <a:tailEnd type="none" w="med" len="med"/>
                    </a:lnB>
                    <a:solidFill>
                      <a:srgbClr val="F3745D">
                        <a:alpha val="10000"/>
                      </a:srgbClr>
                    </a:solidFill>
                  </a:tcPr>
                </a:tc>
                <a:extLst>
                  <a:ext uri="{0D108BD9-81ED-4DB2-BD59-A6C34878D82A}">
                    <a16:rowId xmlns:a16="http://schemas.microsoft.com/office/drawing/2014/main" val="2289959893"/>
                  </a:ext>
                </a:extLst>
              </a:tr>
              <a:tr h="602540">
                <a:tc>
                  <a:txBody>
                    <a:bodyPr/>
                    <a:lstStyle/>
                    <a:p>
                      <a:pPr>
                        <a:lnSpc>
                          <a:spcPct val="107000"/>
                        </a:lnSpc>
                        <a:spcAft>
                          <a:spcPts val="800"/>
                        </a:spcAft>
                      </a:pPr>
                      <a:r>
                        <a:rPr lang="en-IE" sz="1150" kern="0" dirty="0" err="1">
                          <a:solidFill>
                            <a:srgbClr val="0C2D45"/>
                          </a:solidFill>
                          <a:effectLst/>
                          <a:latin typeface="Calibri" panose="020F0502020204030204" pitchFamily="34" charset="0"/>
                          <a:ea typeface="Calibri" panose="020F0502020204030204" pitchFamily="34" charset="0"/>
                          <a:cs typeface="Calibri" panose="020F0502020204030204" pitchFamily="34" charset="0"/>
                        </a:rPr>
                        <a:t>Nombre</a:t>
                      </a: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 de participants (</a:t>
                      </a:r>
                      <a:r>
                        <a:rPr lang="en-IE" sz="1150" kern="0" dirty="0" err="1">
                          <a:solidFill>
                            <a:srgbClr val="0C2D45"/>
                          </a:solidFill>
                          <a:effectLst/>
                          <a:latin typeface="Calibri" panose="020F0502020204030204" pitchFamily="34" charset="0"/>
                          <a:ea typeface="Calibri" panose="020F0502020204030204" pitchFamily="34" charset="0"/>
                          <a:cs typeface="Calibri" panose="020F0502020204030204" pitchFamily="34" charset="0"/>
                        </a:rPr>
                        <a:t>prévu</a:t>
                      </a: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 vs </a:t>
                      </a:r>
                      <a:r>
                        <a:rPr lang="en-IE" sz="1150" kern="0" dirty="0" err="1">
                          <a:solidFill>
                            <a:srgbClr val="0C2D45"/>
                          </a:solidFill>
                          <a:effectLst/>
                          <a:latin typeface="Calibri" panose="020F0502020204030204" pitchFamily="34" charset="0"/>
                          <a:ea typeface="Calibri" panose="020F0502020204030204" pitchFamily="34" charset="0"/>
                          <a:cs typeface="Calibri" panose="020F0502020204030204" pitchFamily="34" charset="0"/>
                        </a:rPr>
                        <a:t>réel</a:t>
                      </a: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a:t>
                      </a:r>
                      <a:endParaRPr lang="en-IE" sz="1150" kern="100" dirty="0">
                        <a:solidFill>
                          <a:srgbClr val="0C2D45"/>
                        </a:solidFill>
                        <a:effectLst/>
                        <a:latin typeface="Calibri" panose="020F0502020204030204" pitchFamily="34" charset="0"/>
                        <a:ea typeface="Calibri" panose="020F0502020204030204" pitchFamily="34" charset="0"/>
                        <a:cs typeface="Calibri" panose="020F0502020204030204" pitchFamily="34" charset="0"/>
                      </a:endParaRPr>
                    </a:p>
                  </a:txBody>
                  <a:tcPr marL="104400" marR="104400" marT="104400" marB="104400">
                    <a:lnL w="12700" cap="flat" cmpd="sng" algn="ctr">
                      <a:solidFill>
                        <a:srgbClr val="0C2D45"/>
                      </a:solidFill>
                      <a:prstDash val="solid"/>
                      <a:round/>
                      <a:headEnd type="none" w="med" len="med"/>
                      <a:tailEnd type="none" w="med" len="med"/>
                    </a:lnL>
                    <a:lnR w="12700" cap="flat" cmpd="sng" algn="ctr">
                      <a:solidFill>
                        <a:srgbClr val="0C2D45"/>
                      </a:solidFill>
                      <a:prstDash val="solid"/>
                      <a:round/>
                      <a:headEnd type="none" w="med" len="med"/>
                      <a:tailEnd type="none" w="med" len="med"/>
                    </a:lnR>
                    <a:lnT w="12700" cap="flat" cmpd="sng" algn="ctr">
                      <a:solidFill>
                        <a:srgbClr val="0C2D45"/>
                      </a:solidFill>
                      <a:prstDash val="solid"/>
                      <a:round/>
                      <a:headEnd type="none" w="med" len="med"/>
                      <a:tailEnd type="none" w="med" len="med"/>
                    </a:lnT>
                    <a:lnB w="12700" cap="flat" cmpd="sng" algn="ctr">
                      <a:solidFill>
                        <a:srgbClr val="0C2D45"/>
                      </a:solidFill>
                      <a:prstDash val="solid"/>
                      <a:round/>
                      <a:headEnd type="none" w="med" len="med"/>
                      <a:tailEnd type="none" w="med" len="med"/>
                    </a:lnB>
                    <a:noFill/>
                  </a:tcPr>
                </a:tc>
                <a:tc>
                  <a:txBody>
                    <a:bodyPr/>
                    <a:lstStyle/>
                    <a:p>
                      <a:pPr>
                        <a:lnSpc>
                          <a:spcPct val="107000"/>
                        </a:lnSpc>
                      </a:pPr>
                      <a:endParaRPr lang="en-IE" sz="1150" kern="100" dirty="0">
                        <a:solidFill>
                          <a:srgbClr val="0C2D45"/>
                        </a:solidFill>
                        <a:effectLst/>
                        <a:latin typeface="Calibri" panose="020F0502020204030204" pitchFamily="34" charset="0"/>
                        <a:ea typeface="Calibri" panose="020F0502020204030204" pitchFamily="34" charset="0"/>
                        <a:cs typeface="Calibri" panose="020F0502020204030204" pitchFamily="34" charset="0"/>
                      </a:endParaRPr>
                    </a:p>
                  </a:txBody>
                  <a:tcPr marL="104400" marR="104400" marT="104400" marB="104400">
                    <a:lnL w="12700" cap="flat" cmpd="sng" algn="ctr">
                      <a:solidFill>
                        <a:srgbClr val="0C2D45"/>
                      </a:solidFill>
                      <a:prstDash val="solid"/>
                      <a:round/>
                      <a:headEnd type="none" w="med" len="med"/>
                      <a:tailEnd type="none" w="med" len="med"/>
                    </a:lnL>
                    <a:lnR w="12700" cap="flat" cmpd="sng" algn="ctr">
                      <a:solidFill>
                        <a:srgbClr val="0C2D45"/>
                      </a:solidFill>
                      <a:prstDash val="solid"/>
                      <a:round/>
                      <a:headEnd type="none" w="med" len="med"/>
                      <a:tailEnd type="none" w="med" len="med"/>
                    </a:lnR>
                    <a:lnT w="12700" cap="flat" cmpd="sng" algn="ctr">
                      <a:solidFill>
                        <a:srgbClr val="0C2D45"/>
                      </a:solidFill>
                      <a:prstDash val="solid"/>
                      <a:round/>
                      <a:headEnd type="none" w="med" len="med"/>
                      <a:tailEnd type="none" w="med" len="med"/>
                    </a:lnT>
                    <a:lnB w="12700" cap="flat" cmpd="sng" algn="ctr">
                      <a:solidFill>
                        <a:srgbClr val="0C2D45"/>
                      </a:solidFill>
                      <a:prstDash val="solid"/>
                      <a:round/>
                      <a:headEnd type="none" w="med" len="med"/>
                      <a:tailEnd type="none" w="med" len="med"/>
                    </a:lnB>
                    <a:noFill/>
                  </a:tcPr>
                </a:tc>
                <a:extLst>
                  <a:ext uri="{0D108BD9-81ED-4DB2-BD59-A6C34878D82A}">
                    <a16:rowId xmlns:a16="http://schemas.microsoft.com/office/drawing/2014/main" val="497967462"/>
                  </a:ext>
                </a:extLst>
              </a:tr>
              <a:tr h="310812">
                <a:tc>
                  <a:txBody>
                    <a:bodyPr/>
                    <a:lstStyle/>
                    <a:p>
                      <a:pPr>
                        <a:lnSpc>
                          <a:spcPct val="107000"/>
                        </a:lnSpc>
                        <a:spcAft>
                          <a:spcPts val="800"/>
                        </a:spcAft>
                      </a:pP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Groupe(s) </a:t>
                      </a:r>
                      <a:r>
                        <a:rPr lang="en-IE" sz="1150" kern="0" dirty="0" err="1">
                          <a:solidFill>
                            <a:srgbClr val="0C2D45"/>
                          </a:solidFill>
                          <a:effectLst/>
                          <a:latin typeface="Calibri" panose="020F0502020204030204" pitchFamily="34" charset="0"/>
                          <a:ea typeface="Calibri" panose="020F0502020204030204" pitchFamily="34" charset="0"/>
                          <a:cs typeface="Calibri" panose="020F0502020204030204" pitchFamily="34" charset="0"/>
                        </a:rPr>
                        <a:t>d'âge</a:t>
                      </a: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 des participants</a:t>
                      </a:r>
                      <a:endParaRPr lang="en-IE" sz="1150" kern="100" dirty="0">
                        <a:solidFill>
                          <a:srgbClr val="0C2D45"/>
                        </a:solidFill>
                        <a:effectLst/>
                        <a:latin typeface="Calibri" panose="020F0502020204030204" pitchFamily="34" charset="0"/>
                        <a:ea typeface="Calibri" panose="020F0502020204030204" pitchFamily="34" charset="0"/>
                        <a:cs typeface="Calibri" panose="020F0502020204030204" pitchFamily="34" charset="0"/>
                      </a:endParaRPr>
                    </a:p>
                  </a:txBody>
                  <a:tcPr marL="104400" marR="104400" marT="104400" marB="104400">
                    <a:lnL w="12700" cap="flat" cmpd="sng" algn="ctr">
                      <a:solidFill>
                        <a:srgbClr val="0C2D45"/>
                      </a:solidFill>
                      <a:prstDash val="solid"/>
                      <a:round/>
                      <a:headEnd type="none" w="med" len="med"/>
                      <a:tailEnd type="none" w="med" len="med"/>
                    </a:lnL>
                    <a:lnR w="12700" cap="flat" cmpd="sng" algn="ctr">
                      <a:solidFill>
                        <a:srgbClr val="0C2D45"/>
                      </a:solidFill>
                      <a:prstDash val="solid"/>
                      <a:round/>
                      <a:headEnd type="none" w="med" len="med"/>
                      <a:tailEnd type="none" w="med" len="med"/>
                    </a:lnR>
                    <a:lnT w="12700" cap="flat" cmpd="sng" algn="ctr">
                      <a:solidFill>
                        <a:srgbClr val="0C2D45"/>
                      </a:solidFill>
                      <a:prstDash val="solid"/>
                      <a:round/>
                      <a:headEnd type="none" w="med" len="med"/>
                      <a:tailEnd type="none" w="med" len="med"/>
                    </a:lnT>
                    <a:lnB w="12700" cap="flat" cmpd="sng" algn="ctr">
                      <a:solidFill>
                        <a:srgbClr val="0C2D45"/>
                      </a:solidFill>
                      <a:prstDash val="solid"/>
                      <a:round/>
                      <a:headEnd type="none" w="med" len="med"/>
                      <a:tailEnd type="none" w="med" len="med"/>
                    </a:lnB>
                    <a:solidFill>
                      <a:srgbClr val="F3745D">
                        <a:alpha val="10000"/>
                      </a:srgbClr>
                    </a:solidFill>
                  </a:tcPr>
                </a:tc>
                <a:tc>
                  <a:txBody>
                    <a:bodyPr/>
                    <a:lstStyle/>
                    <a:p>
                      <a:pPr>
                        <a:lnSpc>
                          <a:spcPct val="107000"/>
                        </a:lnSpc>
                      </a:pPr>
                      <a:endParaRPr lang="en-IE" sz="1150" kern="100">
                        <a:solidFill>
                          <a:srgbClr val="0C2D45"/>
                        </a:solidFill>
                        <a:effectLst/>
                        <a:latin typeface="Calibri" panose="020F0502020204030204" pitchFamily="34" charset="0"/>
                        <a:ea typeface="Calibri" panose="020F0502020204030204" pitchFamily="34" charset="0"/>
                        <a:cs typeface="Calibri" panose="020F0502020204030204" pitchFamily="34" charset="0"/>
                      </a:endParaRPr>
                    </a:p>
                  </a:txBody>
                  <a:tcPr marL="104400" marR="104400" marT="104400" marB="104400">
                    <a:lnL w="12700" cap="flat" cmpd="sng" algn="ctr">
                      <a:solidFill>
                        <a:srgbClr val="0C2D45"/>
                      </a:solidFill>
                      <a:prstDash val="solid"/>
                      <a:round/>
                      <a:headEnd type="none" w="med" len="med"/>
                      <a:tailEnd type="none" w="med" len="med"/>
                    </a:lnL>
                    <a:lnR w="12700" cap="flat" cmpd="sng" algn="ctr">
                      <a:solidFill>
                        <a:srgbClr val="0C2D45"/>
                      </a:solidFill>
                      <a:prstDash val="solid"/>
                      <a:round/>
                      <a:headEnd type="none" w="med" len="med"/>
                      <a:tailEnd type="none" w="med" len="med"/>
                    </a:lnR>
                    <a:lnT w="12700" cap="flat" cmpd="sng" algn="ctr">
                      <a:solidFill>
                        <a:srgbClr val="0C2D45"/>
                      </a:solidFill>
                      <a:prstDash val="solid"/>
                      <a:round/>
                      <a:headEnd type="none" w="med" len="med"/>
                      <a:tailEnd type="none" w="med" len="med"/>
                    </a:lnT>
                    <a:lnB w="12700" cap="flat" cmpd="sng" algn="ctr">
                      <a:solidFill>
                        <a:srgbClr val="0C2D45"/>
                      </a:solidFill>
                      <a:prstDash val="solid"/>
                      <a:round/>
                      <a:headEnd type="none" w="med" len="med"/>
                      <a:tailEnd type="none" w="med" len="med"/>
                    </a:lnB>
                    <a:solidFill>
                      <a:srgbClr val="F3745D">
                        <a:alpha val="10000"/>
                      </a:srgbClr>
                    </a:solidFill>
                  </a:tcPr>
                </a:tc>
                <a:extLst>
                  <a:ext uri="{0D108BD9-81ED-4DB2-BD59-A6C34878D82A}">
                    <a16:rowId xmlns:a16="http://schemas.microsoft.com/office/drawing/2014/main" val="825450536"/>
                  </a:ext>
                </a:extLst>
              </a:tr>
              <a:tr h="602540">
                <a:tc>
                  <a:txBody>
                    <a:bodyPr/>
                    <a:lstStyle/>
                    <a:p>
                      <a:pPr>
                        <a:lnSpc>
                          <a:spcPct val="107000"/>
                        </a:lnSpc>
                        <a:spcAft>
                          <a:spcPts val="800"/>
                        </a:spcAft>
                      </a:pPr>
                      <a:r>
                        <a:rPr lang="en-IE" sz="1150" kern="0" dirty="0" err="1">
                          <a:solidFill>
                            <a:srgbClr val="0C2D45"/>
                          </a:solidFill>
                          <a:effectLst/>
                          <a:latin typeface="Calibri" panose="020F0502020204030204" pitchFamily="34" charset="0"/>
                          <a:ea typeface="Calibri" panose="020F0502020204030204" pitchFamily="34" charset="0"/>
                          <a:cs typeface="Calibri" panose="020F0502020204030204" pitchFamily="34" charset="0"/>
                        </a:rPr>
                        <a:t>Ponctualité</a:t>
                      </a: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 (les participants </a:t>
                      </a:r>
                      <a:r>
                        <a:rPr lang="en-IE" sz="1150" kern="0" dirty="0" err="1">
                          <a:solidFill>
                            <a:srgbClr val="0C2D45"/>
                          </a:solidFill>
                          <a:effectLst/>
                          <a:latin typeface="Calibri" panose="020F0502020204030204" pitchFamily="34" charset="0"/>
                          <a:ea typeface="Calibri" panose="020F0502020204030204" pitchFamily="34" charset="0"/>
                          <a:cs typeface="Calibri" panose="020F0502020204030204" pitchFamily="34" charset="0"/>
                        </a:rPr>
                        <a:t>étaient-ils</a:t>
                      </a: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 à </a:t>
                      </a:r>
                      <a:r>
                        <a:rPr lang="en-IE" sz="1150" kern="0" dirty="0" err="1">
                          <a:solidFill>
                            <a:srgbClr val="0C2D45"/>
                          </a:solidFill>
                          <a:effectLst/>
                          <a:latin typeface="Calibri" panose="020F0502020204030204" pitchFamily="34" charset="0"/>
                          <a:ea typeface="Calibri" panose="020F0502020204030204" pitchFamily="34" charset="0"/>
                          <a:cs typeface="Calibri" panose="020F0502020204030204" pitchFamily="34" charset="0"/>
                        </a:rPr>
                        <a:t>l'heure</a:t>
                      </a: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 ?)</a:t>
                      </a:r>
                      <a:endParaRPr lang="en-IE" sz="1150" kern="100" dirty="0">
                        <a:solidFill>
                          <a:srgbClr val="0C2D45"/>
                        </a:solidFill>
                        <a:effectLst/>
                        <a:latin typeface="Calibri" panose="020F0502020204030204" pitchFamily="34" charset="0"/>
                        <a:ea typeface="Calibri" panose="020F0502020204030204" pitchFamily="34" charset="0"/>
                        <a:cs typeface="Calibri" panose="020F0502020204030204" pitchFamily="34" charset="0"/>
                      </a:endParaRPr>
                    </a:p>
                  </a:txBody>
                  <a:tcPr marL="104400" marR="104400" marT="104400" marB="104400">
                    <a:lnL w="12700" cap="flat" cmpd="sng" algn="ctr">
                      <a:solidFill>
                        <a:srgbClr val="0C2D45"/>
                      </a:solidFill>
                      <a:prstDash val="solid"/>
                      <a:round/>
                      <a:headEnd type="none" w="med" len="med"/>
                      <a:tailEnd type="none" w="med" len="med"/>
                    </a:lnL>
                    <a:lnR w="12700" cap="flat" cmpd="sng" algn="ctr">
                      <a:solidFill>
                        <a:srgbClr val="0C2D45"/>
                      </a:solidFill>
                      <a:prstDash val="solid"/>
                      <a:round/>
                      <a:headEnd type="none" w="med" len="med"/>
                      <a:tailEnd type="none" w="med" len="med"/>
                    </a:lnR>
                    <a:lnT w="12700" cap="flat" cmpd="sng" algn="ctr">
                      <a:solidFill>
                        <a:srgbClr val="0C2D45"/>
                      </a:solidFill>
                      <a:prstDash val="solid"/>
                      <a:round/>
                      <a:headEnd type="none" w="med" len="med"/>
                      <a:tailEnd type="none" w="med" len="med"/>
                    </a:lnT>
                    <a:lnB w="12700" cap="flat" cmpd="sng" algn="ctr">
                      <a:solidFill>
                        <a:srgbClr val="0C2D45"/>
                      </a:solidFill>
                      <a:prstDash val="solid"/>
                      <a:round/>
                      <a:headEnd type="none" w="med" len="med"/>
                      <a:tailEnd type="none" w="med" len="med"/>
                    </a:lnB>
                    <a:noFill/>
                  </a:tcPr>
                </a:tc>
                <a:tc>
                  <a:txBody>
                    <a:bodyPr/>
                    <a:lstStyle/>
                    <a:p>
                      <a:pPr>
                        <a:lnSpc>
                          <a:spcPct val="107000"/>
                        </a:lnSpc>
                      </a:pPr>
                      <a:endParaRPr lang="en-IE" sz="1150" kern="100" dirty="0">
                        <a:solidFill>
                          <a:srgbClr val="0C2D45"/>
                        </a:solidFill>
                        <a:effectLst/>
                        <a:latin typeface="Calibri" panose="020F0502020204030204" pitchFamily="34" charset="0"/>
                        <a:ea typeface="Calibri" panose="020F0502020204030204" pitchFamily="34" charset="0"/>
                        <a:cs typeface="Calibri" panose="020F0502020204030204" pitchFamily="34" charset="0"/>
                      </a:endParaRPr>
                    </a:p>
                  </a:txBody>
                  <a:tcPr marL="104400" marR="104400" marT="104400" marB="104400">
                    <a:lnL w="12700" cap="flat" cmpd="sng" algn="ctr">
                      <a:solidFill>
                        <a:srgbClr val="0C2D45"/>
                      </a:solidFill>
                      <a:prstDash val="solid"/>
                      <a:round/>
                      <a:headEnd type="none" w="med" len="med"/>
                      <a:tailEnd type="none" w="med" len="med"/>
                    </a:lnL>
                    <a:lnR w="12700" cap="flat" cmpd="sng" algn="ctr">
                      <a:solidFill>
                        <a:srgbClr val="0C2D45"/>
                      </a:solidFill>
                      <a:prstDash val="solid"/>
                      <a:round/>
                      <a:headEnd type="none" w="med" len="med"/>
                      <a:tailEnd type="none" w="med" len="med"/>
                    </a:lnR>
                    <a:lnT w="12700" cap="flat" cmpd="sng" algn="ctr">
                      <a:solidFill>
                        <a:srgbClr val="0C2D45"/>
                      </a:solidFill>
                      <a:prstDash val="solid"/>
                      <a:round/>
                      <a:headEnd type="none" w="med" len="med"/>
                      <a:tailEnd type="none" w="med" len="med"/>
                    </a:lnT>
                    <a:lnB w="12700" cap="flat" cmpd="sng" algn="ctr">
                      <a:solidFill>
                        <a:srgbClr val="0C2D45"/>
                      </a:solidFill>
                      <a:prstDash val="solid"/>
                      <a:round/>
                      <a:headEnd type="none" w="med" len="med"/>
                      <a:tailEnd type="none" w="med" len="med"/>
                    </a:lnB>
                    <a:noFill/>
                  </a:tcPr>
                </a:tc>
                <a:extLst>
                  <a:ext uri="{0D108BD9-81ED-4DB2-BD59-A6C34878D82A}">
                    <a16:rowId xmlns:a16="http://schemas.microsoft.com/office/drawing/2014/main" val="1761166770"/>
                  </a:ext>
                </a:extLst>
              </a:tr>
              <a:tr h="310812">
                <a:tc>
                  <a:txBody>
                    <a:bodyPr/>
                    <a:lstStyle/>
                    <a:p>
                      <a:pPr>
                        <a:lnSpc>
                          <a:spcPct val="107000"/>
                        </a:lnSpc>
                        <a:spcAft>
                          <a:spcPts val="800"/>
                        </a:spcAft>
                      </a:pPr>
                      <a:r>
                        <a:rPr lang="en-IE" sz="1150" kern="0" dirty="0" err="1">
                          <a:solidFill>
                            <a:srgbClr val="0C2D45"/>
                          </a:solidFill>
                          <a:effectLst/>
                          <a:latin typeface="Calibri" panose="020F0502020204030204" pitchFamily="34" charset="0"/>
                          <a:ea typeface="Calibri" panose="020F0502020204030204" pitchFamily="34" charset="0"/>
                          <a:cs typeface="Calibri" panose="020F0502020204030204" pitchFamily="34" charset="0"/>
                        </a:rPr>
                        <a:t>Niveaux</a:t>
                      </a: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 </a:t>
                      </a:r>
                      <a:r>
                        <a:rPr lang="en-IE" sz="1150" kern="0" dirty="0" err="1">
                          <a:solidFill>
                            <a:srgbClr val="0C2D45"/>
                          </a:solidFill>
                          <a:effectLst/>
                          <a:latin typeface="Calibri" panose="020F0502020204030204" pitchFamily="34" charset="0"/>
                          <a:ea typeface="Calibri" panose="020F0502020204030204" pitchFamily="34" charset="0"/>
                          <a:cs typeface="Calibri" panose="020F0502020204030204" pitchFamily="34" charset="0"/>
                        </a:rPr>
                        <a:t>d'engagement</a:t>
                      </a: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 (</a:t>
                      </a:r>
                      <a:r>
                        <a:rPr lang="en-IE" sz="1150" kern="0" dirty="0" err="1">
                          <a:solidFill>
                            <a:srgbClr val="0C2D45"/>
                          </a:solidFill>
                          <a:effectLst/>
                          <a:latin typeface="Calibri" panose="020F0502020204030204" pitchFamily="34" charset="0"/>
                          <a:ea typeface="Calibri" panose="020F0502020204030204" pitchFamily="34" charset="0"/>
                          <a:cs typeface="Calibri" panose="020F0502020204030204" pitchFamily="34" charset="0"/>
                        </a:rPr>
                        <a:t>échelle</a:t>
                      </a: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 1-5)</a:t>
                      </a:r>
                      <a:endParaRPr lang="en-IE" sz="1150" kern="100" dirty="0">
                        <a:solidFill>
                          <a:srgbClr val="0C2D45"/>
                        </a:solidFill>
                        <a:effectLst/>
                        <a:latin typeface="Calibri" panose="020F0502020204030204" pitchFamily="34" charset="0"/>
                        <a:ea typeface="Calibri" panose="020F0502020204030204" pitchFamily="34" charset="0"/>
                        <a:cs typeface="Calibri" panose="020F0502020204030204" pitchFamily="34" charset="0"/>
                      </a:endParaRPr>
                    </a:p>
                  </a:txBody>
                  <a:tcPr marL="104400" marR="104400" marT="104400" marB="104400">
                    <a:lnL w="12700" cap="flat" cmpd="sng" algn="ctr">
                      <a:solidFill>
                        <a:srgbClr val="0C2D45"/>
                      </a:solidFill>
                      <a:prstDash val="solid"/>
                      <a:round/>
                      <a:headEnd type="none" w="med" len="med"/>
                      <a:tailEnd type="none" w="med" len="med"/>
                    </a:lnL>
                    <a:lnR w="12700" cap="flat" cmpd="sng" algn="ctr">
                      <a:solidFill>
                        <a:srgbClr val="0C2D45"/>
                      </a:solidFill>
                      <a:prstDash val="solid"/>
                      <a:round/>
                      <a:headEnd type="none" w="med" len="med"/>
                      <a:tailEnd type="none" w="med" len="med"/>
                    </a:lnR>
                    <a:lnT w="12700" cap="flat" cmpd="sng" algn="ctr">
                      <a:solidFill>
                        <a:srgbClr val="0C2D45"/>
                      </a:solidFill>
                      <a:prstDash val="solid"/>
                      <a:round/>
                      <a:headEnd type="none" w="med" len="med"/>
                      <a:tailEnd type="none" w="med" len="med"/>
                    </a:lnT>
                    <a:lnB w="12700" cap="flat" cmpd="sng" algn="ctr">
                      <a:solidFill>
                        <a:srgbClr val="0C2D45"/>
                      </a:solidFill>
                      <a:prstDash val="solid"/>
                      <a:round/>
                      <a:headEnd type="none" w="med" len="med"/>
                      <a:tailEnd type="none" w="med" len="med"/>
                    </a:lnB>
                    <a:solidFill>
                      <a:srgbClr val="F3745D">
                        <a:alpha val="10000"/>
                      </a:srgbClr>
                    </a:solidFill>
                  </a:tcPr>
                </a:tc>
                <a:tc>
                  <a:txBody>
                    <a:bodyPr/>
                    <a:lstStyle/>
                    <a:p>
                      <a:pPr>
                        <a:lnSpc>
                          <a:spcPct val="107000"/>
                        </a:lnSpc>
                      </a:pPr>
                      <a:endParaRPr lang="en-IE" sz="1150" kern="100" dirty="0">
                        <a:solidFill>
                          <a:srgbClr val="0C2D45"/>
                        </a:solidFill>
                        <a:effectLst/>
                        <a:latin typeface="Calibri" panose="020F0502020204030204" pitchFamily="34" charset="0"/>
                        <a:ea typeface="Calibri" panose="020F0502020204030204" pitchFamily="34" charset="0"/>
                        <a:cs typeface="Calibri" panose="020F0502020204030204" pitchFamily="34" charset="0"/>
                      </a:endParaRPr>
                    </a:p>
                  </a:txBody>
                  <a:tcPr marL="104400" marR="104400" marT="104400" marB="104400">
                    <a:lnL w="12700" cap="flat" cmpd="sng" algn="ctr">
                      <a:solidFill>
                        <a:srgbClr val="0C2D45"/>
                      </a:solidFill>
                      <a:prstDash val="solid"/>
                      <a:round/>
                      <a:headEnd type="none" w="med" len="med"/>
                      <a:tailEnd type="none" w="med" len="med"/>
                    </a:lnL>
                    <a:lnR w="12700" cap="flat" cmpd="sng" algn="ctr">
                      <a:solidFill>
                        <a:srgbClr val="0C2D45"/>
                      </a:solidFill>
                      <a:prstDash val="solid"/>
                      <a:round/>
                      <a:headEnd type="none" w="med" len="med"/>
                      <a:tailEnd type="none" w="med" len="med"/>
                    </a:lnR>
                    <a:lnT w="12700" cap="flat" cmpd="sng" algn="ctr">
                      <a:solidFill>
                        <a:srgbClr val="0C2D45"/>
                      </a:solidFill>
                      <a:prstDash val="solid"/>
                      <a:round/>
                      <a:headEnd type="none" w="med" len="med"/>
                      <a:tailEnd type="none" w="med" len="med"/>
                    </a:lnT>
                    <a:lnB w="12700" cap="flat" cmpd="sng" algn="ctr">
                      <a:solidFill>
                        <a:srgbClr val="0C2D45"/>
                      </a:solidFill>
                      <a:prstDash val="solid"/>
                      <a:round/>
                      <a:headEnd type="none" w="med" len="med"/>
                      <a:tailEnd type="none" w="med" len="med"/>
                    </a:lnB>
                    <a:solidFill>
                      <a:srgbClr val="F3745D">
                        <a:alpha val="10000"/>
                      </a:srgbClr>
                    </a:solidFill>
                  </a:tcPr>
                </a:tc>
                <a:extLst>
                  <a:ext uri="{0D108BD9-81ED-4DB2-BD59-A6C34878D82A}">
                    <a16:rowId xmlns:a16="http://schemas.microsoft.com/office/drawing/2014/main" val="2324641691"/>
                  </a:ext>
                </a:extLst>
              </a:tr>
              <a:tr h="602540">
                <a:tc>
                  <a:txBody>
                    <a:bodyPr/>
                    <a:lstStyle/>
                    <a:p>
                      <a:pPr>
                        <a:lnSpc>
                          <a:spcPct val="107000"/>
                        </a:lnSpc>
                        <a:spcAft>
                          <a:spcPts val="800"/>
                        </a:spcAft>
                      </a:pP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Type de participation (active, </a:t>
                      </a:r>
                      <a:r>
                        <a:rPr lang="en-IE" sz="1150" kern="0" dirty="0" err="1">
                          <a:solidFill>
                            <a:srgbClr val="0C2D45"/>
                          </a:solidFill>
                          <a:effectLst/>
                          <a:latin typeface="Calibri" panose="020F0502020204030204" pitchFamily="34" charset="0"/>
                          <a:ea typeface="Calibri" panose="020F0502020204030204" pitchFamily="34" charset="0"/>
                          <a:cs typeface="Calibri" panose="020F0502020204030204" pitchFamily="34" charset="0"/>
                        </a:rPr>
                        <a:t>observationnelle</a:t>
                      </a: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 </a:t>
                      </a:r>
                      <a:r>
                        <a:rPr lang="en-IE" sz="1150" kern="0" dirty="0" err="1">
                          <a:solidFill>
                            <a:srgbClr val="0C2D45"/>
                          </a:solidFill>
                          <a:effectLst/>
                          <a:latin typeface="Calibri" panose="020F0502020204030204" pitchFamily="34" charset="0"/>
                          <a:ea typeface="Calibri" panose="020F0502020204030204" pitchFamily="34" charset="0"/>
                          <a:cs typeface="Calibri" panose="020F0502020204030204" pitchFamily="34" charset="0"/>
                        </a:rPr>
                        <a:t>mixte</a:t>
                      </a: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a:t>
                      </a:r>
                      <a:endParaRPr lang="en-IE" sz="1150" kern="100" dirty="0">
                        <a:solidFill>
                          <a:srgbClr val="0C2D45"/>
                        </a:solidFill>
                        <a:effectLst/>
                        <a:latin typeface="Calibri" panose="020F0502020204030204" pitchFamily="34" charset="0"/>
                        <a:ea typeface="Calibri" panose="020F0502020204030204" pitchFamily="34" charset="0"/>
                        <a:cs typeface="Calibri" panose="020F0502020204030204" pitchFamily="34" charset="0"/>
                      </a:endParaRPr>
                    </a:p>
                  </a:txBody>
                  <a:tcPr marL="104400" marR="104400" marT="104400" marB="104400">
                    <a:lnL w="12700" cap="flat" cmpd="sng" algn="ctr">
                      <a:solidFill>
                        <a:srgbClr val="0C2D45"/>
                      </a:solidFill>
                      <a:prstDash val="solid"/>
                      <a:round/>
                      <a:headEnd type="none" w="med" len="med"/>
                      <a:tailEnd type="none" w="med" len="med"/>
                    </a:lnL>
                    <a:lnR w="12700" cap="flat" cmpd="sng" algn="ctr">
                      <a:solidFill>
                        <a:srgbClr val="0C2D45"/>
                      </a:solidFill>
                      <a:prstDash val="solid"/>
                      <a:round/>
                      <a:headEnd type="none" w="med" len="med"/>
                      <a:tailEnd type="none" w="med" len="med"/>
                    </a:lnR>
                    <a:lnT w="12700" cap="flat" cmpd="sng" algn="ctr">
                      <a:solidFill>
                        <a:srgbClr val="0C2D45"/>
                      </a:solidFill>
                      <a:prstDash val="solid"/>
                      <a:round/>
                      <a:headEnd type="none" w="med" len="med"/>
                      <a:tailEnd type="none" w="med" len="med"/>
                    </a:lnT>
                    <a:lnB w="12700" cap="flat" cmpd="sng" algn="ctr">
                      <a:solidFill>
                        <a:srgbClr val="0C2D45"/>
                      </a:solidFill>
                      <a:prstDash val="solid"/>
                      <a:round/>
                      <a:headEnd type="none" w="med" len="med"/>
                      <a:tailEnd type="none" w="med" len="med"/>
                    </a:lnB>
                    <a:noFill/>
                  </a:tcPr>
                </a:tc>
                <a:tc>
                  <a:txBody>
                    <a:bodyPr/>
                    <a:lstStyle/>
                    <a:p>
                      <a:pPr>
                        <a:lnSpc>
                          <a:spcPct val="107000"/>
                        </a:lnSpc>
                      </a:pPr>
                      <a:endParaRPr lang="en-IE" sz="1150" kern="100" dirty="0">
                        <a:solidFill>
                          <a:srgbClr val="0C2D45"/>
                        </a:solidFill>
                        <a:effectLst/>
                        <a:latin typeface="Calibri" panose="020F0502020204030204" pitchFamily="34" charset="0"/>
                        <a:ea typeface="Calibri" panose="020F0502020204030204" pitchFamily="34" charset="0"/>
                        <a:cs typeface="Calibri" panose="020F0502020204030204" pitchFamily="34" charset="0"/>
                      </a:endParaRPr>
                    </a:p>
                  </a:txBody>
                  <a:tcPr marL="104400" marR="104400" marT="104400" marB="104400">
                    <a:lnL w="12700" cap="flat" cmpd="sng" algn="ctr">
                      <a:solidFill>
                        <a:srgbClr val="0C2D45"/>
                      </a:solidFill>
                      <a:prstDash val="solid"/>
                      <a:round/>
                      <a:headEnd type="none" w="med" len="med"/>
                      <a:tailEnd type="none" w="med" len="med"/>
                    </a:lnL>
                    <a:lnR w="12700" cap="flat" cmpd="sng" algn="ctr">
                      <a:solidFill>
                        <a:srgbClr val="0C2D45"/>
                      </a:solidFill>
                      <a:prstDash val="solid"/>
                      <a:round/>
                      <a:headEnd type="none" w="med" len="med"/>
                      <a:tailEnd type="none" w="med" len="med"/>
                    </a:lnR>
                    <a:lnT w="12700" cap="flat" cmpd="sng" algn="ctr">
                      <a:solidFill>
                        <a:srgbClr val="0C2D45"/>
                      </a:solidFill>
                      <a:prstDash val="solid"/>
                      <a:round/>
                      <a:headEnd type="none" w="med" len="med"/>
                      <a:tailEnd type="none" w="med" len="med"/>
                    </a:lnT>
                    <a:lnB w="12700" cap="flat" cmpd="sng" algn="ctr">
                      <a:solidFill>
                        <a:srgbClr val="0C2D45"/>
                      </a:solidFill>
                      <a:prstDash val="solid"/>
                      <a:round/>
                      <a:headEnd type="none" w="med" len="med"/>
                      <a:tailEnd type="none" w="med" len="med"/>
                    </a:lnB>
                    <a:noFill/>
                  </a:tcPr>
                </a:tc>
                <a:extLst>
                  <a:ext uri="{0D108BD9-81ED-4DB2-BD59-A6C34878D82A}">
                    <a16:rowId xmlns:a16="http://schemas.microsoft.com/office/drawing/2014/main" val="2309432183"/>
                  </a:ext>
                </a:extLst>
              </a:tr>
              <a:tr h="310812">
                <a:tc>
                  <a:txBody>
                    <a:bodyPr/>
                    <a:lstStyle/>
                    <a:p>
                      <a:pPr>
                        <a:lnSpc>
                          <a:spcPct val="107000"/>
                        </a:lnSpc>
                        <a:spcAft>
                          <a:spcPts val="800"/>
                        </a:spcAft>
                      </a:pPr>
                      <a:r>
                        <a:rPr lang="en-IE" sz="1150" kern="0" dirty="0" err="1">
                          <a:solidFill>
                            <a:srgbClr val="0C2D45"/>
                          </a:solidFill>
                          <a:effectLst/>
                          <a:latin typeface="Calibri" panose="020F0502020204030204" pitchFamily="34" charset="0"/>
                          <a:ea typeface="Calibri" panose="020F0502020204030204" pitchFamily="34" charset="0"/>
                          <a:cs typeface="Calibri" panose="020F0502020204030204" pitchFamily="34" charset="0"/>
                        </a:rPr>
                        <a:t>Activités</a:t>
                      </a: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 </a:t>
                      </a:r>
                      <a:r>
                        <a:rPr lang="en-IE" sz="1150" kern="0" dirty="0" err="1">
                          <a:solidFill>
                            <a:srgbClr val="0C2D45"/>
                          </a:solidFill>
                          <a:effectLst/>
                          <a:latin typeface="Calibri" panose="020F0502020204030204" pitchFamily="34" charset="0"/>
                          <a:ea typeface="Calibri" panose="020F0502020204030204" pitchFamily="34" charset="0"/>
                          <a:cs typeface="Calibri" panose="020F0502020204030204" pitchFamily="34" charset="0"/>
                        </a:rPr>
                        <a:t>achevées</a:t>
                      </a: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 (dans les </a:t>
                      </a:r>
                      <a:r>
                        <a:rPr lang="en-IE" sz="1150" kern="0" dirty="0" err="1">
                          <a:solidFill>
                            <a:srgbClr val="0C2D45"/>
                          </a:solidFill>
                          <a:effectLst/>
                          <a:latin typeface="Calibri" panose="020F0502020204030204" pitchFamily="34" charset="0"/>
                          <a:ea typeface="Calibri" panose="020F0502020204030204" pitchFamily="34" charset="0"/>
                          <a:cs typeface="Calibri" panose="020F0502020204030204" pitchFamily="34" charset="0"/>
                        </a:rPr>
                        <a:t>délais</a:t>
                      </a: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 </a:t>
                      </a:r>
                      <a:r>
                        <a:rPr lang="en-IE" sz="1150" kern="0" dirty="0" err="1">
                          <a:solidFill>
                            <a:srgbClr val="0C2D45"/>
                          </a:solidFill>
                          <a:effectLst/>
                          <a:latin typeface="Calibri" panose="020F0502020204030204" pitchFamily="34" charset="0"/>
                          <a:ea typeface="Calibri" panose="020F0502020204030204" pitchFamily="34" charset="0"/>
                          <a:cs typeface="Calibri" panose="020F0502020204030204" pitchFamily="34" charset="0"/>
                        </a:rPr>
                        <a:t>prévus</a:t>
                      </a: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 ?)</a:t>
                      </a:r>
                      <a:endParaRPr lang="en-IE" sz="1150" kern="100" dirty="0">
                        <a:solidFill>
                          <a:srgbClr val="0C2D45"/>
                        </a:solidFill>
                        <a:effectLst/>
                        <a:latin typeface="Calibri" panose="020F0502020204030204" pitchFamily="34" charset="0"/>
                        <a:ea typeface="Calibri" panose="020F0502020204030204" pitchFamily="34" charset="0"/>
                        <a:cs typeface="Calibri" panose="020F0502020204030204" pitchFamily="34" charset="0"/>
                      </a:endParaRPr>
                    </a:p>
                  </a:txBody>
                  <a:tcPr marL="104400" marR="104400" marT="104400" marB="104400">
                    <a:lnL w="12700" cap="flat" cmpd="sng" algn="ctr">
                      <a:solidFill>
                        <a:srgbClr val="0C2D45"/>
                      </a:solidFill>
                      <a:prstDash val="solid"/>
                      <a:round/>
                      <a:headEnd type="none" w="med" len="med"/>
                      <a:tailEnd type="none" w="med" len="med"/>
                    </a:lnL>
                    <a:lnR w="12700" cap="flat" cmpd="sng" algn="ctr">
                      <a:solidFill>
                        <a:srgbClr val="0C2D45"/>
                      </a:solidFill>
                      <a:prstDash val="solid"/>
                      <a:round/>
                      <a:headEnd type="none" w="med" len="med"/>
                      <a:tailEnd type="none" w="med" len="med"/>
                    </a:lnR>
                    <a:lnT w="12700" cap="flat" cmpd="sng" algn="ctr">
                      <a:solidFill>
                        <a:srgbClr val="0C2D45"/>
                      </a:solidFill>
                      <a:prstDash val="solid"/>
                      <a:round/>
                      <a:headEnd type="none" w="med" len="med"/>
                      <a:tailEnd type="none" w="med" len="med"/>
                    </a:lnT>
                    <a:lnB w="12700" cap="flat" cmpd="sng" algn="ctr">
                      <a:solidFill>
                        <a:srgbClr val="0C2D45"/>
                      </a:solidFill>
                      <a:prstDash val="solid"/>
                      <a:round/>
                      <a:headEnd type="none" w="med" len="med"/>
                      <a:tailEnd type="none" w="med" len="med"/>
                    </a:lnB>
                    <a:solidFill>
                      <a:srgbClr val="F3745D">
                        <a:alpha val="10000"/>
                      </a:srgbClr>
                    </a:solidFill>
                  </a:tcPr>
                </a:tc>
                <a:tc>
                  <a:txBody>
                    <a:bodyPr/>
                    <a:lstStyle/>
                    <a:p>
                      <a:pPr>
                        <a:lnSpc>
                          <a:spcPct val="107000"/>
                        </a:lnSpc>
                      </a:pPr>
                      <a:endParaRPr lang="en-IE" sz="1150" kern="100" dirty="0">
                        <a:solidFill>
                          <a:srgbClr val="0C2D45"/>
                        </a:solidFill>
                        <a:effectLst/>
                        <a:latin typeface="Calibri" panose="020F0502020204030204" pitchFamily="34" charset="0"/>
                        <a:ea typeface="Calibri" panose="020F0502020204030204" pitchFamily="34" charset="0"/>
                        <a:cs typeface="Calibri" panose="020F0502020204030204" pitchFamily="34" charset="0"/>
                      </a:endParaRPr>
                    </a:p>
                  </a:txBody>
                  <a:tcPr marL="104400" marR="104400" marT="104400" marB="104400">
                    <a:lnL w="12700" cap="flat" cmpd="sng" algn="ctr">
                      <a:solidFill>
                        <a:srgbClr val="0C2D45"/>
                      </a:solidFill>
                      <a:prstDash val="solid"/>
                      <a:round/>
                      <a:headEnd type="none" w="med" len="med"/>
                      <a:tailEnd type="none" w="med" len="med"/>
                    </a:lnL>
                    <a:lnR w="12700" cap="flat" cmpd="sng" algn="ctr">
                      <a:solidFill>
                        <a:srgbClr val="0C2D45"/>
                      </a:solidFill>
                      <a:prstDash val="solid"/>
                      <a:round/>
                      <a:headEnd type="none" w="med" len="med"/>
                      <a:tailEnd type="none" w="med" len="med"/>
                    </a:lnR>
                    <a:lnT w="12700" cap="flat" cmpd="sng" algn="ctr">
                      <a:solidFill>
                        <a:srgbClr val="0C2D45"/>
                      </a:solidFill>
                      <a:prstDash val="solid"/>
                      <a:round/>
                      <a:headEnd type="none" w="med" len="med"/>
                      <a:tailEnd type="none" w="med" len="med"/>
                    </a:lnT>
                    <a:lnB w="12700" cap="flat" cmpd="sng" algn="ctr">
                      <a:solidFill>
                        <a:srgbClr val="0C2D45"/>
                      </a:solidFill>
                      <a:prstDash val="solid"/>
                      <a:round/>
                      <a:headEnd type="none" w="med" len="med"/>
                      <a:tailEnd type="none" w="med" len="med"/>
                    </a:lnB>
                    <a:solidFill>
                      <a:srgbClr val="F3745D">
                        <a:alpha val="10000"/>
                      </a:srgbClr>
                    </a:solidFill>
                  </a:tcPr>
                </a:tc>
                <a:extLst>
                  <a:ext uri="{0D108BD9-81ED-4DB2-BD59-A6C34878D82A}">
                    <a16:rowId xmlns:a16="http://schemas.microsoft.com/office/drawing/2014/main" val="3368613349"/>
                  </a:ext>
                </a:extLst>
              </a:tr>
              <a:tr h="910625">
                <a:tc>
                  <a:txBody>
                    <a:bodyPr/>
                    <a:lstStyle/>
                    <a:p>
                      <a:pPr>
                        <a:lnSpc>
                          <a:spcPct val="107000"/>
                        </a:lnSpc>
                        <a:spcAft>
                          <a:spcPts val="800"/>
                        </a:spcAft>
                      </a:pP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Respect des </a:t>
                      </a:r>
                      <a:r>
                        <a:rPr lang="en-IE" sz="1150" kern="0" dirty="0" err="1">
                          <a:solidFill>
                            <a:srgbClr val="0C2D45"/>
                          </a:solidFill>
                          <a:effectLst/>
                          <a:latin typeface="Calibri" panose="020F0502020204030204" pitchFamily="34" charset="0"/>
                          <a:ea typeface="Calibri" panose="020F0502020204030204" pitchFamily="34" charset="0"/>
                          <a:cs typeface="Calibri" panose="020F0502020204030204" pitchFamily="34" charset="0"/>
                        </a:rPr>
                        <a:t>protocoles</a:t>
                      </a: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 </a:t>
                      </a:r>
                      <a:r>
                        <a:rPr lang="en-IE" sz="1150" kern="0" dirty="0" err="1">
                          <a:solidFill>
                            <a:srgbClr val="0C2D45"/>
                          </a:solidFill>
                          <a:effectLst/>
                          <a:latin typeface="Calibri" panose="020F0502020204030204" pitchFamily="34" charset="0"/>
                          <a:ea typeface="Calibri" panose="020F0502020204030204" pitchFamily="34" charset="0"/>
                          <a:cs typeface="Calibri" panose="020F0502020204030204" pitchFamily="34" charset="0"/>
                        </a:rPr>
                        <a:t>en</a:t>
                      </a: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 matière de </a:t>
                      </a:r>
                      <a:r>
                        <a:rPr lang="en-IE" sz="1150" kern="0" dirty="0" err="1">
                          <a:solidFill>
                            <a:srgbClr val="0C2D45"/>
                          </a:solidFill>
                          <a:effectLst/>
                          <a:latin typeface="Calibri" panose="020F0502020204030204" pitchFamily="34" charset="0"/>
                          <a:ea typeface="Calibri" panose="020F0502020204030204" pitchFamily="34" charset="0"/>
                          <a:cs typeface="Calibri" panose="020F0502020204030204" pitchFamily="34" charset="0"/>
                        </a:rPr>
                        <a:t>santé</a:t>
                      </a: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 et de </a:t>
                      </a:r>
                      <a:r>
                        <a:rPr lang="en-IE" sz="1150" kern="0" dirty="0" err="1">
                          <a:solidFill>
                            <a:srgbClr val="0C2D45"/>
                          </a:solidFill>
                          <a:effectLst/>
                          <a:latin typeface="Calibri" panose="020F0502020204030204" pitchFamily="34" charset="0"/>
                          <a:ea typeface="Calibri" panose="020F0502020204030204" pitchFamily="34" charset="0"/>
                          <a:cs typeface="Calibri" panose="020F0502020204030204" pitchFamily="34" charset="0"/>
                        </a:rPr>
                        <a:t>sécurité</a:t>
                      </a: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 (</a:t>
                      </a:r>
                      <a:r>
                        <a:rPr lang="en-IE" sz="1150" kern="0" dirty="0" err="1">
                          <a:solidFill>
                            <a:srgbClr val="0C2D45"/>
                          </a:solidFill>
                          <a:effectLst/>
                          <a:latin typeface="Calibri" panose="020F0502020204030204" pitchFamily="34" charset="0"/>
                          <a:ea typeface="Calibri" panose="020F0502020204030204" pitchFamily="34" charset="0"/>
                          <a:cs typeface="Calibri" panose="020F0502020204030204" pitchFamily="34" charset="0"/>
                        </a:rPr>
                        <a:t>détails</a:t>
                      </a: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 des </a:t>
                      </a:r>
                      <a:r>
                        <a:rPr lang="en-IE" sz="1150" kern="0" dirty="0" err="1">
                          <a:solidFill>
                            <a:srgbClr val="0C2D45"/>
                          </a:solidFill>
                          <a:effectLst/>
                          <a:latin typeface="Calibri" panose="020F0502020204030204" pitchFamily="34" charset="0"/>
                          <a:ea typeface="Calibri" panose="020F0502020204030204" pitchFamily="34" charset="0"/>
                          <a:cs typeface="Calibri" panose="020F0502020204030204" pitchFamily="34" charset="0"/>
                        </a:rPr>
                        <a:t>mesures</a:t>
                      </a: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 prises)</a:t>
                      </a:r>
                      <a:endParaRPr lang="en-IE" sz="1150" kern="100" dirty="0">
                        <a:solidFill>
                          <a:srgbClr val="0C2D45"/>
                        </a:solidFill>
                        <a:effectLst/>
                        <a:latin typeface="Calibri" panose="020F0502020204030204" pitchFamily="34" charset="0"/>
                        <a:ea typeface="Calibri" panose="020F0502020204030204" pitchFamily="34" charset="0"/>
                        <a:cs typeface="Calibri" panose="020F0502020204030204" pitchFamily="34" charset="0"/>
                      </a:endParaRPr>
                    </a:p>
                  </a:txBody>
                  <a:tcPr marL="104400" marR="104400" marT="104400" marB="104400">
                    <a:lnL w="12700" cap="flat" cmpd="sng" algn="ctr">
                      <a:solidFill>
                        <a:srgbClr val="0C2D45"/>
                      </a:solidFill>
                      <a:prstDash val="solid"/>
                      <a:round/>
                      <a:headEnd type="none" w="med" len="med"/>
                      <a:tailEnd type="none" w="med" len="med"/>
                    </a:lnL>
                    <a:lnR w="12700" cap="flat" cmpd="sng" algn="ctr">
                      <a:solidFill>
                        <a:srgbClr val="0C2D45"/>
                      </a:solidFill>
                      <a:prstDash val="solid"/>
                      <a:round/>
                      <a:headEnd type="none" w="med" len="med"/>
                      <a:tailEnd type="none" w="med" len="med"/>
                    </a:lnR>
                    <a:lnT w="12700" cap="flat" cmpd="sng" algn="ctr">
                      <a:solidFill>
                        <a:srgbClr val="0C2D45"/>
                      </a:solidFill>
                      <a:prstDash val="solid"/>
                      <a:round/>
                      <a:headEnd type="none" w="med" len="med"/>
                      <a:tailEnd type="none" w="med" len="med"/>
                    </a:lnT>
                    <a:lnB w="12700" cap="flat" cmpd="sng" algn="ctr">
                      <a:solidFill>
                        <a:srgbClr val="0C2D45"/>
                      </a:solidFill>
                      <a:prstDash val="solid"/>
                      <a:round/>
                      <a:headEnd type="none" w="med" len="med"/>
                      <a:tailEnd type="none" w="med" len="med"/>
                    </a:lnB>
                    <a:noFill/>
                  </a:tcPr>
                </a:tc>
                <a:tc>
                  <a:txBody>
                    <a:bodyPr/>
                    <a:lstStyle/>
                    <a:p>
                      <a:pPr>
                        <a:lnSpc>
                          <a:spcPct val="107000"/>
                        </a:lnSpc>
                      </a:pPr>
                      <a:endParaRPr lang="en-IE" sz="1150" kern="100" dirty="0">
                        <a:solidFill>
                          <a:srgbClr val="0C2D45"/>
                        </a:solidFill>
                        <a:effectLst/>
                        <a:latin typeface="Calibri" panose="020F0502020204030204" pitchFamily="34" charset="0"/>
                        <a:ea typeface="Calibri" panose="020F0502020204030204" pitchFamily="34" charset="0"/>
                        <a:cs typeface="Calibri" panose="020F0502020204030204" pitchFamily="34" charset="0"/>
                      </a:endParaRPr>
                    </a:p>
                  </a:txBody>
                  <a:tcPr marL="104400" marR="104400" marT="104400" marB="104400">
                    <a:lnL w="12700" cap="flat" cmpd="sng" algn="ctr">
                      <a:solidFill>
                        <a:srgbClr val="0C2D45"/>
                      </a:solidFill>
                      <a:prstDash val="solid"/>
                      <a:round/>
                      <a:headEnd type="none" w="med" len="med"/>
                      <a:tailEnd type="none" w="med" len="med"/>
                    </a:lnL>
                    <a:lnR w="12700" cap="flat" cmpd="sng" algn="ctr">
                      <a:solidFill>
                        <a:srgbClr val="0C2D45"/>
                      </a:solidFill>
                      <a:prstDash val="solid"/>
                      <a:round/>
                      <a:headEnd type="none" w="med" len="med"/>
                      <a:tailEnd type="none" w="med" len="med"/>
                    </a:lnR>
                    <a:lnT w="12700" cap="flat" cmpd="sng" algn="ctr">
                      <a:solidFill>
                        <a:srgbClr val="0C2D45"/>
                      </a:solidFill>
                      <a:prstDash val="solid"/>
                      <a:round/>
                      <a:headEnd type="none" w="med" len="med"/>
                      <a:tailEnd type="none" w="med" len="med"/>
                    </a:lnT>
                    <a:lnB w="12700" cap="flat" cmpd="sng" algn="ctr">
                      <a:solidFill>
                        <a:srgbClr val="0C2D45"/>
                      </a:solidFill>
                      <a:prstDash val="solid"/>
                      <a:round/>
                      <a:headEnd type="none" w="med" len="med"/>
                      <a:tailEnd type="none" w="med" len="med"/>
                    </a:lnB>
                    <a:noFill/>
                  </a:tcPr>
                </a:tc>
                <a:extLst>
                  <a:ext uri="{0D108BD9-81ED-4DB2-BD59-A6C34878D82A}">
                    <a16:rowId xmlns:a16="http://schemas.microsoft.com/office/drawing/2014/main" val="1539333099"/>
                  </a:ext>
                </a:extLst>
              </a:tr>
              <a:tr h="602540">
                <a:tc>
                  <a:txBody>
                    <a:bodyPr/>
                    <a:lstStyle/>
                    <a:p>
                      <a:pPr>
                        <a:lnSpc>
                          <a:spcPct val="107000"/>
                        </a:lnSpc>
                        <a:spcAft>
                          <a:spcPts val="800"/>
                        </a:spcAft>
                      </a:pP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Inclusion de </a:t>
                      </a:r>
                      <a:r>
                        <a:rPr lang="en-IE" sz="1150" kern="0" dirty="0" err="1">
                          <a:solidFill>
                            <a:srgbClr val="0C2D45"/>
                          </a:solidFill>
                          <a:effectLst/>
                          <a:latin typeface="Calibri" panose="020F0502020204030204" pitchFamily="34" charset="0"/>
                          <a:ea typeface="Calibri" panose="020F0502020204030204" pitchFamily="34" charset="0"/>
                          <a:cs typeface="Calibri" panose="020F0502020204030204" pitchFamily="34" charset="0"/>
                        </a:rPr>
                        <a:t>diverses</a:t>
                      </a: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 perspectives </a:t>
                      </a:r>
                      <a:r>
                        <a:rPr lang="en-IE" sz="1150" kern="0" dirty="0" err="1">
                          <a:solidFill>
                            <a:srgbClr val="0C2D45"/>
                          </a:solidFill>
                          <a:effectLst/>
                          <a:latin typeface="Calibri" panose="020F0502020204030204" pitchFamily="34" charset="0"/>
                          <a:ea typeface="Calibri" panose="020F0502020204030204" pitchFamily="34" charset="0"/>
                          <a:cs typeface="Calibri" panose="020F0502020204030204" pitchFamily="34" charset="0"/>
                        </a:rPr>
                        <a:t>culturelles</a:t>
                      </a:r>
                      <a:endParaRPr lang="en-IE" sz="1150" kern="100" dirty="0">
                        <a:solidFill>
                          <a:srgbClr val="0C2D45"/>
                        </a:solidFill>
                        <a:effectLst/>
                        <a:latin typeface="Calibri" panose="020F0502020204030204" pitchFamily="34" charset="0"/>
                        <a:ea typeface="Calibri" panose="020F0502020204030204" pitchFamily="34" charset="0"/>
                        <a:cs typeface="Calibri" panose="020F0502020204030204" pitchFamily="34" charset="0"/>
                      </a:endParaRPr>
                    </a:p>
                  </a:txBody>
                  <a:tcPr marL="104400" marR="104400" marT="104400" marB="104400">
                    <a:lnL w="12700" cap="flat" cmpd="sng" algn="ctr">
                      <a:solidFill>
                        <a:srgbClr val="0C2D45"/>
                      </a:solidFill>
                      <a:prstDash val="solid"/>
                      <a:round/>
                      <a:headEnd type="none" w="med" len="med"/>
                      <a:tailEnd type="none" w="med" len="med"/>
                    </a:lnL>
                    <a:lnR w="12700" cap="flat" cmpd="sng" algn="ctr">
                      <a:solidFill>
                        <a:srgbClr val="0C2D45"/>
                      </a:solidFill>
                      <a:prstDash val="solid"/>
                      <a:round/>
                      <a:headEnd type="none" w="med" len="med"/>
                      <a:tailEnd type="none" w="med" len="med"/>
                    </a:lnR>
                    <a:lnT w="12700" cap="flat" cmpd="sng" algn="ctr">
                      <a:solidFill>
                        <a:srgbClr val="0C2D45"/>
                      </a:solidFill>
                      <a:prstDash val="solid"/>
                      <a:round/>
                      <a:headEnd type="none" w="med" len="med"/>
                      <a:tailEnd type="none" w="med" len="med"/>
                    </a:lnT>
                    <a:lnB w="12700" cap="flat" cmpd="sng" algn="ctr">
                      <a:solidFill>
                        <a:srgbClr val="0C2D45"/>
                      </a:solidFill>
                      <a:prstDash val="solid"/>
                      <a:round/>
                      <a:headEnd type="none" w="med" len="med"/>
                      <a:tailEnd type="none" w="med" len="med"/>
                    </a:lnB>
                    <a:solidFill>
                      <a:srgbClr val="F3745D">
                        <a:alpha val="10000"/>
                      </a:srgbClr>
                    </a:solidFill>
                  </a:tcPr>
                </a:tc>
                <a:tc>
                  <a:txBody>
                    <a:bodyPr/>
                    <a:lstStyle/>
                    <a:p>
                      <a:pPr>
                        <a:lnSpc>
                          <a:spcPct val="107000"/>
                        </a:lnSpc>
                      </a:pPr>
                      <a:endParaRPr lang="en-IE" sz="1150" kern="100" dirty="0">
                        <a:solidFill>
                          <a:srgbClr val="0C2D45"/>
                        </a:solidFill>
                        <a:effectLst/>
                        <a:latin typeface="Calibri" panose="020F0502020204030204" pitchFamily="34" charset="0"/>
                        <a:ea typeface="Calibri" panose="020F0502020204030204" pitchFamily="34" charset="0"/>
                        <a:cs typeface="Calibri" panose="020F0502020204030204" pitchFamily="34" charset="0"/>
                      </a:endParaRPr>
                    </a:p>
                  </a:txBody>
                  <a:tcPr marL="104400" marR="104400" marT="104400" marB="104400">
                    <a:lnL w="12700" cap="flat" cmpd="sng" algn="ctr">
                      <a:solidFill>
                        <a:srgbClr val="0C2D45"/>
                      </a:solidFill>
                      <a:prstDash val="solid"/>
                      <a:round/>
                      <a:headEnd type="none" w="med" len="med"/>
                      <a:tailEnd type="none" w="med" len="med"/>
                    </a:lnL>
                    <a:lnR w="12700" cap="flat" cmpd="sng" algn="ctr">
                      <a:solidFill>
                        <a:srgbClr val="0C2D45"/>
                      </a:solidFill>
                      <a:prstDash val="solid"/>
                      <a:round/>
                      <a:headEnd type="none" w="med" len="med"/>
                      <a:tailEnd type="none" w="med" len="med"/>
                    </a:lnR>
                    <a:lnT w="12700" cap="flat" cmpd="sng" algn="ctr">
                      <a:solidFill>
                        <a:srgbClr val="0C2D45"/>
                      </a:solidFill>
                      <a:prstDash val="solid"/>
                      <a:round/>
                      <a:headEnd type="none" w="med" len="med"/>
                      <a:tailEnd type="none" w="med" len="med"/>
                    </a:lnT>
                    <a:lnB w="12700" cap="flat" cmpd="sng" algn="ctr">
                      <a:solidFill>
                        <a:srgbClr val="0C2D45"/>
                      </a:solidFill>
                      <a:prstDash val="solid"/>
                      <a:round/>
                      <a:headEnd type="none" w="med" len="med"/>
                      <a:tailEnd type="none" w="med" len="med"/>
                    </a:lnB>
                    <a:solidFill>
                      <a:srgbClr val="F3745D">
                        <a:alpha val="10000"/>
                      </a:srgbClr>
                    </a:solidFill>
                  </a:tcPr>
                </a:tc>
                <a:extLst>
                  <a:ext uri="{0D108BD9-81ED-4DB2-BD59-A6C34878D82A}">
                    <a16:rowId xmlns:a16="http://schemas.microsoft.com/office/drawing/2014/main" val="1624300665"/>
                  </a:ext>
                </a:extLst>
              </a:tr>
              <a:tr h="910625">
                <a:tc>
                  <a:txBody>
                    <a:bodyPr/>
                    <a:lstStyle/>
                    <a:p>
                      <a:pPr>
                        <a:lnSpc>
                          <a:spcPct val="107000"/>
                        </a:lnSpc>
                        <a:spcAft>
                          <a:spcPts val="800"/>
                        </a:spcAft>
                      </a:pPr>
                      <a:r>
                        <a:rPr lang="en-IE" sz="1150" kern="0" dirty="0" err="1">
                          <a:solidFill>
                            <a:srgbClr val="0C2D45"/>
                          </a:solidFill>
                          <a:effectLst/>
                          <a:latin typeface="Calibri" panose="020F0502020204030204" pitchFamily="34" charset="0"/>
                          <a:ea typeface="Calibri" panose="020F0502020204030204" pitchFamily="34" charset="0"/>
                          <a:cs typeface="Calibri" panose="020F0502020204030204" pitchFamily="34" charset="0"/>
                        </a:rPr>
                        <a:t>Réactions</a:t>
                      </a: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 </a:t>
                      </a:r>
                      <a:r>
                        <a:rPr lang="en-IE" sz="1150" kern="0" dirty="0" err="1">
                          <a:solidFill>
                            <a:srgbClr val="0C2D45"/>
                          </a:solidFill>
                          <a:effectLst/>
                          <a:latin typeface="Calibri" panose="020F0502020204030204" pitchFamily="34" charset="0"/>
                          <a:ea typeface="Calibri" panose="020F0502020204030204" pitchFamily="34" charset="0"/>
                          <a:cs typeface="Calibri" panose="020F0502020204030204" pitchFamily="34" charset="0"/>
                        </a:rPr>
                        <a:t>immédiates</a:t>
                      </a: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 des participants (tout </a:t>
                      </a:r>
                      <a:r>
                        <a:rPr lang="en-IE" sz="1150" kern="0" dirty="0" err="1">
                          <a:solidFill>
                            <a:srgbClr val="0C2D45"/>
                          </a:solidFill>
                          <a:effectLst/>
                          <a:latin typeface="Calibri" panose="020F0502020204030204" pitchFamily="34" charset="0"/>
                          <a:ea typeface="Calibri" panose="020F0502020204030204" pitchFamily="34" charset="0"/>
                          <a:cs typeface="Calibri" panose="020F0502020204030204" pitchFamily="34" charset="0"/>
                        </a:rPr>
                        <a:t>commentaire</a:t>
                      </a: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 </a:t>
                      </a:r>
                      <a:r>
                        <a:rPr lang="en-IE" sz="1150" kern="0" dirty="0" err="1">
                          <a:solidFill>
                            <a:srgbClr val="0C2D45"/>
                          </a:solidFill>
                          <a:effectLst/>
                          <a:latin typeface="Calibri" panose="020F0502020204030204" pitchFamily="34" charset="0"/>
                          <a:ea typeface="Calibri" panose="020F0502020204030204" pitchFamily="34" charset="0"/>
                          <a:cs typeface="Calibri" panose="020F0502020204030204" pitchFamily="34" charset="0"/>
                        </a:rPr>
                        <a:t>positif</a:t>
                      </a: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 </a:t>
                      </a:r>
                      <a:r>
                        <a:rPr lang="en-IE" sz="1150" kern="0" dirty="0" err="1">
                          <a:solidFill>
                            <a:srgbClr val="0C2D45"/>
                          </a:solidFill>
                          <a:effectLst/>
                          <a:latin typeface="Calibri" panose="020F0502020204030204" pitchFamily="34" charset="0"/>
                          <a:ea typeface="Calibri" panose="020F0502020204030204" pitchFamily="34" charset="0"/>
                          <a:cs typeface="Calibri" panose="020F0502020204030204" pitchFamily="34" charset="0"/>
                        </a:rPr>
                        <a:t>ou</a:t>
                      </a: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 </a:t>
                      </a:r>
                      <a:r>
                        <a:rPr lang="en-IE" sz="1150" kern="0" dirty="0" err="1">
                          <a:solidFill>
                            <a:srgbClr val="0C2D45"/>
                          </a:solidFill>
                          <a:effectLst/>
                          <a:latin typeface="Calibri" panose="020F0502020204030204" pitchFamily="34" charset="0"/>
                          <a:ea typeface="Calibri" panose="020F0502020204030204" pitchFamily="34" charset="0"/>
                          <a:cs typeface="Calibri" panose="020F0502020204030204" pitchFamily="34" charset="0"/>
                        </a:rPr>
                        <a:t>négatif</a:t>
                      </a: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a:t>
                      </a:r>
                      <a:endParaRPr lang="en-IE" sz="1150" kern="100" dirty="0">
                        <a:solidFill>
                          <a:srgbClr val="0C2D45"/>
                        </a:solidFill>
                        <a:effectLst/>
                        <a:latin typeface="Calibri" panose="020F0502020204030204" pitchFamily="34" charset="0"/>
                        <a:ea typeface="Calibri" panose="020F0502020204030204" pitchFamily="34" charset="0"/>
                        <a:cs typeface="Calibri" panose="020F0502020204030204" pitchFamily="34" charset="0"/>
                      </a:endParaRPr>
                    </a:p>
                  </a:txBody>
                  <a:tcPr marL="104400" marR="104400" marT="104400" marB="104400">
                    <a:lnL w="12700" cap="flat" cmpd="sng" algn="ctr">
                      <a:solidFill>
                        <a:srgbClr val="0C2D45"/>
                      </a:solidFill>
                      <a:prstDash val="solid"/>
                      <a:round/>
                      <a:headEnd type="none" w="med" len="med"/>
                      <a:tailEnd type="none" w="med" len="med"/>
                    </a:lnL>
                    <a:lnR w="12700" cap="flat" cmpd="sng" algn="ctr">
                      <a:solidFill>
                        <a:srgbClr val="0C2D45"/>
                      </a:solidFill>
                      <a:prstDash val="solid"/>
                      <a:round/>
                      <a:headEnd type="none" w="med" len="med"/>
                      <a:tailEnd type="none" w="med" len="med"/>
                    </a:lnR>
                    <a:lnT w="12700" cap="flat" cmpd="sng" algn="ctr">
                      <a:solidFill>
                        <a:srgbClr val="0C2D45"/>
                      </a:solidFill>
                      <a:prstDash val="solid"/>
                      <a:round/>
                      <a:headEnd type="none" w="med" len="med"/>
                      <a:tailEnd type="none" w="med" len="med"/>
                    </a:lnT>
                    <a:lnB w="12700" cap="flat" cmpd="sng" algn="ctr">
                      <a:solidFill>
                        <a:srgbClr val="0C2D45"/>
                      </a:solidFill>
                      <a:prstDash val="solid"/>
                      <a:round/>
                      <a:headEnd type="none" w="med" len="med"/>
                      <a:tailEnd type="none" w="med" len="med"/>
                    </a:lnB>
                    <a:noFill/>
                  </a:tcPr>
                </a:tc>
                <a:tc>
                  <a:txBody>
                    <a:bodyPr/>
                    <a:lstStyle/>
                    <a:p>
                      <a:pPr>
                        <a:lnSpc>
                          <a:spcPct val="107000"/>
                        </a:lnSpc>
                      </a:pPr>
                      <a:endParaRPr lang="en-IE" sz="1150" kern="100" dirty="0">
                        <a:solidFill>
                          <a:srgbClr val="0C2D45"/>
                        </a:solidFill>
                        <a:effectLst/>
                        <a:latin typeface="Calibri" panose="020F0502020204030204" pitchFamily="34" charset="0"/>
                        <a:ea typeface="Calibri" panose="020F0502020204030204" pitchFamily="34" charset="0"/>
                        <a:cs typeface="Calibri" panose="020F0502020204030204" pitchFamily="34" charset="0"/>
                      </a:endParaRPr>
                    </a:p>
                  </a:txBody>
                  <a:tcPr marL="104400" marR="104400" marT="104400" marB="104400">
                    <a:lnL w="12700" cap="flat" cmpd="sng" algn="ctr">
                      <a:solidFill>
                        <a:srgbClr val="0C2D45"/>
                      </a:solidFill>
                      <a:prstDash val="solid"/>
                      <a:round/>
                      <a:headEnd type="none" w="med" len="med"/>
                      <a:tailEnd type="none" w="med" len="med"/>
                    </a:lnL>
                    <a:lnR w="12700" cap="flat" cmpd="sng" algn="ctr">
                      <a:solidFill>
                        <a:srgbClr val="0C2D45"/>
                      </a:solidFill>
                      <a:prstDash val="solid"/>
                      <a:round/>
                      <a:headEnd type="none" w="med" len="med"/>
                      <a:tailEnd type="none" w="med" len="med"/>
                    </a:lnR>
                    <a:lnT w="12700" cap="flat" cmpd="sng" algn="ctr">
                      <a:solidFill>
                        <a:srgbClr val="0C2D45"/>
                      </a:solidFill>
                      <a:prstDash val="solid"/>
                      <a:round/>
                      <a:headEnd type="none" w="med" len="med"/>
                      <a:tailEnd type="none" w="med" len="med"/>
                    </a:lnT>
                    <a:lnB w="12700" cap="flat" cmpd="sng" algn="ctr">
                      <a:solidFill>
                        <a:srgbClr val="0C2D45"/>
                      </a:solidFill>
                      <a:prstDash val="solid"/>
                      <a:round/>
                      <a:headEnd type="none" w="med" len="med"/>
                      <a:tailEnd type="none" w="med" len="med"/>
                    </a:lnB>
                    <a:noFill/>
                  </a:tcPr>
                </a:tc>
                <a:extLst>
                  <a:ext uri="{0D108BD9-81ED-4DB2-BD59-A6C34878D82A}">
                    <a16:rowId xmlns:a16="http://schemas.microsoft.com/office/drawing/2014/main" val="529578269"/>
                  </a:ext>
                </a:extLst>
              </a:tr>
              <a:tr h="310812">
                <a:tc>
                  <a:txBody>
                    <a:bodyPr/>
                    <a:lstStyle/>
                    <a:p>
                      <a:pPr>
                        <a:lnSpc>
                          <a:spcPct val="107000"/>
                        </a:lnSpc>
                        <a:spcAft>
                          <a:spcPts val="800"/>
                        </a:spcAft>
                      </a:pPr>
                      <a:r>
                        <a:rPr lang="en-IE" sz="1150" kern="0" dirty="0" err="1">
                          <a:solidFill>
                            <a:srgbClr val="0C2D45"/>
                          </a:solidFill>
                          <a:effectLst/>
                          <a:latin typeface="Calibri" panose="020F0502020204030204" pitchFamily="34" charset="0"/>
                          <a:ea typeface="Calibri" panose="020F0502020204030204" pitchFamily="34" charset="0"/>
                          <a:cs typeface="Calibri" panose="020F0502020204030204" pitchFamily="34" charset="0"/>
                        </a:rPr>
                        <a:t>Défis</a:t>
                      </a: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 </a:t>
                      </a:r>
                      <a:r>
                        <a:rPr lang="en-IE" sz="1150" kern="0" dirty="0" err="1">
                          <a:solidFill>
                            <a:srgbClr val="0C2D45"/>
                          </a:solidFill>
                          <a:effectLst/>
                          <a:latin typeface="Calibri" panose="020F0502020204030204" pitchFamily="34" charset="0"/>
                          <a:ea typeface="Calibri" panose="020F0502020204030204" pitchFamily="34" charset="0"/>
                          <a:cs typeface="Calibri" panose="020F0502020204030204" pitchFamily="34" charset="0"/>
                        </a:rPr>
                        <a:t>rencontrés</a:t>
                      </a: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 par le(s) </a:t>
                      </a:r>
                      <a:r>
                        <a:rPr lang="en-IE" sz="1150" kern="0" dirty="0" err="1">
                          <a:solidFill>
                            <a:srgbClr val="0C2D45"/>
                          </a:solidFill>
                          <a:effectLst/>
                          <a:latin typeface="Calibri" panose="020F0502020204030204" pitchFamily="34" charset="0"/>
                          <a:ea typeface="Calibri" panose="020F0502020204030204" pitchFamily="34" charset="0"/>
                          <a:cs typeface="Calibri" panose="020F0502020204030204" pitchFamily="34" charset="0"/>
                        </a:rPr>
                        <a:t>facilitateur</a:t>
                      </a: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(s)</a:t>
                      </a:r>
                      <a:endParaRPr lang="en-IE" sz="1150" kern="100" dirty="0">
                        <a:solidFill>
                          <a:srgbClr val="0C2D45"/>
                        </a:solidFill>
                        <a:effectLst/>
                        <a:latin typeface="Calibri" panose="020F0502020204030204" pitchFamily="34" charset="0"/>
                        <a:ea typeface="Calibri" panose="020F0502020204030204" pitchFamily="34" charset="0"/>
                        <a:cs typeface="Calibri" panose="020F0502020204030204" pitchFamily="34" charset="0"/>
                      </a:endParaRPr>
                    </a:p>
                  </a:txBody>
                  <a:tcPr marL="104400" marR="104400" marT="104400" marB="104400">
                    <a:lnL w="12700" cap="flat" cmpd="sng" algn="ctr">
                      <a:solidFill>
                        <a:srgbClr val="0C2D45"/>
                      </a:solidFill>
                      <a:prstDash val="solid"/>
                      <a:round/>
                      <a:headEnd type="none" w="med" len="med"/>
                      <a:tailEnd type="none" w="med" len="med"/>
                    </a:lnL>
                    <a:lnR w="12700" cap="flat" cmpd="sng" algn="ctr">
                      <a:solidFill>
                        <a:srgbClr val="0C2D45"/>
                      </a:solidFill>
                      <a:prstDash val="solid"/>
                      <a:round/>
                      <a:headEnd type="none" w="med" len="med"/>
                      <a:tailEnd type="none" w="med" len="med"/>
                    </a:lnR>
                    <a:lnT w="12700" cap="flat" cmpd="sng" algn="ctr">
                      <a:solidFill>
                        <a:srgbClr val="0C2D45"/>
                      </a:solidFill>
                      <a:prstDash val="solid"/>
                      <a:round/>
                      <a:headEnd type="none" w="med" len="med"/>
                      <a:tailEnd type="none" w="med" len="med"/>
                    </a:lnT>
                    <a:lnB w="12700" cap="flat" cmpd="sng" algn="ctr">
                      <a:solidFill>
                        <a:srgbClr val="0C2D45"/>
                      </a:solidFill>
                      <a:prstDash val="solid"/>
                      <a:round/>
                      <a:headEnd type="none" w="med" len="med"/>
                      <a:tailEnd type="none" w="med" len="med"/>
                    </a:lnB>
                    <a:solidFill>
                      <a:srgbClr val="F3745D">
                        <a:alpha val="10000"/>
                      </a:srgbClr>
                    </a:solidFill>
                  </a:tcPr>
                </a:tc>
                <a:tc>
                  <a:txBody>
                    <a:bodyPr/>
                    <a:lstStyle/>
                    <a:p>
                      <a:pPr>
                        <a:lnSpc>
                          <a:spcPct val="107000"/>
                        </a:lnSpc>
                      </a:pPr>
                      <a:endParaRPr lang="en-IE" sz="1150" kern="100" dirty="0">
                        <a:solidFill>
                          <a:srgbClr val="0C2D45"/>
                        </a:solidFill>
                        <a:effectLst/>
                        <a:latin typeface="Calibri" panose="020F0502020204030204" pitchFamily="34" charset="0"/>
                        <a:ea typeface="Calibri" panose="020F0502020204030204" pitchFamily="34" charset="0"/>
                        <a:cs typeface="Calibri" panose="020F0502020204030204" pitchFamily="34" charset="0"/>
                      </a:endParaRPr>
                    </a:p>
                  </a:txBody>
                  <a:tcPr marL="104400" marR="104400" marT="104400" marB="104400">
                    <a:lnL w="12700" cap="flat" cmpd="sng" algn="ctr">
                      <a:solidFill>
                        <a:srgbClr val="0C2D45"/>
                      </a:solidFill>
                      <a:prstDash val="solid"/>
                      <a:round/>
                      <a:headEnd type="none" w="med" len="med"/>
                      <a:tailEnd type="none" w="med" len="med"/>
                    </a:lnL>
                    <a:lnR w="12700" cap="flat" cmpd="sng" algn="ctr">
                      <a:solidFill>
                        <a:srgbClr val="0C2D45"/>
                      </a:solidFill>
                      <a:prstDash val="solid"/>
                      <a:round/>
                      <a:headEnd type="none" w="med" len="med"/>
                      <a:tailEnd type="none" w="med" len="med"/>
                    </a:lnR>
                    <a:lnT w="12700" cap="flat" cmpd="sng" algn="ctr">
                      <a:solidFill>
                        <a:srgbClr val="0C2D45"/>
                      </a:solidFill>
                      <a:prstDash val="solid"/>
                      <a:round/>
                      <a:headEnd type="none" w="med" len="med"/>
                      <a:tailEnd type="none" w="med" len="med"/>
                    </a:lnT>
                    <a:lnB w="12700" cap="flat" cmpd="sng" algn="ctr">
                      <a:solidFill>
                        <a:srgbClr val="0C2D45"/>
                      </a:solidFill>
                      <a:prstDash val="solid"/>
                      <a:round/>
                      <a:headEnd type="none" w="med" len="med"/>
                      <a:tailEnd type="none" w="med" len="med"/>
                    </a:lnB>
                    <a:solidFill>
                      <a:srgbClr val="F3745D">
                        <a:alpha val="10000"/>
                      </a:srgbClr>
                    </a:solidFill>
                  </a:tcPr>
                </a:tc>
                <a:extLst>
                  <a:ext uri="{0D108BD9-81ED-4DB2-BD59-A6C34878D82A}">
                    <a16:rowId xmlns:a16="http://schemas.microsoft.com/office/drawing/2014/main" val="1855831734"/>
                  </a:ext>
                </a:extLst>
              </a:tr>
              <a:tr h="602540">
                <a:tc>
                  <a:txBody>
                    <a:bodyPr/>
                    <a:lstStyle/>
                    <a:p>
                      <a:pPr>
                        <a:lnSpc>
                          <a:spcPct val="107000"/>
                        </a:lnSpc>
                        <a:spcAft>
                          <a:spcPts val="800"/>
                        </a:spcAft>
                      </a:pPr>
                      <a:r>
                        <a:rPr lang="en-IE" sz="1150" kern="0" dirty="0" err="1">
                          <a:solidFill>
                            <a:srgbClr val="0C2D45"/>
                          </a:solidFill>
                          <a:effectLst/>
                          <a:latin typeface="Calibri" panose="020F0502020204030204" pitchFamily="34" charset="0"/>
                          <a:ea typeface="Calibri" panose="020F0502020204030204" pitchFamily="34" charset="0"/>
                          <a:cs typeface="Calibri" panose="020F0502020204030204" pitchFamily="34" charset="0"/>
                        </a:rPr>
                        <a:t>Déroulement</a:t>
                      </a: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 </a:t>
                      </a:r>
                      <a:r>
                        <a:rPr lang="en-IE" sz="1150" kern="0" dirty="0" err="1">
                          <a:solidFill>
                            <a:srgbClr val="0C2D45"/>
                          </a:solidFill>
                          <a:effectLst/>
                          <a:latin typeface="Calibri" panose="020F0502020204030204" pitchFamily="34" charset="0"/>
                          <a:ea typeface="Calibri" panose="020F0502020204030204" pitchFamily="34" charset="0"/>
                          <a:cs typeface="Calibri" panose="020F0502020204030204" pitchFamily="34" charset="0"/>
                        </a:rPr>
                        <a:t>général</a:t>
                      </a: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 de </a:t>
                      </a:r>
                      <a:r>
                        <a:rPr lang="en-IE" sz="1150" kern="0" dirty="0" err="1">
                          <a:solidFill>
                            <a:srgbClr val="0C2D45"/>
                          </a:solidFill>
                          <a:effectLst/>
                          <a:latin typeface="Calibri" panose="020F0502020204030204" pitchFamily="34" charset="0"/>
                          <a:ea typeface="Calibri" panose="020F0502020204030204" pitchFamily="34" charset="0"/>
                          <a:cs typeface="Calibri" panose="020F0502020204030204" pitchFamily="34" charset="0"/>
                        </a:rPr>
                        <a:t>l'activité</a:t>
                      </a: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 (bon </a:t>
                      </a:r>
                      <a:r>
                        <a:rPr lang="en-IE" sz="1150" kern="0" dirty="0" err="1">
                          <a:solidFill>
                            <a:srgbClr val="0C2D45"/>
                          </a:solidFill>
                          <a:effectLst/>
                          <a:latin typeface="Calibri" panose="020F0502020204030204" pitchFamily="34" charset="0"/>
                          <a:ea typeface="Calibri" panose="020F0502020204030204" pitchFamily="34" charset="0"/>
                          <a:cs typeface="Calibri" panose="020F0502020204030204" pitchFamily="34" charset="0"/>
                        </a:rPr>
                        <a:t>déroulement</a:t>
                      </a: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 retards, </a:t>
                      </a:r>
                      <a:r>
                        <a:rPr lang="en-IE" sz="1150" kern="0" dirty="0" err="1">
                          <a:solidFill>
                            <a:srgbClr val="0C2D45"/>
                          </a:solidFill>
                          <a:effectLst/>
                          <a:latin typeface="Calibri" panose="020F0502020204030204" pitchFamily="34" charset="0"/>
                          <a:ea typeface="Calibri" panose="020F0502020204030204" pitchFamily="34" charset="0"/>
                          <a:cs typeface="Calibri" panose="020F0502020204030204" pitchFamily="34" charset="0"/>
                        </a:rPr>
                        <a:t>problèmes</a:t>
                      </a: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a:t>
                      </a:r>
                      <a:endParaRPr lang="en-IE" sz="1150" kern="100" dirty="0">
                        <a:solidFill>
                          <a:srgbClr val="0C2D45"/>
                        </a:solidFill>
                        <a:effectLst/>
                        <a:latin typeface="Calibri" panose="020F0502020204030204" pitchFamily="34" charset="0"/>
                        <a:ea typeface="Calibri" panose="020F0502020204030204" pitchFamily="34" charset="0"/>
                        <a:cs typeface="Calibri" panose="020F0502020204030204" pitchFamily="34" charset="0"/>
                      </a:endParaRPr>
                    </a:p>
                  </a:txBody>
                  <a:tcPr marL="104400" marR="104400" marT="104400" marB="104400">
                    <a:lnL w="12700" cap="flat" cmpd="sng" algn="ctr">
                      <a:solidFill>
                        <a:srgbClr val="0C2D45"/>
                      </a:solidFill>
                      <a:prstDash val="solid"/>
                      <a:round/>
                      <a:headEnd type="none" w="med" len="med"/>
                      <a:tailEnd type="none" w="med" len="med"/>
                    </a:lnL>
                    <a:lnR w="12700" cap="flat" cmpd="sng" algn="ctr">
                      <a:solidFill>
                        <a:srgbClr val="0C2D45"/>
                      </a:solidFill>
                      <a:prstDash val="solid"/>
                      <a:round/>
                      <a:headEnd type="none" w="med" len="med"/>
                      <a:tailEnd type="none" w="med" len="med"/>
                    </a:lnR>
                    <a:lnT w="12700" cap="flat" cmpd="sng" algn="ctr">
                      <a:solidFill>
                        <a:srgbClr val="0C2D45"/>
                      </a:solidFill>
                      <a:prstDash val="solid"/>
                      <a:round/>
                      <a:headEnd type="none" w="med" len="med"/>
                      <a:tailEnd type="none" w="med" len="med"/>
                    </a:lnT>
                    <a:lnB w="12700" cap="flat" cmpd="sng" algn="ctr">
                      <a:solidFill>
                        <a:srgbClr val="0C2D45"/>
                      </a:solidFill>
                      <a:prstDash val="solid"/>
                      <a:round/>
                      <a:headEnd type="none" w="med" len="med"/>
                      <a:tailEnd type="none" w="med" len="med"/>
                    </a:lnB>
                    <a:noFill/>
                  </a:tcPr>
                </a:tc>
                <a:tc>
                  <a:txBody>
                    <a:bodyPr/>
                    <a:lstStyle/>
                    <a:p>
                      <a:pPr>
                        <a:lnSpc>
                          <a:spcPct val="107000"/>
                        </a:lnSpc>
                      </a:pPr>
                      <a:endParaRPr lang="en-IE" sz="1150" kern="100" dirty="0">
                        <a:solidFill>
                          <a:srgbClr val="0C2D45"/>
                        </a:solidFill>
                        <a:effectLst/>
                        <a:latin typeface="Calibri" panose="020F0502020204030204" pitchFamily="34" charset="0"/>
                        <a:ea typeface="Calibri" panose="020F0502020204030204" pitchFamily="34" charset="0"/>
                        <a:cs typeface="Calibri" panose="020F0502020204030204" pitchFamily="34" charset="0"/>
                      </a:endParaRPr>
                    </a:p>
                  </a:txBody>
                  <a:tcPr marL="104400" marR="104400" marT="104400" marB="104400">
                    <a:lnL w="12700" cap="flat" cmpd="sng" algn="ctr">
                      <a:solidFill>
                        <a:srgbClr val="0C2D45"/>
                      </a:solidFill>
                      <a:prstDash val="solid"/>
                      <a:round/>
                      <a:headEnd type="none" w="med" len="med"/>
                      <a:tailEnd type="none" w="med" len="med"/>
                    </a:lnL>
                    <a:lnR w="12700" cap="flat" cmpd="sng" algn="ctr">
                      <a:solidFill>
                        <a:srgbClr val="0C2D45"/>
                      </a:solidFill>
                      <a:prstDash val="solid"/>
                      <a:round/>
                      <a:headEnd type="none" w="med" len="med"/>
                      <a:tailEnd type="none" w="med" len="med"/>
                    </a:lnR>
                    <a:lnT w="12700" cap="flat" cmpd="sng" algn="ctr">
                      <a:solidFill>
                        <a:srgbClr val="0C2D45"/>
                      </a:solidFill>
                      <a:prstDash val="solid"/>
                      <a:round/>
                      <a:headEnd type="none" w="med" len="med"/>
                      <a:tailEnd type="none" w="med" len="med"/>
                    </a:lnT>
                    <a:lnB w="12700" cap="flat" cmpd="sng" algn="ctr">
                      <a:solidFill>
                        <a:srgbClr val="0C2D45"/>
                      </a:solidFill>
                      <a:prstDash val="solid"/>
                      <a:round/>
                      <a:headEnd type="none" w="med" len="med"/>
                      <a:tailEnd type="none" w="med" len="med"/>
                    </a:lnB>
                    <a:noFill/>
                  </a:tcPr>
                </a:tc>
                <a:extLst>
                  <a:ext uri="{0D108BD9-81ED-4DB2-BD59-A6C34878D82A}">
                    <a16:rowId xmlns:a16="http://schemas.microsoft.com/office/drawing/2014/main" val="2443680952"/>
                  </a:ext>
                </a:extLst>
              </a:tr>
              <a:tr h="602540">
                <a:tc>
                  <a:txBody>
                    <a:bodyPr/>
                    <a:lstStyle/>
                    <a:p>
                      <a:pPr>
                        <a:lnSpc>
                          <a:spcPct val="107000"/>
                        </a:lnSpc>
                        <a:spcAft>
                          <a:spcPts val="800"/>
                        </a:spcAft>
                      </a:pPr>
                      <a:r>
                        <a:rPr lang="en-IE" sz="1150" kern="0" dirty="0" err="1">
                          <a:solidFill>
                            <a:srgbClr val="0C2D45"/>
                          </a:solidFill>
                          <a:effectLst/>
                          <a:latin typeface="Calibri" panose="020F0502020204030204" pitchFamily="34" charset="0"/>
                          <a:ea typeface="Calibri" panose="020F0502020204030204" pitchFamily="34" charset="0"/>
                          <a:cs typeface="Calibri" panose="020F0502020204030204" pitchFamily="34" charset="0"/>
                        </a:rPr>
                        <a:t>Commentaires</a:t>
                      </a: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 </a:t>
                      </a:r>
                      <a:r>
                        <a:rPr lang="en-IE" sz="1150" kern="0" dirty="0" err="1">
                          <a:solidFill>
                            <a:srgbClr val="0C2D45"/>
                          </a:solidFill>
                          <a:effectLst/>
                          <a:latin typeface="Calibri" panose="020F0502020204030204" pitchFamily="34" charset="0"/>
                          <a:ea typeface="Calibri" panose="020F0502020204030204" pitchFamily="34" charset="0"/>
                          <a:cs typeface="Calibri" panose="020F0502020204030204" pitchFamily="34" charset="0"/>
                        </a:rPr>
                        <a:t>ou</a:t>
                      </a: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 observations </a:t>
                      </a:r>
                      <a:r>
                        <a:rPr lang="en-IE" sz="1150" kern="0" dirty="0" err="1">
                          <a:solidFill>
                            <a:srgbClr val="0C2D45"/>
                          </a:solidFill>
                          <a:effectLst/>
                          <a:latin typeface="Calibri" panose="020F0502020204030204" pitchFamily="34" charset="0"/>
                          <a:ea typeface="Calibri" panose="020F0502020204030204" pitchFamily="34" charset="0"/>
                          <a:cs typeface="Calibri" panose="020F0502020204030204" pitchFamily="34" charset="0"/>
                        </a:rPr>
                        <a:t>supplémentaires</a:t>
                      </a:r>
                      <a:endParaRPr lang="en-IE" sz="1150" kern="100" dirty="0">
                        <a:solidFill>
                          <a:srgbClr val="0C2D45"/>
                        </a:solidFill>
                        <a:effectLst/>
                        <a:latin typeface="Calibri" panose="020F0502020204030204" pitchFamily="34" charset="0"/>
                        <a:ea typeface="Calibri" panose="020F0502020204030204" pitchFamily="34" charset="0"/>
                        <a:cs typeface="Calibri" panose="020F0502020204030204" pitchFamily="34" charset="0"/>
                      </a:endParaRPr>
                    </a:p>
                  </a:txBody>
                  <a:tcPr marL="104400" marR="104400" marT="104400" marB="104400">
                    <a:lnL w="12700" cap="flat" cmpd="sng" algn="ctr">
                      <a:solidFill>
                        <a:srgbClr val="0C2D45"/>
                      </a:solidFill>
                      <a:prstDash val="solid"/>
                      <a:round/>
                      <a:headEnd type="none" w="med" len="med"/>
                      <a:tailEnd type="none" w="med" len="med"/>
                    </a:lnL>
                    <a:lnR w="12700" cap="flat" cmpd="sng" algn="ctr">
                      <a:solidFill>
                        <a:srgbClr val="0C2D45"/>
                      </a:solidFill>
                      <a:prstDash val="solid"/>
                      <a:round/>
                      <a:headEnd type="none" w="med" len="med"/>
                      <a:tailEnd type="none" w="med" len="med"/>
                    </a:lnR>
                    <a:lnT w="12700" cap="flat" cmpd="sng" algn="ctr">
                      <a:solidFill>
                        <a:srgbClr val="0C2D45"/>
                      </a:solidFill>
                      <a:prstDash val="solid"/>
                      <a:round/>
                      <a:headEnd type="none" w="med" len="med"/>
                      <a:tailEnd type="none" w="med" len="med"/>
                    </a:lnT>
                    <a:lnB w="12700" cap="flat" cmpd="sng" algn="ctr">
                      <a:solidFill>
                        <a:srgbClr val="0C2D45"/>
                      </a:solidFill>
                      <a:prstDash val="solid"/>
                      <a:round/>
                      <a:headEnd type="none" w="med" len="med"/>
                      <a:tailEnd type="none" w="med" len="med"/>
                    </a:lnB>
                    <a:solidFill>
                      <a:srgbClr val="F3745D">
                        <a:alpha val="10000"/>
                      </a:srgbClr>
                    </a:solidFill>
                  </a:tcPr>
                </a:tc>
                <a:tc>
                  <a:txBody>
                    <a:bodyPr/>
                    <a:lstStyle/>
                    <a:p>
                      <a:pPr>
                        <a:lnSpc>
                          <a:spcPct val="107000"/>
                        </a:lnSpc>
                      </a:pPr>
                      <a:endParaRPr lang="en-IE" sz="1150" kern="100" dirty="0">
                        <a:solidFill>
                          <a:srgbClr val="0C2D45"/>
                        </a:solidFill>
                        <a:effectLst/>
                        <a:latin typeface="Calibri" panose="020F0502020204030204" pitchFamily="34" charset="0"/>
                        <a:ea typeface="Calibri" panose="020F0502020204030204" pitchFamily="34" charset="0"/>
                        <a:cs typeface="Calibri" panose="020F0502020204030204" pitchFamily="34" charset="0"/>
                      </a:endParaRPr>
                    </a:p>
                  </a:txBody>
                  <a:tcPr marL="104400" marR="104400" marT="104400" marB="104400">
                    <a:lnL w="12700" cap="flat" cmpd="sng" algn="ctr">
                      <a:solidFill>
                        <a:srgbClr val="0C2D45"/>
                      </a:solidFill>
                      <a:prstDash val="solid"/>
                      <a:round/>
                      <a:headEnd type="none" w="med" len="med"/>
                      <a:tailEnd type="none" w="med" len="med"/>
                    </a:lnL>
                    <a:lnR w="12700" cap="flat" cmpd="sng" algn="ctr">
                      <a:solidFill>
                        <a:srgbClr val="0C2D45"/>
                      </a:solidFill>
                      <a:prstDash val="solid"/>
                      <a:round/>
                      <a:headEnd type="none" w="med" len="med"/>
                      <a:tailEnd type="none" w="med" len="med"/>
                    </a:lnR>
                    <a:lnT w="12700" cap="flat" cmpd="sng" algn="ctr">
                      <a:solidFill>
                        <a:srgbClr val="0C2D45"/>
                      </a:solidFill>
                      <a:prstDash val="solid"/>
                      <a:round/>
                      <a:headEnd type="none" w="med" len="med"/>
                      <a:tailEnd type="none" w="med" len="med"/>
                    </a:lnT>
                    <a:lnB w="12700" cap="flat" cmpd="sng" algn="ctr">
                      <a:solidFill>
                        <a:srgbClr val="0C2D45"/>
                      </a:solidFill>
                      <a:prstDash val="solid"/>
                      <a:round/>
                      <a:headEnd type="none" w="med" len="med"/>
                      <a:tailEnd type="none" w="med" len="med"/>
                    </a:lnB>
                    <a:solidFill>
                      <a:srgbClr val="F3745D">
                        <a:alpha val="10000"/>
                      </a:srgbClr>
                    </a:solidFill>
                  </a:tcPr>
                </a:tc>
                <a:extLst>
                  <a:ext uri="{0D108BD9-81ED-4DB2-BD59-A6C34878D82A}">
                    <a16:rowId xmlns:a16="http://schemas.microsoft.com/office/drawing/2014/main" val="137618639"/>
                  </a:ext>
                </a:extLst>
              </a:tr>
            </a:tbl>
          </a:graphicData>
        </a:graphic>
      </p:graphicFrame>
    </p:spTree>
    <p:extLst>
      <p:ext uri="{BB962C8B-B14F-4D97-AF65-F5344CB8AC3E}">
        <p14:creationId xmlns:p14="http://schemas.microsoft.com/office/powerpoint/2010/main" val="17526251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DA615CA-EB19-AEE0-D4AA-461D410C84BB}"/>
              </a:ext>
            </a:extLst>
          </p:cNvPr>
          <p:cNvSpPr>
            <a:spLocks noGrp="1"/>
          </p:cNvSpPr>
          <p:nvPr>
            <p:ph type="body" sz="quarter" idx="47"/>
          </p:nvPr>
        </p:nvSpPr>
        <p:spPr>
          <a:xfrm>
            <a:off x="458352" y="1815094"/>
            <a:ext cx="6500273" cy="886995"/>
          </a:xfrm>
        </p:spPr>
        <p:txBody>
          <a:bodyPr/>
          <a:lstStyle/>
          <a:p>
            <a:r>
              <a:rPr lang="en-IE" sz="1200" dirty="0"/>
              <a:t>Nom de </a:t>
            </a:r>
            <a:r>
              <a:rPr lang="en-IE" sz="1200" dirty="0" err="1"/>
              <a:t>l'activité</a:t>
            </a:r>
            <a:r>
              <a:rPr lang="en-IE" sz="1200" dirty="0"/>
              <a:t>:</a:t>
            </a:r>
          </a:p>
          <a:p>
            <a:endParaRPr lang="en-IE" sz="1200" dirty="0"/>
          </a:p>
          <a:p>
            <a:r>
              <a:rPr lang="en-IE" sz="1200" dirty="0"/>
              <a:t>Date de </a:t>
            </a:r>
            <a:r>
              <a:rPr lang="en-IE" sz="1200" dirty="0" err="1"/>
              <a:t>l'activité</a:t>
            </a:r>
            <a:r>
              <a:rPr lang="en-IE" sz="1200" dirty="0"/>
              <a:t> : </a:t>
            </a:r>
          </a:p>
        </p:txBody>
      </p:sp>
      <p:sp>
        <p:nvSpPr>
          <p:cNvPr id="5" name="Slide Number Placeholder 4">
            <a:extLst>
              <a:ext uri="{FF2B5EF4-FFF2-40B4-BE49-F238E27FC236}">
                <a16:creationId xmlns:a16="http://schemas.microsoft.com/office/drawing/2014/main" id="{3F7A53EE-08B6-D5E2-4D3A-26DA41F77190}"/>
              </a:ext>
            </a:extLst>
          </p:cNvPr>
          <p:cNvSpPr>
            <a:spLocks noGrp="1"/>
          </p:cNvSpPr>
          <p:nvPr>
            <p:ph type="sldNum" sz="quarter" idx="4"/>
          </p:nvPr>
        </p:nvSpPr>
        <p:spPr/>
        <p:txBody>
          <a:bodyPr/>
          <a:lstStyle/>
          <a:p>
            <a:fld id="{CB2079F2-58AF-ED44-82D7-E04B2F6FD686}" type="slidenum">
              <a:rPr lang="en-US" smtClean="0"/>
              <a:pPr/>
              <a:t>39</a:t>
            </a:fld>
            <a:endParaRPr lang="en-US" dirty="0"/>
          </a:p>
        </p:txBody>
      </p:sp>
      <p:cxnSp>
        <p:nvCxnSpPr>
          <p:cNvPr id="7" name="Straight Connector 6">
            <a:extLst>
              <a:ext uri="{FF2B5EF4-FFF2-40B4-BE49-F238E27FC236}">
                <a16:creationId xmlns:a16="http://schemas.microsoft.com/office/drawing/2014/main" id="{F87E50BC-35FF-78E0-01B6-2918B75E88DD}"/>
              </a:ext>
            </a:extLst>
          </p:cNvPr>
          <p:cNvCxnSpPr>
            <a:cxnSpLocks/>
          </p:cNvCxnSpPr>
          <p:nvPr/>
        </p:nvCxnSpPr>
        <p:spPr>
          <a:xfrm>
            <a:off x="-12191" y="731957"/>
            <a:ext cx="437888" cy="0"/>
          </a:xfrm>
          <a:prstGeom prst="line">
            <a:avLst/>
          </a:prstGeom>
          <a:ln w="28575">
            <a:solidFill>
              <a:srgbClr val="50B4D9"/>
            </a:solidFill>
          </a:ln>
        </p:spPr>
        <p:style>
          <a:lnRef idx="1">
            <a:schemeClr val="accent1"/>
          </a:lnRef>
          <a:fillRef idx="0">
            <a:schemeClr val="accent1"/>
          </a:fillRef>
          <a:effectRef idx="0">
            <a:schemeClr val="accent1"/>
          </a:effectRef>
          <a:fontRef idx="minor">
            <a:schemeClr val="tx1"/>
          </a:fontRef>
        </p:style>
      </p:cxnSp>
      <p:sp>
        <p:nvSpPr>
          <p:cNvPr id="8" name="Text Placeholder 3">
            <a:extLst>
              <a:ext uri="{FF2B5EF4-FFF2-40B4-BE49-F238E27FC236}">
                <a16:creationId xmlns:a16="http://schemas.microsoft.com/office/drawing/2014/main" id="{F5C191A8-BD96-B42F-467C-28CB27C9F1FC}"/>
              </a:ext>
            </a:extLst>
          </p:cNvPr>
          <p:cNvSpPr txBox="1">
            <a:spLocks/>
          </p:cNvSpPr>
          <p:nvPr/>
        </p:nvSpPr>
        <p:spPr>
          <a:xfrm>
            <a:off x="456328" y="544017"/>
            <a:ext cx="5416415" cy="798609"/>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0"/>
              </a:spcBef>
              <a:buFont typeface="Arial" panose="020B0604020202020204" pitchFamily="34" charset="0"/>
              <a:buNone/>
              <a:defRPr sz="1800" b="1" i="0" kern="1200">
                <a:solidFill>
                  <a:srgbClr val="0C2D45"/>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2260"/>
              </a:lnSpc>
            </a:pPr>
            <a:r>
              <a:rPr lang="en-GB" sz="2400" dirty="0">
                <a:solidFill>
                  <a:srgbClr val="F3745D"/>
                </a:solidFill>
              </a:rPr>
              <a:t>ACTIN </a:t>
            </a:r>
            <a:r>
              <a:rPr lang="en-GB" sz="2400" dirty="0" err="1">
                <a:solidFill>
                  <a:srgbClr val="F3745D"/>
                </a:solidFill>
              </a:rPr>
              <a:t>Évaluation</a:t>
            </a:r>
            <a:r>
              <a:rPr lang="en-GB" sz="2400" dirty="0">
                <a:solidFill>
                  <a:srgbClr val="F3745D"/>
                </a:solidFill>
              </a:rPr>
              <a:t> des </a:t>
            </a:r>
            <a:r>
              <a:rPr lang="en-GB" sz="2400" dirty="0" err="1">
                <a:solidFill>
                  <a:srgbClr val="F3745D"/>
                </a:solidFill>
              </a:rPr>
              <a:t>activités</a:t>
            </a:r>
            <a:endParaRPr lang="de-DE" sz="2400" dirty="0">
              <a:solidFill>
                <a:srgbClr val="F3745D"/>
              </a:solidFill>
            </a:endParaRPr>
          </a:p>
          <a:p>
            <a:pPr>
              <a:lnSpc>
                <a:spcPts val="2260"/>
              </a:lnSpc>
            </a:pPr>
            <a:endParaRPr lang="de-DE" sz="2400" dirty="0">
              <a:solidFill>
                <a:srgbClr val="F3745D"/>
              </a:solidFill>
            </a:endParaRPr>
          </a:p>
          <a:p>
            <a:pPr>
              <a:lnSpc>
                <a:spcPts val="2260"/>
              </a:lnSpc>
            </a:pPr>
            <a:endParaRPr lang="en-US" dirty="0">
              <a:solidFill>
                <a:srgbClr val="F3745D"/>
              </a:solidFill>
            </a:endParaRPr>
          </a:p>
        </p:txBody>
      </p:sp>
      <p:sp>
        <p:nvSpPr>
          <p:cNvPr id="12" name="TextBox 11">
            <a:extLst>
              <a:ext uri="{FF2B5EF4-FFF2-40B4-BE49-F238E27FC236}">
                <a16:creationId xmlns:a16="http://schemas.microsoft.com/office/drawing/2014/main" id="{10619B0F-7876-DC09-9080-32EAE9BD926A}"/>
              </a:ext>
            </a:extLst>
          </p:cNvPr>
          <p:cNvSpPr txBox="1"/>
          <p:nvPr/>
        </p:nvSpPr>
        <p:spPr>
          <a:xfrm>
            <a:off x="456328" y="943321"/>
            <a:ext cx="6612408" cy="801310"/>
          </a:xfrm>
          <a:prstGeom prst="rect">
            <a:avLst/>
          </a:prstGeom>
          <a:noFill/>
        </p:spPr>
        <p:txBody>
          <a:bodyPr wrap="square">
            <a:spAutoFit/>
          </a:bodyPr>
          <a:lstStyle/>
          <a:p>
            <a:pPr algn="just">
              <a:lnSpc>
                <a:spcPts val="1120"/>
              </a:lnSpc>
            </a:pPr>
            <a:r>
              <a:rPr lang="en-GB" sz="1150" dirty="0">
                <a:solidFill>
                  <a:srgbClr val="0C2D45"/>
                </a:solidFill>
                <a:latin typeface="Calibri" panose="020F0502020204030204" pitchFamily="34" charset="0"/>
                <a:ea typeface="Calibri" panose="020F0502020204030204" pitchFamily="34" charset="0"/>
                <a:cs typeface="Calibri" panose="020F0502020204030204" pitchFamily="34" charset="0"/>
              </a:rPr>
              <a:t>Ce </a:t>
            </a:r>
            <a:r>
              <a:rPr lang="en-GB" sz="1150" dirty="0" err="1">
                <a:solidFill>
                  <a:srgbClr val="0C2D45"/>
                </a:solidFill>
                <a:latin typeface="Calibri" panose="020F0502020204030204" pitchFamily="34" charset="0"/>
                <a:ea typeface="Calibri" panose="020F0502020204030204" pitchFamily="34" charset="0"/>
                <a:cs typeface="Calibri" panose="020F0502020204030204" pitchFamily="34" charset="0"/>
              </a:rPr>
              <a:t>formulaire</a:t>
            </a:r>
            <a:r>
              <a:rPr lang="en-GB" sz="1150" dirty="0">
                <a:solidFill>
                  <a:srgbClr val="0C2D45"/>
                </a:solidFill>
                <a:latin typeface="Calibri" panose="020F0502020204030204" pitchFamily="34" charset="0"/>
                <a:ea typeface="Calibri" panose="020F0502020204030204" pitchFamily="34" charset="0"/>
                <a:cs typeface="Calibri" panose="020F0502020204030204" pitchFamily="34" charset="0"/>
              </a:rPr>
              <a:t> </a:t>
            </a:r>
            <a:r>
              <a:rPr lang="en-GB" sz="1150" dirty="0" err="1">
                <a:solidFill>
                  <a:srgbClr val="0C2D45"/>
                </a:solidFill>
                <a:latin typeface="Calibri" panose="020F0502020204030204" pitchFamily="34" charset="0"/>
                <a:ea typeface="Calibri" panose="020F0502020204030204" pitchFamily="34" charset="0"/>
                <a:cs typeface="Calibri" panose="020F0502020204030204" pitchFamily="34" charset="0"/>
              </a:rPr>
              <a:t>est</a:t>
            </a:r>
            <a:r>
              <a:rPr lang="en-GB" sz="1150" dirty="0">
                <a:solidFill>
                  <a:srgbClr val="0C2D45"/>
                </a:solidFill>
                <a:latin typeface="Calibri" panose="020F0502020204030204" pitchFamily="34" charset="0"/>
                <a:ea typeface="Calibri" panose="020F0502020204030204" pitchFamily="34" charset="0"/>
                <a:cs typeface="Calibri" panose="020F0502020204030204" pitchFamily="34" charset="0"/>
              </a:rPr>
              <a:t> </a:t>
            </a:r>
            <a:r>
              <a:rPr lang="en-GB" sz="1150" dirty="0" err="1">
                <a:solidFill>
                  <a:srgbClr val="0C2D45"/>
                </a:solidFill>
                <a:latin typeface="Calibri" panose="020F0502020204030204" pitchFamily="34" charset="0"/>
                <a:ea typeface="Calibri" panose="020F0502020204030204" pitchFamily="34" charset="0"/>
                <a:cs typeface="Calibri" panose="020F0502020204030204" pitchFamily="34" charset="0"/>
              </a:rPr>
              <a:t>destiné</a:t>
            </a:r>
            <a:r>
              <a:rPr lang="en-GB" sz="1150" dirty="0">
                <a:solidFill>
                  <a:srgbClr val="0C2D45"/>
                </a:solidFill>
                <a:latin typeface="Calibri" panose="020F0502020204030204" pitchFamily="34" charset="0"/>
                <a:ea typeface="Calibri" panose="020F0502020204030204" pitchFamily="34" charset="0"/>
                <a:cs typeface="Calibri" panose="020F0502020204030204" pitchFamily="34" charset="0"/>
              </a:rPr>
              <a:t> à </a:t>
            </a:r>
            <a:r>
              <a:rPr lang="en-GB" sz="1150" dirty="0" err="1">
                <a:solidFill>
                  <a:srgbClr val="0C2D45"/>
                </a:solidFill>
                <a:latin typeface="Calibri" panose="020F0502020204030204" pitchFamily="34" charset="0"/>
                <a:ea typeface="Calibri" panose="020F0502020204030204" pitchFamily="34" charset="0"/>
                <a:cs typeface="Calibri" panose="020F0502020204030204" pitchFamily="34" charset="0"/>
              </a:rPr>
              <a:t>être</a:t>
            </a:r>
            <a:r>
              <a:rPr lang="en-GB" sz="1150" dirty="0">
                <a:solidFill>
                  <a:srgbClr val="0C2D45"/>
                </a:solidFill>
                <a:latin typeface="Calibri" panose="020F0502020204030204" pitchFamily="34" charset="0"/>
                <a:ea typeface="Calibri" panose="020F0502020204030204" pitchFamily="34" charset="0"/>
                <a:cs typeface="Calibri" panose="020F0502020204030204" pitchFamily="34" charset="0"/>
              </a:rPr>
              <a:t> </a:t>
            </a:r>
            <a:r>
              <a:rPr lang="en-GB" sz="1150" dirty="0" err="1">
                <a:solidFill>
                  <a:srgbClr val="0C2D45"/>
                </a:solidFill>
                <a:latin typeface="Calibri" panose="020F0502020204030204" pitchFamily="34" charset="0"/>
                <a:ea typeface="Calibri" panose="020F0502020204030204" pitchFamily="34" charset="0"/>
                <a:cs typeface="Calibri" panose="020F0502020204030204" pitchFamily="34" charset="0"/>
              </a:rPr>
              <a:t>rempli</a:t>
            </a:r>
            <a:r>
              <a:rPr lang="en-GB" sz="1150" dirty="0">
                <a:solidFill>
                  <a:srgbClr val="0C2D45"/>
                </a:solidFill>
                <a:latin typeface="Calibri" panose="020F0502020204030204" pitchFamily="34" charset="0"/>
                <a:ea typeface="Calibri" panose="020F0502020204030204" pitchFamily="34" charset="0"/>
                <a:cs typeface="Calibri" panose="020F0502020204030204" pitchFamily="34" charset="0"/>
              </a:rPr>
              <a:t> par les participants après </a:t>
            </a:r>
            <a:r>
              <a:rPr lang="en-GB" sz="1150" dirty="0" err="1">
                <a:solidFill>
                  <a:srgbClr val="0C2D45"/>
                </a:solidFill>
                <a:latin typeface="Calibri" panose="020F0502020204030204" pitchFamily="34" charset="0"/>
                <a:ea typeface="Calibri" panose="020F0502020204030204" pitchFamily="34" charset="0"/>
                <a:cs typeface="Calibri" panose="020F0502020204030204" pitchFamily="34" charset="0"/>
              </a:rPr>
              <a:t>l'activité</a:t>
            </a:r>
            <a:r>
              <a:rPr lang="en-GB" sz="1150" dirty="0">
                <a:solidFill>
                  <a:srgbClr val="0C2D45"/>
                </a:solidFill>
                <a:latin typeface="Calibri" panose="020F0502020204030204" pitchFamily="34" charset="0"/>
                <a:ea typeface="Calibri" panose="020F0502020204030204" pitchFamily="34" charset="0"/>
                <a:cs typeface="Calibri" panose="020F0502020204030204" pitchFamily="34" charset="0"/>
              </a:rPr>
              <a:t>, </a:t>
            </a:r>
            <a:r>
              <a:rPr lang="en-GB" sz="1150" dirty="0" err="1">
                <a:solidFill>
                  <a:srgbClr val="0C2D45"/>
                </a:solidFill>
                <a:latin typeface="Calibri" panose="020F0502020204030204" pitchFamily="34" charset="0"/>
                <a:ea typeface="Calibri" panose="020F0502020204030204" pitchFamily="34" charset="0"/>
                <a:cs typeface="Calibri" panose="020F0502020204030204" pitchFamily="34" charset="0"/>
              </a:rPr>
              <a:t>idéalement</a:t>
            </a:r>
            <a:r>
              <a:rPr lang="en-GB" sz="1150" dirty="0">
                <a:solidFill>
                  <a:srgbClr val="0C2D45"/>
                </a:solidFill>
                <a:latin typeface="Calibri" panose="020F0502020204030204" pitchFamily="34" charset="0"/>
                <a:ea typeface="Calibri" panose="020F0502020204030204" pitchFamily="34" charset="0"/>
                <a:cs typeface="Calibri" panose="020F0502020204030204" pitchFamily="34" charset="0"/>
              </a:rPr>
              <a:t> à la fin de </a:t>
            </a:r>
            <a:r>
              <a:rPr lang="en-GB" sz="1150" dirty="0" err="1">
                <a:solidFill>
                  <a:srgbClr val="0C2D45"/>
                </a:solidFill>
                <a:latin typeface="Calibri" panose="020F0502020204030204" pitchFamily="34" charset="0"/>
                <a:ea typeface="Calibri" panose="020F0502020204030204" pitchFamily="34" charset="0"/>
                <a:cs typeface="Calibri" panose="020F0502020204030204" pitchFamily="34" charset="0"/>
              </a:rPr>
              <a:t>l'événement</a:t>
            </a:r>
            <a:r>
              <a:rPr lang="en-GB" sz="1150" dirty="0">
                <a:solidFill>
                  <a:srgbClr val="0C2D45"/>
                </a:solidFill>
                <a:latin typeface="Calibri" panose="020F0502020204030204" pitchFamily="34" charset="0"/>
                <a:ea typeface="Calibri" panose="020F0502020204030204" pitchFamily="34" charset="0"/>
                <a:cs typeface="Calibri" panose="020F0502020204030204" pitchFamily="34" charset="0"/>
              </a:rPr>
              <a:t> </a:t>
            </a:r>
            <a:r>
              <a:rPr lang="en-GB" sz="1150" dirty="0" err="1">
                <a:solidFill>
                  <a:srgbClr val="0C2D45"/>
                </a:solidFill>
                <a:latin typeface="Calibri" panose="020F0502020204030204" pitchFamily="34" charset="0"/>
                <a:ea typeface="Calibri" panose="020F0502020204030204" pitchFamily="34" charset="0"/>
                <a:cs typeface="Calibri" panose="020F0502020204030204" pitchFamily="34" charset="0"/>
              </a:rPr>
              <a:t>ou</a:t>
            </a:r>
            <a:r>
              <a:rPr lang="en-GB" sz="1150" dirty="0">
                <a:solidFill>
                  <a:srgbClr val="0C2D45"/>
                </a:solidFill>
                <a:latin typeface="Calibri" panose="020F0502020204030204" pitchFamily="34" charset="0"/>
                <a:ea typeface="Calibri" panose="020F0502020204030204" pitchFamily="34" charset="0"/>
                <a:cs typeface="Calibri" panose="020F0502020204030204" pitchFamily="34" charset="0"/>
              </a:rPr>
              <a:t> peu après. Il </a:t>
            </a:r>
            <a:r>
              <a:rPr lang="en-GB" sz="1150" dirty="0" err="1">
                <a:solidFill>
                  <a:srgbClr val="0C2D45"/>
                </a:solidFill>
                <a:latin typeface="Calibri" panose="020F0502020204030204" pitchFamily="34" charset="0"/>
                <a:ea typeface="Calibri" panose="020F0502020204030204" pitchFamily="34" charset="0"/>
                <a:cs typeface="Calibri" panose="020F0502020204030204" pitchFamily="34" charset="0"/>
              </a:rPr>
              <a:t>permet</a:t>
            </a:r>
            <a:r>
              <a:rPr lang="en-GB" sz="1150" dirty="0">
                <a:solidFill>
                  <a:srgbClr val="0C2D45"/>
                </a:solidFill>
                <a:latin typeface="Calibri" panose="020F0502020204030204" pitchFamily="34" charset="0"/>
                <a:ea typeface="Calibri" panose="020F0502020204030204" pitchFamily="34" charset="0"/>
                <a:cs typeface="Calibri" panose="020F0502020204030204" pitchFamily="34" charset="0"/>
              </a:rPr>
              <a:t> aux participants de </a:t>
            </a:r>
            <a:r>
              <a:rPr lang="en-GB" sz="1150" dirty="0" err="1">
                <a:solidFill>
                  <a:srgbClr val="0C2D45"/>
                </a:solidFill>
                <a:latin typeface="Calibri" panose="020F0502020204030204" pitchFamily="34" charset="0"/>
                <a:ea typeface="Calibri" panose="020F0502020204030204" pitchFamily="34" charset="0"/>
                <a:cs typeface="Calibri" panose="020F0502020204030204" pitchFamily="34" charset="0"/>
              </a:rPr>
              <a:t>réfléchir</a:t>
            </a:r>
            <a:r>
              <a:rPr lang="en-GB" sz="1150" dirty="0">
                <a:solidFill>
                  <a:srgbClr val="0C2D45"/>
                </a:solidFill>
                <a:latin typeface="Calibri" panose="020F0502020204030204" pitchFamily="34" charset="0"/>
                <a:ea typeface="Calibri" panose="020F0502020204030204" pitchFamily="34" charset="0"/>
                <a:cs typeface="Calibri" panose="020F0502020204030204" pitchFamily="34" charset="0"/>
              </a:rPr>
              <a:t> à </a:t>
            </a:r>
            <a:r>
              <a:rPr lang="en-GB" sz="1150" dirty="0" err="1">
                <a:solidFill>
                  <a:srgbClr val="0C2D45"/>
                </a:solidFill>
                <a:latin typeface="Calibri" panose="020F0502020204030204" pitchFamily="34" charset="0"/>
                <a:ea typeface="Calibri" panose="020F0502020204030204" pitchFamily="34" charset="0"/>
                <a:cs typeface="Calibri" panose="020F0502020204030204" pitchFamily="34" charset="0"/>
              </a:rPr>
              <a:t>leur</a:t>
            </a:r>
            <a:r>
              <a:rPr lang="en-GB" sz="1150" dirty="0">
                <a:solidFill>
                  <a:srgbClr val="0C2D45"/>
                </a:solidFill>
                <a:latin typeface="Calibri" panose="020F0502020204030204" pitchFamily="34" charset="0"/>
                <a:ea typeface="Calibri" panose="020F0502020204030204" pitchFamily="34" charset="0"/>
                <a:cs typeface="Calibri" panose="020F0502020204030204" pitchFamily="34" charset="0"/>
              </a:rPr>
              <a:t> </a:t>
            </a:r>
            <a:r>
              <a:rPr lang="en-GB" sz="1150" dirty="0" err="1">
                <a:solidFill>
                  <a:srgbClr val="0C2D45"/>
                </a:solidFill>
                <a:latin typeface="Calibri" panose="020F0502020204030204" pitchFamily="34" charset="0"/>
                <a:ea typeface="Calibri" panose="020F0502020204030204" pitchFamily="34" charset="0"/>
                <a:cs typeface="Calibri" panose="020F0502020204030204" pitchFamily="34" charset="0"/>
              </a:rPr>
              <a:t>expérience</a:t>
            </a:r>
            <a:r>
              <a:rPr lang="en-GB" sz="1150" dirty="0">
                <a:solidFill>
                  <a:srgbClr val="0C2D45"/>
                </a:solidFill>
                <a:latin typeface="Calibri" panose="020F0502020204030204" pitchFamily="34" charset="0"/>
                <a:ea typeface="Calibri" panose="020F0502020204030204" pitchFamily="34" charset="0"/>
                <a:cs typeface="Calibri" panose="020F0502020204030204" pitchFamily="34" charset="0"/>
              </a:rPr>
              <a:t>, de donner </a:t>
            </a:r>
            <a:r>
              <a:rPr lang="en-GB" sz="1150" dirty="0" err="1">
                <a:solidFill>
                  <a:srgbClr val="0C2D45"/>
                </a:solidFill>
                <a:latin typeface="Calibri" panose="020F0502020204030204" pitchFamily="34" charset="0"/>
                <a:ea typeface="Calibri" panose="020F0502020204030204" pitchFamily="34" charset="0"/>
                <a:cs typeface="Calibri" panose="020F0502020204030204" pitchFamily="34" charset="0"/>
              </a:rPr>
              <a:t>leur</a:t>
            </a:r>
            <a:r>
              <a:rPr lang="en-GB" sz="1150" dirty="0">
                <a:solidFill>
                  <a:srgbClr val="0C2D45"/>
                </a:solidFill>
                <a:latin typeface="Calibri" panose="020F0502020204030204" pitchFamily="34" charset="0"/>
                <a:ea typeface="Calibri" panose="020F0502020204030204" pitchFamily="34" charset="0"/>
                <a:cs typeface="Calibri" panose="020F0502020204030204" pitchFamily="34" charset="0"/>
              </a:rPr>
              <a:t> </a:t>
            </a:r>
            <a:r>
              <a:rPr lang="en-GB" sz="1150" dirty="0" err="1">
                <a:solidFill>
                  <a:srgbClr val="0C2D45"/>
                </a:solidFill>
                <a:latin typeface="Calibri" panose="020F0502020204030204" pitchFamily="34" charset="0"/>
                <a:ea typeface="Calibri" panose="020F0502020204030204" pitchFamily="34" charset="0"/>
                <a:cs typeface="Calibri" panose="020F0502020204030204" pitchFamily="34" charset="0"/>
              </a:rPr>
              <a:t>avis</a:t>
            </a:r>
            <a:r>
              <a:rPr lang="en-GB" sz="1150" dirty="0">
                <a:solidFill>
                  <a:srgbClr val="0C2D45"/>
                </a:solidFill>
                <a:latin typeface="Calibri" panose="020F0502020204030204" pitchFamily="34" charset="0"/>
                <a:ea typeface="Calibri" panose="020F0502020204030204" pitchFamily="34" charset="0"/>
                <a:cs typeface="Calibri" panose="020F0502020204030204" pitchFamily="34" charset="0"/>
              </a:rPr>
              <a:t> sur la satisfaction, les </a:t>
            </a:r>
            <a:r>
              <a:rPr lang="en-GB" sz="1150" dirty="0" err="1">
                <a:solidFill>
                  <a:srgbClr val="0C2D45"/>
                </a:solidFill>
                <a:latin typeface="Calibri" panose="020F0502020204030204" pitchFamily="34" charset="0"/>
                <a:ea typeface="Calibri" panose="020F0502020204030204" pitchFamily="34" charset="0"/>
                <a:cs typeface="Calibri" panose="020F0502020204030204" pitchFamily="34" charset="0"/>
              </a:rPr>
              <a:t>résultats</a:t>
            </a:r>
            <a:r>
              <a:rPr lang="en-GB" sz="1150" dirty="0">
                <a:solidFill>
                  <a:srgbClr val="0C2D45"/>
                </a:solidFill>
                <a:latin typeface="Calibri" panose="020F0502020204030204" pitchFamily="34" charset="0"/>
                <a:ea typeface="Calibri" panose="020F0502020204030204" pitchFamily="34" charset="0"/>
                <a:cs typeface="Calibri" panose="020F0502020204030204" pitchFamily="34" charset="0"/>
              </a:rPr>
              <a:t> de </a:t>
            </a:r>
            <a:r>
              <a:rPr lang="en-GB" sz="1150" dirty="0" err="1">
                <a:solidFill>
                  <a:srgbClr val="0C2D45"/>
                </a:solidFill>
                <a:latin typeface="Calibri" panose="020F0502020204030204" pitchFamily="34" charset="0"/>
                <a:ea typeface="Calibri" panose="020F0502020204030204" pitchFamily="34" charset="0"/>
                <a:cs typeface="Calibri" panose="020F0502020204030204" pitchFamily="34" charset="0"/>
              </a:rPr>
              <a:t>l'apprentissage</a:t>
            </a:r>
            <a:r>
              <a:rPr lang="en-GB" sz="1150" dirty="0">
                <a:solidFill>
                  <a:srgbClr val="0C2D45"/>
                </a:solidFill>
                <a:latin typeface="Calibri" panose="020F0502020204030204" pitchFamily="34" charset="0"/>
                <a:ea typeface="Calibri" panose="020F0502020204030204" pitchFamily="34" charset="0"/>
                <a:cs typeface="Calibri" panose="020F0502020204030204" pitchFamily="34" charset="0"/>
              </a:rPr>
              <a:t> </a:t>
            </a:r>
            <a:r>
              <a:rPr lang="en-GB" sz="1150" dirty="0" err="1">
                <a:solidFill>
                  <a:srgbClr val="0C2D45"/>
                </a:solidFill>
                <a:latin typeface="Calibri" panose="020F0502020204030204" pitchFamily="34" charset="0"/>
                <a:ea typeface="Calibri" panose="020F0502020204030204" pitchFamily="34" charset="0"/>
                <a:cs typeface="Calibri" panose="020F0502020204030204" pitchFamily="34" charset="0"/>
              </a:rPr>
              <a:t>culturel</a:t>
            </a:r>
            <a:r>
              <a:rPr lang="en-GB" sz="1150" dirty="0">
                <a:solidFill>
                  <a:srgbClr val="0C2D45"/>
                </a:solidFill>
                <a:latin typeface="Calibri" panose="020F0502020204030204" pitchFamily="34" charset="0"/>
                <a:ea typeface="Calibri" panose="020F0502020204030204" pitchFamily="34" charset="0"/>
                <a:cs typeface="Calibri" panose="020F0502020204030204" pitchFamily="34" charset="0"/>
              </a:rPr>
              <a:t> et </a:t>
            </a:r>
            <a:r>
              <a:rPr lang="en-GB" sz="1150" dirty="0" err="1">
                <a:solidFill>
                  <a:srgbClr val="0C2D45"/>
                </a:solidFill>
                <a:latin typeface="Calibri" panose="020F0502020204030204" pitchFamily="34" charset="0"/>
                <a:ea typeface="Calibri" panose="020F0502020204030204" pitchFamily="34" charset="0"/>
                <a:cs typeface="Calibri" panose="020F0502020204030204" pitchFamily="34" charset="0"/>
              </a:rPr>
              <a:t>linguistique</a:t>
            </a:r>
            <a:r>
              <a:rPr lang="en-GB" sz="1150" dirty="0">
                <a:solidFill>
                  <a:srgbClr val="0C2D45"/>
                </a:solidFill>
                <a:latin typeface="Calibri" panose="020F0502020204030204" pitchFamily="34" charset="0"/>
                <a:ea typeface="Calibri" panose="020F0502020204030204" pitchFamily="34" charset="0"/>
                <a:cs typeface="Calibri" panose="020F0502020204030204" pitchFamily="34" charset="0"/>
              </a:rPr>
              <a:t> et les suggestions </a:t>
            </a:r>
            <a:r>
              <a:rPr lang="en-GB" sz="1150" dirty="0" err="1">
                <a:solidFill>
                  <a:srgbClr val="0C2D45"/>
                </a:solidFill>
                <a:latin typeface="Calibri" panose="020F0502020204030204" pitchFamily="34" charset="0"/>
                <a:ea typeface="Calibri" panose="020F0502020204030204" pitchFamily="34" charset="0"/>
                <a:cs typeface="Calibri" panose="020F0502020204030204" pitchFamily="34" charset="0"/>
              </a:rPr>
              <a:t>d'amélioration</a:t>
            </a:r>
            <a:r>
              <a:rPr lang="en-GB" sz="1150" dirty="0">
                <a:solidFill>
                  <a:srgbClr val="0C2D45"/>
                </a:solidFill>
                <a:latin typeface="Calibri" panose="020F0502020204030204" pitchFamily="34" charset="0"/>
                <a:ea typeface="Calibri" panose="020F0502020204030204" pitchFamily="34" charset="0"/>
                <a:cs typeface="Calibri" panose="020F0502020204030204" pitchFamily="34" charset="0"/>
              </a:rPr>
              <a:t>. Les animateurs </a:t>
            </a:r>
            <a:r>
              <a:rPr lang="en-GB" sz="1150" dirty="0" err="1">
                <a:solidFill>
                  <a:srgbClr val="0C2D45"/>
                </a:solidFill>
                <a:latin typeface="Calibri" panose="020F0502020204030204" pitchFamily="34" charset="0"/>
                <a:ea typeface="Calibri" panose="020F0502020204030204" pitchFamily="34" charset="0"/>
                <a:cs typeface="Calibri" panose="020F0502020204030204" pitchFamily="34" charset="0"/>
              </a:rPr>
              <a:t>peuvent</a:t>
            </a:r>
            <a:r>
              <a:rPr lang="en-GB" sz="1150" dirty="0">
                <a:solidFill>
                  <a:srgbClr val="0C2D45"/>
                </a:solidFill>
                <a:latin typeface="Calibri" panose="020F0502020204030204" pitchFamily="34" charset="0"/>
                <a:ea typeface="Calibri" panose="020F0502020204030204" pitchFamily="34" charset="0"/>
                <a:cs typeface="Calibri" panose="020F0502020204030204" pitchFamily="34" charset="0"/>
              </a:rPr>
              <a:t> </a:t>
            </a:r>
            <a:r>
              <a:rPr lang="en-GB" sz="1150" dirty="0" err="1">
                <a:solidFill>
                  <a:srgbClr val="0C2D45"/>
                </a:solidFill>
                <a:latin typeface="Calibri" panose="020F0502020204030204" pitchFamily="34" charset="0"/>
                <a:ea typeface="Calibri" panose="020F0502020204030204" pitchFamily="34" charset="0"/>
                <a:cs typeface="Calibri" panose="020F0502020204030204" pitchFamily="34" charset="0"/>
              </a:rPr>
              <a:t>soit</a:t>
            </a:r>
            <a:r>
              <a:rPr lang="en-GB" sz="1150" dirty="0">
                <a:solidFill>
                  <a:srgbClr val="0C2D45"/>
                </a:solidFill>
                <a:latin typeface="Calibri" panose="020F0502020204030204" pitchFamily="34" charset="0"/>
                <a:ea typeface="Calibri" panose="020F0502020204030204" pitchFamily="34" charset="0"/>
                <a:cs typeface="Calibri" panose="020F0502020204030204" pitchFamily="34" charset="0"/>
              </a:rPr>
              <a:t> </a:t>
            </a:r>
            <a:r>
              <a:rPr lang="en-GB" sz="1150" dirty="0" err="1">
                <a:solidFill>
                  <a:srgbClr val="0C2D45"/>
                </a:solidFill>
                <a:latin typeface="Calibri" panose="020F0502020204030204" pitchFamily="34" charset="0"/>
                <a:ea typeface="Calibri" panose="020F0502020204030204" pitchFamily="34" charset="0"/>
                <a:cs typeface="Calibri" panose="020F0502020204030204" pitchFamily="34" charset="0"/>
              </a:rPr>
              <a:t>distribuer</a:t>
            </a:r>
            <a:r>
              <a:rPr lang="en-GB" sz="1150" dirty="0">
                <a:solidFill>
                  <a:srgbClr val="0C2D45"/>
                </a:solidFill>
                <a:latin typeface="Calibri" panose="020F0502020204030204" pitchFamily="34" charset="0"/>
                <a:ea typeface="Calibri" panose="020F0502020204030204" pitchFamily="34" charset="0"/>
                <a:cs typeface="Calibri" panose="020F0502020204030204" pitchFamily="34" charset="0"/>
              </a:rPr>
              <a:t> des copies physiques, </a:t>
            </a:r>
            <a:r>
              <a:rPr lang="en-GB" sz="1150" dirty="0" err="1">
                <a:solidFill>
                  <a:srgbClr val="0C2D45"/>
                </a:solidFill>
                <a:latin typeface="Calibri" panose="020F0502020204030204" pitchFamily="34" charset="0"/>
                <a:ea typeface="Calibri" panose="020F0502020204030204" pitchFamily="34" charset="0"/>
                <a:cs typeface="Calibri" panose="020F0502020204030204" pitchFamily="34" charset="0"/>
              </a:rPr>
              <a:t>soit</a:t>
            </a:r>
            <a:r>
              <a:rPr lang="en-GB" sz="1150" dirty="0">
                <a:solidFill>
                  <a:srgbClr val="0C2D45"/>
                </a:solidFill>
                <a:latin typeface="Calibri" panose="020F0502020204030204" pitchFamily="34" charset="0"/>
                <a:ea typeface="Calibri" panose="020F0502020204030204" pitchFamily="34" charset="0"/>
                <a:cs typeface="Calibri" panose="020F0502020204030204" pitchFamily="34" charset="0"/>
              </a:rPr>
              <a:t> utiliser </a:t>
            </a:r>
            <a:r>
              <a:rPr lang="en-GB" sz="1150" dirty="0" err="1">
                <a:solidFill>
                  <a:srgbClr val="0C2D45"/>
                </a:solidFill>
                <a:latin typeface="Calibri" panose="020F0502020204030204" pitchFamily="34" charset="0"/>
                <a:ea typeface="Calibri" panose="020F0502020204030204" pitchFamily="34" charset="0"/>
                <a:cs typeface="Calibri" panose="020F0502020204030204" pitchFamily="34" charset="0"/>
              </a:rPr>
              <a:t>une</a:t>
            </a:r>
            <a:r>
              <a:rPr lang="en-GB" sz="1150" dirty="0">
                <a:solidFill>
                  <a:srgbClr val="0C2D45"/>
                </a:solidFill>
                <a:latin typeface="Calibri" panose="020F0502020204030204" pitchFamily="34" charset="0"/>
                <a:ea typeface="Calibri" panose="020F0502020204030204" pitchFamily="34" charset="0"/>
                <a:cs typeface="Calibri" panose="020F0502020204030204" pitchFamily="34" charset="0"/>
              </a:rPr>
              <a:t> version </a:t>
            </a:r>
            <a:r>
              <a:rPr lang="en-GB" sz="1150" dirty="0" err="1">
                <a:solidFill>
                  <a:srgbClr val="0C2D45"/>
                </a:solidFill>
                <a:latin typeface="Calibri" panose="020F0502020204030204" pitchFamily="34" charset="0"/>
                <a:ea typeface="Calibri" panose="020F0502020204030204" pitchFamily="34" charset="0"/>
                <a:cs typeface="Calibri" panose="020F0502020204030204" pitchFamily="34" charset="0"/>
              </a:rPr>
              <a:t>en</a:t>
            </a:r>
            <a:r>
              <a:rPr lang="en-GB" sz="1150" dirty="0">
                <a:solidFill>
                  <a:srgbClr val="0C2D45"/>
                </a:solidFill>
                <a:latin typeface="Calibri" panose="020F0502020204030204" pitchFamily="34" charset="0"/>
                <a:ea typeface="Calibri" panose="020F0502020204030204" pitchFamily="34" charset="0"/>
                <a:cs typeface="Calibri" panose="020F0502020204030204" pitchFamily="34" charset="0"/>
              </a:rPr>
              <a:t> </a:t>
            </a:r>
            <a:r>
              <a:rPr lang="en-GB" sz="1150" dirty="0" err="1">
                <a:solidFill>
                  <a:srgbClr val="0C2D45"/>
                </a:solidFill>
                <a:latin typeface="Calibri" panose="020F0502020204030204" pitchFamily="34" charset="0"/>
                <a:ea typeface="Calibri" panose="020F0502020204030204" pitchFamily="34" charset="0"/>
                <a:cs typeface="Calibri" panose="020F0502020204030204" pitchFamily="34" charset="0"/>
              </a:rPr>
              <a:t>ligne</a:t>
            </a:r>
            <a:r>
              <a:rPr lang="en-GB" sz="1150" dirty="0">
                <a:solidFill>
                  <a:srgbClr val="0C2D45"/>
                </a:solidFill>
                <a:latin typeface="Calibri" panose="020F0502020204030204" pitchFamily="34" charset="0"/>
                <a:ea typeface="Calibri" panose="020F0502020204030204" pitchFamily="34" charset="0"/>
                <a:cs typeface="Calibri" panose="020F0502020204030204" pitchFamily="34" charset="0"/>
              </a:rPr>
              <a:t> pour que les participants </a:t>
            </a:r>
            <a:r>
              <a:rPr lang="en-GB" sz="1150" dirty="0" err="1">
                <a:solidFill>
                  <a:srgbClr val="0C2D45"/>
                </a:solidFill>
                <a:latin typeface="Calibri" panose="020F0502020204030204" pitchFamily="34" charset="0"/>
                <a:ea typeface="Calibri" panose="020F0502020204030204" pitchFamily="34" charset="0"/>
                <a:cs typeface="Calibri" panose="020F0502020204030204" pitchFamily="34" charset="0"/>
              </a:rPr>
              <a:t>soumettent</a:t>
            </a:r>
            <a:r>
              <a:rPr lang="en-GB" sz="1150" dirty="0">
                <a:solidFill>
                  <a:srgbClr val="0C2D45"/>
                </a:solidFill>
                <a:latin typeface="Calibri" panose="020F0502020204030204" pitchFamily="34" charset="0"/>
                <a:ea typeface="Calibri" panose="020F0502020204030204" pitchFamily="34" charset="0"/>
                <a:cs typeface="Calibri" panose="020F0502020204030204" pitchFamily="34" charset="0"/>
              </a:rPr>
              <a:t> </a:t>
            </a:r>
            <a:r>
              <a:rPr lang="en-GB" sz="1150" dirty="0" err="1">
                <a:solidFill>
                  <a:srgbClr val="0C2D45"/>
                </a:solidFill>
                <a:latin typeface="Calibri" panose="020F0502020204030204" pitchFamily="34" charset="0"/>
                <a:ea typeface="Calibri" panose="020F0502020204030204" pitchFamily="34" charset="0"/>
                <a:cs typeface="Calibri" panose="020F0502020204030204" pitchFamily="34" charset="0"/>
              </a:rPr>
              <a:t>leurs</a:t>
            </a:r>
            <a:r>
              <a:rPr lang="en-GB" sz="1150" dirty="0">
                <a:solidFill>
                  <a:srgbClr val="0C2D45"/>
                </a:solidFill>
                <a:latin typeface="Calibri" panose="020F0502020204030204" pitchFamily="34" charset="0"/>
                <a:ea typeface="Calibri" panose="020F0502020204030204" pitchFamily="34" charset="0"/>
                <a:cs typeface="Calibri" panose="020F0502020204030204" pitchFamily="34" charset="0"/>
              </a:rPr>
              <a:t> </a:t>
            </a:r>
            <a:r>
              <a:rPr lang="en-GB" sz="1150" dirty="0" err="1">
                <a:solidFill>
                  <a:srgbClr val="0C2D45"/>
                </a:solidFill>
                <a:latin typeface="Calibri" panose="020F0502020204030204" pitchFamily="34" charset="0"/>
                <a:ea typeface="Calibri" panose="020F0502020204030204" pitchFamily="34" charset="0"/>
                <a:cs typeface="Calibri" panose="020F0502020204030204" pitchFamily="34" charset="0"/>
              </a:rPr>
              <a:t>réponses</a:t>
            </a:r>
            <a:r>
              <a:rPr lang="en-GB" sz="1150" dirty="0">
                <a:solidFill>
                  <a:srgbClr val="0C2D45"/>
                </a:solidFill>
                <a:latin typeface="Calibri" panose="020F0502020204030204" pitchFamily="34" charset="0"/>
                <a:ea typeface="Calibri" panose="020F0502020204030204" pitchFamily="34" charset="0"/>
                <a:cs typeface="Calibri" panose="020F0502020204030204" pitchFamily="34" charset="0"/>
              </a:rPr>
              <a:t>.</a:t>
            </a:r>
          </a:p>
        </p:txBody>
      </p:sp>
      <p:graphicFrame>
        <p:nvGraphicFramePr>
          <p:cNvPr id="2" name="Table 1">
            <a:extLst>
              <a:ext uri="{FF2B5EF4-FFF2-40B4-BE49-F238E27FC236}">
                <a16:creationId xmlns:a16="http://schemas.microsoft.com/office/drawing/2014/main" id="{5748CB74-525F-CAEF-F787-3B1A0FD7AB50}"/>
              </a:ext>
            </a:extLst>
          </p:cNvPr>
          <p:cNvGraphicFramePr>
            <a:graphicFrameLocks noGrp="1"/>
          </p:cNvGraphicFramePr>
          <p:nvPr>
            <p:extLst>
              <p:ext uri="{D42A27DB-BD31-4B8C-83A1-F6EECF244321}">
                <p14:modId xmlns:p14="http://schemas.microsoft.com/office/powerpoint/2010/main" val="2668105450"/>
              </p:ext>
            </p:extLst>
          </p:nvPr>
        </p:nvGraphicFramePr>
        <p:xfrm>
          <a:off x="557850" y="2604543"/>
          <a:ext cx="6388100" cy="7650736"/>
        </p:xfrm>
        <a:graphic>
          <a:graphicData uri="http://schemas.openxmlformats.org/drawingml/2006/table">
            <a:tbl>
              <a:tblPr firstRow="1" firstCol="1" bandRow="1">
                <a:tableStyleId>{0505E3EF-67EA-436B-97B2-0124C06EBD24}</a:tableStyleId>
              </a:tblPr>
              <a:tblGrid>
                <a:gridCol w="3165318">
                  <a:extLst>
                    <a:ext uri="{9D8B030D-6E8A-4147-A177-3AD203B41FA5}">
                      <a16:colId xmlns:a16="http://schemas.microsoft.com/office/drawing/2014/main" val="3709822226"/>
                    </a:ext>
                  </a:extLst>
                </a:gridCol>
                <a:gridCol w="3222782">
                  <a:extLst>
                    <a:ext uri="{9D8B030D-6E8A-4147-A177-3AD203B41FA5}">
                      <a16:colId xmlns:a16="http://schemas.microsoft.com/office/drawing/2014/main" val="363617121"/>
                    </a:ext>
                  </a:extLst>
                </a:gridCol>
              </a:tblGrid>
              <a:tr h="298145">
                <a:tc>
                  <a:txBody>
                    <a:bodyPr/>
                    <a:lstStyle/>
                    <a:p>
                      <a:pPr>
                        <a:lnSpc>
                          <a:spcPct val="107000"/>
                        </a:lnSpc>
                        <a:spcAft>
                          <a:spcPts val="800"/>
                        </a:spcAft>
                      </a:pPr>
                      <a:r>
                        <a:rPr lang="en-IE" sz="1150" kern="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Critères</a:t>
                      </a:r>
                      <a:endParaRPr lang="en-IE" sz="115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104580" marR="104400" marT="104400" marB="104400">
                    <a:lnL w="12700" cap="flat" cmpd="sng" algn="ctr">
                      <a:solidFill>
                        <a:srgbClr val="0C2D45"/>
                      </a:solidFill>
                      <a:prstDash val="solid"/>
                      <a:round/>
                      <a:headEnd type="none" w="med" len="med"/>
                      <a:tailEnd type="none" w="med" len="med"/>
                    </a:lnL>
                    <a:lnR w="12700" cap="flat" cmpd="sng" algn="ctr">
                      <a:solidFill>
                        <a:srgbClr val="0C2D45"/>
                      </a:solidFill>
                      <a:prstDash val="solid"/>
                      <a:round/>
                      <a:headEnd type="none" w="med" len="med"/>
                      <a:tailEnd type="none" w="med" len="med"/>
                    </a:lnR>
                    <a:lnT w="12700" cap="flat" cmpd="sng" algn="ctr">
                      <a:solidFill>
                        <a:srgbClr val="0C2D45"/>
                      </a:solidFill>
                      <a:prstDash val="solid"/>
                      <a:round/>
                      <a:headEnd type="none" w="med" len="med"/>
                      <a:tailEnd type="none" w="med" len="med"/>
                    </a:lnT>
                    <a:lnB w="12700" cap="flat" cmpd="sng" algn="ctr">
                      <a:solidFill>
                        <a:srgbClr val="0C2D45"/>
                      </a:solidFill>
                      <a:prstDash val="solid"/>
                      <a:round/>
                      <a:headEnd type="none" w="med" len="med"/>
                      <a:tailEnd type="none" w="med" len="med"/>
                    </a:lnB>
                    <a:solidFill>
                      <a:srgbClr val="F3745D"/>
                    </a:solidFill>
                  </a:tcPr>
                </a:tc>
                <a:tc>
                  <a:txBody>
                    <a:bodyPr/>
                    <a:lstStyle/>
                    <a:p>
                      <a:pPr>
                        <a:lnSpc>
                          <a:spcPct val="107000"/>
                        </a:lnSpc>
                        <a:spcAft>
                          <a:spcPts val="800"/>
                        </a:spcAft>
                      </a:pPr>
                      <a:r>
                        <a:rPr lang="en-IE" sz="1150" kern="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Notes</a:t>
                      </a:r>
                      <a:endParaRPr lang="en-IE" sz="115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104580" marR="104400" marT="104400" marB="104400">
                    <a:lnL w="12700" cap="flat" cmpd="sng" algn="ctr">
                      <a:solidFill>
                        <a:srgbClr val="0C2D45"/>
                      </a:solidFill>
                      <a:prstDash val="solid"/>
                      <a:round/>
                      <a:headEnd type="none" w="med" len="med"/>
                      <a:tailEnd type="none" w="med" len="med"/>
                    </a:lnL>
                    <a:lnR w="12700" cap="flat" cmpd="sng" algn="ctr">
                      <a:solidFill>
                        <a:srgbClr val="0C2D45"/>
                      </a:solidFill>
                      <a:prstDash val="solid"/>
                      <a:round/>
                      <a:headEnd type="none" w="med" len="med"/>
                      <a:tailEnd type="none" w="med" len="med"/>
                    </a:lnR>
                    <a:lnT w="12700" cap="flat" cmpd="sng" algn="ctr">
                      <a:solidFill>
                        <a:srgbClr val="0C2D45"/>
                      </a:solidFill>
                      <a:prstDash val="solid"/>
                      <a:round/>
                      <a:headEnd type="none" w="med" len="med"/>
                      <a:tailEnd type="none" w="med" len="med"/>
                    </a:lnT>
                    <a:lnB w="12700" cap="flat" cmpd="sng" algn="ctr">
                      <a:solidFill>
                        <a:srgbClr val="0C2D45"/>
                      </a:solidFill>
                      <a:prstDash val="solid"/>
                      <a:round/>
                      <a:headEnd type="none" w="med" len="med"/>
                      <a:tailEnd type="none" w="med" len="med"/>
                    </a:lnB>
                    <a:solidFill>
                      <a:srgbClr val="F3745D"/>
                    </a:solidFill>
                  </a:tcPr>
                </a:tc>
                <a:extLst>
                  <a:ext uri="{0D108BD9-81ED-4DB2-BD59-A6C34878D82A}">
                    <a16:rowId xmlns:a16="http://schemas.microsoft.com/office/drawing/2014/main" val="2776806667"/>
                  </a:ext>
                </a:extLst>
              </a:tr>
              <a:tr h="660249">
                <a:tc>
                  <a:txBody>
                    <a:bodyPr/>
                    <a:lstStyle/>
                    <a:p>
                      <a:pPr>
                        <a:lnSpc>
                          <a:spcPct val="107000"/>
                        </a:lnSpc>
                        <a:spcAft>
                          <a:spcPts val="800"/>
                        </a:spcAft>
                      </a:pP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Nom du participant (</a:t>
                      </a:r>
                      <a:r>
                        <a:rPr lang="en-IE" sz="1150" kern="0" dirty="0" err="1">
                          <a:solidFill>
                            <a:srgbClr val="0C2D45"/>
                          </a:solidFill>
                          <a:effectLst/>
                          <a:latin typeface="Calibri" panose="020F0502020204030204" pitchFamily="34" charset="0"/>
                          <a:ea typeface="Calibri" panose="020F0502020204030204" pitchFamily="34" charset="0"/>
                          <a:cs typeface="Calibri" panose="020F0502020204030204" pitchFamily="34" charset="0"/>
                        </a:rPr>
                        <a:t>optionnel</a:t>
                      </a: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a:t>
                      </a:r>
                      <a:endParaRPr lang="en-IE" sz="1150" kern="100" dirty="0">
                        <a:solidFill>
                          <a:srgbClr val="0C2D45"/>
                        </a:solidFill>
                        <a:effectLst/>
                        <a:latin typeface="Calibri" panose="020F0502020204030204" pitchFamily="34" charset="0"/>
                        <a:ea typeface="Calibri" panose="020F0502020204030204" pitchFamily="34" charset="0"/>
                        <a:cs typeface="Calibri" panose="020F0502020204030204" pitchFamily="34" charset="0"/>
                      </a:endParaRPr>
                    </a:p>
                  </a:txBody>
                  <a:tcPr marL="104580" marR="104400" marT="104400" marB="104400">
                    <a:lnL w="12700" cap="flat" cmpd="sng" algn="ctr">
                      <a:solidFill>
                        <a:srgbClr val="0C2D45"/>
                      </a:solidFill>
                      <a:prstDash val="solid"/>
                      <a:round/>
                      <a:headEnd type="none" w="med" len="med"/>
                      <a:tailEnd type="none" w="med" len="med"/>
                    </a:lnL>
                    <a:lnR w="12700" cap="flat" cmpd="sng" algn="ctr">
                      <a:solidFill>
                        <a:srgbClr val="0C2D45"/>
                      </a:solidFill>
                      <a:prstDash val="solid"/>
                      <a:round/>
                      <a:headEnd type="none" w="med" len="med"/>
                      <a:tailEnd type="none" w="med" len="med"/>
                    </a:lnR>
                    <a:lnT w="12700" cap="flat" cmpd="sng" algn="ctr">
                      <a:solidFill>
                        <a:srgbClr val="0C2D45"/>
                      </a:solidFill>
                      <a:prstDash val="solid"/>
                      <a:round/>
                      <a:headEnd type="none" w="med" len="med"/>
                      <a:tailEnd type="none" w="med" len="med"/>
                    </a:lnT>
                    <a:lnB w="12700" cap="flat" cmpd="sng" algn="ctr">
                      <a:solidFill>
                        <a:srgbClr val="0C2D45"/>
                      </a:solidFill>
                      <a:prstDash val="solid"/>
                      <a:round/>
                      <a:headEnd type="none" w="med" len="med"/>
                      <a:tailEnd type="none" w="med" len="med"/>
                    </a:lnB>
                    <a:solidFill>
                      <a:srgbClr val="F3745D">
                        <a:alpha val="10000"/>
                      </a:srgbClr>
                    </a:solidFill>
                  </a:tcPr>
                </a:tc>
                <a:tc>
                  <a:txBody>
                    <a:bodyPr/>
                    <a:lstStyle/>
                    <a:p>
                      <a:pPr>
                        <a:lnSpc>
                          <a:spcPct val="107000"/>
                        </a:lnSpc>
                      </a:pPr>
                      <a:endParaRPr lang="en-IE" sz="1150" kern="100" dirty="0">
                        <a:solidFill>
                          <a:srgbClr val="0C2D45"/>
                        </a:solidFill>
                        <a:effectLst/>
                        <a:latin typeface="Calibri" panose="020F0502020204030204" pitchFamily="34" charset="0"/>
                        <a:ea typeface="Calibri" panose="020F0502020204030204" pitchFamily="34" charset="0"/>
                        <a:cs typeface="Calibri" panose="020F0502020204030204" pitchFamily="34" charset="0"/>
                      </a:endParaRPr>
                    </a:p>
                  </a:txBody>
                  <a:tcPr marL="104580" marR="104400" marT="104400" marB="104400">
                    <a:lnL w="12700" cap="flat" cmpd="sng" algn="ctr">
                      <a:solidFill>
                        <a:srgbClr val="0C2D45"/>
                      </a:solidFill>
                      <a:prstDash val="solid"/>
                      <a:round/>
                      <a:headEnd type="none" w="med" len="med"/>
                      <a:tailEnd type="none" w="med" len="med"/>
                    </a:lnL>
                    <a:lnR w="12700" cap="flat" cmpd="sng" algn="ctr">
                      <a:solidFill>
                        <a:srgbClr val="0C2D45"/>
                      </a:solidFill>
                      <a:prstDash val="solid"/>
                      <a:round/>
                      <a:headEnd type="none" w="med" len="med"/>
                      <a:tailEnd type="none" w="med" len="med"/>
                    </a:lnR>
                    <a:lnT w="12700" cap="flat" cmpd="sng" algn="ctr">
                      <a:solidFill>
                        <a:srgbClr val="0C2D45"/>
                      </a:solidFill>
                      <a:prstDash val="solid"/>
                      <a:round/>
                      <a:headEnd type="none" w="med" len="med"/>
                      <a:tailEnd type="none" w="med" len="med"/>
                    </a:lnT>
                    <a:lnB w="12700" cap="flat" cmpd="sng" algn="ctr">
                      <a:solidFill>
                        <a:srgbClr val="0C2D45"/>
                      </a:solidFill>
                      <a:prstDash val="solid"/>
                      <a:round/>
                      <a:headEnd type="none" w="med" len="med"/>
                      <a:tailEnd type="none" w="med" len="med"/>
                    </a:lnB>
                    <a:solidFill>
                      <a:srgbClr val="F3745D">
                        <a:alpha val="10000"/>
                      </a:srgbClr>
                    </a:solidFill>
                  </a:tcPr>
                </a:tc>
                <a:extLst>
                  <a:ext uri="{0D108BD9-81ED-4DB2-BD59-A6C34878D82A}">
                    <a16:rowId xmlns:a16="http://schemas.microsoft.com/office/drawing/2014/main" val="390980574"/>
                  </a:ext>
                </a:extLst>
              </a:tr>
              <a:tr h="660249">
                <a:tc>
                  <a:txBody>
                    <a:bodyPr/>
                    <a:lstStyle/>
                    <a:p>
                      <a:pPr>
                        <a:lnSpc>
                          <a:spcPct val="107000"/>
                        </a:lnSpc>
                        <a:spcAft>
                          <a:spcPts val="800"/>
                        </a:spcAft>
                      </a:pP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Tranche </a:t>
                      </a:r>
                      <a:r>
                        <a:rPr lang="en-IE" sz="1150" kern="0" dirty="0" err="1">
                          <a:solidFill>
                            <a:srgbClr val="0C2D45"/>
                          </a:solidFill>
                          <a:effectLst/>
                          <a:latin typeface="Calibri" panose="020F0502020204030204" pitchFamily="34" charset="0"/>
                          <a:ea typeface="Calibri" panose="020F0502020204030204" pitchFamily="34" charset="0"/>
                          <a:cs typeface="Calibri" panose="020F0502020204030204" pitchFamily="34" charset="0"/>
                        </a:rPr>
                        <a:t>d'âge</a:t>
                      </a: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 des participants</a:t>
                      </a:r>
                      <a:endParaRPr lang="en-IE" sz="1150" kern="100" dirty="0">
                        <a:solidFill>
                          <a:srgbClr val="0C2D45"/>
                        </a:solidFill>
                        <a:effectLst/>
                        <a:latin typeface="Calibri" panose="020F0502020204030204" pitchFamily="34" charset="0"/>
                        <a:ea typeface="Calibri" panose="020F0502020204030204" pitchFamily="34" charset="0"/>
                        <a:cs typeface="Calibri" panose="020F0502020204030204" pitchFamily="34" charset="0"/>
                      </a:endParaRPr>
                    </a:p>
                  </a:txBody>
                  <a:tcPr marL="104580" marR="104400" marT="104400" marB="104400">
                    <a:lnL w="12700" cap="flat" cmpd="sng" algn="ctr">
                      <a:solidFill>
                        <a:srgbClr val="0C2D45"/>
                      </a:solidFill>
                      <a:prstDash val="solid"/>
                      <a:round/>
                      <a:headEnd type="none" w="med" len="med"/>
                      <a:tailEnd type="none" w="med" len="med"/>
                    </a:lnL>
                    <a:lnR w="12700" cap="flat" cmpd="sng" algn="ctr">
                      <a:solidFill>
                        <a:srgbClr val="0C2D45"/>
                      </a:solidFill>
                      <a:prstDash val="solid"/>
                      <a:round/>
                      <a:headEnd type="none" w="med" len="med"/>
                      <a:tailEnd type="none" w="med" len="med"/>
                    </a:lnR>
                    <a:lnT w="12700" cap="flat" cmpd="sng" algn="ctr">
                      <a:solidFill>
                        <a:srgbClr val="0C2D45"/>
                      </a:solidFill>
                      <a:prstDash val="solid"/>
                      <a:round/>
                      <a:headEnd type="none" w="med" len="med"/>
                      <a:tailEnd type="none" w="med" len="med"/>
                    </a:lnT>
                    <a:lnB w="12700" cap="flat" cmpd="sng" algn="ctr">
                      <a:solidFill>
                        <a:srgbClr val="0C2D45"/>
                      </a:solidFill>
                      <a:prstDash val="solid"/>
                      <a:round/>
                      <a:headEnd type="none" w="med" len="med"/>
                      <a:tailEnd type="none" w="med" len="med"/>
                    </a:lnB>
                    <a:noFill/>
                  </a:tcPr>
                </a:tc>
                <a:tc>
                  <a:txBody>
                    <a:bodyPr/>
                    <a:lstStyle/>
                    <a:p>
                      <a:pPr>
                        <a:lnSpc>
                          <a:spcPct val="107000"/>
                        </a:lnSpc>
                      </a:pPr>
                      <a:endParaRPr lang="en-IE" sz="1150" kern="100" dirty="0">
                        <a:solidFill>
                          <a:srgbClr val="0C2D45"/>
                        </a:solidFill>
                        <a:effectLst/>
                        <a:latin typeface="Calibri" panose="020F0502020204030204" pitchFamily="34" charset="0"/>
                        <a:ea typeface="Calibri" panose="020F0502020204030204" pitchFamily="34" charset="0"/>
                        <a:cs typeface="Calibri" panose="020F0502020204030204" pitchFamily="34" charset="0"/>
                      </a:endParaRPr>
                    </a:p>
                  </a:txBody>
                  <a:tcPr marL="104580" marR="104400" marT="104400" marB="104400">
                    <a:lnL w="12700" cap="flat" cmpd="sng" algn="ctr">
                      <a:solidFill>
                        <a:srgbClr val="0C2D45"/>
                      </a:solidFill>
                      <a:prstDash val="solid"/>
                      <a:round/>
                      <a:headEnd type="none" w="med" len="med"/>
                      <a:tailEnd type="none" w="med" len="med"/>
                    </a:lnL>
                    <a:lnR w="12700" cap="flat" cmpd="sng" algn="ctr">
                      <a:solidFill>
                        <a:srgbClr val="0C2D45"/>
                      </a:solidFill>
                      <a:prstDash val="solid"/>
                      <a:round/>
                      <a:headEnd type="none" w="med" len="med"/>
                      <a:tailEnd type="none" w="med" len="med"/>
                    </a:lnR>
                    <a:lnT w="12700" cap="flat" cmpd="sng" algn="ctr">
                      <a:solidFill>
                        <a:srgbClr val="0C2D45"/>
                      </a:solidFill>
                      <a:prstDash val="solid"/>
                      <a:round/>
                      <a:headEnd type="none" w="med" len="med"/>
                      <a:tailEnd type="none" w="med" len="med"/>
                    </a:lnT>
                    <a:lnB w="12700" cap="flat" cmpd="sng" algn="ctr">
                      <a:solidFill>
                        <a:srgbClr val="0C2D45"/>
                      </a:solidFill>
                      <a:prstDash val="solid"/>
                      <a:round/>
                      <a:headEnd type="none" w="med" len="med"/>
                      <a:tailEnd type="none" w="med" len="med"/>
                    </a:lnB>
                    <a:noFill/>
                  </a:tcPr>
                </a:tc>
                <a:extLst>
                  <a:ext uri="{0D108BD9-81ED-4DB2-BD59-A6C34878D82A}">
                    <a16:rowId xmlns:a16="http://schemas.microsoft.com/office/drawing/2014/main" val="2686958339"/>
                  </a:ext>
                </a:extLst>
              </a:tr>
              <a:tr h="660249">
                <a:tc>
                  <a:txBody>
                    <a:bodyPr/>
                    <a:lstStyle/>
                    <a:p>
                      <a:pPr marL="0" marR="0" lvl="0" indent="0" algn="l" defTabSz="2072941" rtl="0" eaLnBrk="1" fontAlgn="auto" latinLnBrk="0" hangingPunct="1">
                        <a:lnSpc>
                          <a:spcPct val="107000"/>
                        </a:lnSpc>
                        <a:spcBef>
                          <a:spcPts val="0"/>
                        </a:spcBef>
                        <a:spcAft>
                          <a:spcPts val="800"/>
                        </a:spcAft>
                        <a:buClrTx/>
                        <a:buSzTx/>
                        <a:buFontTx/>
                        <a:buNone/>
                        <a:tabLst/>
                        <a:defRPr/>
                      </a:pP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Aspect le plus </a:t>
                      </a:r>
                      <a:r>
                        <a:rPr lang="en-IE" sz="1150" kern="0" dirty="0" err="1">
                          <a:solidFill>
                            <a:srgbClr val="0C2D45"/>
                          </a:solidFill>
                          <a:effectLst/>
                          <a:latin typeface="Calibri" panose="020F0502020204030204" pitchFamily="34" charset="0"/>
                          <a:ea typeface="Calibri" panose="020F0502020204030204" pitchFamily="34" charset="0"/>
                          <a:cs typeface="Calibri" panose="020F0502020204030204" pitchFamily="34" charset="0"/>
                        </a:rPr>
                        <a:t>agréable</a:t>
                      </a: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 de </a:t>
                      </a:r>
                      <a:r>
                        <a:rPr lang="en-IE" sz="1150" kern="0" dirty="0" err="1">
                          <a:solidFill>
                            <a:srgbClr val="0C2D45"/>
                          </a:solidFill>
                          <a:effectLst/>
                          <a:latin typeface="Calibri" panose="020F0502020204030204" pitchFamily="34" charset="0"/>
                          <a:ea typeface="Calibri" panose="020F0502020204030204" pitchFamily="34" charset="0"/>
                          <a:cs typeface="Calibri" panose="020F0502020204030204" pitchFamily="34" charset="0"/>
                        </a:rPr>
                        <a:t>l'activité</a:t>
                      </a:r>
                      <a:endParaRPr lang="en-IE" sz="1150" kern="100" dirty="0">
                        <a:solidFill>
                          <a:srgbClr val="0C2D45"/>
                        </a:solidFill>
                        <a:effectLst/>
                        <a:latin typeface="Calibri" panose="020F0502020204030204" pitchFamily="34" charset="0"/>
                        <a:ea typeface="Calibri" panose="020F0502020204030204" pitchFamily="34" charset="0"/>
                        <a:cs typeface="Calibri" panose="020F0502020204030204" pitchFamily="34" charset="0"/>
                      </a:endParaRPr>
                    </a:p>
                  </a:txBody>
                  <a:tcPr marL="104580" marR="104400" marT="104400" marB="104400">
                    <a:lnL w="12700" cap="flat" cmpd="sng" algn="ctr">
                      <a:solidFill>
                        <a:srgbClr val="0C2D45"/>
                      </a:solidFill>
                      <a:prstDash val="solid"/>
                      <a:round/>
                      <a:headEnd type="none" w="med" len="med"/>
                      <a:tailEnd type="none" w="med" len="med"/>
                    </a:lnL>
                    <a:lnR w="12700" cap="flat" cmpd="sng" algn="ctr">
                      <a:solidFill>
                        <a:srgbClr val="0C2D45"/>
                      </a:solidFill>
                      <a:prstDash val="solid"/>
                      <a:round/>
                      <a:headEnd type="none" w="med" len="med"/>
                      <a:tailEnd type="none" w="med" len="med"/>
                    </a:lnR>
                    <a:lnT w="12700" cap="flat" cmpd="sng" algn="ctr">
                      <a:solidFill>
                        <a:srgbClr val="0C2D45"/>
                      </a:solidFill>
                      <a:prstDash val="solid"/>
                      <a:round/>
                      <a:headEnd type="none" w="med" len="med"/>
                      <a:tailEnd type="none" w="med" len="med"/>
                    </a:lnT>
                    <a:lnB w="12700" cap="flat" cmpd="sng" algn="ctr">
                      <a:solidFill>
                        <a:srgbClr val="0C2D45"/>
                      </a:solidFill>
                      <a:prstDash val="solid"/>
                      <a:round/>
                      <a:headEnd type="none" w="med" len="med"/>
                      <a:tailEnd type="none" w="med" len="med"/>
                    </a:lnB>
                    <a:solidFill>
                      <a:srgbClr val="F3745D">
                        <a:alpha val="10000"/>
                      </a:srgbClr>
                    </a:solidFill>
                  </a:tcPr>
                </a:tc>
                <a:tc>
                  <a:txBody>
                    <a:bodyPr/>
                    <a:lstStyle/>
                    <a:p>
                      <a:pPr>
                        <a:lnSpc>
                          <a:spcPct val="107000"/>
                        </a:lnSpc>
                      </a:pPr>
                      <a:endParaRPr lang="en-IE" sz="1150" kern="100" dirty="0">
                        <a:solidFill>
                          <a:srgbClr val="0C2D45"/>
                        </a:solidFill>
                        <a:effectLst/>
                        <a:latin typeface="Calibri" panose="020F0502020204030204" pitchFamily="34" charset="0"/>
                        <a:ea typeface="Calibri" panose="020F0502020204030204" pitchFamily="34" charset="0"/>
                        <a:cs typeface="Calibri" panose="020F0502020204030204" pitchFamily="34" charset="0"/>
                      </a:endParaRPr>
                    </a:p>
                  </a:txBody>
                  <a:tcPr marL="104580" marR="104400" marT="104400" marB="104400">
                    <a:lnL w="12700" cap="flat" cmpd="sng" algn="ctr">
                      <a:solidFill>
                        <a:srgbClr val="0C2D45"/>
                      </a:solidFill>
                      <a:prstDash val="solid"/>
                      <a:round/>
                      <a:headEnd type="none" w="med" len="med"/>
                      <a:tailEnd type="none" w="med" len="med"/>
                    </a:lnL>
                    <a:lnR w="12700" cap="flat" cmpd="sng" algn="ctr">
                      <a:solidFill>
                        <a:srgbClr val="0C2D45"/>
                      </a:solidFill>
                      <a:prstDash val="solid"/>
                      <a:round/>
                      <a:headEnd type="none" w="med" len="med"/>
                      <a:tailEnd type="none" w="med" len="med"/>
                    </a:lnR>
                    <a:lnT w="12700" cap="flat" cmpd="sng" algn="ctr">
                      <a:solidFill>
                        <a:srgbClr val="0C2D45"/>
                      </a:solidFill>
                      <a:prstDash val="solid"/>
                      <a:round/>
                      <a:headEnd type="none" w="med" len="med"/>
                      <a:tailEnd type="none" w="med" len="med"/>
                    </a:lnT>
                    <a:lnB w="12700" cap="flat" cmpd="sng" algn="ctr">
                      <a:solidFill>
                        <a:srgbClr val="0C2D45"/>
                      </a:solidFill>
                      <a:prstDash val="solid"/>
                      <a:round/>
                      <a:headEnd type="none" w="med" len="med"/>
                      <a:tailEnd type="none" w="med" len="med"/>
                    </a:lnB>
                    <a:solidFill>
                      <a:srgbClr val="F3745D">
                        <a:alpha val="10000"/>
                      </a:srgbClr>
                    </a:solidFill>
                  </a:tcPr>
                </a:tc>
                <a:extLst>
                  <a:ext uri="{0D108BD9-81ED-4DB2-BD59-A6C34878D82A}">
                    <a16:rowId xmlns:a16="http://schemas.microsoft.com/office/drawing/2014/main" val="1106296364"/>
                  </a:ext>
                </a:extLst>
              </a:tr>
              <a:tr h="660249">
                <a:tc>
                  <a:txBody>
                    <a:bodyPr/>
                    <a:lstStyle/>
                    <a:p>
                      <a:pPr marL="0" marR="0" lvl="0" indent="0" algn="l" defTabSz="2072941" rtl="0" eaLnBrk="1" fontAlgn="auto" latinLnBrk="0" hangingPunct="1">
                        <a:lnSpc>
                          <a:spcPct val="107000"/>
                        </a:lnSpc>
                        <a:spcBef>
                          <a:spcPts val="0"/>
                        </a:spcBef>
                        <a:spcAft>
                          <a:spcPts val="800"/>
                        </a:spcAft>
                        <a:buClrTx/>
                        <a:buSzTx/>
                        <a:buFontTx/>
                        <a:buNone/>
                        <a:tabLst/>
                        <a:defRPr/>
                      </a:pP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Satisfaction à </a:t>
                      </a:r>
                      <a:r>
                        <a:rPr lang="en-IE" sz="1150" kern="0" dirty="0" err="1">
                          <a:solidFill>
                            <a:srgbClr val="0C2D45"/>
                          </a:solidFill>
                          <a:effectLst/>
                          <a:latin typeface="Calibri" panose="020F0502020204030204" pitchFamily="34" charset="0"/>
                          <a:ea typeface="Calibri" panose="020F0502020204030204" pitchFamily="34" charset="0"/>
                          <a:cs typeface="Calibri" panose="020F0502020204030204" pitchFamily="34" charset="0"/>
                        </a:rPr>
                        <a:t>l'égard</a:t>
                      </a: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 de </a:t>
                      </a:r>
                      <a:r>
                        <a:rPr lang="en-IE" sz="1150" kern="0" dirty="0" err="1">
                          <a:solidFill>
                            <a:srgbClr val="0C2D45"/>
                          </a:solidFill>
                          <a:effectLst/>
                          <a:latin typeface="Calibri" panose="020F0502020204030204" pitchFamily="34" charset="0"/>
                          <a:ea typeface="Calibri" panose="020F0502020204030204" pitchFamily="34" charset="0"/>
                          <a:cs typeface="Calibri" panose="020F0502020204030204" pitchFamily="34" charset="0"/>
                        </a:rPr>
                        <a:t>l'activité</a:t>
                      </a: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 (a-t-</a:t>
                      </a:r>
                      <a:r>
                        <a:rPr lang="en-IE" sz="1150" kern="0" dirty="0" err="1">
                          <a:solidFill>
                            <a:srgbClr val="0C2D45"/>
                          </a:solidFill>
                          <a:effectLst/>
                          <a:latin typeface="Calibri" panose="020F0502020204030204" pitchFamily="34" charset="0"/>
                          <a:ea typeface="Calibri" panose="020F0502020204030204" pitchFamily="34" charset="0"/>
                          <a:cs typeface="Calibri" panose="020F0502020204030204" pitchFamily="34" charset="0"/>
                        </a:rPr>
                        <a:t>elle</a:t>
                      </a: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 </a:t>
                      </a:r>
                      <a:r>
                        <a:rPr lang="en-IE" sz="1150" kern="0" dirty="0" err="1">
                          <a:solidFill>
                            <a:srgbClr val="0C2D45"/>
                          </a:solidFill>
                          <a:effectLst/>
                          <a:latin typeface="Calibri" panose="020F0502020204030204" pitchFamily="34" charset="0"/>
                          <a:ea typeface="Calibri" panose="020F0502020204030204" pitchFamily="34" charset="0"/>
                          <a:cs typeface="Calibri" panose="020F0502020204030204" pitchFamily="34" charset="0"/>
                        </a:rPr>
                        <a:t>répondu</a:t>
                      </a: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 à </a:t>
                      </a:r>
                      <a:r>
                        <a:rPr lang="en-IE" sz="1150" kern="0" dirty="0" err="1">
                          <a:solidFill>
                            <a:srgbClr val="0C2D45"/>
                          </a:solidFill>
                          <a:effectLst/>
                          <a:latin typeface="Calibri" panose="020F0502020204030204" pitchFamily="34" charset="0"/>
                          <a:ea typeface="Calibri" panose="020F0502020204030204" pitchFamily="34" charset="0"/>
                          <a:cs typeface="Calibri" panose="020F0502020204030204" pitchFamily="34" charset="0"/>
                        </a:rPr>
                        <a:t>vos</a:t>
                      </a: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 </a:t>
                      </a:r>
                      <a:r>
                        <a:rPr lang="en-IE" sz="1150" kern="0" dirty="0" err="1">
                          <a:solidFill>
                            <a:srgbClr val="0C2D45"/>
                          </a:solidFill>
                          <a:effectLst/>
                          <a:latin typeface="Calibri" panose="020F0502020204030204" pitchFamily="34" charset="0"/>
                          <a:ea typeface="Calibri" panose="020F0502020204030204" pitchFamily="34" charset="0"/>
                          <a:cs typeface="Calibri" panose="020F0502020204030204" pitchFamily="34" charset="0"/>
                        </a:rPr>
                        <a:t>attentes</a:t>
                      </a: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 ? </a:t>
                      </a:r>
                      <a:r>
                        <a:rPr lang="en-IE" sz="1150" kern="0" dirty="0" err="1">
                          <a:solidFill>
                            <a:srgbClr val="0C2D45"/>
                          </a:solidFill>
                          <a:effectLst/>
                          <a:latin typeface="Calibri" panose="020F0502020204030204" pitchFamily="34" charset="0"/>
                          <a:ea typeface="Calibri" panose="020F0502020204030204" pitchFamily="34" charset="0"/>
                          <a:cs typeface="Calibri" panose="020F0502020204030204" pitchFamily="34" charset="0"/>
                        </a:rPr>
                        <a:t>oui</a:t>
                      </a: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/non)</a:t>
                      </a:r>
                      <a:endParaRPr lang="en-IE" sz="1150" kern="100" dirty="0">
                        <a:solidFill>
                          <a:srgbClr val="0C2D45"/>
                        </a:solidFill>
                        <a:effectLst/>
                        <a:latin typeface="Calibri" panose="020F0502020204030204" pitchFamily="34" charset="0"/>
                        <a:ea typeface="Calibri" panose="020F0502020204030204" pitchFamily="34" charset="0"/>
                        <a:cs typeface="Calibri" panose="020F0502020204030204" pitchFamily="34" charset="0"/>
                      </a:endParaRPr>
                    </a:p>
                  </a:txBody>
                  <a:tcPr marL="104580" marR="104400" marT="104400" marB="104400">
                    <a:lnL w="12700" cap="flat" cmpd="sng" algn="ctr">
                      <a:solidFill>
                        <a:srgbClr val="0C2D45"/>
                      </a:solidFill>
                      <a:prstDash val="solid"/>
                      <a:round/>
                      <a:headEnd type="none" w="med" len="med"/>
                      <a:tailEnd type="none" w="med" len="med"/>
                    </a:lnL>
                    <a:lnR w="12700" cap="flat" cmpd="sng" algn="ctr">
                      <a:solidFill>
                        <a:srgbClr val="0C2D45"/>
                      </a:solidFill>
                      <a:prstDash val="solid"/>
                      <a:round/>
                      <a:headEnd type="none" w="med" len="med"/>
                      <a:tailEnd type="none" w="med" len="med"/>
                    </a:lnR>
                    <a:lnT w="12700" cap="flat" cmpd="sng" algn="ctr">
                      <a:solidFill>
                        <a:srgbClr val="0C2D45"/>
                      </a:solidFill>
                      <a:prstDash val="solid"/>
                      <a:round/>
                      <a:headEnd type="none" w="med" len="med"/>
                      <a:tailEnd type="none" w="med" len="med"/>
                    </a:lnT>
                    <a:lnB w="12700" cap="flat" cmpd="sng" algn="ctr">
                      <a:solidFill>
                        <a:srgbClr val="0C2D45"/>
                      </a:solidFill>
                      <a:prstDash val="solid"/>
                      <a:round/>
                      <a:headEnd type="none" w="med" len="med"/>
                      <a:tailEnd type="none" w="med" len="med"/>
                    </a:lnB>
                    <a:noFill/>
                  </a:tcPr>
                </a:tc>
                <a:tc>
                  <a:txBody>
                    <a:bodyPr/>
                    <a:lstStyle/>
                    <a:p>
                      <a:pPr>
                        <a:lnSpc>
                          <a:spcPct val="107000"/>
                        </a:lnSpc>
                      </a:pPr>
                      <a:endParaRPr lang="en-IE" sz="1150" kern="100" dirty="0">
                        <a:solidFill>
                          <a:srgbClr val="0C2D45"/>
                        </a:solidFill>
                        <a:effectLst/>
                        <a:latin typeface="Calibri" panose="020F0502020204030204" pitchFamily="34" charset="0"/>
                        <a:ea typeface="Calibri" panose="020F0502020204030204" pitchFamily="34" charset="0"/>
                        <a:cs typeface="Calibri" panose="020F0502020204030204" pitchFamily="34" charset="0"/>
                      </a:endParaRPr>
                    </a:p>
                  </a:txBody>
                  <a:tcPr marL="104580" marR="104400" marT="104400" marB="104400">
                    <a:lnL w="12700" cap="flat" cmpd="sng" algn="ctr">
                      <a:solidFill>
                        <a:srgbClr val="0C2D45"/>
                      </a:solidFill>
                      <a:prstDash val="solid"/>
                      <a:round/>
                      <a:headEnd type="none" w="med" len="med"/>
                      <a:tailEnd type="none" w="med" len="med"/>
                    </a:lnL>
                    <a:lnR w="12700" cap="flat" cmpd="sng" algn="ctr">
                      <a:solidFill>
                        <a:srgbClr val="0C2D45"/>
                      </a:solidFill>
                      <a:prstDash val="solid"/>
                      <a:round/>
                      <a:headEnd type="none" w="med" len="med"/>
                      <a:tailEnd type="none" w="med" len="med"/>
                    </a:lnR>
                    <a:lnT w="12700" cap="flat" cmpd="sng" algn="ctr">
                      <a:solidFill>
                        <a:srgbClr val="0C2D45"/>
                      </a:solidFill>
                      <a:prstDash val="solid"/>
                      <a:round/>
                      <a:headEnd type="none" w="med" len="med"/>
                      <a:tailEnd type="none" w="med" len="med"/>
                    </a:lnT>
                    <a:lnB w="12700" cap="flat" cmpd="sng" algn="ctr">
                      <a:solidFill>
                        <a:srgbClr val="0C2D45"/>
                      </a:solidFill>
                      <a:prstDash val="solid"/>
                      <a:round/>
                      <a:headEnd type="none" w="med" len="med"/>
                      <a:tailEnd type="none" w="med" len="med"/>
                    </a:lnB>
                    <a:noFill/>
                  </a:tcPr>
                </a:tc>
                <a:extLst>
                  <a:ext uri="{0D108BD9-81ED-4DB2-BD59-A6C34878D82A}">
                    <a16:rowId xmlns:a16="http://schemas.microsoft.com/office/drawing/2014/main" val="1212782055"/>
                  </a:ext>
                </a:extLst>
              </a:tr>
              <a:tr h="660249">
                <a:tc>
                  <a:txBody>
                    <a:bodyPr/>
                    <a:lstStyle/>
                    <a:p>
                      <a:pPr>
                        <a:lnSpc>
                          <a:spcPct val="107000"/>
                        </a:lnSpc>
                        <a:spcAft>
                          <a:spcPts val="800"/>
                        </a:spcAft>
                      </a:pPr>
                      <a:r>
                        <a:rPr lang="en-IE" sz="1150" kern="0" dirty="0" err="1">
                          <a:solidFill>
                            <a:srgbClr val="0C2D45"/>
                          </a:solidFill>
                          <a:effectLst/>
                          <a:latin typeface="Calibri" panose="020F0502020204030204" pitchFamily="34" charset="0"/>
                          <a:ea typeface="Calibri" panose="020F0502020204030204" pitchFamily="34" charset="0"/>
                          <a:cs typeface="Calibri" panose="020F0502020204030204" pitchFamily="34" charset="0"/>
                        </a:rPr>
                        <a:t>Qu'avez-vous</a:t>
                      </a: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 trouvé difficile ?</a:t>
                      </a:r>
                      <a:endParaRPr lang="en-IE" sz="1150" kern="100" dirty="0">
                        <a:solidFill>
                          <a:srgbClr val="0C2D45"/>
                        </a:solidFill>
                        <a:effectLst/>
                        <a:latin typeface="Calibri" panose="020F0502020204030204" pitchFamily="34" charset="0"/>
                        <a:ea typeface="Calibri" panose="020F0502020204030204" pitchFamily="34" charset="0"/>
                        <a:cs typeface="Calibri" panose="020F0502020204030204" pitchFamily="34" charset="0"/>
                      </a:endParaRPr>
                    </a:p>
                  </a:txBody>
                  <a:tcPr marL="104580" marR="104400" marT="104400" marB="104400">
                    <a:lnL w="12700" cap="flat" cmpd="sng" algn="ctr">
                      <a:solidFill>
                        <a:srgbClr val="0C2D45"/>
                      </a:solidFill>
                      <a:prstDash val="solid"/>
                      <a:round/>
                      <a:headEnd type="none" w="med" len="med"/>
                      <a:tailEnd type="none" w="med" len="med"/>
                    </a:lnL>
                    <a:lnR w="12700" cap="flat" cmpd="sng" algn="ctr">
                      <a:solidFill>
                        <a:srgbClr val="0C2D45"/>
                      </a:solidFill>
                      <a:prstDash val="solid"/>
                      <a:round/>
                      <a:headEnd type="none" w="med" len="med"/>
                      <a:tailEnd type="none" w="med" len="med"/>
                    </a:lnR>
                    <a:lnT w="12700" cap="flat" cmpd="sng" algn="ctr">
                      <a:solidFill>
                        <a:srgbClr val="0C2D45"/>
                      </a:solidFill>
                      <a:prstDash val="solid"/>
                      <a:round/>
                      <a:headEnd type="none" w="med" len="med"/>
                      <a:tailEnd type="none" w="med" len="med"/>
                    </a:lnT>
                    <a:lnB w="12700" cap="flat" cmpd="sng" algn="ctr">
                      <a:solidFill>
                        <a:srgbClr val="0C2D45"/>
                      </a:solidFill>
                      <a:prstDash val="solid"/>
                      <a:round/>
                      <a:headEnd type="none" w="med" len="med"/>
                      <a:tailEnd type="none" w="med" len="med"/>
                    </a:lnB>
                    <a:solidFill>
                      <a:srgbClr val="F3745D">
                        <a:alpha val="10000"/>
                      </a:srgbClr>
                    </a:solidFill>
                  </a:tcPr>
                </a:tc>
                <a:tc>
                  <a:txBody>
                    <a:bodyPr/>
                    <a:lstStyle/>
                    <a:p>
                      <a:pPr>
                        <a:lnSpc>
                          <a:spcPct val="107000"/>
                        </a:lnSpc>
                      </a:pPr>
                      <a:endParaRPr lang="en-IE" sz="1150" kern="100" dirty="0">
                        <a:solidFill>
                          <a:srgbClr val="0C2D45"/>
                        </a:solidFill>
                        <a:effectLst/>
                        <a:latin typeface="Calibri" panose="020F0502020204030204" pitchFamily="34" charset="0"/>
                        <a:ea typeface="Calibri" panose="020F0502020204030204" pitchFamily="34" charset="0"/>
                        <a:cs typeface="Calibri" panose="020F0502020204030204" pitchFamily="34" charset="0"/>
                      </a:endParaRPr>
                    </a:p>
                  </a:txBody>
                  <a:tcPr marL="104580" marR="104400" marT="104400" marB="104400">
                    <a:lnL w="12700" cap="flat" cmpd="sng" algn="ctr">
                      <a:solidFill>
                        <a:srgbClr val="0C2D45"/>
                      </a:solidFill>
                      <a:prstDash val="solid"/>
                      <a:round/>
                      <a:headEnd type="none" w="med" len="med"/>
                      <a:tailEnd type="none" w="med" len="med"/>
                    </a:lnL>
                    <a:lnR w="12700" cap="flat" cmpd="sng" algn="ctr">
                      <a:solidFill>
                        <a:srgbClr val="0C2D45"/>
                      </a:solidFill>
                      <a:prstDash val="solid"/>
                      <a:round/>
                      <a:headEnd type="none" w="med" len="med"/>
                      <a:tailEnd type="none" w="med" len="med"/>
                    </a:lnR>
                    <a:lnT w="12700" cap="flat" cmpd="sng" algn="ctr">
                      <a:solidFill>
                        <a:srgbClr val="0C2D45"/>
                      </a:solidFill>
                      <a:prstDash val="solid"/>
                      <a:round/>
                      <a:headEnd type="none" w="med" len="med"/>
                      <a:tailEnd type="none" w="med" len="med"/>
                    </a:lnT>
                    <a:lnB w="12700" cap="flat" cmpd="sng" algn="ctr">
                      <a:solidFill>
                        <a:srgbClr val="0C2D45"/>
                      </a:solidFill>
                      <a:prstDash val="solid"/>
                      <a:round/>
                      <a:headEnd type="none" w="med" len="med"/>
                      <a:tailEnd type="none" w="med" len="med"/>
                    </a:lnB>
                    <a:solidFill>
                      <a:srgbClr val="F3745D">
                        <a:alpha val="10000"/>
                      </a:srgbClr>
                    </a:solidFill>
                  </a:tcPr>
                </a:tc>
                <a:extLst>
                  <a:ext uri="{0D108BD9-81ED-4DB2-BD59-A6C34878D82A}">
                    <a16:rowId xmlns:a16="http://schemas.microsoft.com/office/drawing/2014/main" val="3643910139"/>
                  </a:ext>
                </a:extLst>
              </a:tr>
              <a:tr h="660249">
                <a:tc>
                  <a:txBody>
                    <a:bodyPr/>
                    <a:lstStyle/>
                    <a:p>
                      <a:pPr marL="0" marR="0" lvl="0" indent="0" algn="l" defTabSz="2072941" rtl="0" eaLnBrk="1" fontAlgn="auto" latinLnBrk="0" hangingPunct="1">
                        <a:lnSpc>
                          <a:spcPct val="107000"/>
                        </a:lnSpc>
                        <a:spcBef>
                          <a:spcPts val="0"/>
                        </a:spcBef>
                        <a:spcAft>
                          <a:spcPts val="800"/>
                        </a:spcAft>
                        <a:buClrTx/>
                        <a:buSzTx/>
                        <a:buFontTx/>
                        <a:buNone/>
                        <a:tabLst/>
                        <a:defRPr/>
                      </a:pPr>
                      <a:r>
                        <a:rPr lang="en-IE" sz="1150" kern="0" dirty="0" err="1">
                          <a:solidFill>
                            <a:srgbClr val="0C2D45"/>
                          </a:solidFill>
                          <a:effectLst/>
                          <a:latin typeface="Calibri" panose="020F0502020204030204" pitchFamily="34" charset="0"/>
                          <a:ea typeface="Calibri" panose="020F0502020204030204" pitchFamily="34" charset="0"/>
                          <a:cs typeface="Calibri" panose="020F0502020204030204" pitchFamily="34" charset="0"/>
                        </a:rPr>
                        <a:t>Apprentissage</a:t>
                      </a: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 des </a:t>
                      </a:r>
                      <a:r>
                        <a:rPr lang="en-IE" sz="1150" kern="0" dirty="0" err="1">
                          <a:solidFill>
                            <a:srgbClr val="0C2D45"/>
                          </a:solidFill>
                          <a:effectLst/>
                          <a:latin typeface="Calibri" panose="020F0502020204030204" pitchFamily="34" charset="0"/>
                          <a:ea typeface="Calibri" panose="020F0502020204030204" pitchFamily="34" charset="0"/>
                          <a:cs typeface="Calibri" panose="020F0502020204030204" pitchFamily="34" charset="0"/>
                        </a:rPr>
                        <a:t>langues</a:t>
                      </a: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 et de la culture (</a:t>
                      </a:r>
                      <a:r>
                        <a:rPr lang="en-IE" sz="1150" kern="0" dirty="0" err="1">
                          <a:solidFill>
                            <a:srgbClr val="0C2D45"/>
                          </a:solidFill>
                          <a:effectLst/>
                          <a:latin typeface="Calibri" panose="020F0502020204030204" pitchFamily="34" charset="0"/>
                          <a:ea typeface="Calibri" panose="020F0502020204030204" pitchFamily="34" charset="0"/>
                          <a:cs typeface="Calibri" panose="020F0502020204030204" pitchFamily="34" charset="0"/>
                        </a:rPr>
                        <a:t>Décrire</a:t>
                      </a: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 les </a:t>
                      </a:r>
                      <a:r>
                        <a:rPr lang="en-IE" sz="1150" kern="0" dirty="0" err="1">
                          <a:solidFill>
                            <a:srgbClr val="0C2D45"/>
                          </a:solidFill>
                          <a:effectLst/>
                          <a:latin typeface="Calibri" panose="020F0502020204030204" pitchFamily="34" charset="0"/>
                          <a:ea typeface="Calibri" panose="020F0502020204030204" pitchFamily="34" charset="0"/>
                          <a:cs typeface="Calibri" panose="020F0502020204030204" pitchFamily="34" charset="0"/>
                        </a:rPr>
                        <a:t>nouvelles</a:t>
                      </a: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 perspectives)</a:t>
                      </a:r>
                      <a:endParaRPr lang="en-IE" sz="1150" kern="100" dirty="0">
                        <a:solidFill>
                          <a:srgbClr val="0C2D45"/>
                        </a:solidFill>
                        <a:effectLst/>
                        <a:latin typeface="Calibri" panose="020F0502020204030204" pitchFamily="34" charset="0"/>
                        <a:ea typeface="Calibri" panose="020F0502020204030204" pitchFamily="34" charset="0"/>
                        <a:cs typeface="Calibri" panose="020F0502020204030204" pitchFamily="34" charset="0"/>
                      </a:endParaRPr>
                    </a:p>
                  </a:txBody>
                  <a:tcPr marL="104580" marR="104400" marT="104400" marB="104400">
                    <a:lnL w="12700" cap="flat" cmpd="sng" algn="ctr">
                      <a:solidFill>
                        <a:srgbClr val="0C2D45"/>
                      </a:solidFill>
                      <a:prstDash val="solid"/>
                      <a:round/>
                      <a:headEnd type="none" w="med" len="med"/>
                      <a:tailEnd type="none" w="med" len="med"/>
                    </a:lnL>
                    <a:lnR w="12700" cap="flat" cmpd="sng" algn="ctr">
                      <a:solidFill>
                        <a:srgbClr val="0C2D45"/>
                      </a:solidFill>
                      <a:prstDash val="solid"/>
                      <a:round/>
                      <a:headEnd type="none" w="med" len="med"/>
                      <a:tailEnd type="none" w="med" len="med"/>
                    </a:lnR>
                    <a:lnT w="12700" cap="flat" cmpd="sng" algn="ctr">
                      <a:solidFill>
                        <a:srgbClr val="0C2D45"/>
                      </a:solidFill>
                      <a:prstDash val="solid"/>
                      <a:round/>
                      <a:headEnd type="none" w="med" len="med"/>
                      <a:tailEnd type="none" w="med" len="med"/>
                    </a:lnT>
                    <a:lnB w="12700" cap="flat" cmpd="sng" algn="ctr">
                      <a:solidFill>
                        <a:srgbClr val="0C2D45"/>
                      </a:solidFill>
                      <a:prstDash val="solid"/>
                      <a:round/>
                      <a:headEnd type="none" w="med" len="med"/>
                      <a:tailEnd type="none" w="med" len="med"/>
                    </a:lnB>
                    <a:noFill/>
                  </a:tcPr>
                </a:tc>
                <a:tc>
                  <a:txBody>
                    <a:bodyPr/>
                    <a:lstStyle/>
                    <a:p>
                      <a:pPr>
                        <a:lnSpc>
                          <a:spcPct val="107000"/>
                        </a:lnSpc>
                      </a:pPr>
                      <a:endParaRPr lang="en-IE" sz="1150" kern="100" dirty="0">
                        <a:solidFill>
                          <a:srgbClr val="0C2D45"/>
                        </a:solidFill>
                        <a:effectLst/>
                        <a:latin typeface="Calibri" panose="020F0502020204030204" pitchFamily="34" charset="0"/>
                        <a:ea typeface="Calibri" panose="020F0502020204030204" pitchFamily="34" charset="0"/>
                        <a:cs typeface="Calibri" panose="020F0502020204030204" pitchFamily="34" charset="0"/>
                      </a:endParaRPr>
                    </a:p>
                  </a:txBody>
                  <a:tcPr marL="104580" marR="104400" marT="104400" marB="104400">
                    <a:lnL w="12700" cap="flat" cmpd="sng" algn="ctr">
                      <a:solidFill>
                        <a:srgbClr val="0C2D45"/>
                      </a:solidFill>
                      <a:prstDash val="solid"/>
                      <a:round/>
                      <a:headEnd type="none" w="med" len="med"/>
                      <a:tailEnd type="none" w="med" len="med"/>
                    </a:lnL>
                    <a:lnR w="12700" cap="flat" cmpd="sng" algn="ctr">
                      <a:solidFill>
                        <a:srgbClr val="0C2D45"/>
                      </a:solidFill>
                      <a:prstDash val="solid"/>
                      <a:round/>
                      <a:headEnd type="none" w="med" len="med"/>
                      <a:tailEnd type="none" w="med" len="med"/>
                    </a:lnR>
                    <a:lnT w="12700" cap="flat" cmpd="sng" algn="ctr">
                      <a:solidFill>
                        <a:srgbClr val="0C2D45"/>
                      </a:solidFill>
                      <a:prstDash val="solid"/>
                      <a:round/>
                      <a:headEnd type="none" w="med" len="med"/>
                      <a:tailEnd type="none" w="med" len="med"/>
                    </a:lnT>
                    <a:lnB w="12700" cap="flat" cmpd="sng" algn="ctr">
                      <a:solidFill>
                        <a:srgbClr val="0C2D45"/>
                      </a:solidFill>
                      <a:prstDash val="solid"/>
                      <a:round/>
                      <a:headEnd type="none" w="med" len="med"/>
                      <a:tailEnd type="none" w="med" len="med"/>
                    </a:lnB>
                    <a:noFill/>
                  </a:tcPr>
                </a:tc>
                <a:extLst>
                  <a:ext uri="{0D108BD9-81ED-4DB2-BD59-A6C34878D82A}">
                    <a16:rowId xmlns:a16="http://schemas.microsoft.com/office/drawing/2014/main" val="3702039653"/>
                  </a:ext>
                </a:extLst>
              </a:tr>
              <a:tr h="660249">
                <a:tc>
                  <a:txBody>
                    <a:bodyPr/>
                    <a:lstStyle/>
                    <a:p>
                      <a:pPr>
                        <a:lnSpc>
                          <a:spcPct val="107000"/>
                        </a:lnSpc>
                        <a:spcAft>
                          <a:spcPts val="800"/>
                        </a:spcAft>
                      </a:pPr>
                      <a:r>
                        <a:rPr lang="en-IE" sz="1150" kern="0" dirty="0" err="1">
                          <a:solidFill>
                            <a:srgbClr val="0C2D45"/>
                          </a:solidFill>
                          <a:effectLst/>
                          <a:latin typeface="Calibri" panose="020F0502020204030204" pitchFamily="34" charset="0"/>
                          <a:ea typeface="Calibri" panose="020F0502020204030204" pitchFamily="34" charset="0"/>
                          <a:cs typeface="Calibri" panose="020F0502020204030204" pitchFamily="34" charset="0"/>
                        </a:rPr>
                        <a:t>Évaluez</a:t>
                      </a: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 </a:t>
                      </a:r>
                      <a:r>
                        <a:rPr lang="en-IE" sz="1150" kern="0" dirty="0" err="1">
                          <a:solidFill>
                            <a:srgbClr val="0C2D45"/>
                          </a:solidFill>
                          <a:effectLst/>
                          <a:latin typeface="Calibri" panose="020F0502020204030204" pitchFamily="34" charset="0"/>
                          <a:ea typeface="Calibri" panose="020F0502020204030204" pitchFamily="34" charset="0"/>
                          <a:cs typeface="Calibri" panose="020F0502020204030204" pitchFamily="34" charset="0"/>
                        </a:rPr>
                        <a:t>votre</a:t>
                      </a: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 plaisir (</a:t>
                      </a:r>
                      <a:r>
                        <a:rPr lang="en-IE" sz="1150" kern="0" dirty="0" err="1">
                          <a:solidFill>
                            <a:srgbClr val="0C2D45"/>
                          </a:solidFill>
                          <a:effectLst/>
                          <a:latin typeface="Calibri" panose="020F0502020204030204" pitchFamily="34" charset="0"/>
                          <a:ea typeface="Calibri" panose="020F0502020204030204" pitchFamily="34" charset="0"/>
                          <a:cs typeface="Calibri" panose="020F0502020204030204" pitchFamily="34" charset="0"/>
                        </a:rPr>
                        <a:t>échelle</a:t>
                      </a: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 de 1 à 5)</a:t>
                      </a:r>
                      <a:endParaRPr lang="en-IE" sz="1150" kern="100" dirty="0">
                        <a:solidFill>
                          <a:srgbClr val="0C2D45"/>
                        </a:solidFill>
                        <a:effectLst/>
                        <a:latin typeface="Calibri" panose="020F0502020204030204" pitchFamily="34" charset="0"/>
                        <a:ea typeface="Calibri" panose="020F0502020204030204" pitchFamily="34" charset="0"/>
                        <a:cs typeface="Calibri" panose="020F0502020204030204" pitchFamily="34" charset="0"/>
                      </a:endParaRPr>
                    </a:p>
                  </a:txBody>
                  <a:tcPr marL="104580" marR="104400" marT="104400" marB="104400">
                    <a:lnL w="12700" cap="flat" cmpd="sng" algn="ctr">
                      <a:solidFill>
                        <a:srgbClr val="0C2D45"/>
                      </a:solidFill>
                      <a:prstDash val="solid"/>
                      <a:round/>
                      <a:headEnd type="none" w="med" len="med"/>
                      <a:tailEnd type="none" w="med" len="med"/>
                    </a:lnL>
                    <a:lnR w="12700" cap="flat" cmpd="sng" algn="ctr">
                      <a:solidFill>
                        <a:srgbClr val="0C2D45"/>
                      </a:solidFill>
                      <a:prstDash val="solid"/>
                      <a:round/>
                      <a:headEnd type="none" w="med" len="med"/>
                      <a:tailEnd type="none" w="med" len="med"/>
                    </a:lnR>
                    <a:lnT w="12700" cap="flat" cmpd="sng" algn="ctr">
                      <a:solidFill>
                        <a:srgbClr val="0C2D45"/>
                      </a:solidFill>
                      <a:prstDash val="solid"/>
                      <a:round/>
                      <a:headEnd type="none" w="med" len="med"/>
                      <a:tailEnd type="none" w="med" len="med"/>
                    </a:lnT>
                    <a:lnB w="12700" cap="flat" cmpd="sng" algn="ctr">
                      <a:solidFill>
                        <a:srgbClr val="0C2D45"/>
                      </a:solidFill>
                      <a:prstDash val="solid"/>
                      <a:round/>
                      <a:headEnd type="none" w="med" len="med"/>
                      <a:tailEnd type="none" w="med" len="med"/>
                    </a:lnB>
                    <a:solidFill>
                      <a:srgbClr val="F3745D">
                        <a:alpha val="10000"/>
                      </a:srgbClr>
                    </a:solidFill>
                  </a:tcPr>
                </a:tc>
                <a:tc>
                  <a:txBody>
                    <a:bodyPr/>
                    <a:lstStyle/>
                    <a:p>
                      <a:pPr>
                        <a:lnSpc>
                          <a:spcPct val="107000"/>
                        </a:lnSpc>
                      </a:pPr>
                      <a:endParaRPr lang="en-IE" sz="1150" kern="100" dirty="0">
                        <a:solidFill>
                          <a:srgbClr val="0C2D45"/>
                        </a:solidFill>
                        <a:effectLst/>
                        <a:latin typeface="Calibri" panose="020F0502020204030204" pitchFamily="34" charset="0"/>
                        <a:ea typeface="Calibri" panose="020F0502020204030204" pitchFamily="34" charset="0"/>
                        <a:cs typeface="Calibri" panose="020F0502020204030204" pitchFamily="34" charset="0"/>
                      </a:endParaRPr>
                    </a:p>
                  </a:txBody>
                  <a:tcPr marL="104580" marR="104400" marT="104400" marB="104400">
                    <a:lnL w="12700" cap="flat" cmpd="sng" algn="ctr">
                      <a:solidFill>
                        <a:srgbClr val="0C2D45"/>
                      </a:solidFill>
                      <a:prstDash val="solid"/>
                      <a:round/>
                      <a:headEnd type="none" w="med" len="med"/>
                      <a:tailEnd type="none" w="med" len="med"/>
                    </a:lnL>
                    <a:lnR w="12700" cap="flat" cmpd="sng" algn="ctr">
                      <a:solidFill>
                        <a:srgbClr val="0C2D45"/>
                      </a:solidFill>
                      <a:prstDash val="solid"/>
                      <a:round/>
                      <a:headEnd type="none" w="med" len="med"/>
                      <a:tailEnd type="none" w="med" len="med"/>
                    </a:lnR>
                    <a:lnT w="12700" cap="flat" cmpd="sng" algn="ctr">
                      <a:solidFill>
                        <a:srgbClr val="0C2D45"/>
                      </a:solidFill>
                      <a:prstDash val="solid"/>
                      <a:round/>
                      <a:headEnd type="none" w="med" len="med"/>
                      <a:tailEnd type="none" w="med" len="med"/>
                    </a:lnT>
                    <a:lnB w="12700" cap="flat" cmpd="sng" algn="ctr">
                      <a:solidFill>
                        <a:srgbClr val="0C2D45"/>
                      </a:solidFill>
                      <a:prstDash val="solid"/>
                      <a:round/>
                      <a:headEnd type="none" w="med" len="med"/>
                      <a:tailEnd type="none" w="med" len="med"/>
                    </a:lnB>
                    <a:solidFill>
                      <a:srgbClr val="F3745D">
                        <a:alpha val="10000"/>
                      </a:srgbClr>
                    </a:solidFill>
                  </a:tcPr>
                </a:tc>
                <a:extLst>
                  <a:ext uri="{0D108BD9-81ED-4DB2-BD59-A6C34878D82A}">
                    <a16:rowId xmlns:a16="http://schemas.microsoft.com/office/drawing/2014/main" val="221084200"/>
                  </a:ext>
                </a:extLst>
              </a:tr>
              <a:tr h="660249">
                <a:tc>
                  <a:txBody>
                    <a:bodyPr/>
                    <a:lstStyle/>
                    <a:p>
                      <a:pPr marL="0" marR="0" lvl="0" indent="0" algn="l" defTabSz="2072941" rtl="0" eaLnBrk="1" fontAlgn="auto" latinLnBrk="0" hangingPunct="1">
                        <a:lnSpc>
                          <a:spcPct val="107000"/>
                        </a:lnSpc>
                        <a:spcBef>
                          <a:spcPts val="0"/>
                        </a:spcBef>
                        <a:spcAft>
                          <a:spcPts val="800"/>
                        </a:spcAft>
                        <a:buClrTx/>
                        <a:buSzTx/>
                        <a:buFontTx/>
                        <a:buNone/>
                        <a:tabLst/>
                        <a:defRPr/>
                      </a:pP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Dans quelle </a:t>
                      </a:r>
                      <a:r>
                        <a:rPr lang="en-IE" sz="1150" kern="0" dirty="0" err="1">
                          <a:solidFill>
                            <a:srgbClr val="0C2D45"/>
                          </a:solidFill>
                          <a:effectLst/>
                          <a:latin typeface="Calibri" panose="020F0502020204030204" pitchFamily="34" charset="0"/>
                          <a:ea typeface="Calibri" panose="020F0502020204030204" pitchFamily="34" charset="0"/>
                          <a:cs typeface="Calibri" panose="020F0502020204030204" pitchFamily="34" charset="0"/>
                        </a:rPr>
                        <a:t>mesure</a:t>
                      </a: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 </a:t>
                      </a:r>
                      <a:r>
                        <a:rPr lang="en-IE" sz="1150" kern="0" dirty="0" err="1">
                          <a:solidFill>
                            <a:srgbClr val="0C2D45"/>
                          </a:solidFill>
                          <a:effectLst/>
                          <a:latin typeface="Calibri" panose="020F0502020204030204" pitchFamily="34" charset="0"/>
                          <a:ea typeface="Calibri" panose="020F0502020204030204" pitchFamily="34" charset="0"/>
                          <a:cs typeface="Calibri" panose="020F0502020204030204" pitchFamily="34" charset="0"/>
                        </a:rPr>
                        <a:t>vous</a:t>
                      </a: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 </a:t>
                      </a:r>
                      <a:r>
                        <a:rPr lang="en-IE" sz="1150" kern="0" dirty="0" err="1">
                          <a:solidFill>
                            <a:srgbClr val="0C2D45"/>
                          </a:solidFill>
                          <a:effectLst/>
                          <a:latin typeface="Calibri" panose="020F0502020204030204" pitchFamily="34" charset="0"/>
                          <a:ea typeface="Calibri" panose="020F0502020204030204" pitchFamily="34" charset="0"/>
                          <a:cs typeface="Calibri" panose="020F0502020204030204" pitchFamily="34" charset="0"/>
                        </a:rPr>
                        <a:t>êtes-vous</a:t>
                      </a: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 </a:t>
                      </a:r>
                      <a:r>
                        <a:rPr lang="en-IE" sz="1150" kern="0" dirty="0" err="1">
                          <a:solidFill>
                            <a:srgbClr val="0C2D45"/>
                          </a:solidFill>
                          <a:effectLst/>
                          <a:latin typeface="Calibri" panose="020F0502020204030204" pitchFamily="34" charset="0"/>
                          <a:ea typeface="Calibri" panose="020F0502020204030204" pitchFamily="34" charset="0"/>
                          <a:cs typeface="Calibri" panose="020F0502020204030204" pitchFamily="34" charset="0"/>
                        </a:rPr>
                        <a:t>senti</a:t>
                      </a: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 à </a:t>
                      </a:r>
                      <a:r>
                        <a:rPr lang="en-IE" sz="1150" kern="0" dirty="0" err="1">
                          <a:solidFill>
                            <a:srgbClr val="0C2D45"/>
                          </a:solidFill>
                          <a:effectLst/>
                          <a:latin typeface="Calibri" panose="020F0502020204030204" pitchFamily="34" charset="0"/>
                          <a:ea typeface="Calibri" panose="020F0502020204030204" pitchFamily="34" charset="0"/>
                          <a:cs typeface="Calibri" panose="020F0502020204030204" pitchFamily="34" charset="0"/>
                        </a:rPr>
                        <a:t>l'aise</a:t>
                      </a: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 </a:t>
                      </a:r>
                      <a:r>
                        <a:rPr lang="en-IE" sz="1150" kern="0" dirty="0" err="1">
                          <a:solidFill>
                            <a:srgbClr val="0C2D45"/>
                          </a:solidFill>
                          <a:effectLst/>
                          <a:latin typeface="Calibri" panose="020F0502020204030204" pitchFamily="34" charset="0"/>
                          <a:ea typeface="Calibri" panose="020F0502020204030204" pitchFamily="34" charset="0"/>
                          <a:cs typeface="Calibri" panose="020F0502020204030204" pitchFamily="34" charset="0"/>
                        </a:rPr>
                        <a:t>en</a:t>
                      </a: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 participant à </a:t>
                      </a:r>
                      <a:r>
                        <a:rPr lang="en-IE" sz="1150" kern="0" dirty="0" err="1">
                          <a:solidFill>
                            <a:srgbClr val="0C2D45"/>
                          </a:solidFill>
                          <a:effectLst/>
                          <a:latin typeface="Calibri" panose="020F0502020204030204" pitchFamily="34" charset="0"/>
                          <a:ea typeface="Calibri" panose="020F0502020204030204" pitchFamily="34" charset="0"/>
                          <a:cs typeface="Calibri" panose="020F0502020204030204" pitchFamily="34" charset="0"/>
                        </a:rPr>
                        <a:t>l'activité</a:t>
                      </a: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 ? (</a:t>
                      </a:r>
                      <a:r>
                        <a:rPr lang="en-IE" sz="1150" kern="0" dirty="0" err="1">
                          <a:solidFill>
                            <a:srgbClr val="0C2D45"/>
                          </a:solidFill>
                          <a:effectLst/>
                          <a:latin typeface="Calibri" panose="020F0502020204030204" pitchFamily="34" charset="0"/>
                          <a:ea typeface="Calibri" panose="020F0502020204030204" pitchFamily="34" charset="0"/>
                          <a:cs typeface="Calibri" panose="020F0502020204030204" pitchFamily="34" charset="0"/>
                        </a:rPr>
                        <a:t>Échelle</a:t>
                      </a: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 1-5)</a:t>
                      </a:r>
                      <a:endParaRPr lang="en-IE" sz="1150" kern="100" dirty="0">
                        <a:solidFill>
                          <a:srgbClr val="0C2D45"/>
                        </a:solidFill>
                        <a:effectLst/>
                        <a:latin typeface="Calibri" panose="020F0502020204030204" pitchFamily="34" charset="0"/>
                        <a:ea typeface="Calibri" panose="020F0502020204030204" pitchFamily="34" charset="0"/>
                        <a:cs typeface="Calibri" panose="020F0502020204030204" pitchFamily="34" charset="0"/>
                      </a:endParaRPr>
                    </a:p>
                  </a:txBody>
                  <a:tcPr marL="104580" marR="104400" marT="104400" marB="104400">
                    <a:lnL w="12700" cap="flat" cmpd="sng" algn="ctr">
                      <a:solidFill>
                        <a:srgbClr val="0C2D45"/>
                      </a:solidFill>
                      <a:prstDash val="solid"/>
                      <a:round/>
                      <a:headEnd type="none" w="med" len="med"/>
                      <a:tailEnd type="none" w="med" len="med"/>
                    </a:lnL>
                    <a:lnR w="12700" cap="flat" cmpd="sng" algn="ctr">
                      <a:solidFill>
                        <a:srgbClr val="0C2D45"/>
                      </a:solidFill>
                      <a:prstDash val="solid"/>
                      <a:round/>
                      <a:headEnd type="none" w="med" len="med"/>
                      <a:tailEnd type="none" w="med" len="med"/>
                    </a:lnR>
                    <a:lnT w="12700" cap="flat" cmpd="sng" algn="ctr">
                      <a:solidFill>
                        <a:srgbClr val="0C2D45"/>
                      </a:solidFill>
                      <a:prstDash val="solid"/>
                      <a:round/>
                      <a:headEnd type="none" w="med" len="med"/>
                      <a:tailEnd type="none" w="med" len="med"/>
                    </a:lnT>
                    <a:lnB w="12700" cap="flat" cmpd="sng" algn="ctr">
                      <a:solidFill>
                        <a:srgbClr val="0C2D45"/>
                      </a:solidFill>
                      <a:prstDash val="solid"/>
                      <a:round/>
                      <a:headEnd type="none" w="med" len="med"/>
                      <a:tailEnd type="none" w="med" len="med"/>
                    </a:lnB>
                    <a:noFill/>
                  </a:tcPr>
                </a:tc>
                <a:tc>
                  <a:txBody>
                    <a:bodyPr/>
                    <a:lstStyle/>
                    <a:p>
                      <a:pPr>
                        <a:lnSpc>
                          <a:spcPct val="107000"/>
                        </a:lnSpc>
                      </a:pPr>
                      <a:endParaRPr lang="en-IE" sz="1150" kern="100" dirty="0">
                        <a:solidFill>
                          <a:srgbClr val="0C2D45"/>
                        </a:solidFill>
                        <a:effectLst/>
                        <a:latin typeface="Calibri" panose="020F0502020204030204" pitchFamily="34" charset="0"/>
                        <a:ea typeface="Calibri" panose="020F0502020204030204" pitchFamily="34" charset="0"/>
                        <a:cs typeface="Calibri" panose="020F0502020204030204" pitchFamily="34" charset="0"/>
                      </a:endParaRPr>
                    </a:p>
                  </a:txBody>
                  <a:tcPr marL="104580" marR="104400" marT="104400" marB="104400">
                    <a:lnL w="12700" cap="flat" cmpd="sng" algn="ctr">
                      <a:solidFill>
                        <a:srgbClr val="0C2D45"/>
                      </a:solidFill>
                      <a:prstDash val="solid"/>
                      <a:round/>
                      <a:headEnd type="none" w="med" len="med"/>
                      <a:tailEnd type="none" w="med" len="med"/>
                    </a:lnL>
                    <a:lnR w="12700" cap="flat" cmpd="sng" algn="ctr">
                      <a:solidFill>
                        <a:srgbClr val="0C2D45"/>
                      </a:solidFill>
                      <a:prstDash val="solid"/>
                      <a:round/>
                      <a:headEnd type="none" w="med" len="med"/>
                      <a:tailEnd type="none" w="med" len="med"/>
                    </a:lnR>
                    <a:lnT w="12700" cap="flat" cmpd="sng" algn="ctr">
                      <a:solidFill>
                        <a:srgbClr val="0C2D45"/>
                      </a:solidFill>
                      <a:prstDash val="solid"/>
                      <a:round/>
                      <a:headEnd type="none" w="med" len="med"/>
                      <a:tailEnd type="none" w="med" len="med"/>
                    </a:lnT>
                    <a:lnB w="12700" cap="flat" cmpd="sng" algn="ctr">
                      <a:solidFill>
                        <a:srgbClr val="0C2D45"/>
                      </a:solidFill>
                      <a:prstDash val="solid"/>
                      <a:round/>
                      <a:headEnd type="none" w="med" len="med"/>
                      <a:tailEnd type="none" w="med" len="med"/>
                    </a:lnB>
                    <a:noFill/>
                  </a:tcPr>
                </a:tc>
                <a:extLst>
                  <a:ext uri="{0D108BD9-81ED-4DB2-BD59-A6C34878D82A}">
                    <a16:rowId xmlns:a16="http://schemas.microsoft.com/office/drawing/2014/main" val="731503887"/>
                  </a:ext>
                </a:extLst>
              </a:tr>
              <a:tr h="660249">
                <a:tc>
                  <a:txBody>
                    <a:bodyPr/>
                    <a:lstStyle/>
                    <a:p>
                      <a:pPr>
                        <a:lnSpc>
                          <a:spcPct val="107000"/>
                        </a:lnSpc>
                        <a:spcAft>
                          <a:spcPts val="800"/>
                        </a:spcAft>
                      </a:pPr>
                      <a:r>
                        <a:rPr lang="en-IE" sz="1150" kern="0" dirty="0" err="1">
                          <a:solidFill>
                            <a:srgbClr val="0C2D45"/>
                          </a:solidFill>
                          <a:effectLst/>
                          <a:latin typeface="Calibri" panose="020F0502020204030204" pitchFamily="34" charset="0"/>
                          <a:ea typeface="Calibri" panose="020F0502020204030204" pitchFamily="34" charset="0"/>
                          <a:cs typeface="Calibri" panose="020F0502020204030204" pitchFamily="34" charset="0"/>
                        </a:rPr>
                        <a:t>L'activité</a:t>
                      </a: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 </a:t>
                      </a:r>
                      <a:r>
                        <a:rPr lang="en-IE" sz="1150" kern="0" dirty="0" err="1">
                          <a:solidFill>
                            <a:srgbClr val="0C2D45"/>
                          </a:solidFill>
                          <a:effectLst/>
                          <a:latin typeface="Calibri" panose="020F0502020204030204" pitchFamily="34" charset="0"/>
                          <a:ea typeface="Calibri" panose="020F0502020204030204" pitchFamily="34" charset="0"/>
                          <a:cs typeface="Calibri" panose="020F0502020204030204" pitchFamily="34" charset="0"/>
                        </a:rPr>
                        <a:t>vous</a:t>
                      </a: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 a-t-</a:t>
                      </a:r>
                      <a:r>
                        <a:rPr lang="en-IE" sz="1150" kern="0" dirty="0" err="1">
                          <a:solidFill>
                            <a:srgbClr val="0C2D45"/>
                          </a:solidFill>
                          <a:effectLst/>
                          <a:latin typeface="Calibri" panose="020F0502020204030204" pitchFamily="34" charset="0"/>
                          <a:ea typeface="Calibri" panose="020F0502020204030204" pitchFamily="34" charset="0"/>
                          <a:cs typeface="Calibri" panose="020F0502020204030204" pitchFamily="34" charset="0"/>
                        </a:rPr>
                        <a:t>elle</a:t>
                      </a: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 </a:t>
                      </a:r>
                      <a:r>
                        <a:rPr lang="en-IE" sz="1150" kern="0" dirty="0" err="1">
                          <a:solidFill>
                            <a:srgbClr val="0C2D45"/>
                          </a:solidFill>
                          <a:effectLst/>
                          <a:latin typeface="Calibri" panose="020F0502020204030204" pitchFamily="34" charset="0"/>
                          <a:ea typeface="Calibri" panose="020F0502020204030204" pitchFamily="34" charset="0"/>
                          <a:cs typeface="Calibri" panose="020F0502020204030204" pitchFamily="34" charset="0"/>
                        </a:rPr>
                        <a:t>aidé</a:t>
                      </a: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 à </a:t>
                      </a:r>
                      <a:r>
                        <a:rPr lang="en-IE" sz="1150" kern="0" dirty="0" err="1">
                          <a:solidFill>
                            <a:srgbClr val="0C2D45"/>
                          </a:solidFill>
                          <a:effectLst/>
                          <a:latin typeface="Calibri" panose="020F0502020204030204" pitchFamily="34" charset="0"/>
                          <a:ea typeface="Calibri" panose="020F0502020204030204" pitchFamily="34" charset="0"/>
                          <a:cs typeface="Calibri" panose="020F0502020204030204" pitchFamily="34" charset="0"/>
                        </a:rPr>
                        <a:t>vous</a:t>
                      </a: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 </a:t>
                      </a:r>
                      <a:r>
                        <a:rPr lang="en-IE" sz="1150" kern="0" dirty="0" err="1">
                          <a:solidFill>
                            <a:srgbClr val="0C2D45"/>
                          </a:solidFill>
                          <a:effectLst/>
                          <a:latin typeface="Calibri" panose="020F0502020204030204" pitchFamily="34" charset="0"/>
                          <a:ea typeface="Calibri" panose="020F0502020204030204" pitchFamily="34" charset="0"/>
                          <a:cs typeface="Calibri" panose="020F0502020204030204" pitchFamily="34" charset="0"/>
                        </a:rPr>
                        <a:t>sentir</a:t>
                      </a: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 plus </a:t>
                      </a:r>
                      <a:r>
                        <a:rPr lang="en-IE" sz="1150" kern="0" dirty="0" err="1">
                          <a:solidFill>
                            <a:srgbClr val="0C2D45"/>
                          </a:solidFill>
                          <a:effectLst/>
                          <a:latin typeface="Calibri" panose="020F0502020204030204" pitchFamily="34" charset="0"/>
                          <a:ea typeface="Calibri" panose="020F0502020204030204" pitchFamily="34" charset="0"/>
                          <a:cs typeface="Calibri" panose="020F0502020204030204" pitchFamily="34" charset="0"/>
                        </a:rPr>
                        <a:t>proche</a:t>
                      </a: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 de la </a:t>
                      </a:r>
                      <a:r>
                        <a:rPr lang="en-IE" sz="1150" kern="0" dirty="0" err="1">
                          <a:solidFill>
                            <a:srgbClr val="0C2D45"/>
                          </a:solidFill>
                          <a:effectLst/>
                          <a:latin typeface="Calibri" panose="020F0502020204030204" pitchFamily="34" charset="0"/>
                          <a:ea typeface="Calibri" panose="020F0502020204030204" pitchFamily="34" charset="0"/>
                          <a:cs typeface="Calibri" panose="020F0502020204030204" pitchFamily="34" charset="0"/>
                        </a:rPr>
                        <a:t>communauté</a:t>
                      </a: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 ? (</a:t>
                      </a:r>
                      <a:r>
                        <a:rPr lang="en-IE" sz="1150" kern="0" dirty="0" err="1">
                          <a:solidFill>
                            <a:srgbClr val="0C2D45"/>
                          </a:solidFill>
                          <a:effectLst/>
                          <a:latin typeface="Calibri" panose="020F0502020204030204" pitchFamily="34" charset="0"/>
                          <a:ea typeface="Calibri" panose="020F0502020204030204" pitchFamily="34" charset="0"/>
                          <a:cs typeface="Calibri" panose="020F0502020204030204" pitchFamily="34" charset="0"/>
                        </a:rPr>
                        <a:t>Oui</a:t>
                      </a: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/Non)</a:t>
                      </a:r>
                      <a:endParaRPr lang="en-IE" sz="1150" kern="100" dirty="0">
                        <a:solidFill>
                          <a:srgbClr val="0C2D45"/>
                        </a:solidFill>
                        <a:effectLst/>
                        <a:latin typeface="Calibri" panose="020F0502020204030204" pitchFamily="34" charset="0"/>
                        <a:ea typeface="Calibri" panose="020F0502020204030204" pitchFamily="34" charset="0"/>
                        <a:cs typeface="Calibri" panose="020F0502020204030204" pitchFamily="34" charset="0"/>
                      </a:endParaRPr>
                    </a:p>
                  </a:txBody>
                  <a:tcPr marL="104580" marR="104400" marT="104400" marB="104400">
                    <a:lnL w="12700" cap="flat" cmpd="sng" algn="ctr">
                      <a:solidFill>
                        <a:srgbClr val="0C2D45"/>
                      </a:solidFill>
                      <a:prstDash val="solid"/>
                      <a:round/>
                      <a:headEnd type="none" w="med" len="med"/>
                      <a:tailEnd type="none" w="med" len="med"/>
                    </a:lnL>
                    <a:lnR w="12700" cap="flat" cmpd="sng" algn="ctr">
                      <a:solidFill>
                        <a:srgbClr val="0C2D45"/>
                      </a:solidFill>
                      <a:prstDash val="solid"/>
                      <a:round/>
                      <a:headEnd type="none" w="med" len="med"/>
                      <a:tailEnd type="none" w="med" len="med"/>
                    </a:lnR>
                    <a:lnT w="12700" cap="flat" cmpd="sng" algn="ctr">
                      <a:solidFill>
                        <a:srgbClr val="0C2D45"/>
                      </a:solidFill>
                      <a:prstDash val="solid"/>
                      <a:round/>
                      <a:headEnd type="none" w="med" len="med"/>
                      <a:tailEnd type="none" w="med" len="med"/>
                    </a:lnT>
                    <a:lnB w="12700" cap="flat" cmpd="sng" algn="ctr">
                      <a:solidFill>
                        <a:srgbClr val="0C2D45"/>
                      </a:solidFill>
                      <a:prstDash val="solid"/>
                      <a:round/>
                      <a:headEnd type="none" w="med" len="med"/>
                      <a:tailEnd type="none" w="med" len="med"/>
                    </a:lnB>
                    <a:solidFill>
                      <a:srgbClr val="F3745D">
                        <a:alpha val="10000"/>
                      </a:srgbClr>
                    </a:solidFill>
                  </a:tcPr>
                </a:tc>
                <a:tc>
                  <a:txBody>
                    <a:bodyPr/>
                    <a:lstStyle/>
                    <a:p>
                      <a:pPr>
                        <a:lnSpc>
                          <a:spcPct val="107000"/>
                        </a:lnSpc>
                      </a:pPr>
                      <a:endParaRPr lang="en-IE" sz="1150" kern="100" dirty="0">
                        <a:solidFill>
                          <a:srgbClr val="0C2D45"/>
                        </a:solidFill>
                        <a:effectLst/>
                        <a:latin typeface="Calibri" panose="020F0502020204030204" pitchFamily="34" charset="0"/>
                        <a:ea typeface="Calibri" panose="020F0502020204030204" pitchFamily="34" charset="0"/>
                        <a:cs typeface="Calibri" panose="020F0502020204030204" pitchFamily="34" charset="0"/>
                      </a:endParaRPr>
                    </a:p>
                  </a:txBody>
                  <a:tcPr marL="104580" marR="104400" marT="104400" marB="104400">
                    <a:lnL w="12700" cap="flat" cmpd="sng" algn="ctr">
                      <a:solidFill>
                        <a:srgbClr val="0C2D45"/>
                      </a:solidFill>
                      <a:prstDash val="solid"/>
                      <a:round/>
                      <a:headEnd type="none" w="med" len="med"/>
                      <a:tailEnd type="none" w="med" len="med"/>
                    </a:lnL>
                    <a:lnR w="12700" cap="flat" cmpd="sng" algn="ctr">
                      <a:solidFill>
                        <a:srgbClr val="0C2D45"/>
                      </a:solidFill>
                      <a:prstDash val="solid"/>
                      <a:round/>
                      <a:headEnd type="none" w="med" len="med"/>
                      <a:tailEnd type="none" w="med" len="med"/>
                    </a:lnR>
                    <a:lnT w="12700" cap="flat" cmpd="sng" algn="ctr">
                      <a:solidFill>
                        <a:srgbClr val="0C2D45"/>
                      </a:solidFill>
                      <a:prstDash val="solid"/>
                      <a:round/>
                      <a:headEnd type="none" w="med" len="med"/>
                      <a:tailEnd type="none" w="med" len="med"/>
                    </a:lnT>
                    <a:lnB w="12700" cap="flat" cmpd="sng" algn="ctr">
                      <a:solidFill>
                        <a:srgbClr val="0C2D45"/>
                      </a:solidFill>
                      <a:prstDash val="solid"/>
                      <a:round/>
                      <a:headEnd type="none" w="med" len="med"/>
                      <a:tailEnd type="none" w="med" len="med"/>
                    </a:lnB>
                    <a:solidFill>
                      <a:srgbClr val="F3745D">
                        <a:alpha val="10000"/>
                      </a:srgbClr>
                    </a:solidFill>
                  </a:tcPr>
                </a:tc>
                <a:extLst>
                  <a:ext uri="{0D108BD9-81ED-4DB2-BD59-A6C34878D82A}">
                    <a16:rowId xmlns:a16="http://schemas.microsoft.com/office/drawing/2014/main" val="462908272"/>
                  </a:ext>
                </a:extLst>
              </a:tr>
              <a:tr h="660249">
                <a:tc>
                  <a:txBody>
                    <a:bodyPr/>
                    <a:lstStyle/>
                    <a:p>
                      <a:pPr marL="0" marR="0" lvl="0" indent="0" algn="l" defTabSz="2072941" rtl="0" eaLnBrk="1" fontAlgn="auto" latinLnBrk="0" hangingPunct="1">
                        <a:lnSpc>
                          <a:spcPct val="107000"/>
                        </a:lnSpc>
                        <a:spcBef>
                          <a:spcPts val="0"/>
                        </a:spcBef>
                        <a:spcAft>
                          <a:spcPts val="800"/>
                        </a:spcAft>
                        <a:buClrTx/>
                        <a:buSzTx/>
                        <a:buFontTx/>
                        <a:buNone/>
                        <a:tabLst/>
                        <a:defRPr/>
                      </a:pP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Suggestions pour </a:t>
                      </a:r>
                      <a:r>
                        <a:rPr lang="en-IE" sz="1150" kern="0" dirty="0" err="1">
                          <a:solidFill>
                            <a:srgbClr val="0C2D45"/>
                          </a:solidFill>
                          <a:effectLst/>
                          <a:latin typeface="Calibri" panose="020F0502020204030204" pitchFamily="34" charset="0"/>
                          <a:ea typeface="Calibri" panose="020F0502020204030204" pitchFamily="34" charset="0"/>
                          <a:cs typeface="Calibri" panose="020F0502020204030204" pitchFamily="34" charset="0"/>
                        </a:rPr>
                        <a:t>améliorer</a:t>
                      </a: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 </a:t>
                      </a:r>
                      <a:r>
                        <a:rPr lang="en-IE" sz="1150" kern="0" dirty="0" err="1">
                          <a:solidFill>
                            <a:srgbClr val="0C2D45"/>
                          </a:solidFill>
                          <a:effectLst/>
                          <a:latin typeface="Calibri" panose="020F0502020204030204" pitchFamily="34" charset="0"/>
                          <a:ea typeface="Calibri" panose="020F0502020204030204" pitchFamily="34" charset="0"/>
                          <a:cs typeface="Calibri" panose="020F0502020204030204" pitchFamily="34" charset="0"/>
                        </a:rPr>
                        <a:t>cette</a:t>
                      </a: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 </a:t>
                      </a:r>
                      <a:r>
                        <a:rPr lang="en-IE" sz="1150" kern="0" dirty="0" err="1">
                          <a:solidFill>
                            <a:srgbClr val="0C2D45"/>
                          </a:solidFill>
                          <a:effectLst/>
                          <a:latin typeface="Calibri" panose="020F0502020204030204" pitchFamily="34" charset="0"/>
                          <a:ea typeface="Calibri" panose="020F0502020204030204" pitchFamily="34" charset="0"/>
                          <a:cs typeface="Calibri" panose="020F0502020204030204" pitchFamily="34" charset="0"/>
                        </a:rPr>
                        <a:t>activité</a:t>
                      </a: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 </a:t>
                      </a:r>
                      <a:r>
                        <a:rPr lang="en-IE" sz="1150" kern="0" dirty="0" err="1">
                          <a:solidFill>
                            <a:srgbClr val="0C2D45"/>
                          </a:solidFill>
                          <a:effectLst/>
                          <a:latin typeface="Calibri" panose="020F0502020204030204" pitchFamily="34" charset="0"/>
                          <a:ea typeface="Calibri" panose="020F0502020204030204" pitchFamily="34" charset="0"/>
                          <a:cs typeface="Calibri" panose="020F0502020204030204" pitchFamily="34" charset="0"/>
                        </a:rPr>
                        <a:t>ou</a:t>
                      </a: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 les </a:t>
                      </a:r>
                      <a:r>
                        <a:rPr lang="en-IE" sz="1150" kern="0" dirty="0" err="1">
                          <a:solidFill>
                            <a:srgbClr val="0C2D45"/>
                          </a:solidFill>
                          <a:effectLst/>
                          <a:latin typeface="Calibri" panose="020F0502020204030204" pitchFamily="34" charset="0"/>
                          <a:ea typeface="Calibri" panose="020F0502020204030204" pitchFamily="34" charset="0"/>
                          <a:cs typeface="Calibri" panose="020F0502020204030204" pitchFamily="34" charset="0"/>
                        </a:rPr>
                        <a:t>activités</a:t>
                      </a: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 futures</a:t>
                      </a:r>
                      <a:endParaRPr lang="en-IE" sz="1150" kern="100" dirty="0">
                        <a:solidFill>
                          <a:srgbClr val="0C2D45"/>
                        </a:solidFill>
                        <a:effectLst/>
                        <a:latin typeface="Calibri" panose="020F0502020204030204" pitchFamily="34" charset="0"/>
                        <a:ea typeface="Calibri" panose="020F0502020204030204" pitchFamily="34" charset="0"/>
                        <a:cs typeface="Calibri" panose="020F0502020204030204" pitchFamily="34" charset="0"/>
                      </a:endParaRPr>
                    </a:p>
                  </a:txBody>
                  <a:tcPr marL="104580" marR="104400" marT="104400" marB="104400">
                    <a:lnL w="12700" cap="flat" cmpd="sng" algn="ctr">
                      <a:solidFill>
                        <a:srgbClr val="0C2D45"/>
                      </a:solidFill>
                      <a:prstDash val="solid"/>
                      <a:round/>
                      <a:headEnd type="none" w="med" len="med"/>
                      <a:tailEnd type="none" w="med" len="med"/>
                    </a:lnL>
                    <a:lnR w="12700" cap="flat" cmpd="sng" algn="ctr">
                      <a:solidFill>
                        <a:srgbClr val="0C2D45"/>
                      </a:solidFill>
                      <a:prstDash val="solid"/>
                      <a:round/>
                      <a:headEnd type="none" w="med" len="med"/>
                      <a:tailEnd type="none" w="med" len="med"/>
                    </a:lnR>
                    <a:lnT w="12700" cap="flat" cmpd="sng" algn="ctr">
                      <a:solidFill>
                        <a:srgbClr val="0C2D45"/>
                      </a:solidFill>
                      <a:prstDash val="solid"/>
                      <a:round/>
                      <a:headEnd type="none" w="med" len="med"/>
                      <a:tailEnd type="none" w="med" len="med"/>
                    </a:lnT>
                    <a:lnB w="12700" cap="flat" cmpd="sng" algn="ctr">
                      <a:solidFill>
                        <a:srgbClr val="0C2D45"/>
                      </a:solidFill>
                      <a:prstDash val="solid"/>
                      <a:round/>
                      <a:headEnd type="none" w="med" len="med"/>
                      <a:tailEnd type="none" w="med" len="med"/>
                    </a:lnB>
                    <a:noFill/>
                  </a:tcPr>
                </a:tc>
                <a:tc>
                  <a:txBody>
                    <a:bodyPr/>
                    <a:lstStyle/>
                    <a:p>
                      <a:pPr>
                        <a:lnSpc>
                          <a:spcPct val="107000"/>
                        </a:lnSpc>
                      </a:pPr>
                      <a:endParaRPr lang="en-IE" sz="1150" kern="100" dirty="0">
                        <a:solidFill>
                          <a:srgbClr val="0C2D45"/>
                        </a:solidFill>
                        <a:effectLst/>
                        <a:latin typeface="Calibri" panose="020F0502020204030204" pitchFamily="34" charset="0"/>
                        <a:ea typeface="Calibri" panose="020F0502020204030204" pitchFamily="34" charset="0"/>
                        <a:cs typeface="Calibri" panose="020F0502020204030204" pitchFamily="34" charset="0"/>
                      </a:endParaRPr>
                    </a:p>
                  </a:txBody>
                  <a:tcPr marL="104580" marR="104400" marT="104400" marB="104400">
                    <a:lnL w="12700" cap="flat" cmpd="sng" algn="ctr">
                      <a:solidFill>
                        <a:srgbClr val="0C2D45"/>
                      </a:solidFill>
                      <a:prstDash val="solid"/>
                      <a:round/>
                      <a:headEnd type="none" w="med" len="med"/>
                      <a:tailEnd type="none" w="med" len="med"/>
                    </a:lnL>
                    <a:lnR w="12700" cap="flat" cmpd="sng" algn="ctr">
                      <a:solidFill>
                        <a:srgbClr val="0C2D45"/>
                      </a:solidFill>
                      <a:prstDash val="solid"/>
                      <a:round/>
                      <a:headEnd type="none" w="med" len="med"/>
                      <a:tailEnd type="none" w="med" len="med"/>
                    </a:lnR>
                    <a:lnT w="12700" cap="flat" cmpd="sng" algn="ctr">
                      <a:solidFill>
                        <a:srgbClr val="0C2D45"/>
                      </a:solidFill>
                      <a:prstDash val="solid"/>
                      <a:round/>
                      <a:headEnd type="none" w="med" len="med"/>
                      <a:tailEnd type="none" w="med" len="med"/>
                    </a:lnT>
                    <a:lnB w="12700" cap="flat" cmpd="sng" algn="ctr">
                      <a:solidFill>
                        <a:srgbClr val="0C2D45"/>
                      </a:solidFill>
                      <a:prstDash val="solid"/>
                      <a:round/>
                      <a:headEnd type="none" w="med" len="med"/>
                      <a:tailEnd type="none" w="med" len="med"/>
                    </a:lnB>
                    <a:noFill/>
                  </a:tcPr>
                </a:tc>
                <a:extLst>
                  <a:ext uri="{0D108BD9-81ED-4DB2-BD59-A6C34878D82A}">
                    <a16:rowId xmlns:a16="http://schemas.microsoft.com/office/drawing/2014/main" val="4032870302"/>
                  </a:ext>
                </a:extLst>
              </a:tr>
              <a:tr h="660249">
                <a:tc>
                  <a:txBody>
                    <a:bodyPr/>
                    <a:lstStyle/>
                    <a:p>
                      <a:pPr>
                        <a:lnSpc>
                          <a:spcPct val="107000"/>
                        </a:lnSpc>
                        <a:spcAft>
                          <a:spcPts val="800"/>
                        </a:spcAft>
                      </a:pPr>
                      <a:r>
                        <a:rPr lang="en-IE" sz="1150" kern="0" dirty="0" err="1">
                          <a:solidFill>
                            <a:srgbClr val="0C2D45"/>
                          </a:solidFill>
                          <a:effectLst/>
                          <a:latin typeface="Calibri" panose="020F0502020204030204" pitchFamily="34" charset="0"/>
                          <a:ea typeface="Calibri" panose="020F0502020204030204" pitchFamily="34" charset="0"/>
                          <a:cs typeface="Calibri" panose="020F0502020204030204" pitchFamily="34" charset="0"/>
                        </a:rPr>
                        <a:t>Commentaires</a:t>
                      </a:r>
                      <a:r>
                        <a:rPr lang="en-IE" sz="1150" kern="0" dirty="0">
                          <a:solidFill>
                            <a:srgbClr val="0C2D45"/>
                          </a:solidFill>
                          <a:effectLst/>
                          <a:latin typeface="Calibri" panose="020F0502020204030204" pitchFamily="34" charset="0"/>
                          <a:ea typeface="Calibri" panose="020F0502020204030204" pitchFamily="34" charset="0"/>
                          <a:cs typeface="Calibri" panose="020F0502020204030204" pitchFamily="34" charset="0"/>
                        </a:rPr>
                        <a:t> </a:t>
                      </a:r>
                      <a:r>
                        <a:rPr lang="en-IE" sz="1150" kern="0" dirty="0" err="1">
                          <a:solidFill>
                            <a:srgbClr val="0C2D45"/>
                          </a:solidFill>
                          <a:effectLst/>
                          <a:latin typeface="Calibri" panose="020F0502020204030204" pitchFamily="34" charset="0"/>
                          <a:ea typeface="Calibri" panose="020F0502020204030204" pitchFamily="34" charset="0"/>
                          <a:cs typeface="Calibri" panose="020F0502020204030204" pitchFamily="34" charset="0"/>
                        </a:rPr>
                        <a:t>supplémentaires</a:t>
                      </a:r>
                      <a:endParaRPr lang="en-IE" sz="1150" kern="100" dirty="0">
                        <a:solidFill>
                          <a:srgbClr val="0C2D45"/>
                        </a:solidFill>
                        <a:effectLst/>
                        <a:latin typeface="Calibri" panose="020F0502020204030204" pitchFamily="34" charset="0"/>
                        <a:ea typeface="Calibri" panose="020F0502020204030204" pitchFamily="34" charset="0"/>
                        <a:cs typeface="Calibri" panose="020F0502020204030204" pitchFamily="34" charset="0"/>
                      </a:endParaRPr>
                    </a:p>
                  </a:txBody>
                  <a:tcPr marL="104580" marR="104400" marT="104400" marB="104400">
                    <a:lnL w="12700" cap="flat" cmpd="sng" algn="ctr">
                      <a:solidFill>
                        <a:srgbClr val="0C2D45"/>
                      </a:solidFill>
                      <a:prstDash val="solid"/>
                      <a:round/>
                      <a:headEnd type="none" w="med" len="med"/>
                      <a:tailEnd type="none" w="med" len="med"/>
                    </a:lnL>
                    <a:lnR w="12700" cap="flat" cmpd="sng" algn="ctr">
                      <a:solidFill>
                        <a:srgbClr val="0C2D45"/>
                      </a:solidFill>
                      <a:prstDash val="solid"/>
                      <a:round/>
                      <a:headEnd type="none" w="med" len="med"/>
                      <a:tailEnd type="none" w="med" len="med"/>
                    </a:lnR>
                    <a:lnT w="12700" cap="flat" cmpd="sng" algn="ctr">
                      <a:solidFill>
                        <a:srgbClr val="0C2D45"/>
                      </a:solidFill>
                      <a:prstDash val="solid"/>
                      <a:round/>
                      <a:headEnd type="none" w="med" len="med"/>
                      <a:tailEnd type="none" w="med" len="med"/>
                    </a:lnT>
                    <a:lnB w="12700" cap="flat" cmpd="sng" algn="ctr">
                      <a:solidFill>
                        <a:srgbClr val="0C2D45"/>
                      </a:solidFill>
                      <a:prstDash val="solid"/>
                      <a:round/>
                      <a:headEnd type="none" w="med" len="med"/>
                      <a:tailEnd type="none" w="med" len="med"/>
                    </a:lnB>
                    <a:solidFill>
                      <a:srgbClr val="F3745D">
                        <a:alpha val="10000"/>
                      </a:srgbClr>
                    </a:solidFill>
                  </a:tcPr>
                </a:tc>
                <a:tc>
                  <a:txBody>
                    <a:bodyPr/>
                    <a:lstStyle/>
                    <a:p>
                      <a:pPr>
                        <a:lnSpc>
                          <a:spcPct val="107000"/>
                        </a:lnSpc>
                      </a:pPr>
                      <a:endParaRPr lang="en-IE" sz="1150" kern="100" dirty="0">
                        <a:solidFill>
                          <a:srgbClr val="0C2D45"/>
                        </a:solidFill>
                        <a:effectLst/>
                        <a:latin typeface="Calibri" panose="020F0502020204030204" pitchFamily="34" charset="0"/>
                        <a:ea typeface="Calibri" panose="020F0502020204030204" pitchFamily="34" charset="0"/>
                        <a:cs typeface="Calibri" panose="020F0502020204030204" pitchFamily="34" charset="0"/>
                      </a:endParaRPr>
                    </a:p>
                  </a:txBody>
                  <a:tcPr marL="104580" marR="104400" marT="104400" marB="104400">
                    <a:lnL w="12700" cap="flat" cmpd="sng" algn="ctr">
                      <a:solidFill>
                        <a:srgbClr val="0C2D45"/>
                      </a:solidFill>
                      <a:prstDash val="solid"/>
                      <a:round/>
                      <a:headEnd type="none" w="med" len="med"/>
                      <a:tailEnd type="none" w="med" len="med"/>
                    </a:lnL>
                    <a:lnR w="12700" cap="flat" cmpd="sng" algn="ctr">
                      <a:solidFill>
                        <a:srgbClr val="0C2D45"/>
                      </a:solidFill>
                      <a:prstDash val="solid"/>
                      <a:round/>
                      <a:headEnd type="none" w="med" len="med"/>
                      <a:tailEnd type="none" w="med" len="med"/>
                    </a:lnR>
                    <a:lnT w="12700" cap="flat" cmpd="sng" algn="ctr">
                      <a:solidFill>
                        <a:srgbClr val="0C2D45"/>
                      </a:solidFill>
                      <a:prstDash val="solid"/>
                      <a:round/>
                      <a:headEnd type="none" w="med" len="med"/>
                      <a:tailEnd type="none" w="med" len="med"/>
                    </a:lnT>
                    <a:lnB w="12700" cap="flat" cmpd="sng" algn="ctr">
                      <a:solidFill>
                        <a:srgbClr val="0C2D45"/>
                      </a:solidFill>
                      <a:prstDash val="solid"/>
                      <a:round/>
                      <a:headEnd type="none" w="med" len="med"/>
                      <a:tailEnd type="none" w="med" len="med"/>
                    </a:lnB>
                    <a:solidFill>
                      <a:srgbClr val="F3745D">
                        <a:alpha val="10000"/>
                      </a:srgbClr>
                    </a:solidFill>
                  </a:tcPr>
                </a:tc>
                <a:extLst>
                  <a:ext uri="{0D108BD9-81ED-4DB2-BD59-A6C34878D82A}">
                    <a16:rowId xmlns:a16="http://schemas.microsoft.com/office/drawing/2014/main" val="3804690684"/>
                  </a:ext>
                </a:extLst>
              </a:tr>
            </a:tbl>
          </a:graphicData>
        </a:graphic>
      </p:graphicFrame>
    </p:spTree>
    <p:extLst>
      <p:ext uri="{BB962C8B-B14F-4D97-AF65-F5344CB8AC3E}">
        <p14:creationId xmlns:p14="http://schemas.microsoft.com/office/powerpoint/2010/main" val="631861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8"/>
          <p:cNvSpPr txBox="1">
            <a:spLocks noGrp="1"/>
          </p:cNvSpPr>
          <p:nvPr>
            <p:ph type="sldNum" idx="12"/>
          </p:nvPr>
        </p:nvSpPr>
        <p:spPr>
          <a:xfrm>
            <a:off x="7134555" y="10316301"/>
            <a:ext cx="357598" cy="26659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800"/>
              <a:buNone/>
            </a:pPr>
            <a:fld id="{00000000-1234-1234-1234-123412341234}" type="slidenum">
              <a:rPr lang="en-GB"/>
              <a:t>4</a:t>
            </a:fld>
            <a:endParaRPr/>
          </a:p>
        </p:txBody>
      </p:sp>
      <p:sp>
        <p:nvSpPr>
          <p:cNvPr id="231" name="Google Shape;231;p18"/>
          <p:cNvSpPr txBox="1"/>
          <p:nvPr/>
        </p:nvSpPr>
        <p:spPr>
          <a:xfrm>
            <a:off x="3881643" y="6524399"/>
            <a:ext cx="3118662" cy="4004094"/>
          </a:xfrm>
          <a:prstGeom prst="rect">
            <a:avLst/>
          </a:prstGeom>
          <a:noFill/>
          <a:ln>
            <a:noFill/>
          </a:ln>
        </p:spPr>
        <p:txBody>
          <a:bodyPr spcFirstLastPara="1" wrap="square" lIns="91425" tIns="45700" rIns="91425" bIns="45700" anchor="t" anchorCtr="0">
            <a:noAutofit/>
          </a:bodyPr>
          <a:lstStyle/>
          <a:p>
            <a:pPr marL="0" marR="0" lvl="0" indent="0" algn="just" rtl="0">
              <a:lnSpc>
                <a:spcPct val="101818"/>
              </a:lnSpc>
              <a:spcBef>
                <a:spcPts val="0"/>
              </a:spcBef>
              <a:spcAft>
                <a:spcPts val="0"/>
              </a:spcAft>
              <a:buClr>
                <a:srgbClr val="0C2D45"/>
              </a:buClr>
              <a:buSzPts val="1100"/>
              <a:buFont typeface="Arial"/>
              <a:buNone/>
            </a:pPr>
            <a:endParaRPr sz="1100" b="1" i="0" u="none" strike="noStrike" cap="none">
              <a:solidFill>
                <a:srgbClr val="123240"/>
              </a:solidFill>
              <a:latin typeface="Calibri"/>
              <a:ea typeface="Calibri"/>
              <a:cs typeface="Calibri"/>
              <a:sym typeface="Calibri"/>
            </a:endParaRPr>
          </a:p>
        </p:txBody>
      </p:sp>
      <p:sp>
        <p:nvSpPr>
          <p:cNvPr id="232" name="Google Shape;232;p18"/>
          <p:cNvSpPr txBox="1"/>
          <p:nvPr/>
        </p:nvSpPr>
        <p:spPr>
          <a:xfrm>
            <a:off x="3926110" y="8152871"/>
            <a:ext cx="3248412" cy="166675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3745D"/>
              </a:buClr>
              <a:buSzPts val="1600"/>
              <a:buFont typeface="Arial"/>
              <a:buNone/>
            </a:pPr>
            <a:r>
              <a:rPr lang="en-GB" sz="1600" b="1" i="0" u="none" strike="noStrike" cap="none">
                <a:solidFill>
                  <a:srgbClr val="50B4D9"/>
                </a:solidFill>
                <a:latin typeface="Calibri"/>
                <a:ea typeface="Calibri"/>
                <a:cs typeface="Calibri"/>
                <a:sym typeface="Calibri"/>
              </a:rPr>
              <a:t>VISITEZ NOTRE SITE WEB </a:t>
            </a:r>
            <a:r>
              <a:rPr lang="en-GB" sz="2400" b="1" i="0" u="sng" strike="noStrike" cap="none">
                <a:solidFill>
                  <a:schemeClr val="hlink"/>
                </a:solidFill>
                <a:latin typeface="Calibri"/>
                <a:ea typeface="Calibri"/>
                <a:cs typeface="Calibri"/>
                <a:sym typeface="Calibri"/>
                <a:hlinkClick r:id="rId3"/>
              </a:rPr>
              <a:t>www.actintegration.eu</a:t>
            </a:r>
            <a:endParaRPr sz="2400" b="1" i="0" u="none" strike="noStrike" cap="none">
              <a:solidFill>
                <a:srgbClr val="F3745D"/>
              </a:solidFill>
              <a:latin typeface="Calibri"/>
              <a:ea typeface="Calibri"/>
              <a:cs typeface="Calibri"/>
              <a:sym typeface="Calibri"/>
            </a:endParaRPr>
          </a:p>
        </p:txBody>
      </p:sp>
      <p:sp>
        <p:nvSpPr>
          <p:cNvPr id="233" name="Google Shape;233;p18"/>
          <p:cNvSpPr/>
          <p:nvPr/>
        </p:nvSpPr>
        <p:spPr>
          <a:xfrm>
            <a:off x="0" y="745589"/>
            <a:ext cx="7559674" cy="6189784"/>
          </a:xfrm>
          <a:custGeom>
            <a:avLst/>
            <a:gdLst/>
            <a:ahLst/>
            <a:cxnLst/>
            <a:rect l="l" t="t" r="r" b="b"/>
            <a:pathLst>
              <a:path w="7840799" h="4036632" extrusionOk="0">
                <a:moveTo>
                  <a:pt x="0" y="0"/>
                </a:moveTo>
                <a:lnTo>
                  <a:pt x="7840799" y="0"/>
                </a:lnTo>
                <a:lnTo>
                  <a:pt x="7840799" y="4036633"/>
                </a:lnTo>
                <a:lnTo>
                  <a:pt x="0" y="4036633"/>
                </a:lnTo>
                <a:close/>
              </a:path>
            </a:pathLst>
          </a:custGeom>
          <a:solidFill>
            <a:srgbClr val="50B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234" name="Google Shape;234;p18"/>
          <p:cNvSpPr/>
          <p:nvPr/>
        </p:nvSpPr>
        <p:spPr>
          <a:xfrm>
            <a:off x="567429" y="1206924"/>
            <a:ext cx="6544571" cy="5096894"/>
          </a:xfrm>
          <a:custGeom>
            <a:avLst/>
            <a:gdLst/>
            <a:ahLst/>
            <a:cxnLst/>
            <a:rect l="l" t="t" r="r" b="b"/>
            <a:pathLst>
              <a:path w="7840799" h="4036632" extrusionOk="0">
                <a:moveTo>
                  <a:pt x="0" y="0"/>
                </a:moveTo>
                <a:lnTo>
                  <a:pt x="7840799" y="0"/>
                </a:lnTo>
                <a:lnTo>
                  <a:pt x="7840799" y="4036633"/>
                </a:lnTo>
                <a:lnTo>
                  <a:pt x="0" y="403663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lt1"/>
              </a:solidFill>
              <a:latin typeface="Century Schoolbook"/>
              <a:ea typeface="Century Schoolbook"/>
              <a:cs typeface="Century Schoolbook"/>
              <a:sym typeface="Century Schoolbook"/>
            </a:endParaRPr>
          </a:p>
        </p:txBody>
      </p:sp>
      <p:sp>
        <p:nvSpPr>
          <p:cNvPr id="235" name="Google Shape;235;p18"/>
          <p:cNvSpPr txBox="1"/>
          <p:nvPr/>
        </p:nvSpPr>
        <p:spPr>
          <a:xfrm>
            <a:off x="307139" y="589654"/>
            <a:ext cx="6141366" cy="404406"/>
          </a:xfrm>
          <a:prstGeom prst="rect">
            <a:avLst/>
          </a:prstGeom>
          <a:noFill/>
          <a:ln>
            <a:noFill/>
          </a:ln>
        </p:spPr>
        <p:txBody>
          <a:bodyPr spcFirstLastPara="1" wrap="square" lIns="91425" tIns="45700" rIns="91425" bIns="45700" anchor="t" anchorCtr="0">
            <a:spAutoFit/>
          </a:bodyPr>
          <a:lstStyle/>
          <a:p>
            <a:pPr marL="0" marR="0" lvl="0" indent="0" algn="l" rtl="0">
              <a:lnSpc>
                <a:spcPct val="108181"/>
              </a:lnSpc>
              <a:spcBef>
                <a:spcPts val="0"/>
              </a:spcBef>
              <a:spcAft>
                <a:spcPts val="0"/>
              </a:spcAft>
              <a:buClr>
                <a:srgbClr val="000000"/>
              </a:buClr>
              <a:buSzPts val="2200"/>
              <a:buFont typeface="Arial"/>
              <a:buNone/>
            </a:pPr>
            <a:r>
              <a:rPr lang="en-GB" sz="2200" b="1" i="0" u="none" strike="noStrike" cap="none">
                <a:solidFill>
                  <a:schemeClr val="lt1"/>
                </a:solidFill>
                <a:highlight>
                  <a:srgbClr val="F3745D"/>
                </a:highlight>
                <a:latin typeface="Calibri"/>
                <a:ea typeface="Calibri"/>
                <a:cs typeface="Calibri"/>
                <a:sym typeface="Calibri"/>
              </a:rPr>
              <a:t> ACTIN aspire à une approche holistique</a:t>
            </a:r>
            <a:r>
              <a:rPr lang="en-GB" sz="2200" b="1" i="0" u="none" strike="noStrike" cap="none">
                <a:solidFill>
                  <a:srgbClr val="F3745D"/>
                </a:solidFill>
                <a:highlight>
                  <a:srgbClr val="F3745D"/>
                </a:highlight>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grpSp>
        <p:nvGrpSpPr>
          <p:cNvPr id="236" name="Google Shape;236;p18"/>
          <p:cNvGrpSpPr/>
          <p:nvPr/>
        </p:nvGrpSpPr>
        <p:grpSpPr>
          <a:xfrm>
            <a:off x="327274" y="1575030"/>
            <a:ext cx="6504752" cy="411540"/>
            <a:chOff x="468078" y="2461509"/>
            <a:chExt cx="6504752" cy="411540"/>
          </a:xfrm>
        </p:grpSpPr>
        <p:grpSp>
          <p:nvGrpSpPr>
            <p:cNvPr id="237" name="Google Shape;237;p18"/>
            <p:cNvGrpSpPr/>
            <p:nvPr/>
          </p:nvGrpSpPr>
          <p:grpSpPr>
            <a:xfrm>
              <a:off x="468078" y="2461509"/>
              <a:ext cx="6437593" cy="411540"/>
              <a:chOff x="580546" y="4698154"/>
              <a:chExt cx="6437593" cy="411540"/>
            </a:xfrm>
          </p:grpSpPr>
          <p:cxnSp>
            <p:nvCxnSpPr>
              <p:cNvPr id="238" name="Google Shape;238;p18"/>
              <p:cNvCxnSpPr/>
              <p:nvPr/>
            </p:nvCxnSpPr>
            <p:spPr>
              <a:xfrm>
                <a:off x="966792" y="4908696"/>
                <a:ext cx="6051347" cy="0"/>
              </a:xfrm>
              <a:prstGeom prst="straightConnector1">
                <a:avLst/>
              </a:prstGeom>
              <a:noFill/>
              <a:ln w="12700" cap="flat" cmpd="sng">
                <a:solidFill>
                  <a:srgbClr val="123240"/>
                </a:solidFill>
                <a:prstDash val="dash"/>
                <a:miter lim="800000"/>
                <a:headEnd type="none" w="sm" len="sm"/>
                <a:tailEnd type="none" w="sm" len="sm"/>
              </a:ln>
            </p:spPr>
          </p:cxnSp>
          <p:sp>
            <p:nvSpPr>
              <p:cNvPr id="239" name="Google Shape;239;p18"/>
              <p:cNvSpPr/>
              <p:nvPr/>
            </p:nvSpPr>
            <p:spPr>
              <a:xfrm>
                <a:off x="619806" y="4698154"/>
                <a:ext cx="406325" cy="406325"/>
              </a:xfrm>
              <a:prstGeom prst="ellipse">
                <a:avLst/>
              </a:prstGeom>
              <a:solidFill>
                <a:srgbClr val="0C2D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83"/>
                  <a:buFont typeface="Arial"/>
                  <a:buNone/>
                </a:pPr>
                <a:endParaRPr sz="1283" b="0" i="0" u="none" strike="noStrike" cap="none">
                  <a:solidFill>
                    <a:srgbClr val="F3745D"/>
                  </a:solidFill>
                  <a:latin typeface="Century Schoolbook"/>
                  <a:ea typeface="Century Schoolbook"/>
                  <a:cs typeface="Century Schoolbook"/>
                  <a:sym typeface="Century Schoolbook"/>
                </a:endParaRPr>
              </a:p>
            </p:txBody>
          </p:sp>
          <p:sp>
            <p:nvSpPr>
              <p:cNvPr id="240" name="Google Shape;240;p18"/>
              <p:cNvSpPr txBox="1"/>
              <p:nvPr/>
            </p:nvSpPr>
            <p:spPr>
              <a:xfrm>
                <a:off x="580546" y="4758704"/>
                <a:ext cx="593831" cy="350990"/>
              </a:xfrm>
              <a:prstGeom prst="rect">
                <a:avLst/>
              </a:prstGeom>
              <a:noFill/>
              <a:ln>
                <a:noFill/>
              </a:ln>
            </p:spPr>
            <p:txBody>
              <a:bodyPr spcFirstLastPara="1" wrap="square" lIns="91425" tIns="45700" rIns="91425" bIns="45700" anchor="b" anchorCtr="0">
                <a:noAutofit/>
              </a:bodyPr>
              <a:lstStyle/>
              <a:p>
                <a:pPr marL="0" marR="0" lvl="0" indent="0" algn="l" rtl="0">
                  <a:lnSpc>
                    <a:spcPct val="78181"/>
                  </a:lnSpc>
                  <a:spcBef>
                    <a:spcPts val="0"/>
                  </a:spcBef>
                  <a:spcAft>
                    <a:spcPts val="0"/>
                  </a:spcAft>
                  <a:buClr>
                    <a:schemeClr val="lt1"/>
                  </a:buClr>
                  <a:buSzPts val="2200"/>
                  <a:buFont typeface="Arial"/>
                  <a:buNone/>
                </a:pPr>
                <a:r>
                  <a:rPr lang="en-GB" sz="2200" b="1" i="0" u="none" strike="noStrike" cap="none">
                    <a:solidFill>
                      <a:schemeClr val="lt1"/>
                    </a:solidFill>
                    <a:latin typeface="Calibri"/>
                    <a:ea typeface="Calibri"/>
                    <a:cs typeface="Calibri"/>
                    <a:sym typeface="Calibri"/>
                  </a:rPr>
                  <a:t>01</a:t>
                </a:r>
                <a:endParaRPr sz="2200" b="0" i="0" u="none" strike="noStrike" cap="none">
                  <a:solidFill>
                    <a:schemeClr val="lt1"/>
                  </a:solidFill>
                  <a:latin typeface="Calibri"/>
                  <a:ea typeface="Calibri"/>
                  <a:cs typeface="Calibri"/>
                  <a:sym typeface="Calibri"/>
                </a:endParaRPr>
              </a:p>
            </p:txBody>
          </p:sp>
        </p:grpSp>
        <p:sp>
          <p:nvSpPr>
            <p:cNvPr id="241" name="Google Shape;241;p18"/>
            <p:cNvSpPr/>
            <p:nvPr/>
          </p:nvSpPr>
          <p:spPr>
            <a:xfrm>
              <a:off x="6871120" y="2618505"/>
              <a:ext cx="101710" cy="101710"/>
            </a:xfrm>
            <a:prstGeom prst="ellipse">
              <a:avLst/>
            </a:prstGeom>
            <a:solidFill>
              <a:srgbClr val="F3745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83"/>
                <a:buFont typeface="Arial"/>
                <a:buNone/>
              </a:pPr>
              <a:endParaRPr sz="1283" b="0" i="0" u="none" strike="noStrike" cap="none">
                <a:solidFill>
                  <a:schemeClr val="lt1"/>
                </a:solidFill>
                <a:latin typeface="Century Schoolbook"/>
                <a:ea typeface="Century Schoolbook"/>
                <a:cs typeface="Century Schoolbook"/>
                <a:sym typeface="Century Schoolbook"/>
              </a:endParaRPr>
            </a:p>
          </p:txBody>
        </p:sp>
      </p:grpSp>
      <p:sp>
        <p:nvSpPr>
          <p:cNvPr id="242" name="Google Shape;242;p18"/>
          <p:cNvSpPr txBox="1"/>
          <p:nvPr/>
        </p:nvSpPr>
        <p:spPr>
          <a:xfrm>
            <a:off x="910364" y="1583681"/>
            <a:ext cx="1382669" cy="449399"/>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3745D"/>
              </a:buClr>
              <a:buSzPts val="1800"/>
              <a:buFont typeface="Arial"/>
              <a:buNone/>
            </a:pPr>
            <a:r>
              <a:rPr lang="en-GB" sz="1800" b="1" i="0" u="none" strike="noStrike" cap="none">
                <a:solidFill>
                  <a:srgbClr val="F3745D"/>
                </a:solidFill>
                <a:latin typeface="Calibri"/>
                <a:ea typeface="Calibri"/>
                <a:cs typeface="Calibri"/>
                <a:sym typeface="Calibri"/>
              </a:rPr>
              <a:t>À L'ÉCOLE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2267"/>
              </a:spcBef>
              <a:spcAft>
                <a:spcPts val="0"/>
              </a:spcAft>
              <a:buClr>
                <a:srgbClr val="011E3B"/>
              </a:buClr>
              <a:buSzPts val="1800"/>
              <a:buFont typeface="Arial"/>
              <a:buNone/>
            </a:pPr>
            <a:endParaRPr sz="1800" b="1" i="0" u="none" strike="noStrike" cap="none">
              <a:solidFill>
                <a:srgbClr val="F3745D"/>
              </a:solidFill>
              <a:latin typeface="Calibri"/>
              <a:ea typeface="Calibri"/>
              <a:cs typeface="Calibri"/>
              <a:sym typeface="Calibri"/>
            </a:endParaRPr>
          </a:p>
        </p:txBody>
      </p:sp>
      <p:sp>
        <p:nvSpPr>
          <p:cNvPr id="243" name="Google Shape;243;p18"/>
          <p:cNvSpPr txBox="1"/>
          <p:nvPr/>
        </p:nvSpPr>
        <p:spPr>
          <a:xfrm>
            <a:off x="908325" y="1939892"/>
            <a:ext cx="6008941" cy="594360"/>
          </a:xfrm>
          <a:prstGeom prst="rect">
            <a:avLst/>
          </a:prstGeom>
          <a:noFill/>
          <a:ln>
            <a:noFill/>
          </a:ln>
        </p:spPr>
        <p:txBody>
          <a:bodyPr spcFirstLastPara="1" wrap="square" lIns="91425" tIns="45700" rIns="91425" bIns="45700" anchor="t" anchorCtr="0">
            <a:noAutofit/>
          </a:bodyPr>
          <a:lstStyle/>
          <a:p>
            <a:pPr marL="0" marR="0" lvl="0" indent="0" algn="just" rtl="0">
              <a:lnSpc>
                <a:spcPct val="97391"/>
              </a:lnSpc>
              <a:spcBef>
                <a:spcPts val="0"/>
              </a:spcBef>
              <a:spcAft>
                <a:spcPts val="0"/>
              </a:spcAft>
              <a:buClr>
                <a:srgbClr val="123240"/>
              </a:buClr>
              <a:buSzPts val="1150"/>
              <a:buFont typeface="Arial"/>
              <a:buNone/>
            </a:pPr>
            <a:r>
              <a:rPr lang="en-GB" sz="1150" b="0" i="0" u="none" strike="noStrike" cap="none">
                <a:solidFill>
                  <a:srgbClr val="123240"/>
                </a:solidFill>
                <a:latin typeface="Calibri"/>
                <a:ea typeface="Calibri"/>
                <a:cs typeface="Calibri"/>
                <a:sym typeface="Calibri"/>
              </a:rPr>
              <a:t>L'équipe de spécialistes d'ACTIN développe des approches et des activités d'éducation formelle qui visent à responsabiliser les jeunes apprenants migrants et réfugiés et les parties prenantes concernées dans des domaines cruciaux tels que l'apprentissage du vocabulaire et de la grammaire, l'apprentissage de la langue et du contenu, et la sensibilisation culturelle dans des contextes d'éducation formelle. Notre approche s'appuie sur des activités d'apprentissage linguistique de pointe, telles que la translangue pédagogique, l'accent mis sur la forme, les activités d'apprentissage de la langue et du contenu, et les activités de facilitation socioculturelle. ACTIN développe également une ressource en ligne en libre accès pour le personnel enseignant et d'autres professionnels ainsi que pour les étudiants qui souhaitent pratiquer leurs langues. </a:t>
            </a:r>
            <a:endParaRPr sz="1400" b="0" i="0" u="none" strike="noStrike" cap="none">
              <a:solidFill>
                <a:srgbClr val="000000"/>
              </a:solidFill>
              <a:latin typeface="Arial"/>
              <a:ea typeface="Arial"/>
              <a:cs typeface="Arial"/>
              <a:sym typeface="Arial"/>
            </a:endParaRPr>
          </a:p>
          <a:p>
            <a:pPr marL="0" marR="0" lvl="0" indent="0" algn="just" rtl="0">
              <a:lnSpc>
                <a:spcPct val="97391"/>
              </a:lnSpc>
              <a:spcBef>
                <a:spcPts val="0"/>
              </a:spcBef>
              <a:spcAft>
                <a:spcPts val="0"/>
              </a:spcAft>
              <a:buClr>
                <a:srgbClr val="0C2D45"/>
              </a:buClr>
              <a:buSzPts val="1150"/>
              <a:buFont typeface="Arial"/>
              <a:buNone/>
            </a:pPr>
            <a:endParaRPr sz="1150" b="0" i="0" u="none" strike="noStrike" cap="none">
              <a:solidFill>
                <a:srgbClr val="123240"/>
              </a:solidFill>
              <a:latin typeface="Calibri"/>
              <a:ea typeface="Calibri"/>
              <a:cs typeface="Calibri"/>
              <a:sym typeface="Calibri"/>
            </a:endParaRPr>
          </a:p>
        </p:txBody>
      </p:sp>
      <p:grpSp>
        <p:nvGrpSpPr>
          <p:cNvPr id="244" name="Google Shape;244;p18"/>
          <p:cNvGrpSpPr/>
          <p:nvPr/>
        </p:nvGrpSpPr>
        <p:grpSpPr>
          <a:xfrm>
            <a:off x="327274" y="3853346"/>
            <a:ext cx="6504752" cy="411540"/>
            <a:chOff x="468078" y="2461509"/>
            <a:chExt cx="6504752" cy="411540"/>
          </a:xfrm>
        </p:grpSpPr>
        <p:grpSp>
          <p:nvGrpSpPr>
            <p:cNvPr id="245" name="Google Shape;245;p18"/>
            <p:cNvGrpSpPr/>
            <p:nvPr/>
          </p:nvGrpSpPr>
          <p:grpSpPr>
            <a:xfrm>
              <a:off x="468078" y="2461509"/>
              <a:ext cx="6437593" cy="411540"/>
              <a:chOff x="580546" y="4698154"/>
              <a:chExt cx="6437593" cy="411540"/>
            </a:xfrm>
          </p:grpSpPr>
          <p:cxnSp>
            <p:nvCxnSpPr>
              <p:cNvPr id="246" name="Google Shape;246;p18"/>
              <p:cNvCxnSpPr/>
              <p:nvPr/>
            </p:nvCxnSpPr>
            <p:spPr>
              <a:xfrm>
                <a:off x="966792" y="4908696"/>
                <a:ext cx="6051347" cy="0"/>
              </a:xfrm>
              <a:prstGeom prst="straightConnector1">
                <a:avLst/>
              </a:prstGeom>
              <a:noFill/>
              <a:ln w="12700" cap="flat" cmpd="sng">
                <a:solidFill>
                  <a:srgbClr val="123240"/>
                </a:solidFill>
                <a:prstDash val="dash"/>
                <a:miter lim="800000"/>
                <a:headEnd type="none" w="sm" len="sm"/>
                <a:tailEnd type="none" w="sm" len="sm"/>
              </a:ln>
            </p:spPr>
          </p:cxnSp>
          <p:sp>
            <p:nvSpPr>
              <p:cNvPr id="247" name="Google Shape;247;p18"/>
              <p:cNvSpPr/>
              <p:nvPr/>
            </p:nvSpPr>
            <p:spPr>
              <a:xfrm>
                <a:off x="619806" y="4698154"/>
                <a:ext cx="406325" cy="406325"/>
              </a:xfrm>
              <a:prstGeom prst="ellipse">
                <a:avLst/>
              </a:prstGeom>
              <a:solidFill>
                <a:srgbClr val="0C2D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83"/>
                  <a:buFont typeface="Arial"/>
                  <a:buNone/>
                </a:pPr>
                <a:endParaRPr sz="1283" b="0" i="0" u="none" strike="noStrike" cap="none">
                  <a:solidFill>
                    <a:srgbClr val="F3745D"/>
                  </a:solidFill>
                  <a:latin typeface="Century Schoolbook"/>
                  <a:ea typeface="Century Schoolbook"/>
                  <a:cs typeface="Century Schoolbook"/>
                  <a:sym typeface="Century Schoolbook"/>
                </a:endParaRPr>
              </a:p>
            </p:txBody>
          </p:sp>
          <p:sp>
            <p:nvSpPr>
              <p:cNvPr id="248" name="Google Shape;248;p18"/>
              <p:cNvSpPr txBox="1"/>
              <p:nvPr/>
            </p:nvSpPr>
            <p:spPr>
              <a:xfrm>
                <a:off x="580546" y="4758704"/>
                <a:ext cx="593831" cy="350990"/>
              </a:xfrm>
              <a:prstGeom prst="rect">
                <a:avLst/>
              </a:prstGeom>
              <a:noFill/>
              <a:ln>
                <a:noFill/>
              </a:ln>
            </p:spPr>
            <p:txBody>
              <a:bodyPr spcFirstLastPara="1" wrap="square" lIns="91425" tIns="45700" rIns="91425" bIns="45700" anchor="b" anchorCtr="0">
                <a:noAutofit/>
              </a:bodyPr>
              <a:lstStyle/>
              <a:p>
                <a:pPr marL="0" marR="0" lvl="0" indent="0" algn="l" rtl="0">
                  <a:lnSpc>
                    <a:spcPct val="78181"/>
                  </a:lnSpc>
                  <a:spcBef>
                    <a:spcPts val="0"/>
                  </a:spcBef>
                  <a:spcAft>
                    <a:spcPts val="0"/>
                  </a:spcAft>
                  <a:buClr>
                    <a:schemeClr val="lt1"/>
                  </a:buClr>
                  <a:buSzPts val="2200"/>
                  <a:buFont typeface="Arial"/>
                  <a:buNone/>
                </a:pPr>
                <a:r>
                  <a:rPr lang="en-GB" sz="2200" b="1" i="0" u="none" strike="noStrike" cap="none">
                    <a:solidFill>
                      <a:schemeClr val="lt1"/>
                    </a:solidFill>
                    <a:latin typeface="Calibri"/>
                    <a:ea typeface="Calibri"/>
                    <a:cs typeface="Calibri"/>
                    <a:sym typeface="Calibri"/>
                  </a:rPr>
                  <a:t>02</a:t>
                </a:r>
                <a:endParaRPr sz="2200" b="0" i="0" u="none" strike="noStrike" cap="none">
                  <a:solidFill>
                    <a:schemeClr val="lt1"/>
                  </a:solidFill>
                  <a:latin typeface="Calibri"/>
                  <a:ea typeface="Calibri"/>
                  <a:cs typeface="Calibri"/>
                  <a:sym typeface="Calibri"/>
                </a:endParaRPr>
              </a:p>
            </p:txBody>
          </p:sp>
        </p:grpSp>
        <p:sp>
          <p:nvSpPr>
            <p:cNvPr id="249" name="Google Shape;249;p18"/>
            <p:cNvSpPr/>
            <p:nvPr/>
          </p:nvSpPr>
          <p:spPr>
            <a:xfrm>
              <a:off x="6871120" y="2618505"/>
              <a:ext cx="101710" cy="101710"/>
            </a:xfrm>
            <a:prstGeom prst="ellipse">
              <a:avLst/>
            </a:prstGeom>
            <a:solidFill>
              <a:srgbClr val="F3745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83"/>
                <a:buFont typeface="Arial"/>
                <a:buNone/>
              </a:pPr>
              <a:endParaRPr sz="1283" b="0" i="0" u="none" strike="noStrike" cap="none">
                <a:solidFill>
                  <a:schemeClr val="lt1"/>
                </a:solidFill>
                <a:latin typeface="Century Schoolbook"/>
                <a:ea typeface="Century Schoolbook"/>
                <a:cs typeface="Century Schoolbook"/>
                <a:sym typeface="Century Schoolbook"/>
              </a:endParaRPr>
            </a:p>
          </p:txBody>
        </p:sp>
      </p:grpSp>
      <p:sp>
        <p:nvSpPr>
          <p:cNvPr id="250" name="Google Shape;250;p18"/>
          <p:cNvSpPr txBox="1"/>
          <p:nvPr/>
        </p:nvSpPr>
        <p:spPr>
          <a:xfrm>
            <a:off x="910375" y="3862000"/>
            <a:ext cx="3865500" cy="4494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3745D"/>
              </a:buClr>
              <a:buSzPts val="1800"/>
              <a:buFont typeface="Arial"/>
              <a:buNone/>
            </a:pPr>
            <a:r>
              <a:rPr lang="en-GB" sz="1800" b="1" i="0" u="none" strike="noStrike" cap="none">
                <a:solidFill>
                  <a:srgbClr val="F3745D"/>
                </a:solidFill>
                <a:latin typeface="Calibri"/>
                <a:ea typeface="Calibri"/>
                <a:cs typeface="Calibri"/>
                <a:sym typeface="Calibri"/>
              </a:rPr>
              <a:t>DANS LES</a:t>
            </a:r>
            <a:r>
              <a:rPr lang="en-GB" sz="1800" b="1">
                <a:solidFill>
                  <a:srgbClr val="F3745D"/>
                </a:solidFill>
                <a:latin typeface="Calibri"/>
                <a:ea typeface="Calibri"/>
                <a:cs typeface="Calibri"/>
                <a:sym typeface="Calibri"/>
              </a:rPr>
              <a:t> </a:t>
            </a:r>
            <a:r>
              <a:rPr lang="en-GB" sz="1800" b="1" i="0" u="none" strike="noStrike" cap="none">
                <a:solidFill>
                  <a:srgbClr val="F3745D"/>
                </a:solidFill>
                <a:latin typeface="Calibri"/>
                <a:ea typeface="Calibri"/>
                <a:cs typeface="Calibri"/>
                <a:sym typeface="Calibri"/>
              </a:rPr>
              <a:t>COMMUNAUTÉS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2267"/>
              </a:spcBef>
              <a:spcAft>
                <a:spcPts val="0"/>
              </a:spcAft>
              <a:buClr>
                <a:srgbClr val="011E3B"/>
              </a:buClr>
              <a:buSzPts val="1800"/>
              <a:buFont typeface="Arial"/>
              <a:buNone/>
            </a:pPr>
            <a:endParaRPr sz="1800" b="1" i="0" u="none" strike="noStrike" cap="none">
              <a:solidFill>
                <a:srgbClr val="F3745D"/>
              </a:solidFill>
              <a:latin typeface="Calibri"/>
              <a:ea typeface="Calibri"/>
              <a:cs typeface="Calibri"/>
              <a:sym typeface="Calibri"/>
            </a:endParaRPr>
          </a:p>
        </p:txBody>
      </p:sp>
      <p:sp>
        <p:nvSpPr>
          <p:cNvPr id="251" name="Google Shape;251;p18"/>
          <p:cNvSpPr txBox="1"/>
          <p:nvPr/>
        </p:nvSpPr>
        <p:spPr>
          <a:xfrm>
            <a:off x="908325" y="4218208"/>
            <a:ext cx="6008941" cy="59436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3745D"/>
              </a:buClr>
              <a:buSzPts val="1150"/>
              <a:buFont typeface="Arial"/>
              <a:buNone/>
            </a:pPr>
            <a:r>
              <a:rPr lang="en-GB" sz="1150" b="0" i="0" u="none" strike="noStrike" cap="none">
                <a:solidFill>
                  <a:srgbClr val="123240"/>
                </a:solidFill>
                <a:latin typeface="Calibri"/>
                <a:ea typeface="Calibri"/>
                <a:cs typeface="Calibri"/>
                <a:sym typeface="Calibri"/>
              </a:rPr>
              <a:t>Du point de vue de l'éducation non formelle, ACTIN, dirigé par une équipe d'ONG expérimentées, développe trois ressources clés et des lignes directrices pour leur adoption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3745D"/>
              </a:buClr>
              <a:buSzPts val="1150"/>
              <a:buFont typeface="Arial"/>
              <a:buNone/>
            </a:pPr>
            <a:endParaRPr sz="1150" b="0" i="0" u="none" strike="noStrike" cap="none">
              <a:solidFill>
                <a:srgbClr val="123240"/>
              </a:solidFill>
              <a:latin typeface="Calibri"/>
              <a:ea typeface="Calibri"/>
              <a:cs typeface="Calibri"/>
              <a:sym typeface="Calibri"/>
            </a:endParaRPr>
          </a:p>
          <a:p>
            <a:pPr marL="228600" marR="0" lvl="0" indent="-228600" algn="l" rtl="0">
              <a:lnSpc>
                <a:spcPct val="100000"/>
              </a:lnSpc>
              <a:spcBef>
                <a:spcPts val="0"/>
              </a:spcBef>
              <a:spcAft>
                <a:spcPts val="0"/>
              </a:spcAft>
              <a:buClr>
                <a:srgbClr val="F3745D"/>
              </a:buClr>
              <a:buSzPts val="1150"/>
              <a:buFont typeface="Century Schoolbook"/>
              <a:buAutoNum type="arabicPeriod"/>
            </a:pPr>
            <a:r>
              <a:rPr lang="en-GB" sz="1150" b="0" i="0" u="none" strike="noStrike" cap="none">
                <a:solidFill>
                  <a:srgbClr val="123240"/>
                </a:solidFill>
                <a:latin typeface="Calibri"/>
                <a:ea typeface="Calibri"/>
                <a:cs typeface="Calibri"/>
                <a:sym typeface="Calibri"/>
              </a:rPr>
              <a:t>CAFÉS DE LA SOLIDARITÉ ACTIVE</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0"/>
              </a:spcBef>
              <a:spcAft>
                <a:spcPts val="0"/>
              </a:spcAft>
              <a:buClr>
                <a:srgbClr val="F3745D"/>
              </a:buClr>
              <a:buSzPts val="1150"/>
              <a:buFont typeface="Century Schoolbook"/>
              <a:buAutoNum type="arabicPeriod"/>
            </a:pPr>
            <a:r>
              <a:rPr lang="en-GB" sz="1150" b="0" i="0" u="none" strike="noStrike" cap="none">
                <a:solidFill>
                  <a:srgbClr val="123240"/>
                </a:solidFill>
                <a:latin typeface="Calibri"/>
                <a:ea typeface="Calibri"/>
                <a:cs typeface="Calibri"/>
                <a:sym typeface="Calibri"/>
              </a:rPr>
              <a:t>L'objet de la présente ligne directrice, les ACTIVITÉS EXTRACURRICULAIRES DE L'ACTINE </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0"/>
              </a:spcBef>
              <a:spcAft>
                <a:spcPts val="0"/>
              </a:spcAft>
              <a:buClr>
                <a:srgbClr val="F3745D"/>
              </a:buClr>
              <a:buSzPts val="1150"/>
              <a:buFont typeface="Century Schoolbook"/>
              <a:buAutoNum type="arabicPeriod"/>
            </a:pPr>
            <a:r>
              <a:rPr lang="en-GB" sz="1150" b="0" i="0" u="none" strike="noStrike" cap="none">
                <a:solidFill>
                  <a:srgbClr val="0C2D45"/>
                </a:solidFill>
                <a:latin typeface="Calibri"/>
                <a:ea typeface="Calibri"/>
                <a:cs typeface="Calibri"/>
                <a:sym typeface="Calibri"/>
              </a:rPr>
              <a:t>PROGRAMME DE JUMELAGE DE L'ACTINE</a:t>
            </a:r>
            <a:endParaRPr sz="1150" b="0" i="0" u="none" strike="noStrike" cap="none">
              <a:solidFill>
                <a:srgbClr val="123240"/>
              </a:solidFill>
              <a:latin typeface="Calibri"/>
              <a:ea typeface="Calibri"/>
              <a:cs typeface="Calibri"/>
              <a:sym typeface="Calibri"/>
            </a:endParaRPr>
          </a:p>
        </p:txBody>
      </p:sp>
      <p:grpSp>
        <p:nvGrpSpPr>
          <p:cNvPr id="252" name="Google Shape;252;p18"/>
          <p:cNvGrpSpPr/>
          <p:nvPr/>
        </p:nvGrpSpPr>
        <p:grpSpPr>
          <a:xfrm>
            <a:off x="-112542" y="5876326"/>
            <a:ext cx="4611757" cy="3805057"/>
            <a:chOff x="-42246" y="4730285"/>
            <a:chExt cx="4616246" cy="3808761"/>
          </a:xfrm>
        </p:grpSpPr>
        <p:grpSp>
          <p:nvGrpSpPr>
            <p:cNvPr id="253" name="Google Shape;253;p18"/>
            <p:cNvGrpSpPr/>
            <p:nvPr/>
          </p:nvGrpSpPr>
          <p:grpSpPr>
            <a:xfrm>
              <a:off x="1" y="5072759"/>
              <a:ext cx="3657600" cy="3030776"/>
              <a:chOff x="1" y="5072759"/>
              <a:chExt cx="3657600" cy="3030776"/>
            </a:xfrm>
          </p:grpSpPr>
          <p:grpSp>
            <p:nvGrpSpPr>
              <p:cNvPr id="254" name="Google Shape;254;p18"/>
              <p:cNvGrpSpPr/>
              <p:nvPr/>
            </p:nvGrpSpPr>
            <p:grpSpPr>
              <a:xfrm>
                <a:off x="1" y="5072759"/>
                <a:ext cx="3657600" cy="3030776"/>
                <a:chOff x="0" y="3538330"/>
                <a:chExt cx="7559675" cy="6264130"/>
              </a:xfrm>
            </p:grpSpPr>
            <p:pic>
              <p:nvPicPr>
                <p:cNvPr id="255" name="Google Shape;255;p18"/>
                <p:cNvPicPr preferRelativeResize="0"/>
                <p:nvPr/>
              </p:nvPicPr>
              <p:blipFill rotWithShape="1">
                <a:blip r:embed="rId4">
                  <a:alphaModFix/>
                </a:blip>
                <a:srcRect t="497"/>
                <a:stretch/>
              </p:blipFill>
              <p:spPr>
                <a:xfrm>
                  <a:off x="0" y="3538330"/>
                  <a:ext cx="7559675" cy="3810967"/>
                </a:xfrm>
                <a:prstGeom prst="rect">
                  <a:avLst/>
                </a:prstGeom>
                <a:noFill/>
                <a:ln>
                  <a:noFill/>
                </a:ln>
              </p:spPr>
            </p:pic>
            <p:pic>
              <p:nvPicPr>
                <p:cNvPr id="256" name="Google Shape;256;p18"/>
                <p:cNvPicPr preferRelativeResize="0"/>
                <p:nvPr/>
              </p:nvPicPr>
              <p:blipFill rotWithShape="1">
                <a:blip r:embed="rId5">
                  <a:alphaModFix/>
                </a:blip>
                <a:srcRect/>
                <a:stretch/>
              </p:blipFill>
              <p:spPr>
                <a:xfrm>
                  <a:off x="0" y="6781770"/>
                  <a:ext cx="7559675" cy="3020690"/>
                </a:xfrm>
                <a:prstGeom prst="rect">
                  <a:avLst/>
                </a:prstGeom>
                <a:noFill/>
                <a:ln>
                  <a:noFill/>
                </a:ln>
              </p:spPr>
            </p:pic>
          </p:grpSp>
          <p:sp>
            <p:nvSpPr>
              <p:cNvPr id="257" name="Google Shape;257;p18"/>
              <p:cNvSpPr/>
              <p:nvPr/>
            </p:nvSpPr>
            <p:spPr>
              <a:xfrm>
                <a:off x="2862470" y="5446644"/>
                <a:ext cx="787814" cy="993913"/>
              </a:xfrm>
              <a:prstGeom prst="rect">
                <a:avLst/>
              </a:prstGeom>
              <a:solidFill>
                <a:srgbClr val="F6F1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83"/>
                  <a:buFont typeface="Arial"/>
                  <a:buNone/>
                </a:pPr>
                <a:endParaRPr sz="1283" b="0" i="0" u="none" strike="noStrike" cap="none">
                  <a:solidFill>
                    <a:schemeClr val="lt1"/>
                  </a:solidFill>
                  <a:latin typeface="Century Schoolbook"/>
                  <a:ea typeface="Century Schoolbook"/>
                  <a:cs typeface="Century Schoolbook"/>
                  <a:sym typeface="Century Schoolbook"/>
                </a:endParaRPr>
              </a:p>
            </p:txBody>
          </p:sp>
        </p:grpSp>
        <p:pic>
          <p:nvPicPr>
            <p:cNvPr id="258" name="Google Shape;258;p18">
              <a:hlinkClick r:id="rId6"/>
            </p:cNvPr>
            <p:cNvPicPr preferRelativeResize="0"/>
            <p:nvPr/>
          </p:nvPicPr>
          <p:blipFill rotWithShape="1">
            <a:blip r:embed="rId7">
              <a:alphaModFix/>
            </a:blip>
            <a:srcRect/>
            <a:stretch/>
          </p:blipFill>
          <p:spPr>
            <a:xfrm flipH="1">
              <a:off x="-42246" y="4730285"/>
              <a:ext cx="4616246" cy="3808761"/>
            </a:xfrm>
            <a:prstGeom prst="rect">
              <a:avLst/>
            </a:prstGeom>
            <a:noFill/>
            <a:ln>
              <a:noFill/>
            </a:ln>
          </p:spPr>
        </p:pic>
      </p:grpSp>
      <p:sp>
        <p:nvSpPr>
          <p:cNvPr id="259" name="Google Shape;259;p18"/>
          <p:cNvSpPr/>
          <p:nvPr/>
        </p:nvSpPr>
        <p:spPr>
          <a:xfrm rot="664539">
            <a:off x="2852883" y="6485938"/>
            <a:ext cx="1482003" cy="1181825"/>
          </a:xfrm>
          <a:prstGeom prst="ellipse">
            <a:avLst/>
          </a:prstGeom>
          <a:solidFill>
            <a:srgbClr val="F3745D"/>
          </a:solidFill>
          <a:ln>
            <a:noFill/>
          </a:ln>
        </p:spPr>
        <p:txBody>
          <a:bodyPr spcFirstLastPara="1" wrap="square" lIns="91425" tIns="45700" rIns="91425" bIns="45700" anchor="ctr" anchorCtr="0">
            <a:noAutofit/>
          </a:bodyPr>
          <a:lstStyle/>
          <a:p>
            <a:pPr marL="0" marR="0" lvl="0" indent="0" algn="ctr" rtl="0">
              <a:lnSpc>
                <a:spcPct val="105263"/>
              </a:lnSpc>
              <a:spcBef>
                <a:spcPts val="0"/>
              </a:spcBef>
              <a:spcAft>
                <a:spcPts val="0"/>
              </a:spcAft>
              <a:buClr>
                <a:srgbClr val="000000"/>
              </a:buClr>
              <a:buSzPts val="1900"/>
              <a:buFont typeface="Arial"/>
              <a:buNone/>
            </a:pPr>
            <a:r>
              <a:rPr lang="en-GB" sz="1900" b="0" i="0" u="none" strike="noStrike" cap="none">
                <a:solidFill>
                  <a:schemeClr val="lt1"/>
                </a:solidFill>
                <a:latin typeface="Calibri"/>
                <a:ea typeface="Calibri"/>
                <a:cs typeface="Calibri"/>
                <a:sym typeface="Calibri"/>
              </a:rPr>
              <a:t>EN SAVOIR </a:t>
            </a:r>
            <a:r>
              <a:rPr lang="en-GB" sz="1900" b="1" i="0" u="sng" strike="noStrike" cap="none">
                <a:solidFill>
                  <a:schemeClr val="hlink"/>
                </a:solidFill>
                <a:latin typeface="Calibri"/>
                <a:ea typeface="Calibri"/>
                <a:cs typeface="Calibri"/>
                <a:sym typeface="Calibri"/>
                <a:hlinkClick r:id="rId3"/>
              </a:rPr>
              <a:t>PLUS</a:t>
            </a:r>
            <a:endParaRPr sz="1900" b="1" i="0" u="none" strike="noStrike" cap="none">
              <a:solidFill>
                <a:schemeClr val="lt1"/>
              </a:solidFill>
              <a:latin typeface="Calibri"/>
              <a:ea typeface="Calibri"/>
              <a:cs typeface="Calibri"/>
              <a:sym typeface="Calibri"/>
            </a:endParaRPr>
          </a:p>
        </p:txBody>
      </p:sp>
      <p:grpSp>
        <p:nvGrpSpPr>
          <p:cNvPr id="260" name="Google Shape;260;p18"/>
          <p:cNvGrpSpPr/>
          <p:nvPr/>
        </p:nvGrpSpPr>
        <p:grpSpPr>
          <a:xfrm>
            <a:off x="3861583" y="9645636"/>
            <a:ext cx="2528226" cy="1046177"/>
            <a:chOff x="5681508" y="5035168"/>
            <a:chExt cx="1406601" cy="582050"/>
          </a:xfrm>
        </p:grpSpPr>
        <p:grpSp>
          <p:nvGrpSpPr>
            <p:cNvPr id="261" name="Google Shape;261;p18"/>
            <p:cNvGrpSpPr/>
            <p:nvPr/>
          </p:nvGrpSpPr>
          <p:grpSpPr>
            <a:xfrm>
              <a:off x="6271456" y="5052748"/>
              <a:ext cx="320570" cy="564130"/>
              <a:chOff x="6271456" y="5052748"/>
              <a:chExt cx="320570" cy="564130"/>
            </a:xfrm>
          </p:grpSpPr>
          <p:sp>
            <p:nvSpPr>
              <p:cNvPr id="262" name="Google Shape;262;p18"/>
              <p:cNvSpPr/>
              <p:nvPr/>
            </p:nvSpPr>
            <p:spPr>
              <a:xfrm>
                <a:off x="6387793" y="5052748"/>
                <a:ext cx="93687" cy="93836"/>
              </a:xfrm>
              <a:custGeom>
                <a:avLst/>
                <a:gdLst/>
                <a:ahLst/>
                <a:cxnLst/>
                <a:rect l="l" t="t" r="r" b="b"/>
                <a:pathLst>
                  <a:path w="93687" h="93836" extrusionOk="0">
                    <a:moveTo>
                      <a:pt x="6698" y="72182"/>
                    </a:moveTo>
                    <a:cubicBezTo>
                      <a:pt x="15285" y="85973"/>
                      <a:pt x="27742" y="93352"/>
                      <a:pt x="44191" y="93473"/>
                    </a:cubicBezTo>
                    <a:cubicBezTo>
                      <a:pt x="44675" y="93473"/>
                      <a:pt x="45279" y="93473"/>
                      <a:pt x="45763" y="93473"/>
                    </a:cubicBezTo>
                    <a:cubicBezTo>
                      <a:pt x="45763" y="93473"/>
                      <a:pt x="45763" y="93716"/>
                      <a:pt x="45763" y="93836"/>
                    </a:cubicBezTo>
                    <a:cubicBezTo>
                      <a:pt x="49513" y="93473"/>
                      <a:pt x="53262" y="93111"/>
                      <a:pt x="56890" y="92626"/>
                    </a:cubicBezTo>
                    <a:cubicBezTo>
                      <a:pt x="64994" y="91538"/>
                      <a:pt x="71887" y="87908"/>
                      <a:pt x="77935" y="82586"/>
                    </a:cubicBezTo>
                    <a:cubicBezTo>
                      <a:pt x="85675" y="75932"/>
                      <a:pt x="89787" y="66980"/>
                      <a:pt x="92327" y="57302"/>
                    </a:cubicBezTo>
                    <a:cubicBezTo>
                      <a:pt x="94141" y="50407"/>
                      <a:pt x="94141" y="43390"/>
                      <a:pt x="92327" y="36616"/>
                    </a:cubicBezTo>
                    <a:cubicBezTo>
                      <a:pt x="90392" y="29236"/>
                      <a:pt x="86885" y="22583"/>
                      <a:pt x="82047" y="16655"/>
                    </a:cubicBezTo>
                    <a:cubicBezTo>
                      <a:pt x="75758" y="8913"/>
                      <a:pt x="67533" y="3953"/>
                      <a:pt x="57858" y="1533"/>
                    </a:cubicBezTo>
                    <a:cubicBezTo>
                      <a:pt x="51690" y="-39"/>
                      <a:pt x="45521" y="-402"/>
                      <a:pt x="39232" y="445"/>
                    </a:cubicBezTo>
                    <a:cubicBezTo>
                      <a:pt x="28952" y="1775"/>
                      <a:pt x="20970" y="7340"/>
                      <a:pt x="13229" y="13631"/>
                    </a:cubicBezTo>
                    <a:cubicBezTo>
                      <a:pt x="8149" y="19800"/>
                      <a:pt x="4279" y="26575"/>
                      <a:pt x="1498" y="33954"/>
                    </a:cubicBezTo>
                    <a:cubicBezTo>
                      <a:pt x="1135" y="34922"/>
                      <a:pt x="893" y="36011"/>
                      <a:pt x="772" y="37099"/>
                    </a:cubicBezTo>
                    <a:cubicBezTo>
                      <a:pt x="-438" y="42785"/>
                      <a:pt x="46" y="48471"/>
                      <a:pt x="409" y="54157"/>
                    </a:cubicBezTo>
                    <a:cubicBezTo>
                      <a:pt x="893" y="60810"/>
                      <a:pt x="3191" y="66859"/>
                      <a:pt x="6577" y="72303"/>
                    </a:cubicBezTo>
                    <a:close/>
                  </a:path>
                </a:pathLst>
              </a:custGeom>
              <a:solidFill>
                <a:srgbClr val="A0D5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263" name="Google Shape;263;p18"/>
              <p:cNvSpPr/>
              <p:nvPr/>
            </p:nvSpPr>
            <p:spPr>
              <a:xfrm>
                <a:off x="6271456" y="5162201"/>
                <a:ext cx="320570" cy="454677"/>
              </a:xfrm>
              <a:custGeom>
                <a:avLst/>
                <a:gdLst/>
                <a:ahLst/>
                <a:cxnLst/>
                <a:rect l="l" t="t" r="r" b="b"/>
                <a:pathLst>
                  <a:path w="320570" h="454677" extrusionOk="0">
                    <a:moveTo>
                      <a:pt x="317877" y="183143"/>
                    </a:moveTo>
                    <a:cubicBezTo>
                      <a:pt x="315095" y="177094"/>
                      <a:pt x="311225" y="171771"/>
                      <a:pt x="307596" y="166328"/>
                    </a:cubicBezTo>
                    <a:cubicBezTo>
                      <a:pt x="307354" y="165843"/>
                      <a:pt x="306991" y="165359"/>
                      <a:pt x="306750" y="164997"/>
                    </a:cubicBezTo>
                    <a:lnTo>
                      <a:pt x="306750" y="162456"/>
                    </a:lnTo>
                    <a:cubicBezTo>
                      <a:pt x="306629" y="162577"/>
                      <a:pt x="306508" y="162819"/>
                      <a:pt x="306387" y="162940"/>
                    </a:cubicBezTo>
                    <a:cubicBezTo>
                      <a:pt x="305903" y="162940"/>
                      <a:pt x="305661" y="162698"/>
                      <a:pt x="305298" y="162698"/>
                    </a:cubicBezTo>
                    <a:cubicBezTo>
                      <a:pt x="302758" y="158827"/>
                      <a:pt x="300340" y="154835"/>
                      <a:pt x="297800" y="150964"/>
                    </a:cubicBezTo>
                    <a:lnTo>
                      <a:pt x="297800" y="150722"/>
                    </a:lnTo>
                    <a:cubicBezTo>
                      <a:pt x="297074" y="149633"/>
                      <a:pt x="296469" y="148423"/>
                      <a:pt x="295744" y="147334"/>
                    </a:cubicBezTo>
                    <a:cubicBezTo>
                      <a:pt x="288487" y="135116"/>
                      <a:pt x="281230" y="123019"/>
                      <a:pt x="274094" y="110800"/>
                    </a:cubicBezTo>
                    <a:cubicBezTo>
                      <a:pt x="265386" y="95800"/>
                      <a:pt x="256799" y="80678"/>
                      <a:pt x="248091" y="65677"/>
                    </a:cubicBezTo>
                    <a:cubicBezTo>
                      <a:pt x="244342" y="59145"/>
                      <a:pt x="240714" y="52612"/>
                      <a:pt x="236723" y="46200"/>
                    </a:cubicBezTo>
                    <a:cubicBezTo>
                      <a:pt x="231401" y="37611"/>
                      <a:pt x="225838" y="29264"/>
                      <a:pt x="218702" y="22127"/>
                    </a:cubicBezTo>
                    <a:cubicBezTo>
                      <a:pt x="215557" y="18981"/>
                      <a:pt x="212171" y="16078"/>
                      <a:pt x="208905" y="13054"/>
                    </a:cubicBezTo>
                    <a:cubicBezTo>
                      <a:pt x="208179" y="12691"/>
                      <a:pt x="207333" y="12207"/>
                      <a:pt x="206607" y="11844"/>
                    </a:cubicBezTo>
                    <a:cubicBezTo>
                      <a:pt x="201286" y="8577"/>
                      <a:pt x="195601" y="5795"/>
                      <a:pt x="189675" y="3981"/>
                    </a:cubicBezTo>
                    <a:cubicBezTo>
                      <a:pt x="176855" y="-132"/>
                      <a:pt x="163672" y="-737"/>
                      <a:pt x="150368" y="714"/>
                    </a:cubicBezTo>
                    <a:cubicBezTo>
                      <a:pt x="144321" y="1319"/>
                      <a:pt x="138394" y="2529"/>
                      <a:pt x="132347" y="3376"/>
                    </a:cubicBezTo>
                    <a:cubicBezTo>
                      <a:pt x="131501" y="3738"/>
                      <a:pt x="130775" y="4223"/>
                      <a:pt x="129928" y="4464"/>
                    </a:cubicBezTo>
                    <a:cubicBezTo>
                      <a:pt x="125090" y="6279"/>
                      <a:pt x="120374" y="8457"/>
                      <a:pt x="115899" y="11239"/>
                    </a:cubicBezTo>
                    <a:cubicBezTo>
                      <a:pt x="105860" y="17530"/>
                      <a:pt x="97999" y="26119"/>
                      <a:pt x="91347" y="35676"/>
                    </a:cubicBezTo>
                    <a:cubicBezTo>
                      <a:pt x="81066" y="50313"/>
                      <a:pt x="71875" y="65798"/>
                      <a:pt x="62925" y="81283"/>
                    </a:cubicBezTo>
                    <a:cubicBezTo>
                      <a:pt x="57966" y="89993"/>
                      <a:pt x="53007" y="98703"/>
                      <a:pt x="47686" y="107171"/>
                    </a:cubicBezTo>
                    <a:cubicBezTo>
                      <a:pt x="43211" y="114309"/>
                      <a:pt x="39099" y="121567"/>
                      <a:pt x="34987" y="128946"/>
                    </a:cubicBezTo>
                    <a:cubicBezTo>
                      <a:pt x="32084" y="134027"/>
                      <a:pt x="29060" y="139109"/>
                      <a:pt x="26157" y="144189"/>
                    </a:cubicBezTo>
                    <a:cubicBezTo>
                      <a:pt x="22529" y="149875"/>
                      <a:pt x="19022" y="155560"/>
                      <a:pt x="15272" y="161246"/>
                    </a:cubicBezTo>
                    <a:cubicBezTo>
                      <a:pt x="14910" y="161246"/>
                      <a:pt x="14668" y="161609"/>
                      <a:pt x="14184" y="161489"/>
                    </a:cubicBezTo>
                    <a:cubicBezTo>
                      <a:pt x="14184" y="161368"/>
                      <a:pt x="13942" y="161125"/>
                      <a:pt x="13821" y="161004"/>
                    </a:cubicBezTo>
                    <a:lnTo>
                      <a:pt x="13821" y="163545"/>
                    </a:lnTo>
                    <a:cubicBezTo>
                      <a:pt x="13579" y="164029"/>
                      <a:pt x="13216" y="164513"/>
                      <a:pt x="12975" y="164876"/>
                    </a:cubicBezTo>
                    <a:cubicBezTo>
                      <a:pt x="9346" y="170319"/>
                      <a:pt x="5476" y="175642"/>
                      <a:pt x="2694" y="181691"/>
                    </a:cubicBezTo>
                    <a:cubicBezTo>
                      <a:pt x="880" y="185562"/>
                      <a:pt x="-208" y="189554"/>
                      <a:pt x="33" y="193909"/>
                    </a:cubicBezTo>
                    <a:cubicBezTo>
                      <a:pt x="275" y="198265"/>
                      <a:pt x="1848" y="201652"/>
                      <a:pt x="4871" y="204676"/>
                    </a:cubicBezTo>
                    <a:cubicBezTo>
                      <a:pt x="7411" y="207338"/>
                      <a:pt x="10435" y="208184"/>
                      <a:pt x="13942" y="208184"/>
                    </a:cubicBezTo>
                    <a:lnTo>
                      <a:pt x="13942" y="209515"/>
                    </a:lnTo>
                    <a:cubicBezTo>
                      <a:pt x="14789" y="209515"/>
                      <a:pt x="15756" y="209515"/>
                      <a:pt x="16603" y="209515"/>
                    </a:cubicBezTo>
                    <a:cubicBezTo>
                      <a:pt x="21199" y="208910"/>
                      <a:pt x="25190" y="207216"/>
                      <a:pt x="27972" y="203103"/>
                    </a:cubicBezTo>
                    <a:cubicBezTo>
                      <a:pt x="28576" y="202256"/>
                      <a:pt x="29302" y="201410"/>
                      <a:pt x="29907" y="200442"/>
                    </a:cubicBezTo>
                    <a:cubicBezTo>
                      <a:pt x="30270" y="199958"/>
                      <a:pt x="30633" y="199353"/>
                      <a:pt x="30874" y="198869"/>
                    </a:cubicBezTo>
                    <a:cubicBezTo>
                      <a:pt x="34140" y="194635"/>
                      <a:pt x="37405" y="190401"/>
                      <a:pt x="40308" y="186046"/>
                    </a:cubicBezTo>
                    <a:cubicBezTo>
                      <a:pt x="42001" y="183506"/>
                      <a:pt x="43574" y="180965"/>
                      <a:pt x="45267" y="178425"/>
                    </a:cubicBezTo>
                    <a:cubicBezTo>
                      <a:pt x="45267" y="177941"/>
                      <a:pt x="45025" y="177336"/>
                      <a:pt x="44904" y="176852"/>
                    </a:cubicBezTo>
                    <a:cubicBezTo>
                      <a:pt x="46113" y="174916"/>
                      <a:pt x="47444" y="172981"/>
                      <a:pt x="48653" y="171045"/>
                    </a:cubicBezTo>
                    <a:cubicBezTo>
                      <a:pt x="59055" y="154109"/>
                      <a:pt x="69214" y="136931"/>
                      <a:pt x="79373" y="119873"/>
                    </a:cubicBezTo>
                    <a:cubicBezTo>
                      <a:pt x="85783" y="109107"/>
                      <a:pt x="91952" y="98098"/>
                      <a:pt x="98241" y="87331"/>
                    </a:cubicBezTo>
                    <a:cubicBezTo>
                      <a:pt x="98966" y="86122"/>
                      <a:pt x="99692" y="84912"/>
                      <a:pt x="100539" y="83702"/>
                    </a:cubicBezTo>
                    <a:cubicBezTo>
                      <a:pt x="103320" y="79710"/>
                      <a:pt x="107191" y="79831"/>
                      <a:pt x="110456" y="81766"/>
                    </a:cubicBezTo>
                    <a:cubicBezTo>
                      <a:pt x="112149" y="82735"/>
                      <a:pt x="113601" y="84065"/>
                      <a:pt x="114931" y="85154"/>
                    </a:cubicBezTo>
                    <a:cubicBezTo>
                      <a:pt x="114931" y="86001"/>
                      <a:pt x="115052" y="86605"/>
                      <a:pt x="114931" y="87090"/>
                    </a:cubicBezTo>
                    <a:cubicBezTo>
                      <a:pt x="114447" y="88662"/>
                      <a:pt x="113964" y="90114"/>
                      <a:pt x="113238" y="91565"/>
                    </a:cubicBezTo>
                    <a:cubicBezTo>
                      <a:pt x="111545" y="95678"/>
                      <a:pt x="109489" y="99671"/>
                      <a:pt x="107916" y="103905"/>
                    </a:cubicBezTo>
                    <a:cubicBezTo>
                      <a:pt x="103320" y="116365"/>
                      <a:pt x="98966" y="128826"/>
                      <a:pt x="94612" y="141407"/>
                    </a:cubicBezTo>
                    <a:cubicBezTo>
                      <a:pt x="90500" y="153262"/>
                      <a:pt x="86872" y="165238"/>
                      <a:pt x="82881" y="177094"/>
                    </a:cubicBezTo>
                    <a:cubicBezTo>
                      <a:pt x="76833" y="195119"/>
                      <a:pt x="70786" y="213144"/>
                      <a:pt x="64739" y="231169"/>
                    </a:cubicBezTo>
                    <a:cubicBezTo>
                      <a:pt x="58813" y="248831"/>
                      <a:pt x="53007" y="266494"/>
                      <a:pt x="47081" y="284156"/>
                    </a:cubicBezTo>
                    <a:cubicBezTo>
                      <a:pt x="46113" y="287180"/>
                      <a:pt x="44904" y="290205"/>
                      <a:pt x="44178" y="293350"/>
                    </a:cubicBezTo>
                    <a:cubicBezTo>
                      <a:pt x="43816" y="294801"/>
                      <a:pt x="42969" y="296495"/>
                      <a:pt x="44299" y="297947"/>
                    </a:cubicBezTo>
                    <a:cubicBezTo>
                      <a:pt x="44662" y="297947"/>
                      <a:pt x="45025" y="298189"/>
                      <a:pt x="45388" y="298189"/>
                    </a:cubicBezTo>
                    <a:cubicBezTo>
                      <a:pt x="67158" y="298189"/>
                      <a:pt x="88807" y="298189"/>
                      <a:pt x="110577" y="298189"/>
                    </a:cubicBezTo>
                    <a:cubicBezTo>
                      <a:pt x="112754" y="298189"/>
                      <a:pt x="114810" y="298068"/>
                      <a:pt x="116866" y="298794"/>
                    </a:cubicBezTo>
                    <a:cubicBezTo>
                      <a:pt x="118318" y="301213"/>
                      <a:pt x="117713" y="303753"/>
                      <a:pt x="117713" y="306294"/>
                    </a:cubicBezTo>
                    <a:cubicBezTo>
                      <a:pt x="117713" y="309681"/>
                      <a:pt x="117350" y="313068"/>
                      <a:pt x="117350" y="316456"/>
                    </a:cubicBezTo>
                    <a:cubicBezTo>
                      <a:pt x="117350" y="354926"/>
                      <a:pt x="117350" y="393395"/>
                      <a:pt x="117108" y="431744"/>
                    </a:cubicBezTo>
                    <a:cubicBezTo>
                      <a:pt x="117108" y="437067"/>
                      <a:pt x="117834" y="442027"/>
                      <a:pt x="120616" y="446744"/>
                    </a:cubicBezTo>
                    <a:cubicBezTo>
                      <a:pt x="120857" y="447107"/>
                      <a:pt x="121220" y="447470"/>
                      <a:pt x="121462" y="447833"/>
                    </a:cubicBezTo>
                    <a:cubicBezTo>
                      <a:pt x="121825" y="448196"/>
                      <a:pt x="122067" y="448680"/>
                      <a:pt x="122430" y="449043"/>
                    </a:cubicBezTo>
                    <a:cubicBezTo>
                      <a:pt x="122792" y="449406"/>
                      <a:pt x="123155" y="449890"/>
                      <a:pt x="123518" y="450253"/>
                    </a:cubicBezTo>
                    <a:cubicBezTo>
                      <a:pt x="124244" y="450857"/>
                      <a:pt x="124970" y="451583"/>
                      <a:pt x="125816" y="452188"/>
                    </a:cubicBezTo>
                    <a:lnTo>
                      <a:pt x="125816" y="452188"/>
                    </a:lnTo>
                    <a:cubicBezTo>
                      <a:pt x="129444" y="453882"/>
                      <a:pt x="133073" y="454970"/>
                      <a:pt x="137185" y="454608"/>
                    </a:cubicBezTo>
                    <a:cubicBezTo>
                      <a:pt x="146256" y="453761"/>
                      <a:pt x="153512" y="446261"/>
                      <a:pt x="153754" y="437188"/>
                    </a:cubicBezTo>
                    <a:cubicBezTo>
                      <a:pt x="153754" y="433800"/>
                      <a:pt x="153754" y="430413"/>
                      <a:pt x="153754" y="427026"/>
                    </a:cubicBezTo>
                    <a:cubicBezTo>
                      <a:pt x="153754" y="384927"/>
                      <a:pt x="153633" y="342707"/>
                      <a:pt x="153512" y="300608"/>
                    </a:cubicBezTo>
                    <a:cubicBezTo>
                      <a:pt x="153512" y="299882"/>
                      <a:pt x="153633" y="299278"/>
                      <a:pt x="153633" y="298673"/>
                    </a:cubicBezTo>
                    <a:cubicBezTo>
                      <a:pt x="154117" y="298431"/>
                      <a:pt x="154480" y="298189"/>
                      <a:pt x="154843" y="298189"/>
                    </a:cubicBezTo>
                    <a:cubicBezTo>
                      <a:pt x="158108" y="298189"/>
                      <a:pt x="161253" y="298431"/>
                      <a:pt x="164518" y="298431"/>
                    </a:cubicBezTo>
                    <a:cubicBezTo>
                      <a:pt x="165244" y="298431"/>
                      <a:pt x="165970" y="298431"/>
                      <a:pt x="166695" y="298431"/>
                    </a:cubicBezTo>
                    <a:cubicBezTo>
                      <a:pt x="169598" y="298309"/>
                      <a:pt x="169840" y="298431"/>
                      <a:pt x="169719" y="301334"/>
                    </a:cubicBezTo>
                    <a:cubicBezTo>
                      <a:pt x="169719" y="302907"/>
                      <a:pt x="169840" y="304600"/>
                      <a:pt x="169840" y="306173"/>
                    </a:cubicBezTo>
                    <a:cubicBezTo>
                      <a:pt x="169840" y="347062"/>
                      <a:pt x="169840" y="387830"/>
                      <a:pt x="169840" y="428719"/>
                    </a:cubicBezTo>
                    <a:cubicBezTo>
                      <a:pt x="169840" y="433316"/>
                      <a:pt x="169598" y="438034"/>
                      <a:pt x="170808" y="442510"/>
                    </a:cubicBezTo>
                    <a:cubicBezTo>
                      <a:pt x="172259" y="445777"/>
                      <a:pt x="173952" y="448922"/>
                      <a:pt x="176371" y="451583"/>
                    </a:cubicBezTo>
                    <a:cubicBezTo>
                      <a:pt x="178790" y="452793"/>
                      <a:pt x="181209" y="453761"/>
                      <a:pt x="183991" y="454124"/>
                    </a:cubicBezTo>
                    <a:cubicBezTo>
                      <a:pt x="190038" y="454850"/>
                      <a:pt x="195238" y="453035"/>
                      <a:pt x="199834" y="449043"/>
                    </a:cubicBezTo>
                    <a:cubicBezTo>
                      <a:pt x="203705" y="445535"/>
                      <a:pt x="205156" y="441058"/>
                      <a:pt x="205398" y="436099"/>
                    </a:cubicBezTo>
                    <a:cubicBezTo>
                      <a:pt x="205519" y="432832"/>
                      <a:pt x="205398" y="429687"/>
                      <a:pt x="205398" y="426421"/>
                    </a:cubicBezTo>
                    <a:cubicBezTo>
                      <a:pt x="205156" y="384564"/>
                      <a:pt x="204793" y="342828"/>
                      <a:pt x="204551" y="300971"/>
                    </a:cubicBezTo>
                    <a:cubicBezTo>
                      <a:pt x="204551" y="300245"/>
                      <a:pt x="204551" y="299519"/>
                      <a:pt x="204551" y="298552"/>
                    </a:cubicBezTo>
                    <a:cubicBezTo>
                      <a:pt x="205519" y="298431"/>
                      <a:pt x="206365" y="298189"/>
                      <a:pt x="207212" y="298189"/>
                    </a:cubicBezTo>
                    <a:cubicBezTo>
                      <a:pt x="228619" y="298189"/>
                      <a:pt x="249905" y="298189"/>
                      <a:pt x="271313" y="298068"/>
                    </a:cubicBezTo>
                    <a:cubicBezTo>
                      <a:pt x="271676" y="298068"/>
                      <a:pt x="272038" y="298189"/>
                      <a:pt x="272401" y="298309"/>
                    </a:cubicBezTo>
                    <a:cubicBezTo>
                      <a:pt x="273490" y="297947"/>
                      <a:pt x="273369" y="296979"/>
                      <a:pt x="273611" y="296132"/>
                    </a:cubicBezTo>
                    <a:cubicBezTo>
                      <a:pt x="271797" y="289962"/>
                      <a:pt x="269982" y="283793"/>
                      <a:pt x="268047" y="277623"/>
                    </a:cubicBezTo>
                    <a:cubicBezTo>
                      <a:pt x="261516" y="256816"/>
                      <a:pt x="254985" y="235887"/>
                      <a:pt x="248575" y="215080"/>
                    </a:cubicBezTo>
                    <a:cubicBezTo>
                      <a:pt x="243133" y="197781"/>
                      <a:pt x="237932" y="180481"/>
                      <a:pt x="232368" y="163303"/>
                    </a:cubicBezTo>
                    <a:cubicBezTo>
                      <a:pt x="230312" y="157012"/>
                      <a:pt x="228014" y="150843"/>
                      <a:pt x="225958" y="144431"/>
                    </a:cubicBezTo>
                    <a:cubicBezTo>
                      <a:pt x="222572" y="133665"/>
                      <a:pt x="218944" y="123019"/>
                      <a:pt x="215436" y="112252"/>
                    </a:cubicBezTo>
                    <a:cubicBezTo>
                      <a:pt x="212896" y="104751"/>
                      <a:pt x="210236" y="97373"/>
                      <a:pt x="206849" y="90235"/>
                    </a:cubicBezTo>
                    <a:cubicBezTo>
                      <a:pt x="205761" y="88057"/>
                      <a:pt x="205156" y="85880"/>
                      <a:pt x="206003" y="83581"/>
                    </a:cubicBezTo>
                    <a:cubicBezTo>
                      <a:pt x="208990" y="81973"/>
                      <a:pt x="212207" y="81368"/>
                      <a:pt x="215678" y="81766"/>
                    </a:cubicBezTo>
                    <a:cubicBezTo>
                      <a:pt x="217613" y="82614"/>
                      <a:pt x="218581" y="84307"/>
                      <a:pt x="219548" y="86001"/>
                    </a:cubicBezTo>
                    <a:cubicBezTo>
                      <a:pt x="225958" y="97009"/>
                      <a:pt x="232490" y="107897"/>
                      <a:pt x="239020" y="118906"/>
                    </a:cubicBezTo>
                    <a:cubicBezTo>
                      <a:pt x="250873" y="138987"/>
                      <a:pt x="262726" y="159069"/>
                      <a:pt x="274578" y="179030"/>
                    </a:cubicBezTo>
                    <a:cubicBezTo>
                      <a:pt x="274820" y="179393"/>
                      <a:pt x="275062" y="179755"/>
                      <a:pt x="275304" y="180240"/>
                    </a:cubicBezTo>
                    <a:cubicBezTo>
                      <a:pt x="275304" y="180240"/>
                      <a:pt x="275304" y="180360"/>
                      <a:pt x="275304" y="180481"/>
                    </a:cubicBezTo>
                    <a:cubicBezTo>
                      <a:pt x="276997" y="183022"/>
                      <a:pt x="278569" y="185562"/>
                      <a:pt x="280263" y="188103"/>
                    </a:cubicBezTo>
                    <a:cubicBezTo>
                      <a:pt x="280867" y="189070"/>
                      <a:pt x="281714" y="190038"/>
                      <a:pt x="282440" y="191006"/>
                    </a:cubicBezTo>
                    <a:cubicBezTo>
                      <a:pt x="283407" y="192457"/>
                      <a:pt x="284254" y="193909"/>
                      <a:pt x="285221" y="195240"/>
                    </a:cubicBezTo>
                    <a:cubicBezTo>
                      <a:pt x="285826" y="196087"/>
                      <a:pt x="286552" y="196692"/>
                      <a:pt x="287157" y="197417"/>
                    </a:cubicBezTo>
                    <a:cubicBezTo>
                      <a:pt x="288003" y="198506"/>
                      <a:pt x="288850" y="199716"/>
                      <a:pt x="289696" y="200926"/>
                    </a:cubicBezTo>
                    <a:cubicBezTo>
                      <a:pt x="290059" y="201410"/>
                      <a:pt x="290422" y="202015"/>
                      <a:pt x="290664" y="202499"/>
                    </a:cubicBezTo>
                    <a:cubicBezTo>
                      <a:pt x="291269" y="203345"/>
                      <a:pt x="291994" y="204192"/>
                      <a:pt x="292599" y="205160"/>
                    </a:cubicBezTo>
                    <a:cubicBezTo>
                      <a:pt x="295260" y="209273"/>
                      <a:pt x="299251" y="210967"/>
                      <a:pt x="303968" y="211572"/>
                    </a:cubicBezTo>
                    <a:cubicBezTo>
                      <a:pt x="304935" y="211693"/>
                      <a:pt x="305782" y="211693"/>
                      <a:pt x="306629" y="211572"/>
                    </a:cubicBezTo>
                    <a:lnTo>
                      <a:pt x="306629" y="210241"/>
                    </a:lnTo>
                    <a:cubicBezTo>
                      <a:pt x="310015" y="210241"/>
                      <a:pt x="313160" y="209273"/>
                      <a:pt x="315699" y="206733"/>
                    </a:cubicBezTo>
                    <a:cubicBezTo>
                      <a:pt x="318602" y="203708"/>
                      <a:pt x="320295" y="200321"/>
                      <a:pt x="320537" y="195966"/>
                    </a:cubicBezTo>
                    <a:cubicBezTo>
                      <a:pt x="320779" y="191611"/>
                      <a:pt x="319691" y="187740"/>
                      <a:pt x="317877" y="183748"/>
                    </a:cubicBezTo>
                    <a:close/>
                  </a:path>
                </a:pathLst>
              </a:custGeom>
              <a:solidFill>
                <a:srgbClr val="A0D5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grpSp>
          <p:nvGrpSpPr>
            <p:cNvPr id="264" name="Google Shape;264;p18"/>
            <p:cNvGrpSpPr/>
            <p:nvPr/>
          </p:nvGrpSpPr>
          <p:grpSpPr>
            <a:xfrm>
              <a:off x="5681508" y="5035168"/>
              <a:ext cx="560955" cy="582050"/>
              <a:chOff x="5681508" y="5035168"/>
              <a:chExt cx="560955" cy="582050"/>
            </a:xfrm>
          </p:grpSpPr>
          <p:sp>
            <p:nvSpPr>
              <p:cNvPr id="265" name="Google Shape;265;p18"/>
              <p:cNvSpPr/>
              <p:nvPr/>
            </p:nvSpPr>
            <p:spPr>
              <a:xfrm>
                <a:off x="5758154" y="5246388"/>
                <a:ext cx="61667" cy="61575"/>
              </a:xfrm>
              <a:custGeom>
                <a:avLst/>
                <a:gdLst/>
                <a:ahLst/>
                <a:cxnLst/>
                <a:rect l="l" t="t" r="r" b="b"/>
                <a:pathLst>
                  <a:path w="61667" h="61575" extrusionOk="0">
                    <a:moveTo>
                      <a:pt x="4401" y="47422"/>
                    </a:moveTo>
                    <a:cubicBezTo>
                      <a:pt x="10085" y="56495"/>
                      <a:pt x="18188" y="61334"/>
                      <a:pt x="29073" y="61334"/>
                    </a:cubicBezTo>
                    <a:cubicBezTo>
                      <a:pt x="29436" y="61334"/>
                      <a:pt x="29799" y="61334"/>
                      <a:pt x="30162" y="61334"/>
                    </a:cubicBezTo>
                    <a:cubicBezTo>
                      <a:pt x="30162" y="61334"/>
                      <a:pt x="30162" y="61455"/>
                      <a:pt x="30162" y="61576"/>
                    </a:cubicBezTo>
                    <a:cubicBezTo>
                      <a:pt x="32581" y="61334"/>
                      <a:pt x="35121" y="61091"/>
                      <a:pt x="37539" y="60729"/>
                    </a:cubicBezTo>
                    <a:cubicBezTo>
                      <a:pt x="42861" y="60003"/>
                      <a:pt x="47336" y="57583"/>
                      <a:pt x="51327" y="54196"/>
                    </a:cubicBezTo>
                    <a:cubicBezTo>
                      <a:pt x="56407" y="49841"/>
                      <a:pt x="59189" y="43914"/>
                      <a:pt x="60761" y="37623"/>
                    </a:cubicBezTo>
                    <a:cubicBezTo>
                      <a:pt x="61970" y="33147"/>
                      <a:pt x="61970" y="28550"/>
                      <a:pt x="60761" y="23953"/>
                    </a:cubicBezTo>
                    <a:cubicBezTo>
                      <a:pt x="59430" y="19114"/>
                      <a:pt x="57253" y="14759"/>
                      <a:pt x="53988" y="10887"/>
                    </a:cubicBezTo>
                    <a:cubicBezTo>
                      <a:pt x="49876" y="5807"/>
                      <a:pt x="44433" y="2540"/>
                      <a:pt x="38023" y="968"/>
                    </a:cubicBezTo>
                    <a:cubicBezTo>
                      <a:pt x="34032" y="0"/>
                      <a:pt x="29920" y="-242"/>
                      <a:pt x="25808" y="242"/>
                    </a:cubicBezTo>
                    <a:cubicBezTo>
                      <a:pt x="19035" y="1089"/>
                      <a:pt x="13834" y="4839"/>
                      <a:pt x="8755" y="8831"/>
                    </a:cubicBezTo>
                    <a:cubicBezTo>
                      <a:pt x="5489" y="12823"/>
                      <a:pt x="2949" y="17299"/>
                      <a:pt x="1014" y="22259"/>
                    </a:cubicBezTo>
                    <a:cubicBezTo>
                      <a:pt x="772" y="22864"/>
                      <a:pt x="651" y="23590"/>
                      <a:pt x="530" y="24316"/>
                    </a:cubicBezTo>
                    <a:cubicBezTo>
                      <a:pt x="-316" y="28066"/>
                      <a:pt x="47" y="31816"/>
                      <a:pt x="288" y="35567"/>
                    </a:cubicBezTo>
                    <a:cubicBezTo>
                      <a:pt x="530" y="39921"/>
                      <a:pt x="2103" y="43914"/>
                      <a:pt x="4401" y="47543"/>
                    </a:cubicBezTo>
                    <a:close/>
                  </a:path>
                </a:pathLst>
              </a:custGeom>
              <a:solidFill>
                <a:srgbClr val="50B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266" name="Google Shape;266;p18"/>
              <p:cNvSpPr/>
              <p:nvPr/>
            </p:nvSpPr>
            <p:spPr>
              <a:xfrm>
                <a:off x="5681508" y="5318149"/>
                <a:ext cx="179374" cy="299069"/>
              </a:xfrm>
              <a:custGeom>
                <a:avLst/>
                <a:gdLst/>
                <a:ahLst/>
                <a:cxnLst/>
                <a:rect l="l" t="t" r="r" b="b"/>
                <a:pathLst>
                  <a:path w="179374" h="299069" extrusionOk="0">
                    <a:moveTo>
                      <a:pt x="135955" y="7839"/>
                    </a:moveTo>
                    <a:cubicBezTo>
                      <a:pt x="132448" y="5661"/>
                      <a:pt x="128698" y="3847"/>
                      <a:pt x="124828" y="2637"/>
                    </a:cubicBezTo>
                    <a:cubicBezTo>
                      <a:pt x="116362" y="-24"/>
                      <a:pt x="107775" y="-508"/>
                      <a:pt x="98946" y="460"/>
                    </a:cubicBezTo>
                    <a:cubicBezTo>
                      <a:pt x="94955" y="944"/>
                      <a:pt x="91085" y="1670"/>
                      <a:pt x="87093" y="2274"/>
                    </a:cubicBezTo>
                    <a:cubicBezTo>
                      <a:pt x="86610" y="2517"/>
                      <a:pt x="86126" y="2758"/>
                      <a:pt x="85521" y="3000"/>
                    </a:cubicBezTo>
                    <a:cubicBezTo>
                      <a:pt x="82256" y="4210"/>
                      <a:pt x="79232" y="5541"/>
                      <a:pt x="76329" y="7476"/>
                    </a:cubicBezTo>
                    <a:cubicBezTo>
                      <a:pt x="69677" y="11590"/>
                      <a:pt x="64598" y="17275"/>
                      <a:pt x="60123" y="23566"/>
                    </a:cubicBezTo>
                    <a:cubicBezTo>
                      <a:pt x="53350" y="33244"/>
                      <a:pt x="47303" y="43284"/>
                      <a:pt x="41497" y="53567"/>
                    </a:cubicBezTo>
                    <a:cubicBezTo>
                      <a:pt x="38232" y="59253"/>
                      <a:pt x="34966" y="65060"/>
                      <a:pt x="31459" y="70625"/>
                    </a:cubicBezTo>
                    <a:cubicBezTo>
                      <a:pt x="28556" y="75342"/>
                      <a:pt x="25774" y="80181"/>
                      <a:pt x="23114" y="84899"/>
                    </a:cubicBezTo>
                    <a:cubicBezTo>
                      <a:pt x="21178" y="88287"/>
                      <a:pt x="19243" y="91553"/>
                      <a:pt x="17308" y="94940"/>
                    </a:cubicBezTo>
                    <a:cubicBezTo>
                      <a:pt x="14889" y="98691"/>
                      <a:pt x="12591" y="102440"/>
                      <a:pt x="10172" y="106191"/>
                    </a:cubicBezTo>
                    <a:cubicBezTo>
                      <a:pt x="9931" y="106191"/>
                      <a:pt x="9810" y="106433"/>
                      <a:pt x="9447" y="106433"/>
                    </a:cubicBezTo>
                    <a:cubicBezTo>
                      <a:pt x="9447" y="106433"/>
                      <a:pt x="9326" y="106191"/>
                      <a:pt x="9205" y="106070"/>
                    </a:cubicBezTo>
                    <a:lnTo>
                      <a:pt x="9205" y="107764"/>
                    </a:lnTo>
                    <a:cubicBezTo>
                      <a:pt x="8963" y="108005"/>
                      <a:pt x="8842" y="108369"/>
                      <a:pt x="8600" y="108610"/>
                    </a:cubicBezTo>
                    <a:cubicBezTo>
                      <a:pt x="6181" y="112239"/>
                      <a:pt x="3641" y="115748"/>
                      <a:pt x="1827" y="119619"/>
                    </a:cubicBezTo>
                    <a:cubicBezTo>
                      <a:pt x="618" y="122159"/>
                      <a:pt x="-108" y="124700"/>
                      <a:pt x="13" y="127603"/>
                    </a:cubicBezTo>
                    <a:cubicBezTo>
                      <a:pt x="134" y="130385"/>
                      <a:pt x="1223" y="132684"/>
                      <a:pt x="3158" y="134620"/>
                    </a:cubicBezTo>
                    <a:cubicBezTo>
                      <a:pt x="4851" y="136313"/>
                      <a:pt x="6786" y="136918"/>
                      <a:pt x="9084" y="136918"/>
                    </a:cubicBezTo>
                    <a:lnTo>
                      <a:pt x="9084" y="137765"/>
                    </a:lnTo>
                    <a:cubicBezTo>
                      <a:pt x="9689" y="137765"/>
                      <a:pt x="10293" y="137765"/>
                      <a:pt x="10898" y="137765"/>
                    </a:cubicBezTo>
                    <a:cubicBezTo>
                      <a:pt x="13922" y="137402"/>
                      <a:pt x="16583" y="136193"/>
                      <a:pt x="18397" y="133531"/>
                    </a:cubicBezTo>
                    <a:cubicBezTo>
                      <a:pt x="18760" y="132926"/>
                      <a:pt x="19243" y="132442"/>
                      <a:pt x="19606" y="131837"/>
                    </a:cubicBezTo>
                    <a:cubicBezTo>
                      <a:pt x="19848" y="131474"/>
                      <a:pt x="20090" y="131111"/>
                      <a:pt x="20332" y="130749"/>
                    </a:cubicBezTo>
                    <a:cubicBezTo>
                      <a:pt x="22509" y="127966"/>
                      <a:pt x="24686" y="125184"/>
                      <a:pt x="26621" y="122281"/>
                    </a:cubicBezTo>
                    <a:cubicBezTo>
                      <a:pt x="27709" y="120586"/>
                      <a:pt x="28798" y="118893"/>
                      <a:pt x="29886" y="117321"/>
                    </a:cubicBezTo>
                    <a:cubicBezTo>
                      <a:pt x="29886" y="116957"/>
                      <a:pt x="29766" y="116595"/>
                      <a:pt x="29645" y="116232"/>
                    </a:cubicBezTo>
                    <a:cubicBezTo>
                      <a:pt x="30491" y="114901"/>
                      <a:pt x="31338" y="113691"/>
                      <a:pt x="32063" y="112482"/>
                    </a:cubicBezTo>
                    <a:cubicBezTo>
                      <a:pt x="38957" y="101352"/>
                      <a:pt x="45609" y="90101"/>
                      <a:pt x="52261" y="78851"/>
                    </a:cubicBezTo>
                    <a:cubicBezTo>
                      <a:pt x="56494" y="71713"/>
                      <a:pt x="60486" y="64576"/>
                      <a:pt x="64719" y="57439"/>
                    </a:cubicBezTo>
                    <a:cubicBezTo>
                      <a:pt x="65202" y="56591"/>
                      <a:pt x="65686" y="55866"/>
                      <a:pt x="66291" y="55019"/>
                    </a:cubicBezTo>
                    <a:cubicBezTo>
                      <a:pt x="68105" y="52357"/>
                      <a:pt x="70645" y="52478"/>
                      <a:pt x="72822" y="53809"/>
                    </a:cubicBezTo>
                    <a:cubicBezTo>
                      <a:pt x="73910" y="54414"/>
                      <a:pt x="74878" y="55261"/>
                      <a:pt x="75846" y="55987"/>
                    </a:cubicBezTo>
                    <a:cubicBezTo>
                      <a:pt x="75846" y="56591"/>
                      <a:pt x="75846" y="56955"/>
                      <a:pt x="75846" y="57196"/>
                    </a:cubicBezTo>
                    <a:cubicBezTo>
                      <a:pt x="75483" y="58164"/>
                      <a:pt x="75120" y="59253"/>
                      <a:pt x="74757" y="60221"/>
                    </a:cubicBezTo>
                    <a:cubicBezTo>
                      <a:pt x="73548" y="62882"/>
                      <a:pt x="72338" y="65543"/>
                      <a:pt x="71250" y="68326"/>
                    </a:cubicBezTo>
                    <a:cubicBezTo>
                      <a:pt x="68226" y="76552"/>
                      <a:pt x="65323" y="84779"/>
                      <a:pt x="62542" y="93005"/>
                    </a:cubicBezTo>
                    <a:cubicBezTo>
                      <a:pt x="59881" y="100747"/>
                      <a:pt x="57462" y="108610"/>
                      <a:pt x="54801" y="116473"/>
                    </a:cubicBezTo>
                    <a:cubicBezTo>
                      <a:pt x="50810" y="128329"/>
                      <a:pt x="46819" y="140184"/>
                      <a:pt x="42828" y="152040"/>
                    </a:cubicBezTo>
                    <a:cubicBezTo>
                      <a:pt x="38957" y="163653"/>
                      <a:pt x="35087" y="175267"/>
                      <a:pt x="31217" y="186880"/>
                    </a:cubicBezTo>
                    <a:cubicBezTo>
                      <a:pt x="30491" y="188937"/>
                      <a:pt x="29766" y="190872"/>
                      <a:pt x="29282" y="192929"/>
                    </a:cubicBezTo>
                    <a:cubicBezTo>
                      <a:pt x="29040" y="193897"/>
                      <a:pt x="28556" y="194985"/>
                      <a:pt x="29282" y="195953"/>
                    </a:cubicBezTo>
                    <a:cubicBezTo>
                      <a:pt x="29524" y="195953"/>
                      <a:pt x="29766" y="196075"/>
                      <a:pt x="30007" y="196075"/>
                    </a:cubicBezTo>
                    <a:cubicBezTo>
                      <a:pt x="44279" y="196075"/>
                      <a:pt x="58550" y="196075"/>
                      <a:pt x="72822" y="196075"/>
                    </a:cubicBezTo>
                    <a:cubicBezTo>
                      <a:pt x="74273" y="196075"/>
                      <a:pt x="75604" y="196075"/>
                      <a:pt x="76934" y="196437"/>
                    </a:cubicBezTo>
                    <a:cubicBezTo>
                      <a:pt x="77902" y="198010"/>
                      <a:pt x="77539" y="199704"/>
                      <a:pt x="77539" y="201397"/>
                    </a:cubicBezTo>
                    <a:cubicBezTo>
                      <a:pt x="77539" y="203696"/>
                      <a:pt x="77297" y="205873"/>
                      <a:pt x="77297" y="208172"/>
                    </a:cubicBezTo>
                    <a:cubicBezTo>
                      <a:pt x="77297" y="233455"/>
                      <a:pt x="77297" y="258739"/>
                      <a:pt x="77176" y="284022"/>
                    </a:cubicBezTo>
                    <a:cubicBezTo>
                      <a:pt x="77176" y="287530"/>
                      <a:pt x="77660" y="290797"/>
                      <a:pt x="79474" y="293821"/>
                    </a:cubicBezTo>
                    <a:cubicBezTo>
                      <a:pt x="79716" y="294063"/>
                      <a:pt x="79837" y="294305"/>
                      <a:pt x="80079" y="294547"/>
                    </a:cubicBezTo>
                    <a:cubicBezTo>
                      <a:pt x="80320" y="294789"/>
                      <a:pt x="80562" y="295031"/>
                      <a:pt x="80683" y="295273"/>
                    </a:cubicBezTo>
                    <a:cubicBezTo>
                      <a:pt x="80925" y="295515"/>
                      <a:pt x="81167" y="295757"/>
                      <a:pt x="81409" y="296119"/>
                    </a:cubicBezTo>
                    <a:cubicBezTo>
                      <a:pt x="81893" y="296603"/>
                      <a:pt x="82377" y="296966"/>
                      <a:pt x="82860" y="297450"/>
                    </a:cubicBezTo>
                    <a:lnTo>
                      <a:pt x="82860" y="297450"/>
                    </a:lnTo>
                    <a:cubicBezTo>
                      <a:pt x="85279" y="298539"/>
                      <a:pt x="87698" y="299265"/>
                      <a:pt x="90359" y="299023"/>
                    </a:cubicBezTo>
                    <a:cubicBezTo>
                      <a:pt x="96285" y="298418"/>
                      <a:pt x="101123" y="293579"/>
                      <a:pt x="101244" y="287651"/>
                    </a:cubicBezTo>
                    <a:cubicBezTo>
                      <a:pt x="101244" y="285353"/>
                      <a:pt x="101244" y="283176"/>
                      <a:pt x="101244" y="280877"/>
                    </a:cubicBezTo>
                    <a:cubicBezTo>
                      <a:pt x="101244" y="253174"/>
                      <a:pt x="101244" y="225471"/>
                      <a:pt x="101123" y="197768"/>
                    </a:cubicBezTo>
                    <a:cubicBezTo>
                      <a:pt x="101123" y="197284"/>
                      <a:pt x="101123" y="196921"/>
                      <a:pt x="101123" y="196558"/>
                    </a:cubicBezTo>
                    <a:cubicBezTo>
                      <a:pt x="101486" y="196437"/>
                      <a:pt x="101728" y="196195"/>
                      <a:pt x="101849" y="196195"/>
                    </a:cubicBezTo>
                    <a:cubicBezTo>
                      <a:pt x="103905" y="196195"/>
                      <a:pt x="106082" y="196316"/>
                      <a:pt x="108138" y="196437"/>
                    </a:cubicBezTo>
                    <a:cubicBezTo>
                      <a:pt x="108622" y="196437"/>
                      <a:pt x="109105" y="196437"/>
                      <a:pt x="109589" y="196437"/>
                    </a:cubicBezTo>
                    <a:cubicBezTo>
                      <a:pt x="111524" y="196437"/>
                      <a:pt x="111645" y="196437"/>
                      <a:pt x="111524" y="198373"/>
                    </a:cubicBezTo>
                    <a:cubicBezTo>
                      <a:pt x="111524" y="199462"/>
                      <a:pt x="111524" y="200429"/>
                      <a:pt x="111524" y="201518"/>
                    </a:cubicBezTo>
                    <a:cubicBezTo>
                      <a:pt x="111524" y="228374"/>
                      <a:pt x="111524" y="255231"/>
                      <a:pt x="111524" y="282086"/>
                    </a:cubicBezTo>
                    <a:cubicBezTo>
                      <a:pt x="111524" y="285111"/>
                      <a:pt x="111403" y="288256"/>
                      <a:pt x="112129" y="291159"/>
                    </a:cubicBezTo>
                    <a:cubicBezTo>
                      <a:pt x="113097" y="293337"/>
                      <a:pt x="114185" y="295393"/>
                      <a:pt x="115757" y="297088"/>
                    </a:cubicBezTo>
                    <a:cubicBezTo>
                      <a:pt x="117330" y="297934"/>
                      <a:pt x="118902" y="298539"/>
                      <a:pt x="120716" y="298781"/>
                    </a:cubicBezTo>
                    <a:cubicBezTo>
                      <a:pt x="124707" y="299265"/>
                      <a:pt x="128094" y="298055"/>
                      <a:pt x="131117" y="295393"/>
                    </a:cubicBezTo>
                    <a:cubicBezTo>
                      <a:pt x="133657" y="293095"/>
                      <a:pt x="134625" y="290071"/>
                      <a:pt x="134746" y="286805"/>
                    </a:cubicBezTo>
                    <a:cubicBezTo>
                      <a:pt x="134746" y="284748"/>
                      <a:pt x="134746" y="282571"/>
                      <a:pt x="134746" y="280393"/>
                    </a:cubicBezTo>
                    <a:cubicBezTo>
                      <a:pt x="134504" y="252932"/>
                      <a:pt x="134383" y="225350"/>
                      <a:pt x="134141" y="197889"/>
                    </a:cubicBezTo>
                    <a:cubicBezTo>
                      <a:pt x="134141" y="197405"/>
                      <a:pt x="134141" y="196921"/>
                      <a:pt x="134141" y="196316"/>
                    </a:cubicBezTo>
                    <a:cubicBezTo>
                      <a:pt x="134746" y="196316"/>
                      <a:pt x="135350" y="196075"/>
                      <a:pt x="135834" y="196075"/>
                    </a:cubicBezTo>
                    <a:cubicBezTo>
                      <a:pt x="149864" y="196075"/>
                      <a:pt x="163893" y="196075"/>
                      <a:pt x="177923" y="196075"/>
                    </a:cubicBezTo>
                    <a:cubicBezTo>
                      <a:pt x="178165" y="196075"/>
                      <a:pt x="178407" y="196075"/>
                      <a:pt x="178649" y="196195"/>
                    </a:cubicBezTo>
                    <a:cubicBezTo>
                      <a:pt x="179374" y="195953"/>
                      <a:pt x="179253" y="195349"/>
                      <a:pt x="179374" y="194744"/>
                    </a:cubicBezTo>
                    <a:cubicBezTo>
                      <a:pt x="178165" y="190631"/>
                      <a:pt x="176955" y="186638"/>
                      <a:pt x="175746" y="182525"/>
                    </a:cubicBezTo>
                    <a:cubicBezTo>
                      <a:pt x="171513" y="168855"/>
                      <a:pt x="167159" y="155064"/>
                      <a:pt x="162926" y="141394"/>
                    </a:cubicBezTo>
                    <a:cubicBezTo>
                      <a:pt x="159418" y="130023"/>
                      <a:pt x="155911" y="118651"/>
                      <a:pt x="152283" y="107400"/>
                    </a:cubicBezTo>
                    <a:cubicBezTo>
                      <a:pt x="150952" y="103287"/>
                      <a:pt x="149380" y="99174"/>
                      <a:pt x="148050" y="95061"/>
                    </a:cubicBezTo>
                    <a:cubicBezTo>
                      <a:pt x="145752" y="88045"/>
                      <a:pt x="143454" y="80907"/>
                      <a:pt x="141156" y="73891"/>
                    </a:cubicBezTo>
                    <a:cubicBezTo>
                      <a:pt x="139462" y="68931"/>
                      <a:pt x="137769" y="64092"/>
                      <a:pt x="135471" y="59374"/>
                    </a:cubicBezTo>
                    <a:cubicBezTo>
                      <a:pt x="134746" y="57922"/>
                      <a:pt x="134383" y="56591"/>
                      <a:pt x="134988" y="55019"/>
                    </a:cubicBezTo>
                  </a:path>
                </a:pathLst>
              </a:custGeom>
              <a:solidFill>
                <a:srgbClr val="50B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nvGrpSpPr>
              <p:cNvPr id="267" name="Google Shape;267;p18"/>
              <p:cNvGrpSpPr/>
              <p:nvPr/>
            </p:nvGrpSpPr>
            <p:grpSpPr>
              <a:xfrm>
                <a:off x="5898463" y="5035168"/>
                <a:ext cx="344000" cy="581799"/>
                <a:chOff x="5898463" y="5035168"/>
                <a:chExt cx="344000" cy="581799"/>
              </a:xfrm>
            </p:grpSpPr>
            <p:sp>
              <p:nvSpPr>
                <p:cNvPr id="268" name="Google Shape;268;p18"/>
                <p:cNvSpPr/>
                <p:nvPr/>
              </p:nvSpPr>
              <p:spPr>
                <a:xfrm>
                  <a:off x="6021376" y="5035168"/>
                  <a:ext cx="99416" cy="101254"/>
                </a:xfrm>
                <a:custGeom>
                  <a:avLst/>
                  <a:gdLst/>
                  <a:ahLst/>
                  <a:cxnLst/>
                  <a:rect l="l" t="t" r="r" b="b"/>
                  <a:pathLst>
                    <a:path w="99416" h="101254" extrusionOk="0">
                      <a:moveTo>
                        <a:pt x="77647" y="92061"/>
                      </a:moveTo>
                      <a:cubicBezTo>
                        <a:pt x="77888" y="91819"/>
                        <a:pt x="78130" y="91819"/>
                        <a:pt x="78493" y="91819"/>
                      </a:cubicBezTo>
                      <a:cubicBezTo>
                        <a:pt x="83331" y="87101"/>
                        <a:pt x="87806" y="82262"/>
                        <a:pt x="91313" y="76455"/>
                      </a:cubicBezTo>
                      <a:cubicBezTo>
                        <a:pt x="92281" y="74883"/>
                        <a:pt x="93128" y="73068"/>
                        <a:pt x="93853" y="71374"/>
                      </a:cubicBezTo>
                      <a:cubicBezTo>
                        <a:pt x="95425" y="67745"/>
                        <a:pt x="96877" y="63995"/>
                        <a:pt x="98328" y="60366"/>
                      </a:cubicBezTo>
                      <a:lnTo>
                        <a:pt x="98328" y="60366"/>
                      </a:lnTo>
                      <a:cubicBezTo>
                        <a:pt x="98328" y="59640"/>
                        <a:pt x="98449" y="59035"/>
                        <a:pt x="98570" y="58309"/>
                      </a:cubicBezTo>
                      <a:cubicBezTo>
                        <a:pt x="98570" y="57946"/>
                        <a:pt x="98570" y="57583"/>
                        <a:pt x="98570" y="57220"/>
                      </a:cubicBezTo>
                      <a:cubicBezTo>
                        <a:pt x="98328" y="55527"/>
                        <a:pt x="98570" y="54075"/>
                        <a:pt x="99417" y="52624"/>
                      </a:cubicBezTo>
                      <a:cubicBezTo>
                        <a:pt x="99417" y="49599"/>
                        <a:pt x="99417" y="46454"/>
                        <a:pt x="99417" y="43429"/>
                      </a:cubicBezTo>
                      <a:cubicBezTo>
                        <a:pt x="99296" y="42946"/>
                        <a:pt x="99054" y="42582"/>
                        <a:pt x="98933" y="42099"/>
                      </a:cubicBezTo>
                      <a:cubicBezTo>
                        <a:pt x="98812" y="41010"/>
                        <a:pt x="98570" y="39921"/>
                        <a:pt x="98449" y="38712"/>
                      </a:cubicBezTo>
                      <a:cubicBezTo>
                        <a:pt x="98449" y="38107"/>
                        <a:pt x="98449" y="37502"/>
                        <a:pt x="98328" y="36897"/>
                      </a:cubicBezTo>
                      <a:cubicBezTo>
                        <a:pt x="97965" y="36292"/>
                        <a:pt x="97723" y="35808"/>
                        <a:pt x="97361" y="35203"/>
                      </a:cubicBezTo>
                      <a:cubicBezTo>
                        <a:pt x="97119" y="34840"/>
                        <a:pt x="97119" y="34598"/>
                        <a:pt x="97240" y="34235"/>
                      </a:cubicBezTo>
                      <a:cubicBezTo>
                        <a:pt x="96272" y="33752"/>
                        <a:pt x="96151" y="32783"/>
                        <a:pt x="96151" y="31695"/>
                      </a:cubicBezTo>
                      <a:cubicBezTo>
                        <a:pt x="96151" y="31695"/>
                        <a:pt x="96151" y="31695"/>
                        <a:pt x="96151" y="31695"/>
                      </a:cubicBezTo>
                      <a:cubicBezTo>
                        <a:pt x="94095" y="28187"/>
                        <a:pt x="92039" y="24679"/>
                        <a:pt x="89862" y="21170"/>
                      </a:cubicBezTo>
                      <a:cubicBezTo>
                        <a:pt x="87443" y="17299"/>
                        <a:pt x="84298" y="14032"/>
                        <a:pt x="80912" y="11008"/>
                      </a:cubicBezTo>
                      <a:cubicBezTo>
                        <a:pt x="80549" y="10645"/>
                        <a:pt x="80186" y="10162"/>
                        <a:pt x="79945" y="9678"/>
                      </a:cubicBezTo>
                      <a:cubicBezTo>
                        <a:pt x="72204" y="4355"/>
                        <a:pt x="63738" y="846"/>
                        <a:pt x="54425" y="0"/>
                      </a:cubicBezTo>
                      <a:cubicBezTo>
                        <a:pt x="51764" y="0"/>
                        <a:pt x="49224" y="0"/>
                        <a:pt x="46564" y="0"/>
                      </a:cubicBezTo>
                      <a:lnTo>
                        <a:pt x="46564" y="0"/>
                      </a:lnTo>
                      <a:cubicBezTo>
                        <a:pt x="45717" y="0"/>
                        <a:pt x="44871" y="0"/>
                        <a:pt x="44024" y="121"/>
                      </a:cubicBezTo>
                      <a:cubicBezTo>
                        <a:pt x="42935" y="121"/>
                        <a:pt x="41726" y="363"/>
                        <a:pt x="40637" y="363"/>
                      </a:cubicBezTo>
                      <a:cubicBezTo>
                        <a:pt x="39912" y="363"/>
                        <a:pt x="39307" y="363"/>
                        <a:pt x="38581" y="484"/>
                      </a:cubicBezTo>
                      <a:cubicBezTo>
                        <a:pt x="37977" y="1451"/>
                        <a:pt x="37009" y="1451"/>
                        <a:pt x="35921" y="1451"/>
                      </a:cubicBezTo>
                      <a:lnTo>
                        <a:pt x="35437" y="1694"/>
                      </a:lnTo>
                      <a:lnTo>
                        <a:pt x="34953" y="1694"/>
                      </a:lnTo>
                      <a:cubicBezTo>
                        <a:pt x="34469" y="1935"/>
                        <a:pt x="33985" y="2177"/>
                        <a:pt x="33623" y="2540"/>
                      </a:cubicBezTo>
                      <a:cubicBezTo>
                        <a:pt x="32897" y="2661"/>
                        <a:pt x="32171" y="2782"/>
                        <a:pt x="31325" y="2903"/>
                      </a:cubicBezTo>
                      <a:cubicBezTo>
                        <a:pt x="30841" y="3871"/>
                        <a:pt x="29873" y="3871"/>
                        <a:pt x="28906" y="3871"/>
                      </a:cubicBezTo>
                      <a:lnTo>
                        <a:pt x="28906" y="3871"/>
                      </a:lnTo>
                      <a:cubicBezTo>
                        <a:pt x="26850" y="5444"/>
                        <a:pt x="24673" y="6895"/>
                        <a:pt x="22012" y="7379"/>
                      </a:cubicBezTo>
                      <a:lnTo>
                        <a:pt x="22012" y="7379"/>
                      </a:lnTo>
                      <a:cubicBezTo>
                        <a:pt x="21649" y="7742"/>
                        <a:pt x="21165" y="8105"/>
                        <a:pt x="20802" y="8468"/>
                      </a:cubicBezTo>
                      <a:lnTo>
                        <a:pt x="20802" y="8468"/>
                      </a:lnTo>
                      <a:cubicBezTo>
                        <a:pt x="20440" y="8831"/>
                        <a:pt x="19956" y="9194"/>
                        <a:pt x="19593" y="9436"/>
                      </a:cubicBezTo>
                      <a:lnTo>
                        <a:pt x="19593" y="9436"/>
                      </a:lnTo>
                      <a:cubicBezTo>
                        <a:pt x="19351" y="10645"/>
                        <a:pt x="18384" y="10767"/>
                        <a:pt x="17416" y="10767"/>
                      </a:cubicBezTo>
                      <a:cubicBezTo>
                        <a:pt x="17416" y="10767"/>
                        <a:pt x="17416" y="10767"/>
                        <a:pt x="17416" y="10767"/>
                      </a:cubicBezTo>
                      <a:cubicBezTo>
                        <a:pt x="17053" y="11129"/>
                        <a:pt x="16690" y="11493"/>
                        <a:pt x="16206" y="11855"/>
                      </a:cubicBezTo>
                      <a:lnTo>
                        <a:pt x="16206" y="11855"/>
                      </a:lnTo>
                      <a:cubicBezTo>
                        <a:pt x="15844" y="12218"/>
                        <a:pt x="15360" y="12581"/>
                        <a:pt x="14997" y="12944"/>
                      </a:cubicBezTo>
                      <a:lnTo>
                        <a:pt x="14997" y="12944"/>
                      </a:lnTo>
                      <a:cubicBezTo>
                        <a:pt x="14634" y="13307"/>
                        <a:pt x="14271" y="13791"/>
                        <a:pt x="13909" y="14154"/>
                      </a:cubicBezTo>
                      <a:lnTo>
                        <a:pt x="13909" y="14154"/>
                      </a:lnTo>
                      <a:cubicBezTo>
                        <a:pt x="13546" y="14517"/>
                        <a:pt x="13183" y="14880"/>
                        <a:pt x="12820" y="15363"/>
                      </a:cubicBezTo>
                      <a:lnTo>
                        <a:pt x="12820" y="15363"/>
                      </a:lnTo>
                      <a:cubicBezTo>
                        <a:pt x="12457" y="15727"/>
                        <a:pt x="12094" y="16210"/>
                        <a:pt x="11732" y="16573"/>
                      </a:cubicBezTo>
                      <a:lnTo>
                        <a:pt x="11732" y="16573"/>
                      </a:lnTo>
                      <a:cubicBezTo>
                        <a:pt x="11369" y="16936"/>
                        <a:pt x="11006" y="17420"/>
                        <a:pt x="10643" y="17783"/>
                      </a:cubicBezTo>
                      <a:cubicBezTo>
                        <a:pt x="10643" y="17783"/>
                        <a:pt x="10643" y="17783"/>
                        <a:pt x="10643" y="17783"/>
                      </a:cubicBezTo>
                      <a:cubicBezTo>
                        <a:pt x="10643" y="18751"/>
                        <a:pt x="10522" y="19597"/>
                        <a:pt x="9313" y="19961"/>
                      </a:cubicBezTo>
                      <a:lnTo>
                        <a:pt x="9313" y="19961"/>
                      </a:lnTo>
                      <a:cubicBezTo>
                        <a:pt x="8950" y="20444"/>
                        <a:pt x="8587" y="20928"/>
                        <a:pt x="8345" y="21412"/>
                      </a:cubicBezTo>
                      <a:cubicBezTo>
                        <a:pt x="7861" y="22138"/>
                        <a:pt x="7499" y="22864"/>
                        <a:pt x="7015" y="23590"/>
                      </a:cubicBezTo>
                      <a:cubicBezTo>
                        <a:pt x="7015" y="24557"/>
                        <a:pt x="7015" y="25404"/>
                        <a:pt x="5926" y="25767"/>
                      </a:cubicBezTo>
                      <a:lnTo>
                        <a:pt x="5926" y="25767"/>
                      </a:lnTo>
                      <a:cubicBezTo>
                        <a:pt x="5563" y="26251"/>
                        <a:pt x="5321" y="26735"/>
                        <a:pt x="4959" y="27219"/>
                      </a:cubicBezTo>
                      <a:cubicBezTo>
                        <a:pt x="4959" y="27582"/>
                        <a:pt x="4959" y="27824"/>
                        <a:pt x="4717" y="28187"/>
                      </a:cubicBezTo>
                      <a:cubicBezTo>
                        <a:pt x="4717" y="29154"/>
                        <a:pt x="4717" y="30001"/>
                        <a:pt x="3628" y="30485"/>
                      </a:cubicBezTo>
                      <a:lnTo>
                        <a:pt x="3628" y="30485"/>
                      </a:lnTo>
                      <a:cubicBezTo>
                        <a:pt x="3265" y="32663"/>
                        <a:pt x="2661" y="34719"/>
                        <a:pt x="1451" y="36534"/>
                      </a:cubicBezTo>
                      <a:cubicBezTo>
                        <a:pt x="1451" y="36897"/>
                        <a:pt x="1451" y="37139"/>
                        <a:pt x="1330" y="37502"/>
                      </a:cubicBezTo>
                      <a:cubicBezTo>
                        <a:pt x="1330" y="39195"/>
                        <a:pt x="1330" y="41010"/>
                        <a:pt x="1088" y="42703"/>
                      </a:cubicBezTo>
                      <a:cubicBezTo>
                        <a:pt x="1088" y="43429"/>
                        <a:pt x="484" y="44034"/>
                        <a:pt x="242" y="44760"/>
                      </a:cubicBezTo>
                      <a:cubicBezTo>
                        <a:pt x="242" y="47421"/>
                        <a:pt x="121" y="49962"/>
                        <a:pt x="0" y="52624"/>
                      </a:cubicBezTo>
                      <a:cubicBezTo>
                        <a:pt x="0" y="53349"/>
                        <a:pt x="0" y="54196"/>
                        <a:pt x="0" y="54922"/>
                      </a:cubicBezTo>
                      <a:cubicBezTo>
                        <a:pt x="0" y="56373"/>
                        <a:pt x="121" y="57704"/>
                        <a:pt x="242" y="59156"/>
                      </a:cubicBezTo>
                      <a:cubicBezTo>
                        <a:pt x="1209" y="59882"/>
                        <a:pt x="1330" y="60850"/>
                        <a:pt x="1209" y="61938"/>
                      </a:cubicBezTo>
                      <a:cubicBezTo>
                        <a:pt x="1209" y="62664"/>
                        <a:pt x="1209" y="63269"/>
                        <a:pt x="1330" y="63995"/>
                      </a:cubicBezTo>
                      <a:cubicBezTo>
                        <a:pt x="2661" y="64963"/>
                        <a:pt x="2298" y="66414"/>
                        <a:pt x="2540" y="67624"/>
                      </a:cubicBezTo>
                      <a:cubicBezTo>
                        <a:pt x="3991" y="70527"/>
                        <a:pt x="5443" y="73310"/>
                        <a:pt x="6652" y="76334"/>
                      </a:cubicBezTo>
                      <a:cubicBezTo>
                        <a:pt x="8224" y="80084"/>
                        <a:pt x="10159" y="83472"/>
                        <a:pt x="13425" y="86012"/>
                      </a:cubicBezTo>
                      <a:cubicBezTo>
                        <a:pt x="13909" y="86375"/>
                        <a:pt x="14271" y="86738"/>
                        <a:pt x="14634" y="87222"/>
                      </a:cubicBezTo>
                      <a:cubicBezTo>
                        <a:pt x="18142" y="92061"/>
                        <a:pt x="23221" y="94601"/>
                        <a:pt x="28543" y="96658"/>
                      </a:cubicBezTo>
                      <a:cubicBezTo>
                        <a:pt x="29631" y="97021"/>
                        <a:pt x="30599" y="97625"/>
                        <a:pt x="31687" y="97989"/>
                      </a:cubicBezTo>
                      <a:cubicBezTo>
                        <a:pt x="33623" y="98714"/>
                        <a:pt x="35558" y="99561"/>
                        <a:pt x="37614" y="99924"/>
                      </a:cubicBezTo>
                      <a:cubicBezTo>
                        <a:pt x="42331" y="100529"/>
                        <a:pt x="47168" y="100771"/>
                        <a:pt x="51885" y="101255"/>
                      </a:cubicBezTo>
                      <a:cubicBezTo>
                        <a:pt x="52490" y="100892"/>
                        <a:pt x="53095" y="100408"/>
                        <a:pt x="53699" y="100287"/>
                      </a:cubicBezTo>
                      <a:cubicBezTo>
                        <a:pt x="55876" y="100166"/>
                        <a:pt x="58054" y="100166"/>
                        <a:pt x="60230" y="100045"/>
                      </a:cubicBezTo>
                      <a:cubicBezTo>
                        <a:pt x="60472" y="99924"/>
                        <a:pt x="60835" y="99924"/>
                        <a:pt x="61077" y="100045"/>
                      </a:cubicBezTo>
                      <a:cubicBezTo>
                        <a:pt x="62045" y="98714"/>
                        <a:pt x="63496" y="99077"/>
                        <a:pt x="64826" y="98956"/>
                      </a:cubicBezTo>
                      <a:cubicBezTo>
                        <a:pt x="65552" y="97504"/>
                        <a:pt x="67003" y="97868"/>
                        <a:pt x="68213" y="97747"/>
                      </a:cubicBezTo>
                      <a:cubicBezTo>
                        <a:pt x="68213" y="97747"/>
                        <a:pt x="68213" y="97747"/>
                        <a:pt x="68213" y="97747"/>
                      </a:cubicBezTo>
                      <a:cubicBezTo>
                        <a:pt x="68576" y="97504"/>
                        <a:pt x="69059" y="97142"/>
                        <a:pt x="69422" y="96899"/>
                      </a:cubicBezTo>
                      <a:cubicBezTo>
                        <a:pt x="69664" y="96658"/>
                        <a:pt x="70027" y="96658"/>
                        <a:pt x="70390" y="96658"/>
                      </a:cubicBezTo>
                      <a:cubicBezTo>
                        <a:pt x="72325" y="95448"/>
                        <a:pt x="73897" y="93512"/>
                        <a:pt x="76316" y="93150"/>
                      </a:cubicBezTo>
                      <a:cubicBezTo>
                        <a:pt x="76316" y="93150"/>
                        <a:pt x="76316" y="93150"/>
                        <a:pt x="76316" y="93150"/>
                      </a:cubicBezTo>
                      <a:cubicBezTo>
                        <a:pt x="76679" y="92786"/>
                        <a:pt x="77163" y="92424"/>
                        <a:pt x="77526" y="92182"/>
                      </a:cubicBezTo>
                      <a:close/>
                    </a:path>
                  </a:pathLst>
                </a:custGeom>
                <a:solidFill>
                  <a:srgbClr val="F3745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269" name="Google Shape;269;p18"/>
                <p:cNvSpPr/>
                <p:nvPr/>
              </p:nvSpPr>
              <p:spPr>
                <a:xfrm>
                  <a:off x="5898463" y="5149246"/>
                  <a:ext cx="344000" cy="467721"/>
                </a:xfrm>
                <a:custGeom>
                  <a:avLst/>
                  <a:gdLst/>
                  <a:ahLst/>
                  <a:cxnLst/>
                  <a:rect l="l" t="t" r="r" b="b"/>
                  <a:pathLst>
                    <a:path w="344000" h="467721" extrusionOk="0">
                      <a:moveTo>
                        <a:pt x="342670" y="182428"/>
                      </a:moveTo>
                      <a:cubicBezTo>
                        <a:pt x="342670" y="181823"/>
                        <a:pt x="342065" y="181218"/>
                        <a:pt x="341703" y="180614"/>
                      </a:cubicBezTo>
                      <a:cubicBezTo>
                        <a:pt x="341703" y="180130"/>
                        <a:pt x="341582" y="179767"/>
                        <a:pt x="341461" y="179283"/>
                      </a:cubicBezTo>
                      <a:cubicBezTo>
                        <a:pt x="341219" y="178920"/>
                        <a:pt x="340856" y="178436"/>
                        <a:pt x="340614" y="178074"/>
                      </a:cubicBezTo>
                      <a:cubicBezTo>
                        <a:pt x="340735" y="176743"/>
                        <a:pt x="340009" y="175654"/>
                        <a:pt x="339284" y="174686"/>
                      </a:cubicBezTo>
                      <a:cubicBezTo>
                        <a:pt x="338921" y="174323"/>
                        <a:pt x="338558" y="173960"/>
                        <a:pt x="338316" y="173597"/>
                      </a:cubicBezTo>
                      <a:lnTo>
                        <a:pt x="338316" y="173597"/>
                      </a:lnTo>
                      <a:cubicBezTo>
                        <a:pt x="337832" y="170573"/>
                        <a:pt x="335776" y="168396"/>
                        <a:pt x="334809" y="165613"/>
                      </a:cubicBezTo>
                      <a:cubicBezTo>
                        <a:pt x="334446" y="165250"/>
                        <a:pt x="334204" y="164766"/>
                        <a:pt x="333841" y="164403"/>
                      </a:cubicBezTo>
                      <a:cubicBezTo>
                        <a:pt x="333599" y="164040"/>
                        <a:pt x="333478" y="163798"/>
                        <a:pt x="333599" y="163315"/>
                      </a:cubicBezTo>
                      <a:cubicBezTo>
                        <a:pt x="333357" y="162831"/>
                        <a:pt x="332995" y="162467"/>
                        <a:pt x="332753" y="161984"/>
                      </a:cubicBezTo>
                      <a:cubicBezTo>
                        <a:pt x="332511" y="161742"/>
                        <a:pt x="332390" y="161379"/>
                        <a:pt x="332511" y="161016"/>
                      </a:cubicBezTo>
                      <a:cubicBezTo>
                        <a:pt x="332148" y="161016"/>
                        <a:pt x="331785" y="160774"/>
                        <a:pt x="331422" y="160774"/>
                      </a:cubicBezTo>
                      <a:cubicBezTo>
                        <a:pt x="331422" y="160411"/>
                        <a:pt x="331422" y="160048"/>
                        <a:pt x="331422" y="159685"/>
                      </a:cubicBezTo>
                      <a:lnTo>
                        <a:pt x="331422" y="159685"/>
                      </a:lnTo>
                      <a:cubicBezTo>
                        <a:pt x="331180" y="159685"/>
                        <a:pt x="330817" y="159685"/>
                        <a:pt x="330576" y="159564"/>
                      </a:cubicBezTo>
                      <a:cubicBezTo>
                        <a:pt x="330455" y="158838"/>
                        <a:pt x="330334" y="158113"/>
                        <a:pt x="330213" y="157387"/>
                      </a:cubicBezTo>
                      <a:cubicBezTo>
                        <a:pt x="329487" y="156177"/>
                        <a:pt x="328761" y="154967"/>
                        <a:pt x="328036" y="153758"/>
                      </a:cubicBezTo>
                      <a:cubicBezTo>
                        <a:pt x="327673" y="153394"/>
                        <a:pt x="327431" y="153032"/>
                        <a:pt x="327068" y="152669"/>
                      </a:cubicBezTo>
                      <a:cubicBezTo>
                        <a:pt x="326826" y="152427"/>
                        <a:pt x="326705" y="152064"/>
                        <a:pt x="326705" y="151701"/>
                      </a:cubicBezTo>
                      <a:cubicBezTo>
                        <a:pt x="326343" y="151217"/>
                        <a:pt x="325980" y="150733"/>
                        <a:pt x="325617" y="150250"/>
                      </a:cubicBezTo>
                      <a:cubicBezTo>
                        <a:pt x="324891" y="149040"/>
                        <a:pt x="324045" y="147951"/>
                        <a:pt x="323319" y="146741"/>
                      </a:cubicBezTo>
                      <a:cubicBezTo>
                        <a:pt x="322956" y="146378"/>
                        <a:pt x="322714" y="146016"/>
                        <a:pt x="322351" y="145652"/>
                      </a:cubicBezTo>
                      <a:cubicBezTo>
                        <a:pt x="322110" y="145411"/>
                        <a:pt x="321989" y="145047"/>
                        <a:pt x="322110" y="144685"/>
                      </a:cubicBezTo>
                      <a:cubicBezTo>
                        <a:pt x="321747" y="144201"/>
                        <a:pt x="321505" y="143717"/>
                        <a:pt x="321142" y="143354"/>
                      </a:cubicBezTo>
                      <a:cubicBezTo>
                        <a:pt x="318844" y="141055"/>
                        <a:pt x="317876" y="138031"/>
                        <a:pt x="316425" y="135369"/>
                      </a:cubicBezTo>
                      <a:cubicBezTo>
                        <a:pt x="316062" y="135007"/>
                        <a:pt x="315820" y="134523"/>
                        <a:pt x="315458" y="134160"/>
                      </a:cubicBezTo>
                      <a:cubicBezTo>
                        <a:pt x="315216" y="133918"/>
                        <a:pt x="315216" y="133555"/>
                        <a:pt x="315216" y="133192"/>
                      </a:cubicBezTo>
                      <a:cubicBezTo>
                        <a:pt x="314853" y="132708"/>
                        <a:pt x="314490" y="132224"/>
                        <a:pt x="314248" y="131861"/>
                      </a:cubicBezTo>
                      <a:lnTo>
                        <a:pt x="314248" y="131861"/>
                      </a:lnTo>
                      <a:cubicBezTo>
                        <a:pt x="314006" y="131499"/>
                        <a:pt x="313643" y="131135"/>
                        <a:pt x="313402" y="130773"/>
                      </a:cubicBezTo>
                      <a:cubicBezTo>
                        <a:pt x="310620" y="126055"/>
                        <a:pt x="307838" y="121457"/>
                        <a:pt x="305056" y="116740"/>
                      </a:cubicBezTo>
                      <a:cubicBezTo>
                        <a:pt x="304814" y="116377"/>
                        <a:pt x="304452" y="116014"/>
                        <a:pt x="304210" y="115651"/>
                      </a:cubicBezTo>
                      <a:cubicBezTo>
                        <a:pt x="304210" y="115288"/>
                        <a:pt x="303968" y="114804"/>
                        <a:pt x="303847" y="114441"/>
                      </a:cubicBezTo>
                      <a:cubicBezTo>
                        <a:pt x="303605" y="114078"/>
                        <a:pt x="303242" y="113715"/>
                        <a:pt x="303000" y="113353"/>
                      </a:cubicBezTo>
                      <a:cubicBezTo>
                        <a:pt x="301791" y="111780"/>
                        <a:pt x="300581" y="110207"/>
                        <a:pt x="299251" y="108634"/>
                      </a:cubicBezTo>
                      <a:cubicBezTo>
                        <a:pt x="299130" y="108271"/>
                        <a:pt x="299009" y="107788"/>
                        <a:pt x="298888" y="107424"/>
                      </a:cubicBezTo>
                      <a:cubicBezTo>
                        <a:pt x="298646" y="107062"/>
                        <a:pt x="298404" y="106820"/>
                        <a:pt x="298162" y="106457"/>
                      </a:cubicBezTo>
                      <a:cubicBezTo>
                        <a:pt x="298162" y="106094"/>
                        <a:pt x="298162" y="105731"/>
                        <a:pt x="298162" y="105247"/>
                      </a:cubicBezTo>
                      <a:cubicBezTo>
                        <a:pt x="297800" y="104884"/>
                        <a:pt x="297558" y="104400"/>
                        <a:pt x="297195" y="104037"/>
                      </a:cubicBezTo>
                      <a:cubicBezTo>
                        <a:pt x="296953" y="103795"/>
                        <a:pt x="296953" y="103433"/>
                        <a:pt x="296953" y="103070"/>
                      </a:cubicBezTo>
                      <a:cubicBezTo>
                        <a:pt x="296590" y="102585"/>
                        <a:pt x="296348" y="102102"/>
                        <a:pt x="295985" y="101739"/>
                      </a:cubicBezTo>
                      <a:lnTo>
                        <a:pt x="295985" y="101739"/>
                      </a:lnTo>
                      <a:cubicBezTo>
                        <a:pt x="295623" y="101739"/>
                        <a:pt x="295260" y="101618"/>
                        <a:pt x="294897" y="101497"/>
                      </a:cubicBezTo>
                      <a:cubicBezTo>
                        <a:pt x="294897" y="101255"/>
                        <a:pt x="294897" y="100892"/>
                        <a:pt x="295139" y="100650"/>
                      </a:cubicBezTo>
                      <a:cubicBezTo>
                        <a:pt x="294292" y="99077"/>
                        <a:pt x="293325" y="97505"/>
                        <a:pt x="292478" y="95932"/>
                      </a:cubicBezTo>
                      <a:cubicBezTo>
                        <a:pt x="291389" y="95569"/>
                        <a:pt x="291269" y="94602"/>
                        <a:pt x="291148" y="93755"/>
                      </a:cubicBezTo>
                      <a:cubicBezTo>
                        <a:pt x="288487" y="89883"/>
                        <a:pt x="285826" y="86012"/>
                        <a:pt x="283286" y="82020"/>
                      </a:cubicBezTo>
                      <a:cubicBezTo>
                        <a:pt x="282682" y="81052"/>
                        <a:pt x="282440" y="79964"/>
                        <a:pt x="281956" y="78875"/>
                      </a:cubicBezTo>
                      <a:cubicBezTo>
                        <a:pt x="281593" y="78391"/>
                        <a:pt x="281230" y="77907"/>
                        <a:pt x="280988" y="77423"/>
                      </a:cubicBezTo>
                      <a:lnTo>
                        <a:pt x="280988" y="77423"/>
                      </a:lnTo>
                      <a:cubicBezTo>
                        <a:pt x="280746" y="77060"/>
                        <a:pt x="280384" y="76697"/>
                        <a:pt x="280142" y="76335"/>
                      </a:cubicBezTo>
                      <a:cubicBezTo>
                        <a:pt x="279295" y="75246"/>
                        <a:pt x="278328" y="74036"/>
                        <a:pt x="277481" y="72947"/>
                      </a:cubicBezTo>
                      <a:cubicBezTo>
                        <a:pt x="276755" y="71374"/>
                        <a:pt x="275909" y="69802"/>
                        <a:pt x="275183" y="68108"/>
                      </a:cubicBezTo>
                      <a:cubicBezTo>
                        <a:pt x="274941" y="67745"/>
                        <a:pt x="274578" y="67383"/>
                        <a:pt x="274336" y="67019"/>
                      </a:cubicBezTo>
                      <a:cubicBezTo>
                        <a:pt x="274336" y="66657"/>
                        <a:pt x="274094" y="66293"/>
                        <a:pt x="273973" y="65931"/>
                      </a:cubicBezTo>
                      <a:cubicBezTo>
                        <a:pt x="273611" y="65931"/>
                        <a:pt x="273248" y="65931"/>
                        <a:pt x="273006" y="65810"/>
                      </a:cubicBezTo>
                      <a:cubicBezTo>
                        <a:pt x="273006" y="65447"/>
                        <a:pt x="273006" y="65084"/>
                        <a:pt x="273006" y="64721"/>
                      </a:cubicBezTo>
                      <a:cubicBezTo>
                        <a:pt x="272764" y="64479"/>
                        <a:pt x="272643" y="64116"/>
                        <a:pt x="272643" y="63753"/>
                      </a:cubicBezTo>
                      <a:cubicBezTo>
                        <a:pt x="271313" y="62906"/>
                        <a:pt x="270345" y="61818"/>
                        <a:pt x="270345" y="60124"/>
                      </a:cubicBezTo>
                      <a:lnTo>
                        <a:pt x="270345" y="60124"/>
                      </a:lnTo>
                      <a:cubicBezTo>
                        <a:pt x="269982" y="59761"/>
                        <a:pt x="269740" y="59277"/>
                        <a:pt x="269378" y="58914"/>
                      </a:cubicBezTo>
                      <a:cubicBezTo>
                        <a:pt x="267442" y="56253"/>
                        <a:pt x="265386" y="53471"/>
                        <a:pt x="263451" y="50809"/>
                      </a:cubicBezTo>
                      <a:cubicBezTo>
                        <a:pt x="263451" y="50446"/>
                        <a:pt x="263451" y="50083"/>
                        <a:pt x="263451" y="49599"/>
                      </a:cubicBezTo>
                      <a:cubicBezTo>
                        <a:pt x="263209" y="49237"/>
                        <a:pt x="262847" y="48752"/>
                        <a:pt x="262605" y="48389"/>
                      </a:cubicBezTo>
                      <a:lnTo>
                        <a:pt x="262605" y="48147"/>
                      </a:lnTo>
                      <a:cubicBezTo>
                        <a:pt x="262000" y="47906"/>
                        <a:pt x="261637" y="47542"/>
                        <a:pt x="261153" y="47301"/>
                      </a:cubicBezTo>
                      <a:cubicBezTo>
                        <a:pt x="261153" y="46938"/>
                        <a:pt x="261153" y="46575"/>
                        <a:pt x="261153" y="46091"/>
                      </a:cubicBezTo>
                      <a:lnTo>
                        <a:pt x="261153" y="46091"/>
                      </a:lnTo>
                      <a:cubicBezTo>
                        <a:pt x="260911" y="45728"/>
                        <a:pt x="260549" y="45365"/>
                        <a:pt x="260307" y="45002"/>
                      </a:cubicBezTo>
                      <a:cubicBezTo>
                        <a:pt x="259460" y="44155"/>
                        <a:pt x="258613" y="43308"/>
                        <a:pt x="257767" y="42462"/>
                      </a:cubicBezTo>
                      <a:lnTo>
                        <a:pt x="257767" y="42462"/>
                      </a:lnTo>
                      <a:cubicBezTo>
                        <a:pt x="257404" y="40042"/>
                        <a:pt x="255348" y="38833"/>
                        <a:pt x="254139" y="36897"/>
                      </a:cubicBezTo>
                      <a:cubicBezTo>
                        <a:pt x="251720" y="33873"/>
                        <a:pt x="249301" y="30848"/>
                        <a:pt x="246882" y="27824"/>
                      </a:cubicBezTo>
                      <a:cubicBezTo>
                        <a:pt x="246156" y="26977"/>
                        <a:pt x="245551" y="26130"/>
                        <a:pt x="244826" y="25162"/>
                      </a:cubicBezTo>
                      <a:cubicBezTo>
                        <a:pt x="244463" y="24800"/>
                        <a:pt x="244100" y="24437"/>
                        <a:pt x="243737" y="24074"/>
                      </a:cubicBezTo>
                      <a:lnTo>
                        <a:pt x="243737" y="24074"/>
                      </a:lnTo>
                      <a:cubicBezTo>
                        <a:pt x="243374" y="23590"/>
                        <a:pt x="243012" y="23227"/>
                        <a:pt x="242649" y="22864"/>
                      </a:cubicBezTo>
                      <a:cubicBezTo>
                        <a:pt x="238416" y="19477"/>
                        <a:pt x="234062" y="15969"/>
                        <a:pt x="229829" y="12581"/>
                      </a:cubicBezTo>
                      <a:cubicBezTo>
                        <a:pt x="228861" y="12097"/>
                        <a:pt x="227773" y="11735"/>
                        <a:pt x="226805" y="11130"/>
                      </a:cubicBezTo>
                      <a:cubicBezTo>
                        <a:pt x="225233" y="10162"/>
                        <a:pt x="223781" y="8952"/>
                        <a:pt x="221725" y="8831"/>
                      </a:cubicBezTo>
                      <a:cubicBezTo>
                        <a:pt x="221362" y="7742"/>
                        <a:pt x="220395" y="7742"/>
                        <a:pt x="219427" y="7621"/>
                      </a:cubicBezTo>
                      <a:cubicBezTo>
                        <a:pt x="218943" y="6532"/>
                        <a:pt x="217976" y="6532"/>
                        <a:pt x="217008" y="6654"/>
                      </a:cubicBezTo>
                      <a:cubicBezTo>
                        <a:pt x="216283" y="5081"/>
                        <a:pt x="214831" y="5444"/>
                        <a:pt x="213622" y="5444"/>
                      </a:cubicBezTo>
                      <a:lnTo>
                        <a:pt x="213622" y="5444"/>
                      </a:lnTo>
                      <a:cubicBezTo>
                        <a:pt x="213138" y="4355"/>
                        <a:pt x="212292" y="4355"/>
                        <a:pt x="211324" y="4476"/>
                      </a:cubicBezTo>
                      <a:cubicBezTo>
                        <a:pt x="210840" y="4113"/>
                        <a:pt x="210356" y="3629"/>
                        <a:pt x="209873" y="3267"/>
                      </a:cubicBezTo>
                      <a:lnTo>
                        <a:pt x="209389" y="3267"/>
                      </a:lnTo>
                      <a:cubicBezTo>
                        <a:pt x="209389" y="3267"/>
                        <a:pt x="209026" y="3267"/>
                        <a:pt x="209026" y="3267"/>
                      </a:cubicBezTo>
                      <a:cubicBezTo>
                        <a:pt x="207817" y="3267"/>
                        <a:pt x="206728" y="3267"/>
                        <a:pt x="205519" y="3267"/>
                      </a:cubicBezTo>
                      <a:cubicBezTo>
                        <a:pt x="205519" y="2903"/>
                        <a:pt x="205519" y="2541"/>
                        <a:pt x="205277" y="2298"/>
                      </a:cubicBezTo>
                      <a:cubicBezTo>
                        <a:pt x="204188" y="2298"/>
                        <a:pt x="203100" y="2298"/>
                        <a:pt x="202011" y="2298"/>
                      </a:cubicBezTo>
                      <a:cubicBezTo>
                        <a:pt x="200923" y="2298"/>
                        <a:pt x="199834" y="2057"/>
                        <a:pt x="198746" y="1936"/>
                      </a:cubicBezTo>
                      <a:cubicBezTo>
                        <a:pt x="196932" y="605"/>
                        <a:pt x="195117" y="363"/>
                        <a:pt x="193303" y="1936"/>
                      </a:cubicBezTo>
                      <a:cubicBezTo>
                        <a:pt x="193061" y="1936"/>
                        <a:pt x="192819" y="1936"/>
                        <a:pt x="192699" y="1694"/>
                      </a:cubicBezTo>
                      <a:cubicBezTo>
                        <a:pt x="192094" y="1210"/>
                        <a:pt x="191610" y="726"/>
                        <a:pt x="190643" y="0"/>
                      </a:cubicBezTo>
                      <a:lnTo>
                        <a:pt x="151335" y="0"/>
                      </a:lnTo>
                      <a:cubicBezTo>
                        <a:pt x="151093" y="242"/>
                        <a:pt x="150852" y="605"/>
                        <a:pt x="150489" y="726"/>
                      </a:cubicBezTo>
                      <a:cubicBezTo>
                        <a:pt x="147949" y="1210"/>
                        <a:pt x="145409" y="1572"/>
                        <a:pt x="142869" y="1936"/>
                      </a:cubicBezTo>
                      <a:cubicBezTo>
                        <a:pt x="141781" y="1936"/>
                        <a:pt x="140692" y="2177"/>
                        <a:pt x="139604" y="2298"/>
                      </a:cubicBezTo>
                      <a:cubicBezTo>
                        <a:pt x="138394" y="3992"/>
                        <a:pt x="136459" y="3145"/>
                        <a:pt x="134887" y="3629"/>
                      </a:cubicBezTo>
                      <a:cubicBezTo>
                        <a:pt x="134040" y="4839"/>
                        <a:pt x="132710" y="4476"/>
                        <a:pt x="131500" y="4597"/>
                      </a:cubicBezTo>
                      <a:cubicBezTo>
                        <a:pt x="130654" y="6049"/>
                        <a:pt x="129202" y="5565"/>
                        <a:pt x="127993" y="5928"/>
                      </a:cubicBezTo>
                      <a:cubicBezTo>
                        <a:pt x="126300" y="7137"/>
                        <a:pt x="124244" y="7621"/>
                        <a:pt x="122309" y="8105"/>
                      </a:cubicBezTo>
                      <a:cubicBezTo>
                        <a:pt x="121825" y="8347"/>
                        <a:pt x="121462" y="8710"/>
                        <a:pt x="120978" y="8952"/>
                      </a:cubicBezTo>
                      <a:cubicBezTo>
                        <a:pt x="120615" y="9194"/>
                        <a:pt x="120253" y="9315"/>
                        <a:pt x="119890" y="9194"/>
                      </a:cubicBezTo>
                      <a:cubicBezTo>
                        <a:pt x="119527" y="9557"/>
                        <a:pt x="119043" y="9799"/>
                        <a:pt x="118680" y="10162"/>
                      </a:cubicBezTo>
                      <a:cubicBezTo>
                        <a:pt x="118438" y="10404"/>
                        <a:pt x="118076" y="10525"/>
                        <a:pt x="117713" y="10525"/>
                      </a:cubicBezTo>
                      <a:cubicBezTo>
                        <a:pt x="116866" y="11855"/>
                        <a:pt x="115778" y="12823"/>
                        <a:pt x="114084" y="12823"/>
                      </a:cubicBezTo>
                      <a:cubicBezTo>
                        <a:pt x="114084" y="12823"/>
                        <a:pt x="114084" y="12823"/>
                        <a:pt x="114084" y="12823"/>
                      </a:cubicBezTo>
                      <a:cubicBezTo>
                        <a:pt x="113721" y="13186"/>
                        <a:pt x="113238" y="13549"/>
                        <a:pt x="112875" y="13912"/>
                      </a:cubicBezTo>
                      <a:lnTo>
                        <a:pt x="112875" y="13912"/>
                      </a:lnTo>
                      <a:cubicBezTo>
                        <a:pt x="112512" y="14275"/>
                        <a:pt x="112149" y="14638"/>
                        <a:pt x="111665" y="15001"/>
                      </a:cubicBezTo>
                      <a:lnTo>
                        <a:pt x="111665" y="15001"/>
                      </a:lnTo>
                      <a:cubicBezTo>
                        <a:pt x="111303" y="15364"/>
                        <a:pt x="110940" y="15727"/>
                        <a:pt x="110698" y="15969"/>
                      </a:cubicBezTo>
                      <a:cubicBezTo>
                        <a:pt x="109972" y="16453"/>
                        <a:pt x="109247" y="16936"/>
                        <a:pt x="108521" y="17420"/>
                      </a:cubicBezTo>
                      <a:cubicBezTo>
                        <a:pt x="108158" y="17783"/>
                        <a:pt x="107674" y="18146"/>
                        <a:pt x="107312" y="18509"/>
                      </a:cubicBezTo>
                      <a:lnTo>
                        <a:pt x="107312" y="18509"/>
                      </a:lnTo>
                      <a:cubicBezTo>
                        <a:pt x="106949" y="18872"/>
                        <a:pt x="106465" y="19235"/>
                        <a:pt x="106102" y="19477"/>
                      </a:cubicBezTo>
                      <a:lnTo>
                        <a:pt x="106102" y="19477"/>
                      </a:lnTo>
                      <a:cubicBezTo>
                        <a:pt x="105739" y="19961"/>
                        <a:pt x="105376" y="20323"/>
                        <a:pt x="105014" y="20687"/>
                      </a:cubicBezTo>
                      <a:lnTo>
                        <a:pt x="105014" y="20687"/>
                      </a:lnTo>
                      <a:cubicBezTo>
                        <a:pt x="104651" y="21170"/>
                        <a:pt x="104288" y="21413"/>
                        <a:pt x="103925" y="21775"/>
                      </a:cubicBezTo>
                      <a:lnTo>
                        <a:pt x="103804" y="21775"/>
                      </a:lnTo>
                      <a:cubicBezTo>
                        <a:pt x="103441" y="22259"/>
                        <a:pt x="103078" y="22622"/>
                        <a:pt x="102716" y="22985"/>
                      </a:cubicBezTo>
                      <a:lnTo>
                        <a:pt x="102716" y="22985"/>
                      </a:lnTo>
                      <a:cubicBezTo>
                        <a:pt x="102353" y="23469"/>
                        <a:pt x="101990" y="23832"/>
                        <a:pt x="101748" y="24316"/>
                      </a:cubicBezTo>
                      <a:cubicBezTo>
                        <a:pt x="100660" y="25526"/>
                        <a:pt x="99571" y="26735"/>
                        <a:pt x="98482" y="27945"/>
                      </a:cubicBezTo>
                      <a:cubicBezTo>
                        <a:pt x="98241" y="28792"/>
                        <a:pt x="98241" y="29881"/>
                        <a:pt x="97031" y="30001"/>
                      </a:cubicBezTo>
                      <a:cubicBezTo>
                        <a:pt x="96668" y="30486"/>
                        <a:pt x="96306" y="30848"/>
                        <a:pt x="95943" y="31332"/>
                      </a:cubicBezTo>
                      <a:cubicBezTo>
                        <a:pt x="95580" y="31816"/>
                        <a:pt x="95217" y="32179"/>
                        <a:pt x="94854" y="32663"/>
                      </a:cubicBezTo>
                      <a:cubicBezTo>
                        <a:pt x="94491" y="33026"/>
                        <a:pt x="94128" y="33389"/>
                        <a:pt x="93887" y="33752"/>
                      </a:cubicBezTo>
                      <a:cubicBezTo>
                        <a:pt x="93645" y="34599"/>
                        <a:pt x="93645" y="35687"/>
                        <a:pt x="92435" y="35808"/>
                      </a:cubicBezTo>
                      <a:lnTo>
                        <a:pt x="92435" y="35808"/>
                      </a:lnTo>
                      <a:cubicBezTo>
                        <a:pt x="92072" y="36292"/>
                        <a:pt x="91831" y="36655"/>
                        <a:pt x="91468" y="37139"/>
                      </a:cubicBezTo>
                      <a:lnTo>
                        <a:pt x="91468" y="37139"/>
                      </a:lnTo>
                      <a:cubicBezTo>
                        <a:pt x="91105" y="37623"/>
                        <a:pt x="90863" y="37986"/>
                        <a:pt x="90500" y="38469"/>
                      </a:cubicBezTo>
                      <a:cubicBezTo>
                        <a:pt x="90500" y="38469"/>
                        <a:pt x="90500" y="38469"/>
                        <a:pt x="90500" y="38469"/>
                      </a:cubicBezTo>
                      <a:cubicBezTo>
                        <a:pt x="90137" y="38833"/>
                        <a:pt x="89774" y="39316"/>
                        <a:pt x="89412" y="39679"/>
                      </a:cubicBezTo>
                      <a:cubicBezTo>
                        <a:pt x="89412" y="39679"/>
                        <a:pt x="89412" y="39679"/>
                        <a:pt x="89412" y="39679"/>
                      </a:cubicBezTo>
                      <a:cubicBezTo>
                        <a:pt x="89412" y="40647"/>
                        <a:pt x="89412" y="41615"/>
                        <a:pt x="88202" y="41978"/>
                      </a:cubicBezTo>
                      <a:cubicBezTo>
                        <a:pt x="88202" y="41978"/>
                        <a:pt x="88202" y="41978"/>
                        <a:pt x="88202" y="41978"/>
                      </a:cubicBezTo>
                      <a:cubicBezTo>
                        <a:pt x="87839" y="42462"/>
                        <a:pt x="87477" y="42946"/>
                        <a:pt x="87114" y="43429"/>
                      </a:cubicBezTo>
                      <a:lnTo>
                        <a:pt x="87114" y="43429"/>
                      </a:lnTo>
                      <a:cubicBezTo>
                        <a:pt x="87114" y="43672"/>
                        <a:pt x="87114" y="44034"/>
                        <a:pt x="86872" y="44277"/>
                      </a:cubicBezTo>
                      <a:cubicBezTo>
                        <a:pt x="86509" y="44760"/>
                        <a:pt x="86146" y="45123"/>
                        <a:pt x="85783" y="45607"/>
                      </a:cubicBezTo>
                      <a:cubicBezTo>
                        <a:pt x="85058" y="46696"/>
                        <a:pt x="84211" y="47906"/>
                        <a:pt x="83485" y="48994"/>
                      </a:cubicBezTo>
                      <a:cubicBezTo>
                        <a:pt x="81429" y="52261"/>
                        <a:pt x="79494" y="55527"/>
                        <a:pt x="77438" y="58672"/>
                      </a:cubicBezTo>
                      <a:cubicBezTo>
                        <a:pt x="72358" y="66536"/>
                        <a:pt x="67279" y="74399"/>
                        <a:pt x="62078" y="82262"/>
                      </a:cubicBezTo>
                      <a:cubicBezTo>
                        <a:pt x="56636" y="90609"/>
                        <a:pt x="50951" y="98715"/>
                        <a:pt x="45751" y="107183"/>
                      </a:cubicBezTo>
                      <a:cubicBezTo>
                        <a:pt x="35228" y="124119"/>
                        <a:pt x="24585" y="140934"/>
                        <a:pt x="13579" y="157508"/>
                      </a:cubicBezTo>
                      <a:cubicBezTo>
                        <a:pt x="9830" y="163193"/>
                        <a:pt x="5718" y="168879"/>
                        <a:pt x="2815" y="175170"/>
                      </a:cubicBezTo>
                      <a:cubicBezTo>
                        <a:pt x="880" y="179283"/>
                        <a:pt x="-208" y="183396"/>
                        <a:pt x="33" y="187872"/>
                      </a:cubicBezTo>
                      <a:cubicBezTo>
                        <a:pt x="275" y="192348"/>
                        <a:pt x="1969" y="195977"/>
                        <a:pt x="5113" y="199123"/>
                      </a:cubicBezTo>
                      <a:cubicBezTo>
                        <a:pt x="8016" y="202147"/>
                        <a:pt x="11523" y="203236"/>
                        <a:pt x="15635" y="202994"/>
                      </a:cubicBezTo>
                      <a:cubicBezTo>
                        <a:pt x="15998" y="202994"/>
                        <a:pt x="16361" y="202994"/>
                        <a:pt x="16845" y="202994"/>
                      </a:cubicBezTo>
                      <a:cubicBezTo>
                        <a:pt x="22045" y="203357"/>
                        <a:pt x="26278" y="201059"/>
                        <a:pt x="29423" y="197066"/>
                      </a:cubicBezTo>
                      <a:cubicBezTo>
                        <a:pt x="33898" y="191381"/>
                        <a:pt x="38373" y="185574"/>
                        <a:pt x="42485" y="179525"/>
                      </a:cubicBezTo>
                      <a:cubicBezTo>
                        <a:pt x="51072" y="166823"/>
                        <a:pt x="59175" y="153758"/>
                        <a:pt x="67762" y="141055"/>
                      </a:cubicBezTo>
                      <a:cubicBezTo>
                        <a:pt x="76229" y="128474"/>
                        <a:pt x="84332" y="115651"/>
                        <a:pt x="92193" y="102707"/>
                      </a:cubicBezTo>
                      <a:cubicBezTo>
                        <a:pt x="96668" y="95085"/>
                        <a:pt x="101264" y="87585"/>
                        <a:pt x="105860" y="80085"/>
                      </a:cubicBezTo>
                      <a:cubicBezTo>
                        <a:pt x="107674" y="77181"/>
                        <a:pt x="109126" y="73915"/>
                        <a:pt x="112754" y="71737"/>
                      </a:cubicBezTo>
                      <a:cubicBezTo>
                        <a:pt x="113843" y="71858"/>
                        <a:pt x="115294" y="72100"/>
                        <a:pt x="116745" y="72342"/>
                      </a:cubicBezTo>
                      <a:cubicBezTo>
                        <a:pt x="116866" y="72342"/>
                        <a:pt x="116987" y="72584"/>
                        <a:pt x="117108" y="72826"/>
                      </a:cubicBezTo>
                      <a:cubicBezTo>
                        <a:pt x="117108" y="75487"/>
                        <a:pt x="117592" y="78270"/>
                        <a:pt x="117108" y="80810"/>
                      </a:cubicBezTo>
                      <a:cubicBezTo>
                        <a:pt x="116261" y="84682"/>
                        <a:pt x="116382" y="88432"/>
                        <a:pt x="116382" y="92303"/>
                      </a:cubicBezTo>
                      <a:cubicBezTo>
                        <a:pt x="116382" y="99077"/>
                        <a:pt x="116382" y="105852"/>
                        <a:pt x="116382" y="112506"/>
                      </a:cubicBezTo>
                      <a:cubicBezTo>
                        <a:pt x="116382" y="198760"/>
                        <a:pt x="116382" y="285014"/>
                        <a:pt x="116382" y="371268"/>
                      </a:cubicBezTo>
                      <a:cubicBezTo>
                        <a:pt x="116382" y="395342"/>
                        <a:pt x="116382" y="419537"/>
                        <a:pt x="116382" y="443611"/>
                      </a:cubicBezTo>
                      <a:cubicBezTo>
                        <a:pt x="116382" y="450022"/>
                        <a:pt x="117592" y="455829"/>
                        <a:pt x="122671" y="460305"/>
                      </a:cubicBezTo>
                      <a:cubicBezTo>
                        <a:pt x="122913" y="460547"/>
                        <a:pt x="123034" y="461031"/>
                        <a:pt x="123155" y="461273"/>
                      </a:cubicBezTo>
                      <a:cubicBezTo>
                        <a:pt x="124365" y="461515"/>
                        <a:pt x="125090" y="462362"/>
                        <a:pt x="125574" y="463450"/>
                      </a:cubicBezTo>
                      <a:cubicBezTo>
                        <a:pt x="125816" y="463934"/>
                        <a:pt x="126300" y="464176"/>
                        <a:pt x="126663" y="464539"/>
                      </a:cubicBezTo>
                      <a:cubicBezTo>
                        <a:pt x="127025" y="464902"/>
                        <a:pt x="127509" y="465265"/>
                        <a:pt x="127872" y="465507"/>
                      </a:cubicBezTo>
                      <a:cubicBezTo>
                        <a:pt x="127872" y="465507"/>
                        <a:pt x="127872" y="465507"/>
                        <a:pt x="127872" y="465507"/>
                      </a:cubicBezTo>
                      <a:cubicBezTo>
                        <a:pt x="128356" y="465870"/>
                        <a:pt x="128719" y="466233"/>
                        <a:pt x="129202" y="466716"/>
                      </a:cubicBezTo>
                      <a:cubicBezTo>
                        <a:pt x="129565" y="466716"/>
                        <a:pt x="129807" y="466716"/>
                        <a:pt x="130170" y="466716"/>
                      </a:cubicBezTo>
                      <a:cubicBezTo>
                        <a:pt x="131984" y="466837"/>
                        <a:pt x="133919" y="466837"/>
                        <a:pt x="135734" y="467201"/>
                      </a:cubicBezTo>
                      <a:cubicBezTo>
                        <a:pt x="143111" y="468773"/>
                        <a:pt x="149400" y="466716"/>
                        <a:pt x="154964" y="461999"/>
                      </a:cubicBezTo>
                      <a:cubicBezTo>
                        <a:pt x="156536" y="460668"/>
                        <a:pt x="158592" y="459821"/>
                        <a:pt x="159076" y="457402"/>
                      </a:cubicBezTo>
                      <a:cubicBezTo>
                        <a:pt x="159076" y="456434"/>
                        <a:pt x="159076" y="455466"/>
                        <a:pt x="160043" y="454982"/>
                      </a:cubicBezTo>
                      <a:cubicBezTo>
                        <a:pt x="160164" y="450506"/>
                        <a:pt x="160406" y="446151"/>
                        <a:pt x="160406" y="441675"/>
                      </a:cubicBezTo>
                      <a:cubicBezTo>
                        <a:pt x="160406" y="376591"/>
                        <a:pt x="160406" y="311628"/>
                        <a:pt x="160406" y="246544"/>
                      </a:cubicBezTo>
                      <a:cubicBezTo>
                        <a:pt x="160406" y="243278"/>
                        <a:pt x="161132" y="240133"/>
                        <a:pt x="161858" y="236625"/>
                      </a:cubicBezTo>
                      <a:cubicBezTo>
                        <a:pt x="162825" y="235536"/>
                        <a:pt x="164035" y="234326"/>
                        <a:pt x="165002" y="233237"/>
                      </a:cubicBezTo>
                      <a:cubicBezTo>
                        <a:pt x="168389" y="231786"/>
                        <a:pt x="171533" y="231302"/>
                        <a:pt x="174799" y="231302"/>
                      </a:cubicBezTo>
                      <a:cubicBezTo>
                        <a:pt x="179636" y="231302"/>
                        <a:pt x="184716" y="234326"/>
                        <a:pt x="184595" y="240980"/>
                      </a:cubicBezTo>
                      <a:cubicBezTo>
                        <a:pt x="184474" y="250295"/>
                        <a:pt x="184595" y="259489"/>
                        <a:pt x="184595" y="268804"/>
                      </a:cubicBezTo>
                      <a:cubicBezTo>
                        <a:pt x="184595" y="304491"/>
                        <a:pt x="184716" y="340178"/>
                        <a:pt x="184837" y="375866"/>
                      </a:cubicBezTo>
                      <a:cubicBezTo>
                        <a:pt x="186288" y="392076"/>
                        <a:pt x="185442" y="408165"/>
                        <a:pt x="185684" y="424376"/>
                      </a:cubicBezTo>
                      <a:cubicBezTo>
                        <a:pt x="185684" y="433449"/>
                        <a:pt x="185684" y="442522"/>
                        <a:pt x="185684" y="451595"/>
                      </a:cubicBezTo>
                      <a:cubicBezTo>
                        <a:pt x="185805" y="451837"/>
                        <a:pt x="185926" y="452200"/>
                        <a:pt x="185684" y="452442"/>
                      </a:cubicBezTo>
                      <a:cubicBezTo>
                        <a:pt x="187014" y="453409"/>
                        <a:pt x="186772" y="454861"/>
                        <a:pt x="186772" y="456192"/>
                      </a:cubicBezTo>
                      <a:cubicBezTo>
                        <a:pt x="186893" y="456434"/>
                        <a:pt x="186893" y="456676"/>
                        <a:pt x="186772" y="457038"/>
                      </a:cubicBezTo>
                      <a:cubicBezTo>
                        <a:pt x="188103" y="457402"/>
                        <a:pt x="189191" y="458128"/>
                        <a:pt x="188949" y="459700"/>
                      </a:cubicBezTo>
                      <a:cubicBezTo>
                        <a:pt x="194392" y="466596"/>
                        <a:pt x="201648" y="468168"/>
                        <a:pt x="209994" y="467080"/>
                      </a:cubicBezTo>
                      <a:cubicBezTo>
                        <a:pt x="211082" y="466959"/>
                        <a:pt x="212171" y="466837"/>
                        <a:pt x="213259" y="466716"/>
                      </a:cubicBezTo>
                      <a:cubicBezTo>
                        <a:pt x="214106" y="466475"/>
                        <a:pt x="214831" y="466112"/>
                        <a:pt x="215678" y="465870"/>
                      </a:cubicBezTo>
                      <a:cubicBezTo>
                        <a:pt x="215920" y="466233"/>
                        <a:pt x="216041" y="466354"/>
                        <a:pt x="216162" y="466475"/>
                      </a:cubicBezTo>
                      <a:cubicBezTo>
                        <a:pt x="216041" y="466475"/>
                        <a:pt x="215799" y="466233"/>
                        <a:pt x="215678" y="465870"/>
                      </a:cubicBezTo>
                      <a:cubicBezTo>
                        <a:pt x="216041" y="465870"/>
                        <a:pt x="216404" y="465628"/>
                        <a:pt x="216767" y="465507"/>
                      </a:cubicBezTo>
                      <a:lnTo>
                        <a:pt x="216767" y="465507"/>
                      </a:lnTo>
                      <a:cubicBezTo>
                        <a:pt x="217129" y="465144"/>
                        <a:pt x="217492" y="464902"/>
                        <a:pt x="217855" y="464660"/>
                      </a:cubicBezTo>
                      <a:cubicBezTo>
                        <a:pt x="218218" y="464660"/>
                        <a:pt x="218702" y="464418"/>
                        <a:pt x="219065" y="464297"/>
                      </a:cubicBezTo>
                      <a:cubicBezTo>
                        <a:pt x="219427" y="463208"/>
                        <a:pt x="220395" y="463087"/>
                        <a:pt x="221362" y="463087"/>
                      </a:cubicBezTo>
                      <a:cubicBezTo>
                        <a:pt x="221362" y="463087"/>
                        <a:pt x="221362" y="463087"/>
                        <a:pt x="221362" y="463087"/>
                      </a:cubicBezTo>
                      <a:cubicBezTo>
                        <a:pt x="221725" y="462724"/>
                        <a:pt x="222088" y="462362"/>
                        <a:pt x="222572" y="461877"/>
                      </a:cubicBezTo>
                      <a:cubicBezTo>
                        <a:pt x="223660" y="460668"/>
                        <a:pt x="224749" y="459579"/>
                        <a:pt x="225717" y="458369"/>
                      </a:cubicBezTo>
                      <a:cubicBezTo>
                        <a:pt x="225958" y="457523"/>
                        <a:pt x="226079" y="456434"/>
                        <a:pt x="227168" y="456071"/>
                      </a:cubicBezTo>
                      <a:cubicBezTo>
                        <a:pt x="228740" y="450506"/>
                        <a:pt x="229829" y="444941"/>
                        <a:pt x="229345" y="439135"/>
                      </a:cubicBezTo>
                      <a:cubicBezTo>
                        <a:pt x="229345" y="437804"/>
                        <a:pt x="229103" y="436473"/>
                        <a:pt x="228861" y="435143"/>
                      </a:cubicBezTo>
                      <a:cubicBezTo>
                        <a:pt x="228377" y="432118"/>
                        <a:pt x="228256" y="429094"/>
                        <a:pt x="228861" y="425949"/>
                      </a:cubicBezTo>
                      <a:cubicBezTo>
                        <a:pt x="229103" y="424860"/>
                        <a:pt x="229345" y="423650"/>
                        <a:pt x="229224" y="422561"/>
                      </a:cubicBezTo>
                      <a:cubicBezTo>
                        <a:pt x="229103" y="420505"/>
                        <a:pt x="228498" y="418448"/>
                        <a:pt x="228498" y="416271"/>
                      </a:cubicBezTo>
                      <a:cubicBezTo>
                        <a:pt x="228498" y="414456"/>
                        <a:pt x="229103" y="412641"/>
                        <a:pt x="228498" y="410706"/>
                      </a:cubicBezTo>
                      <a:cubicBezTo>
                        <a:pt x="228014" y="409133"/>
                        <a:pt x="228014" y="407198"/>
                        <a:pt x="228498" y="405504"/>
                      </a:cubicBezTo>
                      <a:cubicBezTo>
                        <a:pt x="229587" y="401633"/>
                        <a:pt x="229224" y="397882"/>
                        <a:pt x="229224" y="394012"/>
                      </a:cubicBezTo>
                      <a:cubicBezTo>
                        <a:pt x="229224" y="297112"/>
                        <a:pt x="229224" y="200212"/>
                        <a:pt x="229345" y="103311"/>
                      </a:cubicBezTo>
                      <a:cubicBezTo>
                        <a:pt x="229345" y="97747"/>
                        <a:pt x="229345" y="92182"/>
                        <a:pt x="229466" y="86496"/>
                      </a:cubicBezTo>
                      <a:cubicBezTo>
                        <a:pt x="229466" y="84561"/>
                        <a:pt x="229466" y="82625"/>
                        <a:pt x="229345" y="80690"/>
                      </a:cubicBezTo>
                      <a:cubicBezTo>
                        <a:pt x="229345" y="80326"/>
                        <a:pt x="229345" y="79843"/>
                        <a:pt x="229345" y="79480"/>
                      </a:cubicBezTo>
                      <a:cubicBezTo>
                        <a:pt x="229103" y="78996"/>
                        <a:pt x="228740" y="78391"/>
                        <a:pt x="228619" y="77907"/>
                      </a:cubicBezTo>
                      <a:cubicBezTo>
                        <a:pt x="228135" y="76213"/>
                        <a:pt x="228135" y="74520"/>
                        <a:pt x="229466" y="72947"/>
                      </a:cubicBezTo>
                      <a:cubicBezTo>
                        <a:pt x="230675" y="71374"/>
                        <a:pt x="232247" y="71012"/>
                        <a:pt x="234424" y="71374"/>
                      </a:cubicBezTo>
                      <a:cubicBezTo>
                        <a:pt x="236360" y="72584"/>
                        <a:pt x="237811" y="74520"/>
                        <a:pt x="239141" y="76697"/>
                      </a:cubicBezTo>
                      <a:cubicBezTo>
                        <a:pt x="245189" y="87343"/>
                        <a:pt x="251236" y="97989"/>
                        <a:pt x="257525" y="108514"/>
                      </a:cubicBezTo>
                      <a:cubicBezTo>
                        <a:pt x="261395" y="115046"/>
                        <a:pt x="265628" y="121579"/>
                        <a:pt x="269619" y="127990"/>
                      </a:cubicBezTo>
                      <a:cubicBezTo>
                        <a:pt x="277844" y="141177"/>
                        <a:pt x="286068" y="154241"/>
                        <a:pt x="294413" y="167306"/>
                      </a:cubicBezTo>
                      <a:cubicBezTo>
                        <a:pt x="298162" y="173235"/>
                        <a:pt x="302154" y="179162"/>
                        <a:pt x="306024" y="185090"/>
                      </a:cubicBezTo>
                      <a:cubicBezTo>
                        <a:pt x="307959" y="188114"/>
                        <a:pt x="309773" y="191260"/>
                        <a:pt x="311587" y="194405"/>
                      </a:cubicBezTo>
                      <a:cubicBezTo>
                        <a:pt x="312071" y="195251"/>
                        <a:pt x="312434" y="196099"/>
                        <a:pt x="313039" y="196824"/>
                      </a:cubicBezTo>
                      <a:cubicBezTo>
                        <a:pt x="313764" y="197792"/>
                        <a:pt x="314611" y="198518"/>
                        <a:pt x="314490" y="198518"/>
                      </a:cubicBezTo>
                      <a:cubicBezTo>
                        <a:pt x="317756" y="200212"/>
                        <a:pt x="319932" y="201300"/>
                        <a:pt x="322110" y="202389"/>
                      </a:cubicBezTo>
                      <a:cubicBezTo>
                        <a:pt x="322351" y="202389"/>
                        <a:pt x="322472" y="202389"/>
                        <a:pt x="322714" y="202389"/>
                      </a:cubicBezTo>
                      <a:cubicBezTo>
                        <a:pt x="328399" y="204203"/>
                        <a:pt x="333115" y="202268"/>
                        <a:pt x="337228" y="198276"/>
                      </a:cubicBezTo>
                      <a:cubicBezTo>
                        <a:pt x="338679" y="196824"/>
                        <a:pt x="340251" y="195373"/>
                        <a:pt x="341703" y="193921"/>
                      </a:cubicBezTo>
                      <a:cubicBezTo>
                        <a:pt x="342307" y="192106"/>
                        <a:pt x="342912" y="190171"/>
                        <a:pt x="343396" y="188356"/>
                      </a:cubicBezTo>
                      <a:cubicBezTo>
                        <a:pt x="343033" y="187630"/>
                        <a:pt x="343396" y="187388"/>
                        <a:pt x="344000" y="187147"/>
                      </a:cubicBezTo>
                      <a:cubicBezTo>
                        <a:pt x="344000" y="185452"/>
                        <a:pt x="344000" y="183880"/>
                        <a:pt x="343759" y="182187"/>
                      </a:cubicBezTo>
                      <a:close/>
                    </a:path>
                  </a:pathLst>
                </a:custGeom>
                <a:solidFill>
                  <a:srgbClr val="F3745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sp>
            <p:nvSpPr>
              <p:cNvPr id="270" name="Google Shape;270;p18"/>
              <p:cNvSpPr/>
              <p:nvPr/>
            </p:nvSpPr>
            <p:spPr>
              <a:xfrm>
                <a:off x="6118298" y="5178681"/>
                <a:ext cx="112964" cy="166509"/>
              </a:xfrm>
              <a:custGeom>
                <a:avLst/>
                <a:gdLst/>
                <a:ahLst/>
                <a:cxnLst/>
                <a:rect l="l" t="t" r="r" b="b"/>
                <a:pathLst>
                  <a:path w="112964" h="166509" extrusionOk="0">
                    <a:moveTo>
                      <a:pt x="112796" y="164970"/>
                    </a:moveTo>
                    <a:cubicBezTo>
                      <a:pt x="80625" y="117548"/>
                      <a:pt x="48454" y="70126"/>
                      <a:pt x="16283" y="22583"/>
                    </a:cubicBezTo>
                    <a:cubicBezTo>
                      <a:pt x="11807" y="16051"/>
                      <a:pt x="7333" y="9397"/>
                      <a:pt x="2858" y="2865"/>
                    </a:cubicBezTo>
                    <a:cubicBezTo>
                      <a:pt x="-1617" y="-3668"/>
                      <a:pt x="318" y="2865"/>
                      <a:pt x="1043" y="3953"/>
                    </a:cubicBezTo>
                    <a:cubicBezTo>
                      <a:pt x="33215" y="51375"/>
                      <a:pt x="65386" y="98797"/>
                      <a:pt x="97557" y="146339"/>
                    </a:cubicBezTo>
                    <a:cubicBezTo>
                      <a:pt x="102032" y="152872"/>
                      <a:pt x="106507" y="159526"/>
                      <a:pt x="110982" y="166058"/>
                    </a:cubicBezTo>
                    <a:cubicBezTo>
                      <a:pt x="111708" y="167147"/>
                      <a:pt x="113522" y="166058"/>
                      <a:pt x="112796" y="164970"/>
                    </a:cubicBezTo>
                    <a:lnTo>
                      <a:pt x="112796" y="164970"/>
                    </a:lnTo>
                    <a:close/>
                  </a:path>
                </a:pathLst>
              </a:custGeom>
              <a:solidFill>
                <a:srgbClr val="F3745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271" name="Google Shape;271;p18"/>
              <p:cNvSpPr/>
              <p:nvPr/>
            </p:nvSpPr>
            <p:spPr>
              <a:xfrm>
                <a:off x="5905238" y="5180732"/>
                <a:ext cx="113887" cy="165833"/>
              </a:xfrm>
              <a:custGeom>
                <a:avLst/>
                <a:gdLst/>
                <a:ahLst/>
                <a:cxnLst/>
                <a:rect l="l" t="t" r="r" b="b"/>
                <a:pathLst>
                  <a:path w="113887" h="165833" extrusionOk="0">
                    <a:moveTo>
                      <a:pt x="3539" y="163403"/>
                    </a:moveTo>
                    <a:cubicBezTo>
                      <a:pt x="35831" y="115981"/>
                      <a:pt x="68002" y="68559"/>
                      <a:pt x="100295" y="21259"/>
                    </a:cubicBezTo>
                    <a:cubicBezTo>
                      <a:pt x="104770" y="14726"/>
                      <a:pt x="109244" y="8073"/>
                      <a:pt x="113720" y="1540"/>
                    </a:cubicBezTo>
                    <a:cubicBezTo>
                      <a:pt x="114445" y="451"/>
                      <a:pt x="112631" y="-638"/>
                      <a:pt x="111905" y="451"/>
                    </a:cubicBezTo>
                    <a:cubicBezTo>
                      <a:pt x="79613" y="47873"/>
                      <a:pt x="47442" y="95294"/>
                      <a:pt x="15150" y="142595"/>
                    </a:cubicBezTo>
                    <a:cubicBezTo>
                      <a:pt x="10674" y="149128"/>
                      <a:pt x="6200" y="155781"/>
                      <a:pt x="1725" y="162314"/>
                    </a:cubicBezTo>
                    <a:cubicBezTo>
                      <a:pt x="-2750" y="168847"/>
                      <a:pt x="2813" y="164491"/>
                      <a:pt x="3539" y="163403"/>
                    </a:cubicBezTo>
                    <a:lnTo>
                      <a:pt x="3539" y="163403"/>
                    </a:lnTo>
                    <a:close/>
                  </a:path>
                </a:pathLst>
              </a:custGeom>
              <a:solidFill>
                <a:srgbClr val="F3745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272" name="Google Shape;272;p18"/>
              <p:cNvSpPr/>
              <p:nvPr/>
            </p:nvSpPr>
            <p:spPr>
              <a:xfrm>
                <a:off x="5772351" y="5318470"/>
                <a:ext cx="143451" cy="42337"/>
              </a:xfrm>
              <a:custGeom>
                <a:avLst/>
                <a:gdLst/>
                <a:ahLst/>
                <a:cxnLst/>
                <a:rect l="l" t="t" r="r" b="b"/>
                <a:pathLst>
                  <a:path w="143451" h="42337" extrusionOk="0">
                    <a:moveTo>
                      <a:pt x="38339" y="26996"/>
                    </a:moveTo>
                    <a:cubicBezTo>
                      <a:pt x="39549" y="26391"/>
                      <a:pt x="40879" y="26632"/>
                      <a:pt x="42089" y="26996"/>
                    </a:cubicBezTo>
                    <a:cubicBezTo>
                      <a:pt x="50313" y="28568"/>
                      <a:pt x="58537" y="30020"/>
                      <a:pt x="66761" y="31593"/>
                    </a:cubicBezTo>
                    <a:cubicBezTo>
                      <a:pt x="81880" y="34375"/>
                      <a:pt x="96877" y="37157"/>
                      <a:pt x="111995" y="39940"/>
                    </a:cubicBezTo>
                    <a:cubicBezTo>
                      <a:pt x="112358" y="39940"/>
                      <a:pt x="112600" y="39940"/>
                      <a:pt x="112963" y="40061"/>
                    </a:cubicBezTo>
                    <a:cubicBezTo>
                      <a:pt x="112963" y="40061"/>
                      <a:pt x="112963" y="40061"/>
                      <a:pt x="112963" y="40061"/>
                    </a:cubicBezTo>
                    <a:cubicBezTo>
                      <a:pt x="114898" y="40303"/>
                      <a:pt x="116954" y="40666"/>
                      <a:pt x="118889" y="40908"/>
                    </a:cubicBezTo>
                    <a:cubicBezTo>
                      <a:pt x="119614" y="40908"/>
                      <a:pt x="120461" y="40908"/>
                      <a:pt x="121187" y="41149"/>
                    </a:cubicBezTo>
                    <a:cubicBezTo>
                      <a:pt x="122275" y="41270"/>
                      <a:pt x="123364" y="41513"/>
                      <a:pt x="124573" y="41633"/>
                    </a:cubicBezTo>
                    <a:cubicBezTo>
                      <a:pt x="125178" y="41633"/>
                      <a:pt x="125904" y="41633"/>
                      <a:pt x="126508" y="41633"/>
                    </a:cubicBezTo>
                    <a:cubicBezTo>
                      <a:pt x="127476" y="41633"/>
                      <a:pt x="128443" y="41754"/>
                      <a:pt x="129290" y="41875"/>
                    </a:cubicBezTo>
                    <a:cubicBezTo>
                      <a:pt x="129653" y="41875"/>
                      <a:pt x="130137" y="41996"/>
                      <a:pt x="130500" y="41996"/>
                    </a:cubicBezTo>
                    <a:cubicBezTo>
                      <a:pt x="131225" y="41996"/>
                      <a:pt x="131951" y="41996"/>
                      <a:pt x="132556" y="42238"/>
                    </a:cubicBezTo>
                    <a:cubicBezTo>
                      <a:pt x="135700" y="42722"/>
                      <a:pt x="138361" y="41392"/>
                      <a:pt x="140659" y="39456"/>
                    </a:cubicBezTo>
                    <a:cubicBezTo>
                      <a:pt x="141143" y="39093"/>
                      <a:pt x="141505" y="38609"/>
                      <a:pt x="141868" y="38125"/>
                    </a:cubicBezTo>
                    <a:lnTo>
                      <a:pt x="141263" y="37520"/>
                    </a:lnTo>
                    <a:cubicBezTo>
                      <a:pt x="142715" y="35827"/>
                      <a:pt x="143561" y="33891"/>
                      <a:pt x="143441" y="31471"/>
                    </a:cubicBezTo>
                    <a:cubicBezTo>
                      <a:pt x="143199" y="28689"/>
                      <a:pt x="142231" y="26391"/>
                      <a:pt x="140175" y="24455"/>
                    </a:cubicBezTo>
                    <a:cubicBezTo>
                      <a:pt x="138119" y="22519"/>
                      <a:pt x="135700" y="21310"/>
                      <a:pt x="133039" y="20584"/>
                    </a:cubicBezTo>
                    <a:cubicBezTo>
                      <a:pt x="128806" y="19374"/>
                      <a:pt x="124573" y="19011"/>
                      <a:pt x="120219" y="18407"/>
                    </a:cubicBezTo>
                    <a:cubicBezTo>
                      <a:pt x="119856" y="18407"/>
                      <a:pt x="119493" y="18407"/>
                      <a:pt x="119131" y="18285"/>
                    </a:cubicBezTo>
                    <a:lnTo>
                      <a:pt x="117921" y="17197"/>
                    </a:lnTo>
                    <a:cubicBezTo>
                      <a:pt x="117921" y="17318"/>
                      <a:pt x="117921" y="17438"/>
                      <a:pt x="117921" y="17559"/>
                    </a:cubicBezTo>
                    <a:cubicBezTo>
                      <a:pt x="117679" y="17802"/>
                      <a:pt x="117558" y="17802"/>
                      <a:pt x="117316" y="18043"/>
                    </a:cubicBezTo>
                    <a:cubicBezTo>
                      <a:pt x="114293" y="17681"/>
                      <a:pt x="111269" y="17197"/>
                      <a:pt x="108246" y="16713"/>
                    </a:cubicBezTo>
                    <a:lnTo>
                      <a:pt x="108246" y="16713"/>
                    </a:lnTo>
                    <a:cubicBezTo>
                      <a:pt x="107399" y="16471"/>
                      <a:pt x="106552" y="16350"/>
                      <a:pt x="105706" y="16108"/>
                    </a:cubicBezTo>
                    <a:cubicBezTo>
                      <a:pt x="96514" y="14414"/>
                      <a:pt x="87443" y="12842"/>
                      <a:pt x="78251" y="11027"/>
                    </a:cubicBezTo>
                    <a:cubicBezTo>
                      <a:pt x="67003" y="8850"/>
                      <a:pt x="55876" y="6551"/>
                      <a:pt x="44629" y="4373"/>
                    </a:cubicBezTo>
                    <a:cubicBezTo>
                      <a:pt x="39791" y="3406"/>
                      <a:pt x="34953" y="2438"/>
                      <a:pt x="30115" y="1591"/>
                    </a:cubicBezTo>
                    <a:cubicBezTo>
                      <a:pt x="23584" y="502"/>
                      <a:pt x="17053" y="-344"/>
                      <a:pt x="10401" y="139"/>
                    </a:cubicBezTo>
                    <a:cubicBezTo>
                      <a:pt x="7499" y="382"/>
                      <a:pt x="4596" y="744"/>
                      <a:pt x="1693" y="1107"/>
                    </a:cubicBezTo>
                    <a:cubicBezTo>
                      <a:pt x="1088" y="1349"/>
                      <a:pt x="605" y="1591"/>
                      <a:pt x="0" y="1712"/>
                    </a:cubicBezTo>
                  </a:path>
                </a:pathLst>
              </a:custGeom>
              <a:solidFill>
                <a:srgbClr val="50B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grpSp>
          <p:nvGrpSpPr>
            <p:cNvPr id="273" name="Google Shape;273;p18"/>
            <p:cNvGrpSpPr/>
            <p:nvPr/>
          </p:nvGrpSpPr>
          <p:grpSpPr>
            <a:xfrm>
              <a:off x="6615687" y="5133568"/>
              <a:ext cx="269367" cy="473526"/>
              <a:chOff x="6615687" y="5133568"/>
              <a:chExt cx="269367" cy="473526"/>
            </a:xfrm>
          </p:grpSpPr>
          <p:sp>
            <p:nvSpPr>
              <p:cNvPr id="274" name="Google Shape;274;p18"/>
              <p:cNvSpPr/>
              <p:nvPr/>
            </p:nvSpPr>
            <p:spPr>
              <a:xfrm>
                <a:off x="6713721" y="5133568"/>
                <a:ext cx="78482" cy="78705"/>
              </a:xfrm>
              <a:custGeom>
                <a:avLst/>
                <a:gdLst/>
                <a:ahLst/>
                <a:cxnLst/>
                <a:rect l="l" t="t" r="r" b="b"/>
                <a:pathLst>
                  <a:path w="78482" h="78705" extrusionOk="0">
                    <a:moveTo>
                      <a:pt x="5386" y="60680"/>
                    </a:moveTo>
                    <a:cubicBezTo>
                      <a:pt x="12642" y="72293"/>
                      <a:pt x="23044" y="78463"/>
                      <a:pt x="36831" y="78463"/>
                    </a:cubicBezTo>
                    <a:cubicBezTo>
                      <a:pt x="37315" y="78463"/>
                      <a:pt x="37678" y="78463"/>
                      <a:pt x="38162" y="78463"/>
                    </a:cubicBezTo>
                    <a:cubicBezTo>
                      <a:pt x="38162" y="78463"/>
                      <a:pt x="38162" y="78705"/>
                      <a:pt x="38162" y="78705"/>
                    </a:cubicBezTo>
                    <a:cubicBezTo>
                      <a:pt x="41306" y="78342"/>
                      <a:pt x="44451" y="78100"/>
                      <a:pt x="47595" y="77616"/>
                    </a:cubicBezTo>
                    <a:cubicBezTo>
                      <a:pt x="54368" y="76648"/>
                      <a:pt x="60174" y="73624"/>
                      <a:pt x="65253" y="69269"/>
                    </a:cubicBezTo>
                    <a:cubicBezTo>
                      <a:pt x="71784" y="63583"/>
                      <a:pt x="75171" y="56204"/>
                      <a:pt x="77348" y="48098"/>
                    </a:cubicBezTo>
                    <a:cubicBezTo>
                      <a:pt x="78799" y="42292"/>
                      <a:pt x="78920" y="36485"/>
                      <a:pt x="77348" y="30678"/>
                    </a:cubicBezTo>
                    <a:cubicBezTo>
                      <a:pt x="75655" y="24508"/>
                      <a:pt x="72752" y="18823"/>
                      <a:pt x="68761" y="13984"/>
                    </a:cubicBezTo>
                    <a:cubicBezTo>
                      <a:pt x="63439" y="7452"/>
                      <a:pt x="56545" y="3338"/>
                      <a:pt x="48442" y="1282"/>
                    </a:cubicBezTo>
                    <a:cubicBezTo>
                      <a:pt x="43362" y="-49"/>
                      <a:pt x="38162" y="-291"/>
                      <a:pt x="32840" y="314"/>
                    </a:cubicBezTo>
                    <a:cubicBezTo>
                      <a:pt x="24253" y="1403"/>
                      <a:pt x="17480" y="6121"/>
                      <a:pt x="11070" y="11322"/>
                    </a:cubicBezTo>
                    <a:cubicBezTo>
                      <a:pt x="6837" y="16525"/>
                      <a:pt x="3571" y="22210"/>
                      <a:pt x="1274" y="28380"/>
                    </a:cubicBezTo>
                    <a:cubicBezTo>
                      <a:pt x="911" y="29227"/>
                      <a:pt x="790" y="30073"/>
                      <a:pt x="669" y="31042"/>
                    </a:cubicBezTo>
                    <a:cubicBezTo>
                      <a:pt x="-420" y="35759"/>
                      <a:pt x="64" y="40598"/>
                      <a:pt x="427" y="45316"/>
                    </a:cubicBezTo>
                    <a:cubicBezTo>
                      <a:pt x="790" y="50881"/>
                      <a:pt x="2725" y="55962"/>
                      <a:pt x="5628" y="60559"/>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275" name="Google Shape;275;p18"/>
              <p:cNvSpPr/>
              <p:nvPr/>
            </p:nvSpPr>
            <p:spPr>
              <a:xfrm>
                <a:off x="6615687" y="5225467"/>
                <a:ext cx="269367" cy="381627"/>
              </a:xfrm>
              <a:custGeom>
                <a:avLst/>
                <a:gdLst/>
                <a:ahLst/>
                <a:cxnLst/>
                <a:rect l="l" t="t" r="r" b="b"/>
                <a:pathLst>
                  <a:path w="269367" h="381627" extrusionOk="0">
                    <a:moveTo>
                      <a:pt x="266937" y="153871"/>
                    </a:moveTo>
                    <a:cubicBezTo>
                      <a:pt x="264518" y="148790"/>
                      <a:pt x="261373" y="144314"/>
                      <a:pt x="258350" y="139717"/>
                    </a:cubicBezTo>
                    <a:cubicBezTo>
                      <a:pt x="258108" y="139355"/>
                      <a:pt x="257866" y="138991"/>
                      <a:pt x="257624" y="138629"/>
                    </a:cubicBezTo>
                    <a:lnTo>
                      <a:pt x="257624" y="136451"/>
                    </a:lnTo>
                    <a:cubicBezTo>
                      <a:pt x="257624" y="136572"/>
                      <a:pt x="257382" y="136814"/>
                      <a:pt x="257261" y="136935"/>
                    </a:cubicBezTo>
                    <a:cubicBezTo>
                      <a:pt x="256898" y="136935"/>
                      <a:pt x="256656" y="136814"/>
                      <a:pt x="256294" y="136693"/>
                    </a:cubicBezTo>
                    <a:cubicBezTo>
                      <a:pt x="254117" y="133426"/>
                      <a:pt x="252060" y="130161"/>
                      <a:pt x="250004" y="126894"/>
                    </a:cubicBezTo>
                    <a:lnTo>
                      <a:pt x="250004" y="126894"/>
                    </a:lnTo>
                    <a:cubicBezTo>
                      <a:pt x="249400" y="125805"/>
                      <a:pt x="248916" y="124838"/>
                      <a:pt x="248311" y="123870"/>
                    </a:cubicBezTo>
                    <a:cubicBezTo>
                      <a:pt x="242264" y="113587"/>
                      <a:pt x="236096" y="103425"/>
                      <a:pt x="230169" y="93142"/>
                    </a:cubicBezTo>
                    <a:cubicBezTo>
                      <a:pt x="222792" y="80561"/>
                      <a:pt x="215656" y="67859"/>
                      <a:pt x="208399" y="55278"/>
                    </a:cubicBezTo>
                    <a:cubicBezTo>
                      <a:pt x="205255" y="49834"/>
                      <a:pt x="202231" y="44269"/>
                      <a:pt x="198845" y="38946"/>
                    </a:cubicBezTo>
                    <a:cubicBezTo>
                      <a:pt x="194370" y="31809"/>
                      <a:pt x="189774" y="24792"/>
                      <a:pt x="183727" y="18744"/>
                    </a:cubicBezTo>
                    <a:cubicBezTo>
                      <a:pt x="181066" y="16082"/>
                      <a:pt x="178163" y="13662"/>
                      <a:pt x="175502" y="11122"/>
                    </a:cubicBezTo>
                    <a:cubicBezTo>
                      <a:pt x="174898" y="10759"/>
                      <a:pt x="174172" y="10397"/>
                      <a:pt x="173567" y="10033"/>
                    </a:cubicBezTo>
                    <a:cubicBezTo>
                      <a:pt x="169092" y="7251"/>
                      <a:pt x="164375" y="4953"/>
                      <a:pt x="159296" y="3380"/>
                    </a:cubicBezTo>
                    <a:cubicBezTo>
                      <a:pt x="148532" y="-128"/>
                      <a:pt x="137526" y="-612"/>
                      <a:pt x="126278" y="598"/>
                    </a:cubicBezTo>
                    <a:cubicBezTo>
                      <a:pt x="121198" y="1202"/>
                      <a:pt x="116239" y="2049"/>
                      <a:pt x="111160" y="2896"/>
                    </a:cubicBezTo>
                    <a:cubicBezTo>
                      <a:pt x="110555" y="3259"/>
                      <a:pt x="109829" y="3622"/>
                      <a:pt x="109225" y="3864"/>
                    </a:cubicBezTo>
                    <a:cubicBezTo>
                      <a:pt x="105112" y="5315"/>
                      <a:pt x="101242" y="7130"/>
                      <a:pt x="97493" y="9549"/>
                    </a:cubicBezTo>
                    <a:cubicBezTo>
                      <a:pt x="89027" y="14872"/>
                      <a:pt x="82496" y="22010"/>
                      <a:pt x="76811" y="30115"/>
                    </a:cubicBezTo>
                    <a:cubicBezTo>
                      <a:pt x="68103" y="42455"/>
                      <a:pt x="60484" y="55398"/>
                      <a:pt x="52985" y="68343"/>
                    </a:cubicBezTo>
                    <a:cubicBezTo>
                      <a:pt x="48752" y="75601"/>
                      <a:pt x="44640" y="82981"/>
                      <a:pt x="40165" y="90118"/>
                    </a:cubicBezTo>
                    <a:cubicBezTo>
                      <a:pt x="36416" y="96167"/>
                      <a:pt x="32908" y="102215"/>
                      <a:pt x="29522" y="108385"/>
                    </a:cubicBezTo>
                    <a:cubicBezTo>
                      <a:pt x="27103" y="112740"/>
                      <a:pt x="24563" y="116974"/>
                      <a:pt x="22023" y="121209"/>
                    </a:cubicBezTo>
                    <a:cubicBezTo>
                      <a:pt x="19000" y="126048"/>
                      <a:pt x="15976" y="130765"/>
                      <a:pt x="12953" y="135483"/>
                    </a:cubicBezTo>
                    <a:cubicBezTo>
                      <a:pt x="12590" y="135483"/>
                      <a:pt x="12469" y="135725"/>
                      <a:pt x="11985" y="135725"/>
                    </a:cubicBezTo>
                    <a:cubicBezTo>
                      <a:pt x="11985" y="135604"/>
                      <a:pt x="11743" y="135483"/>
                      <a:pt x="11622" y="135241"/>
                    </a:cubicBezTo>
                    <a:lnTo>
                      <a:pt x="11622" y="137419"/>
                    </a:lnTo>
                    <a:cubicBezTo>
                      <a:pt x="11380" y="137782"/>
                      <a:pt x="11138" y="138145"/>
                      <a:pt x="10896" y="138508"/>
                    </a:cubicBezTo>
                    <a:cubicBezTo>
                      <a:pt x="7873" y="143104"/>
                      <a:pt x="4607" y="147581"/>
                      <a:pt x="2309" y="152662"/>
                    </a:cubicBezTo>
                    <a:cubicBezTo>
                      <a:pt x="737" y="155928"/>
                      <a:pt x="-110" y="159194"/>
                      <a:pt x="11" y="162823"/>
                    </a:cubicBezTo>
                    <a:cubicBezTo>
                      <a:pt x="132" y="166453"/>
                      <a:pt x="1584" y="169356"/>
                      <a:pt x="4003" y="171896"/>
                    </a:cubicBezTo>
                    <a:cubicBezTo>
                      <a:pt x="6180" y="174074"/>
                      <a:pt x="8720" y="174921"/>
                      <a:pt x="11622" y="174800"/>
                    </a:cubicBezTo>
                    <a:lnTo>
                      <a:pt x="11622" y="175888"/>
                    </a:lnTo>
                    <a:cubicBezTo>
                      <a:pt x="12348" y="175888"/>
                      <a:pt x="13073" y="175888"/>
                      <a:pt x="13920" y="175888"/>
                    </a:cubicBezTo>
                    <a:cubicBezTo>
                      <a:pt x="17790" y="175405"/>
                      <a:pt x="21177" y="173953"/>
                      <a:pt x="23475" y="170445"/>
                    </a:cubicBezTo>
                    <a:cubicBezTo>
                      <a:pt x="23959" y="169719"/>
                      <a:pt x="24563" y="168993"/>
                      <a:pt x="25047" y="168267"/>
                    </a:cubicBezTo>
                    <a:cubicBezTo>
                      <a:pt x="25289" y="167783"/>
                      <a:pt x="25652" y="167420"/>
                      <a:pt x="25894" y="166936"/>
                    </a:cubicBezTo>
                    <a:cubicBezTo>
                      <a:pt x="28675" y="163428"/>
                      <a:pt x="31336" y="159920"/>
                      <a:pt x="33876" y="156170"/>
                    </a:cubicBezTo>
                    <a:cubicBezTo>
                      <a:pt x="35327" y="154113"/>
                      <a:pt x="36658" y="151936"/>
                      <a:pt x="38109" y="149758"/>
                    </a:cubicBezTo>
                    <a:cubicBezTo>
                      <a:pt x="38109" y="149274"/>
                      <a:pt x="37988" y="148911"/>
                      <a:pt x="37867" y="148428"/>
                    </a:cubicBezTo>
                    <a:cubicBezTo>
                      <a:pt x="38956" y="146855"/>
                      <a:pt x="40044" y="145161"/>
                      <a:pt x="41012" y="143589"/>
                    </a:cubicBezTo>
                    <a:cubicBezTo>
                      <a:pt x="49720" y="129313"/>
                      <a:pt x="58307" y="115039"/>
                      <a:pt x="66894" y="100643"/>
                    </a:cubicBezTo>
                    <a:cubicBezTo>
                      <a:pt x="72216" y="91570"/>
                      <a:pt x="77416" y="82376"/>
                      <a:pt x="82738" y="73303"/>
                    </a:cubicBezTo>
                    <a:cubicBezTo>
                      <a:pt x="83342" y="72214"/>
                      <a:pt x="83947" y="71246"/>
                      <a:pt x="84673" y="70279"/>
                    </a:cubicBezTo>
                    <a:cubicBezTo>
                      <a:pt x="86971" y="66891"/>
                      <a:pt x="90357" y="67012"/>
                      <a:pt x="93018" y="68705"/>
                    </a:cubicBezTo>
                    <a:cubicBezTo>
                      <a:pt x="94469" y="69553"/>
                      <a:pt x="95679" y="70641"/>
                      <a:pt x="96767" y="71488"/>
                    </a:cubicBezTo>
                    <a:cubicBezTo>
                      <a:pt x="96767" y="72214"/>
                      <a:pt x="96767" y="72698"/>
                      <a:pt x="96767" y="73061"/>
                    </a:cubicBezTo>
                    <a:cubicBezTo>
                      <a:pt x="96405" y="74392"/>
                      <a:pt x="95921" y="75601"/>
                      <a:pt x="95437" y="76811"/>
                    </a:cubicBezTo>
                    <a:cubicBezTo>
                      <a:pt x="93986" y="80319"/>
                      <a:pt x="92292" y="83707"/>
                      <a:pt x="90962" y="87215"/>
                    </a:cubicBezTo>
                    <a:cubicBezTo>
                      <a:pt x="87092" y="97619"/>
                      <a:pt x="83463" y="108143"/>
                      <a:pt x="79835" y="118668"/>
                    </a:cubicBezTo>
                    <a:cubicBezTo>
                      <a:pt x="76449" y="128587"/>
                      <a:pt x="73304" y="138629"/>
                      <a:pt x="69918" y="148669"/>
                    </a:cubicBezTo>
                    <a:cubicBezTo>
                      <a:pt x="64838" y="163791"/>
                      <a:pt x="59758" y="178913"/>
                      <a:pt x="54679" y="194034"/>
                    </a:cubicBezTo>
                    <a:cubicBezTo>
                      <a:pt x="49720" y="208915"/>
                      <a:pt x="44761" y="223673"/>
                      <a:pt x="39923" y="238553"/>
                    </a:cubicBezTo>
                    <a:cubicBezTo>
                      <a:pt x="39077" y="241093"/>
                      <a:pt x="38109" y="243634"/>
                      <a:pt x="37383" y="246295"/>
                    </a:cubicBezTo>
                    <a:cubicBezTo>
                      <a:pt x="37021" y="247505"/>
                      <a:pt x="36416" y="248956"/>
                      <a:pt x="37383" y="250166"/>
                    </a:cubicBezTo>
                    <a:cubicBezTo>
                      <a:pt x="37746" y="250166"/>
                      <a:pt x="37988" y="250408"/>
                      <a:pt x="38230" y="250408"/>
                    </a:cubicBezTo>
                    <a:cubicBezTo>
                      <a:pt x="56493" y="250408"/>
                      <a:pt x="74755" y="250408"/>
                      <a:pt x="92897" y="250408"/>
                    </a:cubicBezTo>
                    <a:cubicBezTo>
                      <a:pt x="94711" y="250408"/>
                      <a:pt x="96525" y="250408"/>
                      <a:pt x="98219" y="250892"/>
                    </a:cubicBezTo>
                    <a:cubicBezTo>
                      <a:pt x="99428" y="252949"/>
                      <a:pt x="98944" y="255126"/>
                      <a:pt x="98944" y="257183"/>
                    </a:cubicBezTo>
                    <a:cubicBezTo>
                      <a:pt x="98944" y="260086"/>
                      <a:pt x="98702" y="262868"/>
                      <a:pt x="98702" y="265772"/>
                    </a:cubicBezTo>
                    <a:cubicBezTo>
                      <a:pt x="98702" y="298072"/>
                      <a:pt x="98702" y="330372"/>
                      <a:pt x="98461" y="362551"/>
                    </a:cubicBezTo>
                    <a:cubicBezTo>
                      <a:pt x="98461" y="367027"/>
                      <a:pt x="99065" y="371261"/>
                      <a:pt x="101363" y="375132"/>
                    </a:cubicBezTo>
                    <a:cubicBezTo>
                      <a:pt x="101605" y="375374"/>
                      <a:pt x="101847" y="375737"/>
                      <a:pt x="102089" y="375979"/>
                    </a:cubicBezTo>
                    <a:cubicBezTo>
                      <a:pt x="102331" y="376342"/>
                      <a:pt x="102694" y="376705"/>
                      <a:pt x="102936" y="376947"/>
                    </a:cubicBezTo>
                    <a:cubicBezTo>
                      <a:pt x="103298" y="377310"/>
                      <a:pt x="103540" y="377673"/>
                      <a:pt x="103903" y="377914"/>
                    </a:cubicBezTo>
                    <a:cubicBezTo>
                      <a:pt x="104508" y="378519"/>
                      <a:pt x="105112" y="379003"/>
                      <a:pt x="105838" y="379608"/>
                    </a:cubicBezTo>
                    <a:lnTo>
                      <a:pt x="105838" y="379608"/>
                    </a:lnTo>
                    <a:cubicBezTo>
                      <a:pt x="108862" y="381060"/>
                      <a:pt x="112006" y="381907"/>
                      <a:pt x="115393" y="381544"/>
                    </a:cubicBezTo>
                    <a:cubicBezTo>
                      <a:pt x="123012" y="380818"/>
                      <a:pt x="129060" y="374527"/>
                      <a:pt x="129301" y="366906"/>
                    </a:cubicBezTo>
                    <a:cubicBezTo>
                      <a:pt x="129301" y="364002"/>
                      <a:pt x="129301" y="361220"/>
                      <a:pt x="129301" y="358317"/>
                    </a:cubicBezTo>
                    <a:cubicBezTo>
                      <a:pt x="129301" y="322993"/>
                      <a:pt x="129301" y="287547"/>
                      <a:pt x="129181" y="252223"/>
                    </a:cubicBezTo>
                    <a:cubicBezTo>
                      <a:pt x="129181" y="251618"/>
                      <a:pt x="129181" y="251134"/>
                      <a:pt x="129301" y="250650"/>
                    </a:cubicBezTo>
                    <a:cubicBezTo>
                      <a:pt x="129785" y="250408"/>
                      <a:pt x="130027" y="250166"/>
                      <a:pt x="130269" y="250287"/>
                    </a:cubicBezTo>
                    <a:cubicBezTo>
                      <a:pt x="132930" y="250287"/>
                      <a:pt x="135712" y="250408"/>
                      <a:pt x="138372" y="250529"/>
                    </a:cubicBezTo>
                    <a:cubicBezTo>
                      <a:pt x="138977" y="250529"/>
                      <a:pt x="139582" y="250529"/>
                      <a:pt x="140186" y="250529"/>
                    </a:cubicBezTo>
                    <a:cubicBezTo>
                      <a:pt x="142605" y="250408"/>
                      <a:pt x="142847" y="250529"/>
                      <a:pt x="142726" y="252949"/>
                    </a:cubicBezTo>
                    <a:cubicBezTo>
                      <a:pt x="142726" y="254280"/>
                      <a:pt x="142847" y="255610"/>
                      <a:pt x="142847" y="256941"/>
                    </a:cubicBezTo>
                    <a:cubicBezTo>
                      <a:pt x="142847" y="291177"/>
                      <a:pt x="142847" y="325533"/>
                      <a:pt x="142847" y="359768"/>
                    </a:cubicBezTo>
                    <a:cubicBezTo>
                      <a:pt x="142847" y="363640"/>
                      <a:pt x="142605" y="367632"/>
                      <a:pt x="143694" y="371382"/>
                    </a:cubicBezTo>
                    <a:cubicBezTo>
                      <a:pt x="144903" y="374164"/>
                      <a:pt x="146234" y="376826"/>
                      <a:pt x="148411" y="379003"/>
                    </a:cubicBezTo>
                    <a:cubicBezTo>
                      <a:pt x="150467" y="379971"/>
                      <a:pt x="152523" y="380818"/>
                      <a:pt x="154821" y="381181"/>
                    </a:cubicBezTo>
                    <a:cubicBezTo>
                      <a:pt x="159901" y="381786"/>
                      <a:pt x="164255" y="380213"/>
                      <a:pt x="168125" y="376826"/>
                    </a:cubicBezTo>
                    <a:cubicBezTo>
                      <a:pt x="171390" y="373923"/>
                      <a:pt x="172600" y="370051"/>
                      <a:pt x="172721" y="365938"/>
                    </a:cubicBezTo>
                    <a:cubicBezTo>
                      <a:pt x="172842" y="363277"/>
                      <a:pt x="172721" y="360494"/>
                      <a:pt x="172721" y="357833"/>
                    </a:cubicBezTo>
                    <a:cubicBezTo>
                      <a:pt x="172479" y="322750"/>
                      <a:pt x="172237" y="287668"/>
                      <a:pt x="171995" y="252586"/>
                    </a:cubicBezTo>
                    <a:cubicBezTo>
                      <a:pt x="171995" y="251981"/>
                      <a:pt x="171995" y="251376"/>
                      <a:pt x="171995" y="250529"/>
                    </a:cubicBezTo>
                    <a:cubicBezTo>
                      <a:pt x="172842" y="250408"/>
                      <a:pt x="173567" y="250166"/>
                      <a:pt x="174172" y="250166"/>
                    </a:cubicBezTo>
                    <a:cubicBezTo>
                      <a:pt x="192072" y="250166"/>
                      <a:pt x="209972" y="250166"/>
                      <a:pt x="227992" y="250046"/>
                    </a:cubicBezTo>
                    <a:cubicBezTo>
                      <a:pt x="228234" y="250046"/>
                      <a:pt x="228597" y="250046"/>
                      <a:pt x="228839" y="250166"/>
                    </a:cubicBezTo>
                    <a:cubicBezTo>
                      <a:pt x="229686" y="249803"/>
                      <a:pt x="229686" y="249077"/>
                      <a:pt x="229807" y="248351"/>
                    </a:cubicBezTo>
                    <a:cubicBezTo>
                      <a:pt x="228234" y="243150"/>
                      <a:pt x="226783" y="237948"/>
                      <a:pt x="225211" y="232746"/>
                    </a:cubicBezTo>
                    <a:cubicBezTo>
                      <a:pt x="219768" y="215205"/>
                      <a:pt x="214326" y="197785"/>
                      <a:pt x="208762" y="180244"/>
                    </a:cubicBezTo>
                    <a:cubicBezTo>
                      <a:pt x="204287" y="165727"/>
                      <a:pt x="199812" y="151210"/>
                      <a:pt x="195095" y="136814"/>
                    </a:cubicBezTo>
                    <a:cubicBezTo>
                      <a:pt x="193402" y="131491"/>
                      <a:pt x="191467" y="126289"/>
                      <a:pt x="189774" y="120966"/>
                    </a:cubicBezTo>
                    <a:cubicBezTo>
                      <a:pt x="186871" y="111893"/>
                      <a:pt x="183969" y="102941"/>
                      <a:pt x="180945" y="93989"/>
                    </a:cubicBezTo>
                    <a:cubicBezTo>
                      <a:pt x="178889" y="87699"/>
                      <a:pt x="176591" y="81529"/>
                      <a:pt x="173688" y="75480"/>
                    </a:cubicBezTo>
                    <a:cubicBezTo>
                      <a:pt x="172842" y="73666"/>
                      <a:pt x="172237" y="71851"/>
                      <a:pt x="172963" y="69915"/>
                    </a:cubicBezTo>
                    <a:cubicBezTo>
                      <a:pt x="175466" y="68621"/>
                      <a:pt x="178163" y="68101"/>
                      <a:pt x="181066" y="68343"/>
                    </a:cubicBezTo>
                    <a:cubicBezTo>
                      <a:pt x="182638" y="69069"/>
                      <a:pt x="183485" y="70520"/>
                      <a:pt x="184331" y="71972"/>
                    </a:cubicBezTo>
                    <a:cubicBezTo>
                      <a:pt x="189774" y="81166"/>
                      <a:pt x="195216" y="90360"/>
                      <a:pt x="200659" y="99554"/>
                    </a:cubicBezTo>
                    <a:cubicBezTo>
                      <a:pt x="210576" y="116370"/>
                      <a:pt x="220494" y="133306"/>
                      <a:pt x="230532" y="150000"/>
                    </a:cubicBezTo>
                    <a:cubicBezTo>
                      <a:pt x="230774" y="150363"/>
                      <a:pt x="231016" y="150605"/>
                      <a:pt x="231137" y="150968"/>
                    </a:cubicBezTo>
                    <a:cubicBezTo>
                      <a:pt x="231137" y="150968"/>
                      <a:pt x="231137" y="151089"/>
                      <a:pt x="231137" y="151210"/>
                    </a:cubicBezTo>
                    <a:cubicBezTo>
                      <a:pt x="232588" y="153387"/>
                      <a:pt x="233919" y="155444"/>
                      <a:pt x="235370" y="157621"/>
                    </a:cubicBezTo>
                    <a:cubicBezTo>
                      <a:pt x="235975" y="158468"/>
                      <a:pt x="236580" y="159194"/>
                      <a:pt x="237184" y="160041"/>
                    </a:cubicBezTo>
                    <a:cubicBezTo>
                      <a:pt x="238031" y="161250"/>
                      <a:pt x="238757" y="162460"/>
                      <a:pt x="239603" y="163670"/>
                    </a:cubicBezTo>
                    <a:cubicBezTo>
                      <a:pt x="240087" y="164396"/>
                      <a:pt x="240692" y="164880"/>
                      <a:pt x="241296" y="165484"/>
                    </a:cubicBezTo>
                    <a:cubicBezTo>
                      <a:pt x="242022" y="166453"/>
                      <a:pt x="242748" y="167420"/>
                      <a:pt x="243473" y="168388"/>
                    </a:cubicBezTo>
                    <a:cubicBezTo>
                      <a:pt x="243715" y="168872"/>
                      <a:pt x="244078" y="169235"/>
                      <a:pt x="244320" y="169719"/>
                    </a:cubicBezTo>
                    <a:cubicBezTo>
                      <a:pt x="244804" y="170445"/>
                      <a:pt x="245408" y="171170"/>
                      <a:pt x="245892" y="171896"/>
                    </a:cubicBezTo>
                    <a:cubicBezTo>
                      <a:pt x="248190" y="175283"/>
                      <a:pt x="251456" y="176735"/>
                      <a:pt x="255447" y="177340"/>
                    </a:cubicBezTo>
                    <a:cubicBezTo>
                      <a:pt x="256173" y="177340"/>
                      <a:pt x="257019" y="177461"/>
                      <a:pt x="257745" y="177340"/>
                    </a:cubicBezTo>
                    <a:lnTo>
                      <a:pt x="257745" y="176252"/>
                    </a:lnTo>
                    <a:cubicBezTo>
                      <a:pt x="260648" y="176252"/>
                      <a:pt x="263187" y="175526"/>
                      <a:pt x="265364" y="173348"/>
                    </a:cubicBezTo>
                    <a:cubicBezTo>
                      <a:pt x="267783" y="170808"/>
                      <a:pt x="269235" y="167904"/>
                      <a:pt x="269356" y="164275"/>
                    </a:cubicBezTo>
                    <a:cubicBezTo>
                      <a:pt x="269477" y="160646"/>
                      <a:pt x="268630" y="157380"/>
                      <a:pt x="267058" y="154113"/>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grpSp>
          <p:nvGrpSpPr>
            <p:cNvPr id="276" name="Google Shape;276;p18"/>
            <p:cNvGrpSpPr/>
            <p:nvPr/>
          </p:nvGrpSpPr>
          <p:grpSpPr>
            <a:xfrm>
              <a:off x="6890349" y="5271792"/>
              <a:ext cx="197760" cy="335077"/>
              <a:chOff x="6890349" y="5271792"/>
              <a:chExt cx="197760" cy="335077"/>
            </a:xfrm>
          </p:grpSpPr>
          <p:sp>
            <p:nvSpPr>
              <p:cNvPr id="277" name="Google Shape;277;p18"/>
              <p:cNvSpPr/>
              <p:nvPr/>
            </p:nvSpPr>
            <p:spPr>
              <a:xfrm>
                <a:off x="6962085" y="5271792"/>
                <a:ext cx="56360" cy="58309"/>
              </a:xfrm>
              <a:custGeom>
                <a:avLst/>
                <a:gdLst/>
                <a:ahLst/>
                <a:cxnLst/>
                <a:rect l="l" t="t" r="r" b="b"/>
                <a:pathLst>
                  <a:path w="56360" h="58309" extrusionOk="0">
                    <a:moveTo>
                      <a:pt x="44024" y="52866"/>
                    </a:moveTo>
                    <a:cubicBezTo>
                      <a:pt x="44145" y="52866"/>
                      <a:pt x="44266" y="52745"/>
                      <a:pt x="44508" y="52745"/>
                    </a:cubicBezTo>
                    <a:cubicBezTo>
                      <a:pt x="47289" y="50084"/>
                      <a:pt x="49950" y="47180"/>
                      <a:pt x="51885" y="43914"/>
                    </a:cubicBezTo>
                    <a:cubicBezTo>
                      <a:pt x="52490" y="42946"/>
                      <a:pt x="52974" y="41978"/>
                      <a:pt x="53337" y="41011"/>
                    </a:cubicBezTo>
                    <a:cubicBezTo>
                      <a:pt x="54183" y="38954"/>
                      <a:pt x="55030" y="36776"/>
                      <a:pt x="55877" y="34720"/>
                    </a:cubicBezTo>
                    <a:lnTo>
                      <a:pt x="55877" y="34720"/>
                    </a:lnTo>
                    <a:cubicBezTo>
                      <a:pt x="55877" y="34357"/>
                      <a:pt x="55877" y="33994"/>
                      <a:pt x="55877" y="33510"/>
                    </a:cubicBezTo>
                    <a:cubicBezTo>
                      <a:pt x="55877" y="33268"/>
                      <a:pt x="55877" y="33026"/>
                      <a:pt x="55877" y="32905"/>
                    </a:cubicBezTo>
                    <a:cubicBezTo>
                      <a:pt x="55756" y="31938"/>
                      <a:pt x="55877" y="31090"/>
                      <a:pt x="56360" y="30243"/>
                    </a:cubicBezTo>
                    <a:cubicBezTo>
                      <a:pt x="56360" y="28429"/>
                      <a:pt x="56360" y="26735"/>
                      <a:pt x="56360" y="24921"/>
                    </a:cubicBezTo>
                    <a:cubicBezTo>
                      <a:pt x="56360" y="24679"/>
                      <a:pt x="56118" y="24437"/>
                      <a:pt x="56118" y="24195"/>
                    </a:cubicBezTo>
                    <a:cubicBezTo>
                      <a:pt x="56118" y="23590"/>
                      <a:pt x="55877" y="22865"/>
                      <a:pt x="55877" y="22260"/>
                    </a:cubicBezTo>
                    <a:cubicBezTo>
                      <a:pt x="55877" y="21896"/>
                      <a:pt x="55877" y="21534"/>
                      <a:pt x="55877" y="21170"/>
                    </a:cubicBezTo>
                    <a:cubicBezTo>
                      <a:pt x="55756" y="20808"/>
                      <a:pt x="55514" y="20566"/>
                      <a:pt x="55393" y="20203"/>
                    </a:cubicBezTo>
                    <a:cubicBezTo>
                      <a:pt x="55393" y="20082"/>
                      <a:pt x="55272" y="19840"/>
                      <a:pt x="55393" y="19598"/>
                    </a:cubicBezTo>
                    <a:cubicBezTo>
                      <a:pt x="54788" y="19235"/>
                      <a:pt x="54788" y="18751"/>
                      <a:pt x="54788" y="18146"/>
                    </a:cubicBezTo>
                    <a:cubicBezTo>
                      <a:pt x="54788" y="18146"/>
                      <a:pt x="54788" y="18146"/>
                      <a:pt x="54788" y="18146"/>
                    </a:cubicBezTo>
                    <a:cubicBezTo>
                      <a:pt x="53579" y="16090"/>
                      <a:pt x="52369" y="14033"/>
                      <a:pt x="51160" y="12097"/>
                    </a:cubicBezTo>
                    <a:cubicBezTo>
                      <a:pt x="49829" y="9799"/>
                      <a:pt x="48015" y="7984"/>
                      <a:pt x="46080" y="6291"/>
                    </a:cubicBezTo>
                    <a:cubicBezTo>
                      <a:pt x="45838" y="6049"/>
                      <a:pt x="45717" y="5807"/>
                      <a:pt x="45475" y="5565"/>
                    </a:cubicBezTo>
                    <a:cubicBezTo>
                      <a:pt x="41000" y="2541"/>
                      <a:pt x="36163" y="484"/>
                      <a:pt x="30720" y="0"/>
                    </a:cubicBezTo>
                    <a:cubicBezTo>
                      <a:pt x="29148" y="0"/>
                      <a:pt x="27696" y="0"/>
                      <a:pt x="26124" y="0"/>
                    </a:cubicBezTo>
                    <a:lnTo>
                      <a:pt x="26124" y="0"/>
                    </a:lnTo>
                    <a:cubicBezTo>
                      <a:pt x="25640" y="0"/>
                      <a:pt x="25157" y="0"/>
                      <a:pt x="24673" y="0"/>
                    </a:cubicBezTo>
                    <a:cubicBezTo>
                      <a:pt x="24068" y="0"/>
                      <a:pt x="23342" y="0"/>
                      <a:pt x="22738" y="121"/>
                    </a:cubicBezTo>
                    <a:cubicBezTo>
                      <a:pt x="22375" y="121"/>
                      <a:pt x="22012" y="121"/>
                      <a:pt x="21528" y="121"/>
                    </a:cubicBezTo>
                    <a:cubicBezTo>
                      <a:pt x="21165" y="605"/>
                      <a:pt x="20561" y="726"/>
                      <a:pt x="20077" y="726"/>
                    </a:cubicBezTo>
                    <a:lnTo>
                      <a:pt x="19835" y="726"/>
                    </a:lnTo>
                    <a:cubicBezTo>
                      <a:pt x="19835" y="726"/>
                      <a:pt x="19593" y="726"/>
                      <a:pt x="19593" y="726"/>
                    </a:cubicBezTo>
                    <a:cubicBezTo>
                      <a:pt x="19351" y="847"/>
                      <a:pt x="19109" y="1089"/>
                      <a:pt x="18746" y="1210"/>
                    </a:cubicBezTo>
                    <a:cubicBezTo>
                      <a:pt x="18263" y="1210"/>
                      <a:pt x="17900" y="1331"/>
                      <a:pt x="17416" y="1452"/>
                    </a:cubicBezTo>
                    <a:cubicBezTo>
                      <a:pt x="17174" y="2057"/>
                      <a:pt x="16570" y="2057"/>
                      <a:pt x="16086" y="2057"/>
                    </a:cubicBezTo>
                    <a:lnTo>
                      <a:pt x="16086" y="2057"/>
                    </a:lnTo>
                    <a:cubicBezTo>
                      <a:pt x="14876" y="2904"/>
                      <a:pt x="13667" y="3871"/>
                      <a:pt x="12094" y="4114"/>
                    </a:cubicBezTo>
                    <a:lnTo>
                      <a:pt x="12094" y="4114"/>
                    </a:lnTo>
                    <a:cubicBezTo>
                      <a:pt x="11853" y="4355"/>
                      <a:pt x="11611" y="4476"/>
                      <a:pt x="11369" y="4718"/>
                    </a:cubicBezTo>
                    <a:lnTo>
                      <a:pt x="11369" y="4718"/>
                    </a:lnTo>
                    <a:cubicBezTo>
                      <a:pt x="11127" y="4960"/>
                      <a:pt x="10885" y="5081"/>
                      <a:pt x="10643" y="5323"/>
                    </a:cubicBezTo>
                    <a:lnTo>
                      <a:pt x="10643" y="5323"/>
                    </a:lnTo>
                    <a:cubicBezTo>
                      <a:pt x="10522" y="6049"/>
                      <a:pt x="9918" y="6049"/>
                      <a:pt x="9434" y="6170"/>
                    </a:cubicBezTo>
                    <a:cubicBezTo>
                      <a:pt x="9434" y="6170"/>
                      <a:pt x="9434" y="6170"/>
                      <a:pt x="9434" y="6170"/>
                    </a:cubicBezTo>
                    <a:cubicBezTo>
                      <a:pt x="9192" y="6412"/>
                      <a:pt x="8950" y="6654"/>
                      <a:pt x="8708" y="6775"/>
                    </a:cubicBezTo>
                    <a:lnTo>
                      <a:pt x="8708" y="6775"/>
                    </a:lnTo>
                    <a:cubicBezTo>
                      <a:pt x="8466" y="7017"/>
                      <a:pt x="8224" y="7138"/>
                      <a:pt x="7982" y="7380"/>
                    </a:cubicBezTo>
                    <a:lnTo>
                      <a:pt x="7982" y="7380"/>
                    </a:lnTo>
                    <a:cubicBezTo>
                      <a:pt x="7740" y="7622"/>
                      <a:pt x="7499" y="7863"/>
                      <a:pt x="7378" y="8105"/>
                    </a:cubicBezTo>
                    <a:lnTo>
                      <a:pt x="7378" y="8105"/>
                    </a:lnTo>
                    <a:cubicBezTo>
                      <a:pt x="7136" y="8348"/>
                      <a:pt x="6894" y="8589"/>
                      <a:pt x="6773" y="8831"/>
                    </a:cubicBezTo>
                    <a:lnTo>
                      <a:pt x="6773" y="8831"/>
                    </a:lnTo>
                    <a:cubicBezTo>
                      <a:pt x="6531" y="9073"/>
                      <a:pt x="6289" y="9315"/>
                      <a:pt x="6168" y="9557"/>
                    </a:cubicBezTo>
                    <a:lnTo>
                      <a:pt x="6168" y="9557"/>
                    </a:lnTo>
                    <a:cubicBezTo>
                      <a:pt x="5926" y="9799"/>
                      <a:pt x="5805" y="10041"/>
                      <a:pt x="5563" y="10283"/>
                    </a:cubicBezTo>
                    <a:cubicBezTo>
                      <a:pt x="5563" y="10283"/>
                      <a:pt x="5563" y="10283"/>
                      <a:pt x="5563" y="10283"/>
                    </a:cubicBezTo>
                    <a:cubicBezTo>
                      <a:pt x="5563" y="10888"/>
                      <a:pt x="5563" y="11372"/>
                      <a:pt x="4838" y="11493"/>
                    </a:cubicBezTo>
                    <a:lnTo>
                      <a:pt x="4838" y="11493"/>
                    </a:lnTo>
                    <a:cubicBezTo>
                      <a:pt x="4596" y="11856"/>
                      <a:pt x="4475" y="12097"/>
                      <a:pt x="4233" y="12340"/>
                    </a:cubicBezTo>
                    <a:cubicBezTo>
                      <a:pt x="3991" y="12702"/>
                      <a:pt x="3749" y="13187"/>
                      <a:pt x="3507" y="13549"/>
                    </a:cubicBezTo>
                    <a:cubicBezTo>
                      <a:pt x="3507" y="14033"/>
                      <a:pt x="3507" y="14638"/>
                      <a:pt x="2903" y="14880"/>
                    </a:cubicBezTo>
                    <a:lnTo>
                      <a:pt x="2903" y="14880"/>
                    </a:lnTo>
                    <a:cubicBezTo>
                      <a:pt x="2661" y="15243"/>
                      <a:pt x="2540" y="15485"/>
                      <a:pt x="2298" y="15727"/>
                    </a:cubicBezTo>
                    <a:cubicBezTo>
                      <a:pt x="2298" y="15969"/>
                      <a:pt x="2298" y="16090"/>
                      <a:pt x="2298" y="16211"/>
                    </a:cubicBezTo>
                    <a:cubicBezTo>
                      <a:pt x="2298" y="16816"/>
                      <a:pt x="2298" y="17300"/>
                      <a:pt x="1693" y="17541"/>
                    </a:cubicBezTo>
                    <a:lnTo>
                      <a:pt x="1693" y="17541"/>
                    </a:lnTo>
                    <a:cubicBezTo>
                      <a:pt x="1451" y="18751"/>
                      <a:pt x="1209" y="19961"/>
                      <a:pt x="484" y="21050"/>
                    </a:cubicBezTo>
                    <a:cubicBezTo>
                      <a:pt x="484" y="21291"/>
                      <a:pt x="484" y="21413"/>
                      <a:pt x="484" y="21655"/>
                    </a:cubicBezTo>
                    <a:cubicBezTo>
                      <a:pt x="484" y="22622"/>
                      <a:pt x="484" y="23590"/>
                      <a:pt x="484" y="24679"/>
                    </a:cubicBezTo>
                    <a:cubicBezTo>
                      <a:pt x="484" y="25042"/>
                      <a:pt x="121" y="25404"/>
                      <a:pt x="0" y="25889"/>
                    </a:cubicBezTo>
                    <a:cubicBezTo>
                      <a:pt x="0" y="27340"/>
                      <a:pt x="0" y="28913"/>
                      <a:pt x="0" y="30365"/>
                    </a:cubicBezTo>
                    <a:cubicBezTo>
                      <a:pt x="0" y="30848"/>
                      <a:pt x="0" y="31212"/>
                      <a:pt x="0" y="31695"/>
                    </a:cubicBezTo>
                    <a:cubicBezTo>
                      <a:pt x="0" y="32542"/>
                      <a:pt x="0" y="33268"/>
                      <a:pt x="121" y="34115"/>
                    </a:cubicBezTo>
                    <a:cubicBezTo>
                      <a:pt x="726" y="34478"/>
                      <a:pt x="726" y="35082"/>
                      <a:pt x="605" y="35687"/>
                    </a:cubicBezTo>
                    <a:cubicBezTo>
                      <a:pt x="605" y="36051"/>
                      <a:pt x="605" y="36534"/>
                      <a:pt x="605" y="36897"/>
                    </a:cubicBezTo>
                    <a:cubicBezTo>
                      <a:pt x="1330" y="37381"/>
                      <a:pt x="1209" y="38228"/>
                      <a:pt x="1330" y="38954"/>
                    </a:cubicBezTo>
                    <a:cubicBezTo>
                      <a:pt x="2177" y="40647"/>
                      <a:pt x="3024" y="42220"/>
                      <a:pt x="3749" y="43914"/>
                    </a:cubicBezTo>
                    <a:cubicBezTo>
                      <a:pt x="4596" y="46091"/>
                      <a:pt x="5805" y="48027"/>
                      <a:pt x="7620" y="49479"/>
                    </a:cubicBezTo>
                    <a:cubicBezTo>
                      <a:pt x="7861" y="49720"/>
                      <a:pt x="8103" y="49963"/>
                      <a:pt x="8345" y="50204"/>
                    </a:cubicBezTo>
                    <a:cubicBezTo>
                      <a:pt x="10401" y="52987"/>
                      <a:pt x="13304" y="54438"/>
                      <a:pt x="16448" y="55648"/>
                    </a:cubicBezTo>
                    <a:cubicBezTo>
                      <a:pt x="17053" y="55890"/>
                      <a:pt x="17658" y="56253"/>
                      <a:pt x="18263" y="56495"/>
                    </a:cubicBezTo>
                    <a:cubicBezTo>
                      <a:pt x="19351" y="56858"/>
                      <a:pt x="20561" y="57463"/>
                      <a:pt x="21649" y="57584"/>
                    </a:cubicBezTo>
                    <a:cubicBezTo>
                      <a:pt x="24431" y="57947"/>
                      <a:pt x="27092" y="58067"/>
                      <a:pt x="29873" y="58310"/>
                    </a:cubicBezTo>
                    <a:cubicBezTo>
                      <a:pt x="30236" y="58067"/>
                      <a:pt x="30599" y="57826"/>
                      <a:pt x="30962" y="57826"/>
                    </a:cubicBezTo>
                    <a:cubicBezTo>
                      <a:pt x="32171" y="57826"/>
                      <a:pt x="33502" y="57826"/>
                      <a:pt x="34711" y="57705"/>
                    </a:cubicBezTo>
                    <a:cubicBezTo>
                      <a:pt x="34832" y="57705"/>
                      <a:pt x="35074" y="57705"/>
                      <a:pt x="35195" y="57705"/>
                    </a:cubicBezTo>
                    <a:cubicBezTo>
                      <a:pt x="35800" y="56979"/>
                      <a:pt x="36525" y="57100"/>
                      <a:pt x="37372" y="57100"/>
                    </a:cubicBezTo>
                    <a:cubicBezTo>
                      <a:pt x="37856" y="56253"/>
                      <a:pt x="38581" y="56495"/>
                      <a:pt x="39307" y="56374"/>
                    </a:cubicBezTo>
                    <a:cubicBezTo>
                      <a:pt x="39307" y="56374"/>
                      <a:pt x="39307" y="56374"/>
                      <a:pt x="39307" y="56374"/>
                    </a:cubicBezTo>
                    <a:cubicBezTo>
                      <a:pt x="39549" y="56253"/>
                      <a:pt x="39791" y="56011"/>
                      <a:pt x="40033" y="55890"/>
                    </a:cubicBezTo>
                    <a:cubicBezTo>
                      <a:pt x="40154" y="55890"/>
                      <a:pt x="40396" y="55769"/>
                      <a:pt x="40637" y="55769"/>
                    </a:cubicBezTo>
                    <a:cubicBezTo>
                      <a:pt x="41726" y="55043"/>
                      <a:pt x="42694" y="53954"/>
                      <a:pt x="44024" y="53833"/>
                    </a:cubicBezTo>
                    <a:cubicBezTo>
                      <a:pt x="44024" y="53833"/>
                      <a:pt x="44024" y="53833"/>
                      <a:pt x="44024" y="53833"/>
                    </a:cubicBezTo>
                    <a:cubicBezTo>
                      <a:pt x="44266" y="53592"/>
                      <a:pt x="44508" y="53471"/>
                      <a:pt x="44750" y="53228"/>
                    </a:cubicBezTo>
                    <a:close/>
                  </a:path>
                </a:pathLst>
              </a:custGeom>
              <a:solidFill>
                <a:srgbClr val="8CAA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278" name="Google Shape;278;p18"/>
              <p:cNvSpPr/>
              <p:nvPr/>
            </p:nvSpPr>
            <p:spPr>
              <a:xfrm>
                <a:off x="6890349" y="5337239"/>
                <a:ext cx="197760" cy="269630"/>
              </a:xfrm>
              <a:custGeom>
                <a:avLst/>
                <a:gdLst/>
                <a:ahLst/>
                <a:cxnLst/>
                <a:rect l="l" t="t" r="r" b="b"/>
                <a:pathLst>
                  <a:path w="197760" h="269630" extrusionOk="0">
                    <a:moveTo>
                      <a:pt x="197639" y="105247"/>
                    </a:moveTo>
                    <a:cubicBezTo>
                      <a:pt x="197639" y="104884"/>
                      <a:pt x="197276" y="104521"/>
                      <a:pt x="197034" y="104280"/>
                    </a:cubicBezTo>
                    <a:cubicBezTo>
                      <a:pt x="197034" y="104037"/>
                      <a:pt x="197034" y="103796"/>
                      <a:pt x="196913" y="103554"/>
                    </a:cubicBezTo>
                    <a:cubicBezTo>
                      <a:pt x="196792" y="103311"/>
                      <a:pt x="196551" y="103070"/>
                      <a:pt x="196430" y="102828"/>
                    </a:cubicBezTo>
                    <a:cubicBezTo>
                      <a:pt x="196430" y="101981"/>
                      <a:pt x="196067" y="101497"/>
                      <a:pt x="195704" y="100892"/>
                    </a:cubicBezTo>
                    <a:cubicBezTo>
                      <a:pt x="195462" y="100650"/>
                      <a:pt x="195341" y="100408"/>
                      <a:pt x="195099" y="100287"/>
                    </a:cubicBezTo>
                    <a:lnTo>
                      <a:pt x="195099" y="100287"/>
                    </a:lnTo>
                    <a:cubicBezTo>
                      <a:pt x="194857" y="98594"/>
                      <a:pt x="193648" y="97263"/>
                      <a:pt x="193043" y="95690"/>
                    </a:cubicBezTo>
                    <a:cubicBezTo>
                      <a:pt x="192922" y="95448"/>
                      <a:pt x="192680" y="95207"/>
                      <a:pt x="192559" y="94964"/>
                    </a:cubicBezTo>
                    <a:cubicBezTo>
                      <a:pt x="192438" y="94843"/>
                      <a:pt x="192318" y="94602"/>
                      <a:pt x="192438" y="94360"/>
                    </a:cubicBezTo>
                    <a:cubicBezTo>
                      <a:pt x="192318" y="94118"/>
                      <a:pt x="192076" y="93876"/>
                      <a:pt x="191955" y="93634"/>
                    </a:cubicBezTo>
                    <a:cubicBezTo>
                      <a:pt x="191834" y="93513"/>
                      <a:pt x="191713" y="93271"/>
                      <a:pt x="191834" y="93029"/>
                    </a:cubicBezTo>
                    <a:cubicBezTo>
                      <a:pt x="191592" y="93029"/>
                      <a:pt x="191471" y="93029"/>
                      <a:pt x="191229" y="92908"/>
                    </a:cubicBezTo>
                    <a:cubicBezTo>
                      <a:pt x="191229" y="92666"/>
                      <a:pt x="191229" y="92424"/>
                      <a:pt x="191229" y="92303"/>
                    </a:cubicBezTo>
                    <a:lnTo>
                      <a:pt x="191229" y="92303"/>
                    </a:lnTo>
                    <a:cubicBezTo>
                      <a:pt x="191108" y="92303"/>
                      <a:pt x="190866" y="92303"/>
                      <a:pt x="190745" y="92303"/>
                    </a:cubicBezTo>
                    <a:cubicBezTo>
                      <a:pt x="190745" y="91940"/>
                      <a:pt x="190624" y="91456"/>
                      <a:pt x="190503" y="91094"/>
                    </a:cubicBezTo>
                    <a:cubicBezTo>
                      <a:pt x="190020" y="90368"/>
                      <a:pt x="189657" y="89763"/>
                      <a:pt x="189173" y="89037"/>
                    </a:cubicBezTo>
                    <a:cubicBezTo>
                      <a:pt x="189052" y="88795"/>
                      <a:pt x="188810" y="88674"/>
                      <a:pt x="188689" y="88432"/>
                    </a:cubicBezTo>
                    <a:cubicBezTo>
                      <a:pt x="188568" y="88311"/>
                      <a:pt x="188447" y="88069"/>
                      <a:pt x="188447" y="87827"/>
                    </a:cubicBezTo>
                    <a:cubicBezTo>
                      <a:pt x="188205" y="87585"/>
                      <a:pt x="188085" y="87343"/>
                      <a:pt x="187843" y="86980"/>
                    </a:cubicBezTo>
                    <a:cubicBezTo>
                      <a:pt x="187359" y="86255"/>
                      <a:pt x="186996" y="85650"/>
                      <a:pt x="186512" y="84924"/>
                    </a:cubicBezTo>
                    <a:cubicBezTo>
                      <a:pt x="186391" y="84682"/>
                      <a:pt x="186149" y="84440"/>
                      <a:pt x="186028" y="84319"/>
                    </a:cubicBezTo>
                    <a:cubicBezTo>
                      <a:pt x="185907" y="84198"/>
                      <a:pt x="185787" y="83956"/>
                      <a:pt x="185907" y="83714"/>
                    </a:cubicBezTo>
                    <a:cubicBezTo>
                      <a:pt x="185666" y="83472"/>
                      <a:pt x="185545" y="83230"/>
                      <a:pt x="185303" y="82867"/>
                    </a:cubicBezTo>
                    <a:cubicBezTo>
                      <a:pt x="183972" y="81536"/>
                      <a:pt x="183489" y="79843"/>
                      <a:pt x="182521" y="78270"/>
                    </a:cubicBezTo>
                    <a:cubicBezTo>
                      <a:pt x="182279" y="78028"/>
                      <a:pt x="182158" y="77786"/>
                      <a:pt x="181916" y="77544"/>
                    </a:cubicBezTo>
                    <a:cubicBezTo>
                      <a:pt x="181795" y="77423"/>
                      <a:pt x="181795" y="77182"/>
                      <a:pt x="181795" y="76939"/>
                    </a:cubicBezTo>
                    <a:cubicBezTo>
                      <a:pt x="181553" y="76697"/>
                      <a:pt x="181433" y="76456"/>
                      <a:pt x="181191" y="76092"/>
                    </a:cubicBezTo>
                    <a:lnTo>
                      <a:pt x="181191" y="76092"/>
                    </a:lnTo>
                    <a:cubicBezTo>
                      <a:pt x="181070" y="75851"/>
                      <a:pt x="180828" y="75609"/>
                      <a:pt x="180707" y="75487"/>
                    </a:cubicBezTo>
                    <a:cubicBezTo>
                      <a:pt x="179135" y="72826"/>
                      <a:pt x="177441" y="70165"/>
                      <a:pt x="175869" y="67383"/>
                    </a:cubicBezTo>
                    <a:cubicBezTo>
                      <a:pt x="175748" y="67140"/>
                      <a:pt x="175506" y="67019"/>
                      <a:pt x="175385" y="66778"/>
                    </a:cubicBezTo>
                    <a:cubicBezTo>
                      <a:pt x="175385" y="66536"/>
                      <a:pt x="175264" y="66294"/>
                      <a:pt x="175143" y="66052"/>
                    </a:cubicBezTo>
                    <a:cubicBezTo>
                      <a:pt x="175022" y="65810"/>
                      <a:pt x="174781" y="65568"/>
                      <a:pt x="174660" y="65447"/>
                    </a:cubicBezTo>
                    <a:cubicBezTo>
                      <a:pt x="173934" y="64600"/>
                      <a:pt x="173208" y="63632"/>
                      <a:pt x="172483" y="62785"/>
                    </a:cubicBezTo>
                    <a:cubicBezTo>
                      <a:pt x="172483" y="62544"/>
                      <a:pt x="172362" y="62301"/>
                      <a:pt x="172241" y="62060"/>
                    </a:cubicBezTo>
                    <a:cubicBezTo>
                      <a:pt x="172120" y="61818"/>
                      <a:pt x="171999" y="61697"/>
                      <a:pt x="171757" y="61455"/>
                    </a:cubicBezTo>
                    <a:cubicBezTo>
                      <a:pt x="171757" y="61213"/>
                      <a:pt x="171757" y="60971"/>
                      <a:pt x="171757" y="60729"/>
                    </a:cubicBezTo>
                    <a:cubicBezTo>
                      <a:pt x="171515" y="60487"/>
                      <a:pt x="171394" y="60245"/>
                      <a:pt x="171152" y="60003"/>
                    </a:cubicBezTo>
                    <a:cubicBezTo>
                      <a:pt x="171031" y="59882"/>
                      <a:pt x="171031" y="59640"/>
                      <a:pt x="171031" y="59398"/>
                    </a:cubicBezTo>
                    <a:cubicBezTo>
                      <a:pt x="170789" y="59156"/>
                      <a:pt x="170668" y="58914"/>
                      <a:pt x="170426" y="58551"/>
                    </a:cubicBezTo>
                    <a:lnTo>
                      <a:pt x="170426" y="58551"/>
                    </a:lnTo>
                    <a:cubicBezTo>
                      <a:pt x="170185" y="58551"/>
                      <a:pt x="170064" y="58551"/>
                      <a:pt x="169822" y="58431"/>
                    </a:cubicBezTo>
                    <a:cubicBezTo>
                      <a:pt x="169822" y="58310"/>
                      <a:pt x="169822" y="58067"/>
                      <a:pt x="169822" y="57946"/>
                    </a:cubicBezTo>
                    <a:cubicBezTo>
                      <a:pt x="169338" y="57100"/>
                      <a:pt x="168854" y="56132"/>
                      <a:pt x="168250" y="55285"/>
                    </a:cubicBezTo>
                    <a:cubicBezTo>
                      <a:pt x="167645" y="55043"/>
                      <a:pt x="167524" y="54559"/>
                      <a:pt x="167524" y="53954"/>
                    </a:cubicBezTo>
                    <a:cubicBezTo>
                      <a:pt x="165952" y="51656"/>
                      <a:pt x="164500" y="49478"/>
                      <a:pt x="163049" y="47180"/>
                    </a:cubicBezTo>
                    <a:cubicBezTo>
                      <a:pt x="162686" y="46696"/>
                      <a:pt x="162565" y="45970"/>
                      <a:pt x="162323" y="45365"/>
                    </a:cubicBezTo>
                    <a:cubicBezTo>
                      <a:pt x="162081" y="45124"/>
                      <a:pt x="161960" y="44760"/>
                      <a:pt x="161718" y="44519"/>
                    </a:cubicBezTo>
                    <a:lnTo>
                      <a:pt x="161718" y="44519"/>
                    </a:lnTo>
                    <a:cubicBezTo>
                      <a:pt x="161598" y="44277"/>
                      <a:pt x="161356" y="44034"/>
                      <a:pt x="161235" y="43914"/>
                    </a:cubicBezTo>
                    <a:cubicBezTo>
                      <a:pt x="160751" y="43309"/>
                      <a:pt x="160267" y="42583"/>
                      <a:pt x="159662" y="41978"/>
                    </a:cubicBezTo>
                    <a:cubicBezTo>
                      <a:pt x="159179" y="41010"/>
                      <a:pt x="158816" y="40164"/>
                      <a:pt x="158332" y="39195"/>
                    </a:cubicBezTo>
                    <a:cubicBezTo>
                      <a:pt x="158211" y="38954"/>
                      <a:pt x="157969" y="38833"/>
                      <a:pt x="157848" y="38590"/>
                    </a:cubicBezTo>
                    <a:cubicBezTo>
                      <a:pt x="157848" y="38349"/>
                      <a:pt x="157727" y="38107"/>
                      <a:pt x="157606" y="37986"/>
                    </a:cubicBezTo>
                    <a:cubicBezTo>
                      <a:pt x="157364" y="37986"/>
                      <a:pt x="157244" y="37986"/>
                      <a:pt x="157002" y="37986"/>
                    </a:cubicBezTo>
                    <a:cubicBezTo>
                      <a:pt x="157002" y="37744"/>
                      <a:pt x="157002" y="37623"/>
                      <a:pt x="157002" y="37381"/>
                    </a:cubicBezTo>
                    <a:cubicBezTo>
                      <a:pt x="156881" y="37260"/>
                      <a:pt x="156760" y="37018"/>
                      <a:pt x="156760" y="36897"/>
                    </a:cubicBezTo>
                    <a:cubicBezTo>
                      <a:pt x="155913" y="36413"/>
                      <a:pt x="155429" y="35808"/>
                      <a:pt x="155429" y="34720"/>
                    </a:cubicBezTo>
                    <a:lnTo>
                      <a:pt x="155429" y="34720"/>
                    </a:lnTo>
                    <a:cubicBezTo>
                      <a:pt x="155187" y="34478"/>
                      <a:pt x="155067" y="34236"/>
                      <a:pt x="154825" y="33994"/>
                    </a:cubicBezTo>
                    <a:cubicBezTo>
                      <a:pt x="153736" y="32421"/>
                      <a:pt x="152527" y="30848"/>
                      <a:pt x="151438" y="29276"/>
                    </a:cubicBezTo>
                    <a:cubicBezTo>
                      <a:pt x="151438" y="29034"/>
                      <a:pt x="151438" y="28792"/>
                      <a:pt x="151438" y="28550"/>
                    </a:cubicBezTo>
                    <a:cubicBezTo>
                      <a:pt x="151317" y="28308"/>
                      <a:pt x="151075" y="28066"/>
                      <a:pt x="150954" y="27824"/>
                    </a:cubicBezTo>
                    <a:lnTo>
                      <a:pt x="150954" y="27824"/>
                    </a:lnTo>
                    <a:cubicBezTo>
                      <a:pt x="150713" y="27461"/>
                      <a:pt x="150471" y="27340"/>
                      <a:pt x="150229" y="27219"/>
                    </a:cubicBezTo>
                    <a:cubicBezTo>
                      <a:pt x="150229" y="26977"/>
                      <a:pt x="150229" y="26735"/>
                      <a:pt x="150229" y="26493"/>
                    </a:cubicBezTo>
                    <a:lnTo>
                      <a:pt x="150229" y="26493"/>
                    </a:lnTo>
                    <a:cubicBezTo>
                      <a:pt x="150108" y="26252"/>
                      <a:pt x="149866" y="26009"/>
                      <a:pt x="149745" y="25888"/>
                    </a:cubicBezTo>
                    <a:cubicBezTo>
                      <a:pt x="149261" y="25404"/>
                      <a:pt x="148777" y="24921"/>
                      <a:pt x="148294" y="24437"/>
                    </a:cubicBezTo>
                    <a:lnTo>
                      <a:pt x="148294" y="24437"/>
                    </a:lnTo>
                    <a:cubicBezTo>
                      <a:pt x="148173" y="22985"/>
                      <a:pt x="146842" y="22259"/>
                      <a:pt x="146237" y="21291"/>
                    </a:cubicBezTo>
                    <a:cubicBezTo>
                      <a:pt x="144907" y="19477"/>
                      <a:pt x="143456" y="17783"/>
                      <a:pt x="142125" y="15969"/>
                    </a:cubicBezTo>
                    <a:cubicBezTo>
                      <a:pt x="141763" y="15485"/>
                      <a:pt x="141400" y="15001"/>
                      <a:pt x="140916" y="14517"/>
                    </a:cubicBezTo>
                    <a:cubicBezTo>
                      <a:pt x="140674" y="14275"/>
                      <a:pt x="140553" y="14033"/>
                      <a:pt x="140311" y="13912"/>
                    </a:cubicBezTo>
                    <a:lnTo>
                      <a:pt x="140311" y="13912"/>
                    </a:lnTo>
                    <a:cubicBezTo>
                      <a:pt x="140069" y="13670"/>
                      <a:pt x="139948" y="13428"/>
                      <a:pt x="139707" y="13186"/>
                    </a:cubicBezTo>
                    <a:cubicBezTo>
                      <a:pt x="137288" y="11251"/>
                      <a:pt x="134748" y="9194"/>
                      <a:pt x="132329" y="7258"/>
                    </a:cubicBezTo>
                    <a:cubicBezTo>
                      <a:pt x="131724" y="7017"/>
                      <a:pt x="131119" y="6775"/>
                      <a:pt x="130636" y="6412"/>
                    </a:cubicBezTo>
                    <a:cubicBezTo>
                      <a:pt x="129668" y="5928"/>
                      <a:pt x="128942" y="5081"/>
                      <a:pt x="127733" y="5081"/>
                    </a:cubicBezTo>
                    <a:cubicBezTo>
                      <a:pt x="127491" y="4476"/>
                      <a:pt x="127007" y="4476"/>
                      <a:pt x="126403" y="4355"/>
                    </a:cubicBezTo>
                    <a:cubicBezTo>
                      <a:pt x="126161" y="3750"/>
                      <a:pt x="125556" y="3750"/>
                      <a:pt x="125072" y="3750"/>
                    </a:cubicBezTo>
                    <a:cubicBezTo>
                      <a:pt x="124588" y="2903"/>
                      <a:pt x="123863" y="3145"/>
                      <a:pt x="123137" y="3024"/>
                    </a:cubicBezTo>
                    <a:lnTo>
                      <a:pt x="123137" y="3024"/>
                    </a:lnTo>
                    <a:cubicBezTo>
                      <a:pt x="122895" y="2419"/>
                      <a:pt x="122411" y="2419"/>
                      <a:pt x="121807" y="2541"/>
                    </a:cubicBezTo>
                    <a:cubicBezTo>
                      <a:pt x="121565" y="2298"/>
                      <a:pt x="121202" y="2057"/>
                      <a:pt x="120960" y="1815"/>
                    </a:cubicBezTo>
                    <a:lnTo>
                      <a:pt x="120718" y="1815"/>
                    </a:lnTo>
                    <a:cubicBezTo>
                      <a:pt x="120718" y="1815"/>
                      <a:pt x="120476" y="1815"/>
                      <a:pt x="120476" y="1815"/>
                    </a:cubicBezTo>
                    <a:cubicBezTo>
                      <a:pt x="119751" y="1815"/>
                      <a:pt x="119146" y="1815"/>
                      <a:pt x="118420" y="1815"/>
                    </a:cubicBezTo>
                    <a:cubicBezTo>
                      <a:pt x="118420" y="1573"/>
                      <a:pt x="118420" y="1452"/>
                      <a:pt x="118299" y="1210"/>
                    </a:cubicBezTo>
                    <a:cubicBezTo>
                      <a:pt x="117695" y="1210"/>
                      <a:pt x="117090" y="1210"/>
                      <a:pt x="116485" y="1210"/>
                    </a:cubicBezTo>
                    <a:cubicBezTo>
                      <a:pt x="115880" y="1210"/>
                      <a:pt x="115276" y="1210"/>
                      <a:pt x="114550" y="1089"/>
                    </a:cubicBezTo>
                    <a:cubicBezTo>
                      <a:pt x="113461" y="363"/>
                      <a:pt x="112494" y="121"/>
                      <a:pt x="111405" y="1089"/>
                    </a:cubicBezTo>
                    <a:cubicBezTo>
                      <a:pt x="111285" y="1089"/>
                      <a:pt x="111163" y="1089"/>
                      <a:pt x="111043" y="968"/>
                    </a:cubicBezTo>
                    <a:cubicBezTo>
                      <a:pt x="110680" y="726"/>
                      <a:pt x="110438" y="363"/>
                      <a:pt x="109833" y="0"/>
                    </a:cubicBezTo>
                    <a:lnTo>
                      <a:pt x="87216" y="0"/>
                    </a:lnTo>
                    <a:cubicBezTo>
                      <a:pt x="87096" y="121"/>
                      <a:pt x="86854" y="363"/>
                      <a:pt x="86733" y="363"/>
                    </a:cubicBezTo>
                    <a:cubicBezTo>
                      <a:pt x="85281" y="605"/>
                      <a:pt x="83830" y="847"/>
                      <a:pt x="82379" y="1089"/>
                    </a:cubicBezTo>
                    <a:cubicBezTo>
                      <a:pt x="81774" y="1089"/>
                      <a:pt x="81169" y="1210"/>
                      <a:pt x="80565" y="1331"/>
                    </a:cubicBezTo>
                    <a:cubicBezTo>
                      <a:pt x="79839" y="2298"/>
                      <a:pt x="78750" y="1815"/>
                      <a:pt x="77783" y="2057"/>
                    </a:cubicBezTo>
                    <a:cubicBezTo>
                      <a:pt x="77299" y="2783"/>
                      <a:pt x="76452" y="2541"/>
                      <a:pt x="75848" y="2662"/>
                    </a:cubicBezTo>
                    <a:cubicBezTo>
                      <a:pt x="75364" y="3508"/>
                      <a:pt x="74517" y="3267"/>
                      <a:pt x="73792" y="3388"/>
                    </a:cubicBezTo>
                    <a:cubicBezTo>
                      <a:pt x="72824" y="4113"/>
                      <a:pt x="71615" y="4355"/>
                      <a:pt x="70526" y="4597"/>
                    </a:cubicBezTo>
                    <a:cubicBezTo>
                      <a:pt x="70284" y="4718"/>
                      <a:pt x="70042" y="4960"/>
                      <a:pt x="69800" y="5081"/>
                    </a:cubicBezTo>
                    <a:cubicBezTo>
                      <a:pt x="69559" y="5202"/>
                      <a:pt x="69438" y="5323"/>
                      <a:pt x="69196" y="5202"/>
                    </a:cubicBezTo>
                    <a:cubicBezTo>
                      <a:pt x="68954" y="5323"/>
                      <a:pt x="68712" y="5565"/>
                      <a:pt x="68470" y="5686"/>
                    </a:cubicBezTo>
                    <a:cubicBezTo>
                      <a:pt x="68349" y="5807"/>
                      <a:pt x="68107" y="5928"/>
                      <a:pt x="67865" y="5807"/>
                    </a:cubicBezTo>
                    <a:cubicBezTo>
                      <a:pt x="67382" y="6654"/>
                      <a:pt x="66777" y="7137"/>
                      <a:pt x="65809" y="7137"/>
                    </a:cubicBezTo>
                    <a:cubicBezTo>
                      <a:pt x="65809" y="7137"/>
                      <a:pt x="65809" y="7137"/>
                      <a:pt x="65809" y="7137"/>
                    </a:cubicBezTo>
                    <a:cubicBezTo>
                      <a:pt x="65567" y="7380"/>
                      <a:pt x="65325" y="7501"/>
                      <a:pt x="65084" y="7742"/>
                    </a:cubicBezTo>
                    <a:lnTo>
                      <a:pt x="65084" y="7742"/>
                    </a:lnTo>
                    <a:cubicBezTo>
                      <a:pt x="64842" y="7984"/>
                      <a:pt x="64600" y="8105"/>
                      <a:pt x="64358" y="8347"/>
                    </a:cubicBezTo>
                    <a:lnTo>
                      <a:pt x="64358" y="8347"/>
                    </a:lnTo>
                    <a:cubicBezTo>
                      <a:pt x="64116" y="8589"/>
                      <a:pt x="63995" y="8710"/>
                      <a:pt x="63753" y="8952"/>
                    </a:cubicBezTo>
                    <a:cubicBezTo>
                      <a:pt x="63269" y="9194"/>
                      <a:pt x="62907" y="9557"/>
                      <a:pt x="62423" y="9799"/>
                    </a:cubicBezTo>
                    <a:cubicBezTo>
                      <a:pt x="62181" y="10041"/>
                      <a:pt x="61939" y="10283"/>
                      <a:pt x="61697" y="10404"/>
                    </a:cubicBezTo>
                    <a:lnTo>
                      <a:pt x="61697" y="10404"/>
                    </a:lnTo>
                    <a:cubicBezTo>
                      <a:pt x="61455" y="10646"/>
                      <a:pt x="61213" y="10767"/>
                      <a:pt x="60971" y="11009"/>
                    </a:cubicBezTo>
                    <a:lnTo>
                      <a:pt x="60971" y="11009"/>
                    </a:lnTo>
                    <a:cubicBezTo>
                      <a:pt x="60730" y="11251"/>
                      <a:pt x="60609" y="11493"/>
                      <a:pt x="60367" y="11735"/>
                    </a:cubicBezTo>
                    <a:lnTo>
                      <a:pt x="60367" y="11735"/>
                    </a:lnTo>
                    <a:cubicBezTo>
                      <a:pt x="60125" y="11976"/>
                      <a:pt x="60004" y="12218"/>
                      <a:pt x="59762" y="12340"/>
                    </a:cubicBezTo>
                    <a:lnTo>
                      <a:pt x="59762" y="12340"/>
                    </a:lnTo>
                    <a:cubicBezTo>
                      <a:pt x="59520" y="12581"/>
                      <a:pt x="59399" y="12823"/>
                      <a:pt x="59157" y="13066"/>
                    </a:cubicBezTo>
                    <a:lnTo>
                      <a:pt x="59157" y="13066"/>
                    </a:lnTo>
                    <a:cubicBezTo>
                      <a:pt x="58915" y="13307"/>
                      <a:pt x="58794" y="13549"/>
                      <a:pt x="58552" y="13791"/>
                    </a:cubicBezTo>
                    <a:cubicBezTo>
                      <a:pt x="57948" y="14517"/>
                      <a:pt x="57343" y="15122"/>
                      <a:pt x="56617" y="15848"/>
                    </a:cubicBezTo>
                    <a:cubicBezTo>
                      <a:pt x="56617" y="16331"/>
                      <a:pt x="56496" y="16936"/>
                      <a:pt x="55771" y="17057"/>
                    </a:cubicBezTo>
                    <a:cubicBezTo>
                      <a:pt x="55529" y="17300"/>
                      <a:pt x="55287" y="17541"/>
                      <a:pt x="55166" y="17783"/>
                    </a:cubicBezTo>
                    <a:cubicBezTo>
                      <a:pt x="54924" y="18025"/>
                      <a:pt x="54803" y="18267"/>
                      <a:pt x="54561" y="18509"/>
                    </a:cubicBezTo>
                    <a:cubicBezTo>
                      <a:pt x="54319" y="18751"/>
                      <a:pt x="54198" y="18872"/>
                      <a:pt x="53957" y="19114"/>
                    </a:cubicBezTo>
                    <a:cubicBezTo>
                      <a:pt x="53836" y="19598"/>
                      <a:pt x="53836" y="20203"/>
                      <a:pt x="53110" y="20324"/>
                    </a:cubicBezTo>
                    <a:lnTo>
                      <a:pt x="53110" y="20324"/>
                    </a:lnTo>
                    <a:cubicBezTo>
                      <a:pt x="52868" y="20566"/>
                      <a:pt x="52747" y="20808"/>
                      <a:pt x="52505" y="21049"/>
                    </a:cubicBezTo>
                    <a:lnTo>
                      <a:pt x="52505" y="21049"/>
                    </a:lnTo>
                    <a:cubicBezTo>
                      <a:pt x="52263" y="21291"/>
                      <a:pt x="52142" y="21534"/>
                      <a:pt x="51901" y="21775"/>
                    </a:cubicBezTo>
                    <a:cubicBezTo>
                      <a:pt x="51901" y="21775"/>
                      <a:pt x="51901" y="21775"/>
                      <a:pt x="51901" y="21775"/>
                    </a:cubicBezTo>
                    <a:cubicBezTo>
                      <a:pt x="51659" y="22017"/>
                      <a:pt x="51417" y="22259"/>
                      <a:pt x="51296" y="22501"/>
                    </a:cubicBezTo>
                    <a:cubicBezTo>
                      <a:pt x="51296" y="22501"/>
                      <a:pt x="51296" y="22501"/>
                      <a:pt x="51296" y="22501"/>
                    </a:cubicBezTo>
                    <a:cubicBezTo>
                      <a:pt x="51296" y="23106"/>
                      <a:pt x="51296" y="23590"/>
                      <a:pt x="50570" y="23832"/>
                    </a:cubicBezTo>
                    <a:cubicBezTo>
                      <a:pt x="50570" y="23832"/>
                      <a:pt x="50570" y="23832"/>
                      <a:pt x="50570" y="23832"/>
                    </a:cubicBezTo>
                    <a:cubicBezTo>
                      <a:pt x="50328" y="24074"/>
                      <a:pt x="50207" y="24437"/>
                      <a:pt x="49965" y="24679"/>
                    </a:cubicBezTo>
                    <a:lnTo>
                      <a:pt x="49965" y="24679"/>
                    </a:lnTo>
                    <a:cubicBezTo>
                      <a:pt x="49965" y="24800"/>
                      <a:pt x="49965" y="25042"/>
                      <a:pt x="49965" y="25163"/>
                    </a:cubicBezTo>
                    <a:cubicBezTo>
                      <a:pt x="49724" y="25404"/>
                      <a:pt x="49603" y="25647"/>
                      <a:pt x="49361" y="25888"/>
                    </a:cubicBezTo>
                    <a:cubicBezTo>
                      <a:pt x="48877" y="26493"/>
                      <a:pt x="48514" y="27219"/>
                      <a:pt x="48030" y="27824"/>
                    </a:cubicBezTo>
                    <a:cubicBezTo>
                      <a:pt x="46821" y="29639"/>
                      <a:pt x="45732" y="31574"/>
                      <a:pt x="44523" y="33389"/>
                    </a:cubicBezTo>
                    <a:cubicBezTo>
                      <a:pt x="41620" y="37986"/>
                      <a:pt x="38597" y="42462"/>
                      <a:pt x="35694" y="46938"/>
                    </a:cubicBezTo>
                    <a:cubicBezTo>
                      <a:pt x="32549" y="51777"/>
                      <a:pt x="29284" y="56495"/>
                      <a:pt x="26260" y="61334"/>
                    </a:cubicBezTo>
                    <a:cubicBezTo>
                      <a:pt x="20213" y="71012"/>
                      <a:pt x="14045" y="80811"/>
                      <a:pt x="7756" y="90368"/>
                    </a:cubicBezTo>
                    <a:cubicBezTo>
                      <a:pt x="5579" y="93634"/>
                      <a:pt x="3281" y="96900"/>
                      <a:pt x="1587" y="100529"/>
                    </a:cubicBezTo>
                    <a:cubicBezTo>
                      <a:pt x="499" y="102828"/>
                      <a:pt x="-106" y="105247"/>
                      <a:pt x="15" y="107909"/>
                    </a:cubicBezTo>
                    <a:cubicBezTo>
                      <a:pt x="15" y="110570"/>
                      <a:pt x="1104" y="112627"/>
                      <a:pt x="2918" y="114441"/>
                    </a:cubicBezTo>
                    <a:cubicBezTo>
                      <a:pt x="4611" y="116135"/>
                      <a:pt x="6667" y="116740"/>
                      <a:pt x="8965" y="116619"/>
                    </a:cubicBezTo>
                    <a:cubicBezTo>
                      <a:pt x="9207" y="116619"/>
                      <a:pt x="9449" y="116619"/>
                      <a:pt x="9691" y="116619"/>
                    </a:cubicBezTo>
                    <a:cubicBezTo>
                      <a:pt x="12714" y="116861"/>
                      <a:pt x="15133" y="115530"/>
                      <a:pt x="16948" y="113232"/>
                    </a:cubicBezTo>
                    <a:cubicBezTo>
                      <a:pt x="19487" y="109965"/>
                      <a:pt x="22148" y="106578"/>
                      <a:pt x="24446" y="103070"/>
                    </a:cubicBezTo>
                    <a:cubicBezTo>
                      <a:pt x="29405" y="95690"/>
                      <a:pt x="34122" y="88190"/>
                      <a:pt x="38959" y="80931"/>
                    </a:cubicBezTo>
                    <a:cubicBezTo>
                      <a:pt x="43797" y="73673"/>
                      <a:pt x="48514" y="66294"/>
                      <a:pt x="52989" y="58793"/>
                    </a:cubicBezTo>
                    <a:cubicBezTo>
                      <a:pt x="55650" y="54438"/>
                      <a:pt x="58190" y="50083"/>
                      <a:pt x="60850" y="45728"/>
                    </a:cubicBezTo>
                    <a:cubicBezTo>
                      <a:pt x="61939" y="44034"/>
                      <a:pt x="62665" y="42220"/>
                      <a:pt x="64842" y="41010"/>
                    </a:cubicBezTo>
                    <a:cubicBezTo>
                      <a:pt x="65446" y="41010"/>
                      <a:pt x="66293" y="41252"/>
                      <a:pt x="67140" y="41373"/>
                    </a:cubicBezTo>
                    <a:cubicBezTo>
                      <a:pt x="67140" y="41373"/>
                      <a:pt x="67261" y="41494"/>
                      <a:pt x="67382" y="41615"/>
                    </a:cubicBezTo>
                    <a:cubicBezTo>
                      <a:pt x="67382" y="43188"/>
                      <a:pt x="67623" y="44760"/>
                      <a:pt x="67382" y="46212"/>
                    </a:cubicBezTo>
                    <a:cubicBezTo>
                      <a:pt x="66898" y="48389"/>
                      <a:pt x="67019" y="50567"/>
                      <a:pt x="66898" y="52866"/>
                    </a:cubicBezTo>
                    <a:cubicBezTo>
                      <a:pt x="66898" y="56737"/>
                      <a:pt x="66898" y="60608"/>
                      <a:pt x="66898" y="64600"/>
                    </a:cubicBezTo>
                    <a:cubicBezTo>
                      <a:pt x="66898" y="114320"/>
                      <a:pt x="66898" y="164040"/>
                      <a:pt x="66898" y="213761"/>
                    </a:cubicBezTo>
                    <a:cubicBezTo>
                      <a:pt x="66898" y="227673"/>
                      <a:pt x="66898" y="241585"/>
                      <a:pt x="66898" y="255497"/>
                    </a:cubicBezTo>
                    <a:cubicBezTo>
                      <a:pt x="66898" y="259126"/>
                      <a:pt x="67623" y="262513"/>
                      <a:pt x="70526" y="265054"/>
                    </a:cubicBezTo>
                    <a:cubicBezTo>
                      <a:pt x="70647" y="265175"/>
                      <a:pt x="70768" y="265416"/>
                      <a:pt x="70768" y="265658"/>
                    </a:cubicBezTo>
                    <a:cubicBezTo>
                      <a:pt x="71494" y="265780"/>
                      <a:pt x="71856" y="266263"/>
                      <a:pt x="72098" y="266989"/>
                    </a:cubicBezTo>
                    <a:cubicBezTo>
                      <a:pt x="72219" y="267231"/>
                      <a:pt x="72582" y="267473"/>
                      <a:pt x="72703" y="267594"/>
                    </a:cubicBezTo>
                    <a:cubicBezTo>
                      <a:pt x="72945" y="267836"/>
                      <a:pt x="73187" y="267957"/>
                      <a:pt x="73429" y="268199"/>
                    </a:cubicBezTo>
                    <a:cubicBezTo>
                      <a:pt x="73429" y="268199"/>
                      <a:pt x="73429" y="268199"/>
                      <a:pt x="73429" y="268199"/>
                    </a:cubicBezTo>
                    <a:cubicBezTo>
                      <a:pt x="73671" y="268441"/>
                      <a:pt x="73913" y="268683"/>
                      <a:pt x="74154" y="268925"/>
                    </a:cubicBezTo>
                    <a:cubicBezTo>
                      <a:pt x="74275" y="268925"/>
                      <a:pt x="74517" y="268925"/>
                      <a:pt x="74638" y="268925"/>
                    </a:cubicBezTo>
                    <a:cubicBezTo>
                      <a:pt x="75727" y="268925"/>
                      <a:pt x="76815" y="268925"/>
                      <a:pt x="77904" y="269288"/>
                    </a:cubicBezTo>
                    <a:cubicBezTo>
                      <a:pt x="82137" y="270255"/>
                      <a:pt x="85765" y="269045"/>
                      <a:pt x="88910" y="266263"/>
                    </a:cubicBezTo>
                    <a:cubicBezTo>
                      <a:pt x="89756" y="265537"/>
                      <a:pt x="91087" y="264932"/>
                      <a:pt x="91208" y="263602"/>
                    </a:cubicBezTo>
                    <a:cubicBezTo>
                      <a:pt x="91208" y="263118"/>
                      <a:pt x="91208" y="262513"/>
                      <a:pt x="91812" y="262271"/>
                    </a:cubicBezTo>
                    <a:cubicBezTo>
                      <a:pt x="91812" y="259731"/>
                      <a:pt x="92054" y="257190"/>
                      <a:pt x="92054" y="254650"/>
                    </a:cubicBezTo>
                    <a:cubicBezTo>
                      <a:pt x="92054" y="217148"/>
                      <a:pt x="92054" y="179646"/>
                      <a:pt x="92054" y="142265"/>
                    </a:cubicBezTo>
                    <a:cubicBezTo>
                      <a:pt x="92054" y="140330"/>
                      <a:pt x="92417" y="138515"/>
                      <a:pt x="92901" y="136579"/>
                    </a:cubicBezTo>
                    <a:cubicBezTo>
                      <a:pt x="93506" y="135974"/>
                      <a:pt x="94110" y="135249"/>
                      <a:pt x="94715" y="134644"/>
                    </a:cubicBezTo>
                    <a:cubicBezTo>
                      <a:pt x="96650" y="133797"/>
                      <a:pt x="98464" y="133555"/>
                      <a:pt x="100400" y="133555"/>
                    </a:cubicBezTo>
                    <a:cubicBezTo>
                      <a:pt x="103181" y="133555"/>
                      <a:pt x="106084" y="135369"/>
                      <a:pt x="106084" y="139120"/>
                    </a:cubicBezTo>
                    <a:cubicBezTo>
                      <a:pt x="106084" y="144443"/>
                      <a:pt x="106084" y="149766"/>
                      <a:pt x="106084" y="155089"/>
                    </a:cubicBezTo>
                    <a:cubicBezTo>
                      <a:pt x="106084" y="175654"/>
                      <a:pt x="106084" y="196220"/>
                      <a:pt x="106084" y="216785"/>
                    </a:cubicBezTo>
                    <a:cubicBezTo>
                      <a:pt x="106930" y="226100"/>
                      <a:pt x="106447" y="235415"/>
                      <a:pt x="106568" y="244730"/>
                    </a:cubicBezTo>
                    <a:cubicBezTo>
                      <a:pt x="106568" y="249932"/>
                      <a:pt x="106568" y="255133"/>
                      <a:pt x="106568" y="260457"/>
                    </a:cubicBezTo>
                    <a:cubicBezTo>
                      <a:pt x="106568" y="260577"/>
                      <a:pt x="106689" y="260819"/>
                      <a:pt x="106568" y="260941"/>
                    </a:cubicBezTo>
                    <a:cubicBezTo>
                      <a:pt x="107414" y="261545"/>
                      <a:pt x="107172" y="262271"/>
                      <a:pt x="107172" y="263118"/>
                    </a:cubicBezTo>
                    <a:cubicBezTo>
                      <a:pt x="107172" y="263239"/>
                      <a:pt x="107172" y="263360"/>
                      <a:pt x="107172" y="263602"/>
                    </a:cubicBezTo>
                    <a:cubicBezTo>
                      <a:pt x="108019" y="263844"/>
                      <a:pt x="108503" y="264206"/>
                      <a:pt x="108382" y="265175"/>
                    </a:cubicBezTo>
                    <a:cubicBezTo>
                      <a:pt x="111526" y="269167"/>
                      <a:pt x="115759" y="270135"/>
                      <a:pt x="120476" y="269409"/>
                    </a:cubicBezTo>
                    <a:cubicBezTo>
                      <a:pt x="121081" y="269409"/>
                      <a:pt x="121807" y="269288"/>
                      <a:pt x="122411" y="269167"/>
                    </a:cubicBezTo>
                    <a:cubicBezTo>
                      <a:pt x="122895" y="269045"/>
                      <a:pt x="123379" y="268804"/>
                      <a:pt x="123742" y="268683"/>
                    </a:cubicBezTo>
                    <a:cubicBezTo>
                      <a:pt x="123863" y="268925"/>
                      <a:pt x="123984" y="268925"/>
                      <a:pt x="124105" y="269045"/>
                    </a:cubicBezTo>
                    <a:cubicBezTo>
                      <a:pt x="124105" y="269045"/>
                      <a:pt x="123984" y="269045"/>
                      <a:pt x="123742" y="268683"/>
                    </a:cubicBezTo>
                    <a:cubicBezTo>
                      <a:pt x="123984" y="268683"/>
                      <a:pt x="124105" y="268562"/>
                      <a:pt x="124346" y="268441"/>
                    </a:cubicBezTo>
                    <a:lnTo>
                      <a:pt x="124346" y="268441"/>
                    </a:lnTo>
                    <a:cubicBezTo>
                      <a:pt x="124588" y="268320"/>
                      <a:pt x="124709" y="268078"/>
                      <a:pt x="124951" y="267957"/>
                    </a:cubicBezTo>
                    <a:cubicBezTo>
                      <a:pt x="125193" y="267957"/>
                      <a:pt x="125435" y="267836"/>
                      <a:pt x="125677" y="267715"/>
                    </a:cubicBezTo>
                    <a:cubicBezTo>
                      <a:pt x="125919" y="267110"/>
                      <a:pt x="126403" y="266989"/>
                      <a:pt x="127007" y="266989"/>
                    </a:cubicBezTo>
                    <a:cubicBezTo>
                      <a:pt x="127007" y="266989"/>
                      <a:pt x="127007" y="266989"/>
                      <a:pt x="127007" y="266989"/>
                    </a:cubicBezTo>
                    <a:cubicBezTo>
                      <a:pt x="127249" y="266747"/>
                      <a:pt x="127491" y="266505"/>
                      <a:pt x="127733" y="266263"/>
                    </a:cubicBezTo>
                    <a:cubicBezTo>
                      <a:pt x="128338" y="265658"/>
                      <a:pt x="128942" y="264932"/>
                      <a:pt x="129547" y="264328"/>
                    </a:cubicBezTo>
                    <a:cubicBezTo>
                      <a:pt x="129668" y="263844"/>
                      <a:pt x="129668" y="263239"/>
                      <a:pt x="130394" y="262997"/>
                    </a:cubicBezTo>
                    <a:cubicBezTo>
                      <a:pt x="131240" y="259852"/>
                      <a:pt x="131966" y="256585"/>
                      <a:pt x="131603" y="253198"/>
                    </a:cubicBezTo>
                    <a:cubicBezTo>
                      <a:pt x="131603" y="252472"/>
                      <a:pt x="131482" y="251625"/>
                      <a:pt x="131361" y="250899"/>
                    </a:cubicBezTo>
                    <a:cubicBezTo>
                      <a:pt x="131119" y="249085"/>
                      <a:pt x="130998" y="247391"/>
                      <a:pt x="131361" y="245577"/>
                    </a:cubicBezTo>
                    <a:cubicBezTo>
                      <a:pt x="131482" y="244972"/>
                      <a:pt x="131603" y="244246"/>
                      <a:pt x="131603" y="243641"/>
                    </a:cubicBezTo>
                    <a:cubicBezTo>
                      <a:pt x="131603" y="242431"/>
                      <a:pt x="131240" y="241221"/>
                      <a:pt x="131240" y="240012"/>
                    </a:cubicBezTo>
                    <a:cubicBezTo>
                      <a:pt x="131240" y="238923"/>
                      <a:pt x="131603" y="237956"/>
                      <a:pt x="131240" y="236746"/>
                    </a:cubicBezTo>
                    <a:cubicBezTo>
                      <a:pt x="130998" y="235778"/>
                      <a:pt x="130998" y="234689"/>
                      <a:pt x="131240" y="233721"/>
                    </a:cubicBezTo>
                    <a:cubicBezTo>
                      <a:pt x="131845" y="231544"/>
                      <a:pt x="131603" y="229366"/>
                      <a:pt x="131603" y="227068"/>
                    </a:cubicBezTo>
                    <a:cubicBezTo>
                      <a:pt x="131603" y="171178"/>
                      <a:pt x="131603" y="115409"/>
                      <a:pt x="131603" y="59519"/>
                    </a:cubicBezTo>
                    <a:cubicBezTo>
                      <a:pt x="131603" y="56253"/>
                      <a:pt x="131603" y="53107"/>
                      <a:pt x="131603" y="49841"/>
                    </a:cubicBezTo>
                    <a:cubicBezTo>
                      <a:pt x="131603" y="48753"/>
                      <a:pt x="131603" y="47664"/>
                      <a:pt x="131603" y="46454"/>
                    </a:cubicBezTo>
                    <a:cubicBezTo>
                      <a:pt x="131603" y="46212"/>
                      <a:pt x="131603" y="45970"/>
                      <a:pt x="131603" y="45728"/>
                    </a:cubicBezTo>
                    <a:cubicBezTo>
                      <a:pt x="131482" y="45365"/>
                      <a:pt x="131240" y="45124"/>
                      <a:pt x="131240" y="44760"/>
                    </a:cubicBezTo>
                    <a:cubicBezTo>
                      <a:pt x="130998" y="43793"/>
                      <a:pt x="130998" y="42825"/>
                      <a:pt x="131724" y="41978"/>
                    </a:cubicBezTo>
                    <a:cubicBezTo>
                      <a:pt x="132450" y="41131"/>
                      <a:pt x="133296" y="40889"/>
                      <a:pt x="134627" y="41010"/>
                    </a:cubicBezTo>
                    <a:cubicBezTo>
                      <a:pt x="135715" y="41736"/>
                      <a:pt x="136562" y="42825"/>
                      <a:pt x="137288" y="44034"/>
                    </a:cubicBezTo>
                    <a:cubicBezTo>
                      <a:pt x="140795" y="50204"/>
                      <a:pt x="144302" y="56253"/>
                      <a:pt x="147931" y="62423"/>
                    </a:cubicBezTo>
                    <a:cubicBezTo>
                      <a:pt x="150229" y="66173"/>
                      <a:pt x="152527" y="69923"/>
                      <a:pt x="154946" y="73673"/>
                    </a:cubicBezTo>
                    <a:cubicBezTo>
                      <a:pt x="159662" y="81295"/>
                      <a:pt x="164500" y="88795"/>
                      <a:pt x="169217" y="96416"/>
                    </a:cubicBezTo>
                    <a:cubicBezTo>
                      <a:pt x="171394" y="99803"/>
                      <a:pt x="173692" y="103191"/>
                      <a:pt x="175869" y="106699"/>
                    </a:cubicBezTo>
                    <a:cubicBezTo>
                      <a:pt x="176957" y="108393"/>
                      <a:pt x="178046" y="110207"/>
                      <a:pt x="179014" y="112022"/>
                    </a:cubicBezTo>
                    <a:cubicBezTo>
                      <a:pt x="179255" y="112506"/>
                      <a:pt x="179497" y="112989"/>
                      <a:pt x="179860" y="113474"/>
                    </a:cubicBezTo>
                    <a:cubicBezTo>
                      <a:pt x="180223" y="113957"/>
                      <a:pt x="180707" y="114441"/>
                      <a:pt x="180707" y="114441"/>
                    </a:cubicBezTo>
                    <a:cubicBezTo>
                      <a:pt x="182642" y="115409"/>
                      <a:pt x="183851" y="116014"/>
                      <a:pt x="185061" y="116740"/>
                    </a:cubicBezTo>
                    <a:cubicBezTo>
                      <a:pt x="185061" y="116740"/>
                      <a:pt x="185303" y="116740"/>
                      <a:pt x="185424" y="116740"/>
                    </a:cubicBezTo>
                    <a:cubicBezTo>
                      <a:pt x="188689" y="117828"/>
                      <a:pt x="191471" y="116740"/>
                      <a:pt x="193769" y="114320"/>
                    </a:cubicBezTo>
                    <a:cubicBezTo>
                      <a:pt x="194615" y="113474"/>
                      <a:pt x="195462" y="112627"/>
                      <a:pt x="196430" y="111780"/>
                    </a:cubicBezTo>
                    <a:cubicBezTo>
                      <a:pt x="196792" y="110691"/>
                      <a:pt x="197155" y="109602"/>
                      <a:pt x="197397" y="108514"/>
                    </a:cubicBezTo>
                    <a:cubicBezTo>
                      <a:pt x="197155" y="108150"/>
                      <a:pt x="197397" y="107909"/>
                      <a:pt x="197760" y="107788"/>
                    </a:cubicBezTo>
                    <a:cubicBezTo>
                      <a:pt x="197760" y="106820"/>
                      <a:pt x="197760" y="105852"/>
                      <a:pt x="197760" y="104884"/>
                    </a:cubicBezTo>
                    <a:close/>
                  </a:path>
                </a:pathLst>
              </a:custGeom>
              <a:solidFill>
                <a:srgbClr val="8CAA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grpSp>
      <p:grpSp>
        <p:nvGrpSpPr>
          <p:cNvPr id="279" name="Google Shape;279;p18"/>
          <p:cNvGrpSpPr/>
          <p:nvPr/>
        </p:nvGrpSpPr>
        <p:grpSpPr>
          <a:xfrm>
            <a:off x="744160" y="9394145"/>
            <a:ext cx="708033" cy="421330"/>
            <a:chOff x="5910897" y="2881815"/>
            <a:chExt cx="806524" cy="479939"/>
          </a:xfrm>
        </p:grpSpPr>
        <p:sp>
          <p:nvSpPr>
            <p:cNvPr id="280" name="Google Shape;280;p18"/>
            <p:cNvSpPr/>
            <p:nvPr/>
          </p:nvSpPr>
          <p:spPr>
            <a:xfrm>
              <a:off x="5910897" y="2881815"/>
              <a:ext cx="541781" cy="479939"/>
            </a:xfrm>
            <a:custGeom>
              <a:avLst/>
              <a:gdLst/>
              <a:ahLst/>
              <a:cxnLst/>
              <a:rect l="l" t="t" r="r" b="b"/>
              <a:pathLst>
                <a:path w="195567" h="173244" extrusionOk="0">
                  <a:moveTo>
                    <a:pt x="188190" y="31524"/>
                  </a:moveTo>
                  <a:cubicBezTo>
                    <a:pt x="184320" y="24507"/>
                    <a:pt x="179724" y="18217"/>
                    <a:pt x="173435" y="13015"/>
                  </a:cubicBezTo>
                  <a:cubicBezTo>
                    <a:pt x="167146" y="7813"/>
                    <a:pt x="160131" y="4547"/>
                    <a:pt x="152511" y="2248"/>
                  </a:cubicBezTo>
                  <a:cubicBezTo>
                    <a:pt x="149488" y="1280"/>
                    <a:pt x="146343" y="554"/>
                    <a:pt x="143078" y="796"/>
                  </a:cubicBezTo>
                  <a:cubicBezTo>
                    <a:pt x="141505" y="796"/>
                    <a:pt x="140054" y="796"/>
                    <a:pt x="138482" y="796"/>
                  </a:cubicBezTo>
                  <a:cubicBezTo>
                    <a:pt x="133765" y="796"/>
                    <a:pt x="129169" y="1764"/>
                    <a:pt x="124573" y="2974"/>
                  </a:cubicBezTo>
                  <a:cubicBezTo>
                    <a:pt x="116470" y="5151"/>
                    <a:pt x="110060" y="9990"/>
                    <a:pt x="104375" y="15918"/>
                  </a:cubicBezTo>
                  <a:cubicBezTo>
                    <a:pt x="102440" y="17854"/>
                    <a:pt x="100989" y="20273"/>
                    <a:pt x="99417" y="22451"/>
                  </a:cubicBezTo>
                  <a:cubicBezTo>
                    <a:pt x="98570" y="23539"/>
                    <a:pt x="97965" y="24870"/>
                    <a:pt x="95909" y="24870"/>
                  </a:cubicBezTo>
                  <a:cubicBezTo>
                    <a:pt x="95426" y="24386"/>
                    <a:pt x="94700" y="23902"/>
                    <a:pt x="94095" y="23298"/>
                  </a:cubicBezTo>
                  <a:cubicBezTo>
                    <a:pt x="91434" y="20152"/>
                    <a:pt x="88774" y="17007"/>
                    <a:pt x="85992" y="13862"/>
                  </a:cubicBezTo>
                  <a:cubicBezTo>
                    <a:pt x="84903" y="12652"/>
                    <a:pt x="83452" y="11684"/>
                    <a:pt x="82122" y="10595"/>
                  </a:cubicBezTo>
                  <a:cubicBezTo>
                    <a:pt x="80549" y="9264"/>
                    <a:pt x="79098" y="7571"/>
                    <a:pt x="77284" y="6724"/>
                  </a:cubicBezTo>
                  <a:cubicBezTo>
                    <a:pt x="73655" y="4910"/>
                    <a:pt x="69785" y="3337"/>
                    <a:pt x="65915" y="2127"/>
                  </a:cubicBezTo>
                  <a:cubicBezTo>
                    <a:pt x="61198" y="796"/>
                    <a:pt x="56481" y="-292"/>
                    <a:pt x="51522" y="71"/>
                  </a:cubicBezTo>
                  <a:cubicBezTo>
                    <a:pt x="49950" y="191"/>
                    <a:pt x="48499" y="433"/>
                    <a:pt x="47048" y="554"/>
                  </a:cubicBezTo>
                  <a:cubicBezTo>
                    <a:pt x="39791" y="1401"/>
                    <a:pt x="33139" y="3821"/>
                    <a:pt x="27092" y="7934"/>
                  </a:cubicBezTo>
                  <a:cubicBezTo>
                    <a:pt x="23101" y="10595"/>
                    <a:pt x="19351" y="13378"/>
                    <a:pt x="16086" y="16765"/>
                  </a:cubicBezTo>
                  <a:cubicBezTo>
                    <a:pt x="12578" y="20394"/>
                    <a:pt x="9797" y="24507"/>
                    <a:pt x="7136" y="28983"/>
                  </a:cubicBezTo>
                  <a:cubicBezTo>
                    <a:pt x="3266" y="35516"/>
                    <a:pt x="1572" y="42774"/>
                    <a:pt x="363" y="50154"/>
                  </a:cubicBezTo>
                  <a:cubicBezTo>
                    <a:pt x="-242" y="53783"/>
                    <a:pt x="121" y="57533"/>
                    <a:pt x="0" y="61162"/>
                  </a:cubicBezTo>
                  <a:cubicBezTo>
                    <a:pt x="0" y="62493"/>
                    <a:pt x="0" y="63945"/>
                    <a:pt x="0" y="65275"/>
                  </a:cubicBezTo>
                  <a:cubicBezTo>
                    <a:pt x="968" y="72171"/>
                    <a:pt x="2540" y="78945"/>
                    <a:pt x="4959" y="85478"/>
                  </a:cubicBezTo>
                  <a:cubicBezTo>
                    <a:pt x="5684" y="85841"/>
                    <a:pt x="5926" y="86567"/>
                    <a:pt x="5926" y="87414"/>
                  </a:cubicBezTo>
                  <a:lnTo>
                    <a:pt x="5926" y="87414"/>
                  </a:lnTo>
                  <a:cubicBezTo>
                    <a:pt x="6894" y="87655"/>
                    <a:pt x="6894" y="88502"/>
                    <a:pt x="6894" y="89228"/>
                  </a:cubicBezTo>
                  <a:lnTo>
                    <a:pt x="6894" y="89228"/>
                  </a:lnTo>
                  <a:cubicBezTo>
                    <a:pt x="7740" y="90075"/>
                    <a:pt x="8708" y="90922"/>
                    <a:pt x="9313" y="91890"/>
                  </a:cubicBezTo>
                  <a:cubicBezTo>
                    <a:pt x="10885" y="94309"/>
                    <a:pt x="12699" y="96607"/>
                    <a:pt x="14634" y="98785"/>
                  </a:cubicBezTo>
                  <a:cubicBezTo>
                    <a:pt x="21649" y="107132"/>
                    <a:pt x="29631" y="114391"/>
                    <a:pt x="37372" y="122012"/>
                  </a:cubicBezTo>
                  <a:cubicBezTo>
                    <a:pt x="41847" y="126367"/>
                    <a:pt x="46443" y="130601"/>
                    <a:pt x="51039" y="134956"/>
                  </a:cubicBezTo>
                  <a:cubicBezTo>
                    <a:pt x="57449" y="140884"/>
                    <a:pt x="63980" y="146570"/>
                    <a:pt x="70148" y="152739"/>
                  </a:cubicBezTo>
                  <a:cubicBezTo>
                    <a:pt x="72809" y="155280"/>
                    <a:pt x="75591" y="157578"/>
                    <a:pt x="78130" y="160240"/>
                  </a:cubicBezTo>
                  <a:cubicBezTo>
                    <a:pt x="79945" y="162054"/>
                    <a:pt x="82122" y="163506"/>
                    <a:pt x="84057" y="165200"/>
                  </a:cubicBezTo>
                  <a:cubicBezTo>
                    <a:pt x="86355" y="167135"/>
                    <a:pt x="88653" y="169313"/>
                    <a:pt x="90951" y="171248"/>
                  </a:cubicBezTo>
                  <a:cubicBezTo>
                    <a:pt x="93974" y="173668"/>
                    <a:pt x="96514" y="173910"/>
                    <a:pt x="99779" y="171853"/>
                  </a:cubicBezTo>
                  <a:cubicBezTo>
                    <a:pt x="100263" y="171490"/>
                    <a:pt x="100747" y="171006"/>
                    <a:pt x="101231" y="170764"/>
                  </a:cubicBezTo>
                  <a:cubicBezTo>
                    <a:pt x="101594" y="170522"/>
                    <a:pt x="102077" y="170522"/>
                    <a:pt x="102561" y="170401"/>
                  </a:cubicBezTo>
                  <a:lnTo>
                    <a:pt x="102561" y="170401"/>
                  </a:lnTo>
                  <a:cubicBezTo>
                    <a:pt x="102924" y="170160"/>
                    <a:pt x="103166" y="169797"/>
                    <a:pt x="103529" y="169555"/>
                  </a:cubicBezTo>
                  <a:lnTo>
                    <a:pt x="103529" y="169555"/>
                  </a:lnTo>
                  <a:cubicBezTo>
                    <a:pt x="103771" y="168708"/>
                    <a:pt x="104375" y="168466"/>
                    <a:pt x="105222" y="168466"/>
                  </a:cubicBezTo>
                  <a:cubicBezTo>
                    <a:pt x="105222" y="167256"/>
                    <a:pt x="106069" y="166772"/>
                    <a:pt x="107157" y="166651"/>
                  </a:cubicBezTo>
                  <a:lnTo>
                    <a:pt x="107157" y="166651"/>
                  </a:lnTo>
                  <a:cubicBezTo>
                    <a:pt x="107520" y="166410"/>
                    <a:pt x="107762" y="166047"/>
                    <a:pt x="108125" y="165805"/>
                  </a:cubicBezTo>
                  <a:lnTo>
                    <a:pt x="108125" y="165805"/>
                  </a:lnTo>
                  <a:cubicBezTo>
                    <a:pt x="108488" y="165562"/>
                    <a:pt x="108729" y="165200"/>
                    <a:pt x="109092" y="164958"/>
                  </a:cubicBezTo>
                  <a:cubicBezTo>
                    <a:pt x="109455" y="164595"/>
                    <a:pt x="109697" y="164353"/>
                    <a:pt x="110060" y="163990"/>
                  </a:cubicBezTo>
                  <a:cubicBezTo>
                    <a:pt x="110302" y="163627"/>
                    <a:pt x="110665" y="163385"/>
                    <a:pt x="110907" y="163022"/>
                  </a:cubicBezTo>
                  <a:lnTo>
                    <a:pt x="110907" y="163022"/>
                  </a:lnTo>
                  <a:cubicBezTo>
                    <a:pt x="113204" y="160603"/>
                    <a:pt x="115502" y="158304"/>
                    <a:pt x="117921" y="156006"/>
                  </a:cubicBezTo>
                  <a:cubicBezTo>
                    <a:pt x="118163" y="155764"/>
                    <a:pt x="118768" y="155764"/>
                    <a:pt x="119131" y="155643"/>
                  </a:cubicBezTo>
                  <a:lnTo>
                    <a:pt x="119131" y="155643"/>
                  </a:lnTo>
                  <a:cubicBezTo>
                    <a:pt x="119494" y="155401"/>
                    <a:pt x="119735" y="155038"/>
                    <a:pt x="120098" y="154796"/>
                  </a:cubicBezTo>
                  <a:lnTo>
                    <a:pt x="120098" y="154796"/>
                  </a:lnTo>
                  <a:cubicBezTo>
                    <a:pt x="120703" y="153707"/>
                    <a:pt x="121429" y="152860"/>
                    <a:pt x="122759" y="152860"/>
                  </a:cubicBezTo>
                  <a:lnTo>
                    <a:pt x="122759" y="152860"/>
                  </a:lnTo>
                  <a:cubicBezTo>
                    <a:pt x="123122" y="152618"/>
                    <a:pt x="123364" y="152255"/>
                    <a:pt x="123727" y="152013"/>
                  </a:cubicBezTo>
                  <a:lnTo>
                    <a:pt x="123727" y="152013"/>
                  </a:lnTo>
                  <a:cubicBezTo>
                    <a:pt x="124089" y="151772"/>
                    <a:pt x="124331" y="151409"/>
                    <a:pt x="124694" y="151167"/>
                  </a:cubicBezTo>
                  <a:lnTo>
                    <a:pt x="124694" y="151167"/>
                  </a:lnTo>
                  <a:cubicBezTo>
                    <a:pt x="125057" y="150925"/>
                    <a:pt x="125299" y="150562"/>
                    <a:pt x="125662" y="150199"/>
                  </a:cubicBezTo>
                  <a:lnTo>
                    <a:pt x="125662" y="150199"/>
                  </a:lnTo>
                  <a:cubicBezTo>
                    <a:pt x="125904" y="149715"/>
                    <a:pt x="126025" y="148989"/>
                    <a:pt x="126508" y="148626"/>
                  </a:cubicBezTo>
                  <a:cubicBezTo>
                    <a:pt x="128806" y="146570"/>
                    <a:pt x="131104" y="144634"/>
                    <a:pt x="133402" y="142699"/>
                  </a:cubicBezTo>
                  <a:cubicBezTo>
                    <a:pt x="133886" y="142336"/>
                    <a:pt x="134491" y="142215"/>
                    <a:pt x="134974" y="141973"/>
                  </a:cubicBezTo>
                  <a:lnTo>
                    <a:pt x="134974" y="141973"/>
                  </a:lnTo>
                  <a:cubicBezTo>
                    <a:pt x="135337" y="141731"/>
                    <a:pt x="135579" y="141368"/>
                    <a:pt x="135942" y="141126"/>
                  </a:cubicBezTo>
                  <a:lnTo>
                    <a:pt x="135942" y="141126"/>
                  </a:lnTo>
                  <a:cubicBezTo>
                    <a:pt x="136305" y="140884"/>
                    <a:pt x="136547" y="140521"/>
                    <a:pt x="136910" y="140158"/>
                  </a:cubicBezTo>
                  <a:cubicBezTo>
                    <a:pt x="137272" y="139916"/>
                    <a:pt x="137514" y="139553"/>
                    <a:pt x="137877" y="139311"/>
                  </a:cubicBezTo>
                  <a:cubicBezTo>
                    <a:pt x="138119" y="138464"/>
                    <a:pt x="138724" y="138223"/>
                    <a:pt x="139570" y="138223"/>
                  </a:cubicBezTo>
                  <a:cubicBezTo>
                    <a:pt x="139570" y="137618"/>
                    <a:pt x="139933" y="137376"/>
                    <a:pt x="140538" y="137376"/>
                  </a:cubicBezTo>
                  <a:lnTo>
                    <a:pt x="140538" y="137376"/>
                  </a:lnTo>
                  <a:cubicBezTo>
                    <a:pt x="141022" y="135440"/>
                    <a:pt x="142352" y="134230"/>
                    <a:pt x="144287" y="133747"/>
                  </a:cubicBezTo>
                  <a:cubicBezTo>
                    <a:pt x="144287" y="132658"/>
                    <a:pt x="145013" y="132053"/>
                    <a:pt x="146222" y="131932"/>
                  </a:cubicBezTo>
                  <a:lnTo>
                    <a:pt x="146222" y="131932"/>
                  </a:lnTo>
                  <a:cubicBezTo>
                    <a:pt x="146585" y="131690"/>
                    <a:pt x="146827" y="131327"/>
                    <a:pt x="147190" y="131085"/>
                  </a:cubicBezTo>
                  <a:lnTo>
                    <a:pt x="147190" y="131085"/>
                  </a:lnTo>
                  <a:cubicBezTo>
                    <a:pt x="147553" y="130843"/>
                    <a:pt x="147795" y="130480"/>
                    <a:pt x="148157" y="130117"/>
                  </a:cubicBezTo>
                  <a:lnTo>
                    <a:pt x="148157" y="130117"/>
                  </a:lnTo>
                  <a:cubicBezTo>
                    <a:pt x="148520" y="129875"/>
                    <a:pt x="148762" y="129513"/>
                    <a:pt x="149125" y="129150"/>
                  </a:cubicBezTo>
                  <a:cubicBezTo>
                    <a:pt x="149488" y="128908"/>
                    <a:pt x="149730" y="128545"/>
                    <a:pt x="150093" y="128303"/>
                  </a:cubicBezTo>
                  <a:cubicBezTo>
                    <a:pt x="152390" y="126004"/>
                    <a:pt x="154688" y="123585"/>
                    <a:pt x="157107" y="121286"/>
                  </a:cubicBezTo>
                  <a:cubicBezTo>
                    <a:pt x="157349" y="121044"/>
                    <a:pt x="157954" y="121044"/>
                    <a:pt x="158317" y="120923"/>
                  </a:cubicBezTo>
                  <a:lnTo>
                    <a:pt x="158317" y="120923"/>
                  </a:lnTo>
                  <a:cubicBezTo>
                    <a:pt x="158680" y="120681"/>
                    <a:pt x="158922" y="120318"/>
                    <a:pt x="159284" y="119955"/>
                  </a:cubicBezTo>
                  <a:lnTo>
                    <a:pt x="159284" y="119955"/>
                  </a:lnTo>
                  <a:cubicBezTo>
                    <a:pt x="159647" y="119714"/>
                    <a:pt x="159889" y="119351"/>
                    <a:pt x="160252" y="118988"/>
                  </a:cubicBezTo>
                  <a:lnTo>
                    <a:pt x="160252" y="118988"/>
                  </a:lnTo>
                  <a:cubicBezTo>
                    <a:pt x="160615" y="118746"/>
                    <a:pt x="160857" y="118383"/>
                    <a:pt x="161220" y="118020"/>
                  </a:cubicBezTo>
                  <a:cubicBezTo>
                    <a:pt x="161582" y="117778"/>
                    <a:pt x="161824" y="117415"/>
                    <a:pt x="162187" y="117173"/>
                  </a:cubicBezTo>
                  <a:cubicBezTo>
                    <a:pt x="162550" y="116931"/>
                    <a:pt x="162792" y="116568"/>
                    <a:pt x="163155" y="116326"/>
                  </a:cubicBezTo>
                  <a:cubicBezTo>
                    <a:pt x="163518" y="115963"/>
                    <a:pt x="163759" y="115721"/>
                    <a:pt x="164122" y="115358"/>
                  </a:cubicBezTo>
                  <a:cubicBezTo>
                    <a:pt x="166783" y="111729"/>
                    <a:pt x="170411" y="109068"/>
                    <a:pt x="173435" y="105802"/>
                  </a:cubicBezTo>
                  <a:cubicBezTo>
                    <a:pt x="173798" y="105439"/>
                    <a:pt x="174523" y="105318"/>
                    <a:pt x="175007" y="105076"/>
                  </a:cubicBezTo>
                  <a:lnTo>
                    <a:pt x="175007" y="105076"/>
                  </a:lnTo>
                  <a:cubicBezTo>
                    <a:pt x="175370" y="104834"/>
                    <a:pt x="175612" y="104471"/>
                    <a:pt x="175975" y="104108"/>
                  </a:cubicBezTo>
                  <a:lnTo>
                    <a:pt x="175975" y="104108"/>
                  </a:lnTo>
                  <a:cubicBezTo>
                    <a:pt x="176338" y="103866"/>
                    <a:pt x="176579" y="103503"/>
                    <a:pt x="176942" y="103140"/>
                  </a:cubicBezTo>
                  <a:lnTo>
                    <a:pt x="176942" y="103140"/>
                  </a:lnTo>
                  <a:cubicBezTo>
                    <a:pt x="176942" y="102414"/>
                    <a:pt x="177063" y="101689"/>
                    <a:pt x="178031" y="101446"/>
                  </a:cubicBezTo>
                  <a:lnTo>
                    <a:pt x="178031" y="101446"/>
                  </a:lnTo>
                  <a:cubicBezTo>
                    <a:pt x="178273" y="101084"/>
                    <a:pt x="178636" y="100842"/>
                    <a:pt x="178877" y="100479"/>
                  </a:cubicBezTo>
                  <a:lnTo>
                    <a:pt x="178877" y="100479"/>
                  </a:lnTo>
                  <a:cubicBezTo>
                    <a:pt x="179119" y="100116"/>
                    <a:pt x="179482" y="99874"/>
                    <a:pt x="179724" y="99511"/>
                  </a:cubicBezTo>
                  <a:lnTo>
                    <a:pt x="179724" y="99511"/>
                  </a:lnTo>
                  <a:cubicBezTo>
                    <a:pt x="180692" y="97696"/>
                    <a:pt x="181659" y="96003"/>
                    <a:pt x="183352" y="94914"/>
                  </a:cubicBezTo>
                  <a:lnTo>
                    <a:pt x="183352" y="94914"/>
                  </a:lnTo>
                  <a:cubicBezTo>
                    <a:pt x="183594" y="94551"/>
                    <a:pt x="183957" y="94309"/>
                    <a:pt x="184199" y="93946"/>
                  </a:cubicBezTo>
                  <a:lnTo>
                    <a:pt x="184199" y="93946"/>
                  </a:lnTo>
                  <a:cubicBezTo>
                    <a:pt x="184199" y="93220"/>
                    <a:pt x="184199" y="92494"/>
                    <a:pt x="185167" y="92131"/>
                  </a:cubicBezTo>
                  <a:lnTo>
                    <a:pt x="185167" y="92131"/>
                  </a:lnTo>
                  <a:cubicBezTo>
                    <a:pt x="185167" y="90922"/>
                    <a:pt x="185892" y="89954"/>
                    <a:pt x="186981" y="89349"/>
                  </a:cubicBezTo>
                  <a:cubicBezTo>
                    <a:pt x="187827" y="86688"/>
                    <a:pt x="189037" y="84268"/>
                    <a:pt x="190730" y="81970"/>
                  </a:cubicBezTo>
                  <a:cubicBezTo>
                    <a:pt x="190730" y="80276"/>
                    <a:pt x="191335" y="78704"/>
                    <a:pt x="192544" y="77494"/>
                  </a:cubicBezTo>
                  <a:cubicBezTo>
                    <a:pt x="192544" y="76768"/>
                    <a:pt x="192544" y="75921"/>
                    <a:pt x="192786" y="75195"/>
                  </a:cubicBezTo>
                  <a:cubicBezTo>
                    <a:pt x="194479" y="71566"/>
                    <a:pt x="194479" y="67453"/>
                    <a:pt x="195326" y="63582"/>
                  </a:cubicBezTo>
                  <a:cubicBezTo>
                    <a:pt x="195689" y="61767"/>
                    <a:pt x="195568" y="59953"/>
                    <a:pt x="195447" y="58017"/>
                  </a:cubicBezTo>
                  <a:cubicBezTo>
                    <a:pt x="195205" y="48823"/>
                    <a:pt x="193633" y="39871"/>
                    <a:pt x="189279" y="31645"/>
                  </a:cubicBezTo>
                  <a:close/>
                </a:path>
              </a:pathLst>
            </a:custGeom>
            <a:solidFill>
              <a:srgbClr val="F3745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281" name="Google Shape;281;p18"/>
            <p:cNvSpPr/>
            <p:nvPr/>
          </p:nvSpPr>
          <p:spPr>
            <a:xfrm>
              <a:off x="6581061" y="3076407"/>
              <a:ext cx="136360" cy="135770"/>
            </a:xfrm>
            <a:custGeom>
              <a:avLst/>
              <a:gdLst/>
              <a:ahLst/>
              <a:cxnLst/>
              <a:rect l="l" t="t" r="r" b="b"/>
              <a:pathLst>
                <a:path w="49222" h="49009" extrusionOk="0">
                  <a:moveTo>
                    <a:pt x="27830" y="0"/>
                  </a:moveTo>
                  <a:cubicBezTo>
                    <a:pt x="27468" y="0"/>
                    <a:pt x="27226" y="0"/>
                    <a:pt x="26863" y="0"/>
                  </a:cubicBezTo>
                  <a:cubicBezTo>
                    <a:pt x="25895" y="0"/>
                    <a:pt x="25049" y="0"/>
                    <a:pt x="24081" y="0"/>
                  </a:cubicBezTo>
                  <a:cubicBezTo>
                    <a:pt x="20937" y="484"/>
                    <a:pt x="17913" y="847"/>
                    <a:pt x="14768" y="1331"/>
                  </a:cubicBezTo>
                  <a:cubicBezTo>
                    <a:pt x="14526" y="1815"/>
                    <a:pt x="14405" y="2661"/>
                    <a:pt x="13922" y="2782"/>
                  </a:cubicBezTo>
                  <a:cubicBezTo>
                    <a:pt x="10656" y="4355"/>
                    <a:pt x="8116" y="6654"/>
                    <a:pt x="6302" y="9799"/>
                  </a:cubicBezTo>
                  <a:cubicBezTo>
                    <a:pt x="5697" y="10767"/>
                    <a:pt x="4730" y="11250"/>
                    <a:pt x="3641" y="11371"/>
                  </a:cubicBezTo>
                  <a:cubicBezTo>
                    <a:pt x="3883" y="11734"/>
                    <a:pt x="4125" y="12097"/>
                    <a:pt x="4488" y="12702"/>
                  </a:cubicBezTo>
                  <a:cubicBezTo>
                    <a:pt x="3641" y="13912"/>
                    <a:pt x="3520" y="15727"/>
                    <a:pt x="1948" y="16573"/>
                  </a:cubicBezTo>
                  <a:cubicBezTo>
                    <a:pt x="1222" y="18388"/>
                    <a:pt x="134" y="20203"/>
                    <a:pt x="13" y="22259"/>
                  </a:cubicBezTo>
                  <a:cubicBezTo>
                    <a:pt x="-108" y="26735"/>
                    <a:pt x="618" y="30969"/>
                    <a:pt x="2069" y="35203"/>
                  </a:cubicBezTo>
                  <a:cubicBezTo>
                    <a:pt x="2069" y="35445"/>
                    <a:pt x="2190" y="35566"/>
                    <a:pt x="2069" y="35808"/>
                  </a:cubicBezTo>
                  <a:cubicBezTo>
                    <a:pt x="4125" y="38349"/>
                    <a:pt x="6302" y="40889"/>
                    <a:pt x="8358" y="43429"/>
                  </a:cubicBezTo>
                  <a:cubicBezTo>
                    <a:pt x="8479" y="43671"/>
                    <a:pt x="8358" y="44034"/>
                    <a:pt x="8479" y="44276"/>
                  </a:cubicBezTo>
                  <a:lnTo>
                    <a:pt x="8479" y="44276"/>
                  </a:lnTo>
                  <a:cubicBezTo>
                    <a:pt x="9810" y="44276"/>
                    <a:pt x="11140" y="44276"/>
                    <a:pt x="11261" y="46091"/>
                  </a:cubicBezTo>
                  <a:cubicBezTo>
                    <a:pt x="11987" y="46212"/>
                    <a:pt x="12833" y="46091"/>
                    <a:pt x="13438" y="46575"/>
                  </a:cubicBezTo>
                  <a:cubicBezTo>
                    <a:pt x="16945" y="48510"/>
                    <a:pt x="20816" y="49115"/>
                    <a:pt x="24807" y="48994"/>
                  </a:cubicBezTo>
                  <a:cubicBezTo>
                    <a:pt x="30007" y="48752"/>
                    <a:pt x="34966" y="47905"/>
                    <a:pt x="38957" y="44034"/>
                  </a:cubicBezTo>
                  <a:cubicBezTo>
                    <a:pt x="39320" y="43671"/>
                    <a:pt x="40046" y="43551"/>
                    <a:pt x="40651" y="43308"/>
                  </a:cubicBezTo>
                  <a:cubicBezTo>
                    <a:pt x="41255" y="42703"/>
                    <a:pt x="41860" y="42099"/>
                    <a:pt x="42465" y="41615"/>
                  </a:cubicBezTo>
                  <a:cubicBezTo>
                    <a:pt x="42827" y="41252"/>
                    <a:pt x="43069" y="41010"/>
                    <a:pt x="43432" y="40647"/>
                  </a:cubicBezTo>
                  <a:cubicBezTo>
                    <a:pt x="45609" y="37986"/>
                    <a:pt x="46819" y="34840"/>
                    <a:pt x="48028" y="31816"/>
                  </a:cubicBezTo>
                  <a:cubicBezTo>
                    <a:pt x="50084" y="26493"/>
                    <a:pt x="49359" y="21170"/>
                    <a:pt x="46819" y="16331"/>
                  </a:cubicBezTo>
                  <a:cubicBezTo>
                    <a:pt x="42707" y="8589"/>
                    <a:pt x="36659" y="2661"/>
                    <a:pt x="27830" y="24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grpSp>
        <p:nvGrpSpPr>
          <p:cNvPr id="282" name="Google Shape;282;p18"/>
          <p:cNvGrpSpPr/>
          <p:nvPr/>
        </p:nvGrpSpPr>
        <p:grpSpPr>
          <a:xfrm>
            <a:off x="6178664" y="7450515"/>
            <a:ext cx="599475" cy="592866"/>
            <a:chOff x="6422427" y="8453541"/>
            <a:chExt cx="599475" cy="592866"/>
          </a:xfrm>
        </p:grpSpPr>
        <p:grpSp>
          <p:nvGrpSpPr>
            <p:cNvPr id="283" name="Google Shape;283;p18"/>
            <p:cNvGrpSpPr/>
            <p:nvPr/>
          </p:nvGrpSpPr>
          <p:grpSpPr>
            <a:xfrm>
              <a:off x="6422427" y="8453541"/>
              <a:ext cx="599475" cy="592866"/>
              <a:chOff x="5349648" y="4916915"/>
              <a:chExt cx="241526" cy="238863"/>
            </a:xfrm>
          </p:grpSpPr>
          <p:sp>
            <p:nvSpPr>
              <p:cNvPr id="284" name="Google Shape;284;p18"/>
              <p:cNvSpPr/>
              <p:nvPr/>
            </p:nvSpPr>
            <p:spPr>
              <a:xfrm>
                <a:off x="5406286" y="4967180"/>
                <a:ext cx="133592" cy="134885"/>
              </a:xfrm>
              <a:custGeom>
                <a:avLst/>
                <a:gdLst/>
                <a:ahLst/>
                <a:cxnLst/>
                <a:rect l="l" t="t" r="r" b="b"/>
                <a:pathLst>
                  <a:path w="133592" h="134885" extrusionOk="0">
                    <a:moveTo>
                      <a:pt x="125022" y="100892"/>
                    </a:moveTo>
                    <a:cubicBezTo>
                      <a:pt x="125748" y="98956"/>
                      <a:pt x="127320" y="97263"/>
                      <a:pt x="128408" y="95448"/>
                    </a:cubicBezTo>
                    <a:cubicBezTo>
                      <a:pt x="128529" y="95086"/>
                      <a:pt x="128650" y="94602"/>
                      <a:pt x="128771" y="94239"/>
                    </a:cubicBezTo>
                    <a:cubicBezTo>
                      <a:pt x="129134" y="92666"/>
                      <a:pt x="129497" y="90973"/>
                      <a:pt x="130827" y="89763"/>
                    </a:cubicBezTo>
                    <a:cubicBezTo>
                      <a:pt x="130948" y="88311"/>
                      <a:pt x="130827" y="86739"/>
                      <a:pt x="132158" y="85770"/>
                    </a:cubicBezTo>
                    <a:cubicBezTo>
                      <a:pt x="132641" y="81900"/>
                      <a:pt x="133246" y="77907"/>
                      <a:pt x="133488" y="74036"/>
                    </a:cubicBezTo>
                    <a:cubicBezTo>
                      <a:pt x="133730" y="67624"/>
                      <a:pt x="133609" y="61334"/>
                      <a:pt x="132520" y="54922"/>
                    </a:cubicBezTo>
                    <a:cubicBezTo>
                      <a:pt x="131795" y="50567"/>
                      <a:pt x="130464" y="46333"/>
                      <a:pt x="128771" y="42462"/>
                    </a:cubicBezTo>
                    <a:cubicBezTo>
                      <a:pt x="125506" y="35204"/>
                      <a:pt x="120184" y="27703"/>
                      <a:pt x="114983" y="21897"/>
                    </a:cubicBezTo>
                    <a:cubicBezTo>
                      <a:pt x="113895" y="20808"/>
                      <a:pt x="112927" y="19598"/>
                      <a:pt x="111597" y="18751"/>
                    </a:cubicBezTo>
                    <a:cubicBezTo>
                      <a:pt x="107122" y="15727"/>
                      <a:pt x="102647" y="12581"/>
                      <a:pt x="98051" y="9678"/>
                    </a:cubicBezTo>
                    <a:cubicBezTo>
                      <a:pt x="90432" y="4839"/>
                      <a:pt x="82328" y="2177"/>
                      <a:pt x="73741" y="605"/>
                    </a:cubicBezTo>
                    <a:lnTo>
                      <a:pt x="73136" y="847"/>
                    </a:lnTo>
                    <a:lnTo>
                      <a:pt x="72532" y="484"/>
                    </a:lnTo>
                    <a:cubicBezTo>
                      <a:pt x="70839" y="484"/>
                      <a:pt x="69024" y="726"/>
                      <a:pt x="67331" y="484"/>
                    </a:cubicBezTo>
                    <a:cubicBezTo>
                      <a:pt x="64428" y="-121"/>
                      <a:pt x="61768" y="-242"/>
                      <a:pt x="58865" y="605"/>
                    </a:cubicBezTo>
                    <a:cubicBezTo>
                      <a:pt x="54874" y="1815"/>
                      <a:pt x="50762" y="2903"/>
                      <a:pt x="46650" y="3508"/>
                    </a:cubicBezTo>
                    <a:cubicBezTo>
                      <a:pt x="43747" y="3992"/>
                      <a:pt x="41207" y="5081"/>
                      <a:pt x="38546" y="6170"/>
                    </a:cubicBezTo>
                    <a:cubicBezTo>
                      <a:pt x="35886" y="7259"/>
                      <a:pt x="33467" y="8710"/>
                      <a:pt x="31290" y="10404"/>
                    </a:cubicBezTo>
                    <a:cubicBezTo>
                      <a:pt x="27419" y="13549"/>
                      <a:pt x="22944" y="15969"/>
                      <a:pt x="19800" y="19961"/>
                    </a:cubicBezTo>
                    <a:cubicBezTo>
                      <a:pt x="18349" y="21775"/>
                      <a:pt x="17139" y="23711"/>
                      <a:pt x="15446" y="25526"/>
                    </a:cubicBezTo>
                    <a:cubicBezTo>
                      <a:pt x="8794" y="32784"/>
                      <a:pt x="4561" y="41494"/>
                      <a:pt x="2263" y="50688"/>
                    </a:cubicBezTo>
                    <a:cubicBezTo>
                      <a:pt x="-1245" y="64600"/>
                      <a:pt x="-761" y="78633"/>
                      <a:pt x="4319" y="92303"/>
                    </a:cubicBezTo>
                    <a:cubicBezTo>
                      <a:pt x="5407" y="95207"/>
                      <a:pt x="6133" y="98110"/>
                      <a:pt x="8673" y="100287"/>
                    </a:cubicBezTo>
                    <a:cubicBezTo>
                      <a:pt x="9278" y="100771"/>
                      <a:pt x="9519" y="101739"/>
                      <a:pt x="10003" y="102586"/>
                    </a:cubicBezTo>
                    <a:cubicBezTo>
                      <a:pt x="14357" y="110570"/>
                      <a:pt x="20163" y="117224"/>
                      <a:pt x="27903" y="122184"/>
                    </a:cubicBezTo>
                    <a:cubicBezTo>
                      <a:pt x="36006" y="127265"/>
                      <a:pt x="44714" y="131014"/>
                      <a:pt x="54148" y="133071"/>
                    </a:cubicBezTo>
                    <a:cubicBezTo>
                      <a:pt x="58018" y="133918"/>
                      <a:pt x="62010" y="133918"/>
                      <a:pt x="65880" y="134886"/>
                    </a:cubicBezTo>
                    <a:cubicBezTo>
                      <a:pt x="68057" y="134886"/>
                      <a:pt x="70113" y="134886"/>
                      <a:pt x="72290" y="134886"/>
                    </a:cubicBezTo>
                    <a:cubicBezTo>
                      <a:pt x="73620" y="134644"/>
                      <a:pt x="74951" y="134523"/>
                      <a:pt x="76160" y="134281"/>
                    </a:cubicBezTo>
                    <a:cubicBezTo>
                      <a:pt x="80030" y="133555"/>
                      <a:pt x="84022" y="133313"/>
                      <a:pt x="87771" y="132104"/>
                    </a:cubicBezTo>
                    <a:cubicBezTo>
                      <a:pt x="91520" y="130894"/>
                      <a:pt x="95027" y="129079"/>
                      <a:pt x="98414" y="127144"/>
                    </a:cubicBezTo>
                    <a:cubicBezTo>
                      <a:pt x="104219" y="123998"/>
                      <a:pt x="109662" y="120369"/>
                      <a:pt x="114137" y="115409"/>
                    </a:cubicBezTo>
                    <a:cubicBezTo>
                      <a:pt x="116677" y="112627"/>
                      <a:pt x="118975" y="109724"/>
                      <a:pt x="121152" y="106699"/>
                    </a:cubicBezTo>
                    <a:cubicBezTo>
                      <a:pt x="122361" y="105005"/>
                      <a:pt x="123933" y="103433"/>
                      <a:pt x="124659" y="101255"/>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285" name="Google Shape;285;p18"/>
              <p:cNvSpPr/>
              <p:nvPr/>
            </p:nvSpPr>
            <p:spPr>
              <a:xfrm>
                <a:off x="5461281" y="5116055"/>
                <a:ext cx="23221" cy="39723"/>
              </a:xfrm>
              <a:custGeom>
                <a:avLst/>
                <a:gdLst/>
                <a:ahLst/>
                <a:cxnLst/>
                <a:rect l="l" t="t" r="r" b="b"/>
                <a:pathLst>
                  <a:path w="23221" h="39723" extrusionOk="0">
                    <a:moveTo>
                      <a:pt x="22738" y="9843"/>
                    </a:moveTo>
                    <a:cubicBezTo>
                      <a:pt x="22375" y="4279"/>
                      <a:pt x="18867" y="528"/>
                      <a:pt x="13062" y="44"/>
                    </a:cubicBezTo>
                    <a:cubicBezTo>
                      <a:pt x="7982" y="-319"/>
                      <a:pt x="3749" y="1496"/>
                      <a:pt x="2056" y="7303"/>
                    </a:cubicBezTo>
                    <a:cubicBezTo>
                      <a:pt x="1572" y="8754"/>
                      <a:pt x="1451" y="10327"/>
                      <a:pt x="1209" y="11779"/>
                    </a:cubicBezTo>
                    <a:cubicBezTo>
                      <a:pt x="1693" y="12988"/>
                      <a:pt x="1572" y="13956"/>
                      <a:pt x="484" y="14682"/>
                    </a:cubicBezTo>
                    <a:cubicBezTo>
                      <a:pt x="363" y="19884"/>
                      <a:pt x="121" y="25086"/>
                      <a:pt x="0" y="30288"/>
                    </a:cubicBezTo>
                    <a:cubicBezTo>
                      <a:pt x="0" y="30772"/>
                      <a:pt x="121" y="31134"/>
                      <a:pt x="242" y="31619"/>
                    </a:cubicBezTo>
                    <a:cubicBezTo>
                      <a:pt x="484" y="32465"/>
                      <a:pt x="605" y="33312"/>
                      <a:pt x="847" y="34159"/>
                    </a:cubicBezTo>
                    <a:cubicBezTo>
                      <a:pt x="1209" y="34643"/>
                      <a:pt x="1451" y="35127"/>
                      <a:pt x="1814" y="35490"/>
                    </a:cubicBezTo>
                    <a:cubicBezTo>
                      <a:pt x="3145" y="36699"/>
                      <a:pt x="4596" y="37909"/>
                      <a:pt x="5926" y="39119"/>
                    </a:cubicBezTo>
                    <a:cubicBezTo>
                      <a:pt x="8466" y="39361"/>
                      <a:pt x="11127" y="39482"/>
                      <a:pt x="13667" y="39724"/>
                    </a:cubicBezTo>
                    <a:cubicBezTo>
                      <a:pt x="15481" y="39240"/>
                      <a:pt x="17174" y="38756"/>
                      <a:pt x="18988" y="38151"/>
                    </a:cubicBezTo>
                    <a:lnTo>
                      <a:pt x="18988" y="38151"/>
                    </a:lnTo>
                    <a:cubicBezTo>
                      <a:pt x="19472" y="37788"/>
                      <a:pt x="19956" y="37304"/>
                      <a:pt x="20319" y="36820"/>
                    </a:cubicBezTo>
                    <a:cubicBezTo>
                      <a:pt x="22133" y="34038"/>
                      <a:pt x="22980" y="30893"/>
                      <a:pt x="23221" y="27505"/>
                    </a:cubicBezTo>
                    <a:cubicBezTo>
                      <a:pt x="23221" y="25086"/>
                      <a:pt x="23100" y="22666"/>
                      <a:pt x="22980" y="20247"/>
                    </a:cubicBezTo>
                    <a:cubicBezTo>
                      <a:pt x="22980" y="16739"/>
                      <a:pt x="22980" y="13230"/>
                      <a:pt x="22859" y="9722"/>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286" name="Google Shape;286;p18"/>
              <p:cNvSpPr/>
              <p:nvPr/>
            </p:nvSpPr>
            <p:spPr>
              <a:xfrm>
                <a:off x="5527053" y="5088869"/>
                <a:ext cx="33402" cy="32310"/>
              </a:xfrm>
              <a:custGeom>
                <a:avLst/>
                <a:gdLst/>
                <a:ahLst/>
                <a:cxnLst/>
                <a:rect l="l" t="t" r="r" b="b"/>
                <a:pathLst>
                  <a:path w="33402" h="32310" extrusionOk="0">
                    <a:moveTo>
                      <a:pt x="21550" y="3640"/>
                    </a:moveTo>
                    <a:cubicBezTo>
                      <a:pt x="17438" y="1826"/>
                      <a:pt x="13325" y="-594"/>
                      <a:pt x="9939" y="132"/>
                    </a:cubicBezTo>
                    <a:cubicBezTo>
                      <a:pt x="5827" y="3640"/>
                      <a:pt x="2924" y="6181"/>
                      <a:pt x="263" y="8358"/>
                    </a:cubicBezTo>
                    <a:cubicBezTo>
                      <a:pt x="-583" y="12350"/>
                      <a:pt x="747" y="15254"/>
                      <a:pt x="2319" y="17794"/>
                    </a:cubicBezTo>
                    <a:cubicBezTo>
                      <a:pt x="5585" y="23238"/>
                      <a:pt x="9092" y="28561"/>
                      <a:pt x="14293" y="32311"/>
                    </a:cubicBezTo>
                    <a:lnTo>
                      <a:pt x="19856" y="32311"/>
                    </a:lnTo>
                    <a:cubicBezTo>
                      <a:pt x="26146" y="29891"/>
                      <a:pt x="30621" y="26988"/>
                      <a:pt x="32919" y="21544"/>
                    </a:cubicBezTo>
                    <a:cubicBezTo>
                      <a:pt x="33039" y="20213"/>
                      <a:pt x="33281" y="18883"/>
                      <a:pt x="33402" y="17431"/>
                    </a:cubicBezTo>
                    <a:cubicBezTo>
                      <a:pt x="33402" y="16584"/>
                      <a:pt x="33281" y="15738"/>
                      <a:pt x="33160" y="14891"/>
                    </a:cubicBezTo>
                    <a:cubicBezTo>
                      <a:pt x="30621" y="9810"/>
                      <a:pt x="26629" y="5818"/>
                      <a:pt x="21550" y="3640"/>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287" name="Google Shape;287;p18"/>
              <p:cNvSpPr/>
              <p:nvPr/>
            </p:nvSpPr>
            <p:spPr>
              <a:xfrm>
                <a:off x="5385794" y="5092375"/>
                <a:ext cx="30599" cy="31257"/>
              </a:xfrm>
              <a:custGeom>
                <a:avLst/>
                <a:gdLst/>
                <a:ahLst/>
                <a:cxnLst/>
                <a:rect l="l" t="t" r="r" b="b"/>
                <a:pathLst>
                  <a:path w="30599" h="31257" extrusionOk="0">
                    <a:moveTo>
                      <a:pt x="12716" y="1223"/>
                    </a:moveTo>
                    <a:cubicBezTo>
                      <a:pt x="10660" y="1828"/>
                      <a:pt x="9692" y="4005"/>
                      <a:pt x="7636" y="5094"/>
                    </a:cubicBezTo>
                    <a:cubicBezTo>
                      <a:pt x="3524" y="7151"/>
                      <a:pt x="1589" y="11385"/>
                      <a:pt x="380" y="15619"/>
                    </a:cubicBezTo>
                    <a:cubicBezTo>
                      <a:pt x="-588" y="18885"/>
                      <a:pt x="380" y="22151"/>
                      <a:pt x="2315" y="25055"/>
                    </a:cubicBezTo>
                    <a:cubicBezTo>
                      <a:pt x="3282" y="26506"/>
                      <a:pt x="4371" y="27837"/>
                      <a:pt x="5338" y="29289"/>
                    </a:cubicBezTo>
                    <a:cubicBezTo>
                      <a:pt x="9934" y="31224"/>
                      <a:pt x="14530" y="32192"/>
                      <a:pt x="19368" y="30015"/>
                    </a:cubicBezTo>
                    <a:cubicBezTo>
                      <a:pt x="19973" y="29773"/>
                      <a:pt x="20698" y="29894"/>
                      <a:pt x="21303" y="29773"/>
                    </a:cubicBezTo>
                    <a:cubicBezTo>
                      <a:pt x="22271" y="28563"/>
                      <a:pt x="23238" y="27354"/>
                      <a:pt x="24085" y="26144"/>
                    </a:cubicBezTo>
                    <a:cubicBezTo>
                      <a:pt x="25415" y="23119"/>
                      <a:pt x="26625" y="20095"/>
                      <a:pt x="28318" y="17312"/>
                    </a:cubicBezTo>
                    <a:cubicBezTo>
                      <a:pt x="30374" y="13683"/>
                      <a:pt x="31100" y="9933"/>
                      <a:pt x="30253" y="5941"/>
                    </a:cubicBezTo>
                    <a:cubicBezTo>
                      <a:pt x="25778" y="-954"/>
                      <a:pt x="19610" y="-954"/>
                      <a:pt x="12716" y="1465"/>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288" name="Google Shape;288;p18"/>
              <p:cNvSpPr/>
              <p:nvPr/>
            </p:nvSpPr>
            <p:spPr>
              <a:xfrm>
                <a:off x="5457773" y="4916915"/>
                <a:ext cx="27938" cy="31080"/>
              </a:xfrm>
              <a:custGeom>
                <a:avLst/>
                <a:gdLst/>
                <a:ahLst/>
                <a:cxnLst/>
                <a:rect l="l" t="t" r="r" b="b"/>
                <a:pathLst>
                  <a:path w="27938" h="31080" extrusionOk="0">
                    <a:moveTo>
                      <a:pt x="5564" y="29579"/>
                    </a:moveTo>
                    <a:cubicBezTo>
                      <a:pt x="7740" y="30063"/>
                      <a:pt x="10280" y="30668"/>
                      <a:pt x="12941" y="31031"/>
                    </a:cubicBezTo>
                    <a:cubicBezTo>
                      <a:pt x="16328" y="31393"/>
                      <a:pt x="19351" y="29700"/>
                      <a:pt x="22375" y="28732"/>
                    </a:cubicBezTo>
                    <a:lnTo>
                      <a:pt x="22375" y="28732"/>
                    </a:lnTo>
                    <a:cubicBezTo>
                      <a:pt x="22859" y="28248"/>
                      <a:pt x="23221" y="27885"/>
                      <a:pt x="23705" y="27401"/>
                    </a:cubicBezTo>
                    <a:cubicBezTo>
                      <a:pt x="24673" y="25587"/>
                      <a:pt x="25519" y="23772"/>
                      <a:pt x="26487" y="21958"/>
                    </a:cubicBezTo>
                    <a:cubicBezTo>
                      <a:pt x="26729" y="21473"/>
                      <a:pt x="27213" y="20990"/>
                      <a:pt x="27575" y="20506"/>
                    </a:cubicBezTo>
                    <a:cubicBezTo>
                      <a:pt x="27575" y="19659"/>
                      <a:pt x="27817" y="18812"/>
                      <a:pt x="27938" y="18086"/>
                    </a:cubicBezTo>
                    <a:cubicBezTo>
                      <a:pt x="27938" y="16393"/>
                      <a:pt x="27938" y="14578"/>
                      <a:pt x="27938" y="12885"/>
                    </a:cubicBezTo>
                    <a:cubicBezTo>
                      <a:pt x="27575" y="11191"/>
                      <a:pt x="27334" y="9497"/>
                      <a:pt x="27092" y="8287"/>
                    </a:cubicBezTo>
                    <a:cubicBezTo>
                      <a:pt x="21770" y="303"/>
                      <a:pt x="15239" y="-1995"/>
                      <a:pt x="6289" y="1755"/>
                    </a:cubicBezTo>
                    <a:cubicBezTo>
                      <a:pt x="3145" y="5263"/>
                      <a:pt x="0" y="9497"/>
                      <a:pt x="0" y="15062"/>
                    </a:cubicBezTo>
                    <a:cubicBezTo>
                      <a:pt x="0" y="20385"/>
                      <a:pt x="968" y="25587"/>
                      <a:pt x="5443" y="29700"/>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289" name="Google Shape;289;p18"/>
              <p:cNvSpPr/>
              <p:nvPr/>
            </p:nvSpPr>
            <p:spPr>
              <a:xfrm>
                <a:off x="5558973" y="5024764"/>
                <a:ext cx="32201" cy="26976"/>
              </a:xfrm>
              <a:custGeom>
                <a:avLst/>
                <a:gdLst/>
                <a:ahLst/>
                <a:cxnLst/>
                <a:rect l="l" t="t" r="r" b="b"/>
                <a:pathLst>
                  <a:path w="32201" h="26976" extrusionOk="0">
                    <a:moveTo>
                      <a:pt x="31234" y="19114"/>
                    </a:moveTo>
                    <a:cubicBezTo>
                      <a:pt x="31597" y="17420"/>
                      <a:pt x="31839" y="15727"/>
                      <a:pt x="32202" y="14033"/>
                    </a:cubicBezTo>
                    <a:cubicBezTo>
                      <a:pt x="32202" y="13065"/>
                      <a:pt x="32202" y="12097"/>
                      <a:pt x="32202" y="11129"/>
                    </a:cubicBezTo>
                    <a:cubicBezTo>
                      <a:pt x="31839" y="10767"/>
                      <a:pt x="31718" y="10404"/>
                      <a:pt x="31960" y="9919"/>
                    </a:cubicBezTo>
                    <a:cubicBezTo>
                      <a:pt x="30509" y="7500"/>
                      <a:pt x="29057" y="5081"/>
                      <a:pt x="27969" y="3024"/>
                    </a:cubicBezTo>
                    <a:cubicBezTo>
                      <a:pt x="23010" y="-121"/>
                      <a:pt x="17930" y="363"/>
                      <a:pt x="12972" y="0"/>
                    </a:cubicBezTo>
                    <a:lnTo>
                      <a:pt x="12367" y="363"/>
                    </a:lnTo>
                    <a:lnTo>
                      <a:pt x="11762" y="121"/>
                    </a:lnTo>
                    <a:cubicBezTo>
                      <a:pt x="8859" y="846"/>
                      <a:pt x="5715" y="846"/>
                      <a:pt x="3175" y="3387"/>
                    </a:cubicBezTo>
                    <a:cubicBezTo>
                      <a:pt x="998" y="6775"/>
                      <a:pt x="-211" y="10645"/>
                      <a:pt x="31" y="14880"/>
                    </a:cubicBezTo>
                    <a:cubicBezTo>
                      <a:pt x="272" y="19718"/>
                      <a:pt x="1966" y="23590"/>
                      <a:pt x="7045" y="25526"/>
                    </a:cubicBezTo>
                    <a:cubicBezTo>
                      <a:pt x="10190" y="26856"/>
                      <a:pt x="13334" y="26977"/>
                      <a:pt x="16600" y="26977"/>
                    </a:cubicBezTo>
                    <a:cubicBezTo>
                      <a:pt x="16963" y="26735"/>
                      <a:pt x="17326" y="26251"/>
                      <a:pt x="17568" y="26251"/>
                    </a:cubicBezTo>
                    <a:cubicBezTo>
                      <a:pt x="22043" y="26009"/>
                      <a:pt x="25913" y="23831"/>
                      <a:pt x="29662" y="21654"/>
                    </a:cubicBezTo>
                    <a:cubicBezTo>
                      <a:pt x="30146" y="20807"/>
                      <a:pt x="30630" y="19961"/>
                      <a:pt x="31113" y="19114"/>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290" name="Google Shape;290;p18"/>
              <p:cNvSpPr/>
              <p:nvPr/>
            </p:nvSpPr>
            <p:spPr>
              <a:xfrm>
                <a:off x="5526833" y="4949408"/>
                <a:ext cx="31760" cy="31860"/>
              </a:xfrm>
              <a:custGeom>
                <a:avLst/>
                <a:gdLst/>
                <a:ahLst/>
                <a:cxnLst/>
                <a:rect l="l" t="t" r="r" b="b"/>
                <a:pathLst>
                  <a:path w="31760" h="31860" extrusionOk="0">
                    <a:moveTo>
                      <a:pt x="6894" y="30837"/>
                    </a:moveTo>
                    <a:cubicBezTo>
                      <a:pt x="10885" y="32773"/>
                      <a:pt x="14634" y="31563"/>
                      <a:pt x="18384" y="30474"/>
                    </a:cubicBezTo>
                    <a:cubicBezTo>
                      <a:pt x="20682" y="29748"/>
                      <a:pt x="22496" y="27812"/>
                      <a:pt x="25036" y="27812"/>
                    </a:cubicBezTo>
                    <a:lnTo>
                      <a:pt x="25036" y="27812"/>
                    </a:lnTo>
                    <a:cubicBezTo>
                      <a:pt x="25519" y="27450"/>
                      <a:pt x="26003" y="26966"/>
                      <a:pt x="26366" y="26603"/>
                    </a:cubicBezTo>
                    <a:lnTo>
                      <a:pt x="26366" y="26603"/>
                    </a:lnTo>
                    <a:cubicBezTo>
                      <a:pt x="26850" y="26240"/>
                      <a:pt x="27334" y="25756"/>
                      <a:pt x="27696" y="25272"/>
                    </a:cubicBezTo>
                    <a:lnTo>
                      <a:pt x="27696" y="25272"/>
                    </a:lnTo>
                    <a:cubicBezTo>
                      <a:pt x="28059" y="24788"/>
                      <a:pt x="28543" y="24183"/>
                      <a:pt x="28906" y="23699"/>
                    </a:cubicBezTo>
                    <a:cubicBezTo>
                      <a:pt x="29752" y="22006"/>
                      <a:pt x="30478" y="20312"/>
                      <a:pt x="31325" y="18498"/>
                    </a:cubicBezTo>
                    <a:cubicBezTo>
                      <a:pt x="31325" y="17651"/>
                      <a:pt x="31446" y="16683"/>
                      <a:pt x="31567" y="15836"/>
                    </a:cubicBezTo>
                    <a:cubicBezTo>
                      <a:pt x="32655" y="9183"/>
                      <a:pt x="29027" y="4949"/>
                      <a:pt x="24068" y="1682"/>
                    </a:cubicBezTo>
                    <a:cubicBezTo>
                      <a:pt x="21286" y="-253"/>
                      <a:pt x="17900" y="-495"/>
                      <a:pt x="14634" y="836"/>
                    </a:cubicBezTo>
                    <a:cubicBezTo>
                      <a:pt x="10280" y="2529"/>
                      <a:pt x="7620" y="5917"/>
                      <a:pt x="5322" y="9546"/>
                    </a:cubicBezTo>
                    <a:cubicBezTo>
                      <a:pt x="2298" y="14264"/>
                      <a:pt x="1451" y="19586"/>
                      <a:pt x="0" y="25151"/>
                    </a:cubicBezTo>
                    <a:cubicBezTo>
                      <a:pt x="847" y="26724"/>
                      <a:pt x="1693" y="28417"/>
                      <a:pt x="2540" y="29990"/>
                    </a:cubicBezTo>
                    <a:cubicBezTo>
                      <a:pt x="4233" y="30232"/>
                      <a:pt x="5684" y="30232"/>
                      <a:pt x="6773" y="30837"/>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291" name="Google Shape;291;p18"/>
              <p:cNvSpPr/>
              <p:nvPr/>
            </p:nvSpPr>
            <p:spPr>
              <a:xfrm>
                <a:off x="5349648" y="5024038"/>
                <a:ext cx="38702" cy="28223"/>
              </a:xfrm>
              <a:custGeom>
                <a:avLst/>
                <a:gdLst/>
                <a:ahLst/>
                <a:cxnLst/>
                <a:rect l="l" t="t" r="r" b="b"/>
                <a:pathLst>
                  <a:path w="38702" h="28223" extrusionOk="0">
                    <a:moveTo>
                      <a:pt x="37372" y="18630"/>
                    </a:moveTo>
                    <a:cubicBezTo>
                      <a:pt x="37614" y="16815"/>
                      <a:pt x="36888" y="14759"/>
                      <a:pt x="38702" y="13307"/>
                    </a:cubicBezTo>
                    <a:cubicBezTo>
                      <a:pt x="38339" y="10041"/>
                      <a:pt x="36767" y="7137"/>
                      <a:pt x="35800" y="4113"/>
                    </a:cubicBezTo>
                    <a:cubicBezTo>
                      <a:pt x="35316" y="4113"/>
                      <a:pt x="34953" y="3992"/>
                      <a:pt x="34711" y="3629"/>
                    </a:cubicBezTo>
                    <a:cubicBezTo>
                      <a:pt x="34348" y="3267"/>
                      <a:pt x="33865" y="3024"/>
                      <a:pt x="33502" y="2662"/>
                    </a:cubicBezTo>
                    <a:cubicBezTo>
                      <a:pt x="32171" y="2057"/>
                      <a:pt x="30841" y="1452"/>
                      <a:pt x="29390" y="968"/>
                    </a:cubicBezTo>
                    <a:cubicBezTo>
                      <a:pt x="28906" y="726"/>
                      <a:pt x="28301" y="363"/>
                      <a:pt x="27817" y="121"/>
                    </a:cubicBezTo>
                    <a:cubicBezTo>
                      <a:pt x="26124" y="121"/>
                      <a:pt x="24431" y="121"/>
                      <a:pt x="22738" y="0"/>
                    </a:cubicBezTo>
                    <a:cubicBezTo>
                      <a:pt x="20198" y="484"/>
                      <a:pt x="17658" y="968"/>
                      <a:pt x="15118" y="1331"/>
                    </a:cubicBezTo>
                    <a:cubicBezTo>
                      <a:pt x="14513" y="1331"/>
                      <a:pt x="13788" y="484"/>
                      <a:pt x="13062" y="121"/>
                    </a:cubicBezTo>
                    <a:cubicBezTo>
                      <a:pt x="10159" y="2903"/>
                      <a:pt x="7136" y="5686"/>
                      <a:pt x="4233" y="8589"/>
                    </a:cubicBezTo>
                    <a:cubicBezTo>
                      <a:pt x="2177" y="10525"/>
                      <a:pt x="605" y="12823"/>
                      <a:pt x="0" y="15605"/>
                    </a:cubicBezTo>
                    <a:cubicBezTo>
                      <a:pt x="1209" y="18509"/>
                      <a:pt x="2056" y="21654"/>
                      <a:pt x="4233" y="24074"/>
                    </a:cubicBezTo>
                    <a:lnTo>
                      <a:pt x="4233" y="24074"/>
                    </a:lnTo>
                    <a:cubicBezTo>
                      <a:pt x="4717" y="24557"/>
                      <a:pt x="5201" y="24921"/>
                      <a:pt x="5563" y="25404"/>
                    </a:cubicBezTo>
                    <a:lnTo>
                      <a:pt x="5563" y="25404"/>
                    </a:lnTo>
                    <a:cubicBezTo>
                      <a:pt x="6047" y="25404"/>
                      <a:pt x="6531" y="25404"/>
                      <a:pt x="6894" y="25404"/>
                    </a:cubicBezTo>
                    <a:cubicBezTo>
                      <a:pt x="15965" y="29517"/>
                      <a:pt x="24794" y="29276"/>
                      <a:pt x="33381" y="23711"/>
                    </a:cubicBezTo>
                    <a:cubicBezTo>
                      <a:pt x="34227" y="22864"/>
                      <a:pt x="35074" y="22017"/>
                      <a:pt x="35800" y="21291"/>
                    </a:cubicBezTo>
                    <a:cubicBezTo>
                      <a:pt x="36283" y="20687"/>
                      <a:pt x="36767" y="20203"/>
                      <a:pt x="37251" y="19598"/>
                    </a:cubicBezTo>
                    <a:cubicBezTo>
                      <a:pt x="37130" y="19235"/>
                      <a:pt x="37251" y="18993"/>
                      <a:pt x="37251" y="18751"/>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292" name="Google Shape;292;p18"/>
              <p:cNvSpPr/>
              <p:nvPr/>
            </p:nvSpPr>
            <p:spPr>
              <a:xfrm>
                <a:off x="5388351" y="5037224"/>
                <a:ext cx="1209" cy="1209"/>
              </a:xfrm>
              <a:custGeom>
                <a:avLst/>
                <a:gdLst/>
                <a:ahLst/>
                <a:cxnLst/>
                <a:rect l="l" t="t" r="r" b="b"/>
                <a:pathLst>
                  <a:path w="1209" h="1209" extrusionOk="0">
                    <a:moveTo>
                      <a:pt x="0" y="0"/>
                    </a:moveTo>
                    <a:cubicBezTo>
                      <a:pt x="0" y="0"/>
                      <a:pt x="0" y="0"/>
                      <a:pt x="0" y="0"/>
                    </a:cubicBezTo>
                    <a:cubicBezTo>
                      <a:pt x="0" y="0"/>
                      <a:pt x="0" y="0"/>
                      <a:pt x="0" y="0"/>
                    </a:cubicBezTo>
                    <a:lnTo>
                      <a:pt x="0" y="0"/>
                    </a:ln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sp>
          <p:nvSpPr>
            <p:cNvPr id="293" name="Google Shape;293;p18"/>
            <p:cNvSpPr/>
            <p:nvPr/>
          </p:nvSpPr>
          <p:spPr>
            <a:xfrm flipH="1">
              <a:off x="6498901" y="8517578"/>
              <a:ext cx="78829" cy="79078"/>
            </a:xfrm>
            <a:custGeom>
              <a:avLst/>
              <a:gdLst/>
              <a:ahLst/>
              <a:cxnLst/>
              <a:rect l="l" t="t" r="r" b="b"/>
              <a:pathLst>
                <a:path w="31760" h="31860" extrusionOk="0">
                  <a:moveTo>
                    <a:pt x="6894" y="30837"/>
                  </a:moveTo>
                  <a:cubicBezTo>
                    <a:pt x="10885" y="32773"/>
                    <a:pt x="14634" y="31563"/>
                    <a:pt x="18384" y="30474"/>
                  </a:cubicBezTo>
                  <a:cubicBezTo>
                    <a:pt x="20682" y="29748"/>
                    <a:pt x="22496" y="27812"/>
                    <a:pt x="25036" y="27812"/>
                  </a:cubicBezTo>
                  <a:lnTo>
                    <a:pt x="25036" y="27812"/>
                  </a:lnTo>
                  <a:cubicBezTo>
                    <a:pt x="25519" y="27450"/>
                    <a:pt x="26003" y="26966"/>
                    <a:pt x="26366" y="26603"/>
                  </a:cubicBezTo>
                  <a:lnTo>
                    <a:pt x="26366" y="26603"/>
                  </a:lnTo>
                  <a:cubicBezTo>
                    <a:pt x="26850" y="26240"/>
                    <a:pt x="27334" y="25756"/>
                    <a:pt x="27696" y="25272"/>
                  </a:cubicBezTo>
                  <a:lnTo>
                    <a:pt x="27696" y="25272"/>
                  </a:lnTo>
                  <a:cubicBezTo>
                    <a:pt x="28059" y="24788"/>
                    <a:pt x="28543" y="24183"/>
                    <a:pt x="28906" y="23699"/>
                  </a:cubicBezTo>
                  <a:cubicBezTo>
                    <a:pt x="29752" y="22006"/>
                    <a:pt x="30478" y="20312"/>
                    <a:pt x="31325" y="18498"/>
                  </a:cubicBezTo>
                  <a:cubicBezTo>
                    <a:pt x="31325" y="17651"/>
                    <a:pt x="31446" y="16683"/>
                    <a:pt x="31567" y="15836"/>
                  </a:cubicBezTo>
                  <a:cubicBezTo>
                    <a:pt x="32655" y="9183"/>
                    <a:pt x="29027" y="4949"/>
                    <a:pt x="24068" y="1682"/>
                  </a:cubicBezTo>
                  <a:cubicBezTo>
                    <a:pt x="21286" y="-253"/>
                    <a:pt x="17900" y="-495"/>
                    <a:pt x="14634" y="836"/>
                  </a:cubicBezTo>
                  <a:cubicBezTo>
                    <a:pt x="10280" y="2529"/>
                    <a:pt x="7620" y="5917"/>
                    <a:pt x="5322" y="9546"/>
                  </a:cubicBezTo>
                  <a:cubicBezTo>
                    <a:pt x="2298" y="14264"/>
                    <a:pt x="1451" y="19586"/>
                    <a:pt x="0" y="25151"/>
                  </a:cubicBezTo>
                  <a:cubicBezTo>
                    <a:pt x="847" y="26724"/>
                    <a:pt x="1693" y="28417"/>
                    <a:pt x="2540" y="29990"/>
                  </a:cubicBezTo>
                  <a:cubicBezTo>
                    <a:pt x="4233" y="30232"/>
                    <a:pt x="5684" y="30232"/>
                    <a:pt x="6773" y="30837"/>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descr="Holding hands">
            <a:extLst>
              <a:ext uri="{FF2B5EF4-FFF2-40B4-BE49-F238E27FC236}">
                <a16:creationId xmlns:a16="http://schemas.microsoft.com/office/drawing/2014/main" id="{8F52D9AA-022C-6577-24CC-BE4FA149D8BD}"/>
              </a:ext>
            </a:extLst>
          </p:cNvPr>
          <p:cNvSpPr/>
          <p:nvPr/>
        </p:nvSpPr>
        <p:spPr>
          <a:xfrm>
            <a:off x="0" y="2190307"/>
            <a:ext cx="7559675" cy="2647508"/>
          </a:xfrm>
          <a:prstGeom prst="rect">
            <a:avLst/>
          </a:prstGeom>
          <a:blipFill dpi="0" rotWithShape="1">
            <a:blip r:embed="rId2" cstate="email">
              <a:extLst>
                <a:ext uri="{28A0092B-C50C-407E-A947-70E740481C1C}">
                  <a14:useLocalDpi xmlns:a14="http://schemas.microsoft.com/office/drawing/2010/main"/>
                </a:ext>
              </a:extLst>
            </a:blip>
            <a:srcRect/>
            <a:stretch>
              <a:fillRect t="-45189" b="-45189"/>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aphic 10">
            <a:extLst>
              <a:ext uri="{FF2B5EF4-FFF2-40B4-BE49-F238E27FC236}">
                <a16:creationId xmlns:a16="http://schemas.microsoft.com/office/drawing/2014/main" id="{C19BD036-EDEA-8BDA-F3F1-A3A3F0DD4EF4}"/>
              </a:ext>
            </a:extLst>
          </p:cNvPr>
          <p:cNvGrpSpPr/>
          <p:nvPr/>
        </p:nvGrpSpPr>
        <p:grpSpPr>
          <a:xfrm>
            <a:off x="4835681" y="3799493"/>
            <a:ext cx="2528226" cy="1046177"/>
            <a:chOff x="5681508" y="5035168"/>
            <a:chExt cx="1406601" cy="582050"/>
          </a:xfrm>
          <a:solidFill>
            <a:schemeClr val="bg1">
              <a:alpha val="67000"/>
            </a:schemeClr>
          </a:solidFill>
        </p:grpSpPr>
        <p:grpSp>
          <p:nvGrpSpPr>
            <p:cNvPr id="31" name="Graphic 10">
              <a:extLst>
                <a:ext uri="{FF2B5EF4-FFF2-40B4-BE49-F238E27FC236}">
                  <a16:creationId xmlns:a16="http://schemas.microsoft.com/office/drawing/2014/main" id="{FE3989E8-2488-C8C8-9D5F-0F0A776453F9}"/>
                </a:ext>
              </a:extLst>
            </p:cNvPr>
            <p:cNvGrpSpPr/>
            <p:nvPr/>
          </p:nvGrpSpPr>
          <p:grpSpPr>
            <a:xfrm>
              <a:off x="6271456" y="5052748"/>
              <a:ext cx="320570" cy="564130"/>
              <a:chOff x="6271456" y="5052748"/>
              <a:chExt cx="320570" cy="564130"/>
            </a:xfrm>
            <a:grpFill/>
          </p:grpSpPr>
          <p:sp>
            <p:nvSpPr>
              <p:cNvPr id="48" name="Freeform 47">
                <a:extLst>
                  <a:ext uri="{FF2B5EF4-FFF2-40B4-BE49-F238E27FC236}">
                    <a16:creationId xmlns:a16="http://schemas.microsoft.com/office/drawing/2014/main" id="{2D5E48EA-546B-0142-3EED-4B14416BFA2C}"/>
                  </a:ext>
                </a:extLst>
              </p:cNvPr>
              <p:cNvSpPr/>
              <p:nvPr/>
            </p:nvSpPr>
            <p:spPr>
              <a:xfrm>
                <a:off x="6387793" y="5052748"/>
                <a:ext cx="93687" cy="93836"/>
              </a:xfrm>
              <a:custGeom>
                <a:avLst/>
                <a:gdLst>
                  <a:gd name="connsiteX0" fmla="*/ 6698 w 93687"/>
                  <a:gd name="connsiteY0" fmla="*/ 72182 h 93836"/>
                  <a:gd name="connsiteX1" fmla="*/ 44191 w 93687"/>
                  <a:gd name="connsiteY1" fmla="*/ 93473 h 93836"/>
                  <a:gd name="connsiteX2" fmla="*/ 45763 w 93687"/>
                  <a:gd name="connsiteY2" fmla="*/ 93473 h 93836"/>
                  <a:gd name="connsiteX3" fmla="*/ 45763 w 93687"/>
                  <a:gd name="connsiteY3" fmla="*/ 93836 h 93836"/>
                  <a:gd name="connsiteX4" fmla="*/ 56890 w 93687"/>
                  <a:gd name="connsiteY4" fmla="*/ 92626 h 93836"/>
                  <a:gd name="connsiteX5" fmla="*/ 77935 w 93687"/>
                  <a:gd name="connsiteY5" fmla="*/ 82586 h 93836"/>
                  <a:gd name="connsiteX6" fmla="*/ 92327 w 93687"/>
                  <a:gd name="connsiteY6" fmla="*/ 57302 h 93836"/>
                  <a:gd name="connsiteX7" fmla="*/ 92327 w 93687"/>
                  <a:gd name="connsiteY7" fmla="*/ 36616 h 93836"/>
                  <a:gd name="connsiteX8" fmla="*/ 82047 w 93687"/>
                  <a:gd name="connsiteY8" fmla="*/ 16655 h 93836"/>
                  <a:gd name="connsiteX9" fmla="*/ 57858 w 93687"/>
                  <a:gd name="connsiteY9" fmla="*/ 1533 h 93836"/>
                  <a:gd name="connsiteX10" fmla="*/ 39232 w 93687"/>
                  <a:gd name="connsiteY10" fmla="*/ 445 h 93836"/>
                  <a:gd name="connsiteX11" fmla="*/ 13229 w 93687"/>
                  <a:gd name="connsiteY11" fmla="*/ 13631 h 93836"/>
                  <a:gd name="connsiteX12" fmla="*/ 1498 w 93687"/>
                  <a:gd name="connsiteY12" fmla="*/ 33954 h 93836"/>
                  <a:gd name="connsiteX13" fmla="*/ 772 w 93687"/>
                  <a:gd name="connsiteY13" fmla="*/ 37099 h 93836"/>
                  <a:gd name="connsiteX14" fmla="*/ 409 w 93687"/>
                  <a:gd name="connsiteY14" fmla="*/ 54157 h 93836"/>
                  <a:gd name="connsiteX15" fmla="*/ 6577 w 93687"/>
                  <a:gd name="connsiteY15" fmla="*/ 72303 h 93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687" h="93836">
                    <a:moveTo>
                      <a:pt x="6698" y="72182"/>
                    </a:moveTo>
                    <a:cubicBezTo>
                      <a:pt x="15285" y="85973"/>
                      <a:pt x="27742" y="93352"/>
                      <a:pt x="44191" y="93473"/>
                    </a:cubicBezTo>
                    <a:cubicBezTo>
                      <a:pt x="44675" y="93473"/>
                      <a:pt x="45279" y="93473"/>
                      <a:pt x="45763" y="93473"/>
                    </a:cubicBezTo>
                    <a:cubicBezTo>
                      <a:pt x="45763" y="93473"/>
                      <a:pt x="45763" y="93716"/>
                      <a:pt x="45763" y="93836"/>
                    </a:cubicBezTo>
                    <a:cubicBezTo>
                      <a:pt x="49513" y="93473"/>
                      <a:pt x="53262" y="93111"/>
                      <a:pt x="56890" y="92626"/>
                    </a:cubicBezTo>
                    <a:cubicBezTo>
                      <a:pt x="64994" y="91538"/>
                      <a:pt x="71887" y="87908"/>
                      <a:pt x="77935" y="82586"/>
                    </a:cubicBezTo>
                    <a:cubicBezTo>
                      <a:pt x="85675" y="75932"/>
                      <a:pt x="89787" y="66980"/>
                      <a:pt x="92327" y="57302"/>
                    </a:cubicBezTo>
                    <a:cubicBezTo>
                      <a:pt x="94141" y="50407"/>
                      <a:pt x="94141" y="43390"/>
                      <a:pt x="92327" y="36616"/>
                    </a:cubicBezTo>
                    <a:cubicBezTo>
                      <a:pt x="90392" y="29236"/>
                      <a:pt x="86885" y="22583"/>
                      <a:pt x="82047" y="16655"/>
                    </a:cubicBezTo>
                    <a:cubicBezTo>
                      <a:pt x="75758" y="8913"/>
                      <a:pt x="67533" y="3953"/>
                      <a:pt x="57858" y="1533"/>
                    </a:cubicBezTo>
                    <a:cubicBezTo>
                      <a:pt x="51690" y="-39"/>
                      <a:pt x="45521" y="-402"/>
                      <a:pt x="39232" y="445"/>
                    </a:cubicBezTo>
                    <a:cubicBezTo>
                      <a:pt x="28952" y="1775"/>
                      <a:pt x="20970" y="7340"/>
                      <a:pt x="13229" y="13631"/>
                    </a:cubicBezTo>
                    <a:cubicBezTo>
                      <a:pt x="8149" y="19800"/>
                      <a:pt x="4279" y="26575"/>
                      <a:pt x="1498" y="33954"/>
                    </a:cubicBezTo>
                    <a:cubicBezTo>
                      <a:pt x="1135" y="34922"/>
                      <a:pt x="893" y="36011"/>
                      <a:pt x="772" y="37099"/>
                    </a:cubicBezTo>
                    <a:cubicBezTo>
                      <a:pt x="-438" y="42785"/>
                      <a:pt x="46" y="48471"/>
                      <a:pt x="409" y="54157"/>
                    </a:cubicBezTo>
                    <a:cubicBezTo>
                      <a:pt x="893" y="60810"/>
                      <a:pt x="3191" y="66859"/>
                      <a:pt x="6577" y="72303"/>
                    </a:cubicBezTo>
                    <a:close/>
                  </a:path>
                </a:pathLst>
              </a:custGeom>
              <a:grpFill/>
              <a:ln w="0"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75AA499-DE92-019B-9AC6-8F882D635CFB}"/>
                  </a:ext>
                </a:extLst>
              </p:cNvPr>
              <p:cNvSpPr/>
              <p:nvPr/>
            </p:nvSpPr>
            <p:spPr>
              <a:xfrm>
                <a:off x="6271456" y="5162201"/>
                <a:ext cx="320570" cy="454677"/>
              </a:xfrm>
              <a:custGeom>
                <a:avLst/>
                <a:gdLst>
                  <a:gd name="connsiteX0" fmla="*/ 317877 w 320570"/>
                  <a:gd name="connsiteY0" fmla="*/ 183143 h 454677"/>
                  <a:gd name="connsiteX1" fmla="*/ 307596 w 320570"/>
                  <a:gd name="connsiteY1" fmla="*/ 166328 h 454677"/>
                  <a:gd name="connsiteX2" fmla="*/ 306750 w 320570"/>
                  <a:gd name="connsiteY2" fmla="*/ 164997 h 454677"/>
                  <a:gd name="connsiteX3" fmla="*/ 306750 w 320570"/>
                  <a:gd name="connsiteY3" fmla="*/ 162456 h 454677"/>
                  <a:gd name="connsiteX4" fmla="*/ 306387 w 320570"/>
                  <a:gd name="connsiteY4" fmla="*/ 162940 h 454677"/>
                  <a:gd name="connsiteX5" fmla="*/ 305298 w 320570"/>
                  <a:gd name="connsiteY5" fmla="*/ 162698 h 454677"/>
                  <a:gd name="connsiteX6" fmla="*/ 297800 w 320570"/>
                  <a:gd name="connsiteY6" fmla="*/ 150964 h 454677"/>
                  <a:gd name="connsiteX7" fmla="*/ 297800 w 320570"/>
                  <a:gd name="connsiteY7" fmla="*/ 150722 h 454677"/>
                  <a:gd name="connsiteX8" fmla="*/ 295744 w 320570"/>
                  <a:gd name="connsiteY8" fmla="*/ 147334 h 454677"/>
                  <a:gd name="connsiteX9" fmla="*/ 274094 w 320570"/>
                  <a:gd name="connsiteY9" fmla="*/ 110800 h 454677"/>
                  <a:gd name="connsiteX10" fmla="*/ 248091 w 320570"/>
                  <a:gd name="connsiteY10" fmla="*/ 65677 h 454677"/>
                  <a:gd name="connsiteX11" fmla="*/ 236723 w 320570"/>
                  <a:gd name="connsiteY11" fmla="*/ 46200 h 454677"/>
                  <a:gd name="connsiteX12" fmla="*/ 218702 w 320570"/>
                  <a:gd name="connsiteY12" fmla="*/ 22127 h 454677"/>
                  <a:gd name="connsiteX13" fmla="*/ 208905 w 320570"/>
                  <a:gd name="connsiteY13" fmla="*/ 13054 h 454677"/>
                  <a:gd name="connsiteX14" fmla="*/ 206607 w 320570"/>
                  <a:gd name="connsiteY14" fmla="*/ 11844 h 454677"/>
                  <a:gd name="connsiteX15" fmla="*/ 189675 w 320570"/>
                  <a:gd name="connsiteY15" fmla="*/ 3981 h 454677"/>
                  <a:gd name="connsiteX16" fmla="*/ 150368 w 320570"/>
                  <a:gd name="connsiteY16" fmla="*/ 714 h 454677"/>
                  <a:gd name="connsiteX17" fmla="*/ 132347 w 320570"/>
                  <a:gd name="connsiteY17" fmla="*/ 3376 h 454677"/>
                  <a:gd name="connsiteX18" fmla="*/ 129928 w 320570"/>
                  <a:gd name="connsiteY18" fmla="*/ 4464 h 454677"/>
                  <a:gd name="connsiteX19" fmla="*/ 115899 w 320570"/>
                  <a:gd name="connsiteY19" fmla="*/ 11239 h 454677"/>
                  <a:gd name="connsiteX20" fmla="*/ 91347 w 320570"/>
                  <a:gd name="connsiteY20" fmla="*/ 35676 h 454677"/>
                  <a:gd name="connsiteX21" fmla="*/ 62925 w 320570"/>
                  <a:gd name="connsiteY21" fmla="*/ 81283 h 454677"/>
                  <a:gd name="connsiteX22" fmla="*/ 47686 w 320570"/>
                  <a:gd name="connsiteY22" fmla="*/ 107171 h 454677"/>
                  <a:gd name="connsiteX23" fmla="*/ 34987 w 320570"/>
                  <a:gd name="connsiteY23" fmla="*/ 128946 h 454677"/>
                  <a:gd name="connsiteX24" fmla="*/ 26157 w 320570"/>
                  <a:gd name="connsiteY24" fmla="*/ 144189 h 454677"/>
                  <a:gd name="connsiteX25" fmla="*/ 15272 w 320570"/>
                  <a:gd name="connsiteY25" fmla="*/ 161246 h 454677"/>
                  <a:gd name="connsiteX26" fmla="*/ 14184 w 320570"/>
                  <a:gd name="connsiteY26" fmla="*/ 161489 h 454677"/>
                  <a:gd name="connsiteX27" fmla="*/ 13821 w 320570"/>
                  <a:gd name="connsiteY27" fmla="*/ 161004 h 454677"/>
                  <a:gd name="connsiteX28" fmla="*/ 13821 w 320570"/>
                  <a:gd name="connsiteY28" fmla="*/ 163545 h 454677"/>
                  <a:gd name="connsiteX29" fmla="*/ 12975 w 320570"/>
                  <a:gd name="connsiteY29" fmla="*/ 164876 h 454677"/>
                  <a:gd name="connsiteX30" fmla="*/ 2694 w 320570"/>
                  <a:gd name="connsiteY30" fmla="*/ 181691 h 454677"/>
                  <a:gd name="connsiteX31" fmla="*/ 33 w 320570"/>
                  <a:gd name="connsiteY31" fmla="*/ 193909 h 454677"/>
                  <a:gd name="connsiteX32" fmla="*/ 4871 w 320570"/>
                  <a:gd name="connsiteY32" fmla="*/ 204676 h 454677"/>
                  <a:gd name="connsiteX33" fmla="*/ 13942 w 320570"/>
                  <a:gd name="connsiteY33" fmla="*/ 208184 h 454677"/>
                  <a:gd name="connsiteX34" fmla="*/ 13942 w 320570"/>
                  <a:gd name="connsiteY34" fmla="*/ 209515 h 454677"/>
                  <a:gd name="connsiteX35" fmla="*/ 16603 w 320570"/>
                  <a:gd name="connsiteY35" fmla="*/ 209515 h 454677"/>
                  <a:gd name="connsiteX36" fmla="*/ 27972 w 320570"/>
                  <a:gd name="connsiteY36" fmla="*/ 203103 h 454677"/>
                  <a:gd name="connsiteX37" fmla="*/ 29907 w 320570"/>
                  <a:gd name="connsiteY37" fmla="*/ 200442 h 454677"/>
                  <a:gd name="connsiteX38" fmla="*/ 30874 w 320570"/>
                  <a:gd name="connsiteY38" fmla="*/ 198869 h 454677"/>
                  <a:gd name="connsiteX39" fmla="*/ 40308 w 320570"/>
                  <a:gd name="connsiteY39" fmla="*/ 186046 h 454677"/>
                  <a:gd name="connsiteX40" fmla="*/ 45267 w 320570"/>
                  <a:gd name="connsiteY40" fmla="*/ 178425 h 454677"/>
                  <a:gd name="connsiteX41" fmla="*/ 44904 w 320570"/>
                  <a:gd name="connsiteY41" fmla="*/ 176852 h 454677"/>
                  <a:gd name="connsiteX42" fmla="*/ 48653 w 320570"/>
                  <a:gd name="connsiteY42" fmla="*/ 171045 h 454677"/>
                  <a:gd name="connsiteX43" fmla="*/ 79373 w 320570"/>
                  <a:gd name="connsiteY43" fmla="*/ 119873 h 454677"/>
                  <a:gd name="connsiteX44" fmla="*/ 98241 w 320570"/>
                  <a:gd name="connsiteY44" fmla="*/ 87331 h 454677"/>
                  <a:gd name="connsiteX45" fmla="*/ 100539 w 320570"/>
                  <a:gd name="connsiteY45" fmla="*/ 83702 h 454677"/>
                  <a:gd name="connsiteX46" fmla="*/ 110456 w 320570"/>
                  <a:gd name="connsiteY46" fmla="*/ 81766 h 454677"/>
                  <a:gd name="connsiteX47" fmla="*/ 114931 w 320570"/>
                  <a:gd name="connsiteY47" fmla="*/ 85154 h 454677"/>
                  <a:gd name="connsiteX48" fmla="*/ 114931 w 320570"/>
                  <a:gd name="connsiteY48" fmla="*/ 87090 h 454677"/>
                  <a:gd name="connsiteX49" fmla="*/ 113238 w 320570"/>
                  <a:gd name="connsiteY49" fmla="*/ 91565 h 454677"/>
                  <a:gd name="connsiteX50" fmla="*/ 107916 w 320570"/>
                  <a:gd name="connsiteY50" fmla="*/ 103905 h 454677"/>
                  <a:gd name="connsiteX51" fmla="*/ 94612 w 320570"/>
                  <a:gd name="connsiteY51" fmla="*/ 141407 h 454677"/>
                  <a:gd name="connsiteX52" fmla="*/ 82881 w 320570"/>
                  <a:gd name="connsiteY52" fmla="*/ 177094 h 454677"/>
                  <a:gd name="connsiteX53" fmla="*/ 64739 w 320570"/>
                  <a:gd name="connsiteY53" fmla="*/ 231169 h 454677"/>
                  <a:gd name="connsiteX54" fmla="*/ 47081 w 320570"/>
                  <a:gd name="connsiteY54" fmla="*/ 284156 h 454677"/>
                  <a:gd name="connsiteX55" fmla="*/ 44178 w 320570"/>
                  <a:gd name="connsiteY55" fmla="*/ 293350 h 454677"/>
                  <a:gd name="connsiteX56" fmla="*/ 44299 w 320570"/>
                  <a:gd name="connsiteY56" fmla="*/ 297947 h 454677"/>
                  <a:gd name="connsiteX57" fmla="*/ 45388 w 320570"/>
                  <a:gd name="connsiteY57" fmla="*/ 298189 h 454677"/>
                  <a:gd name="connsiteX58" fmla="*/ 110577 w 320570"/>
                  <a:gd name="connsiteY58" fmla="*/ 298189 h 454677"/>
                  <a:gd name="connsiteX59" fmla="*/ 116866 w 320570"/>
                  <a:gd name="connsiteY59" fmla="*/ 298794 h 454677"/>
                  <a:gd name="connsiteX60" fmla="*/ 117713 w 320570"/>
                  <a:gd name="connsiteY60" fmla="*/ 306294 h 454677"/>
                  <a:gd name="connsiteX61" fmla="*/ 117350 w 320570"/>
                  <a:gd name="connsiteY61" fmla="*/ 316456 h 454677"/>
                  <a:gd name="connsiteX62" fmla="*/ 117108 w 320570"/>
                  <a:gd name="connsiteY62" fmla="*/ 431744 h 454677"/>
                  <a:gd name="connsiteX63" fmla="*/ 120616 w 320570"/>
                  <a:gd name="connsiteY63" fmla="*/ 446744 h 454677"/>
                  <a:gd name="connsiteX64" fmla="*/ 121462 w 320570"/>
                  <a:gd name="connsiteY64" fmla="*/ 447833 h 454677"/>
                  <a:gd name="connsiteX65" fmla="*/ 122430 w 320570"/>
                  <a:gd name="connsiteY65" fmla="*/ 449043 h 454677"/>
                  <a:gd name="connsiteX66" fmla="*/ 123518 w 320570"/>
                  <a:gd name="connsiteY66" fmla="*/ 450253 h 454677"/>
                  <a:gd name="connsiteX67" fmla="*/ 125816 w 320570"/>
                  <a:gd name="connsiteY67" fmla="*/ 452188 h 454677"/>
                  <a:gd name="connsiteX68" fmla="*/ 125816 w 320570"/>
                  <a:gd name="connsiteY68" fmla="*/ 452188 h 454677"/>
                  <a:gd name="connsiteX69" fmla="*/ 137185 w 320570"/>
                  <a:gd name="connsiteY69" fmla="*/ 454608 h 454677"/>
                  <a:gd name="connsiteX70" fmla="*/ 153754 w 320570"/>
                  <a:gd name="connsiteY70" fmla="*/ 437188 h 454677"/>
                  <a:gd name="connsiteX71" fmla="*/ 153754 w 320570"/>
                  <a:gd name="connsiteY71" fmla="*/ 427026 h 454677"/>
                  <a:gd name="connsiteX72" fmla="*/ 153512 w 320570"/>
                  <a:gd name="connsiteY72" fmla="*/ 300608 h 454677"/>
                  <a:gd name="connsiteX73" fmla="*/ 153633 w 320570"/>
                  <a:gd name="connsiteY73" fmla="*/ 298673 h 454677"/>
                  <a:gd name="connsiteX74" fmla="*/ 154843 w 320570"/>
                  <a:gd name="connsiteY74" fmla="*/ 298189 h 454677"/>
                  <a:gd name="connsiteX75" fmla="*/ 164518 w 320570"/>
                  <a:gd name="connsiteY75" fmla="*/ 298431 h 454677"/>
                  <a:gd name="connsiteX76" fmla="*/ 166695 w 320570"/>
                  <a:gd name="connsiteY76" fmla="*/ 298431 h 454677"/>
                  <a:gd name="connsiteX77" fmla="*/ 169719 w 320570"/>
                  <a:gd name="connsiteY77" fmla="*/ 301334 h 454677"/>
                  <a:gd name="connsiteX78" fmla="*/ 169840 w 320570"/>
                  <a:gd name="connsiteY78" fmla="*/ 306173 h 454677"/>
                  <a:gd name="connsiteX79" fmla="*/ 169840 w 320570"/>
                  <a:gd name="connsiteY79" fmla="*/ 428719 h 454677"/>
                  <a:gd name="connsiteX80" fmla="*/ 170808 w 320570"/>
                  <a:gd name="connsiteY80" fmla="*/ 442510 h 454677"/>
                  <a:gd name="connsiteX81" fmla="*/ 176371 w 320570"/>
                  <a:gd name="connsiteY81" fmla="*/ 451583 h 454677"/>
                  <a:gd name="connsiteX82" fmla="*/ 183991 w 320570"/>
                  <a:gd name="connsiteY82" fmla="*/ 454124 h 454677"/>
                  <a:gd name="connsiteX83" fmla="*/ 199834 w 320570"/>
                  <a:gd name="connsiteY83" fmla="*/ 449043 h 454677"/>
                  <a:gd name="connsiteX84" fmla="*/ 205398 w 320570"/>
                  <a:gd name="connsiteY84" fmla="*/ 436099 h 454677"/>
                  <a:gd name="connsiteX85" fmla="*/ 205398 w 320570"/>
                  <a:gd name="connsiteY85" fmla="*/ 426421 h 454677"/>
                  <a:gd name="connsiteX86" fmla="*/ 204551 w 320570"/>
                  <a:gd name="connsiteY86" fmla="*/ 300971 h 454677"/>
                  <a:gd name="connsiteX87" fmla="*/ 204551 w 320570"/>
                  <a:gd name="connsiteY87" fmla="*/ 298552 h 454677"/>
                  <a:gd name="connsiteX88" fmla="*/ 207212 w 320570"/>
                  <a:gd name="connsiteY88" fmla="*/ 298189 h 454677"/>
                  <a:gd name="connsiteX89" fmla="*/ 271313 w 320570"/>
                  <a:gd name="connsiteY89" fmla="*/ 298068 h 454677"/>
                  <a:gd name="connsiteX90" fmla="*/ 272401 w 320570"/>
                  <a:gd name="connsiteY90" fmla="*/ 298309 h 454677"/>
                  <a:gd name="connsiteX91" fmla="*/ 273611 w 320570"/>
                  <a:gd name="connsiteY91" fmla="*/ 296132 h 454677"/>
                  <a:gd name="connsiteX92" fmla="*/ 268047 w 320570"/>
                  <a:gd name="connsiteY92" fmla="*/ 277623 h 454677"/>
                  <a:gd name="connsiteX93" fmla="*/ 248575 w 320570"/>
                  <a:gd name="connsiteY93" fmla="*/ 215080 h 454677"/>
                  <a:gd name="connsiteX94" fmla="*/ 232368 w 320570"/>
                  <a:gd name="connsiteY94" fmla="*/ 163303 h 454677"/>
                  <a:gd name="connsiteX95" fmla="*/ 225958 w 320570"/>
                  <a:gd name="connsiteY95" fmla="*/ 144431 h 454677"/>
                  <a:gd name="connsiteX96" fmla="*/ 215436 w 320570"/>
                  <a:gd name="connsiteY96" fmla="*/ 112252 h 454677"/>
                  <a:gd name="connsiteX97" fmla="*/ 206849 w 320570"/>
                  <a:gd name="connsiteY97" fmla="*/ 90235 h 454677"/>
                  <a:gd name="connsiteX98" fmla="*/ 206003 w 320570"/>
                  <a:gd name="connsiteY98" fmla="*/ 83581 h 454677"/>
                  <a:gd name="connsiteX99" fmla="*/ 215678 w 320570"/>
                  <a:gd name="connsiteY99" fmla="*/ 81766 h 454677"/>
                  <a:gd name="connsiteX100" fmla="*/ 219548 w 320570"/>
                  <a:gd name="connsiteY100" fmla="*/ 86001 h 454677"/>
                  <a:gd name="connsiteX101" fmla="*/ 239020 w 320570"/>
                  <a:gd name="connsiteY101" fmla="*/ 118906 h 454677"/>
                  <a:gd name="connsiteX102" fmla="*/ 274578 w 320570"/>
                  <a:gd name="connsiteY102" fmla="*/ 179030 h 454677"/>
                  <a:gd name="connsiteX103" fmla="*/ 275304 w 320570"/>
                  <a:gd name="connsiteY103" fmla="*/ 180240 h 454677"/>
                  <a:gd name="connsiteX104" fmla="*/ 275304 w 320570"/>
                  <a:gd name="connsiteY104" fmla="*/ 180481 h 454677"/>
                  <a:gd name="connsiteX105" fmla="*/ 280263 w 320570"/>
                  <a:gd name="connsiteY105" fmla="*/ 188103 h 454677"/>
                  <a:gd name="connsiteX106" fmla="*/ 282440 w 320570"/>
                  <a:gd name="connsiteY106" fmla="*/ 191006 h 454677"/>
                  <a:gd name="connsiteX107" fmla="*/ 285221 w 320570"/>
                  <a:gd name="connsiteY107" fmla="*/ 195240 h 454677"/>
                  <a:gd name="connsiteX108" fmla="*/ 287157 w 320570"/>
                  <a:gd name="connsiteY108" fmla="*/ 197417 h 454677"/>
                  <a:gd name="connsiteX109" fmla="*/ 289696 w 320570"/>
                  <a:gd name="connsiteY109" fmla="*/ 200926 h 454677"/>
                  <a:gd name="connsiteX110" fmla="*/ 290664 w 320570"/>
                  <a:gd name="connsiteY110" fmla="*/ 202499 h 454677"/>
                  <a:gd name="connsiteX111" fmla="*/ 292599 w 320570"/>
                  <a:gd name="connsiteY111" fmla="*/ 205160 h 454677"/>
                  <a:gd name="connsiteX112" fmla="*/ 303968 w 320570"/>
                  <a:gd name="connsiteY112" fmla="*/ 211572 h 454677"/>
                  <a:gd name="connsiteX113" fmla="*/ 306629 w 320570"/>
                  <a:gd name="connsiteY113" fmla="*/ 211572 h 454677"/>
                  <a:gd name="connsiteX114" fmla="*/ 306629 w 320570"/>
                  <a:gd name="connsiteY114" fmla="*/ 210241 h 454677"/>
                  <a:gd name="connsiteX115" fmla="*/ 315699 w 320570"/>
                  <a:gd name="connsiteY115" fmla="*/ 206733 h 454677"/>
                  <a:gd name="connsiteX116" fmla="*/ 320537 w 320570"/>
                  <a:gd name="connsiteY116" fmla="*/ 195966 h 454677"/>
                  <a:gd name="connsiteX117" fmla="*/ 317877 w 320570"/>
                  <a:gd name="connsiteY117" fmla="*/ 183748 h 454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320570" h="454677">
                    <a:moveTo>
                      <a:pt x="317877" y="183143"/>
                    </a:moveTo>
                    <a:cubicBezTo>
                      <a:pt x="315095" y="177094"/>
                      <a:pt x="311225" y="171771"/>
                      <a:pt x="307596" y="166328"/>
                    </a:cubicBezTo>
                    <a:cubicBezTo>
                      <a:pt x="307354" y="165843"/>
                      <a:pt x="306991" y="165359"/>
                      <a:pt x="306750" y="164997"/>
                    </a:cubicBezTo>
                    <a:lnTo>
                      <a:pt x="306750" y="162456"/>
                    </a:lnTo>
                    <a:cubicBezTo>
                      <a:pt x="306629" y="162577"/>
                      <a:pt x="306508" y="162819"/>
                      <a:pt x="306387" y="162940"/>
                    </a:cubicBezTo>
                    <a:cubicBezTo>
                      <a:pt x="305903" y="162940"/>
                      <a:pt x="305661" y="162698"/>
                      <a:pt x="305298" y="162698"/>
                    </a:cubicBezTo>
                    <a:cubicBezTo>
                      <a:pt x="302758" y="158827"/>
                      <a:pt x="300340" y="154835"/>
                      <a:pt x="297800" y="150964"/>
                    </a:cubicBezTo>
                    <a:lnTo>
                      <a:pt x="297800" y="150722"/>
                    </a:lnTo>
                    <a:cubicBezTo>
                      <a:pt x="297074" y="149633"/>
                      <a:pt x="296469" y="148423"/>
                      <a:pt x="295744" y="147334"/>
                    </a:cubicBezTo>
                    <a:cubicBezTo>
                      <a:pt x="288487" y="135116"/>
                      <a:pt x="281230" y="123019"/>
                      <a:pt x="274094" y="110800"/>
                    </a:cubicBezTo>
                    <a:cubicBezTo>
                      <a:pt x="265386" y="95800"/>
                      <a:pt x="256799" y="80678"/>
                      <a:pt x="248091" y="65677"/>
                    </a:cubicBezTo>
                    <a:cubicBezTo>
                      <a:pt x="244342" y="59145"/>
                      <a:pt x="240714" y="52612"/>
                      <a:pt x="236723" y="46200"/>
                    </a:cubicBezTo>
                    <a:cubicBezTo>
                      <a:pt x="231401" y="37611"/>
                      <a:pt x="225838" y="29264"/>
                      <a:pt x="218702" y="22127"/>
                    </a:cubicBezTo>
                    <a:cubicBezTo>
                      <a:pt x="215557" y="18981"/>
                      <a:pt x="212171" y="16078"/>
                      <a:pt x="208905" y="13054"/>
                    </a:cubicBezTo>
                    <a:cubicBezTo>
                      <a:pt x="208179" y="12691"/>
                      <a:pt x="207333" y="12207"/>
                      <a:pt x="206607" y="11844"/>
                    </a:cubicBezTo>
                    <a:cubicBezTo>
                      <a:pt x="201286" y="8577"/>
                      <a:pt x="195601" y="5795"/>
                      <a:pt x="189675" y="3981"/>
                    </a:cubicBezTo>
                    <a:cubicBezTo>
                      <a:pt x="176855" y="-132"/>
                      <a:pt x="163672" y="-737"/>
                      <a:pt x="150368" y="714"/>
                    </a:cubicBezTo>
                    <a:cubicBezTo>
                      <a:pt x="144321" y="1319"/>
                      <a:pt x="138394" y="2529"/>
                      <a:pt x="132347" y="3376"/>
                    </a:cubicBezTo>
                    <a:cubicBezTo>
                      <a:pt x="131501" y="3738"/>
                      <a:pt x="130775" y="4223"/>
                      <a:pt x="129928" y="4464"/>
                    </a:cubicBezTo>
                    <a:cubicBezTo>
                      <a:pt x="125090" y="6279"/>
                      <a:pt x="120374" y="8457"/>
                      <a:pt x="115899" y="11239"/>
                    </a:cubicBezTo>
                    <a:cubicBezTo>
                      <a:pt x="105860" y="17530"/>
                      <a:pt x="97999" y="26119"/>
                      <a:pt x="91347" y="35676"/>
                    </a:cubicBezTo>
                    <a:cubicBezTo>
                      <a:pt x="81066" y="50313"/>
                      <a:pt x="71875" y="65798"/>
                      <a:pt x="62925" y="81283"/>
                    </a:cubicBezTo>
                    <a:cubicBezTo>
                      <a:pt x="57966" y="89993"/>
                      <a:pt x="53007" y="98703"/>
                      <a:pt x="47686" y="107171"/>
                    </a:cubicBezTo>
                    <a:cubicBezTo>
                      <a:pt x="43211" y="114309"/>
                      <a:pt x="39099" y="121567"/>
                      <a:pt x="34987" y="128946"/>
                    </a:cubicBezTo>
                    <a:cubicBezTo>
                      <a:pt x="32084" y="134027"/>
                      <a:pt x="29060" y="139109"/>
                      <a:pt x="26157" y="144189"/>
                    </a:cubicBezTo>
                    <a:cubicBezTo>
                      <a:pt x="22529" y="149875"/>
                      <a:pt x="19022" y="155560"/>
                      <a:pt x="15272" y="161246"/>
                    </a:cubicBezTo>
                    <a:cubicBezTo>
                      <a:pt x="14910" y="161246"/>
                      <a:pt x="14668" y="161609"/>
                      <a:pt x="14184" y="161489"/>
                    </a:cubicBezTo>
                    <a:cubicBezTo>
                      <a:pt x="14184" y="161368"/>
                      <a:pt x="13942" y="161125"/>
                      <a:pt x="13821" y="161004"/>
                    </a:cubicBezTo>
                    <a:lnTo>
                      <a:pt x="13821" y="163545"/>
                    </a:lnTo>
                    <a:cubicBezTo>
                      <a:pt x="13579" y="164029"/>
                      <a:pt x="13216" y="164513"/>
                      <a:pt x="12975" y="164876"/>
                    </a:cubicBezTo>
                    <a:cubicBezTo>
                      <a:pt x="9346" y="170319"/>
                      <a:pt x="5476" y="175642"/>
                      <a:pt x="2694" y="181691"/>
                    </a:cubicBezTo>
                    <a:cubicBezTo>
                      <a:pt x="880" y="185562"/>
                      <a:pt x="-208" y="189554"/>
                      <a:pt x="33" y="193909"/>
                    </a:cubicBezTo>
                    <a:cubicBezTo>
                      <a:pt x="275" y="198265"/>
                      <a:pt x="1848" y="201652"/>
                      <a:pt x="4871" y="204676"/>
                    </a:cubicBezTo>
                    <a:cubicBezTo>
                      <a:pt x="7411" y="207338"/>
                      <a:pt x="10435" y="208184"/>
                      <a:pt x="13942" y="208184"/>
                    </a:cubicBezTo>
                    <a:lnTo>
                      <a:pt x="13942" y="209515"/>
                    </a:lnTo>
                    <a:cubicBezTo>
                      <a:pt x="14789" y="209515"/>
                      <a:pt x="15756" y="209515"/>
                      <a:pt x="16603" y="209515"/>
                    </a:cubicBezTo>
                    <a:cubicBezTo>
                      <a:pt x="21199" y="208910"/>
                      <a:pt x="25190" y="207216"/>
                      <a:pt x="27972" y="203103"/>
                    </a:cubicBezTo>
                    <a:cubicBezTo>
                      <a:pt x="28576" y="202256"/>
                      <a:pt x="29302" y="201410"/>
                      <a:pt x="29907" y="200442"/>
                    </a:cubicBezTo>
                    <a:cubicBezTo>
                      <a:pt x="30270" y="199958"/>
                      <a:pt x="30633" y="199353"/>
                      <a:pt x="30874" y="198869"/>
                    </a:cubicBezTo>
                    <a:cubicBezTo>
                      <a:pt x="34140" y="194635"/>
                      <a:pt x="37405" y="190401"/>
                      <a:pt x="40308" y="186046"/>
                    </a:cubicBezTo>
                    <a:cubicBezTo>
                      <a:pt x="42001" y="183506"/>
                      <a:pt x="43574" y="180965"/>
                      <a:pt x="45267" y="178425"/>
                    </a:cubicBezTo>
                    <a:cubicBezTo>
                      <a:pt x="45267" y="177941"/>
                      <a:pt x="45025" y="177336"/>
                      <a:pt x="44904" y="176852"/>
                    </a:cubicBezTo>
                    <a:cubicBezTo>
                      <a:pt x="46113" y="174916"/>
                      <a:pt x="47444" y="172981"/>
                      <a:pt x="48653" y="171045"/>
                    </a:cubicBezTo>
                    <a:cubicBezTo>
                      <a:pt x="59055" y="154109"/>
                      <a:pt x="69214" y="136931"/>
                      <a:pt x="79373" y="119873"/>
                    </a:cubicBezTo>
                    <a:cubicBezTo>
                      <a:pt x="85783" y="109107"/>
                      <a:pt x="91952" y="98098"/>
                      <a:pt x="98241" y="87331"/>
                    </a:cubicBezTo>
                    <a:cubicBezTo>
                      <a:pt x="98966" y="86122"/>
                      <a:pt x="99692" y="84912"/>
                      <a:pt x="100539" y="83702"/>
                    </a:cubicBezTo>
                    <a:cubicBezTo>
                      <a:pt x="103320" y="79710"/>
                      <a:pt x="107191" y="79831"/>
                      <a:pt x="110456" y="81766"/>
                    </a:cubicBezTo>
                    <a:cubicBezTo>
                      <a:pt x="112149" y="82735"/>
                      <a:pt x="113601" y="84065"/>
                      <a:pt x="114931" y="85154"/>
                    </a:cubicBezTo>
                    <a:cubicBezTo>
                      <a:pt x="114931" y="86001"/>
                      <a:pt x="115052" y="86605"/>
                      <a:pt x="114931" y="87090"/>
                    </a:cubicBezTo>
                    <a:cubicBezTo>
                      <a:pt x="114447" y="88662"/>
                      <a:pt x="113964" y="90114"/>
                      <a:pt x="113238" y="91565"/>
                    </a:cubicBezTo>
                    <a:cubicBezTo>
                      <a:pt x="111545" y="95678"/>
                      <a:pt x="109489" y="99671"/>
                      <a:pt x="107916" y="103905"/>
                    </a:cubicBezTo>
                    <a:cubicBezTo>
                      <a:pt x="103320" y="116365"/>
                      <a:pt x="98966" y="128826"/>
                      <a:pt x="94612" y="141407"/>
                    </a:cubicBezTo>
                    <a:cubicBezTo>
                      <a:pt x="90500" y="153262"/>
                      <a:pt x="86872" y="165238"/>
                      <a:pt x="82881" y="177094"/>
                    </a:cubicBezTo>
                    <a:cubicBezTo>
                      <a:pt x="76833" y="195119"/>
                      <a:pt x="70786" y="213144"/>
                      <a:pt x="64739" y="231169"/>
                    </a:cubicBezTo>
                    <a:cubicBezTo>
                      <a:pt x="58813" y="248831"/>
                      <a:pt x="53007" y="266494"/>
                      <a:pt x="47081" y="284156"/>
                    </a:cubicBezTo>
                    <a:cubicBezTo>
                      <a:pt x="46113" y="287180"/>
                      <a:pt x="44904" y="290205"/>
                      <a:pt x="44178" y="293350"/>
                    </a:cubicBezTo>
                    <a:cubicBezTo>
                      <a:pt x="43816" y="294801"/>
                      <a:pt x="42969" y="296495"/>
                      <a:pt x="44299" y="297947"/>
                    </a:cubicBezTo>
                    <a:cubicBezTo>
                      <a:pt x="44662" y="297947"/>
                      <a:pt x="45025" y="298189"/>
                      <a:pt x="45388" y="298189"/>
                    </a:cubicBezTo>
                    <a:cubicBezTo>
                      <a:pt x="67158" y="298189"/>
                      <a:pt x="88807" y="298189"/>
                      <a:pt x="110577" y="298189"/>
                    </a:cubicBezTo>
                    <a:cubicBezTo>
                      <a:pt x="112754" y="298189"/>
                      <a:pt x="114810" y="298068"/>
                      <a:pt x="116866" y="298794"/>
                    </a:cubicBezTo>
                    <a:cubicBezTo>
                      <a:pt x="118318" y="301213"/>
                      <a:pt x="117713" y="303753"/>
                      <a:pt x="117713" y="306294"/>
                    </a:cubicBezTo>
                    <a:cubicBezTo>
                      <a:pt x="117713" y="309681"/>
                      <a:pt x="117350" y="313068"/>
                      <a:pt x="117350" y="316456"/>
                    </a:cubicBezTo>
                    <a:cubicBezTo>
                      <a:pt x="117350" y="354926"/>
                      <a:pt x="117350" y="393395"/>
                      <a:pt x="117108" y="431744"/>
                    </a:cubicBezTo>
                    <a:cubicBezTo>
                      <a:pt x="117108" y="437067"/>
                      <a:pt x="117834" y="442027"/>
                      <a:pt x="120616" y="446744"/>
                    </a:cubicBezTo>
                    <a:cubicBezTo>
                      <a:pt x="120857" y="447107"/>
                      <a:pt x="121220" y="447470"/>
                      <a:pt x="121462" y="447833"/>
                    </a:cubicBezTo>
                    <a:cubicBezTo>
                      <a:pt x="121825" y="448196"/>
                      <a:pt x="122067" y="448680"/>
                      <a:pt x="122430" y="449043"/>
                    </a:cubicBezTo>
                    <a:cubicBezTo>
                      <a:pt x="122792" y="449406"/>
                      <a:pt x="123155" y="449890"/>
                      <a:pt x="123518" y="450253"/>
                    </a:cubicBezTo>
                    <a:cubicBezTo>
                      <a:pt x="124244" y="450857"/>
                      <a:pt x="124970" y="451583"/>
                      <a:pt x="125816" y="452188"/>
                    </a:cubicBezTo>
                    <a:lnTo>
                      <a:pt x="125816" y="452188"/>
                    </a:lnTo>
                    <a:cubicBezTo>
                      <a:pt x="129444" y="453882"/>
                      <a:pt x="133073" y="454970"/>
                      <a:pt x="137185" y="454608"/>
                    </a:cubicBezTo>
                    <a:cubicBezTo>
                      <a:pt x="146256" y="453761"/>
                      <a:pt x="153512" y="446261"/>
                      <a:pt x="153754" y="437188"/>
                    </a:cubicBezTo>
                    <a:cubicBezTo>
                      <a:pt x="153754" y="433800"/>
                      <a:pt x="153754" y="430413"/>
                      <a:pt x="153754" y="427026"/>
                    </a:cubicBezTo>
                    <a:cubicBezTo>
                      <a:pt x="153754" y="384927"/>
                      <a:pt x="153633" y="342707"/>
                      <a:pt x="153512" y="300608"/>
                    </a:cubicBezTo>
                    <a:cubicBezTo>
                      <a:pt x="153512" y="299882"/>
                      <a:pt x="153633" y="299278"/>
                      <a:pt x="153633" y="298673"/>
                    </a:cubicBezTo>
                    <a:cubicBezTo>
                      <a:pt x="154117" y="298431"/>
                      <a:pt x="154480" y="298189"/>
                      <a:pt x="154843" y="298189"/>
                    </a:cubicBezTo>
                    <a:cubicBezTo>
                      <a:pt x="158108" y="298189"/>
                      <a:pt x="161253" y="298431"/>
                      <a:pt x="164518" y="298431"/>
                    </a:cubicBezTo>
                    <a:cubicBezTo>
                      <a:pt x="165244" y="298431"/>
                      <a:pt x="165970" y="298431"/>
                      <a:pt x="166695" y="298431"/>
                    </a:cubicBezTo>
                    <a:cubicBezTo>
                      <a:pt x="169598" y="298309"/>
                      <a:pt x="169840" y="298431"/>
                      <a:pt x="169719" y="301334"/>
                    </a:cubicBezTo>
                    <a:cubicBezTo>
                      <a:pt x="169719" y="302907"/>
                      <a:pt x="169840" y="304600"/>
                      <a:pt x="169840" y="306173"/>
                    </a:cubicBezTo>
                    <a:cubicBezTo>
                      <a:pt x="169840" y="347062"/>
                      <a:pt x="169840" y="387830"/>
                      <a:pt x="169840" y="428719"/>
                    </a:cubicBezTo>
                    <a:cubicBezTo>
                      <a:pt x="169840" y="433316"/>
                      <a:pt x="169598" y="438034"/>
                      <a:pt x="170808" y="442510"/>
                    </a:cubicBezTo>
                    <a:cubicBezTo>
                      <a:pt x="172259" y="445777"/>
                      <a:pt x="173952" y="448922"/>
                      <a:pt x="176371" y="451583"/>
                    </a:cubicBezTo>
                    <a:cubicBezTo>
                      <a:pt x="178790" y="452793"/>
                      <a:pt x="181209" y="453761"/>
                      <a:pt x="183991" y="454124"/>
                    </a:cubicBezTo>
                    <a:cubicBezTo>
                      <a:pt x="190038" y="454850"/>
                      <a:pt x="195238" y="453035"/>
                      <a:pt x="199834" y="449043"/>
                    </a:cubicBezTo>
                    <a:cubicBezTo>
                      <a:pt x="203705" y="445535"/>
                      <a:pt x="205156" y="441058"/>
                      <a:pt x="205398" y="436099"/>
                    </a:cubicBezTo>
                    <a:cubicBezTo>
                      <a:pt x="205519" y="432832"/>
                      <a:pt x="205398" y="429687"/>
                      <a:pt x="205398" y="426421"/>
                    </a:cubicBezTo>
                    <a:cubicBezTo>
                      <a:pt x="205156" y="384564"/>
                      <a:pt x="204793" y="342828"/>
                      <a:pt x="204551" y="300971"/>
                    </a:cubicBezTo>
                    <a:cubicBezTo>
                      <a:pt x="204551" y="300245"/>
                      <a:pt x="204551" y="299519"/>
                      <a:pt x="204551" y="298552"/>
                    </a:cubicBezTo>
                    <a:cubicBezTo>
                      <a:pt x="205519" y="298431"/>
                      <a:pt x="206365" y="298189"/>
                      <a:pt x="207212" y="298189"/>
                    </a:cubicBezTo>
                    <a:cubicBezTo>
                      <a:pt x="228619" y="298189"/>
                      <a:pt x="249905" y="298189"/>
                      <a:pt x="271313" y="298068"/>
                    </a:cubicBezTo>
                    <a:cubicBezTo>
                      <a:pt x="271676" y="298068"/>
                      <a:pt x="272038" y="298189"/>
                      <a:pt x="272401" y="298309"/>
                    </a:cubicBezTo>
                    <a:cubicBezTo>
                      <a:pt x="273490" y="297947"/>
                      <a:pt x="273369" y="296979"/>
                      <a:pt x="273611" y="296132"/>
                    </a:cubicBezTo>
                    <a:cubicBezTo>
                      <a:pt x="271797" y="289962"/>
                      <a:pt x="269982" y="283793"/>
                      <a:pt x="268047" y="277623"/>
                    </a:cubicBezTo>
                    <a:cubicBezTo>
                      <a:pt x="261516" y="256816"/>
                      <a:pt x="254985" y="235887"/>
                      <a:pt x="248575" y="215080"/>
                    </a:cubicBezTo>
                    <a:cubicBezTo>
                      <a:pt x="243133" y="197781"/>
                      <a:pt x="237932" y="180481"/>
                      <a:pt x="232368" y="163303"/>
                    </a:cubicBezTo>
                    <a:cubicBezTo>
                      <a:pt x="230312" y="157012"/>
                      <a:pt x="228014" y="150843"/>
                      <a:pt x="225958" y="144431"/>
                    </a:cubicBezTo>
                    <a:cubicBezTo>
                      <a:pt x="222572" y="133665"/>
                      <a:pt x="218944" y="123019"/>
                      <a:pt x="215436" y="112252"/>
                    </a:cubicBezTo>
                    <a:cubicBezTo>
                      <a:pt x="212896" y="104751"/>
                      <a:pt x="210236" y="97373"/>
                      <a:pt x="206849" y="90235"/>
                    </a:cubicBezTo>
                    <a:cubicBezTo>
                      <a:pt x="205761" y="88057"/>
                      <a:pt x="205156" y="85880"/>
                      <a:pt x="206003" y="83581"/>
                    </a:cubicBezTo>
                    <a:cubicBezTo>
                      <a:pt x="208990" y="81973"/>
                      <a:pt x="212207" y="81368"/>
                      <a:pt x="215678" y="81766"/>
                    </a:cubicBezTo>
                    <a:cubicBezTo>
                      <a:pt x="217613" y="82614"/>
                      <a:pt x="218581" y="84307"/>
                      <a:pt x="219548" y="86001"/>
                    </a:cubicBezTo>
                    <a:cubicBezTo>
                      <a:pt x="225958" y="97009"/>
                      <a:pt x="232490" y="107897"/>
                      <a:pt x="239020" y="118906"/>
                    </a:cubicBezTo>
                    <a:cubicBezTo>
                      <a:pt x="250873" y="138987"/>
                      <a:pt x="262726" y="159069"/>
                      <a:pt x="274578" y="179030"/>
                    </a:cubicBezTo>
                    <a:cubicBezTo>
                      <a:pt x="274820" y="179393"/>
                      <a:pt x="275062" y="179755"/>
                      <a:pt x="275304" y="180240"/>
                    </a:cubicBezTo>
                    <a:cubicBezTo>
                      <a:pt x="275304" y="180240"/>
                      <a:pt x="275304" y="180360"/>
                      <a:pt x="275304" y="180481"/>
                    </a:cubicBezTo>
                    <a:cubicBezTo>
                      <a:pt x="276997" y="183022"/>
                      <a:pt x="278569" y="185562"/>
                      <a:pt x="280263" y="188103"/>
                    </a:cubicBezTo>
                    <a:cubicBezTo>
                      <a:pt x="280867" y="189070"/>
                      <a:pt x="281714" y="190038"/>
                      <a:pt x="282440" y="191006"/>
                    </a:cubicBezTo>
                    <a:cubicBezTo>
                      <a:pt x="283407" y="192457"/>
                      <a:pt x="284254" y="193909"/>
                      <a:pt x="285221" y="195240"/>
                    </a:cubicBezTo>
                    <a:cubicBezTo>
                      <a:pt x="285826" y="196087"/>
                      <a:pt x="286552" y="196692"/>
                      <a:pt x="287157" y="197417"/>
                    </a:cubicBezTo>
                    <a:cubicBezTo>
                      <a:pt x="288003" y="198506"/>
                      <a:pt x="288850" y="199716"/>
                      <a:pt x="289696" y="200926"/>
                    </a:cubicBezTo>
                    <a:cubicBezTo>
                      <a:pt x="290059" y="201410"/>
                      <a:pt x="290422" y="202015"/>
                      <a:pt x="290664" y="202499"/>
                    </a:cubicBezTo>
                    <a:cubicBezTo>
                      <a:pt x="291269" y="203345"/>
                      <a:pt x="291994" y="204192"/>
                      <a:pt x="292599" y="205160"/>
                    </a:cubicBezTo>
                    <a:cubicBezTo>
                      <a:pt x="295260" y="209273"/>
                      <a:pt x="299251" y="210967"/>
                      <a:pt x="303968" y="211572"/>
                    </a:cubicBezTo>
                    <a:cubicBezTo>
                      <a:pt x="304935" y="211693"/>
                      <a:pt x="305782" y="211693"/>
                      <a:pt x="306629" y="211572"/>
                    </a:cubicBezTo>
                    <a:lnTo>
                      <a:pt x="306629" y="210241"/>
                    </a:lnTo>
                    <a:cubicBezTo>
                      <a:pt x="310015" y="210241"/>
                      <a:pt x="313160" y="209273"/>
                      <a:pt x="315699" y="206733"/>
                    </a:cubicBezTo>
                    <a:cubicBezTo>
                      <a:pt x="318602" y="203708"/>
                      <a:pt x="320295" y="200321"/>
                      <a:pt x="320537" y="195966"/>
                    </a:cubicBezTo>
                    <a:cubicBezTo>
                      <a:pt x="320779" y="191611"/>
                      <a:pt x="319691" y="187740"/>
                      <a:pt x="317877" y="183748"/>
                    </a:cubicBezTo>
                    <a:close/>
                  </a:path>
                </a:pathLst>
              </a:custGeom>
              <a:grpFill/>
              <a:ln w="0" cap="flat">
                <a:noFill/>
                <a:prstDash val="solid"/>
                <a:miter/>
              </a:ln>
            </p:spPr>
            <p:txBody>
              <a:bodyPr rtlCol="0" anchor="ctr"/>
              <a:lstStyle/>
              <a:p>
                <a:endParaRPr lang="en-US"/>
              </a:p>
            </p:txBody>
          </p:sp>
        </p:grpSp>
        <p:grpSp>
          <p:nvGrpSpPr>
            <p:cNvPr id="32" name="Graphic 10">
              <a:extLst>
                <a:ext uri="{FF2B5EF4-FFF2-40B4-BE49-F238E27FC236}">
                  <a16:creationId xmlns:a16="http://schemas.microsoft.com/office/drawing/2014/main" id="{6CA214CB-5B06-731F-CF0D-870BAD89A07B}"/>
                </a:ext>
              </a:extLst>
            </p:cNvPr>
            <p:cNvGrpSpPr/>
            <p:nvPr/>
          </p:nvGrpSpPr>
          <p:grpSpPr>
            <a:xfrm>
              <a:off x="5681508" y="5035168"/>
              <a:ext cx="560955" cy="582050"/>
              <a:chOff x="5681508" y="5035168"/>
              <a:chExt cx="560955" cy="582050"/>
            </a:xfrm>
            <a:grpFill/>
          </p:grpSpPr>
          <p:sp>
            <p:nvSpPr>
              <p:cNvPr id="40" name="Freeform 39">
                <a:extLst>
                  <a:ext uri="{FF2B5EF4-FFF2-40B4-BE49-F238E27FC236}">
                    <a16:creationId xmlns:a16="http://schemas.microsoft.com/office/drawing/2014/main" id="{5FE8785E-6CF9-05FE-6403-B457275907C6}"/>
                  </a:ext>
                </a:extLst>
              </p:cNvPr>
              <p:cNvSpPr/>
              <p:nvPr/>
            </p:nvSpPr>
            <p:spPr>
              <a:xfrm>
                <a:off x="5758154" y="5246388"/>
                <a:ext cx="61667" cy="61575"/>
              </a:xfrm>
              <a:custGeom>
                <a:avLst/>
                <a:gdLst>
                  <a:gd name="connsiteX0" fmla="*/ 4401 w 61667"/>
                  <a:gd name="connsiteY0" fmla="*/ 47422 h 61575"/>
                  <a:gd name="connsiteX1" fmla="*/ 29073 w 61667"/>
                  <a:gd name="connsiteY1" fmla="*/ 61334 h 61575"/>
                  <a:gd name="connsiteX2" fmla="*/ 30162 w 61667"/>
                  <a:gd name="connsiteY2" fmla="*/ 61334 h 61575"/>
                  <a:gd name="connsiteX3" fmla="*/ 30162 w 61667"/>
                  <a:gd name="connsiteY3" fmla="*/ 61576 h 61575"/>
                  <a:gd name="connsiteX4" fmla="*/ 37539 w 61667"/>
                  <a:gd name="connsiteY4" fmla="*/ 60729 h 61575"/>
                  <a:gd name="connsiteX5" fmla="*/ 51327 w 61667"/>
                  <a:gd name="connsiteY5" fmla="*/ 54196 h 61575"/>
                  <a:gd name="connsiteX6" fmla="*/ 60761 w 61667"/>
                  <a:gd name="connsiteY6" fmla="*/ 37623 h 61575"/>
                  <a:gd name="connsiteX7" fmla="*/ 60761 w 61667"/>
                  <a:gd name="connsiteY7" fmla="*/ 23953 h 61575"/>
                  <a:gd name="connsiteX8" fmla="*/ 53988 w 61667"/>
                  <a:gd name="connsiteY8" fmla="*/ 10887 h 61575"/>
                  <a:gd name="connsiteX9" fmla="*/ 38023 w 61667"/>
                  <a:gd name="connsiteY9" fmla="*/ 968 h 61575"/>
                  <a:gd name="connsiteX10" fmla="*/ 25808 w 61667"/>
                  <a:gd name="connsiteY10" fmla="*/ 242 h 61575"/>
                  <a:gd name="connsiteX11" fmla="*/ 8755 w 61667"/>
                  <a:gd name="connsiteY11" fmla="*/ 8831 h 61575"/>
                  <a:gd name="connsiteX12" fmla="*/ 1014 w 61667"/>
                  <a:gd name="connsiteY12" fmla="*/ 22259 h 61575"/>
                  <a:gd name="connsiteX13" fmla="*/ 530 w 61667"/>
                  <a:gd name="connsiteY13" fmla="*/ 24316 h 61575"/>
                  <a:gd name="connsiteX14" fmla="*/ 288 w 61667"/>
                  <a:gd name="connsiteY14" fmla="*/ 35567 h 61575"/>
                  <a:gd name="connsiteX15" fmla="*/ 4401 w 61667"/>
                  <a:gd name="connsiteY15" fmla="*/ 47543 h 6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667" h="61575">
                    <a:moveTo>
                      <a:pt x="4401" y="47422"/>
                    </a:moveTo>
                    <a:cubicBezTo>
                      <a:pt x="10085" y="56495"/>
                      <a:pt x="18188" y="61334"/>
                      <a:pt x="29073" y="61334"/>
                    </a:cubicBezTo>
                    <a:cubicBezTo>
                      <a:pt x="29436" y="61334"/>
                      <a:pt x="29799" y="61334"/>
                      <a:pt x="30162" y="61334"/>
                    </a:cubicBezTo>
                    <a:cubicBezTo>
                      <a:pt x="30162" y="61334"/>
                      <a:pt x="30162" y="61455"/>
                      <a:pt x="30162" y="61576"/>
                    </a:cubicBezTo>
                    <a:cubicBezTo>
                      <a:pt x="32581" y="61334"/>
                      <a:pt x="35121" y="61091"/>
                      <a:pt x="37539" y="60729"/>
                    </a:cubicBezTo>
                    <a:cubicBezTo>
                      <a:pt x="42861" y="60003"/>
                      <a:pt x="47336" y="57583"/>
                      <a:pt x="51327" y="54196"/>
                    </a:cubicBezTo>
                    <a:cubicBezTo>
                      <a:pt x="56407" y="49841"/>
                      <a:pt x="59189" y="43914"/>
                      <a:pt x="60761" y="37623"/>
                    </a:cubicBezTo>
                    <a:cubicBezTo>
                      <a:pt x="61970" y="33147"/>
                      <a:pt x="61970" y="28550"/>
                      <a:pt x="60761" y="23953"/>
                    </a:cubicBezTo>
                    <a:cubicBezTo>
                      <a:pt x="59430" y="19114"/>
                      <a:pt x="57253" y="14759"/>
                      <a:pt x="53988" y="10887"/>
                    </a:cubicBezTo>
                    <a:cubicBezTo>
                      <a:pt x="49876" y="5807"/>
                      <a:pt x="44433" y="2540"/>
                      <a:pt x="38023" y="968"/>
                    </a:cubicBezTo>
                    <a:cubicBezTo>
                      <a:pt x="34032" y="0"/>
                      <a:pt x="29920" y="-242"/>
                      <a:pt x="25808" y="242"/>
                    </a:cubicBezTo>
                    <a:cubicBezTo>
                      <a:pt x="19035" y="1089"/>
                      <a:pt x="13834" y="4839"/>
                      <a:pt x="8755" y="8831"/>
                    </a:cubicBezTo>
                    <a:cubicBezTo>
                      <a:pt x="5489" y="12823"/>
                      <a:pt x="2949" y="17299"/>
                      <a:pt x="1014" y="22259"/>
                    </a:cubicBezTo>
                    <a:cubicBezTo>
                      <a:pt x="772" y="22864"/>
                      <a:pt x="651" y="23590"/>
                      <a:pt x="530" y="24316"/>
                    </a:cubicBezTo>
                    <a:cubicBezTo>
                      <a:pt x="-316" y="28066"/>
                      <a:pt x="47" y="31816"/>
                      <a:pt x="288" y="35567"/>
                    </a:cubicBezTo>
                    <a:cubicBezTo>
                      <a:pt x="530" y="39921"/>
                      <a:pt x="2103" y="43914"/>
                      <a:pt x="4401" y="47543"/>
                    </a:cubicBezTo>
                    <a:close/>
                  </a:path>
                </a:pathLst>
              </a:custGeom>
              <a:grpFill/>
              <a:ln w="0"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96B72E52-9912-3E2E-3D68-77D851B506CC}"/>
                  </a:ext>
                </a:extLst>
              </p:cNvPr>
              <p:cNvSpPr/>
              <p:nvPr/>
            </p:nvSpPr>
            <p:spPr>
              <a:xfrm>
                <a:off x="5681508" y="5318149"/>
                <a:ext cx="179374" cy="299069"/>
              </a:xfrm>
              <a:custGeom>
                <a:avLst/>
                <a:gdLst>
                  <a:gd name="connsiteX0" fmla="*/ 135955 w 179374"/>
                  <a:gd name="connsiteY0" fmla="*/ 7839 h 299069"/>
                  <a:gd name="connsiteX1" fmla="*/ 124828 w 179374"/>
                  <a:gd name="connsiteY1" fmla="*/ 2637 h 299069"/>
                  <a:gd name="connsiteX2" fmla="*/ 98946 w 179374"/>
                  <a:gd name="connsiteY2" fmla="*/ 460 h 299069"/>
                  <a:gd name="connsiteX3" fmla="*/ 87093 w 179374"/>
                  <a:gd name="connsiteY3" fmla="*/ 2274 h 299069"/>
                  <a:gd name="connsiteX4" fmla="*/ 85521 w 179374"/>
                  <a:gd name="connsiteY4" fmla="*/ 3000 h 299069"/>
                  <a:gd name="connsiteX5" fmla="*/ 76329 w 179374"/>
                  <a:gd name="connsiteY5" fmla="*/ 7476 h 299069"/>
                  <a:gd name="connsiteX6" fmla="*/ 60123 w 179374"/>
                  <a:gd name="connsiteY6" fmla="*/ 23566 h 299069"/>
                  <a:gd name="connsiteX7" fmla="*/ 41497 w 179374"/>
                  <a:gd name="connsiteY7" fmla="*/ 53567 h 299069"/>
                  <a:gd name="connsiteX8" fmla="*/ 31459 w 179374"/>
                  <a:gd name="connsiteY8" fmla="*/ 70625 h 299069"/>
                  <a:gd name="connsiteX9" fmla="*/ 23114 w 179374"/>
                  <a:gd name="connsiteY9" fmla="*/ 84899 h 299069"/>
                  <a:gd name="connsiteX10" fmla="*/ 17308 w 179374"/>
                  <a:gd name="connsiteY10" fmla="*/ 94940 h 299069"/>
                  <a:gd name="connsiteX11" fmla="*/ 10172 w 179374"/>
                  <a:gd name="connsiteY11" fmla="*/ 106191 h 299069"/>
                  <a:gd name="connsiteX12" fmla="*/ 9447 w 179374"/>
                  <a:gd name="connsiteY12" fmla="*/ 106433 h 299069"/>
                  <a:gd name="connsiteX13" fmla="*/ 9205 w 179374"/>
                  <a:gd name="connsiteY13" fmla="*/ 106070 h 299069"/>
                  <a:gd name="connsiteX14" fmla="*/ 9205 w 179374"/>
                  <a:gd name="connsiteY14" fmla="*/ 107764 h 299069"/>
                  <a:gd name="connsiteX15" fmla="*/ 8600 w 179374"/>
                  <a:gd name="connsiteY15" fmla="*/ 108610 h 299069"/>
                  <a:gd name="connsiteX16" fmla="*/ 1827 w 179374"/>
                  <a:gd name="connsiteY16" fmla="*/ 119619 h 299069"/>
                  <a:gd name="connsiteX17" fmla="*/ 13 w 179374"/>
                  <a:gd name="connsiteY17" fmla="*/ 127603 h 299069"/>
                  <a:gd name="connsiteX18" fmla="*/ 3158 w 179374"/>
                  <a:gd name="connsiteY18" fmla="*/ 134620 h 299069"/>
                  <a:gd name="connsiteX19" fmla="*/ 9084 w 179374"/>
                  <a:gd name="connsiteY19" fmla="*/ 136918 h 299069"/>
                  <a:gd name="connsiteX20" fmla="*/ 9084 w 179374"/>
                  <a:gd name="connsiteY20" fmla="*/ 137765 h 299069"/>
                  <a:gd name="connsiteX21" fmla="*/ 10898 w 179374"/>
                  <a:gd name="connsiteY21" fmla="*/ 137765 h 299069"/>
                  <a:gd name="connsiteX22" fmla="*/ 18397 w 179374"/>
                  <a:gd name="connsiteY22" fmla="*/ 133531 h 299069"/>
                  <a:gd name="connsiteX23" fmla="*/ 19606 w 179374"/>
                  <a:gd name="connsiteY23" fmla="*/ 131837 h 299069"/>
                  <a:gd name="connsiteX24" fmla="*/ 20332 w 179374"/>
                  <a:gd name="connsiteY24" fmla="*/ 130749 h 299069"/>
                  <a:gd name="connsiteX25" fmla="*/ 26621 w 179374"/>
                  <a:gd name="connsiteY25" fmla="*/ 122281 h 299069"/>
                  <a:gd name="connsiteX26" fmla="*/ 29886 w 179374"/>
                  <a:gd name="connsiteY26" fmla="*/ 117321 h 299069"/>
                  <a:gd name="connsiteX27" fmla="*/ 29645 w 179374"/>
                  <a:gd name="connsiteY27" fmla="*/ 116232 h 299069"/>
                  <a:gd name="connsiteX28" fmla="*/ 32063 w 179374"/>
                  <a:gd name="connsiteY28" fmla="*/ 112482 h 299069"/>
                  <a:gd name="connsiteX29" fmla="*/ 52261 w 179374"/>
                  <a:gd name="connsiteY29" fmla="*/ 78851 h 299069"/>
                  <a:gd name="connsiteX30" fmla="*/ 64719 w 179374"/>
                  <a:gd name="connsiteY30" fmla="*/ 57439 h 299069"/>
                  <a:gd name="connsiteX31" fmla="*/ 66291 w 179374"/>
                  <a:gd name="connsiteY31" fmla="*/ 55019 h 299069"/>
                  <a:gd name="connsiteX32" fmla="*/ 72822 w 179374"/>
                  <a:gd name="connsiteY32" fmla="*/ 53809 h 299069"/>
                  <a:gd name="connsiteX33" fmla="*/ 75846 w 179374"/>
                  <a:gd name="connsiteY33" fmla="*/ 55987 h 299069"/>
                  <a:gd name="connsiteX34" fmla="*/ 75846 w 179374"/>
                  <a:gd name="connsiteY34" fmla="*/ 57196 h 299069"/>
                  <a:gd name="connsiteX35" fmla="*/ 74757 w 179374"/>
                  <a:gd name="connsiteY35" fmla="*/ 60221 h 299069"/>
                  <a:gd name="connsiteX36" fmla="*/ 71250 w 179374"/>
                  <a:gd name="connsiteY36" fmla="*/ 68326 h 299069"/>
                  <a:gd name="connsiteX37" fmla="*/ 62542 w 179374"/>
                  <a:gd name="connsiteY37" fmla="*/ 93005 h 299069"/>
                  <a:gd name="connsiteX38" fmla="*/ 54801 w 179374"/>
                  <a:gd name="connsiteY38" fmla="*/ 116473 h 299069"/>
                  <a:gd name="connsiteX39" fmla="*/ 42828 w 179374"/>
                  <a:gd name="connsiteY39" fmla="*/ 152040 h 299069"/>
                  <a:gd name="connsiteX40" fmla="*/ 31217 w 179374"/>
                  <a:gd name="connsiteY40" fmla="*/ 186880 h 299069"/>
                  <a:gd name="connsiteX41" fmla="*/ 29282 w 179374"/>
                  <a:gd name="connsiteY41" fmla="*/ 192929 h 299069"/>
                  <a:gd name="connsiteX42" fmla="*/ 29282 w 179374"/>
                  <a:gd name="connsiteY42" fmla="*/ 195953 h 299069"/>
                  <a:gd name="connsiteX43" fmla="*/ 30007 w 179374"/>
                  <a:gd name="connsiteY43" fmla="*/ 196075 h 299069"/>
                  <a:gd name="connsiteX44" fmla="*/ 72822 w 179374"/>
                  <a:gd name="connsiteY44" fmla="*/ 196075 h 299069"/>
                  <a:gd name="connsiteX45" fmla="*/ 76934 w 179374"/>
                  <a:gd name="connsiteY45" fmla="*/ 196437 h 299069"/>
                  <a:gd name="connsiteX46" fmla="*/ 77539 w 179374"/>
                  <a:gd name="connsiteY46" fmla="*/ 201397 h 299069"/>
                  <a:gd name="connsiteX47" fmla="*/ 77297 w 179374"/>
                  <a:gd name="connsiteY47" fmla="*/ 208172 h 299069"/>
                  <a:gd name="connsiteX48" fmla="*/ 77176 w 179374"/>
                  <a:gd name="connsiteY48" fmla="*/ 284022 h 299069"/>
                  <a:gd name="connsiteX49" fmla="*/ 79474 w 179374"/>
                  <a:gd name="connsiteY49" fmla="*/ 293821 h 299069"/>
                  <a:gd name="connsiteX50" fmla="*/ 80079 w 179374"/>
                  <a:gd name="connsiteY50" fmla="*/ 294547 h 299069"/>
                  <a:gd name="connsiteX51" fmla="*/ 80683 w 179374"/>
                  <a:gd name="connsiteY51" fmla="*/ 295273 h 299069"/>
                  <a:gd name="connsiteX52" fmla="*/ 81409 w 179374"/>
                  <a:gd name="connsiteY52" fmla="*/ 296119 h 299069"/>
                  <a:gd name="connsiteX53" fmla="*/ 82860 w 179374"/>
                  <a:gd name="connsiteY53" fmla="*/ 297450 h 299069"/>
                  <a:gd name="connsiteX54" fmla="*/ 82860 w 179374"/>
                  <a:gd name="connsiteY54" fmla="*/ 297450 h 299069"/>
                  <a:gd name="connsiteX55" fmla="*/ 90359 w 179374"/>
                  <a:gd name="connsiteY55" fmla="*/ 299023 h 299069"/>
                  <a:gd name="connsiteX56" fmla="*/ 101244 w 179374"/>
                  <a:gd name="connsiteY56" fmla="*/ 287651 h 299069"/>
                  <a:gd name="connsiteX57" fmla="*/ 101244 w 179374"/>
                  <a:gd name="connsiteY57" fmla="*/ 280877 h 299069"/>
                  <a:gd name="connsiteX58" fmla="*/ 101123 w 179374"/>
                  <a:gd name="connsiteY58" fmla="*/ 197768 h 299069"/>
                  <a:gd name="connsiteX59" fmla="*/ 101123 w 179374"/>
                  <a:gd name="connsiteY59" fmla="*/ 196558 h 299069"/>
                  <a:gd name="connsiteX60" fmla="*/ 101849 w 179374"/>
                  <a:gd name="connsiteY60" fmla="*/ 196195 h 299069"/>
                  <a:gd name="connsiteX61" fmla="*/ 108138 w 179374"/>
                  <a:gd name="connsiteY61" fmla="*/ 196437 h 299069"/>
                  <a:gd name="connsiteX62" fmla="*/ 109589 w 179374"/>
                  <a:gd name="connsiteY62" fmla="*/ 196437 h 299069"/>
                  <a:gd name="connsiteX63" fmla="*/ 111524 w 179374"/>
                  <a:gd name="connsiteY63" fmla="*/ 198373 h 299069"/>
                  <a:gd name="connsiteX64" fmla="*/ 111524 w 179374"/>
                  <a:gd name="connsiteY64" fmla="*/ 201518 h 299069"/>
                  <a:gd name="connsiteX65" fmla="*/ 111524 w 179374"/>
                  <a:gd name="connsiteY65" fmla="*/ 282086 h 299069"/>
                  <a:gd name="connsiteX66" fmla="*/ 112129 w 179374"/>
                  <a:gd name="connsiteY66" fmla="*/ 291159 h 299069"/>
                  <a:gd name="connsiteX67" fmla="*/ 115757 w 179374"/>
                  <a:gd name="connsiteY67" fmla="*/ 297088 h 299069"/>
                  <a:gd name="connsiteX68" fmla="*/ 120716 w 179374"/>
                  <a:gd name="connsiteY68" fmla="*/ 298781 h 299069"/>
                  <a:gd name="connsiteX69" fmla="*/ 131117 w 179374"/>
                  <a:gd name="connsiteY69" fmla="*/ 295393 h 299069"/>
                  <a:gd name="connsiteX70" fmla="*/ 134746 w 179374"/>
                  <a:gd name="connsiteY70" fmla="*/ 286805 h 299069"/>
                  <a:gd name="connsiteX71" fmla="*/ 134746 w 179374"/>
                  <a:gd name="connsiteY71" fmla="*/ 280393 h 299069"/>
                  <a:gd name="connsiteX72" fmla="*/ 134141 w 179374"/>
                  <a:gd name="connsiteY72" fmla="*/ 197889 h 299069"/>
                  <a:gd name="connsiteX73" fmla="*/ 134141 w 179374"/>
                  <a:gd name="connsiteY73" fmla="*/ 196316 h 299069"/>
                  <a:gd name="connsiteX74" fmla="*/ 135834 w 179374"/>
                  <a:gd name="connsiteY74" fmla="*/ 196075 h 299069"/>
                  <a:gd name="connsiteX75" fmla="*/ 177923 w 179374"/>
                  <a:gd name="connsiteY75" fmla="*/ 196075 h 299069"/>
                  <a:gd name="connsiteX76" fmla="*/ 178649 w 179374"/>
                  <a:gd name="connsiteY76" fmla="*/ 196195 h 299069"/>
                  <a:gd name="connsiteX77" fmla="*/ 179374 w 179374"/>
                  <a:gd name="connsiteY77" fmla="*/ 194744 h 299069"/>
                  <a:gd name="connsiteX78" fmla="*/ 175746 w 179374"/>
                  <a:gd name="connsiteY78" fmla="*/ 182525 h 299069"/>
                  <a:gd name="connsiteX79" fmla="*/ 162926 w 179374"/>
                  <a:gd name="connsiteY79" fmla="*/ 141394 h 299069"/>
                  <a:gd name="connsiteX80" fmla="*/ 152283 w 179374"/>
                  <a:gd name="connsiteY80" fmla="*/ 107400 h 299069"/>
                  <a:gd name="connsiteX81" fmla="*/ 148050 w 179374"/>
                  <a:gd name="connsiteY81" fmla="*/ 95061 h 299069"/>
                  <a:gd name="connsiteX82" fmla="*/ 141156 w 179374"/>
                  <a:gd name="connsiteY82" fmla="*/ 73891 h 299069"/>
                  <a:gd name="connsiteX83" fmla="*/ 135471 w 179374"/>
                  <a:gd name="connsiteY83" fmla="*/ 59374 h 299069"/>
                  <a:gd name="connsiteX84" fmla="*/ 134988 w 179374"/>
                  <a:gd name="connsiteY84" fmla="*/ 55019 h 299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79374" h="299069">
                    <a:moveTo>
                      <a:pt x="135955" y="7839"/>
                    </a:moveTo>
                    <a:cubicBezTo>
                      <a:pt x="132448" y="5661"/>
                      <a:pt x="128698" y="3847"/>
                      <a:pt x="124828" y="2637"/>
                    </a:cubicBezTo>
                    <a:cubicBezTo>
                      <a:pt x="116362" y="-24"/>
                      <a:pt x="107775" y="-508"/>
                      <a:pt x="98946" y="460"/>
                    </a:cubicBezTo>
                    <a:cubicBezTo>
                      <a:pt x="94955" y="944"/>
                      <a:pt x="91085" y="1670"/>
                      <a:pt x="87093" y="2274"/>
                    </a:cubicBezTo>
                    <a:cubicBezTo>
                      <a:pt x="86610" y="2517"/>
                      <a:pt x="86126" y="2758"/>
                      <a:pt x="85521" y="3000"/>
                    </a:cubicBezTo>
                    <a:cubicBezTo>
                      <a:pt x="82256" y="4210"/>
                      <a:pt x="79232" y="5541"/>
                      <a:pt x="76329" y="7476"/>
                    </a:cubicBezTo>
                    <a:cubicBezTo>
                      <a:pt x="69677" y="11590"/>
                      <a:pt x="64598" y="17275"/>
                      <a:pt x="60123" y="23566"/>
                    </a:cubicBezTo>
                    <a:cubicBezTo>
                      <a:pt x="53350" y="33244"/>
                      <a:pt x="47303" y="43284"/>
                      <a:pt x="41497" y="53567"/>
                    </a:cubicBezTo>
                    <a:cubicBezTo>
                      <a:pt x="38232" y="59253"/>
                      <a:pt x="34966" y="65060"/>
                      <a:pt x="31459" y="70625"/>
                    </a:cubicBezTo>
                    <a:cubicBezTo>
                      <a:pt x="28556" y="75342"/>
                      <a:pt x="25774" y="80181"/>
                      <a:pt x="23114" y="84899"/>
                    </a:cubicBezTo>
                    <a:cubicBezTo>
                      <a:pt x="21178" y="88287"/>
                      <a:pt x="19243" y="91553"/>
                      <a:pt x="17308" y="94940"/>
                    </a:cubicBezTo>
                    <a:cubicBezTo>
                      <a:pt x="14889" y="98691"/>
                      <a:pt x="12591" y="102440"/>
                      <a:pt x="10172" y="106191"/>
                    </a:cubicBezTo>
                    <a:cubicBezTo>
                      <a:pt x="9931" y="106191"/>
                      <a:pt x="9810" y="106433"/>
                      <a:pt x="9447" y="106433"/>
                    </a:cubicBezTo>
                    <a:cubicBezTo>
                      <a:pt x="9447" y="106433"/>
                      <a:pt x="9326" y="106191"/>
                      <a:pt x="9205" y="106070"/>
                    </a:cubicBezTo>
                    <a:lnTo>
                      <a:pt x="9205" y="107764"/>
                    </a:lnTo>
                    <a:cubicBezTo>
                      <a:pt x="8963" y="108005"/>
                      <a:pt x="8842" y="108369"/>
                      <a:pt x="8600" y="108610"/>
                    </a:cubicBezTo>
                    <a:cubicBezTo>
                      <a:pt x="6181" y="112239"/>
                      <a:pt x="3641" y="115748"/>
                      <a:pt x="1827" y="119619"/>
                    </a:cubicBezTo>
                    <a:cubicBezTo>
                      <a:pt x="618" y="122159"/>
                      <a:pt x="-108" y="124700"/>
                      <a:pt x="13" y="127603"/>
                    </a:cubicBezTo>
                    <a:cubicBezTo>
                      <a:pt x="134" y="130385"/>
                      <a:pt x="1223" y="132684"/>
                      <a:pt x="3158" y="134620"/>
                    </a:cubicBezTo>
                    <a:cubicBezTo>
                      <a:pt x="4851" y="136313"/>
                      <a:pt x="6786" y="136918"/>
                      <a:pt x="9084" y="136918"/>
                    </a:cubicBezTo>
                    <a:lnTo>
                      <a:pt x="9084" y="137765"/>
                    </a:lnTo>
                    <a:cubicBezTo>
                      <a:pt x="9689" y="137765"/>
                      <a:pt x="10293" y="137765"/>
                      <a:pt x="10898" y="137765"/>
                    </a:cubicBezTo>
                    <a:cubicBezTo>
                      <a:pt x="13922" y="137402"/>
                      <a:pt x="16583" y="136193"/>
                      <a:pt x="18397" y="133531"/>
                    </a:cubicBezTo>
                    <a:cubicBezTo>
                      <a:pt x="18760" y="132926"/>
                      <a:pt x="19243" y="132442"/>
                      <a:pt x="19606" y="131837"/>
                    </a:cubicBezTo>
                    <a:cubicBezTo>
                      <a:pt x="19848" y="131474"/>
                      <a:pt x="20090" y="131111"/>
                      <a:pt x="20332" y="130749"/>
                    </a:cubicBezTo>
                    <a:cubicBezTo>
                      <a:pt x="22509" y="127966"/>
                      <a:pt x="24686" y="125184"/>
                      <a:pt x="26621" y="122281"/>
                    </a:cubicBezTo>
                    <a:cubicBezTo>
                      <a:pt x="27709" y="120586"/>
                      <a:pt x="28798" y="118893"/>
                      <a:pt x="29886" y="117321"/>
                    </a:cubicBezTo>
                    <a:cubicBezTo>
                      <a:pt x="29886" y="116957"/>
                      <a:pt x="29766" y="116595"/>
                      <a:pt x="29645" y="116232"/>
                    </a:cubicBezTo>
                    <a:cubicBezTo>
                      <a:pt x="30491" y="114901"/>
                      <a:pt x="31338" y="113691"/>
                      <a:pt x="32063" y="112482"/>
                    </a:cubicBezTo>
                    <a:cubicBezTo>
                      <a:pt x="38957" y="101352"/>
                      <a:pt x="45609" y="90101"/>
                      <a:pt x="52261" y="78851"/>
                    </a:cubicBezTo>
                    <a:cubicBezTo>
                      <a:pt x="56494" y="71713"/>
                      <a:pt x="60486" y="64576"/>
                      <a:pt x="64719" y="57439"/>
                    </a:cubicBezTo>
                    <a:cubicBezTo>
                      <a:pt x="65202" y="56591"/>
                      <a:pt x="65686" y="55866"/>
                      <a:pt x="66291" y="55019"/>
                    </a:cubicBezTo>
                    <a:cubicBezTo>
                      <a:pt x="68105" y="52357"/>
                      <a:pt x="70645" y="52478"/>
                      <a:pt x="72822" y="53809"/>
                    </a:cubicBezTo>
                    <a:cubicBezTo>
                      <a:pt x="73910" y="54414"/>
                      <a:pt x="74878" y="55261"/>
                      <a:pt x="75846" y="55987"/>
                    </a:cubicBezTo>
                    <a:cubicBezTo>
                      <a:pt x="75846" y="56591"/>
                      <a:pt x="75846" y="56955"/>
                      <a:pt x="75846" y="57196"/>
                    </a:cubicBezTo>
                    <a:cubicBezTo>
                      <a:pt x="75483" y="58164"/>
                      <a:pt x="75120" y="59253"/>
                      <a:pt x="74757" y="60221"/>
                    </a:cubicBezTo>
                    <a:cubicBezTo>
                      <a:pt x="73548" y="62882"/>
                      <a:pt x="72338" y="65543"/>
                      <a:pt x="71250" y="68326"/>
                    </a:cubicBezTo>
                    <a:cubicBezTo>
                      <a:pt x="68226" y="76552"/>
                      <a:pt x="65323" y="84779"/>
                      <a:pt x="62542" y="93005"/>
                    </a:cubicBezTo>
                    <a:cubicBezTo>
                      <a:pt x="59881" y="100747"/>
                      <a:pt x="57462" y="108610"/>
                      <a:pt x="54801" y="116473"/>
                    </a:cubicBezTo>
                    <a:cubicBezTo>
                      <a:pt x="50810" y="128329"/>
                      <a:pt x="46819" y="140184"/>
                      <a:pt x="42828" y="152040"/>
                    </a:cubicBezTo>
                    <a:cubicBezTo>
                      <a:pt x="38957" y="163653"/>
                      <a:pt x="35087" y="175267"/>
                      <a:pt x="31217" y="186880"/>
                    </a:cubicBezTo>
                    <a:cubicBezTo>
                      <a:pt x="30491" y="188937"/>
                      <a:pt x="29766" y="190872"/>
                      <a:pt x="29282" y="192929"/>
                    </a:cubicBezTo>
                    <a:cubicBezTo>
                      <a:pt x="29040" y="193897"/>
                      <a:pt x="28556" y="194985"/>
                      <a:pt x="29282" y="195953"/>
                    </a:cubicBezTo>
                    <a:cubicBezTo>
                      <a:pt x="29524" y="195953"/>
                      <a:pt x="29766" y="196075"/>
                      <a:pt x="30007" y="196075"/>
                    </a:cubicBezTo>
                    <a:cubicBezTo>
                      <a:pt x="44279" y="196075"/>
                      <a:pt x="58550" y="196075"/>
                      <a:pt x="72822" y="196075"/>
                    </a:cubicBezTo>
                    <a:cubicBezTo>
                      <a:pt x="74273" y="196075"/>
                      <a:pt x="75604" y="196075"/>
                      <a:pt x="76934" y="196437"/>
                    </a:cubicBezTo>
                    <a:cubicBezTo>
                      <a:pt x="77902" y="198010"/>
                      <a:pt x="77539" y="199704"/>
                      <a:pt x="77539" y="201397"/>
                    </a:cubicBezTo>
                    <a:cubicBezTo>
                      <a:pt x="77539" y="203696"/>
                      <a:pt x="77297" y="205873"/>
                      <a:pt x="77297" y="208172"/>
                    </a:cubicBezTo>
                    <a:cubicBezTo>
                      <a:pt x="77297" y="233455"/>
                      <a:pt x="77297" y="258739"/>
                      <a:pt x="77176" y="284022"/>
                    </a:cubicBezTo>
                    <a:cubicBezTo>
                      <a:pt x="77176" y="287530"/>
                      <a:pt x="77660" y="290797"/>
                      <a:pt x="79474" y="293821"/>
                    </a:cubicBezTo>
                    <a:cubicBezTo>
                      <a:pt x="79716" y="294063"/>
                      <a:pt x="79837" y="294305"/>
                      <a:pt x="80079" y="294547"/>
                    </a:cubicBezTo>
                    <a:cubicBezTo>
                      <a:pt x="80320" y="294789"/>
                      <a:pt x="80562" y="295031"/>
                      <a:pt x="80683" y="295273"/>
                    </a:cubicBezTo>
                    <a:cubicBezTo>
                      <a:pt x="80925" y="295515"/>
                      <a:pt x="81167" y="295757"/>
                      <a:pt x="81409" y="296119"/>
                    </a:cubicBezTo>
                    <a:cubicBezTo>
                      <a:pt x="81893" y="296603"/>
                      <a:pt x="82377" y="296966"/>
                      <a:pt x="82860" y="297450"/>
                    </a:cubicBezTo>
                    <a:lnTo>
                      <a:pt x="82860" y="297450"/>
                    </a:lnTo>
                    <a:cubicBezTo>
                      <a:pt x="85279" y="298539"/>
                      <a:pt x="87698" y="299265"/>
                      <a:pt x="90359" y="299023"/>
                    </a:cubicBezTo>
                    <a:cubicBezTo>
                      <a:pt x="96285" y="298418"/>
                      <a:pt x="101123" y="293579"/>
                      <a:pt x="101244" y="287651"/>
                    </a:cubicBezTo>
                    <a:cubicBezTo>
                      <a:pt x="101244" y="285353"/>
                      <a:pt x="101244" y="283176"/>
                      <a:pt x="101244" y="280877"/>
                    </a:cubicBezTo>
                    <a:cubicBezTo>
                      <a:pt x="101244" y="253174"/>
                      <a:pt x="101244" y="225471"/>
                      <a:pt x="101123" y="197768"/>
                    </a:cubicBezTo>
                    <a:cubicBezTo>
                      <a:pt x="101123" y="197284"/>
                      <a:pt x="101123" y="196921"/>
                      <a:pt x="101123" y="196558"/>
                    </a:cubicBezTo>
                    <a:cubicBezTo>
                      <a:pt x="101486" y="196437"/>
                      <a:pt x="101728" y="196195"/>
                      <a:pt x="101849" y="196195"/>
                    </a:cubicBezTo>
                    <a:cubicBezTo>
                      <a:pt x="103905" y="196195"/>
                      <a:pt x="106082" y="196316"/>
                      <a:pt x="108138" y="196437"/>
                    </a:cubicBezTo>
                    <a:cubicBezTo>
                      <a:pt x="108622" y="196437"/>
                      <a:pt x="109105" y="196437"/>
                      <a:pt x="109589" y="196437"/>
                    </a:cubicBezTo>
                    <a:cubicBezTo>
                      <a:pt x="111524" y="196437"/>
                      <a:pt x="111645" y="196437"/>
                      <a:pt x="111524" y="198373"/>
                    </a:cubicBezTo>
                    <a:cubicBezTo>
                      <a:pt x="111524" y="199462"/>
                      <a:pt x="111524" y="200429"/>
                      <a:pt x="111524" y="201518"/>
                    </a:cubicBezTo>
                    <a:cubicBezTo>
                      <a:pt x="111524" y="228374"/>
                      <a:pt x="111524" y="255231"/>
                      <a:pt x="111524" y="282086"/>
                    </a:cubicBezTo>
                    <a:cubicBezTo>
                      <a:pt x="111524" y="285111"/>
                      <a:pt x="111403" y="288256"/>
                      <a:pt x="112129" y="291159"/>
                    </a:cubicBezTo>
                    <a:cubicBezTo>
                      <a:pt x="113097" y="293337"/>
                      <a:pt x="114185" y="295393"/>
                      <a:pt x="115757" y="297088"/>
                    </a:cubicBezTo>
                    <a:cubicBezTo>
                      <a:pt x="117330" y="297934"/>
                      <a:pt x="118902" y="298539"/>
                      <a:pt x="120716" y="298781"/>
                    </a:cubicBezTo>
                    <a:cubicBezTo>
                      <a:pt x="124707" y="299265"/>
                      <a:pt x="128094" y="298055"/>
                      <a:pt x="131117" y="295393"/>
                    </a:cubicBezTo>
                    <a:cubicBezTo>
                      <a:pt x="133657" y="293095"/>
                      <a:pt x="134625" y="290071"/>
                      <a:pt x="134746" y="286805"/>
                    </a:cubicBezTo>
                    <a:cubicBezTo>
                      <a:pt x="134746" y="284748"/>
                      <a:pt x="134746" y="282571"/>
                      <a:pt x="134746" y="280393"/>
                    </a:cubicBezTo>
                    <a:cubicBezTo>
                      <a:pt x="134504" y="252932"/>
                      <a:pt x="134383" y="225350"/>
                      <a:pt x="134141" y="197889"/>
                    </a:cubicBezTo>
                    <a:cubicBezTo>
                      <a:pt x="134141" y="197405"/>
                      <a:pt x="134141" y="196921"/>
                      <a:pt x="134141" y="196316"/>
                    </a:cubicBezTo>
                    <a:cubicBezTo>
                      <a:pt x="134746" y="196316"/>
                      <a:pt x="135350" y="196075"/>
                      <a:pt x="135834" y="196075"/>
                    </a:cubicBezTo>
                    <a:cubicBezTo>
                      <a:pt x="149864" y="196075"/>
                      <a:pt x="163893" y="196075"/>
                      <a:pt x="177923" y="196075"/>
                    </a:cubicBezTo>
                    <a:cubicBezTo>
                      <a:pt x="178165" y="196075"/>
                      <a:pt x="178407" y="196075"/>
                      <a:pt x="178649" y="196195"/>
                    </a:cubicBezTo>
                    <a:cubicBezTo>
                      <a:pt x="179374" y="195953"/>
                      <a:pt x="179253" y="195349"/>
                      <a:pt x="179374" y="194744"/>
                    </a:cubicBezTo>
                    <a:cubicBezTo>
                      <a:pt x="178165" y="190631"/>
                      <a:pt x="176955" y="186638"/>
                      <a:pt x="175746" y="182525"/>
                    </a:cubicBezTo>
                    <a:cubicBezTo>
                      <a:pt x="171513" y="168855"/>
                      <a:pt x="167159" y="155064"/>
                      <a:pt x="162926" y="141394"/>
                    </a:cubicBezTo>
                    <a:cubicBezTo>
                      <a:pt x="159418" y="130023"/>
                      <a:pt x="155911" y="118651"/>
                      <a:pt x="152283" y="107400"/>
                    </a:cubicBezTo>
                    <a:cubicBezTo>
                      <a:pt x="150952" y="103287"/>
                      <a:pt x="149380" y="99174"/>
                      <a:pt x="148050" y="95061"/>
                    </a:cubicBezTo>
                    <a:cubicBezTo>
                      <a:pt x="145752" y="88045"/>
                      <a:pt x="143454" y="80907"/>
                      <a:pt x="141156" y="73891"/>
                    </a:cubicBezTo>
                    <a:cubicBezTo>
                      <a:pt x="139462" y="68931"/>
                      <a:pt x="137769" y="64092"/>
                      <a:pt x="135471" y="59374"/>
                    </a:cubicBezTo>
                    <a:cubicBezTo>
                      <a:pt x="134746" y="57922"/>
                      <a:pt x="134383" y="56591"/>
                      <a:pt x="134988" y="55019"/>
                    </a:cubicBezTo>
                  </a:path>
                </a:pathLst>
              </a:custGeom>
              <a:grpFill/>
              <a:ln w="0" cap="flat">
                <a:noFill/>
                <a:prstDash val="solid"/>
                <a:miter/>
              </a:ln>
            </p:spPr>
            <p:txBody>
              <a:bodyPr rtlCol="0" anchor="ctr"/>
              <a:lstStyle/>
              <a:p>
                <a:endParaRPr lang="en-US"/>
              </a:p>
            </p:txBody>
          </p:sp>
          <p:grpSp>
            <p:nvGrpSpPr>
              <p:cNvPr id="42" name="Graphic 10">
                <a:extLst>
                  <a:ext uri="{FF2B5EF4-FFF2-40B4-BE49-F238E27FC236}">
                    <a16:creationId xmlns:a16="http://schemas.microsoft.com/office/drawing/2014/main" id="{1B388ACF-6CFE-6813-461D-5946AE5FCDF5}"/>
                  </a:ext>
                </a:extLst>
              </p:cNvPr>
              <p:cNvGrpSpPr/>
              <p:nvPr/>
            </p:nvGrpSpPr>
            <p:grpSpPr>
              <a:xfrm>
                <a:off x="5898463" y="5035168"/>
                <a:ext cx="344000" cy="581799"/>
                <a:chOff x="5898463" y="5035168"/>
                <a:chExt cx="344000" cy="581799"/>
              </a:xfrm>
              <a:grpFill/>
            </p:grpSpPr>
            <p:sp>
              <p:nvSpPr>
                <p:cNvPr id="46" name="Freeform 45">
                  <a:extLst>
                    <a:ext uri="{FF2B5EF4-FFF2-40B4-BE49-F238E27FC236}">
                      <a16:creationId xmlns:a16="http://schemas.microsoft.com/office/drawing/2014/main" id="{BF21DB16-930A-43EC-ECD2-2AE5AE6CB400}"/>
                    </a:ext>
                  </a:extLst>
                </p:cNvPr>
                <p:cNvSpPr/>
                <p:nvPr/>
              </p:nvSpPr>
              <p:spPr>
                <a:xfrm>
                  <a:off x="6021376" y="5035168"/>
                  <a:ext cx="99416" cy="101254"/>
                </a:xfrm>
                <a:custGeom>
                  <a:avLst/>
                  <a:gdLst>
                    <a:gd name="connsiteX0" fmla="*/ 77647 w 99416"/>
                    <a:gd name="connsiteY0" fmla="*/ 92061 h 101254"/>
                    <a:gd name="connsiteX1" fmla="*/ 78493 w 99416"/>
                    <a:gd name="connsiteY1" fmla="*/ 91819 h 101254"/>
                    <a:gd name="connsiteX2" fmla="*/ 91313 w 99416"/>
                    <a:gd name="connsiteY2" fmla="*/ 76455 h 101254"/>
                    <a:gd name="connsiteX3" fmla="*/ 93853 w 99416"/>
                    <a:gd name="connsiteY3" fmla="*/ 71374 h 101254"/>
                    <a:gd name="connsiteX4" fmla="*/ 98328 w 99416"/>
                    <a:gd name="connsiteY4" fmla="*/ 60366 h 101254"/>
                    <a:gd name="connsiteX5" fmla="*/ 98328 w 99416"/>
                    <a:gd name="connsiteY5" fmla="*/ 60366 h 101254"/>
                    <a:gd name="connsiteX6" fmla="*/ 98570 w 99416"/>
                    <a:gd name="connsiteY6" fmla="*/ 58309 h 101254"/>
                    <a:gd name="connsiteX7" fmla="*/ 98570 w 99416"/>
                    <a:gd name="connsiteY7" fmla="*/ 57220 h 101254"/>
                    <a:gd name="connsiteX8" fmla="*/ 99417 w 99416"/>
                    <a:gd name="connsiteY8" fmla="*/ 52624 h 101254"/>
                    <a:gd name="connsiteX9" fmla="*/ 99417 w 99416"/>
                    <a:gd name="connsiteY9" fmla="*/ 43429 h 101254"/>
                    <a:gd name="connsiteX10" fmla="*/ 98933 w 99416"/>
                    <a:gd name="connsiteY10" fmla="*/ 42099 h 101254"/>
                    <a:gd name="connsiteX11" fmla="*/ 98449 w 99416"/>
                    <a:gd name="connsiteY11" fmla="*/ 38712 h 101254"/>
                    <a:gd name="connsiteX12" fmla="*/ 98328 w 99416"/>
                    <a:gd name="connsiteY12" fmla="*/ 36897 h 101254"/>
                    <a:gd name="connsiteX13" fmla="*/ 97361 w 99416"/>
                    <a:gd name="connsiteY13" fmla="*/ 35203 h 101254"/>
                    <a:gd name="connsiteX14" fmla="*/ 97240 w 99416"/>
                    <a:gd name="connsiteY14" fmla="*/ 34235 h 101254"/>
                    <a:gd name="connsiteX15" fmla="*/ 96151 w 99416"/>
                    <a:gd name="connsiteY15" fmla="*/ 31695 h 101254"/>
                    <a:gd name="connsiteX16" fmla="*/ 96151 w 99416"/>
                    <a:gd name="connsiteY16" fmla="*/ 31695 h 101254"/>
                    <a:gd name="connsiteX17" fmla="*/ 89862 w 99416"/>
                    <a:gd name="connsiteY17" fmla="*/ 21170 h 101254"/>
                    <a:gd name="connsiteX18" fmla="*/ 80912 w 99416"/>
                    <a:gd name="connsiteY18" fmla="*/ 11008 h 101254"/>
                    <a:gd name="connsiteX19" fmla="*/ 79945 w 99416"/>
                    <a:gd name="connsiteY19" fmla="*/ 9678 h 101254"/>
                    <a:gd name="connsiteX20" fmla="*/ 54425 w 99416"/>
                    <a:gd name="connsiteY20" fmla="*/ 0 h 101254"/>
                    <a:gd name="connsiteX21" fmla="*/ 46564 w 99416"/>
                    <a:gd name="connsiteY21" fmla="*/ 0 h 101254"/>
                    <a:gd name="connsiteX22" fmla="*/ 46564 w 99416"/>
                    <a:gd name="connsiteY22" fmla="*/ 0 h 101254"/>
                    <a:gd name="connsiteX23" fmla="*/ 44024 w 99416"/>
                    <a:gd name="connsiteY23" fmla="*/ 121 h 101254"/>
                    <a:gd name="connsiteX24" fmla="*/ 40637 w 99416"/>
                    <a:gd name="connsiteY24" fmla="*/ 363 h 101254"/>
                    <a:gd name="connsiteX25" fmla="*/ 38581 w 99416"/>
                    <a:gd name="connsiteY25" fmla="*/ 484 h 101254"/>
                    <a:gd name="connsiteX26" fmla="*/ 35921 w 99416"/>
                    <a:gd name="connsiteY26" fmla="*/ 1451 h 101254"/>
                    <a:gd name="connsiteX27" fmla="*/ 35437 w 99416"/>
                    <a:gd name="connsiteY27" fmla="*/ 1694 h 101254"/>
                    <a:gd name="connsiteX28" fmla="*/ 34953 w 99416"/>
                    <a:gd name="connsiteY28" fmla="*/ 1694 h 101254"/>
                    <a:gd name="connsiteX29" fmla="*/ 33623 w 99416"/>
                    <a:gd name="connsiteY29" fmla="*/ 2540 h 101254"/>
                    <a:gd name="connsiteX30" fmla="*/ 31325 w 99416"/>
                    <a:gd name="connsiteY30" fmla="*/ 2903 h 101254"/>
                    <a:gd name="connsiteX31" fmla="*/ 28906 w 99416"/>
                    <a:gd name="connsiteY31" fmla="*/ 3871 h 101254"/>
                    <a:gd name="connsiteX32" fmla="*/ 28906 w 99416"/>
                    <a:gd name="connsiteY32" fmla="*/ 3871 h 101254"/>
                    <a:gd name="connsiteX33" fmla="*/ 22012 w 99416"/>
                    <a:gd name="connsiteY33" fmla="*/ 7379 h 101254"/>
                    <a:gd name="connsiteX34" fmla="*/ 22012 w 99416"/>
                    <a:gd name="connsiteY34" fmla="*/ 7379 h 101254"/>
                    <a:gd name="connsiteX35" fmla="*/ 20802 w 99416"/>
                    <a:gd name="connsiteY35" fmla="*/ 8468 h 101254"/>
                    <a:gd name="connsiteX36" fmla="*/ 20802 w 99416"/>
                    <a:gd name="connsiteY36" fmla="*/ 8468 h 101254"/>
                    <a:gd name="connsiteX37" fmla="*/ 19593 w 99416"/>
                    <a:gd name="connsiteY37" fmla="*/ 9436 h 101254"/>
                    <a:gd name="connsiteX38" fmla="*/ 19593 w 99416"/>
                    <a:gd name="connsiteY38" fmla="*/ 9436 h 101254"/>
                    <a:gd name="connsiteX39" fmla="*/ 17416 w 99416"/>
                    <a:gd name="connsiteY39" fmla="*/ 10767 h 101254"/>
                    <a:gd name="connsiteX40" fmla="*/ 17416 w 99416"/>
                    <a:gd name="connsiteY40" fmla="*/ 10767 h 101254"/>
                    <a:gd name="connsiteX41" fmla="*/ 16206 w 99416"/>
                    <a:gd name="connsiteY41" fmla="*/ 11855 h 101254"/>
                    <a:gd name="connsiteX42" fmla="*/ 16206 w 99416"/>
                    <a:gd name="connsiteY42" fmla="*/ 11855 h 101254"/>
                    <a:gd name="connsiteX43" fmla="*/ 14997 w 99416"/>
                    <a:gd name="connsiteY43" fmla="*/ 12944 h 101254"/>
                    <a:gd name="connsiteX44" fmla="*/ 14997 w 99416"/>
                    <a:gd name="connsiteY44" fmla="*/ 12944 h 101254"/>
                    <a:gd name="connsiteX45" fmla="*/ 13909 w 99416"/>
                    <a:gd name="connsiteY45" fmla="*/ 14154 h 101254"/>
                    <a:gd name="connsiteX46" fmla="*/ 13909 w 99416"/>
                    <a:gd name="connsiteY46" fmla="*/ 14154 h 101254"/>
                    <a:gd name="connsiteX47" fmla="*/ 12820 w 99416"/>
                    <a:gd name="connsiteY47" fmla="*/ 15363 h 101254"/>
                    <a:gd name="connsiteX48" fmla="*/ 12820 w 99416"/>
                    <a:gd name="connsiteY48" fmla="*/ 15363 h 101254"/>
                    <a:gd name="connsiteX49" fmla="*/ 11732 w 99416"/>
                    <a:gd name="connsiteY49" fmla="*/ 16573 h 101254"/>
                    <a:gd name="connsiteX50" fmla="*/ 11732 w 99416"/>
                    <a:gd name="connsiteY50" fmla="*/ 16573 h 101254"/>
                    <a:gd name="connsiteX51" fmla="*/ 10643 w 99416"/>
                    <a:gd name="connsiteY51" fmla="*/ 17783 h 101254"/>
                    <a:gd name="connsiteX52" fmla="*/ 10643 w 99416"/>
                    <a:gd name="connsiteY52" fmla="*/ 17783 h 101254"/>
                    <a:gd name="connsiteX53" fmla="*/ 9313 w 99416"/>
                    <a:gd name="connsiteY53" fmla="*/ 19961 h 101254"/>
                    <a:gd name="connsiteX54" fmla="*/ 9313 w 99416"/>
                    <a:gd name="connsiteY54" fmla="*/ 19961 h 101254"/>
                    <a:gd name="connsiteX55" fmla="*/ 8345 w 99416"/>
                    <a:gd name="connsiteY55" fmla="*/ 21412 h 101254"/>
                    <a:gd name="connsiteX56" fmla="*/ 7015 w 99416"/>
                    <a:gd name="connsiteY56" fmla="*/ 23590 h 101254"/>
                    <a:gd name="connsiteX57" fmla="*/ 5926 w 99416"/>
                    <a:gd name="connsiteY57" fmla="*/ 25767 h 101254"/>
                    <a:gd name="connsiteX58" fmla="*/ 5926 w 99416"/>
                    <a:gd name="connsiteY58" fmla="*/ 25767 h 101254"/>
                    <a:gd name="connsiteX59" fmla="*/ 4959 w 99416"/>
                    <a:gd name="connsiteY59" fmla="*/ 27219 h 101254"/>
                    <a:gd name="connsiteX60" fmla="*/ 4717 w 99416"/>
                    <a:gd name="connsiteY60" fmla="*/ 28187 h 101254"/>
                    <a:gd name="connsiteX61" fmla="*/ 3628 w 99416"/>
                    <a:gd name="connsiteY61" fmla="*/ 30485 h 101254"/>
                    <a:gd name="connsiteX62" fmla="*/ 3628 w 99416"/>
                    <a:gd name="connsiteY62" fmla="*/ 30485 h 101254"/>
                    <a:gd name="connsiteX63" fmla="*/ 1451 w 99416"/>
                    <a:gd name="connsiteY63" fmla="*/ 36534 h 101254"/>
                    <a:gd name="connsiteX64" fmla="*/ 1330 w 99416"/>
                    <a:gd name="connsiteY64" fmla="*/ 37502 h 101254"/>
                    <a:gd name="connsiteX65" fmla="*/ 1088 w 99416"/>
                    <a:gd name="connsiteY65" fmla="*/ 42703 h 101254"/>
                    <a:gd name="connsiteX66" fmla="*/ 242 w 99416"/>
                    <a:gd name="connsiteY66" fmla="*/ 44760 h 101254"/>
                    <a:gd name="connsiteX67" fmla="*/ 0 w 99416"/>
                    <a:gd name="connsiteY67" fmla="*/ 52624 h 101254"/>
                    <a:gd name="connsiteX68" fmla="*/ 0 w 99416"/>
                    <a:gd name="connsiteY68" fmla="*/ 54922 h 101254"/>
                    <a:gd name="connsiteX69" fmla="*/ 242 w 99416"/>
                    <a:gd name="connsiteY69" fmla="*/ 59156 h 101254"/>
                    <a:gd name="connsiteX70" fmla="*/ 1209 w 99416"/>
                    <a:gd name="connsiteY70" fmla="*/ 61938 h 101254"/>
                    <a:gd name="connsiteX71" fmla="*/ 1330 w 99416"/>
                    <a:gd name="connsiteY71" fmla="*/ 63995 h 101254"/>
                    <a:gd name="connsiteX72" fmla="*/ 2540 w 99416"/>
                    <a:gd name="connsiteY72" fmla="*/ 67624 h 101254"/>
                    <a:gd name="connsiteX73" fmla="*/ 6652 w 99416"/>
                    <a:gd name="connsiteY73" fmla="*/ 76334 h 101254"/>
                    <a:gd name="connsiteX74" fmla="*/ 13425 w 99416"/>
                    <a:gd name="connsiteY74" fmla="*/ 86012 h 101254"/>
                    <a:gd name="connsiteX75" fmla="*/ 14634 w 99416"/>
                    <a:gd name="connsiteY75" fmla="*/ 87222 h 101254"/>
                    <a:gd name="connsiteX76" fmla="*/ 28543 w 99416"/>
                    <a:gd name="connsiteY76" fmla="*/ 96658 h 101254"/>
                    <a:gd name="connsiteX77" fmla="*/ 31687 w 99416"/>
                    <a:gd name="connsiteY77" fmla="*/ 97989 h 101254"/>
                    <a:gd name="connsiteX78" fmla="*/ 37614 w 99416"/>
                    <a:gd name="connsiteY78" fmla="*/ 99924 h 101254"/>
                    <a:gd name="connsiteX79" fmla="*/ 51885 w 99416"/>
                    <a:gd name="connsiteY79" fmla="*/ 101255 h 101254"/>
                    <a:gd name="connsiteX80" fmla="*/ 53699 w 99416"/>
                    <a:gd name="connsiteY80" fmla="*/ 100287 h 101254"/>
                    <a:gd name="connsiteX81" fmla="*/ 60230 w 99416"/>
                    <a:gd name="connsiteY81" fmla="*/ 100045 h 101254"/>
                    <a:gd name="connsiteX82" fmla="*/ 61077 w 99416"/>
                    <a:gd name="connsiteY82" fmla="*/ 100045 h 101254"/>
                    <a:gd name="connsiteX83" fmla="*/ 64826 w 99416"/>
                    <a:gd name="connsiteY83" fmla="*/ 98956 h 101254"/>
                    <a:gd name="connsiteX84" fmla="*/ 68213 w 99416"/>
                    <a:gd name="connsiteY84" fmla="*/ 97747 h 101254"/>
                    <a:gd name="connsiteX85" fmla="*/ 68213 w 99416"/>
                    <a:gd name="connsiteY85" fmla="*/ 97747 h 101254"/>
                    <a:gd name="connsiteX86" fmla="*/ 69422 w 99416"/>
                    <a:gd name="connsiteY86" fmla="*/ 96899 h 101254"/>
                    <a:gd name="connsiteX87" fmla="*/ 70390 w 99416"/>
                    <a:gd name="connsiteY87" fmla="*/ 96658 h 101254"/>
                    <a:gd name="connsiteX88" fmla="*/ 76316 w 99416"/>
                    <a:gd name="connsiteY88" fmla="*/ 93150 h 101254"/>
                    <a:gd name="connsiteX89" fmla="*/ 76316 w 99416"/>
                    <a:gd name="connsiteY89" fmla="*/ 93150 h 101254"/>
                    <a:gd name="connsiteX90" fmla="*/ 77526 w 99416"/>
                    <a:gd name="connsiteY90" fmla="*/ 92182 h 10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99416" h="101254">
                      <a:moveTo>
                        <a:pt x="77647" y="92061"/>
                      </a:moveTo>
                      <a:cubicBezTo>
                        <a:pt x="77888" y="91819"/>
                        <a:pt x="78130" y="91819"/>
                        <a:pt x="78493" y="91819"/>
                      </a:cubicBezTo>
                      <a:cubicBezTo>
                        <a:pt x="83331" y="87101"/>
                        <a:pt x="87806" y="82262"/>
                        <a:pt x="91313" y="76455"/>
                      </a:cubicBezTo>
                      <a:cubicBezTo>
                        <a:pt x="92281" y="74883"/>
                        <a:pt x="93128" y="73068"/>
                        <a:pt x="93853" y="71374"/>
                      </a:cubicBezTo>
                      <a:cubicBezTo>
                        <a:pt x="95425" y="67745"/>
                        <a:pt x="96877" y="63995"/>
                        <a:pt x="98328" y="60366"/>
                      </a:cubicBezTo>
                      <a:lnTo>
                        <a:pt x="98328" y="60366"/>
                      </a:lnTo>
                      <a:cubicBezTo>
                        <a:pt x="98328" y="59640"/>
                        <a:pt x="98449" y="59035"/>
                        <a:pt x="98570" y="58309"/>
                      </a:cubicBezTo>
                      <a:cubicBezTo>
                        <a:pt x="98570" y="57946"/>
                        <a:pt x="98570" y="57583"/>
                        <a:pt x="98570" y="57220"/>
                      </a:cubicBezTo>
                      <a:cubicBezTo>
                        <a:pt x="98328" y="55527"/>
                        <a:pt x="98570" y="54075"/>
                        <a:pt x="99417" y="52624"/>
                      </a:cubicBezTo>
                      <a:cubicBezTo>
                        <a:pt x="99417" y="49599"/>
                        <a:pt x="99417" y="46454"/>
                        <a:pt x="99417" y="43429"/>
                      </a:cubicBezTo>
                      <a:cubicBezTo>
                        <a:pt x="99296" y="42946"/>
                        <a:pt x="99054" y="42582"/>
                        <a:pt x="98933" y="42099"/>
                      </a:cubicBezTo>
                      <a:cubicBezTo>
                        <a:pt x="98812" y="41010"/>
                        <a:pt x="98570" y="39921"/>
                        <a:pt x="98449" y="38712"/>
                      </a:cubicBezTo>
                      <a:cubicBezTo>
                        <a:pt x="98449" y="38107"/>
                        <a:pt x="98449" y="37502"/>
                        <a:pt x="98328" y="36897"/>
                      </a:cubicBezTo>
                      <a:cubicBezTo>
                        <a:pt x="97965" y="36292"/>
                        <a:pt x="97723" y="35808"/>
                        <a:pt x="97361" y="35203"/>
                      </a:cubicBezTo>
                      <a:cubicBezTo>
                        <a:pt x="97119" y="34840"/>
                        <a:pt x="97119" y="34598"/>
                        <a:pt x="97240" y="34235"/>
                      </a:cubicBezTo>
                      <a:cubicBezTo>
                        <a:pt x="96272" y="33752"/>
                        <a:pt x="96151" y="32783"/>
                        <a:pt x="96151" y="31695"/>
                      </a:cubicBezTo>
                      <a:cubicBezTo>
                        <a:pt x="96151" y="31695"/>
                        <a:pt x="96151" y="31695"/>
                        <a:pt x="96151" y="31695"/>
                      </a:cubicBezTo>
                      <a:cubicBezTo>
                        <a:pt x="94095" y="28187"/>
                        <a:pt x="92039" y="24679"/>
                        <a:pt x="89862" y="21170"/>
                      </a:cubicBezTo>
                      <a:cubicBezTo>
                        <a:pt x="87443" y="17299"/>
                        <a:pt x="84298" y="14032"/>
                        <a:pt x="80912" y="11008"/>
                      </a:cubicBezTo>
                      <a:cubicBezTo>
                        <a:pt x="80549" y="10645"/>
                        <a:pt x="80186" y="10162"/>
                        <a:pt x="79945" y="9678"/>
                      </a:cubicBezTo>
                      <a:cubicBezTo>
                        <a:pt x="72204" y="4355"/>
                        <a:pt x="63738" y="846"/>
                        <a:pt x="54425" y="0"/>
                      </a:cubicBezTo>
                      <a:cubicBezTo>
                        <a:pt x="51764" y="0"/>
                        <a:pt x="49224" y="0"/>
                        <a:pt x="46564" y="0"/>
                      </a:cubicBezTo>
                      <a:lnTo>
                        <a:pt x="46564" y="0"/>
                      </a:lnTo>
                      <a:cubicBezTo>
                        <a:pt x="45717" y="0"/>
                        <a:pt x="44871" y="0"/>
                        <a:pt x="44024" y="121"/>
                      </a:cubicBezTo>
                      <a:cubicBezTo>
                        <a:pt x="42935" y="121"/>
                        <a:pt x="41726" y="363"/>
                        <a:pt x="40637" y="363"/>
                      </a:cubicBezTo>
                      <a:cubicBezTo>
                        <a:pt x="39912" y="363"/>
                        <a:pt x="39307" y="363"/>
                        <a:pt x="38581" y="484"/>
                      </a:cubicBezTo>
                      <a:cubicBezTo>
                        <a:pt x="37977" y="1451"/>
                        <a:pt x="37009" y="1451"/>
                        <a:pt x="35921" y="1451"/>
                      </a:cubicBezTo>
                      <a:lnTo>
                        <a:pt x="35437" y="1694"/>
                      </a:lnTo>
                      <a:lnTo>
                        <a:pt x="34953" y="1694"/>
                      </a:lnTo>
                      <a:cubicBezTo>
                        <a:pt x="34469" y="1935"/>
                        <a:pt x="33985" y="2177"/>
                        <a:pt x="33623" y="2540"/>
                      </a:cubicBezTo>
                      <a:cubicBezTo>
                        <a:pt x="32897" y="2661"/>
                        <a:pt x="32171" y="2782"/>
                        <a:pt x="31325" y="2903"/>
                      </a:cubicBezTo>
                      <a:cubicBezTo>
                        <a:pt x="30841" y="3871"/>
                        <a:pt x="29873" y="3871"/>
                        <a:pt x="28906" y="3871"/>
                      </a:cubicBezTo>
                      <a:lnTo>
                        <a:pt x="28906" y="3871"/>
                      </a:lnTo>
                      <a:cubicBezTo>
                        <a:pt x="26850" y="5444"/>
                        <a:pt x="24673" y="6895"/>
                        <a:pt x="22012" y="7379"/>
                      </a:cubicBezTo>
                      <a:lnTo>
                        <a:pt x="22012" y="7379"/>
                      </a:lnTo>
                      <a:cubicBezTo>
                        <a:pt x="21649" y="7742"/>
                        <a:pt x="21165" y="8105"/>
                        <a:pt x="20802" y="8468"/>
                      </a:cubicBezTo>
                      <a:lnTo>
                        <a:pt x="20802" y="8468"/>
                      </a:lnTo>
                      <a:cubicBezTo>
                        <a:pt x="20440" y="8831"/>
                        <a:pt x="19956" y="9194"/>
                        <a:pt x="19593" y="9436"/>
                      </a:cubicBezTo>
                      <a:lnTo>
                        <a:pt x="19593" y="9436"/>
                      </a:lnTo>
                      <a:cubicBezTo>
                        <a:pt x="19351" y="10645"/>
                        <a:pt x="18384" y="10767"/>
                        <a:pt x="17416" y="10767"/>
                      </a:cubicBezTo>
                      <a:cubicBezTo>
                        <a:pt x="17416" y="10767"/>
                        <a:pt x="17416" y="10767"/>
                        <a:pt x="17416" y="10767"/>
                      </a:cubicBezTo>
                      <a:cubicBezTo>
                        <a:pt x="17053" y="11129"/>
                        <a:pt x="16690" y="11493"/>
                        <a:pt x="16206" y="11855"/>
                      </a:cubicBezTo>
                      <a:lnTo>
                        <a:pt x="16206" y="11855"/>
                      </a:lnTo>
                      <a:cubicBezTo>
                        <a:pt x="15844" y="12218"/>
                        <a:pt x="15360" y="12581"/>
                        <a:pt x="14997" y="12944"/>
                      </a:cubicBezTo>
                      <a:lnTo>
                        <a:pt x="14997" y="12944"/>
                      </a:lnTo>
                      <a:cubicBezTo>
                        <a:pt x="14634" y="13307"/>
                        <a:pt x="14271" y="13791"/>
                        <a:pt x="13909" y="14154"/>
                      </a:cubicBezTo>
                      <a:lnTo>
                        <a:pt x="13909" y="14154"/>
                      </a:lnTo>
                      <a:cubicBezTo>
                        <a:pt x="13546" y="14517"/>
                        <a:pt x="13183" y="14880"/>
                        <a:pt x="12820" y="15363"/>
                      </a:cubicBezTo>
                      <a:lnTo>
                        <a:pt x="12820" y="15363"/>
                      </a:lnTo>
                      <a:cubicBezTo>
                        <a:pt x="12457" y="15727"/>
                        <a:pt x="12094" y="16210"/>
                        <a:pt x="11732" y="16573"/>
                      </a:cubicBezTo>
                      <a:lnTo>
                        <a:pt x="11732" y="16573"/>
                      </a:lnTo>
                      <a:cubicBezTo>
                        <a:pt x="11369" y="16936"/>
                        <a:pt x="11006" y="17420"/>
                        <a:pt x="10643" y="17783"/>
                      </a:cubicBezTo>
                      <a:cubicBezTo>
                        <a:pt x="10643" y="17783"/>
                        <a:pt x="10643" y="17783"/>
                        <a:pt x="10643" y="17783"/>
                      </a:cubicBezTo>
                      <a:cubicBezTo>
                        <a:pt x="10643" y="18751"/>
                        <a:pt x="10522" y="19597"/>
                        <a:pt x="9313" y="19961"/>
                      </a:cubicBezTo>
                      <a:lnTo>
                        <a:pt x="9313" y="19961"/>
                      </a:lnTo>
                      <a:cubicBezTo>
                        <a:pt x="8950" y="20444"/>
                        <a:pt x="8587" y="20928"/>
                        <a:pt x="8345" y="21412"/>
                      </a:cubicBezTo>
                      <a:cubicBezTo>
                        <a:pt x="7861" y="22138"/>
                        <a:pt x="7499" y="22864"/>
                        <a:pt x="7015" y="23590"/>
                      </a:cubicBezTo>
                      <a:cubicBezTo>
                        <a:pt x="7015" y="24557"/>
                        <a:pt x="7015" y="25404"/>
                        <a:pt x="5926" y="25767"/>
                      </a:cubicBezTo>
                      <a:lnTo>
                        <a:pt x="5926" y="25767"/>
                      </a:lnTo>
                      <a:cubicBezTo>
                        <a:pt x="5563" y="26251"/>
                        <a:pt x="5321" y="26735"/>
                        <a:pt x="4959" y="27219"/>
                      </a:cubicBezTo>
                      <a:cubicBezTo>
                        <a:pt x="4959" y="27582"/>
                        <a:pt x="4959" y="27824"/>
                        <a:pt x="4717" y="28187"/>
                      </a:cubicBezTo>
                      <a:cubicBezTo>
                        <a:pt x="4717" y="29154"/>
                        <a:pt x="4717" y="30001"/>
                        <a:pt x="3628" y="30485"/>
                      </a:cubicBezTo>
                      <a:lnTo>
                        <a:pt x="3628" y="30485"/>
                      </a:lnTo>
                      <a:cubicBezTo>
                        <a:pt x="3265" y="32663"/>
                        <a:pt x="2661" y="34719"/>
                        <a:pt x="1451" y="36534"/>
                      </a:cubicBezTo>
                      <a:cubicBezTo>
                        <a:pt x="1451" y="36897"/>
                        <a:pt x="1451" y="37139"/>
                        <a:pt x="1330" y="37502"/>
                      </a:cubicBezTo>
                      <a:cubicBezTo>
                        <a:pt x="1330" y="39195"/>
                        <a:pt x="1330" y="41010"/>
                        <a:pt x="1088" y="42703"/>
                      </a:cubicBezTo>
                      <a:cubicBezTo>
                        <a:pt x="1088" y="43429"/>
                        <a:pt x="484" y="44034"/>
                        <a:pt x="242" y="44760"/>
                      </a:cubicBezTo>
                      <a:cubicBezTo>
                        <a:pt x="242" y="47421"/>
                        <a:pt x="121" y="49962"/>
                        <a:pt x="0" y="52624"/>
                      </a:cubicBezTo>
                      <a:cubicBezTo>
                        <a:pt x="0" y="53349"/>
                        <a:pt x="0" y="54196"/>
                        <a:pt x="0" y="54922"/>
                      </a:cubicBezTo>
                      <a:cubicBezTo>
                        <a:pt x="0" y="56373"/>
                        <a:pt x="121" y="57704"/>
                        <a:pt x="242" y="59156"/>
                      </a:cubicBezTo>
                      <a:cubicBezTo>
                        <a:pt x="1209" y="59882"/>
                        <a:pt x="1330" y="60850"/>
                        <a:pt x="1209" y="61938"/>
                      </a:cubicBezTo>
                      <a:cubicBezTo>
                        <a:pt x="1209" y="62664"/>
                        <a:pt x="1209" y="63269"/>
                        <a:pt x="1330" y="63995"/>
                      </a:cubicBezTo>
                      <a:cubicBezTo>
                        <a:pt x="2661" y="64963"/>
                        <a:pt x="2298" y="66414"/>
                        <a:pt x="2540" y="67624"/>
                      </a:cubicBezTo>
                      <a:cubicBezTo>
                        <a:pt x="3991" y="70527"/>
                        <a:pt x="5443" y="73310"/>
                        <a:pt x="6652" y="76334"/>
                      </a:cubicBezTo>
                      <a:cubicBezTo>
                        <a:pt x="8224" y="80084"/>
                        <a:pt x="10159" y="83472"/>
                        <a:pt x="13425" y="86012"/>
                      </a:cubicBezTo>
                      <a:cubicBezTo>
                        <a:pt x="13909" y="86375"/>
                        <a:pt x="14271" y="86738"/>
                        <a:pt x="14634" y="87222"/>
                      </a:cubicBezTo>
                      <a:cubicBezTo>
                        <a:pt x="18142" y="92061"/>
                        <a:pt x="23221" y="94601"/>
                        <a:pt x="28543" y="96658"/>
                      </a:cubicBezTo>
                      <a:cubicBezTo>
                        <a:pt x="29631" y="97021"/>
                        <a:pt x="30599" y="97625"/>
                        <a:pt x="31687" y="97989"/>
                      </a:cubicBezTo>
                      <a:cubicBezTo>
                        <a:pt x="33623" y="98714"/>
                        <a:pt x="35558" y="99561"/>
                        <a:pt x="37614" y="99924"/>
                      </a:cubicBezTo>
                      <a:cubicBezTo>
                        <a:pt x="42331" y="100529"/>
                        <a:pt x="47168" y="100771"/>
                        <a:pt x="51885" y="101255"/>
                      </a:cubicBezTo>
                      <a:cubicBezTo>
                        <a:pt x="52490" y="100892"/>
                        <a:pt x="53095" y="100408"/>
                        <a:pt x="53699" y="100287"/>
                      </a:cubicBezTo>
                      <a:cubicBezTo>
                        <a:pt x="55876" y="100166"/>
                        <a:pt x="58054" y="100166"/>
                        <a:pt x="60230" y="100045"/>
                      </a:cubicBezTo>
                      <a:cubicBezTo>
                        <a:pt x="60472" y="99924"/>
                        <a:pt x="60835" y="99924"/>
                        <a:pt x="61077" y="100045"/>
                      </a:cubicBezTo>
                      <a:cubicBezTo>
                        <a:pt x="62045" y="98714"/>
                        <a:pt x="63496" y="99077"/>
                        <a:pt x="64826" y="98956"/>
                      </a:cubicBezTo>
                      <a:cubicBezTo>
                        <a:pt x="65552" y="97504"/>
                        <a:pt x="67003" y="97868"/>
                        <a:pt x="68213" y="97747"/>
                      </a:cubicBezTo>
                      <a:cubicBezTo>
                        <a:pt x="68213" y="97747"/>
                        <a:pt x="68213" y="97747"/>
                        <a:pt x="68213" y="97747"/>
                      </a:cubicBezTo>
                      <a:cubicBezTo>
                        <a:pt x="68576" y="97504"/>
                        <a:pt x="69059" y="97142"/>
                        <a:pt x="69422" y="96899"/>
                      </a:cubicBezTo>
                      <a:cubicBezTo>
                        <a:pt x="69664" y="96658"/>
                        <a:pt x="70027" y="96658"/>
                        <a:pt x="70390" y="96658"/>
                      </a:cubicBezTo>
                      <a:cubicBezTo>
                        <a:pt x="72325" y="95448"/>
                        <a:pt x="73897" y="93512"/>
                        <a:pt x="76316" y="93150"/>
                      </a:cubicBezTo>
                      <a:cubicBezTo>
                        <a:pt x="76316" y="93150"/>
                        <a:pt x="76316" y="93150"/>
                        <a:pt x="76316" y="93150"/>
                      </a:cubicBezTo>
                      <a:cubicBezTo>
                        <a:pt x="76679" y="92786"/>
                        <a:pt x="77163" y="92424"/>
                        <a:pt x="77526" y="92182"/>
                      </a:cubicBezTo>
                      <a:close/>
                    </a:path>
                  </a:pathLst>
                </a:custGeom>
                <a:grpFill/>
                <a:ln w="0"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D0CA6753-DE35-0912-5367-D2315D60862C}"/>
                    </a:ext>
                  </a:extLst>
                </p:cNvPr>
                <p:cNvSpPr/>
                <p:nvPr/>
              </p:nvSpPr>
              <p:spPr>
                <a:xfrm>
                  <a:off x="5898463" y="5149246"/>
                  <a:ext cx="344000" cy="467721"/>
                </a:xfrm>
                <a:custGeom>
                  <a:avLst/>
                  <a:gdLst>
                    <a:gd name="connsiteX0" fmla="*/ 342670 w 344000"/>
                    <a:gd name="connsiteY0" fmla="*/ 182428 h 467721"/>
                    <a:gd name="connsiteX1" fmla="*/ 341703 w 344000"/>
                    <a:gd name="connsiteY1" fmla="*/ 180614 h 467721"/>
                    <a:gd name="connsiteX2" fmla="*/ 341461 w 344000"/>
                    <a:gd name="connsiteY2" fmla="*/ 179283 h 467721"/>
                    <a:gd name="connsiteX3" fmla="*/ 340614 w 344000"/>
                    <a:gd name="connsiteY3" fmla="*/ 178074 h 467721"/>
                    <a:gd name="connsiteX4" fmla="*/ 339284 w 344000"/>
                    <a:gd name="connsiteY4" fmla="*/ 174686 h 467721"/>
                    <a:gd name="connsiteX5" fmla="*/ 338316 w 344000"/>
                    <a:gd name="connsiteY5" fmla="*/ 173597 h 467721"/>
                    <a:gd name="connsiteX6" fmla="*/ 338316 w 344000"/>
                    <a:gd name="connsiteY6" fmla="*/ 173597 h 467721"/>
                    <a:gd name="connsiteX7" fmla="*/ 334809 w 344000"/>
                    <a:gd name="connsiteY7" fmla="*/ 165613 h 467721"/>
                    <a:gd name="connsiteX8" fmla="*/ 333841 w 344000"/>
                    <a:gd name="connsiteY8" fmla="*/ 164403 h 467721"/>
                    <a:gd name="connsiteX9" fmla="*/ 333599 w 344000"/>
                    <a:gd name="connsiteY9" fmla="*/ 163315 h 467721"/>
                    <a:gd name="connsiteX10" fmla="*/ 332753 w 344000"/>
                    <a:gd name="connsiteY10" fmla="*/ 161984 h 467721"/>
                    <a:gd name="connsiteX11" fmla="*/ 332511 w 344000"/>
                    <a:gd name="connsiteY11" fmla="*/ 161016 h 467721"/>
                    <a:gd name="connsiteX12" fmla="*/ 331422 w 344000"/>
                    <a:gd name="connsiteY12" fmla="*/ 160774 h 467721"/>
                    <a:gd name="connsiteX13" fmla="*/ 331422 w 344000"/>
                    <a:gd name="connsiteY13" fmla="*/ 159685 h 467721"/>
                    <a:gd name="connsiteX14" fmla="*/ 331422 w 344000"/>
                    <a:gd name="connsiteY14" fmla="*/ 159685 h 467721"/>
                    <a:gd name="connsiteX15" fmla="*/ 330576 w 344000"/>
                    <a:gd name="connsiteY15" fmla="*/ 159564 h 467721"/>
                    <a:gd name="connsiteX16" fmla="*/ 330213 w 344000"/>
                    <a:gd name="connsiteY16" fmla="*/ 157387 h 467721"/>
                    <a:gd name="connsiteX17" fmla="*/ 328036 w 344000"/>
                    <a:gd name="connsiteY17" fmla="*/ 153758 h 467721"/>
                    <a:gd name="connsiteX18" fmla="*/ 327068 w 344000"/>
                    <a:gd name="connsiteY18" fmla="*/ 152669 h 467721"/>
                    <a:gd name="connsiteX19" fmla="*/ 326705 w 344000"/>
                    <a:gd name="connsiteY19" fmla="*/ 151701 h 467721"/>
                    <a:gd name="connsiteX20" fmla="*/ 325617 w 344000"/>
                    <a:gd name="connsiteY20" fmla="*/ 150250 h 467721"/>
                    <a:gd name="connsiteX21" fmla="*/ 323319 w 344000"/>
                    <a:gd name="connsiteY21" fmla="*/ 146741 h 467721"/>
                    <a:gd name="connsiteX22" fmla="*/ 322351 w 344000"/>
                    <a:gd name="connsiteY22" fmla="*/ 145652 h 467721"/>
                    <a:gd name="connsiteX23" fmla="*/ 322110 w 344000"/>
                    <a:gd name="connsiteY23" fmla="*/ 144685 h 467721"/>
                    <a:gd name="connsiteX24" fmla="*/ 321142 w 344000"/>
                    <a:gd name="connsiteY24" fmla="*/ 143354 h 467721"/>
                    <a:gd name="connsiteX25" fmla="*/ 316425 w 344000"/>
                    <a:gd name="connsiteY25" fmla="*/ 135369 h 467721"/>
                    <a:gd name="connsiteX26" fmla="*/ 315458 w 344000"/>
                    <a:gd name="connsiteY26" fmla="*/ 134160 h 467721"/>
                    <a:gd name="connsiteX27" fmla="*/ 315216 w 344000"/>
                    <a:gd name="connsiteY27" fmla="*/ 133192 h 467721"/>
                    <a:gd name="connsiteX28" fmla="*/ 314248 w 344000"/>
                    <a:gd name="connsiteY28" fmla="*/ 131861 h 467721"/>
                    <a:gd name="connsiteX29" fmla="*/ 314248 w 344000"/>
                    <a:gd name="connsiteY29" fmla="*/ 131861 h 467721"/>
                    <a:gd name="connsiteX30" fmla="*/ 313402 w 344000"/>
                    <a:gd name="connsiteY30" fmla="*/ 130773 h 467721"/>
                    <a:gd name="connsiteX31" fmla="*/ 305056 w 344000"/>
                    <a:gd name="connsiteY31" fmla="*/ 116740 h 467721"/>
                    <a:gd name="connsiteX32" fmla="*/ 304210 w 344000"/>
                    <a:gd name="connsiteY32" fmla="*/ 115651 h 467721"/>
                    <a:gd name="connsiteX33" fmla="*/ 303847 w 344000"/>
                    <a:gd name="connsiteY33" fmla="*/ 114441 h 467721"/>
                    <a:gd name="connsiteX34" fmla="*/ 303000 w 344000"/>
                    <a:gd name="connsiteY34" fmla="*/ 113353 h 467721"/>
                    <a:gd name="connsiteX35" fmla="*/ 299251 w 344000"/>
                    <a:gd name="connsiteY35" fmla="*/ 108634 h 467721"/>
                    <a:gd name="connsiteX36" fmla="*/ 298888 w 344000"/>
                    <a:gd name="connsiteY36" fmla="*/ 107424 h 467721"/>
                    <a:gd name="connsiteX37" fmla="*/ 298162 w 344000"/>
                    <a:gd name="connsiteY37" fmla="*/ 106457 h 467721"/>
                    <a:gd name="connsiteX38" fmla="*/ 298162 w 344000"/>
                    <a:gd name="connsiteY38" fmla="*/ 105247 h 467721"/>
                    <a:gd name="connsiteX39" fmla="*/ 297195 w 344000"/>
                    <a:gd name="connsiteY39" fmla="*/ 104037 h 467721"/>
                    <a:gd name="connsiteX40" fmla="*/ 296953 w 344000"/>
                    <a:gd name="connsiteY40" fmla="*/ 103070 h 467721"/>
                    <a:gd name="connsiteX41" fmla="*/ 295985 w 344000"/>
                    <a:gd name="connsiteY41" fmla="*/ 101739 h 467721"/>
                    <a:gd name="connsiteX42" fmla="*/ 295985 w 344000"/>
                    <a:gd name="connsiteY42" fmla="*/ 101739 h 467721"/>
                    <a:gd name="connsiteX43" fmla="*/ 294897 w 344000"/>
                    <a:gd name="connsiteY43" fmla="*/ 101497 h 467721"/>
                    <a:gd name="connsiteX44" fmla="*/ 295139 w 344000"/>
                    <a:gd name="connsiteY44" fmla="*/ 100650 h 467721"/>
                    <a:gd name="connsiteX45" fmla="*/ 292478 w 344000"/>
                    <a:gd name="connsiteY45" fmla="*/ 95932 h 467721"/>
                    <a:gd name="connsiteX46" fmla="*/ 291148 w 344000"/>
                    <a:gd name="connsiteY46" fmla="*/ 93755 h 467721"/>
                    <a:gd name="connsiteX47" fmla="*/ 283286 w 344000"/>
                    <a:gd name="connsiteY47" fmla="*/ 82020 h 467721"/>
                    <a:gd name="connsiteX48" fmla="*/ 281956 w 344000"/>
                    <a:gd name="connsiteY48" fmla="*/ 78875 h 467721"/>
                    <a:gd name="connsiteX49" fmla="*/ 280988 w 344000"/>
                    <a:gd name="connsiteY49" fmla="*/ 77423 h 467721"/>
                    <a:gd name="connsiteX50" fmla="*/ 280988 w 344000"/>
                    <a:gd name="connsiteY50" fmla="*/ 77423 h 467721"/>
                    <a:gd name="connsiteX51" fmla="*/ 280142 w 344000"/>
                    <a:gd name="connsiteY51" fmla="*/ 76335 h 467721"/>
                    <a:gd name="connsiteX52" fmla="*/ 277481 w 344000"/>
                    <a:gd name="connsiteY52" fmla="*/ 72947 h 467721"/>
                    <a:gd name="connsiteX53" fmla="*/ 275183 w 344000"/>
                    <a:gd name="connsiteY53" fmla="*/ 68108 h 467721"/>
                    <a:gd name="connsiteX54" fmla="*/ 274336 w 344000"/>
                    <a:gd name="connsiteY54" fmla="*/ 67019 h 467721"/>
                    <a:gd name="connsiteX55" fmla="*/ 273973 w 344000"/>
                    <a:gd name="connsiteY55" fmla="*/ 65931 h 467721"/>
                    <a:gd name="connsiteX56" fmla="*/ 273006 w 344000"/>
                    <a:gd name="connsiteY56" fmla="*/ 65810 h 467721"/>
                    <a:gd name="connsiteX57" fmla="*/ 273006 w 344000"/>
                    <a:gd name="connsiteY57" fmla="*/ 64721 h 467721"/>
                    <a:gd name="connsiteX58" fmla="*/ 272643 w 344000"/>
                    <a:gd name="connsiteY58" fmla="*/ 63753 h 467721"/>
                    <a:gd name="connsiteX59" fmla="*/ 270345 w 344000"/>
                    <a:gd name="connsiteY59" fmla="*/ 60124 h 467721"/>
                    <a:gd name="connsiteX60" fmla="*/ 270345 w 344000"/>
                    <a:gd name="connsiteY60" fmla="*/ 60124 h 467721"/>
                    <a:gd name="connsiteX61" fmla="*/ 269378 w 344000"/>
                    <a:gd name="connsiteY61" fmla="*/ 58914 h 467721"/>
                    <a:gd name="connsiteX62" fmla="*/ 263451 w 344000"/>
                    <a:gd name="connsiteY62" fmla="*/ 50809 h 467721"/>
                    <a:gd name="connsiteX63" fmla="*/ 263451 w 344000"/>
                    <a:gd name="connsiteY63" fmla="*/ 49599 h 467721"/>
                    <a:gd name="connsiteX64" fmla="*/ 262605 w 344000"/>
                    <a:gd name="connsiteY64" fmla="*/ 48389 h 467721"/>
                    <a:gd name="connsiteX65" fmla="*/ 262605 w 344000"/>
                    <a:gd name="connsiteY65" fmla="*/ 48147 h 467721"/>
                    <a:gd name="connsiteX66" fmla="*/ 261153 w 344000"/>
                    <a:gd name="connsiteY66" fmla="*/ 47301 h 467721"/>
                    <a:gd name="connsiteX67" fmla="*/ 261153 w 344000"/>
                    <a:gd name="connsiteY67" fmla="*/ 46091 h 467721"/>
                    <a:gd name="connsiteX68" fmla="*/ 261153 w 344000"/>
                    <a:gd name="connsiteY68" fmla="*/ 46091 h 467721"/>
                    <a:gd name="connsiteX69" fmla="*/ 260307 w 344000"/>
                    <a:gd name="connsiteY69" fmla="*/ 45002 h 467721"/>
                    <a:gd name="connsiteX70" fmla="*/ 257767 w 344000"/>
                    <a:gd name="connsiteY70" fmla="*/ 42462 h 467721"/>
                    <a:gd name="connsiteX71" fmla="*/ 257767 w 344000"/>
                    <a:gd name="connsiteY71" fmla="*/ 42462 h 467721"/>
                    <a:gd name="connsiteX72" fmla="*/ 254139 w 344000"/>
                    <a:gd name="connsiteY72" fmla="*/ 36897 h 467721"/>
                    <a:gd name="connsiteX73" fmla="*/ 246882 w 344000"/>
                    <a:gd name="connsiteY73" fmla="*/ 27824 h 467721"/>
                    <a:gd name="connsiteX74" fmla="*/ 244826 w 344000"/>
                    <a:gd name="connsiteY74" fmla="*/ 25162 h 467721"/>
                    <a:gd name="connsiteX75" fmla="*/ 243737 w 344000"/>
                    <a:gd name="connsiteY75" fmla="*/ 24074 h 467721"/>
                    <a:gd name="connsiteX76" fmla="*/ 243737 w 344000"/>
                    <a:gd name="connsiteY76" fmla="*/ 24074 h 467721"/>
                    <a:gd name="connsiteX77" fmla="*/ 242649 w 344000"/>
                    <a:gd name="connsiteY77" fmla="*/ 22864 h 467721"/>
                    <a:gd name="connsiteX78" fmla="*/ 229829 w 344000"/>
                    <a:gd name="connsiteY78" fmla="*/ 12581 h 467721"/>
                    <a:gd name="connsiteX79" fmla="*/ 226805 w 344000"/>
                    <a:gd name="connsiteY79" fmla="*/ 11130 h 467721"/>
                    <a:gd name="connsiteX80" fmla="*/ 221725 w 344000"/>
                    <a:gd name="connsiteY80" fmla="*/ 8831 h 467721"/>
                    <a:gd name="connsiteX81" fmla="*/ 219427 w 344000"/>
                    <a:gd name="connsiteY81" fmla="*/ 7621 h 467721"/>
                    <a:gd name="connsiteX82" fmla="*/ 217008 w 344000"/>
                    <a:gd name="connsiteY82" fmla="*/ 6654 h 467721"/>
                    <a:gd name="connsiteX83" fmla="*/ 213622 w 344000"/>
                    <a:gd name="connsiteY83" fmla="*/ 5444 h 467721"/>
                    <a:gd name="connsiteX84" fmla="*/ 213622 w 344000"/>
                    <a:gd name="connsiteY84" fmla="*/ 5444 h 467721"/>
                    <a:gd name="connsiteX85" fmla="*/ 211324 w 344000"/>
                    <a:gd name="connsiteY85" fmla="*/ 4476 h 467721"/>
                    <a:gd name="connsiteX86" fmla="*/ 209873 w 344000"/>
                    <a:gd name="connsiteY86" fmla="*/ 3267 h 467721"/>
                    <a:gd name="connsiteX87" fmla="*/ 209389 w 344000"/>
                    <a:gd name="connsiteY87" fmla="*/ 3267 h 467721"/>
                    <a:gd name="connsiteX88" fmla="*/ 209026 w 344000"/>
                    <a:gd name="connsiteY88" fmla="*/ 3267 h 467721"/>
                    <a:gd name="connsiteX89" fmla="*/ 205519 w 344000"/>
                    <a:gd name="connsiteY89" fmla="*/ 3267 h 467721"/>
                    <a:gd name="connsiteX90" fmla="*/ 205277 w 344000"/>
                    <a:gd name="connsiteY90" fmla="*/ 2298 h 467721"/>
                    <a:gd name="connsiteX91" fmla="*/ 202011 w 344000"/>
                    <a:gd name="connsiteY91" fmla="*/ 2298 h 467721"/>
                    <a:gd name="connsiteX92" fmla="*/ 198746 w 344000"/>
                    <a:gd name="connsiteY92" fmla="*/ 1936 h 467721"/>
                    <a:gd name="connsiteX93" fmla="*/ 193303 w 344000"/>
                    <a:gd name="connsiteY93" fmla="*/ 1936 h 467721"/>
                    <a:gd name="connsiteX94" fmla="*/ 192699 w 344000"/>
                    <a:gd name="connsiteY94" fmla="*/ 1694 h 467721"/>
                    <a:gd name="connsiteX95" fmla="*/ 190643 w 344000"/>
                    <a:gd name="connsiteY95" fmla="*/ 0 h 467721"/>
                    <a:gd name="connsiteX96" fmla="*/ 151335 w 344000"/>
                    <a:gd name="connsiteY96" fmla="*/ 0 h 467721"/>
                    <a:gd name="connsiteX97" fmla="*/ 150489 w 344000"/>
                    <a:gd name="connsiteY97" fmla="*/ 726 h 467721"/>
                    <a:gd name="connsiteX98" fmla="*/ 142869 w 344000"/>
                    <a:gd name="connsiteY98" fmla="*/ 1936 h 467721"/>
                    <a:gd name="connsiteX99" fmla="*/ 139604 w 344000"/>
                    <a:gd name="connsiteY99" fmla="*/ 2298 h 467721"/>
                    <a:gd name="connsiteX100" fmla="*/ 134887 w 344000"/>
                    <a:gd name="connsiteY100" fmla="*/ 3629 h 467721"/>
                    <a:gd name="connsiteX101" fmla="*/ 131500 w 344000"/>
                    <a:gd name="connsiteY101" fmla="*/ 4597 h 467721"/>
                    <a:gd name="connsiteX102" fmla="*/ 127993 w 344000"/>
                    <a:gd name="connsiteY102" fmla="*/ 5928 h 467721"/>
                    <a:gd name="connsiteX103" fmla="*/ 122309 w 344000"/>
                    <a:gd name="connsiteY103" fmla="*/ 8105 h 467721"/>
                    <a:gd name="connsiteX104" fmla="*/ 120978 w 344000"/>
                    <a:gd name="connsiteY104" fmla="*/ 8952 h 467721"/>
                    <a:gd name="connsiteX105" fmla="*/ 119890 w 344000"/>
                    <a:gd name="connsiteY105" fmla="*/ 9194 h 467721"/>
                    <a:gd name="connsiteX106" fmla="*/ 118680 w 344000"/>
                    <a:gd name="connsiteY106" fmla="*/ 10162 h 467721"/>
                    <a:gd name="connsiteX107" fmla="*/ 117713 w 344000"/>
                    <a:gd name="connsiteY107" fmla="*/ 10525 h 467721"/>
                    <a:gd name="connsiteX108" fmla="*/ 114084 w 344000"/>
                    <a:gd name="connsiteY108" fmla="*/ 12823 h 467721"/>
                    <a:gd name="connsiteX109" fmla="*/ 114084 w 344000"/>
                    <a:gd name="connsiteY109" fmla="*/ 12823 h 467721"/>
                    <a:gd name="connsiteX110" fmla="*/ 112875 w 344000"/>
                    <a:gd name="connsiteY110" fmla="*/ 13912 h 467721"/>
                    <a:gd name="connsiteX111" fmla="*/ 112875 w 344000"/>
                    <a:gd name="connsiteY111" fmla="*/ 13912 h 467721"/>
                    <a:gd name="connsiteX112" fmla="*/ 111665 w 344000"/>
                    <a:gd name="connsiteY112" fmla="*/ 15001 h 467721"/>
                    <a:gd name="connsiteX113" fmla="*/ 111665 w 344000"/>
                    <a:gd name="connsiteY113" fmla="*/ 15001 h 467721"/>
                    <a:gd name="connsiteX114" fmla="*/ 110698 w 344000"/>
                    <a:gd name="connsiteY114" fmla="*/ 15969 h 467721"/>
                    <a:gd name="connsiteX115" fmla="*/ 108521 w 344000"/>
                    <a:gd name="connsiteY115" fmla="*/ 17420 h 467721"/>
                    <a:gd name="connsiteX116" fmla="*/ 107312 w 344000"/>
                    <a:gd name="connsiteY116" fmla="*/ 18509 h 467721"/>
                    <a:gd name="connsiteX117" fmla="*/ 107312 w 344000"/>
                    <a:gd name="connsiteY117" fmla="*/ 18509 h 467721"/>
                    <a:gd name="connsiteX118" fmla="*/ 106102 w 344000"/>
                    <a:gd name="connsiteY118" fmla="*/ 19477 h 467721"/>
                    <a:gd name="connsiteX119" fmla="*/ 106102 w 344000"/>
                    <a:gd name="connsiteY119" fmla="*/ 19477 h 467721"/>
                    <a:gd name="connsiteX120" fmla="*/ 105014 w 344000"/>
                    <a:gd name="connsiteY120" fmla="*/ 20687 h 467721"/>
                    <a:gd name="connsiteX121" fmla="*/ 105014 w 344000"/>
                    <a:gd name="connsiteY121" fmla="*/ 20687 h 467721"/>
                    <a:gd name="connsiteX122" fmla="*/ 103925 w 344000"/>
                    <a:gd name="connsiteY122" fmla="*/ 21775 h 467721"/>
                    <a:gd name="connsiteX123" fmla="*/ 103804 w 344000"/>
                    <a:gd name="connsiteY123" fmla="*/ 21775 h 467721"/>
                    <a:gd name="connsiteX124" fmla="*/ 102716 w 344000"/>
                    <a:gd name="connsiteY124" fmla="*/ 22985 h 467721"/>
                    <a:gd name="connsiteX125" fmla="*/ 102716 w 344000"/>
                    <a:gd name="connsiteY125" fmla="*/ 22985 h 467721"/>
                    <a:gd name="connsiteX126" fmla="*/ 101748 w 344000"/>
                    <a:gd name="connsiteY126" fmla="*/ 24316 h 467721"/>
                    <a:gd name="connsiteX127" fmla="*/ 98482 w 344000"/>
                    <a:gd name="connsiteY127" fmla="*/ 27945 h 467721"/>
                    <a:gd name="connsiteX128" fmla="*/ 97031 w 344000"/>
                    <a:gd name="connsiteY128" fmla="*/ 30001 h 467721"/>
                    <a:gd name="connsiteX129" fmla="*/ 95943 w 344000"/>
                    <a:gd name="connsiteY129" fmla="*/ 31332 h 467721"/>
                    <a:gd name="connsiteX130" fmla="*/ 94854 w 344000"/>
                    <a:gd name="connsiteY130" fmla="*/ 32663 h 467721"/>
                    <a:gd name="connsiteX131" fmla="*/ 93887 w 344000"/>
                    <a:gd name="connsiteY131" fmla="*/ 33752 h 467721"/>
                    <a:gd name="connsiteX132" fmla="*/ 92435 w 344000"/>
                    <a:gd name="connsiteY132" fmla="*/ 35808 h 467721"/>
                    <a:gd name="connsiteX133" fmla="*/ 92435 w 344000"/>
                    <a:gd name="connsiteY133" fmla="*/ 35808 h 467721"/>
                    <a:gd name="connsiteX134" fmla="*/ 91468 w 344000"/>
                    <a:gd name="connsiteY134" fmla="*/ 37139 h 467721"/>
                    <a:gd name="connsiteX135" fmla="*/ 91468 w 344000"/>
                    <a:gd name="connsiteY135" fmla="*/ 37139 h 467721"/>
                    <a:gd name="connsiteX136" fmla="*/ 90500 w 344000"/>
                    <a:gd name="connsiteY136" fmla="*/ 38469 h 467721"/>
                    <a:gd name="connsiteX137" fmla="*/ 90500 w 344000"/>
                    <a:gd name="connsiteY137" fmla="*/ 38469 h 467721"/>
                    <a:gd name="connsiteX138" fmla="*/ 89412 w 344000"/>
                    <a:gd name="connsiteY138" fmla="*/ 39679 h 467721"/>
                    <a:gd name="connsiteX139" fmla="*/ 89412 w 344000"/>
                    <a:gd name="connsiteY139" fmla="*/ 39679 h 467721"/>
                    <a:gd name="connsiteX140" fmla="*/ 88202 w 344000"/>
                    <a:gd name="connsiteY140" fmla="*/ 41978 h 467721"/>
                    <a:gd name="connsiteX141" fmla="*/ 88202 w 344000"/>
                    <a:gd name="connsiteY141" fmla="*/ 41978 h 467721"/>
                    <a:gd name="connsiteX142" fmla="*/ 87114 w 344000"/>
                    <a:gd name="connsiteY142" fmla="*/ 43429 h 467721"/>
                    <a:gd name="connsiteX143" fmla="*/ 87114 w 344000"/>
                    <a:gd name="connsiteY143" fmla="*/ 43429 h 467721"/>
                    <a:gd name="connsiteX144" fmla="*/ 86872 w 344000"/>
                    <a:gd name="connsiteY144" fmla="*/ 44277 h 467721"/>
                    <a:gd name="connsiteX145" fmla="*/ 85783 w 344000"/>
                    <a:gd name="connsiteY145" fmla="*/ 45607 h 467721"/>
                    <a:gd name="connsiteX146" fmla="*/ 83485 w 344000"/>
                    <a:gd name="connsiteY146" fmla="*/ 48994 h 467721"/>
                    <a:gd name="connsiteX147" fmla="*/ 77438 w 344000"/>
                    <a:gd name="connsiteY147" fmla="*/ 58672 h 467721"/>
                    <a:gd name="connsiteX148" fmla="*/ 62078 w 344000"/>
                    <a:gd name="connsiteY148" fmla="*/ 82262 h 467721"/>
                    <a:gd name="connsiteX149" fmla="*/ 45751 w 344000"/>
                    <a:gd name="connsiteY149" fmla="*/ 107183 h 467721"/>
                    <a:gd name="connsiteX150" fmla="*/ 13579 w 344000"/>
                    <a:gd name="connsiteY150" fmla="*/ 157508 h 467721"/>
                    <a:gd name="connsiteX151" fmla="*/ 2815 w 344000"/>
                    <a:gd name="connsiteY151" fmla="*/ 175170 h 467721"/>
                    <a:gd name="connsiteX152" fmla="*/ 33 w 344000"/>
                    <a:gd name="connsiteY152" fmla="*/ 187872 h 467721"/>
                    <a:gd name="connsiteX153" fmla="*/ 5113 w 344000"/>
                    <a:gd name="connsiteY153" fmla="*/ 199123 h 467721"/>
                    <a:gd name="connsiteX154" fmla="*/ 15635 w 344000"/>
                    <a:gd name="connsiteY154" fmla="*/ 202994 h 467721"/>
                    <a:gd name="connsiteX155" fmla="*/ 16845 w 344000"/>
                    <a:gd name="connsiteY155" fmla="*/ 202994 h 467721"/>
                    <a:gd name="connsiteX156" fmla="*/ 29423 w 344000"/>
                    <a:gd name="connsiteY156" fmla="*/ 197066 h 467721"/>
                    <a:gd name="connsiteX157" fmla="*/ 42485 w 344000"/>
                    <a:gd name="connsiteY157" fmla="*/ 179525 h 467721"/>
                    <a:gd name="connsiteX158" fmla="*/ 67762 w 344000"/>
                    <a:gd name="connsiteY158" fmla="*/ 141055 h 467721"/>
                    <a:gd name="connsiteX159" fmla="*/ 92193 w 344000"/>
                    <a:gd name="connsiteY159" fmla="*/ 102707 h 467721"/>
                    <a:gd name="connsiteX160" fmla="*/ 105860 w 344000"/>
                    <a:gd name="connsiteY160" fmla="*/ 80085 h 467721"/>
                    <a:gd name="connsiteX161" fmla="*/ 112754 w 344000"/>
                    <a:gd name="connsiteY161" fmla="*/ 71737 h 467721"/>
                    <a:gd name="connsiteX162" fmla="*/ 116745 w 344000"/>
                    <a:gd name="connsiteY162" fmla="*/ 72342 h 467721"/>
                    <a:gd name="connsiteX163" fmla="*/ 117108 w 344000"/>
                    <a:gd name="connsiteY163" fmla="*/ 72826 h 467721"/>
                    <a:gd name="connsiteX164" fmla="*/ 117108 w 344000"/>
                    <a:gd name="connsiteY164" fmla="*/ 80810 h 467721"/>
                    <a:gd name="connsiteX165" fmla="*/ 116382 w 344000"/>
                    <a:gd name="connsiteY165" fmla="*/ 92303 h 467721"/>
                    <a:gd name="connsiteX166" fmla="*/ 116382 w 344000"/>
                    <a:gd name="connsiteY166" fmla="*/ 112506 h 467721"/>
                    <a:gd name="connsiteX167" fmla="*/ 116382 w 344000"/>
                    <a:gd name="connsiteY167" fmla="*/ 371268 h 467721"/>
                    <a:gd name="connsiteX168" fmla="*/ 116382 w 344000"/>
                    <a:gd name="connsiteY168" fmla="*/ 443611 h 467721"/>
                    <a:gd name="connsiteX169" fmla="*/ 122671 w 344000"/>
                    <a:gd name="connsiteY169" fmla="*/ 460305 h 467721"/>
                    <a:gd name="connsiteX170" fmla="*/ 123155 w 344000"/>
                    <a:gd name="connsiteY170" fmla="*/ 461273 h 467721"/>
                    <a:gd name="connsiteX171" fmla="*/ 125574 w 344000"/>
                    <a:gd name="connsiteY171" fmla="*/ 463450 h 467721"/>
                    <a:gd name="connsiteX172" fmla="*/ 126663 w 344000"/>
                    <a:gd name="connsiteY172" fmla="*/ 464539 h 467721"/>
                    <a:gd name="connsiteX173" fmla="*/ 127872 w 344000"/>
                    <a:gd name="connsiteY173" fmla="*/ 465507 h 467721"/>
                    <a:gd name="connsiteX174" fmla="*/ 127872 w 344000"/>
                    <a:gd name="connsiteY174" fmla="*/ 465507 h 467721"/>
                    <a:gd name="connsiteX175" fmla="*/ 129202 w 344000"/>
                    <a:gd name="connsiteY175" fmla="*/ 466716 h 467721"/>
                    <a:gd name="connsiteX176" fmla="*/ 130170 w 344000"/>
                    <a:gd name="connsiteY176" fmla="*/ 466716 h 467721"/>
                    <a:gd name="connsiteX177" fmla="*/ 135734 w 344000"/>
                    <a:gd name="connsiteY177" fmla="*/ 467201 h 467721"/>
                    <a:gd name="connsiteX178" fmla="*/ 154964 w 344000"/>
                    <a:gd name="connsiteY178" fmla="*/ 461999 h 467721"/>
                    <a:gd name="connsiteX179" fmla="*/ 159076 w 344000"/>
                    <a:gd name="connsiteY179" fmla="*/ 457402 h 467721"/>
                    <a:gd name="connsiteX180" fmla="*/ 160043 w 344000"/>
                    <a:gd name="connsiteY180" fmla="*/ 454982 h 467721"/>
                    <a:gd name="connsiteX181" fmla="*/ 160406 w 344000"/>
                    <a:gd name="connsiteY181" fmla="*/ 441675 h 467721"/>
                    <a:gd name="connsiteX182" fmla="*/ 160406 w 344000"/>
                    <a:gd name="connsiteY182" fmla="*/ 246544 h 467721"/>
                    <a:gd name="connsiteX183" fmla="*/ 161858 w 344000"/>
                    <a:gd name="connsiteY183" fmla="*/ 236625 h 467721"/>
                    <a:gd name="connsiteX184" fmla="*/ 165002 w 344000"/>
                    <a:gd name="connsiteY184" fmla="*/ 233237 h 467721"/>
                    <a:gd name="connsiteX185" fmla="*/ 174799 w 344000"/>
                    <a:gd name="connsiteY185" fmla="*/ 231302 h 467721"/>
                    <a:gd name="connsiteX186" fmla="*/ 184595 w 344000"/>
                    <a:gd name="connsiteY186" fmla="*/ 240980 h 467721"/>
                    <a:gd name="connsiteX187" fmla="*/ 184595 w 344000"/>
                    <a:gd name="connsiteY187" fmla="*/ 268804 h 467721"/>
                    <a:gd name="connsiteX188" fmla="*/ 184837 w 344000"/>
                    <a:gd name="connsiteY188" fmla="*/ 375866 h 467721"/>
                    <a:gd name="connsiteX189" fmla="*/ 185684 w 344000"/>
                    <a:gd name="connsiteY189" fmla="*/ 424376 h 467721"/>
                    <a:gd name="connsiteX190" fmla="*/ 185684 w 344000"/>
                    <a:gd name="connsiteY190" fmla="*/ 451595 h 467721"/>
                    <a:gd name="connsiteX191" fmla="*/ 185684 w 344000"/>
                    <a:gd name="connsiteY191" fmla="*/ 452442 h 467721"/>
                    <a:gd name="connsiteX192" fmla="*/ 186772 w 344000"/>
                    <a:gd name="connsiteY192" fmla="*/ 456192 h 467721"/>
                    <a:gd name="connsiteX193" fmla="*/ 186772 w 344000"/>
                    <a:gd name="connsiteY193" fmla="*/ 457038 h 467721"/>
                    <a:gd name="connsiteX194" fmla="*/ 188949 w 344000"/>
                    <a:gd name="connsiteY194" fmla="*/ 459700 h 467721"/>
                    <a:gd name="connsiteX195" fmla="*/ 209994 w 344000"/>
                    <a:gd name="connsiteY195" fmla="*/ 467080 h 467721"/>
                    <a:gd name="connsiteX196" fmla="*/ 213259 w 344000"/>
                    <a:gd name="connsiteY196" fmla="*/ 466716 h 467721"/>
                    <a:gd name="connsiteX197" fmla="*/ 215678 w 344000"/>
                    <a:gd name="connsiteY197" fmla="*/ 465870 h 467721"/>
                    <a:gd name="connsiteX198" fmla="*/ 216162 w 344000"/>
                    <a:gd name="connsiteY198" fmla="*/ 466475 h 467721"/>
                    <a:gd name="connsiteX199" fmla="*/ 215678 w 344000"/>
                    <a:gd name="connsiteY199" fmla="*/ 465870 h 467721"/>
                    <a:gd name="connsiteX200" fmla="*/ 216767 w 344000"/>
                    <a:gd name="connsiteY200" fmla="*/ 465507 h 467721"/>
                    <a:gd name="connsiteX201" fmla="*/ 216767 w 344000"/>
                    <a:gd name="connsiteY201" fmla="*/ 465507 h 467721"/>
                    <a:gd name="connsiteX202" fmla="*/ 217855 w 344000"/>
                    <a:gd name="connsiteY202" fmla="*/ 464660 h 467721"/>
                    <a:gd name="connsiteX203" fmla="*/ 219065 w 344000"/>
                    <a:gd name="connsiteY203" fmla="*/ 464297 h 467721"/>
                    <a:gd name="connsiteX204" fmla="*/ 221362 w 344000"/>
                    <a:gd name="connsiteY204" fmla="*/ 463087 h 467721"/>
                    <a:gd name="connsiteX205" fmla="*/ 221362 w 344000"/>
                    <a:gd name="connsiteY205" fmla="*/ 463087 h 467721"/>
                    <a:gd name="connsiteX206" fmla="*/ 222572 w 344000"/>
                    <a:gd name="connsiteY206" fmla="*/ 461877 h 467721"/>
                    <a:gd name="connsiteX207" fmla="*/ 225717 w 344000"/>
                    <a:gd name="connsiteY207" fmla="*/ 458369 h 467721"/>
                    <a:gd name="connsiteX208" fmla="*/ 227168 w 344000"/>
                    <a:gd name="connsiteY208" fmla="*/ 456071 h 467721"/>
                    <a:gd name="connsiteX209" fmla="*/ 229345 w 344000"/>
                    <a:gd name="connsiteY209" fmla="*/ 439135 h 467721"/>
                    <a:gd name="connsiteX210" fmla="*/ 228861 w 344000"/>
                    <a:gd name="connsiteY210" fmla="*/ 435143 h 467721"/>
                    <a:gd name="connsiteX211" fmla="*/ 228861 w 344000"/>
                    <a:gd name="connsiteY211" fmla="*/ 425949 h 467721"/>
                    <a:gd name="connsiteX212" fmla="*/ 229224 w 344000"/>
                    <a:gd name="connsiteY212" fmla="*/ 422561 h 467721"/>
                    <a:gd name="connsiteX213" fmla="*/ 228498 w 344000"/>
                    <a:gd name="connsiteY213" fmla="*/ 416271 h 467721"/>
                    <a:gd name="connsiteX214" fmla="*/ 228498 w 344000"/>
                    <a:gd name="connsiteY214" fmla="*/ 410706 h 467721"/>
                    <a:gd name="connsiteX215" fmla="*/ 228498 w 344000"/>
                    <a:gd name="connsiteY215" fmla="*/ 405504 h 467721"/>
                    <a:gd name="connsiteX216" fmla="*/ 229224 w 344000"/>
                    <a:gd name="connsiteY216" fmla="*/ 394012 h 467721"/>
                    <a:gd name="connsiteX217" fmla="*/ 229345 w 344000"/>
                    <a:gd name="connsiteY217" fmla="*/ 103311 h 467721"/>
                    <a:gd name="connsiteX218" fmla="*/ 229466 w 344000"/>
                    <a:gd name="connsiteY218" fmla="*/ 86496 h 467721"/>
                    <a:gd name="connsiteX219" fmla="*/ 229345 w 344000"/>
                    <a:gd name="connsiteY219" fmla="*/ 80690 h 467721"/>
                    <a:gd name="connsiteX220" fmla="*/ 229345 w 344000"/>
                    <a:gd name="connsiteY220" fmla="*/ 79480 h 467721"/>
                    <a:gd name="connsiteX221" fmla="*/ 228619 w 344000"/>
                    <a:gd name="connsiteY221" fmla="*/ 77907 h 467721"/>
                    <a:gd name="connsiteX222" fmla="*/ 229466 w 344000"/>
                    <a:gd name="connsiteY222" fmla="*/ 72947 h 467721"/>
                    <a:gd name="connsiteX223" fmla="*/ 234424 w 344000"/>
                    <a:gd name="connsiteY223" fmla="*/ 71374 h 467721"/>
                    <a:gd name="connsiteX224" fmla="*/ 239141 w 344000"/>
                    <a:gd name="connsiteY224" fmla="*/ 76697 h 467721"/>
                    <a:gd name="connsiteX225" fmla="*/ 257525 w 344000"/>
                    <a:gd name="connsiteY225" fmla="*/ 108514 h 467721"/>
                    <a:gd name="connsiteX226" fmla="*/ 269619 w 344000"/>
                    <a:gd name="connsiteY226" fmla="*/ 127990 h 467721"/>
                    <a:gd name="connsiteX227" fmla="*/ 294413 w 344000"/>
                    <a:gd name="connsiteY227" fmla="*/ 167306 h 467721"/>
                    <a:gd name="connsiteX228" fmla="*/ 306024 w 344000"/>
                    <a:gd name="connsiteY228" fmla="*/ 185090 h 467721"/>
                    <a:gd name="connsiteX229" fmla="*/ 311587 w 344000"/>
                    <a:gd name="connsiteY229" fmla="*/ 194405 h 467721"/>
                    <a:gd name="connsiteX230" fmla="*/ 313039 w 344000"/>
                    <a:gd name="connsiteY230" fmla="*/ 196824 h 467721"/>
                    <a:gd name="connsiteX231" fmla="*/ 314490 w 344000"/>
                    <a:gd name="connsiteY231" fmla="*/ 198518 h 467721"/>
                    <a:gd name="connsiteX232" fmla="*/ 322110 w 344000"/>
                    <a:gd name="connsiteY232" fmla="*/ 202389 h 467721"/>
                    <a:gd name="connsiteX233" fmla="*/ 322714 w 344000"/>
                    <a:gd name="connsiteY233" fmla="*/ 202389 h 467721"/>
                    <a:gd name="connsiteX234" fmla="*/ 337228 w 344000"/>
                    <a:gd name="connsiteY234" fmla="*/ 198276 h 467721"/>
                    <a:gd name="connsiteX235" fmla="*/ 341703 w 344000"/>
                    <a:gd name="connsiteY235" fmla="*/ 193921 h 467721"/>
                    <a:gd name="connsiteX236" fmla="*/ 343396 w 344000"/>
                    <a:gd name="connsiteY236" fmla="*/ 188356 h 467721"/>
                    <a:gd name="connsiteX237" fmla="*/ 344000 w 344000"/>
                    <a:gd name="connsiteY237" fmla="*/ 187147 h 467721"/>
                    <a:gd name="connsiteX238" fmla="*/ 343759 w 344000"/>
                    <a:gd name="connsiteY238" fmla="*/ 182187 h 46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Lst>
                  <a:rect l="l" t="t" r="r" b="b"/>
                  <a:pathLst>
                    <a:path w="344000" h="467721">
                      <a:moveTo>
                        <a:pt x="342670" y="182428"/>
                      </a:moveTo>
                      <a:cubicBezTo>
                        <a:pt x="342670" y="181823"/>
                        <a:pt x="342065" y="181218"/>
                        <a:pt x="341703" y="180614"/>
                      </a:cubicBezTo>
                      <a:cubicBezTo>
                        <a:pt x="341703" y="180130"/>
                        <a:pt x="341582" y="179767"/>
                        <a:pt x="341461" y="179283"/>
                      </a:cubicBezTo>
                      <a:cubicBezTo>
                        <a:pt x="341219" y="178920"/>
                        <a:pt x="340856" y="178436"/>
                        <a:pt x="340614" y="178074"/>
                      </a:cubicBezTo>
                      <a:cubicBezTo>
                        <a:pt x="340735" y="176743"/>
                        <a:pt x="340009" y="175654"/>
                        <a:pt x="339284" y="174686"/>
                      </a:cubicBezTo>
                      <a:cubicBezTo>
                        <a:pt x="338921" y="174323"/>
                        <a:pt x="338558" y="173960"/>
                        <a:pt x="338316" y="173597"/>
                      </a:cubicBezTo>
                      <a:lnTo>
                        <a:pt x="338316" y="173597"/>
                      </a:lnTo>
                      <a:cubicBezTo>
                        <a:pt x="337832" y="170573"/>
                        <a:pt x="335776" y="168396"/>
                        <a:pt x="334809" y="165613"/>
                      </a:cubicBezTo>
                      <a:cubicBezTo>
                        <a:pt x="334446" y="165250"/>
                        <a:pt x="334204" y="164766"/>
                        <a:pt x="333841" y="164403"/>
                      </a:cubicBezTo>
                      <a:cubicBezTo>
                        <a:pt x="333599" y="164040"/>
                        <a:pt x="333478" y="163798"/>
                        <a:pt x="333599" y="163315"/>
                      </a:cubicBezTo>
                      <a:cubicBezTo>
                        <a:pt x="333357" y="162831"/>
                        <a:pt x="332995" y="162467"/>
                        <a:pt x="332753" y="161984"/>
                      </a:cubicBezTo>
                      <a:cubicBezTo>
                        <a:pt x="332511" y="161742"/>
                        <a:pt x="332390" y="161379"/>
                        <a:pt x="332511" y="161016"/>
                      </a:cubicBezTo>
                      <a:cubicBezTo>
                        <a:pt x="332148" y="161016"/>
                        <a:pt x="331785" y="160774"/>
                        <a:pt x="331422" y="160774"/>
                      </a:cubicBezTo>
                      <a:cubicBezTo>
                        <a:pt x="331422" y="160411"/>
                        <a:pt x="331422" y="160048"/>
                        <a:pt x="331422" y="159685"/>
                      </a:cubicBezTo>
                      <a:lnTo>
                        <a:pt x="331422" y="159685"/>
                      </a:lnTo>
                      <a:cubicBezTo>
                        <a:pt x="331180" y="159685"/>
                        <a:pt x="330817" y="159685"/>
                        <a:pt x="330576" y="159564"/>
                      </a:cubicBezTo>
                      <a:cubicBezTo>
                        <a:pt x="330455" y="158838"/>
                        <a:pt x="330334" y="158113"/>
                        <a:pt x="330213" y="157387"/>
                      </a:cubicBezTo>
                      <a:cubicBezTo>
                        <a:pt x="329487" y="156177"/>
                        <a:pt x="328761" y="154967"/>
                        <a:pt x="328036" y="153758"/>
                      </a:cubicBezTo>
                      <a:cubicBezTo>
                        <a:pt x="327673" y="153394"/>
                        <a:pt x="327431" y="153032"/>
                        <a:pt x="327068" y="152669"/>
                      </a:cubicBezTo>
                      <a:cubicBezTo>
                        <a:pt x="326826" y="152427"/>
                        <a:pt x="326705" y="152064"/>
                        <a:pt x="326705" y="151701"/>
                      </a:cubicBezTo>
                      <a:cubicBezTo>
                        <a:pt x="326343" y="151217"/>
                        <a:pt x="325980" y="150733"/>
                        <a:pt x="325617" y="150250"/>
                      </a:cubicBezTo>
                      <a:cubicBezTo>
                        <a:pt x="324891" y="149040"/>
                        <a:pt x="324045" y="147951"/>
                        <a:pt x="323319" y="146741"/>
                      </a:cubicBezTo>
                      <a:cubicBezTo>
                        <a:pt x="322956" y="146378"/>
                        <a:pt x="322714" y="146016"/>
                        <a:pt x="322351" y="145652"/>
                      </a:cubicBezTo>
                      <a:cubicBezTo>
                        <a:pt x="322110" y="145411"/>
                        <a:pt x="321989" y="145047"/>
                        <a:pt x="322110" y="144685"/>
                      </a:cubicBezTo>
                      <a:cubicBezTo>
                        <a:pt x="321747" y="144201"/>
                        <a:pt x="321505" y="143717"/>
                        <a:pt x="321142" y="143354"/>
                      </a:cubicBezTo>
                      <a:cubicBezTo>
                        <a:pt x="318844" y="141055"/>
                        <a:pt x="317876" y="138031"/>
                        <a:pt x="316425" y="135369"/>
                      </a:cubicBezTo>
                      <a:cubicBezTo>
                        <a:pt x="316062" y="135007"/>
                        <a:pt x="315820" y="134523"/>
                        <a:pt x="315458" y="134160"/>
                      </a:cubicBezTo>
                      <a:cubicBezTo>
                        <a:pt x="315216" y="133918"/>
                        <a:pt x="315216" y="133555"/>
                        <a:pt x="315216" y="133192"/>
                      </a:cubicBezTo>
                      <a:cubicBezTo>
                        <a:pt x="314853" y="132708"/>
                        <a:pt x="314490" y="132224"/>
                        <a:pt x="314248" y="131861"/>
                      </a:cubicBezTo>
                      <a:lnTo>
                        <a:pt x="314248" y="131861"/>
                      </a:lnTo>
                      <a:cubicBezTo>
                        <a:pt x="314006" y="131499"/>
                        <a:pt x="313643" y="131135"/>
                        <a:pt x="313402" y="130773"/>
                      </a:cubicBezTo>
                      <a:cubicBezTo>
                        <a:pt x="310620" y="126055"/>
                        <a:pt x="307838" y="121457"/>
                        <a:pt x="305056" y="116740"/>
                      </a:cubicBezTo>
                      <a:cubicBezTo>
                        <a:pt x="304814" y="116377"/>
                        <a:pt x="304452" y="116014"/>
                        <a:pt x="304210" y="115651"/>
                      </a:cubicBezTo>
                      <a:cubicBezTo>
                        <a:pt x="304210" y="115288"/>
                        <a:pt x="303968" y="114804"/>
                        <a:pt x="303847" y="114441"/>
                      </a:cubicBezTo>
                      <a:cubicBezTo>
                        <a:pt x="303605" y="114078"/>
                        <a:pt x="303242" y="113715"/>
                        <a:pt x="303000" y="113353"/>
                      </a:cubicBezTo>
                      <a:cubicBezTo>
                        <a:pt x="301791" y="111780"/>
                        <a:pt x="300581" y="110207"/>
                        <a:pt x="299251" y="108634"/>
                      </a:cubicBezTo>
                      <a:cubicBezTo>
                        <a:pt x="299130" y="108271"/>
                        <a:pt x="299009" y="107788"/>
                        <a:pt x="298888" y="107424"/>
                      </a:cubicBezTo>
                      <a:cubicBezTo>
                        <a:pt x="298646" y="107062"/>
                        <a:pt x="298404" y="106820"/>
                        <a:pt x="298162" y="106457"/>
                      </a:cubicBezTo>
                      <a:cubicBezTo>
                        <a:pt x="298162" y="106094"/>
                        <a:pt x="298162" y="105731"/>
                        <a:pt x="298162" y="105247"/>
                      </a:cubicBezTo>
                      <a:cubicBezTo>
                        <a:pt x="297800" y="104884"/>
                        <a:pt x="297558" y="104400"/>
                        <a:pt x="297195" y="104037"/>
                      </a:cubicBezTo>
                      <a:cubicBezTo>
                        <a:pt x="296953" y="103795"/>
                        <a:pt x="296953" y="103433"/>
                        <a:pt x="296953" y="103070"/>
                      </a:cubicBezTo>
                      <a:cubicBezTo>
                        <a:pt x="296590" y="102585"/>
                        <a:pt x="296348" y="102102"/>
                        <a:pt x="295985" y="101739"/>
                      </a:cubicBezTo>
                      <a:lnTo>
                        <a:pt x="295985" y="101739"/>
                      </a:lnTo>
                      <a:cubicBezTo>
                        <a:pt x="295623" y="101739"/>
                        <a:pt x="295260" y="101618"/>
                        <a:pt x="294897" y="101497"/>
                      </a:cubicBezTo>
                      <a:cubicBezTo>
                        <a:pt x="294897" y="101255"/>
                        <a:pt x="294897" y="100892"/>
                        <a:pt x="295139" y="100650"/>
                      </a:cubicBezTo>
                      <a:cubicBezTo>
                        <a:pt x="294292" y="99077"/>
                        <a:pt x="293325" y="97505"/>
                        <a:pt x="292478" y="95932"/>
                      </a:cubicBezTo>
                      <a:cubicBezTo>
                        <a:pt x="291389" y="95569"/>
                        <a:pt x="291269" y="94602"/>
                        <a:pt x="291148" y="93755"/>
                      </a:cubicBezTo>
                      <a:cubicBezTo>
                        <a:pt x="288487" y="89883"/>
                        <a:pt x="285826" y="86012"/>
                        <a:pt x="283286" y="82020"/>
                      </a:cubicBezTo>
                      <a:cubicBezTo>
                        <a:pt x="282682" y="81052"/>
                        <a:pt x="282440" y="79964"/>
                        <a:pt x="281956" y="78875"/>
                      </a:cubicBezTo>
                      <a:cubicBezTo>
                        <a:pt x="281593" y="78391"/>
                        <a:pt x="281230" y="77907"/>
                        <a:pt x="280988" y="77423"/>
                      </a:cubicBezTo>
                      <a:lnTo>
                        <a:pt x="280988" y="77423"/>
                      </a:lnTo>
                      <a:cubicBezTo>
                        <a:pt x="280746" y="77060"/>
                        <a:pt x="280384" y="76697"/>
                        <a:pt x="280142" y="76335"/>
                      </a:cubicBezTo>
                      <a:cubicBezTo>
                        <a:pt x="279295" y="75246"/>
                        <a:pt x="278328" y="74036"/>
                        <a:pt x="277481" y="72947"/>
                      </a:cubicBezTo>
                      <a:cubicBezTo>
                        <a:pt x="276755" y="71374"/>
                        <a:pt x="275909" y="69802"/>
                        <a:pt x="275183" y="68108"/>
                      </a:cubicBezTo>
                      <a:cubicBezTo>
                        <a:pt x="274941" y="67745"/>
                        <a:pt x="274578" y="67383"/>
                        <a:pt x="274336" y="67019"/>
                      </a:cubicBezTo>
                      <a:cubicBezTo>
                        <a:pt x="274336" y="66657"/>
                        <a:pt x="274094" y="66293"/>
                        <a:pt x="273973" y="65931"/>
                      </a:cubicBezTo>
                      <a:cubicBezTo>
                        <a:pt x="273611" y="65931"/>
                        <a:pt x="273248" y="65931"/>
                        <a:pt x="273006" y="65810"/>
                      </a:cubicBezTo>
                      <a:cubicBezTo>
                        <a:pt x="273006" y="65447"/>
                        <a:pt x="273006" y="65084"/>
                        <a:pt x="273006" y="64721"/>
                      </a:cubicBezTo>
                      <a:cubicBezTo>
                        <a:pt x="272764" y="64479"/>
                        <a:pt x="272643" y="64116"/>
                        <a:pt x="272643" y="63753"/>
                      </a:cubicBezTo>
                      <a:cubicBezTo>
                        <a:pt x="271313" y="62906"/>
                        <a:pt x="270345" y="61818"/>
                        <a:pt x="270345" y="60124"/>
                      </a:cubicBezTo>
                      <a:lnTo>
                        <a:pt x="270345" y="60124"/>
                      </a:lnTo>
                      <a:cubicBezTo>
                        <a:pt x="269982" y="59761"/>
                        <a:pt x="269740" y="59277"/>
                        <a:pt x="269378" y="58914"/>
                      </a:cubicBezTo>
                      <a:cubicBezTo>
                        <a:pt x="267442" y="56253"/>
                        <a:pt x="265386" y="53471"/>
                        <a:pt x="263451" y="50809"/>
                      </a:cubicBezTo>
                      <a:cubicBezTo>
                        <a:pt x="263451" y="50446"/>
                        <a:pt x="263451" y="50083"/>
                        <a:pt x="263451" y="49599"/>
                      </a:cubicBezTo>
                      <a:cubicBezTo>
                        <a:pt x="263209" y="49237"/>
                        <a:pt x="262847" y="48752"/>
                        <a:pt x="262605" y="48389"/>
                      </a:cubicBezTo>
                      <a:lnTo>
                        <a:pt x="262605" y="48147"/>
                      </a:lnTo>
                      <a:cubicBezTo>
                        <a:pt x="262000" y="47906"/>
                        <a:pt x="261637" y="47542"/>
                        <a:pt x="261153" y="47301"/>
                      </a:cubicBezTo>
                      <a:cubicBezTo>
                        <a:pt x="261153" y="46938"/>
                        <a:pt x="261153" y="46575"/>
                        <a:pt x="261153" y="46091"/>
                      </a:cubicBezTo>
                      <a:lnTo>
                        <a:pt x="261153" y="46091"/>
                      </a:lnTo>
                      <a:cubicBezTo>
                        <a:pt x="260911" y="45728"/>
                        <a:pt x="260549" y="45365"/>
                        <a:pt x="260307" y="45002"/>
                      </a:cubicBezTo>
                      <a:cubicBezTo>
                        <a:pt x="259460" y="44155"/>
                        <a:pt x="258613" y="43308"/>
                        <a:pt x="257767" y="42462"/>
                      </a:cubicBezTo>
                      <a:lnTo>
                        <a:pt x="257767" y="42462"/>
                      </a:lnTo>
                      <a:cubicBezTo>
                        <a:pt x="257404" y="40042"/>
                        <a:pt x="255348" y="38833"/>
                        <a:pt x="254139" y="36897"/>
                      </a:cubicBezTo>
                      <a:cubicBezTo>
                        <a:pt x="251720" y="33873"/>
                        <a:pt x="249301" y="30848"/>
                        <a:pt x="246882" y="27824"/>
                      </a:cubicBezTo>
                      <a:cubicBezTo>
                        <a:pt x="246156" y="26977"/>
                        <a:pt x="245551" y="26130"/>
                        <a:pt x="244826" y="25162"/>
                      </a:cubicBezTo>
                      <a:cubicBezTo>
                        <a:pt x="244463" y="24800"/>
                        <a:pt x="244100" y="24437"/>
                        <a:pt x="243737" y="24074"/>
                      </a:cubicBezTo>
                      <a:lnTo>
                        <a:pt x="243737" y="24074"/>
                      </a:lnTo>
                      <a:cubicBezTo>
                        <a:pt x="243374" y="23590"/>
                        <a:pt x="243012" y="23227"/>
                        <a:pt x="242649" y="22864"/>
                      </a:cubicBezTo>
                      <a:cubicBezTo>
                        <a:pt x="238416" y="19477"/>
                        <a:pt x="234062" y="15969"/>
                        <a:pt x="229829" y="12581"/>
                      </a:cubicBezTo>
                      <a:cubicBezTo>
                        <a:pt x="228861" y="12097"/>
                        <a:pt x="227773" y="11735"/>
                        <a:pt x="226805" y="11130"/>
                      </a:cubicBezTo>
                      <a:cubicBezTo>
                        <a:pt x="225233" y="10162"/>
                        <a:pt x="223781" y="8952"/>
                        <a:pt x="221725" y="8831"/>
                      </a:cubicBezTo>
                      <a:cubicBezTo>
                        <a:pt x="221362" y="7742"/>
                        <a:pt x="220395" y="7742"/>
                        <a:pt x="219427" y="7621"/>
                      </a:cubicBezTo>
                      <a:cubicBezTo>
                        <a:pt x="218943" y="6532"/>
                        <a:pt x="217976" y="6532"/>
                        <a:pt x="217008" y="6654"/>
                      </a:cubicBezTo>
                      <a:cubicBezTo>
                        <a:pt x="216283" y="5081"/>
                        <a:pt x="214831" y="5444"/>
                        <a:pt x="213622" y="5444"/>
                      </a:cubicBezTo>
                      <a:lnTo>
                        <a:pt x="213622" y="5444"/>
                      </a:lnTo>
                      <a:cubicBezTo>
                        <a:pt x="213138" y="4355"/>
                        <a:pt x="212292" y="4355"/>
                        <a:pt x="211324" y="4476"/>
                      </a:cubicBezTo>
                      <a:cubicBezTo>
                        <a:pt x="210840" y="4113"/>
                        <a:pt x="210356" y="3629"/>
                        <a:pt x="209873" y="3267"/>
                      </a:cubicBezTo>
                      <a:lnTo>
                        <a:pt x="209389" y="3267"/>
                      </a:lnTo>
                      <a:cubicBezTo>
                        <a:pt x="209389" y="3267"/>
                        <a:pt x="209026" y="3267"/>
                        <a:pt x="209026" y="3267"/>
                      </a:cubicBezTo>
                      <a:cubicBezTo>
                        <a:pt x="207817" y="3267"/>
                        <a:pt x="206728" y="3267"/>
                        <a:pt x="205519" y="3267"/>
                      </a:cubicBezTo>
                      <a:cubicBezTo>
                        <a:pt x="205519" y="2903"/>
                        <a:pt x="205519" y="2541"/>
                        <a:pt x="205277" y="2298"/>
                      </a:cubicBezTo>
                      <a:cubicBezTo>
                        <a:pt x="204188" y="2298"/>
                        <a:pt x="203100" y="2298"/>
                        <a:pt x="202011" y="2298"/>
                      </a:cubicBezTo>
                      <a:cubicBezTo>
                        <a:pt x="200923" y="2298"/>
                        <a:pt x="199834" y="2057"/>
                        <a:pt x="198746" y="1936"/>
                      </a:cubicBezTo>
                      <a:cubicBezTo>
                        <a:pt x="196932" y="605"/>
                        <a:pt x="195117" y="363"/>
                        <a:pt x="193303" y="1936"/>
                      </a:cubicBezTo>
                      <a:cubicBezTo>
                        <a:pt x="193061" y="1936"/>
                        <a:pt x="192819" y="1936"/>
                        <a:pt x="192699" y="1694"/>
                      </a:cubicBezTo>
                      <a:cubicBezTo>
                        <a:pt x="192094" y="1210"/>
                        <a:pt x="191610" y="726"/>
                        <a:pt x="190643" y="0"/>
                      </a:cubicBezTo>
                      <a:lnTo>
                        <a:pt x="151335" y="0"/>
                      </a:lnTo>
                      <a:cubicBezTo>
                        <a:pt x="151093" y="242"/>
                        <a:pt x="150852" y="605"/>
                        <a:pt x="150489" y="726"/>
                      </a:cubicBezTo>
                      <a:cubicBezTo>
                        <a:pt x="147949" y="1210"/>
                        <a:pt x="145409" y="1572"/>
                        <a:pt x="142869" y="1936"/>
                      </a:cubicBezTo>
                      <a:cubicBezTo>
                        <a:pt x="141781" y="1936"/>
                        <a:pt x="140692" y="2177"/>
                        <a:pt x="139604" y="2298"/>
                      </a:cubicBezTo>
                      <a:cubicBezTo>
                        <a:pt x="138394" y="3992"/>
                        <a:pt x="136459" y="3145"/>
                        <a:pt x="134887" y="3629"/>
                      </a:cubicBezTo>
                      <a:cubicBezTo>
                        <a:pt x="134040" y="4839"/>
                        <a:pt x="132710" y="4476"/>
                        <a:pt x="131500" y="4597"/>
                      </a:cubicBezTo>
                      <a:cubicBezTo>
                        <a:pt x="130654" y="6049"/>
                        <a:pt x="129202" y="5565"/>
                        <a:pt x="127993" y="5928"/>
                      </a:cubicBezTo>
                      <a:cubicBezTo>
                        <a:pt x="126300" y="7137"/>
                        <a:pt x="124244" y="7621"/>
                        <a:pt x="122309" y="8105"/>
                      </a:cubicBezTo>
                      <a:cubicBezTo>
                        <a:pt x="121825" y="8347"/>
                        <a:pt x="121462" y="8710"/>
                        <a:pt x="120978" y="8952"/>
                      </a:cubicBezTo>
                      <a:cubicBezTo>
                        <a:pt x="120615" y="9194"/>
                        <a:pt x="120253" y="9315"/>
                        <a:pt x="119890" y="9194"/>
                      </a:cubicBezTo>
                      <a:cubicBezTo>
                        <a:pt x="119527" y="9557"/>
                        <a:pt x="119043" y="9799"/>
                        <a:pt x="118680" y="10162"/>
                      </a:cubicBezTo>
                      <a:cubicBezTo>
                        <a:pt x="118438" y="10404"/>
                        <a:pt x="118076" y="10525"/>
                        <a:pt x="117713" y="10525"/>
                      </a:cubicBezTo>
                      <a:cubicBezTo>
                        <a:pt x="116866" y="11855"/>
                        <a:pt x="115778" y="12823"/>
                        <a:pt x="114084" y="12823"/>
                      </a:cubicBezTo>
                      <a:cubicBezTo>
                        <a:pt x="114084" y="12823"/>
                        <a:pt x="114084" y="12823"/>
                        <a:pt x="114084" y="12823"/>
                      </a:cubicBezTo>
                      <a:cubicBezTo>
                        <a:pt x="113721" y="13186"/>
                        <a:pt x="113238" y="13549"/>
                        <a:pt x="112875" y="13912"/>
                      </a:cubicBezTo>
                      <a:lnTo>
                        <a:pt x="112875" y="13912"/>
                      </a:lnTo>
                      <a:cubicBezTo>
                        <a:pt x="112512" y="14275"/>
                        <a:pt x="112149" y="14638"/>
                        <a:pt x="111665" y="15001"/>
                      </a:cubicBezTo>
                      <a:lnTo>
                        <a:pt x="111665" y="15001"/>
                      </a:lnTo>
                      <a:cubicBezTo>
                        <a:pt x="111303" y="15364"/>
                        <a:pt x="110940" y="15727"/>
                        <a:pt x="110698" y="15969"/>
                      </a:cubicBezTo>
                      <a:cubicBezTo>
                        <a:pt x="109972" y="16453"/>
                        <a:pt x="109247" y="16936"/>
                        <a:pt x="108521" y="17420"/>
                      </a:cubicBezTo>
                      <a:cubicBezTo>
                        <a:pt x="108158" y="17783"/>
                        <a:pt x="107674" y="18146"/>
                        <a:pt x="107312" y="18509"/>
                      </a:cubicBezTo>
                      <a:lnTo>
                        <a:pt x="107312" y="18509"/>
                      </a:lnTo>
                      <a:cubicBezTo>
                        <a:pt x="106949" y="18872"/>
                        <a:pt x="106465" y="19235"/>
                        <a:pt x="106102" y="19477"/>
                      </a:cubicBezTo>
                      <a:lnTo>
                        <a:pt x="106102" y="19477"/>
                      </a:lnTo>
                      <a:cubicBezTo>
                        <a:pt x="105739" y="19961"/>
                        <a:pt x="105376" y="20323"/>
                        <a:pt x="105014" y="20687"/>
                      </a:cubicBezTo>
                      <a:lnTo>
                        <a:pt x="105014" y="20687"/>
                      </a:lnTo>
                      <a:cubicBezTo>
                        <a:pt x="104651" y="21170"/>
                        <a:pt x="104288" y="21413"/>
                        <a:pt x="103925" y="21775"/>
                      </a:cubicBezTo>
                      <a:lnTo>
                        <a:pt x="103804" y="21775"/>
                      </a:lnTo>
                      <a:cubicBezTo>
                        <a:pt x="103441" y="22259"/>
                        <a:pt x="103078" y="22622"/>
                        <a:pt x="102716" y="22985"/>
                      </a:cubicBezTo>
                      <a:lnTo>
                        <a:pt x="102716" y="22985"/>
                      </a:lnTo>
                      <a:cubicBezTo>
                        <a:pt x="102353" y="23469"/>
                        <a:pt x="101990" y="23832"/>
                        <a:pt x="101748" y="24316"/>
                      </a:cubicBezTo>
                      <a:cubicBezTo>
                        <a:pt x="100660" y="25526"/>
                        <a:pt x="99571" y="26735"/>
                        <a:pt x="98482" y="27945"/>
                      </a:cubicBezTo>
                      <a:cubicBezTo>
                        <a:pt x="98241" y="28792"/>
                        <a:pt x="98241" y="29881"/>
                        <a:pt x="97031" y="30001"/>
                      </a:cubicBezTo>
                      <a:cubicBezTo>
                        <a:pt x="96668" y="30486"/>
                        <a:pt x="96306" y="30848"/>
                        <a:pt x="95943" y="31332"/>
                      </a:cubicBezTo>
                      <a:cubicBezTo>
                        <a:pt x="95580" y="31816"/>
                        <a:pt x="95217" y="32179"/>
                        <a:pt x="94854" y="32663"/>
                      </a:cubicBezTo>
                      <a:cubicBezTo>
                        <a:pt x="94491" y="33026"/>
                        <a:pt x="94128" y="33389"/>
                        <a:pt x="93887" y="33752"/>
                      </a:cubicBezTo>
                      <a:cubicBezTo>
                        <a:pt x="93645" y="34599"/>
                        <a:pt x="93645" y="35687"/>
                        <a:pt x="92435" y="35808"/>
                      </a:cubicBezTo>
                      <a:lnTo>
                        <a:pt x="92435" y="35808"/>
                      </a:lnTo>
                      <a:cubicBezTo>
                        <a:pt x="92072" y="36292"/>
                        <a:pt x="91831" y="36655"/>
                        <a:pt x="91468" y="37139"/>
                      </a:cubicBezTo>
                      <a:lnTo>
                        <a:pt x="91468" y="37139"/>
                      </a:lnTo>
                      <a:cubicBezTo>
                        <a:pt x="91105" y="37623"/>
                        <a:pt x="90863" y="37986"/>
                        <a:pt x="90500" y="38469"/>
                      </a:cubicBezTo>
                      <a:cubicBezTo>
                        <a:pt x="90500" y="38469"/>
                        <a:pt x="90500" y="38469"/>
                        <a:pt x="90500" y="38469"/>
                      </a:cubicBezTo>
                      <a:cubicBezTo>
                        <a:pt x="90137" y="38833"/>
                        <a:pt x="89774" y="39316"/>
                        <a:pt x="89412" y="39679"/>
                      </a:cubicBezTo>
                      <a:cubicBezTo>
                        <a:pt x="89412" y="39679"/>
                        <a:pt x="89412" y="39679"/>
                        <a:pt x="89412" y="39679"/>
                      </a:cubicBezTo>
                      <a:cubicBezTo>
                        <a:pt x="89412" y="40647"/>
                        <a:pt x="89412" y="41615"/>
                        <a:pt x="88202" y="41978"/>
                      </a:cubicBezTo>
                      <a:cubicBezTo>
                        <a:pt x="88202" y="41978"/>
                        <a:pt x="88202" y="41978"/>
                        <a:pt x="88202" y="41978"/>
                      </a:cubicBezTo>
                      <a:cubicBezTo>
                        <a:pt x="87839" y="42462"/>
                        <a:pt x="87477" y="42946"/>
                        <a:pt x="87114" y="43429"/>
                      </a:cubicBezTo>
                      <a:lnTo>
                        <a:pt x="87114" y="43429"/>
                      </a:lnTo>
                      <a:cubicBezTo>
                        <a:pt x="87114" y="43672"/>
                        <a:pt x="87114" y="44034"/>
                        <a:pt x="86872" y="44277"/>
                      </a:cubicBezTo>
                      <a:cubicBezTo>
                        <a:pt x="86509" y="44760"/>
                        <a:pt x="86146" y="45123"/>
                        <a:pt x="85783" y="45607"/>
                      </a:cubicBezTo>
                      <a:cubicBezTo>
                        <a:pt x="85058" y="46696"/>
                        <a:pt x="84211" y="47906"/>
                        <a:pt x="83485" y="48994"/>
                      </a:cubicBezTo>
                      <a:cubicBezTo>
                        <a:pt x="81429" y="52261"/>
                        <a:pt x="79494" y="55527"/>
                        <a:pt x="77438" y="58672"/>
                      </a:cubicBezTo>
                      <a:cubicBezTo>
                        <a:pt x="72358" y="66536"/>
                        <a:pt x="67279" y="74399"/>
                        <a:pt x="62078" y="82262"/>
                      </a:cubicBezTo>
                      <a:cubicBezTo>
                        <a:pt x="56636" y="90609"/>
                        <a:pt x="50951" y="98715"/>
                        <a:pt x="45751" y="107183"/>
                      </a:cubicBezTo>
                      <a:cubicBezTo>
                        <a:pt x="35228" y="124119"/>
                        <a:pt x="24585" y="140934"/>
                        <a:pt x="13579" y="157508"/>
                      </a:cubicBezTo>
                      <a:cubicBezTo>
                        <a:pt x="9830" y="163193"/>
                        <a:pt x="5718" y="168879"/>
                        <a:pt x="2815" y="175170"/>
                      </a:cubicBezTo>
                      <a:cubicBezTo>
                        <a:pt x="880" y="179283"/>
                        <a:pt x="-208" y="183396"/>
                        <a:pt x="33" y="187872"/>
                      </a:cubicBezTo>
                      <a:cubicBezTo>
                        <a:pt x="275" y="192348"/>
                        <a:pt x="1969" y="195977"/>
                        <a:pt x="5113" y="199123"/>
                      </a:cubicBezTo>
                      <a:cubicBezTo>
                        <a:pt x="8016" y="202147"/>
                        <a:pt x="11523" y="203236"/>
                        <a:pt x="15635" y="202994"/>
                      </a:cubicBezTo>
                      <a:cubicBezTo>
                        <a:pt x="15998" y="202994"/>
                        <a:pt x="16361" y="202994"/>
                        <a:pt x="16845" y="202994"/>
                      </a:cubicBezTo>
                      <a:cubicBezTo>
                        <a:pt x="22045" y="203357"/>
                        <a:pt x="26278" y="201059"/>
                        <a:pt x="29423" y="197066"/>
                      </a:cubicBezTo>
                      <a:cubicBezTo>
                        <a:pt x="33898" y="191381"/>
                        <a:pt x="38373" y="185574"/>
                        <a:pt x="42485" y="179525"/>
                      </a:cubicBezTo>
                      <a:cubicBezTo>
                        <a:pt x="51072" y="166823"/>
                        <a:pt x="59175" y="153758"/>
                        <a:pt x="67762" y="141055"/>
                      </a:cubicBezTo>
                      <a:cubicBezTo>
                        <a:pt x="76229" y="128474"/>
                        <a:pt x="84332" y="115651"/>
                        <a:pt x="92193" y="102707"/>
                      </a:cubicBezTo>
                      <a:cubicBezTo>
                        <a:pt x="96668" y="95085"/>
                        <a:pt x="101264" y="87585"/>
                        <a:pt x="105860" y="80085"/>
                      </a:cubicBezTo>
                      <a:cubicBezTo>
                        <a:pt x="107674" y="77181"/>
                        <a:pt x="109126" y="73915"/>
                        <a:pt x="112754" y="71737"/>
                      </a:cubicBezTo>
                      <a:cubicBezTo>
                        <a:pt x="113843" y="71858"/>
                        <a:pt x="115294" y="72100"/>
                        <a:pt x="116745" y="72342"/>
                      </a:cubicBezTo>
                      <a:cubicBezTo>
                        <a:pt x="116866" y="72342"/>
                        <a:pt x="116987" y="72584"/>
                        <a:pt x="117108" y="72826"/>
                      </a:cubicBezTo>
                      <a:cubicBezTo>
                        <a:pt x="117108" y="75487"/>
                        <a:pt x="117592" y="78270"/>
                        <a:pt x="117108" y="80810"/>
                      </a:cubicBezTo>
                      <a:cubicBezTo>
                        <a:pt x="116261" y="84682"/>
                        <a:pt x="116382" y="88432"/>
                        <a:pt x="116382" y="92303"/>
                      </a:cubicBezTo>
                      <a:cubicBezTo>
                        <a:pt x="116382" y="99077"/>
                        <a:pt x="116382" y="105852"/>
                        <a:pt x="116382" y="112506"/>
                      </a:cubicBezTo>
                      <a:cubicBezTo>
                        <a:pt x="116382" y="198760"/>
                        <a:pt x="116382" y="285014"/>
                        <a:pt x="116382" y="371268"/>
                      </a:cubicBezTo>
                      <a:cubicBezTo>
                        <a:pt x="116382" y="395342"/>
                        <a:pt x="116382" y="419537"/>
                        <a:pt x="116382" y="443611"/>
                      </a:cubicBezTo>
                      <a:cubicBezTo>
                        <a:pt x="116382" y="450022"/>
                        <a:pt x="117592" y="455829"/>
                        <a:pt x="122671" y="460305"/>
                      </a:cubicBezTo>
                      <a:cubicBezTo>
                        <a:pt x="122913" y="460547"/>
                        <a:pt x="123034" y="461031"/>
                        <a:pt x="123155" y="461273"/>
                      </a:cubicBezTo>
                      <a:cubicBezTo>
                        <a:pt x="124365" y="461515"/>
                        <a:pt x="125090" y="462362"/>
                        <a:pt x="125574" y="463450"/>
                      </a:cubicBezTo>
                      <a:cubicBezTo>
                        <a:pt x="125816" y="463934"/>
                        <a:pt x="126300" y="464176"/>
                        <a:pt x="126663" y="464539"/>
                      </a:cubicBezTo>
                      <a:cubicBezTo>
                        <a:pt x="127025" y="464902"/>
                        <a:pt x="127509" y="465265"/>
                        <a:pt x="127872" y="465507"/>
                      </a:cubicBezTo>
                      <a:cubicBezTo>
                        <a:pt x="127872" y="465507"/>
                        <a:pt x="127872" y="465507"/>
                        <a:pt x="127872" y="465507"/>
                      </a:cubicBezTo>
                      <a:cubicBezTo>
                        <a:pt x="128356" y="465870"/>
                        <a:pt x="128719" y="466233"/>
                        <a:pt x="129202" y="466716"/>
                      </a:cubicBezTo>
                      <a:cubicBezTo>
                        <a:pt x="129565" y="466716"/>
                        <a:pt x="129807" y="466716"/>
                        <a:pt x="130170" y="466716"/>
                      </a:cubicBezTo>
                      <a:cubicBezTo>
                        <a:pt x="131984" y="466837"/>
                        <a:pt x="133919" y="466837"/>
                        <a:pt x="135734" y="467201"/>
                      </a:cubicBezTo>
                      <a:cubicBezTo>
                        <a:pt x="143111" y="468773"/>
                        <a:pt x="149400" y="466716"/>
                        <a:pt x="154964" y="461999"/>
                      </a:cubicBezTo>
                      <a:cubicBezTo>
                        <a:pt x="156536" y="460668"/>
                        <a:pt x="158592" y="459821"/>
                        <a:pt x="159076" y="457402"/>
                      </a:cubicBezTo>
                      <a:cubicBezTo>
                        <a:pt x="159076" y="456434"/>
                        <a:pt x="159076" y="455466"/>
                        <a:pt x="160043" y="454982"/>
                      </a:cubicBezTo>
                      <a:cubicBezTo>
                        <a:pt x="160164" y="450506"/>
                        <a:pt x="160406" y="446151"/>
                        <a:pt x="160406" y="441675"/>
                      </a:cubicBezTo>
                      <a:cubicBezTo>
                        <a:pt x="160406" y="376591"/>
                        <a:pt x="160406" y="311628"/>
                        <a:pt x="160406" y="246544"/>
                      </a:cubicBezTo>
                      <a:cubicBezTo>
                        <a:pt x="160406" y="243278"/>
                        <a:pt x="161132" y="240133"/>
                        <a:pt x="161858" y="236625"/>
                      </a:cubicBezTo>
                      <a:cubicBezTo>
                        <a:pt x="162825" y="235536"/>
                        <a:pt x="164035" y="234326"/>
                        <a:pt x="165002" y="233237"/>
                      </a:cubicBezTo>
                      <a:cubicBezTo>
                        <a:pt x="168389" y="231786"/>
                        <a:pt x="171533" y="231302"/>
                        <a:pt x="174799" y="231302"/>
                      </a:cubicBezTo>
                      <a:cubicBezTo>
                        <a:pt x="179636" y="231302"/>
                        <a:pt x="184716" y="234326"/>
                        <a:pt x="184595" y="240980"/>
                      </a:cubicBezTo>
                      <a:cubicBezTo>
                        <a:pt x="184474" y="250295"/>
                        <a:pt x="184595" y="259489"/>
                        <a:pt x="184595" y="268804"/>
                      </a:cubicBezTo>
                      <a:cubicBezTo>
                        <a:pt x="184595" y="304491"/>
                        <a:pt x="184716" y="340178"/>
                        <a:pt x="184837" y="375866"/>
                      </a:cubicBezTo>
                      <a:cubicBezTo>
                        <a:pt x="186288" y="392076"/>
                        <a:pt x="185442" y="408165"/>
                        <a:pt x="185684" y="424376"/>
                      </a:cubicBezTo>
                      <a:cubicBezTo>
                        <a:pt x="185684" y="433449"/>
                        <a:pt x="185684" y="442522"/>
                        <a:pt x="185684" y="451595"/>
                      </a:cubicBezTo>
                      <a:cubicBezTo>
                        <a:pt x="185805" y="451837"/>
                        <a:pt x="185926" y="452200"/>
                        <a:pt x="185684" y="452442"/>
                      </a:cubicBezTo>
                      <a:cubicBezTo>
                        <a:pt x="187014" y="453409"/>
                        <a:pt x="186772" y="454861"/>
                        <a:pt x="186772" y="456192"/>
                      </a:cubicBezTo>
                      <a:cubicBezTo>
                        <a:pt x="186893" y="456434"/>
                        <a:pt x="186893" y="456676"/>
                        <a:pt x="186772" y="457038"/>
                      </a:cubicBezTo>
                      <a:cubicBezTo>
                        <a:pt x="188103" y="457402"/>
                        <a:pt x="189191" y="458128"/>
                        <a:pt x="188949" y="459700"/>
                      </a:cubicBezTo>
                      <a:cubicBezTo>
                        <a:pt x="194392" y="466596"/>
                        <a:pt x="201648" y="468168"/>
                        <a:pt x="209994" y="467080"/>
                      </a:cubicBezTo>
                      <a:cubicBezTo>
                        <a:pt x="211082" y="466959"/>
                        <a:pt x="212171" y="466837"/>
                        <a:pt x="213259" y="466716"/>
                      </a:cubicBezTo>
                      <a:cubicBezTo>
                        <a:pt x="214106" y="466475"/>
                        <a:pt x="214831" y="466112"/>
                        <a:pt x="215678" y="465870"/>
                      </a:cubicBezTo>
                      <a:cubicBezTo>
                        <a:pt x="215920" y="466233"/>
                        <a:pt x="216041" y="466354"/>
                        <a:pt x="216162" y="466475"/>
                      </a:cubicBezTo>
                      <a:cubicBezTo>
                        <a:pt x="216041" y="466475"/>
                        <a:pt x="215799" y="466233"/>
                        <a:pt x="215678" y="465870"/>
                      </a:cubicBezTo>
                      <a:cubicBezTo>
                        <a:pt x="216041" y="465870"/>
                        <a:pt x="216404" y="465628"/>
                        <a:pt x="216767" y="465507"/>
                      </a:cubicBezTo>
                      <a:lnTo>
                        <a:pt x="216767" y="465507"/>
                      </a:lnTo>
                      <a:cubicBezTo>
                        <a:pt x="217129" y="465144"/>
                        <a:pt x="217492" y="464902"/>
                        <a:pt x="217855" y="464660"/>
                      </a:cubicBezTo>
                      <a:cubicBezTo>
                        <a:pt x="218218" y="464660"/>
                        <a:pt x="218702" y="464418"/>
                        <a:pt x="219065" y="464297"/>
                      </a:cubicBezTo>
                      <a:cubicBezTo>
                        <a:pt x="219427" y="463208"/>
                        <a:pt x="220395" y="463087"/>
                        <a:pt x="221362" y="463087"/>
                      </a:cubicBezTo>
                      <a:cubicBezTo>
                        <a:pt x="221362" y="463087"/>
                        <a:pt x="221362" y="463087"/>
                        <a:pt x="221362" y="463087"/>
                      </a:cubicBezTo>
                      <a:cubicBezTo>
                        <a:pt x="221725" y="462724"/>
                        <a:pt x="222088" y="462362"/>
                        <a:pt x="222572" y="461877"/>
                      </a:cubicBezTo>
                      <a:cubicBezTo>
                        <a:pt x="223660" y="460668"/>
                        <a:pt x="224749" y="459579"/>
                        <a:pt x="225717" y="458369"/>
                      </a:cubicBezTo>
                      <a:cubicBezTo>
                        <a:pt x="225958" y="457523"/>
                        <a:pt x="226079" y="456434"/>
                        <a:pt x="227168" y="456071"/>
                      </a:cubicBezTo>
                      <a:cubicBezTo>
                        <a:pt x="228740" y="450506"/>
                        <a:pt x="229829" y="444941"/>
                        <a:pt x="229345" y="439135"/>
                      </a:cubicBezTo>
                      <a:cubicBezTo>
                        <a:pt x="229345" y="437804"/>
                        <a:pt x="229103" y="436473"/>
                        <a:pt x="228861" y="435143"/>
                      </a:cubicBezTo>
                      <a:cubicBezTo>
                        <a:pt x="228377" y="432118"/>
                        <a:pt x="228256" y="429094"/>
                        <a:pt x="228861" y="425949"/>
                      </a:cubicBezTo>
                      <a:cubicBezTo>
                        <a:pt x="229103" y="424860"/>
                        <a:pt x="229345" y="423650"/>
                        <a:pt x="229224" y="422561"/>
                      </a:cubicBezTo>
                      <a:cubicBezTo>
                        <a:pt x="229103" y="420505"/>
                        <a:pt x="228498" y="418448"/>
                        <a:pt x="228498" y="416271"/>
                      </a:cubicBezTo>
                      <a:cubicBezTo>
                        <a:pt x="228498" y="414456"/>
                        <a:pt x="229103" y="412641"/>
                        <a:pt x="228498" y="410706"/>
                      </a:cubicBezTo>
                      <a:cubicBezTo>
                        <a:pt x="228014" y="409133"/>
                        <a:pt x="228014" y="407198"/>
                        <a:pt x="228498" y="405504"/>
                      </a:cubicBezTo>
                      <a:cubicBezTo>
                        <a:pt x="229587" y="401633"/>
                        <a:pt x="229224" y="397882"/>
                        <a:pt x="229224" y="394012"/>
                      </a:cubicBezTo>
                      <a:cubicBezTo>
                        <a:pt x="229224" y="297112"/>
                        <a:pt x="229224" y="200212"/>
                        <a:pt x="229345" y="103311"/>
                      </a:cubicBezTo>
                      <a:cubicBezTo>
                        <a:pt x="229345" y="97747"/>
                        <a:pt x="229345" y="92182"/>
                        <a:pt x="229466" y="86496"/>
                      </a:cubicBezTo>
                      <a:cubicBezTo>
                        <a:pt x="229466" y="84561"/>
                        <a:pt x="229466" y="82625"/>
                        <a:pt x="229345" y="80690"/>
                      </a:cubicBezTo>
                      <a:cubicBezTo>
                        <a:pt x="229345" y="80326"/>
                        <a:pt x="229345" y="79843"/>
                        <a:pt x="229345" y="79480"/>
                      </a:cubicBezTo>
                      <a:cubicBezTo>
                        <a:pt x="229103" y="78996"/>
                        <a:pt x="228740" y="78391"/>
                        <a:pt x="228619" y="77907"/>
                      </a:cubicBezTo>
                      <a:cubicBezTo>
                        <a:pt x="228135" y="76213"/>
                        <a:pt x="228135" y="74520"/>
                        <a:pt x="229466" y="72947"/>
                      </a:cubicBezTo>
                      <a:cubicBezTo>
                        <a:pt x="230675" y="71374"/>
                        <a:pt x="232247" y="71012"/>
                        <a:pt x="234424" y="71374"/>
                      </a:cubicBezTo>
                      <a:cubicBezTo>
                        <a:pt x="236360" y="72584"/>
                        <a:pt x="237811" y="74520"/>
                        <a:pt x="239141" y="76697"/>
                      </a:cubicBezTo>
                      <a:cubicBezTo>
                        <a:pt x="245189" y="87343"/>
                        <a:pt x="251236" y="97989"/>
                        <a:pt x="257525" y="108514"/>
                      </a:cubicBezTo>
                      <a:cubicBezTo>
                        <a:pt x="261395" y="115046"/>
                        <a:pt x="265628" y="121579"/>
                        <a:pt x="269619" y="127990"/>
                      </a:cubicBezTo>
                      <a:cubicBezTo>
                        <a:pt x="277844" y="141177"/>
                        <a:pt x="286068" y="154241"/>
                        <a:pt x="294413" y="167306"/>
                      </a:cubicBezTo>
                      <a:cubicBezTo>
                        <a:pt x="298162" y="173235"/>
                        <a:pt x="302154" y="179162"/>
                        <a:pt x="306024" y="185090"/>
                      </a:cubicBezTo>
                      <a:cubicBezTo>
                        <a:pt x="307959" y="188114"/>
                        <a:pt x="309773" y="191260"/>
                        <a:pt x="311587" y="194405"/>
                      </a:cubicBezTo>
                      <a:cubicBezTo>
                        <a:pt x="312071" y="195251"/>
                        <a:pt x="312434" y="196099"/>
                        <a:pt x="313039" y="196824"/>
                      </a:cubicBezTo>
                      <a:cubicBezTo>
                        <a:pt x="313764" y="197792"/>
                        <a:pt x="314611" y="198518"/>
                        <a:pt x="314490" y="198518"/>
                      </a:cubicBezTo>
                      <a:cubicBezTo>
                        <a:pt x="317756" y="200212"/>
                        <a:pt x="319932" y="201300"/>
                        <a:pt x="322110" y="202389"/>
                      </a:cubicBezTo>
                      <a:cubicBezTo>
                        <a:pt x="322351" y="202389"/>
                        <a:pt x="322472" y="202389"/>
                        <a:pt x="322714" y="202389"/>
                      </a:cubicBezTo>
                      <a:cubicBezTo>
                        <a:pt x="328399" y="204203"/>
                        <a:pt x="333115" y="202268"/>
                        <a:pt x="337228" y="198276"/>
                      </a:cubicBezTo>
                      <a:cubicBezTo>
                        <a:pt x="338679" y="196824"/>
                        <a:pt x="340251" y="195373"/>
                        <a:pt x="341703" y="193921"/>
                      </a:cubicBezTo>
                      <a:cubicBezTo>
                        <a:pt x="342307" y="192106"/>
                        <a:pt x="342912" y="190171"/>
                        <a:pt x="343396" y="188356"/>
                      </a:cubicBezTo>
                      <a:cubicBezTo>
                        <a:pt x="343033" y="187630"/>
                        <a:pt x="343396" y="187388"/>
                        <a:pt x="344000" y="187147"/>
                      </a:cubicBezTo>
                      <a:cubicBezTo>
                        <a:pt x="344000" y="185452"/>
                        <a:pt x="344000" y="183880"/>
                        <a:pt x="343759" y="182187"/>
                      </a:cubicBezTo>
                      <a:close/>
                    </a:path>
                  </a:pathLst>
                </a:custGeom>
                <a:grpFill/>
                <a:ln w="0" cap="flat">
                  <a:noFill/>
                  <a:prstDash val="solid"/>
                  <a:miter/>
                </a:ln>
              </p:spPr>
              <p:txBody>
                <a:bodyPr rtlCol="0" anchor="ctr"/>
                <a:lstStyle/>
                <a:p>
                  <a:endParaRPr lang="en-US"/>
                </a:p>
              </p:txBody>
            </p:sp>
          </p:grpSp>
          <p:sp>
            <p:nvSpPr>
              <p:cNvPr id="43" name="Freeform 42">
                <a:extLst>
                  <a:ext uri="{FF2B5EF4-FFF2-40B4-BE49-F238E27FC236}">
                    <a16:creationId xmlns:a16="http://schemas.microsoft.com/office/drawing/2014/main" id="{98206967-414B-368C-4E0C-738409E635AE}"/>
                  </a:ext>
                </a:extLst>
              </p:cNvPr>
              <p:cNvSpPr/>
              <p:nvPr/>
            </p:nvSpPr>
            <p:spPr>
              <a:xfrm>
                <a:off x="6118298" y="5178681"/>
                <a:ext cx="112964" cy="166509"/>
              </a:xfrm>
              <a:custGeom>
                <a:avLst/>
                <a:gdLst>
                  <a:gd name="connsiteX0" fmla="*/ 112796 w 112964"/>
                  <a:gd name="connsiteY0" fmla="*/ 164970 h 166509"/>
                  <a:gd name="connsiteX1" fmla="*/ 16283 w 112964"/>
                  <a:gd name="connsiteY1" fmla="*/ 22583 h 166509"/>
                  <a:gd name="connsiteX2" fmla="*/ 2858 w 112964"/>
                  <a:gd name="connsiteY2" fmla="*/ 2865 h 166509"/>
                  <a:gd name="connsiteX3" fmla="*/ 1043 w 112964"/>
                  <a:gd name="connsiteY3" fmla="*/ 3953 h 166509"/>
                  <a:gd name="connsiteX4" fmla="*/ 97557 w 112964"/>
                  <a:gd name="connsiteY4" fmla="*/ 146339 h 166509"/>
                  <a:gd name="connsiteX5" fmla="*/ 110982 w 112964"/>
                  <a:gd name="connsiteY5" fmla="*/ 166058 h 166509"/>
                  <a:gd name="connsiteX6" fmla="*/ 112796 w 112964"/>
                  <a:gd name="connsiteY6" fmla="*/ 164970 h 166509"/>
                  <a:gd name="connsiteX7" fmla="*/ 112796 w 112964"/>
                  <a:gd name="connsiteY7" fmla="*/ 164970 h 166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964" h="166509">
                    <a:moveTo>
                      <a:pt x="112796" y="164970"/>
                    </a:moveTo>
                    <a:cubicBezTo>
                      <a:pt x="80625" y="117548"/>
                      <a:pt x="48454" y="70126"/>
                      <a:pt x="16283" y="22583"/>
                    </a:cubicBezTo>
                    <a:cubicBezTo>
                      <a:pt x="11807" y="16051"/>
                      <a:pt x="7333" y="9397"/>
                      <a:pt x="2858" y="2865"/>
                    </a:cubicBezTo>
                    <a:cubicBezTo>
                      <a:pt x="-1617" y="-3668"/>
                      <a:pt x="318" y="2865"/>
                      <a:pt x="1043" y="3953"/>
                    </a:cubicBezTo>
                    <a:cubicBezTo>
                      <a:pt x="33215" y="51375"/>
                      <a:pt x="65386" y="98797"/>
                      <a:pt x="97557" y="146339"/>
                    </a:cubicBezTo>
                    <a:cubicBezTo>
                      <a:pt x="102032" y="152872"/>
                      <a:pt x="106507" y="159526"/>
                      <a:pt x="110982" y="166058"/>
                    </a:cubicBezTo>
                    <a:cubicBezTo>
                      <a:pt x="111708" y="167147"/>
                      <a:pt x="113522" y="166058"/>
                      <a:pt x="112796" y="164970"/>
                    </a:cubicBezTo>
                    <a:lnTo>
                      <a:pt x="112796" y="164970"/>
                    </a:lnTo>
                    <a:close/>
                  </a:path>
                </a:pathLst>
              </a:custGeom>
              <a:grpFill/>
              <a:ln w="0"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4B7653CC-3627-D437-6B22-DBFC420F40F2}"/>
                  </a:ext>
                </a:extLst>
              </p:cNvPr>
              <p:cNvSpPr/>
              <p:nvPr/>
            </p:nvSpPr>
            <p:spPr>
              <a:xfrm>
                <a:off x="5905238" y="5180732"/>
                <a:ext cx="113887" cy="165833"/>
              </a:xfrm>
              <a:custGeom>
                <a:avLst/>
                <a:gdLst>
                  <a:gd name="connsiteX0" fmla="*/ 3539 w 113887"/>
                  <a:gd name="connsiteY0" fmla="*/ 163403 h 165833"/>
                  <a:gd name="connsiteX1" fmla="*/ 100295 w 113887"/>
                  <a:gd name="connsiteY1" fmla="*/ 21259 h 165833"/>
                  <a:gd name="connsiteX2" fmla="*/ 113720 w 113887"/>
                  <a:gd name="connsiteY2" fmla="*/ 1540 h 165833"/>
                  <a:gd name="connsiteX3" fmla="*/ 111905 w 113887"/>
                  <a:gd name="connsiteY3" fmla="*/ 451 h 165833"/>
                  <a:gd name="connsiteX4" fmla="*/ 15150 w 113887"/>
                  <a:gd name="connsiteY4" fmla="*/ 142595 h 165833"/>
                  <a:gd name="connsiteX5" fmla="*/ 1725 w 113887"/>
                  <a:gd name="connsiteY5" fmla="*/ 162314 h 165833"/>
                  <a:gd name="connsiteX6" fmla="*/ 3539 w 113887"/>
                  <a:gd name="connsiteY6" fmla="*/ 163403 h 165833"/>
                  <a:gd name="connsiteX7" fmla="*/ 3539 w 113887"/>
                  <a:gd name="connsiteY7" fmla="*/ 163403 h 165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887" h="165833">
                    <a:moveTo>
                      <a:pt x="3539" y="163403"/>
                    </a:moveTo>
                    <a:cubicBezTo>
                      <a:pt x="35831" y="115981"/>
                      <a:pt x="68002" y="68559"/>
                      <a:pt x="100295" y="21259"/>
                    </a:cubicBezTo>
                    <a:cubicBezTo>
                      <a:pt x="104770" y="14726"/>
                      <a:pt x="109244" y="8073"/>
                      <a:pt x="113720" y="1540"/>
                    </a:cubicBezTo>
                    <a:cubicBezTo>
                      <a:pt x="114445" y="451"/>
                      <a:pt x="112631" y="-638"/>
                      <a:pt x="111905" y="451"/>
                    </a:cubicBezTo>
                    <a:cubicBezTo>
                      <a:pt x="79613" y="47873"/>
                      <a:pt x="47442" y="95294"/>
                      <a:pt x="15150" y="142595"/>
                    </a:cubicBezTo>
                    <a:cubicBezTo>
                      <a:pt x="10674" y="149128"/>
                      <a:pt x="6200" y="155781"/>
                      <a:pt x="1725" y="162314"/>
                    </a:cubicBezTo>
                    <a:cubicBezTo>
                      <a:pt x="-2750" y="168847"/>
                      <a:pt x="2813" y="164491"/>
                      <a:pt x="3539" y="163403"/>
                    </a:cubicBezTo>
                    <a:lnTo>
                      <a:pt x="3539" y="163403"/>
                    </a:lnTo>
                    <a:close/>
                  </a:path>
                </a:pathLst>
              </a:custGeom>
              <a:grpFill/>
              <a:ln w="0"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66CE2B13-6C2E-2DE3-A19E-38C393A2C852}"/>
                  </a:ext>
                </a:extLst>
              </p:cNvPr>
              <p:cNvSpPr/>
              <p:nvPr/>
            </p:nvSpPr>
            <p:spPr>
              <a:xfrm>
                <a:off x="5772351" y="5318470"/>
                <a:ext cx="143451" cy="42337"/>
              </a:xfrm>
              <a:custGeom>
                <a:avLst/>
                <a:gdLst>
                  <a:gd name="connsiteX0" fmla="*/ 38339 w 143451"/>
                  <a:gd name="connsiteY0" fmla="*/ 26996 h 42337"/>
                  <a:gd name="connsiteX1" fmla="*/ 42089 w 143451"/>
                  <a:gd name="connsiteY1" fmla="*/ 26996 h 42337"/>
                  <a:gd name="connsiteX2" fmla="*/ 66761 w 143451"/>
                  <a:gd name="connsiteY2" fmla="*/ 31593 h 42337"/>
                  <a:gd name="connsiteX3" fmla="*/ 111995 w 143451"/>
                  <a:gd name="connsiteY3" fmla="*/ 39940 h 42337"/>
                  <a:gd name="connsiteX4" fmla="*/ 112963 w 143451"/>
                  <a:gd name="connsiteY4" fmla="*/ 40061 h 42337"/>
                  <a:gd name="connsiteX5" fmla="*/ 112963 w 143451"/>
                  <a:gd name="connsiteY5" fmla="*/ 40061 h 42337"/>
                  <a:gd name="connsiteX6" fmla="*/ 118889 w 143451"/>
                  <a:gd name="connsiteY6" fmla="*/ 40908 h 42337"/>
                  <a:gd name="connsiteX7" fmla="*/ 121187 w 143451"/>
                  <a:gd name="connsiteY7" fmla="*/ 41149 h 42337"/>
                  <a:gd name="connsiteX8" fmla="*/ 124573 w 143451"/>
                  <a:gd name="connsiteY8" fmla="*/ 41633 h 42337"/>
                  <a:gd name="connsiteX9" fmla="*/ 126508 w 143451"/>
                  <a:gd name="connsiteY9" fmla="*/ 41633 h 42337"/>
                  <a:gd name="connsiteX10" fmla="*/ 129290 w 143451"/>
                  <a:gd name="connsiteY10" fmla="*/ 41875 h 42337"/>
                  <a:gd name="connsiteX11" fmla="*/ 130500 w 143451"/>
                  <a:gd name="connsiteY11" fmla="*/ 41996 h 42337"/>
                  <a:gd name="connsiteX12" fmla="*/ 132556 w 143451"/>
                  <a:gd name="connsiteY12" fmla="*/ 42238 h 42337"/>
                  <a:gd name="connsiteX13" fmla="*/ 140659 w 143451"/>
                  <a:gd name="connsiteY13" fmla="*/ 39456 h 42337"/>
                  <a:gd name="connsiteX14" fmla="*/ 141868 w 143451"/>
                  <a:gd name="connsiteY14" fmla="*/ 38125 h 42337"/>
                  <a:gd name="connsiteX15" fmla="*/ 141263 w 143451"/>
                  <a:gd name="connsiteY15" fmla="*/ 37520 h 42337"/>
                  <a:gd name="connsiteX16" fmla="*/ 143441 w 143451"/>
                  <a:gd name="connsiteY16" fmla="*/ 31471 h 42337"/>
                  <a:gd name="connsiteX17" fmla="*/ 140175 w 143451"/>
                  <a:gd name="connsiteY17" fmla="*/ 24455 h 42337"/>
                  <a:gd name="connsiteX18" fmla="*/ 133039 w 143451"/>
                  <a:gd name="connsiteY18" fmla="*/ 20584 h 42337"/>
                  <a:gd name="connsiteX19" fmla="*/ 120219 w 143451"/>
                  <a:gd name="connsiteY19" fmla="*/ 18407 h 42337"/>
                  <a:gd name="connsiteX20" fmla="*/ 119131 w 143451"/>
                  <a:gd name="connsiteY20" fmla="*/ 18285 h 42337"/>
                  <a:gd name="connsiteX21" fmla="*/ 117921 w 143451"/>
                  <a:gd name="connsiteY21" fmla="*/ 17197 h 42337"/>
                  <a:gd name="connsiteX22" fmla="*/ 117921 w 143451"/>
                  <a:gd name="connsiteY22" fmla="*/ 17559 h 42337"/>
                  <a:gd name="connsiteX23" fmla="*/ 117316 w 143451"/>
                  <a:gd name="connsiteY23" fmla="*/ 18043 h 42337"/>
                  <a:gd name="connsiteX24" fmla="*/ 108246 w 143451"/>
                  <a:gd name="connsiteY24" fmla="*/ 16713 h 42337"/>
                  <a:gd name="connsiteX25" fmla="*/ 108246 w 143451"/>
                  <a:gd name="connsiteY25" fmla="*/ 16713 h 42337"/>
                  <a:gd name="connsiteX26" fmla="*/ 105706 w 143451"/>
                  <a:gd name="connsiteY26" fmla="*/ 16108 h 42337"/>
                  <a:gd name="connsiteX27" fmla="*/ 78251 w 143451"/>
                  <a:gd name="connsiteY27" fmla="*/ 11027 h 42337"/>
                  <a:gd name="connsiteX28" fmla="*/ 44629 w 143451"/>
                  <a:gd name="connsiteY28" fmla="*/ 4373 h 42337"/>
                  <a:gd name="connsiteX29" fmla="*/ 30115 w 143451"/>
                  <a:gd name="connsiteY29" fmla="*/ 1591 h 42337"/>
                  <a:gd name="connsiteX30" fmla="*/ 10401 w 143451"/>
                  <a:gd name="connsiteY30" fmla="*/ 139 h 42337"/>
                  <a:gd name="connsiteX31" fmla="*/ 1693 w 143451"/>
                  <a:gd name="connsiteY31" fmla="*/ 1107 h 42337"/>
                  <a:gd name="connsiteX32" fmla="*/ 0 w 143451"/>
                  <a:gd name="connsiteY32" fmla="*/ 1712 h 4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3451" h="42337">
                    <a:moveTo>
                      <a:pt x="38339" y="26996"/>
                    </a:moveTo>
                    <a:cubicBezTo>
                      <a:pt x="39549" y="26391"/>
                      <a:pt x="40879" y="26632"/>
                      <a:pt x="42089" y="26996"/>
                    </a:cubicBezTo>
                    <a:cubicBezTo>
                      <a:pt x="50313" y="28568"/>
                      <a:pt x="58537" y="30020"/>
                      <a:pt x="66761" y="31593"/>
                    </a:cubicBezTo>
                    <a:cubicBezTo>
                      <a:pt x="81880" y="34375"/>
                      <a:pt x="96877" y="37157"/>
                      <a:pt x="111995" y="39940"/>
                    </a:cubicBezTo>
                    <a:cubicBezTo>
                      <a:pt x="112358" y="39940"/>
                      <a:pt x="112600" y="39940"/>
                      <a:pt x="112963" y="40061"/>
                    </a:cubicBezTo>
                    <a:cubicBezTo>
                      <a:pt x="112963" y="40061"/>
                      <a:pt x="112963" y="40061"/>
                      <a:pt x="112963" y="40061"/>
                    </a:cubicBezTo>
                    <a:cubicBezTo>
                      <a:pt x="114898" y="40303"/>
                      <a:pt x="116954" y="40666"/>
                      <a:pt x="118889" y="40908"/>
                    </a:cubicBezTo>
                    <a:cubicBezTo>
                      <a:pt x="119614" y="40908"/>
                      <a:pt x="120461" y="40908"/>
                      <a:pt x="121187" y="41149"/>
                    </a:cubicBezTo>
                    <a:cubicBezTo>
                      <a:pt x="122275" y="41270"/>
                      <a:pt x="123364" y="41513"/>
                      <a:pt x="124573" y="41633"/>
                    </a:cubicBezTo>
                    <a:cubicBezTo>
                      <a:pt x="125178" y="41633"/>
                      <a:pt x="125904" y="41633"/>
                      <a:pt x="126508" y="41633"/>
                    </a:cubicBezTo>
                    <a:cubicBezTo>
                      <a:pt x="127476" y="41633"/>
                      <a:pt x="128443" y="41754"/>
                      <a:pt x="129290" y="41875"/>
                    </a:cubicBezTo>
                    <a:cubicBezTo>
                      <a:pt x="129653" y="41875"/>
                      <a:pt x="130137" y="41996"/>
                      <a:pt x="130500" y="41996"/>
                    </a:cubicBezTo>
                    <a:cubicBezTo>
                      <a:pt x="131225" y="41996"/>
                      <a:pt x="131951" y="41996"/>
                      <a:pt x="132556" y="42238"/>
                    </a:cubicBezTo>
                    <a:cubicBezTo>
                      <a:pt x="135700" y="42722"/>
                      <a:pt x="138361" y="41392"/>
                      <a:pt x="140659" y="39456"/>
                    </a:cubicBezTo>
                    <a:cubicBezTo>
                      <a:pt x="141143" y="39093"/>
                      <a:pt x="141505" y="38609"/>
                      <a:pt x="141868" y="38125"/>
                    </a:cubicBezTo>
                    <a:lnTo>
                      <a:pt x="141263" y="37520"/>
                    </a:lnTo>
                    <a:cubicBezTo>
                      <a:pt x="142715" y="35827"/>
                      <a:pt x="143561" y="33891"/>
                      <a:pt x="143441" y="31471"/>
                    </a:cubicBezTo>
                    <a:cubicBezTo>
                      <a:pt x="143199" y="28689"/>
                      <a:pt x="142231" y="26391"/>
                      <a:pt x="140175" y="24455"/>
                    </a:cubicBezTo>
                    <a:cubicBezTo>
                      <a:pt x="138119" y="22519"/>
                      <a:pt x="135700" y="21310"/>
                      <a:pt x="133039" y="20584"/>
                    </a:cubicBezTo>
                    <a:cubicBezTo>
                      <a:pt x="128806" y="19374"/>
                      <a:pt x="124573" y="19011"/>
                      <a:pt x="120219" y="18407"/>
                    </a:cubicBezTo>
                    <a:cubicBezTo>
                      <a:pt x="119856" y="18407"/>
                      <a:pt x="119493" y="18407"/>
                      <a:pt x="119131" y="18285"/>
                    </a:cubicBezTo>
                    <a:lnTo>
                      <a:pt x="117921" y="17197"/>
                    </a:lnTo>
                    <a:cubicBezTo>
                      <a:pt x="117921" y="17318"/>
                      <a:pt x="117921" y="17438"/>
                      <a:pt x="117921" y="17559"/>
                    </a:cubicBezTo>
                    <a:cubicBezTo>
                      <a:pt x="117679" y="17802"/>
                      <a:pt x="117558" y="17802"/>
                      <a:pt x="117316" y="18043"/>
                    </a:cubicBezTo>
                    <a:cubicBezTo>
                      <a:pt x="114293" y="17681"/>
                      <a:pt x="111269" y="17197"/>
                      <a:pt x="108246" y="16713"/>
                    </a:cubicBezTo>
                    <a:lnTo>
                      <a:pt x="108246" y="16713"/>
                    </a:lnTo>
                    <a:cubicBezTo>
                      <a:pt x="107399" y="16471"/>
                      <a:pt x="106552" y="16350"/>
                      <a:pt x="105706" y="16108"/>
                    </a:cubicBezTo>
                    <a:cubicBezTo>
                      <a:pt x="96514" y="14414"/>
                      <a:pt x="87443" y="12842"/>
                      <a:pt x="78251" y="11027"/>
                    </a:cubicBezTo>
                    <a:cubicBezTo>
                      <a:pt x="67003" y="8850"/>
                      <a:pt x="55876" y="6551"/>
                      <a:pt x="44629" y="4373"/>
                    </a:cubicBezTo>
                    <a:cubicBezTo>
                      <a:pt x="39791" y="3406"/>
                      <a:pt x="34953" y="2438"/>
                      <a:pt x="30115" y="1591"/>
                    </a:cubicBezTo>
                    <a:cubicBezTo>
                      <a:pt x="23584" y="502"/>
                      <a:pt x="17053" y="-344"/>
                      <a:pt x="10401" y="139"/>
                    </a:cubicBezTo>
                    <a:cubicBezTo>
                      <a:pt x="7499" y="382"/>
                      <a:pt x="4596" y="744"/>
                      <a:pt x="1693" y="1107"/>
                    </a:cubicBezTo>
                    <a:cubicBezTo>
                      <a:pt x="1088" y="1349"/>
                      <a:pt x="605" y="1591"/>
                      <a:pt x="0" y="1712"/>
                    </a:cubicBezTo>
                  </a:path>
                </a:pathLst>
              </a:custGeom>
              <a:grpFill/>
              <a:ln w="0" cap="flat">
                <a:noFill/>
                <a:prstDash val="solid"/>
                <a:miter/>
              </a:ln>
            </p:spPr>
            <p:txBody>
              <a:bodyPr rtlCol="0" anchor="ctr"/>
              <a:lstStyle/>
              <a:p>
                <a:endParaRPr lang="en-US"/>
              </a:p>
            </p:txBody>
          </p:sp>
        </p:grpSp>
        <p:grpSp>
          <p:nvGrpSpPr>
            <p:cNvPr id="33" name="Graphic 10">
              <a:extLst>
                <a:ext uri="{FF2B5EF4-FFF2-40B4-BE49-F238E27FC236}">
                  <a16:creationId xmlns:a16="http://schemas.microsoft.com/office/drawing/2014/main" id="{328FDDEF-34EF-D496-4F00-8790172E71D7}"/>
                </a:ext>
              </a:extLst>
            </p:cNvPr>
            <p:cNvGrpSpPr/>
            <p:nvPr/>
          </p:nvGrpSpPr>
          <p:grpSpPr>
            <a:xfrm>
              <a:off x="6615687" y="5133568"/>
              <a:ext cx="269367" cy="473525"/>
              <a:chOff x="6615687" y="5133568"/>
              <a:chExt cx="269367" cy="473525"/>
            </a:xfrm>
            <a:grpFill/>
          </p:grpSpPr>
          <p:sp>
            <p:nvSpPr>
              <p:cNvPr id="38" name="Freeform 37">
                <a:extLst>
                  <a:ext uri="{FF2B5EF4-FFF2-40B4-BE49-F238E27FC236}">
                    <a16:creationId xmlns:a16="http://schemas.microsoft.com/office/drawing/2014/main" id="{37D3B0F1-14DA-200C-7D64-F507D460478D}"/>
                  </a:ext>
                </a:extLst>
              </p:cNvPr>
              <p:cNvSpPr/>
              <p:nvPr/>
            </p:nvSpPr>
            <p:spPr>
              <a:xfrm>
                <a:off x="6713721" y="5133568"/>
                <a:ext cx="78482" cy="78705"/>
              </a:xfrm>
              <a:custGeom>
                <a:avLst/>
                <a:gdLst>
                  <a:gd name="connsiteX0" fmla="*/ 5386 w 78482"/>
                  <a:gd name="connsiteY0" fmla="*/ 60680 h 78705"/>
                  <a:gd name="connsiteX1" fmla="*/ 36831 w 78482"/>
                  <a:gd name="connsiteY1" fmla="*/ 78463 h 78705"/>
                  <a:gd name="connsiteX2" fmla="*/ 38162 w 78482"/>
                  <a:gd name="connsiteY2" fmla="*/ 78463 h 78705"/>
                  <a:gd name="connsiteX3" fmla="*/ 38162 w 78482"/>
                  <a:gd name="connsiteY3" fmla="*/ 78705 h 78705"/>
                  <a:gd name="connsiteX4" fmla="*/ 47595 w 78482"/>
                  <a:gd name="connsiteY4" fmla="*/ 77616 h 78705"/>
                  <a:gd name="connsiteX5" fmla="*/ 65253 w 78482"/>
                  <a:gd name="connsiteY5" fmla="*/ 69269 h 78705"/>
                  <a:gd name="connsiteX6" fmla="*/ 77348 w 78482"/>
                  <a:gd name="connsiteY6" fmla="*/ 48098 h 78705"/>
                  <a:gd name="connsiteX7" fmla="*/ 77348 w 78482"/>
                  <a:gd name="connsiteY7" fmla="*/ 30678 h 78705"/>
                  <a:gd name="connsiteX8" fmla="*/ 68761 w 78482"/>
                  <a:gd name="connsiteY8" fmla="*/ 13984 h 78705"/>
                  <a:gd name="connsiteX9" fmla="*/ 48442 w 78482"/>
                  <a:gd name="connsiteY9" fmla="*/ 1282 h 78705"/>
                  <a:gd name="connsiteX10" fmla="*/ 32840 w 78482"/>
                  <a:gd name="connsiteY10" fmla="*/ 314 h 78705"/>
                  <a:gd name="connsiteX11" fmla="*/ 11070 w 78482"/>
                  <a:gd name="connsiteY11" fmla="*/ 11322 h 78705"/>
                  <a:gd name="connsiteX12" fmla="*/ 1274 w 78482"/>
                  <a:gd name="connsiteY12" fmla="*/ 28380 h 78705"/>
                  <a:gd name="connsiteX13" fmla="*/ 669 w 78482"/>
                  <a:gd name="connsiteY13" fmla="*/ 31042 h 78705"/>
                  <a:gd name="connsiteX14" fmla="*/ 427 w 78482"/>
                  <a:gd name="connsiteY14" fmla="*/ 45316 h 78705"/>
                  <a:gd name="connsiteX15" fmla="*/ 5628 w 78482"/>
                  <a:gd name="connsiteY15" fmla="*/ 60559 h 7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8482" h="78705">
                    <a:moveTo>
                      <a:pt x="5386" y="60680"/>
                    </a:moveTo>
                    <a:cubicBezTo>
                      <a:pt x="12642" y="72293"/>
                      <a:pt x="23044" y="78463"/>
                      <a:pt x="36831" y="78463"/>
                    </a:cubicBezTo>
                    <a:cubicBezTo>
                      <a:pt x="37315" y="78463"/>
                      <a:pt x="37678" y="78463"/>
                      <a:pt x="38162" y="78463"/>
                    </a:cubicBezTo>
                    <a:cubicBezTo>
                      <a:pt x="38162" y="78463"/>
                      <a:pt x="38162" y="78705"/>
                      <a:pt x="38162" y="78705"/>
                    </a:cubicBezTo>
                    <a:cubicBezTo>
                      <a:pt x="41306" y="78342"/>
                      <a:pt x="44451" y="78100"/>
                      <a:pt x="47595" y="77616"/>
                    </a:cubicBezTo>
                    <a:cubicBezTo>
                      <a:pt x="54368" y="76648"/>
                      <a:pt x="60174" y="73624"/>
                      <a:pt x="65253" y="69269"/>
                    </a:cubicBezTo>
                    <a:cubicBezTo>
                      <a:pt x="71784" y="63583"/>
                      <a:pt x="75171" y="56204"/>
                      <a:pt x="77348" y="48098"/>
                    </a:cubicBezTo>
                    <a:cubicBezTo>
                      <a:pt x="78799" y="42292"/>
                      <a:pt x="78920" y="36485"/>
                      <a:pt x="77348" y="30678"/>
                    </a:cubicBezTo>
                    <a:cubicBezTo>
                      <a:pt x="75655" y="24508"/>
                      <a:pt x="72752" y="18823"/>
                      <a:pt x="68761" y="13984"/>
                    </a:cubicBezTo>
                    <a:cubicBezTo>
                      <a:pt x="63439" y="7452"/>
                      <a:pt x="56545" y="3338"/>
                      <a:pt x="48442" y="1282"/>
                    </a:cubicBezTo>
                    <a:cubicBezTo>
                      <a:pt x="43362" y="-49"/>
                      <a:pt x="38162" y="-291"/>
                      <a:pt x="32840" y="314"/>
                    </a:cubicBezTo>
                    <a:cubicBezTo>
                      <a:pt x="24253" y="1403"/>
                      <a:pt x="17480" y="6121"/>
                      <a:pt x="11070" y="11322"/>
                    </a:cubicBezTo>
                    <a:cubicBezTo>
                      <a:pt x="6837" y="16525"/>
                      <a:pt x="3571" y="22210"/>
                      <a:pt x="1274" y="28380"/>
                    </a:cubicBezTo>
                    <a:cubicBezTo>
                      <a:pt x="911" y="29227"/>
                      <a:pt x="790" y="30073"/>
                      <a:pt x="669" y="31042"/>
                    </a:cubicBezTo>
                    <a:cubicBezTo>
                      <a:pt x="-420" y="35759"/>
                      <a:pt x="64" y="40598"/>
                      <a:pt x="427" y="45316"/>
                    </a:cubicBezTo>
                    <a:cubicBezTo>
                      <a:pt x="790" y="50881"/>
                      <a:pt x="2725" y="55962"/>
                      <a:pt x="5628" y="60559"/>
                    </a:cubicBezTo>
                    <a:close/>
                  </a:path>
                </a:pathLst>
              </a:custGeom>
              <a:grpFill/>
              <a:ln w="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48C12ADC-6D94-C13E-B33A-2C4D17282660}"/>
                  </a:ext>
                </a:extLst>
              </p:cNvPr>
              <p:cNvSpPr/>
              <p:nvPr/>
            </p:nvSpPr>
            <p:spPr>
              <a:xfrm>
                <a:off x="6615687" y="5225467"/>
                <a:ext cx="269367" cy="381627"/>
              </a:xfrm>
              <a:custGeom>
                <a:avLst/>
                <a:gdLst>
                  <a:gd name="connsiteX0" fmla="*/ 266937 w 269367"/>
                  <a:gd name="connsiteY0" fmla="*/ 153871 h 381627"/>
                  <a:gd name="connsiteX1" fmla="*/ 258350 w 269367"/>
                  <a:gd name="connsiteY1" fmla="*/ 139717 h 381627"/>
                  <a:gd name="connsiteX2" fmla="*/ 257624 w 269367"/>
                  <a:gd name="connsiteY2" fmla="*/ 138629 h 381627"/>
                  <a:gd name="connsiteX3" fmla="*/ 257624 w 269367"/>
                  <a:gd name="connsiteY3" fmla="*/ 136451 h 381627"/>
                  <a:gd name="connsiteX4" fmla="*/ 257261 w 269367"/>
                  <a:gd name="connsiteY4" fmla="*/ 136935 h 381627"/>
                  <a:gd name="connsiteX5" fmla="*/ 256294 w 269367"/>
                  <a:gd name="connsiteY5" fmla="*/ 136693 h 381627"/>
                  <a:gd name="connsiteX6" fmla="*/ 250004 w 269367"/>
                  <a:gd name="connsiteY6" fmla="*/ 126894 h 381627"/>
                  <a:gd name="connsiteX7" fmla="*/ 250004 w 269367"/>
                  <a:gd name="connsiteY7" fmla="*/ 126894 h 381627"/>
                  <a:gd name="connsiteX8" fmla="*/ 248311 w 269367"/>
                  <a:gd name="connsiteY8" fmla="*/ 123870 h 381627"/>
                  <a:gd name="connsiteX9" fmla="*/ 230169 w 269367"/>
                  <a:gd name="connsiteY9" fmla="*/ 93142 h 381627"/>
                  <a:gd name="connsiteX10" fmla="*/ 208399 w 269367"/>
                  <a:gd name="connsiteY10" fmla="*/ 55278 h 381627"/>
                  <a:gd name="connsiteX11" fmla="*/ 198845 w 269367"/>
                  <a:gd name="connsiteY11" fmla="*/ 38946 h 381627"/>
                  <a:gd name="connsiteX12" fmla="*/ 183727 w 269367"/>
                  <a:gd name="connsiteY12" fmla="*/ 18744 h 381627"/>
                  <a:gd name="connsiteX13" fmla="*/ 175502 w 269367"/>
                  <a:gd name="connsiteY13" fmla="*/ 11122 h 381627"/>
                  <a:gd name="connsiteX14" fmla="*/ 173567 w 269367"/>
                  <a:gd name="connsiteY14" fmla="*/ 10033 h 381627"/>
                  <a:gd name="connsiteX15" fmla="*/ 159296 w 269367"/>
                  <a:gd name="connsiteY15" fmla="*/ 3380 h 381627"/>
                  <a:gd name="connsiteX16" fmla="*/ 126278 w 269367"/>
                  <a:gd name="connsiteY16" fmla="*/ 598 h 381627"/>
                  <a:gd name="connsiteX17" fmla="*/ 111160 w 269367"/>
                  <a:gd name="connsiteY17" fmla="*/ 2896 h 381627"/>
                  <a:gd name="connsiteX18" fmla="*/ 109225 w 269367"/>
                  <a:gd name="connsiteY18" fmla="*/ 3864 h 381627"/>
                  <a:gd name="connsiteX19" fmla="*/ 97493 w 269367"/>
                  <a:gd name="connsiteY19" fmla="*/ 9549 h 381627"/>
                  <a:gd name="connsiteX20" fmla="*/ 76811 w 269367"/>
                  <a:gd name="connsiteY20" fmla="*/ 30115 h 381627"/>
                  <a:gd name="connsiteX21" fmla="*/ 52985 w 269367"/>
                  <a:gd name="connsiteY21" fmla="*/ 68343 h 381627"/>
                  <a:gd name="connsiteX22" fmla="*/ 40165 w 269367"/>
                  <a:gd name="connsiteY22" fmla="*/ 90118 h 381627"/>
                  <a:gd name="connsiteX23" fmla="*/ 29522 w 269367"/>
                  <a:gd name="connsiteY23" fmla="*/ 108385 h 381627"/>
                  <a:gd name="connsiteX24" fmla="*/ 22023 w 269367"/>
                  <a:gd name="connsiteY24" fmla="*/ 121209 h 381627"/>
                  <a:gd name="connsiteX25" fmla="*/ 12953 w 269367"/>
                  <a:gd name="connsiteY25" fmla="*/ 135483 h 381627"/>
                  <a:gd name="connsiteX26" fmla="*/ 11985 w 269367"/>
                  <a:gd name="connsiteY26" fmla="*/ 135725 h 381627"/>
                  <a:gd name="connsiteX27" fmla="*/ 11622 w 269367"/>
                  <a:gd name="connsiteY27" fmla="*/ 135241 h 381627"/>
                  <a:gd name="connsiteX28" fmla="*/ 11622 w 269367"/>
                  <a:gd name="connsiteY28" fmla="*/ 137419 h 381627"/>
                  <a:gd name="connsiteX29" fmla="*/ 10896 w 269367"/>
                  <a:gd name="connsiteY29" fmla="*/ 138508 h 381627"/>
                  <a:gd name="connsiteX30" fmla="*/ 2309 w 269367"/>
                  <a:gd name="connsiteY30" fmla="*/ 152662 h 381627"/>
                  <a:gd name="connsiteX31" fmla="*/ 11 w 269367"/>
                  <a:gd name="connsiteY31" fmla="*/ 162823 h 381627"/>
                  <a:gd name="connsiteX32" fmla="*/ 4003 w 269367"/>
                  <a:gd name="connsiteY32" fmla="*/ 171896 h 381627"/>
                  <a:gd name="connsiteX33" fmla="*/ 11622 w 269367"/>
                  <a:gd name="connsiteY33" fmla="*/ 174800 h 381627"/>
                  <a:gd name="connsiteX34" fmla="*/ 11622 w 269367"/>
                  <a:gd name="connsiteY34" fmla="*/ 175888 h 381627"/>
                  <a:gd name="connsiteX35" fmla="*/ 13920 w 269367"/>
                  <a:gd name="connsiteY35" fmla="*/ 175888 h 381627"/>
                  <a:gd name="connsiteX36" fmla="*/ 23475 w 269367"/>
                  <a:gd name="connsiteY36" fmla="*/ 170445 h 381627"/>
                  <a:gd name="connsiteX37" fmla="*/ 25047 w 269367"/>
                  <a:gd name="connsiteY37" fmla="*/ 168267 h 381627"/>
                  <a:gd name="connsiteX38" fmla="*/ 25894 w 269367"/>
                  <a:gd name="connsiteY38" fmla="*/ 166936 h 381627"/>
                  <a:gd name="connsiteX39" fmla="*/ 33876 w 269367"/>
                  <a:gd name="connsiteY39" fmla="*/ 156170 h 381627"/>
                  <a:gd name="connsiteX40" fmla="*/ 38109 w 269367"/>
                  <a:gd name="connsiteY40" fmla="*/ 149758 h 381627"/>
                  <a:gd name="connsiteX41" fmla="*/ 37867 w 269367"/>
                  <a:gd name="connsiteY41" fmla="*/ 148428 h 381627"/>
                  <a:gd name="connsiteX42" fmla="*/ 41012 w 269367"/>
                  <a:gd name="connsiteY42" fmla="*/ 143589 h 381627"/>
                  <a:gd name="connsiteX43" fmla="*/ 66894 w 269367"/>
                  <a:gd name="connsiteY43" fmla="*/ 100643 h 381627"/>
                  <a:gd name="connsiteX44" fmla="*/ 82738 w 269367"/>
                  <a:gd name="connsiteY44" fmla="*/ 73303 h 381627"/>
                  <a:gd name="connsiteX45" fmla="*/ 84673 w 269367"/>
                  <a:gd name="connsiteY45" fmla="*/ 70279 h 381627"/>
                  <a:gd name="connsiteX46" fmla="*/ 93018 w 269367"/>
                  <a:gd name="connsiteY46" fmla="*/ 68705 h 381627"/>
                  <a:gd name="connsiteX47" fmla="*/ 96767 w 269367"/>
                  <a:gd name="connsiteY47" fmla="*/ 71488 h 381627"/>
                  <a:gd name="connsiteX48" fmla="*/ 96767 w 269367"/>
                  <a:gd name="connsiteY48" fmla="*/ 73061 h 381627"/>
                  <a:gd name="connsiteX49" fmla="*/ 95437 w 269367"/>
                  <a:gd name="connsiteY49" fmla="*/ 76811 h 381627"/>
                  <a:gd name="connsiteX50" fmla="*/ 90962 w 269367"/>
                  <a:gd name="connsiteY50" fmla="*/ 87215 h 381627"/>
                  <a:gd name="connsiteX51" fmla="*/ 79835 w 269367"/>
                  <a:gd name="connsiteY51" fmla="*/ 118668 h 381627"/>
                  <a:gd name="connsiteX52" fmla="*/ 69918 w 269367"/>
                  <a:gd name="connsiteY52" fmla="*/ 148669 h 381627"/>
                  <a:gd name="connsiteX53" fmla="*/ 54679 w 269367"/>
                  <a:gd name="connsiteY53" fmla="*/ 194034 h 381627"/>
                  <a:gd name="connsiteX54" fmla="*/ 39923 w 269367"/>
                  <a:gd name="connsiteY54" fmla="*/ 238553 h 381627"/>
                  <a:gd name="connsiteX55" fmla="*/ 37383 w 269367"/>
                  <a:gd name="connsiteY55" fmla="*/ 246295 h 381627"/>
                  <a:gd name="connsiteX56" fmla="*/ 37383 w 269367"/>
                  <a:gd name="connsiteY56" fmla="*/ 250166 h 381627"/>
                  <a:gd name="connsiteX57" fmla="*/ 38230 w 269367"/>
                  <a:gd name="connsiteY57" fmla="*/ 250408 h 381627"/>
                  <a:gd name="connsiteX58" fmla="*/ 92897 w 269367"/>
                  <a:gd name="connsiteY58" fmla="*/ 250408 h 381627"/>
                  <a:gd name="connsiteX59" fmla="*/ 98219 w 269367"/>
                  <a:gd name="connsiteY59" fmla="*/ 250892 h 381627"/>
                  <a:gd name="connsiteX60" fmla="*/ 98944 w 269367"/>
                  <a:gd name="connsiteY60" fmla="*/ 257183 h 381627"/>
                  <a:gd name="connsiteX61" fmla="*/ 98702 w 269367"/>
                  <a:gd name="connsiteY61" fmla="*/ 265772 h 381627"/>
                  <a:gd name="connsiteX62" fmla="*/ 98461 w 269367"/>
                  <a:gd name="connsiteY62" fmla="*/ 362551 h 381627"/>
                  <a:gd name="connsiteX63" fmla="*/ 101363 w 269367"/>
                  <a:gd name="connsiteY63" fmla="*/ 375132 h 381627"/>
                  <a:gd name="connsiteX64" fmla="*/ 102089 w 269367"/>
                  <a:gd name="connsiteY64" fmla="*/ 375979 h 381627"/>
                  <a:gd name="connsiteX65" fmla="*/ 102936 w 269367"/>
                  <a:gd name="connsiteY65" fmla="*/ 376947 h 381627"/>
                  <a:gd name="connsiteX66" fmla="*/ 103903 w 269367"/>
                  <a:gd name="connsiteY66" fmla="*/ 377914 h 381627"/>
                  <a:gd name="connsiteX67" fmla="*/ 105838 w 269367"/>
                  <a:gd name="connsiteY67" fmla="*/ 379608 h 381627"/>
                  <a:gd name="connsiteX68" fmla="*/ 105838 w 269367"/>
                  <a:gd name="connsiteY68" fmla="*/ 379608 h 381627"/>
                  <a:gd name="connsiteX69" fmla="*/ 115393 w 269367"/>
                  <a:gd name="connsiteY69" fmla="*/ 381544 h 381627"/>
                  <a:gd name="connsiteX70" fmla="*/ 129301 w 269367"/>
                  <a:gd name="connsiteY70" fmla="*/ 366906 h 381627"/>
                  <a:gd name="connsiteX71" fmla="*/ 129301 w 269367"/>
                  <a:gd name="connsiteY71" fmla="*/ 358317 h 381627"/>
                  <a:gd name="connsiteX72" fmla="*/ 129181 w 269367"/>
                  <a:gd name="connsiteY72" fmla="*/ 252223 h 381627"/>
                  <a:gd name="connsiteX73" fmla="*/ 129301 w 269367"/>
                  <a:gd name="connsiteY73" fmla="*/ 250650 h 381627"/>
                  <a:gd name="connsiteX74" fmla="*/ 130269 w 269367"/>
                  <a:gd name="connsiteY74" fmla="*/ 250287 h 381627"/>
                  <a:gd name="connsiteX75" fmla="*/ 138372 w 269367"/>
                  <a:gd name="connsiteY75" fmla="*/ 250529 h 381627"/>
                  <a:gd name="connsiteX76" fmla="*/ 140186 w 269367"/>
                  <a:gd name="connsiteY76" fmla="*/ 250529 h 381627"/>
                  <a:gd name="connsiteX77" fmla="*/ 142726 w 269367"/>
                  <a:gd name="connsiteY77" fmla="*/ 252949 h 381627"/>
                  <a:gd name="connsiteX78" fmla="*/ 142847 w 269367"/>
                  <a:gd name="connsiteY78" fmla="*/ 256941 h 381627"/>
                  <a:gd name="connsiteX79" fmla="*/ 142847 w 269367"/>
                  <a:gd name="connsiteY79" fmla="*/ 359768 h 381627"/>
                  <a:gd name="connsiteX80" fmla="*/ 143694 w 269367"/>
                  <a:gd name="connsiteY80" fmla="*/ 371382 h 381627"/>
                  <a:gd name="connsiteX81" fmla="*/ 148411 w 269367"/>
                  <a:gd name="connsiteY81" fmla="*/ 379003 h 381627"/>
                  <a:gd name="connsiteX82" fmla="*/ 154821 w 269367"/>
                  <a:gd name="connsiteY82" fmla="*/ 381181 h 381627"/>
                  <a:gd name="connsiteX83" fmla="*/ 168125 w 269367"/>
                  <a:gd name="connsiteY83" fmla="*/ 376826 h 381627"/>
                  <a:gd name="connsiteX84" fmla="*/ 172721 w 269367"/>
                  <a:gd name="connsiteY84" fmla="*/ 365938 h 381627"/>
                  <a:gd name="connsiteX85" fmla="*/ 172721 w 269367"/>
                  <a:gd name="connsiteY85" fmla="*/ 357833 h 381627"/>
                  <a:gd name="connsiteX86" fmla="*/ 171995 w 269367"/>
                  <a:gd name="connsiteY86" fmla="*/ 252586 h 381627"/>
                  <a:gd name="connsiteX87" fmla="*/ 171995 w 269367"/>
                  <a:gd name="connsiteY87" fmla="*/ 250529 h 381627"/>
                  <a:gd name="connsiteX88" fmla="*/ 174172 w 269367"/>
                  <a:gd name="connsiteY88" fmla="*/ 250166 h 381627"/>
                  <a:gd name="connsiteX89" fmla="*/ 227992 w 269367"/>
                  <a:gd name="connsiteY89" fmla="*/ 250046 h 381627"/>
                  <a:gd name="connsiteX90" fmla="*/ 228839 w 269367"/>
                  <a:gd name="connsiteY90" fmla="*/ 250166 h 381627"/>
                  <a:gd name="connsiteX91" fmla="*/ 229807 w 269367"/>
                  <a:gd name="connsiteY91" fmla="*/ 248351 h 381627"/>
                  <a:gd name="connsiteX92" fmla="*/ 225211 w 269367"/>
                  <a:gd name="connsiteY92" fmla="*/ 232746 h 381627"/>
                  <a:gd name="connsiteX93" fmla="*/ 208762 w 269367"/>
                  <a:gd name="connsiteY93" fmla="*/ 180244 h 381627"/>
                  <a:gd name="connsiteX94" fmla="*/ 195095 w 269367"/>
                  <a:gd name="connsiteY94" fmla="*/ 136814 h 381627"/>
                  <a:gd name="connsiteX95" fmla="*/ 189774 w 269367"/>
                  <a:gd name="connsiteY95" fmla="*/ 120966 h 381627"/>
                  <a:gd name="connsiteX96" fmla="*/ 180945 w 269367"/>
                  <a:gd name="connsiteY96" fmla="*/ 93989 h 381627"/>
                  <a:gd name="connsiteX97" fmla="*/ 173688 w 269367"/>
                  <a:gd name="connsiteY97" fmla="*/ 75480 h 381627"/>
                  <a:gd name="connsiteX98" fmla="*/ 172963 w 269367"/>
                  <a:gd name="connsiteY98" fmla="*/ 69915 h 381627"/>
                  <a:gd name="connsiteX99" fmla="*/ 181066 w 269367"/>
                  <a:gd name="connsiteY99" fmla="*/ 68343 h 381627"/>
                  <a:gd name="connsiteX100" fmla="*/ 184331 w 269367"/>
                  <a:gd name="connsiteY100" fmla="*/ 71972 h 381627"/>
                  <a:gd name="connsiteX101" fmla="*/ 200659 w 269367"/>
                  <a:gd name="connsiteY101" fmla="*/ 99554 h 381627"/>
                  <a:gd name="connsiteX102" fmla="*/ 230532 w 269367"/>
                  <a:gd name="connsiteY102" fmla="*/ 150000 h 381627"/>
                  <a:gd name="connsiteX103" fmla="*/ 231137 w 269367"/>
                  <a:gd name="connsiteY103" fmla="*/ 150968 h 381627"/>
                  <a:gd name="connsiteX104" fmla="*/ 231137 w 269367"/>
                  <a:gd name="connsiteY104" fmla="*/ 151210 h 381627"/>
                  <a:gd name="connsiteX105" fmla="*/ 235370 w 269367"/>
                  <a:gd name="connsiteY105" fmla="*/ 157621 h 381627"/>
                  <a:gd name="connsiteX106" fmla="*/ 237184 w 269367"/>
                  <a:gd name="connsiteY106" fmla="*/ 160041 h 381627"/>
                  <a:gd name="connsiteX107" fmla="*/ 239603 w 269367"/>
                  <a:gd name="connsiteY107" fmla="*/ 163670 h 381627"/>
                  <a:gd name="connsiteX108" fmla="*/ 241296 w 269367"/>
                  <a:gd name="connsiteY108" fmla="*/ 165484 h 381627"/>
                  <a:gd name="connsiteX109" fmla="*/ 243473 w 269367"/>
                  <a:gd name="connsiteY109" fmla="*/ 168388 h 381627"/>
                  <a:gd name="connsiteX110" fmla="*/ 244320 w 269367"/>
                  <a:gd name="connsiteY110" fmla="*/ 169719 h 381627"/>
                  <a:gd name="connsiteX111" fmla="*/ 245892 w 269367"/>
                  <a:gd name="connsiteY111" fmla="*/ 171896 h 381627"/>
                  <a:gd name="connsiteX112" fmla="*/ 255447 w 269367"/>
                  <a:gd name="connsiteY112" fmla="*/ 177340 h 381627"/>
                  <a:gd name="connsiteX113" fmla="*/ 257745 w 269367"/>
                  <a:gd name="connsiteY113" fmla="*/ 177340 h 381627"/>
                  <a:gd name="connsiteX114" fmla="*/ 257745 w 269367"/>
                  <a:gd name="connsiteY114" fmla="*/ 176252 h 381627"/>
                  <a:gd name="connsiteX115" fmla="*/ 265364 w 269367"/>
                  <a:gd name="connsiteY115" fmla="*/ 173348 h 381627"/>
                  <a:gd name="connsiteX116" fmla="*/ 269356 w 269367"/>
                  <a:gd name="connsiteY116" fmla="*/ 164275 h 381627"/>
                  <a:gd name="connsiteX117" fmla="*/ 267058 w 269367"/>
                  <a:gd name="connsiteY117" fmla="*/ 154113 h 38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69367" h="381627">
                    <a:moveTo>
                      <a:pt x="266937" y="153871"/>
                    </a:moveTo>
                    <a:cubicBezTo>
                      <a:pt x="264518" y="148790"/>
                      <a:pt x="261373" y="144314"/>
                      <a:pt x="258350" y="139717"/>
                    </a:cubicBezTo>
                    <a:cubicBezTo>
                      <a:pt x="258108" y="139355"/>
                      <a:pt x="257866" y="138991"/>
                      <a:pt x="257624" y="138629"/>
                    </a:cubicBezTo>
                    <a:lnTo>
                      <a:pt x="257624" y="136451"/>
                    </a:lnTo>
                    <a:cubicBezTo>
                      <a:pt x="257624" y="136572"/>
                      <a:pt x="257382" y="136814"/>
                      <a:pt x="257261" y="136935"/>
                    </a:cubicBezTo>
                    <a:cubicBezTo>
                      <a:pt x="256898" y="136935"/>
                      <a:pt x="256656" y="136814"/>
                      <a:pt x="256294" y="136693"/>
                    </a:cubicBezTo>
                    <a:cubicBezTo>
                      <a:pt x="254117" y="133426"/>
                      <a:pt x="252060" y="130161"/>
                      <a:pt x="250004" y="126894"/>
                    </a:cubicBezTo>
                    <a:lnTo>
                      <a:pt x="250004" y="126894"/>
                    </a:lnTo>
                    <a:cubicBezTo>
                      <a:pt x="249400" y="125805"/>
                      <a:pt x="248916" y="124838"/>
                      <a:pt x="248311" y="123870"/>
                    </a:cubicBezTo>
                    <a:cubicBezTo>
                      <a:pt x="242264" y="113587"/>
                      <a:pt x="236096" y="103425"/>
                      <a:pt x="230169" y="93142"/>
                    </a:cubicBezTo>
                    <a:cubicBezTo>
                      <a:pt x="222792" y="80561"/>
                      <a:pt x="215656" y="67859"/>
                      <a:pt x="208399" y="55278"/>
                    </a:cubicBezTo>
                    <a:cubicBezTo>
                      <a:pt x="205255" y="49834"/>
                      <a:pt x="202231" y="44269"/>
                      <a:pt x="198845" y="38946"/>
                    </a:cubicBezTo>
                    <a:cubicBezTo>
                      <a:pt x="194370" y="31809"/>
                      <a:pt x="189774" y="24792"/>
                      <a:pt x="183727" y="18744"/>
                    </a:cubicBezTo>
                    <a:cubicBezTo>
                      <a:pt x="181066" y="16082"/>
                      <a:pt x="178163" y="13662"/>
                      <a:pt x="175502" y="11122"/>
                    </a:cubicBezTo>
                    <a:cubicBezTo>
                      <a:pt x="174898" y="10759"/>
                      <a:pt x="174172" y="10397"/>
                      <a:pt x="173567" y="10033"/>
                    </a:cubicBezTo>
                    <a:cubicBezTo>
                      <a:pt x="169092" y="7251"/>
                      <a:pt x="164375" y="4953"/>
                      <a:pt x="159296" y="3380"/>
                    </a:cubicBezTo>
                    <a:cubicBezTo>
                      <a:pt x="148532" y="-128"/>
                      <a:pt x="137526" y="-612"/>
                      <a:pt x="126278" y="598"/>
                    </a:cubicBezTo>
                    <a:cubicBezTo>
                      <a:pt x="121198" y="1202"/>
                      <a:pt x="116239" y="2049"/>
                      <a:pt x="111160" y="2896"/>
                    </a:cubicBezTo>
                    <a:cubicBezTo>
                      <a:pt x="110555" y="3259"/>
                      <a:pt x="109829" y="3622"/>
                      <a:pt x="109225" y="3864"/>
                    </a:cubicBezTo>
                    <a:cubicBezTo>
                      <a:pt x="105112" y="5315"/>
                      <a:pt x="101242" y="7130"/>
                      <a:pt x="97493" y="9549"/>
                    </a:cubicBezTo>
                    <a:cubicBezTo>
                      <a:pt x="89027" y="14872"/>
                      <a:pt x="82496" y="22010"/>
                      <a:pt x="76811" y="30115"/>
                    </a:cubicBezTo>
                    <a:cubicBezTo>
                      <a:pt x="68103" y="42455"/>
                      <a:pt x="60484" y="55398"/>
                      <a:pt x="52985" y="68343"/>
                    </a:cubicBezTo>
                    <a:cubicBezTo>
                      <a:pt x="48752" y="75601"/>
                      <a:pt x="44640" y="82981"/>
                      <a:pt x="40165" y="90118"/>
                    </a:cubicBezTo>
                    <a:cubicBezTo>
                      <a:pt x="36416" y="96167"/>
                      <a:pt x="32908" y="102215"/>
                      <a:pt x="29522" y="108385"/>
                    </a:cubicBezTo>
                    <a:cubicBezTo>
                      <a:pt x="27103" y="112740"/>
                      <a:pt x="24563" y="116974"/>
                      <a:pt x="22023" y="121209"/>
                    </a:cubicBezTo>
                    <a:cubicBezTo>
                      <a:pt x="19000" y="126048"/>
                      <a:pt x="15976" y="130765"/>
                      <a:pt x="12953" y="135483"/>
                    </a:cubicBezTo>
                    <a:cubicBezTo>
                      <a:pt x="12590" y="135483"/>
                      <a:pt x="12469" y="135725"/>
                      <a:pt x="11985" y="135725"/>
                    </a:cubicBezTo>
                    <a:cubicBezTo>
                      <a:pt x="11985" y="135604"/>
                      <a:pt x="11743" y="135483"/>
                      <a:pt x="11622" y="135241"/>
                    </a:cubicBezTo>
                    <a:lnTo>
                      <a:pt x="11622" y="137419"/>
                    </a:lnTo>
                    <a:cubicBezTo>
                      <a:pt x="11380" y="137782"/>
                      <a:pt x="11138" y="138145"/>
                      <a:pt x="10896" y="138508"/>
                    </a:cubicBezTo>
                    <a:cubicBezTo>
                      <a:pt x="7873" y="143104"/>
                      <a:pt x="4607" y="147581"/>
                      <a:pt x="2309" y="152662"/>
                    </a:cubicBezTo>
                    <a:cubicBezTo>
                      <a:pt x="737" y="155928"/>
                      <a:pt x="-110" y="159194"/>
                      <a:pt x="11" y="162823"/>
                    </a:cubicBezTo>
                    <a:cubicBezTo>
                      <a:pt x="132" y="166453"/>
                      <a:pt x="1584" y="169356"/>
                      <a:pt x="4003" y="171896"/>
                    </a:cubicBezTo>
                    <a:cubicBezTo>
                      <a:pt x="6180" y="174074"/>
                      <a:pt x="8720" y="174921"/>
                      <a:pt x="11622" y="174800"/>
                    </a:cubicBezTo>
                    <a:lnTo>
                      <a:pt x="11622" y="175888"/>
                    </a:lnTo>
                    <a:cubicBezTo>
                      <a:pt x="12348" y="175888"/>
                      <a:pt x="13073" y="175888"/>
                      <a:pt x="13920" y="175888"/>
                    </a:cubicBezTo>
                    <a:cubicBezTo>
                      <a:pt x="17790" y="175405"/>
                      <a:pt x="21177" y="173953"/>
                      <a:pt x="23475" y="170445"/>
                    </a:cubicBezTo>
                    <a:cubicBezTo>
                      <a:pt x="23959" y="169719"/>
                      <a:pt x="24563" y="168993"/>
                      <a:pt x="25047" y="168267"/>
                    </a:cubicBezTo>
                    <a:cubicBezTo>
                      <a:pt x="25289" y="167783"/>
                      <a:pt x="25652" y="167420"/>
                      <a:pt x="25894" y="166936"/>
                    </a:cubicBezTo>
                    <a:cubicBezTo>
                      <a:pt x="28675" y="163428"/>
                      <a:pt x="31336" y="159920"/>
                      <a:pt x="33876" y="156170"/>
                    </a:cubicBezTo>
                    <a:cubicBezTo>
                      <a:pt x="35327" y="154113"/>
                      <a:pt x="36658" y="151936"/>
                      <a:pt x="38109" y="149758"/>
                    </a:cubicBezTo>
                    <a:cubicBezTo>
                      <a:pt x="38109" y="149274"/>
                      <a:pt x="37988" y="148911"/>
                      <a:pt x="37867" y="148428"/>
                    </a:cubicBezTo>
                    <a:cubicBezTo>
                      <a:pt x="38956" y="146855"/>
                      <a:pt x="40044" y="145161"/>
                      <a:pt x="41012" y="143589"/>
                    </a:cubicBezTo>
                    <a:cubicBezTo>
                      <a:pt x="49720" y="129313"/>
                      <a:pt x="58307" y="115039"/>
                      <a:pt x="66894" y="100643"/>
                    </a:cubicBezTo>
                    <a:cubicBezTo>
                      <a:pt x="72216" y="91570"/>
                      <a:pt x="77416" y="82376"/>
                      <a:pt x="82738" y="73303"/>
                    </a:cubicBezTo>
                    <a:cubicBezTo>
                      <a:pt x="83342" y="72214"/>
                      <a:pt x="83947" y="71246"/>
                      <a:pt x="84673" y="70279"/>
                    </a:cubicBezTo>
                    <a:cubicBezTo>
                      <a:pt x="86971" y="66891"/>
                      <a:pt x="90357" y="67012"/>
                      <a:pt x="93018" y="68705"/>
                    </a:cubicBezTo>
                    <a:cubicBezTo>
                      <a:pt x="94469" y="69553"/>
                      <a:pt x="95679" y="70641"/>
                      <a:pt x="96767" y="71488"/>
                    </a:cubicBezTo>
                    <a:cubicBezTo>
                      <a:pt x="96767" y="72214"/>
                      <a:pt x="96767" y="72698"/>
                      <a:pt x="96767" y="73061"/>
                    </a:cubicBezTo>
                    <a:cubicBezTo>
                      <a:pt x="96405" y="74392"/>
                      <a:pt x="95921" y="75601"/>
                      <a:pt x="95437" y="76811"/>
                    </a:cubicBezTo>
                    <a:cubicBezTo>
                      <a:pt x="93986" y="80319"/>
                      <a:pt x="92292" y="83707"/>
                      <a:pt x="90962" y="87215"/>
                    </a:cubicBezTo>
                    <a:cubicBezTo>
                      <a:pt x="87092" y="97619"/>
                      <a:pt x="83463" y="108143"/>
                      <a:pt x="79835" y="118668"/>
                    </a:cubicBezTo>
                    <a:cubicBezTo>
                      <a:pt x="76449" y="128587"/>
                      <a:pt x="73304" y="138629"/>
                      <a:pt x="69918" y="148669"/>
                    </a:cubicBezTo>
                    <a:cubicBezTo>
                      <a:pt x="64838" y="163791"/>
                      <a:pt x="59758" y="178913"/>
                      <a:pt x="54679" y="194034"/>
                    </a:cubicBezTo>
                    <a:cubicBezTo>
                      <a:pt x="49720" y="208915"/>
                      <a:pt x="44761" y="223673"/>
                      <a:pt x="39923" y="238553"/>
                    </a:cubicBezTo>
                    <a:cubicBezTo>
                      <a:pt x="39077" y="241093"/>
                      <a:pt x="38109" y="243634"/>
                      <a:pt x="37383" y="246295"/>
                    </a:cubicBezTo>
                    <a:cubicBezTo>
                      <a:pt x="37021" y="247505"/>
                      <a:pt x="36416" y="248956"/>
                      <a:pt x="37383" y="250166"/>
                    </a:cubicBezTo>
                    <a:cubicBezTo>
                      <a:pt x="37746" y="250166"/>
                      <a:pt x="37988" y="250408"/>
                      <a:pt x="38230" y="250408"/>
                    </a:cubicBezTo>
                    <a:cubicBezTo>
                      <a:pt x="56493" y="250408"/>
                      <a:pt x="74755" y="250408"/>
                      <a:pt x="92897" y="250408"/>
                    </a:cubicBezTo>
                    <a:cubicBezTo>
                      <a:pt x="94711" y="250408"/>
                      <a:pt x="96525" y="250408"/>
                      <a:pt x="98219" y="250892"/>
                    </a:cubicBezTo>
                    <a:cubicBezTo>
                      <a:pt x="99428" y="252949"/>
                      <a:pt x="98944" y="255126"/>
                      <a:pt x="98944" y="257183"/>
                    </a:cubicBezTo>
                    <a:cubicBezTo>
                      <a:pt x="98944" y="260086"/>
                      <a:pt x="98702" y="262868"/>
                      <a:pt x="98702" y="265772"/>
                    </a:cubicBezTo>
                    <a:cubicBezTo>
                      <a:pt x="98702" y="298072"/>
                      <a:pt x="98702" y="330372"/>
                      <a:pt x="98461" y="362551"/>
                    </a:cubicBezTo>
                    <a:cubicBezTo>
                      <a:pt x="98461" y="367027"/>
                      <a:pt x="99065" y="371261"/>
                      <a:pt x="101363" y="375132"/>
                    </a:cubicBezTo>
                    <a:cubicBezTo>
                      <a:pt x="101605" y="375374"/>
                      <a:pt x="101847" y="375737"/>
                      <a:pt x="102089" y="375979"/>
                    </a:cubicBezTo>
                    <a:cubicBezTo>
                      <a:pt x="102331" y="376342"/>
                      <a:pt x="102694" y="376705"/>
                      <a:pt x="102936" y="376947"/>
                    </a:cubicBezTo>
                    <a:cubicBezTo>
                      <a:pt x="103298" y="377310"/>
                      <a:pt x="103540" y="377673"/>
                      <a:pt x="103903" y="377914"/>
                    </a:cubicBezTo>
                    <a:cubicBezTo>
                      <a:pt x="104508" y="378519"/>
                      <a:pt x="105112" y="379003"/>
                      <a:pt x="105838" y="379608"/>
                    </a:cubicBezTo>
                    <a:lnTo>
                      <a:pt x="105838" y="379608"/>
                    </a:lnTo>
                    <a:cubicBezTo>
                      <a:pt x="108862" y="381060"/>
                      <a:pt x="112006" y="381907"/>
                      <a:pt x="115393" y="381544"/>
                    </a:cubicBezTo>
                    <a:cubicBezTo>
                      <a:pt x="123012" y="380818"/>
                      <a:pt x="129060" y="374527"/>
                      <a:pt x="129301" y="366906"/>
                    </a:cubicBezTo>
                    <a:cubicBezTo>
                      <a:pt x="129301" y="364002"/>
                      <a:pt x="129301" y="361220"/>
                      <a:pt x="129301" y="358317"/>
                    </a:cubicBezTo>
                    <a:cubicBezTo>
                      <a:pt x="129301" y="322993"/>
                      <a:pt x="129301" y="287547"/>
                      <a:pt x="129181" y="252223"/>
                    </a:cubicBezTo>
                    <a:cubicBezTo>
                      <a:pt x="129181" y="251618"/>
                      <a:pt x="129181" y="251134"/>
                      <a:pt x="129301" y="250650"/>
                    </a:cubicBezTo>
                    <a:cubicBezTo>
                      <a:pt x="129785" y="250408"/>
                      <a:pt x="130027" y="250166"/>
                      <a:pt x="130269" y="250287"/>
                    </a:cubicBezTo>
                    <a:cubicBezTo>
                      <a:pt x="132930" y="250287"/>
                      <a:pt x="135712" y="250408"/>
                      <a:pt x="138372" y="250529"/>
                    </a:cubicBezTo>
                    <a:cubicBezTo>
                      <a:pt x="138977" y="250529"/>
                      <a:pt x="139582" y="250529"/>
                      <a:pt x="140186" y="250529"/>
                    </a:cubicBezTo>
                    <a:cubicBezTo>
                      <a:pt x="142605" y="250408"/>
                      <a:pt x="142847" y="250529"/>
                      <a:pt x="142726" y="252949"/>
                    </a:cubicBezTo>
                    <a:cubicBezTo>
                      <a:pt x="142726" y="254280"/>
                      <a:pt x="142847" y="255610"/>
                      <a:pt x="142847" y="256941"/>
                    </a:cubicBezTo>
                    <a:cubicBezTo>
                      <a:pt x="142847" y="291177"/>
                      <a:pt x="142847" y="325533"/>
                      <a:pt x="142847" y="359768"/>
                    </a:cubicBezTo>
                    <a:cubicBezTo>
                      <a:pt x="142847" y="363640"/>
                      <a:pt x="142605" y="367632"/>
                      <a:pt x="143694" y="371382"/>
                    </a:cubicBezTo>
                    <a:cubicBezTo>
                      <a:pt x="144903" y="374164"/>
                      <a:pt x="146234" y="376826"/>
                      <a:pt x="148411" y="379003"/>
                    </a:cubicBezTo>
                    <a:cubicBezTo>
                      <a:pt x="150467" y="379971"/>
                      <a:pt x="152523" y="380818"/>
                      <a:pt x="154821" y="381181"/>
                    </a:cubicBezTo>
                    <a:cubicBezTo>
                      <a:pt x="159901" y="381786"/>
                      <a:pt x="164255" y="380213"/>
                      <a:pt x="168125" y="376826"/>
                    </a:cubicBezTo>
                    <a:cubicBezTo>
                      <a:pt x="171390" y="373923"/>
                      <a:pt x="172600" y="370051"/>
                      <a:pt x="172721" y="365938"/>
                    </a:cubicBezTo>
                    <a:cubicBezTo>
                      <a:pt x="172842" y="363277"/>
                      <a:pt x="172721" y="360494"/>
                      <a:pt x="172721" y="357833"/>
                    </a:cubicBezTo>
                    <a:cubicBezTo>
                      <a:pt x="172479" y="322750"/>
                      <a:pt x="172237" y="287668"/>
                      <a:pt x="171995" y="252586"/>
                    </a:cubicBezTo>
                    <a:cubicBezTo>
                      <a:pt x="171995" y="251981"/>
                      <a:pt x="171995" y="251376"/>
                      <a:pt x="171995" y="250529"/>
                    </a:cubicBezTo>
                    <a:cubicBezTo>
                      <a:pt x="172842" y="250408"/>
                      <a:pt x="173567" y="250166"/>
                      <a:pt x="174172" y="250166"/>
                    </a:cubicBezTo>
                    <a:cubicBezTo>
                      <a:pt x="192072" y="250166"/>
                      <a:pt x="209972" y="250166"/>
                      <a:pt x="227992" y="250046"/>
                    </a:cubicBezTo>
                    <a:cubicBezTo>
                      <a:pt x="228234" y="250046"/>
                      <a:pt x="228597" y="250046"/>
                      <a:pt x="228839" y="250166"/>
                    </a:cubicBezTo>
                    <a:cubicBezTo>
                      <a:pt x="229686" y="249803"/>
                      <a:pt x="229686" y="249077"/>
                      <a:pt x="229807" y="248351"/>
                    </a:cubicBezTo>
                    <a:cubicBezTo>
                      <a:pt x="228234" y="243150"/>
                      <a:pt x="226783" y="237948"/>
                      <a:pt x="225211" y="232746"/>
                    </a:cubicBezTo>
                    <a:cubicBezTo>
                      <a:pt x="219768" y="215205"/>
                      <a:pt x="214326" y="197785"/>
                      <a:pt x="208762" y="180244"/>
                    </a:cubicBezTo>
                    <a:cubicBezTo>
                      <a:pt x="204287" y="165727"/>
                      <a:pt x="199812" y="151210"/>
                      <a:pt x="195095" y="136814"/>
                    </a:cubicBezTo>
                    <a:cubicBezTo>
                      <a:pt x="193402" y="131491"/>
                      <a:pt x="191467" y="126289"/>
                      <a:pt x="189774" y="120966"/>
                    </a:cubicBezTo>
                    <a:cubicBezTo>
                      <a:pt x="186871" y="111893"/>
                      <a:pt x="183969" y="102941"/>
                      <a:pt x="180945" y="93989"/>
                    </a:cubicBezTo>
                    <a:cubicBezTo>
                      <a:pt x="178889" y="87699"/>
                      <a:pt x="176591" y="81529"/>
                      <a:pt x="173688" y="75480"/>
                    </a:cubicBezTo>
                    <a:cubicBezTo>
                      <a:pt x="172842" y="73666"/>
                      <a:pt x="172237" y="71851"/>
                      <a:pt x="172963" y="69915"/>
                    </a:cubicBezTo>
                    <a:cubicBezTo>
                      <a:pt x="175466" y="68621"/>
                      <a:pt x="178163" y="68101"/>
                      <a:pt x="181066" y="68343"/>
                    </a:cubicBezTo>
                    <a:cubicBezTo>
                      <a:pt x="182638" y="69069"/>
                      <a:pt x="183485" y="70520"/>
                      <a:pt x="184331" y="71972"/>
                    </a:cubicBezTo>
                    <a:cubicBezTo>
                      <a:pt x="189774" y="81166"/>
                      <a:pt x="195216" y="90360"/>
                      <a:pt x="200659" y="99554"/>
                    </a:cubicBezTo>
                    <a:cubicBezTo>
                      <a:pt x="210576" y="116370"/>
                      <a:pt x="220494" y="133306"/>
                      <a:pt x="230532" y="150000"/>
                    </a:cubicBezTo>
                    <a:cubicBezTo>
                      <a:pt x="230774" y="150363"/>
                      <a:pt x="231016" y="150605"/>
                      <a:pt x="231137" y="150968"/>
                    </a:cubicBezTo>
                    <a:cubicBezTo>
                      <a:pt x="231137" y="150968"/>
                      <a:pt x="231137" y="151089"/>
                      <a:pt x="231137" y="151210"/>
                    </a:cubicBezTo>
                    <a:cubicBezTo>
                      <a:pt x="232588" y="153387"/>
                      <a:pt x="233919" y="155444"/>
                      <a:pt x="235370" y="157621"/>
                    </a:cubicBezTo>
                    <a:cubicBezTo>
                      <a:pt x="235975" y="158468"/>
                      <a:pt x="236580" y="159194"/>
                      <a:pt x="237184" y="160041"/>
                    </a:cubicBezTo>
                    <a:cubicBezTo>
                      <a:pt x="238031" y="161250"/>
                      <a:pt x="238757" y="162460"/>
                      <a:pt x="239603" y="163670"/>
                    </a:cubicBezTo>
                    <a:cubicBezTo>
                      <a:pt x="240087" y="164396"/>
                      <a:pt x="240692" y="164880"/>
                      <a:pt x="241296" y="165484"/>
                    </a:cubicBezTo>
                    <a:cubicBezTo>
                      <a:pt x="242022" y="166453"/>
                      <a:pt x="242748" y="167420"/>
                      <a:pt x="243473" y="168388"/>
                    </a:cubicBezTo>
                    <a:cubicBezTo>
                      <a:pt x="243715" y="168872"/>
                      <a:pt x="244078" y="169235"/>
                      <a:pt x="244320" y="169719"/>
                    </a:cubicBezTo>
                    <a:cubicBezTo>
                      <a:pt x="244804" y="170445"/>
                      <a:pt x="245408" y="171170"/>
                      <a:pt x="245892" y="171896"/>
                    </a:cubicBezTo>
                    <a:cubicBezTo>
                      <a:pt x="248190" y="175283"/>
                      <a:pt x="251456" y="176735"/>
                      <a:pt x="255447" y="177340"/>
                    </a:cubicBezTo>
                    <a:cubicBezTo>
                      <a:pt x="256173" y="177340"/>
                      <a:pt x="257019" y="177461"/>
                      <a:pt x="257745" y="177340"/>
                    </a:cubicBezTo>
                    <a:lnTo>
                      <a:pt x="257745" y="176252"/>
                    </a:lnTo>
                    <a:cubicBezTo>
                      <a:pt x="260648" y="176252"/>
                      <a:pt x="263187" y="175526"/>
                      <a:pt x="265364" y="173348"/>
                    </a:cubicBezTo>
                    <a:cubicBezTo>
                      <a:pt x="267783" y="170808"/>
                      <a:pt x="269235" y="167904"/>
                      <a:pt x="269356" y="164275"/>
                    </a:cubicBezTo>
                    <a:cubicBezTo>
                      <a:pt x="269477" y="160646"/>
                      <a:pt x="268630" y="157380"/>
                      <a:pt x="267058" y="154113"/>
                    </a:cubicBezTo>
                    <a:close/>
                  </a:path>
                </a:pathLst>
              </a:custGeom>
              <a:grpFill/>
              <a:ln w="0" cap="flat">
                <a:noFill/>
                <a:prstDash val="solid"/>
                <a:miter/>
              </a:ln>
            </p:spPr>
            <p:txBody>
              <a:bodyPr rtlCol="0" anchor="ctr"/>
              <a:lstStyle/>
              <a:p>
                <a:endParaRPr lang="en-US"/>
              </a:p>
            </p:txBody>
          </p:sp>
        </p:grpSp>
        <p:grpSp>
          <p:nvGrpSpPr>
            <p:cNvPr id="35" name="Graphic 10">
              <a:extLst>
                <a:ext uri="{FF2B5EF4-FFF2-40B4-BE49-F238E27FC236}">
                  <a16:creationId xmlns:a16="http://schemas.microsoft.com/office/drawing/2014/main" id="{B4005EA0-4698-B2D3-2953-07E3EEF5DA84}"/>
                </a:ext>
              </a:extLst>
            </p:cNvPr>
            <p:cNvGrpSpPr/>
            <p:nvPr/>
          </p:nvGrpSpPr>
          <p:grpSpPr>
            <a:xfrm>
              <a:off x="6890349" y="5271792"/>
              <a:ext cx="197760" cy="335077"/>
              <a:chOff x="6890349" y="5271792"/>
              <a:chExt cx="197760" cy="335077"/>
            </a:xfrm>
            <a:grpFill/>
          </p:grpSpPr>
          <p:sp>
            <p:nvSpPr>
              <p:cNvPr id="36" name="Freeform 35">
                <a:extLst>
                  <a:ext uri="{FF2B5EF4-FFF2-40B4-BE49-F238E27FC236}">
                    <a16:creationId xmlns:a16="http://schemas.microsoft.com/office/drawing/2014/main" id="{DD6118BE-28CC-5360-06FD-3F3A44074D41}"/>
                  </a:ext>
                </a:extLst>
              </p:cNvPr>
              <p:cNvSpPr/>
              <p:nvPr/>
            </p:nvSpPr>
            <p:spPr>
              <a:xfrm>
                <a:off x="6962085" y="5271792"/>
                <a:ext cx="56360" cy="58309"/>
              </a:xfrm>
              <a:custGeom>
                <a:avLst/>
                <a:gdLst>
                  <a:gd name="connsiteX0" fmla="*/ 44024 w 56360"/>
                  <a:gd name="connsiteY0" fmla="*/ 52866 h 58309"/>
                  <a:gd name="connsiteX1" fmla="*/ 44508 w 56360"/>
                  <a:gd name="connsiteY1" fmla="*/ 52745 h 58309"/>
                  <a:gd name="connsiteX2" fmla="*/ 51885 w 56360"/>
                  <a:gd name="connsiteY2" fmla="*/ 43914 h 58309"/>
                  <a:gd name="connsiteX3" fmla="*/ 53337 w 56360"/>
                  <a:gd name="connsiteY3" fmla="*/ 41011 h 58309"/>
                  <a:gd name="connsiteX4" fmla="*/ 55877 w 56360"/>
                  <a:gd name="connsiteY4" fmla="*/ 34720 h 58309"/>
                  <a:gd name="connsiteX5" fmla="*/ 55877 w 56360"/>
                  <a:gd name="connsiteY5" fmla="*/ 34720 h 58309"/>
                  <a:gd name="connsiteX6" fmla="*/ 55877 w 56360"/>
                  <a:gd name="connsiteY6" fmla="*/ 33510 h 58309"/>
                  <a:gd name="connsiteX7" fmla="*/ 55877 w 56360"/>
                  <a:gd name="connsiteY7" fmla="*/ 32905 h 58309"/>
                  <a:gd name="connsiteX8" fmla="*/ 56360 w 56360"/>
                  <a:gd name="connsiteY8" fmla="*/ 30243 h 58309"/>
                  <a:gd name="connsiteX9" fmla="*/ 56360 w 56360"/>
                  <a:gd name="connsiteY9" fmla="*/ 24921 h 58309"/>
                  <a:gd name="connsiteX10" fmla="*/ 56118 w 56360"/>
                  <a:gd name="connsiteY10" fmla="*/ 24195 h 58309"/>
                  <a:gd name="connsiteX11" fmla="*/ 55877 w 56360"/>
                  <a:gd name="connsiteY11" fmla="*/ 22260 h 58309"/>
                  <a:gd name="connsiteX12" fmla="*/ 55877 w 56360"/>
                  <a:gd name="connsiteY12" fmla="*/ 21170 h 58309"/>
                  <a:gd name="connsiteX13" fmla="*/ 55393 w 56360"/>
                  <a:gd name="connsiteY13" fmla="*/ 20203 h 58309"/>
                  <a:gd name="connsiteX14" fmla="*/ 55393 w 56360"/>
                  <a:gd name="connsiteY14" fmla="*/ 19598 h 58309"/>
                  <a:gd name="connsiteX15" fmla="*/ 54788 w 56360"/>
                  <a:gd name="connsiteY15" fmla="*/ 18146 h 58309"/>
                  <a:gd name="connsiteX16" fmla="*/ 54788 w 56360"/>
                  <a:gd name="connsiteY16" fmla="*/ 18146 h 58309"/>
                  <a:gd name="connsiteX17" fmla="*/ 51160 w 56360"/>
                  <a:gd name="connsiteY17" fmla="*/ 12097 h 58309"/>
                  <a:gd name="connsiteX18" fmla="*/ 46080 w 56360"/>
                  <a:gd name="connsiteY18" fmla="*/ 6291 h 58309"/>
                  <a:gd name="connsiteX19" fmla="*/ 45475 w 56360"/>
                  <a:gd name="connsiteY19" fmla="*/ 5565 h 58309"/>
                  <a:gd name="connsiteX20" fmla="*/ 30720 w 56360"/>
                  <a:gd name="connsiteY20" fmla="*/ 0 h 58309"/>
                  <a:gd name="connsiteX21" fmla="*/ 26124 w 56360"/>
                  <a:gd name="connsiteY21" fmla="*/ 0 h 58309"/>
                  <a:gd name="connsiteX22" fmla="*/ 26124 w 56360"/>
                  <a:gd name="connsiteY22" fmla="*/ 0 h 58309"/>
                  <a:gd name="connsiteX23" fmla="*/ 24673 w 56360"/>
                  <a:gd name="connsiteY23" fmla="*/ 0 h 58309"/>
                  <a:gd name="connsiteX24" fmla="*/ 22738 w 56360"/>
                  <a:gd name="connsiteY24" fmla="*/ 121 h 58309"/>
                  <a:gd name="connsiteX25" fmla="*/ 21528 w 56360"/>
                  <a:gd name="connsiteY25" fmla="*/ 121 h 58309"/>
                  <a:gd name="connsiteX26" fmla="*/ 20077 w 56360"/>
                  <a:gd name="connsiteY26" fmla="*/ 726 h 58309"/>
                  <a:gd name="connsiteX27" fmla="*/ 19835 w 56360"/>
                  <a:gd name="connsiteY27" fmla="*/ 726 h 58309"/>
                  <a:gd name="connsiteX28" fmla="*/ 19593 w 56360"/>
                  <a:gd name="connsiteY28" fmla="*/ 726 h 58309"/>
                  <a:gd name="connsiteX29" fmla="*/ 18746 w 56360"/>
                  <a:gd name="connsiteY29" fmla="*/ 1210 h 58309"/>
                  <a:gd name="connsiteX30" fmla="*/ 17416 w 56360"/>
                  <a:gd name="connsiteY30" fmla="*/ 1452 h 58309"/>
                  <a:gd name="connsiteX31" fmla="*/ 16086 w 56360"/>
                  <a:gd name="connsiteY31" fmla="*/ 2057 h 58309"/>
                  <a:gd name="connsiteX32" fmla="*/ 16086 w 56360"/>
                  <a:gd name="connsiteY32" fmla="*/ 2057 h 58309"/>
                  <a:gd name="connsiteX33" fmla="*/ 12094 w 56360"/>
                  <a:gd name="connsiteY33" fmla="*/ 4114 h 58309"/>
                  <a:gd name="connsiteX34" fmla="*/ 12094 w 56360"/>
                  <a:gd name="connsiteY34" fmla="*/ 4114 h 58309"/>
                  <a:gd name="connsiteX35" fmla="*/ 11369 w 56360"/>
                  <a:gd name="connsiteY35" fmla="*/ 4718 h 58309"/>
                  <a:gd name="connsiteX36" fmla="*/ 11369 w 56360"/>
                  <a:gd name="connsiteY36" fmla="*/ 4718 h 58309"/>
                  <a:gd name="connsiteX37" fmla="*/ 10643 w 56360"/>
                  <a:gd name="connsiteY37" fmla="*/ 5323 h 58309"/>
                  <a:gd name="connsiteX38" fmla="*/ 10643 w 56360"/>
                  <a:gd name="connsiteY38" fmla="*/ 5323 h 58309"/>
                  <a:gd name="connsiteX39" fmla="*/ 9434 w 56360"/>
                  <a:gd name="connsiteY39" fmla="*/ 6170 h 58309"/>
                  <a:gd name="connsiteX40" fmla="*/ 9434 w 56360"/>
                  <a:gd name="connsiteY40" fmla="*/ 6170 h 58309"/>
                  <a:gd name="connsiteX41" fmla="*/ 8708 w 56360"/>
                  <a:gd name="connsiteY41" fmla="*/ 6775 h 58309"/>
                  <a:gd name="connsiteX42" fmla="*/ 8708 w 56360"/>
                  <a:gd name="connsiteY42" fmla="*/ 6775 h 58309"/>
                  <a:gd name="connsiteX43" fmla="*/ 7982 w 56360"/>
                  <a:gd name="connsiteY43" fmla="*/ 7380 h 58309"/>
                  <a:gd name="connsiteX44" fmla="*/ 7982 w 56360"/>
                  <a:gd name="connsiteY44" fmla="*/ 7380 h 58309"/>
                  <a:gd name="connsiteX45" fmla="*/ 7378 w 56360"/>
                  <a:gd name="connsiteY45" fmla="*/ 8105 h 58309"/>
                  <a:gd name="connsiteX46" fmla="*/ 7378 w 56360"/>
                  <a:gd name="connsiteY46" fmla="*/ 8105 h 58309"/>
                  <a:gd name="connsiteX47" fmla="*/ 6773 w 56360"/>
                  <a:gd name="connsiteY47" fmla="*/ 8831 h 58309"/>
                  <a:gd name="connsiteX48" fmla="*/ 6773 w 56360"/>
                  <a:gd name="connsiteY48" fmla="*/ 8831 h 58309"/>
                  <a:gd name="connsiteX49" fmla="*/ 6168 w 56360"/>
                  <a:gd name="connsiteY49" fmla="*/ 9557 h 58309"/>
                  <a:gd name="connsiteX50" fmla="*/ 6168 w 56360"/>
                  <a:gd name="connsiteY50" fmla="*/ 9557 h 58309"/>
                  <a:gd name="connsiteX51" fmla="*/ 5563 w 56360"/>
                  <a:gd name="connsiteY51" fmla="*/ 10283 h 58309"/>
                  <a:gd name="connsiteX52" fmla="*/ 5563 w 56360"/>
                  <a:gd name="connsiteY52" fmla="*/ 10283 h 58309"/>
                  <a:gd name="connsiteX53" fmla="*/ 4838 w 56360"/>
                  <a:gd name="connsiteY53" fmla="*/ 11493 h 58309"/>
                  <a:gd name="connsiteX54" fmla="*/ 4838 w 56360"/>
                  <a:gd name="connsiteY54" fmla="*/ 11493 h 58309"/>
                  <a:gd name="connsiteX55" fmla="*/ 4233 w 56360"/>
                  <a:gd name="connsiteY55" fmla="*/ 12340 h 58309"/>
                  <a:gd name="connsiteX56" fmla="*/ 3507 w 56360"/>
                  <a:gd name="connsiteY56" fmla="*/ 13549 h 58309"/>
                  <a:gd name="connsiteX57" fmla="*/ 2903 w 56360"/>
                  <a:gd name="connsiteY57" fmla="*/ 14880 h 58309"/>
                  <a:gd name="connsiteX58" fmla="*/ 2903 w 56360"/>
                  <a:gd name="connsiteY58" fmla="*/ 14880 h 58309"/>
                  <a:gd name="connsiteX59" fmla="*/ 2298 w 56360"/>
                  <a:gd name="connsiteY59" fmla="*/ 15727 h 58309"/>
                  <a:gd name="connsiteX60" fmla="*/ 2298 w 56360"/>
                  <a:gd name="connsiteY60" fmla="*/ 16211 h 58309"/>
                  <a:gd name="connsiteX61" fmla="*/ 1693 w 56360"/>
                  <a:gd name="connsiteY61" fmla="*/ 17541 h 58309"/>
                  <a:gd name="connsiteX62" fmla="*/ 1693 w 56360"/>
                  <a:gd name="connsiteY62" fmla="*/ 17541 h 58309"/>
                  <a:gd name="connsiteX63" fmla="*/ 484 w 56360"/>
                  <a:gd name="connsiteY63" fmla="*/ 21050 h 58309"/>
                  <a:gd name="connsiteX64" fmla="*/ 484 w 56360"/>
                  <a:gd name="connsiteY64" fmla="*/ 21655 h 58309"/>
                  <a:gd name="connsiteX65" fmla="*/ 484 w 56360"/>
                  <a:gd name="connsiteY65" fmla="*/ 24679 h 58309"/>
                  <a:gd name="connsiteX66" fmla="*/ 0 w 56360"/>
                  <a:gd name="connsiteY66" fmla="*/ 25889 h 58309"/>
                  <a:gd name="connsiteX67" fmla="*/ 0 w 56360"/>
                  <a:gd name="connsiteY67" fmla="*/ 30365 h 58309"/>
                  <a:gd name="connsiteX68" fmla="*/ 0 w 56360"/>
                  <a:gd name="connsiteY68" fmla="*/ 31695 h 58309"/>
                  <a:gd name="connsiteX69" fmla="*/ 121 w 56360"/>
                  <a:gd name="connsiteY69" fmla="*/ 34115 h 58309"/>
                  <a:gd name="connsiteX70" fmla="*/ 605 w 56360"/>
                  <a:gd name="connsiteY70" fmla="*/ 35687 h 58309"/>
                  <a:gd name="connsiteX71" fmla="*/ 605 w 56360"/>
                  <a:gd name="connsiteY71" fmla="*/ 36897 h 58309"/>
                  <a:gd name="connsiteX72" fmla="*/ 1330 w 56360"/>
                  <a:gd name="connsiteY72" fmla="*/ 38954 h 58309"/>
                  <a:gd name="connsiteX73" fmla="*/ 3749 w 56360"/>
                  <a:gd name="connsiteY73" fmla="*/ 43914 h 58309"/>
                  <a:gd name="connsiteX74" fmla="*/ 7620 w 56360"/>
                  <a:gd name="connsiteY74" fmla="*/ 49479 h 58309"/>
                  <a:gd name="connsiteX75" fmla="*/ 8345 w 56360"/>
                  <a:gd name="connsiteY75" fmla="*/ 50204 h 58309"/>
                  <a:gd name="connsiteX76" fmla="*/ 16448 w 56360"/>
                  <a:gd name="connsiteY76" fmla="*/ 55648 h 58309"/>
                  <a:gd name="connsiteX77" fmla="*/ 18263 w 56360"/>
                  <a:gd name="connsiteY77" fmla="*/ 56495 h 58309"/>
                  <a:gd name="connsiteX78" fmla="*/ 21649 w 56360"/>
                  <a:gd name="connsiteY78" fmla="*/ 57584 h 58309"/>
                  <a:gd name="connsiteX79" fmla="*/ 29873 w 56360"/>
                  <a:gd name="connsiteY79" fmla="*/ 58310 h 58309"/>
                  <a:gd name="connsiteX80" fmla="*/ 30962 w 56360"/>
                  <a:gd name="connsiteY80" fmla="*/ 57826 h 58309"/>
                  <a:gd name="connsiteX81" fmla="*/ 34711 w 56360"/>
                  <a:gd name="connsiteY81" fmla="*/ 57705 h 58309"/>
                  <a:gd name="connsiteX82" fmla="*/ 35195 w 56360"/>
                  <a:gd name="connsiteY82" fmla="*/ 57705 h 58309"/>
                  <a:gd name="connsiteX83" fmla="*/ 37372 w 56360"/>
                  <a:gd name="connsiteY83" fmla="*/ 57100 h 58309"/>
                  <a:gd name="connsiteX84" fmla="*/ 39307 w 56360"/>
                  <a:gd name="connsiteY84" fmla="*/ 56374 h 58309"/>
                  <a:gd name="connsiteX85" fmla="*/ 39307 w 56360"/>
                  <a:gd name="connsiteY85" fmla="*/ 56374 h 58309"/>
                  <a:gd name="connsiteX86" fmla="*/ 40033 w 56360"/>
                  <a:gd name="connsiteY86" fmla="*/ 55890 h 58309"/>
                  <a:gd name="connsiteX87" fmla="*/ 40637 w 56360"/>
                  <a:gd name="connsiteY87" fmla="*/ 55769 h 58309"/>
                  <a:gd name="connsiteX88" fmla="*/ 44024 w 56360"/>
                  <a:gd name="connsiteY88" fmla="*/ 53833 h 58309"/>
                  <a:gd name="connsiteX89" fmla="*/ 44024 w 56360"/>
                  <a:gd name="connsiteY89" fmla="*/ 53833 h 58309"/>
                  <a:gd name="connsiteX90" fmla="*/ 44750 w 56360"/>
                  <a:gd name="connsiteY90" fmla="*/ 53228 h 58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6360" h="58309">
                    <a:moveTo>
                      <a:pt x="44024" y="52866"/>
                    </a:moveTo>
                    <a:cubicBezTo>
                      <a:pt x="44145" y="52866"/>
                      <a:pt x="44266" y="52745"/>
                      <a:pt x="44508" y="52745"/>
                    </a:cubicBezTo>
                    <a:cubicBezTo>
                      <a:pt x="47289" y="50084"/>
                      <a:pt x="49950" y="47180"/>
                      <a:pt x="51885" y="43914"/>
                    </a:cubicBezTo>
                    <a:cubicBezTo>
                      <a:pt x="52490" y="42946"/>
                      <a:pt x="52974" y="41978"/>
                      <a:pt x="53337" y="41011"/>
                    </a:cubicBezTo>
                    <a:cubicBezTo>
                      <a:pt x="54183" y="38954"/>
                      <a:pt x="55030" y="36776"/>
                      <a:pt x="55877" y="34720"/>
                    </a:cubicBezTo>
                    <a:lnTo>
                      <a:pt x="55877" y="34720"/>
                    </a:lnTo>
                    <a:cubicBezTo>
                      <a:pt x="55877" y="34357"/>
                      <a:pt x="55877" y="33994"/>
                      <a:pt x="55877" y="33510"/>
                    </a:cubicBezTo>
                    <a:cubicBezTo>
                      <a:pt x="55877" y="33268"/>
                      <a:pt x="55877" y="33026"/>
                      <a:pt x="55877" y="32905"/>
                    </a:cubicBezTo>
                    <a:cubicBezTo>
                      <a:pt x="55756" y="31938"/>
                      <a:pt x="55877" y="31090"/>
                      <a:pt x="56360" y="30243"/>
                    </a:cubicBezTo>
                    <a:cubicBezTo>
                      <a:pt x="56360" y="28429"/>
                      <a:pt x="56360" y="26735"/>
                      <a:pt x="56360" y="24921"/>
                    </a:cubicBezTo>
                    <a:cubicBezTo>
                      <a:pt x="56360" y="24679"/>
                      <a:pt x="56118" y="24437"/>
                      <a:pt x="56118" y="24195"/>
                    </a:cubicBezTo>
                    <a:cubicBezTo>
                      <a:pt x="56118" y="23590"/>
                      <a:pt x="55877" y="22865"/>
                      <a:pt x="55877" y="22260"/>
                    </a:cubicBezTo>
                    <a:cubicBezTo>
                      <a:pt x="55877" y="21896"/>
                      <a:pt x="55877" y="21534"/>
                      <a:pt x="55877" y="21170"/>
                    </a:cubicBezTo>
                    <a:cubicBezTo>
                      <a:pt x="55756" y="20808"/>
                      <a:pt x="55514" y="20566"/>
                      <a:pt x="55393" y="20203"/>
                    </a:cubicBezTo>
                    <a:cubicBezTo>
                      <a:pt x="55393" y="20082"/>
                      <a:pt x="55272" y="19840"/>
                      <a:pt x="55393" y="19598"/>
                    </a:cubicBezTo>
                    <a:cubicBezTo>
                      <a:pt x="54788" y="19235"/>
                      <a:pt x="54788" y="18751"/>
                      <a:pt x="54788" y="18146"/>
                    </a:cubicBezTo>
                    <a:cubicBezTo>
                      <a:pt x="54788" y="18146"/>
                      <a:pt x="54788" y="18146"/>
                      <a:pt x="54788" y="18146"/>
                    </a:cubicBezTo>
                    <a:cubicBezTo>
                      <a:pt x="53579" y="16090"/>
                      <a:pt x="52369" y="14033"/>
                      <a:pt x="51160" y="12097"/>
                    </a:cubicBezTo>
                    <a:cubicBezTo>
                      <a:pt x="49829" y="9799"/>
                      <a:pt x="48015" y="7984"/>
                      <a:pt x="46080" y="6291"/>
                    </a:cubicBezTo>
                    <a:cubicBezTo>
                      <a:pt x="45838" y="6049"/>
                      <a:pt x="45717" y="5807"/>
                      <a:pt x="45475" y="5565"/>
                    </a:cubicBezTo>
                    <a:cubicBezTo>
                      <a:pt x="41000" y="2541"/>
                      <a:pt x="36163" y="484"/>
                      <a:pt x="30720" y="0"/>
                    </a:cubicBezTo>
                    <a:cubicBezTo>
                      <a:pt x="29148" y="0"/>
                      <a:pt x="27696" y="0"/>
                      <a:pt x="26124" y="0"/>
                    </a:cubicBezTo>
                    <a:lnTo>
                      <a:pt x="26124" y="0"/>
                    </a:lnTo>
                    <a:cubicBezTo>
                      <a:pt x="25640" y="0"/>
                      <a:pt x="25157" y="0"/>
                      <a:pt x="24673" y="0"/>
                    </a:cubicBezTo>
                    <a:cubicBezTo>
                      <a:pt x="24068" y="0"/>
                      <a:pt x="23342" y="0"/>
                      <a:pt x="22738" y="121"/>
                    </a:cubicBezTo>
                    <a:cubicBezTo>
                      <a:pt x="22375" y="121"/>
                      <a:pt x="22012" y="121"/>
                      <a:pt x="21528" y="121"/>
                    </a:cubicBezTo>
                    <a:cubicBezTo>
                      <a:pt x="21165" y="605"/>
                      <a:pt x="20561" y="726"/>
                      <a:pt x="20077" y="726"/>
                    </a:cubicBezTo>
                    <a:lnTo>
                      <a:pt x="19835" y="726"/>
                    </a:lnTo>
                    <a:cubicBezTo>
                      <a:pt x="19835" y="726"/>
                      <a:pt x="19593" y="726"/>
                      <a:pt x="19593" y="726"/>
                    </a:cubicBezTo>
                    <a:cubicBezTo>
                      <a:pt x="19351" y="847"/>
                      <a:pt x="19109" y="1089"/>
                      <a:pt x="18746" y="1210"/>
                    </a:cubicBezTo>
                    <a:cubicBezTo>
                      <a:pt x="18263" y="1210"/>
                      <a:pt x="17900" y="1331"/>
                      <a:pt x="17416" y="1452"/>
                    </a:cubicBezTo>
                    <a:cubicBezTo>
                      <a:pt x="17174" y="2057"/>
                      <a:pt x="16570" y="2057"/>
                      <a:pt x="16086" y="2057"/>
                    </a:cubicBezTo>
                    <a:lnTo>
                      <a:pt x="16086" y="2057"/>
                    </a:lnTo>
                    <a:cubicBezTo>
                      <a:pt x="14876" y="2904"/>
                      <a:pt x="13667" y="3871"/>
                      <a:pt x="12094" y="4114"/>
                    </a:cubicBezTo>
                    <a:lnTo>
                      <a:pt x="12094" y="4114"/>
                    </a:lnTo>
                    <a:cubicBezTo>
                      <a:pt x="11853" y="4355"/>
                      <a:pt x="11611" y="4476"/>
                      <a:pt x="11369" y="4718"/>
                    </a:cubicBezTo>
                    <a:lnTo>
                      <a:pt x="11369" y="4718"/>
                    </a:lnTo>
                    <a:cubicBezTo>
                      <a:pt x="11127" y="4960"/>
                      <a:pt x="10885" y="5081"/>
                      <a:pt x="10643" y="5323"/>
                    </a:cubicBezTo>
                    <a:lnTo>
                      <a:pt x="10643" y="5323"/>
                    </a:lnTo>
                    <a:cubicBezTo>
                      <a:pt x="10522" y="6049"/>
                      <a:pt x="9918" y="6049"/>
                      <a:pt x="9434" y="6170"/>
                    </a:cubicBezTo>
                    <a:cubicBezTo>
                      <a:pt x="9434" y="6170"/>
                      <a:pt x="9434" y="6170"/>
                      <a:pt x="9434" y="6170"/>
                    </a:cubicBezTo>
                    <a:cubicBezTo>
                      <a:pt x="9192" y="6412"/>
                      <a:pt x="8950" y="6654"/>
                      <a:pt x="8708" y="6775"/>
                    </a:cubicBezTo>
                    <a:lnTo>
                      <a:pt x="8708" y="6775"/>
                    </a:lnTo>
                    <a:cubicBezTo>
                      <a:pt x="8466" y="7017"/>
                      <a:pt x="8224" y="7138"/>
                      <a:pt x="7982" y="7380"/>
                    </a:cubicBezTo>
                    <a:lnTo>
                      <a:pt x="7982" y="7380"/>
                    </a:lnTo>
                    <a:cubicBezTo>
                      <a:pt x="7740" y="7622"/>
                      <a:pt x="7499" y="7863"/>
                      <a:pt x="7378" y="8105"/>
                    </a:cubicBezTo>
                    <a:lnTo>
                      <a:pt x="7378" y="8105"/>
                    </a:lnTo>
                    <a:cubicBezTo>
                      <a:pt x="7136" y="8348"/>
                      <a:pt x="6894" y="8589"/>
                      <a:pt x="6773" y="8831"/>
                    </a:cubicBezTo>
                    <a:lnTo>
                      <a:pt x="6773" y="8831"/>
                    </a:lnTo>
                    <a:cubicBezTo>
                      <a:pt x="6531" y="9073"/>
                      <a:pt x="6289" y="9315"/>
                      <a:pt x="6168" y="9557"/>
                    </a:cubicBezTo>
                    <a:lnTo>
                      <a:pt x="6168" y="9557"/>
                    </a:lnTo>
                    <a:cubicBezTo>
                      <a:pt x="5926" y="9799"/>
                      <a:pt x="5805" y="10041"/>
                      <a:pt x="5563" y="10283"/>
                    </a:cubicBezTo>
                    <a:cubicBezTo>
                      <a:pt x="5563" y="10283"/>
                      <a:pt x="5563" y="10283"/>
                      <a:pt x="5563" y="10283"/>
                    </a:cubicBezTo>
                    <a:cubicBezTo>
                      <a:pt x="5563" y="10888"/>
                      <a:pt x="5563" y="11372"/>
                      <a:pt x="4838" y="11493"/>
                    </a:cubicBezTo>
                    <a:lnTo>
                      <a:pt x="4838" y="11493"/>
                    </a:lnTo>
                    <a:cubicBezTo>
                      <a:pt x="4596" y="11856"/>
                      <a:pt x="4475" y="12097"/>
                      <a:pt x="4233" y="12340"/>
                    </a:cubicBezTo>
                    <a:cubicBezTo>
                      <a:pt x="3991" y="12702"/>
                      <a:pt x="3749" y="13187"/>
                      <a:pt x="3507" y="13549"/>
                    </a:cubicBezTo>
                    <a:cubicBezTo>
                      <a:pt x="3507" y="14033"/>
                      <a:pt x="3507" y="14638"/>
                      <a:pt x="2903" y="14880"/>
                    </a:cubicBezTo>
                    <a:lnTo>
                      <a:pt x="2903" y="14880"/>
                    </a:lnTo>
                    <a:cubicBezTo>
                      <a:pt x="2661" y="15243"/>
                      <a:pt x="2540" y="15485"/>
                      <a:pt x="2298" y="15727"/>
                    </a:cubicBezTo>
                    <a:cubicBezTo>
                      <a:pt x="2298" y="15969"/>
                      <a:pt x="2298" y="16090"/>
                      <a:pt x="2298" y="16211"/>
                    </a:cubicBezTo>
                    <a:cubicBezTo>
                      <a:pt x="2298" y="16816"/>
                      <a:pt x="2298" y="17300"/>
                      <a:pt x="1693" y="17541"/>
                    </a:cubicBezTo>
                    <a:lnTo>
                      <a:pt x="1693" y="17541"/>
                    </a:lnTo>
                    <a:cubicBezTo>
                      <a:pt x="1451" y="18751"/>
                      <a:pt x="1209" y="19961"/>
                      <a:pt x="484" y="21050"/>
                    </a:cubicBezTo>
                    <a:cubicBezTo>
                      <a:pt x="484" y="21291"/>
                      <a:pt x="484" y="21413"/>
                      <a:pt x="484" y="21655"/>
                    </a:cubicBezTo>
                    <a:cubicBezTo>
                      <a:pt x="484" y="22622"/>
                      <a:pt x="484" y="23590"/>
                      <a:pt x="484" y="24679"/>
                    </a:cubicBezTo>
                    <a:cubicBezTo>
                      <a:pt x="484" y="25042"/>
                      <a:pt x="121" y="25404"/>
                      <a:pt x="0" y="25889"/>
                    </a:cubicBezTo>
                    <a:cubicBezTo>
                      <a:pt x="0" y="27340"/>
                      <a:pt x="0" y="28913"/>
                      <a:pt x="0" y="30365"/>
                    </a:cubicBezTo>
                    <a:cubicBezTo>
                      <a:pt x="0" y="30848"/>
                      <a:pt x="0" y="31212"/>
                      <a:pt x="0" y="31695"/>
                    </a:cubicBezTo>
                    <a:cubicBezTo>
                      <a:pt x="0" y="32542"/>
                      <a:pt x="0" y="33268"/>
                      <a:pt x="121" y="34115"/>
                    </a:cubicBezTo>
                    <a:cubicBezTo>
                      <a:pt x="726" y="34478"/>
                      <a:pt x="726" y="35082"/>
                      <a:pt x="605" y="35687"/>
                    </a:cubicBezTo>
                    <a:cubicBezTo>
                      <a:pt x="605" y="36051"/>
                      <a:pt x="605" y="36534"/>
                      <a:pt x="605" y="36897"/>
                    </a:cubicBezTo>
                    <a:cubicBezTo>
                      <a:pt x="1330" y="37381"/>
                      <a:pt x="1209" y="38228"/>
                      <a:pt x="1330" y="38954"/>
                    </a:cubicBezTo>
                    <a:cubicBezTo>
                      <a:pt x="2177" y="40647"/>
                      <a:pt x="3024" y="42220"/>
                      <a:pt x="3749" y="43914"/>
                    </a:cubicBezTo>
                    <a:cubicBezTo>
                      <a:pt x="4596" y="46091"/>
                      <a:pt x="5805" y="48027"/>
                      <a:pt x="7620" y="49479"/>
                    </a:cubicBezTo>
                    <a:cubicBezTo>
                      <a:pt x="7861" y="49720"/>
                      <a:pt x="8103" y="49963"/>
                      <a:pt x="8345" y="50204"/>
                    </a:cubicBezTo>
                    <a:cubicBezTo>
                      <a:pt x="10401" y="52987"/>
                      <a:pt x="13304" y="54438"/>
                      <a:pt x="16448" y="55648"/>
                    </a:cubicBezTo>
                    <a:cubicBezTo>
                      <a:pt x="17053" y="55890"/>
                      <a:pt x="17658" y="56253"/>
                      <a:pt x="18263" y="56495"/>
                    </a:cubicBezTo>
                    <a:cubicBezTo>
                      <a:pt x="19351" y="56858"/>
                      <a:pt x="20561" y="57463"/>
                      <a:pt x="21649" y="57584"/>
                    </a:cubicBezTo>
                    <a:cubicBezTo>
                      <a:pt x="24431" y="57947"/>
                      <a:pt x="27092" y="58067"/>
                      <a:pt x="29873" y="58310"/>
                    </a:cubicBezTo>
                    <a:cubicBezTo>
                      <a:pt x="30236" y="58067"/>
                      <a:pt x="30599" y="57826"/>
                      <a:pt x="30962" y="57826"/>
                    </a:cubicBezTo>
                    <a:cubicBezTo>
                      <a:pt x="32171" y="57826"/>
                      <a:pt x="33502" y="57826"/>
                      <a:pt x="34711" y="57705"/>
                    </a:cubicBezTo>
                    <a:cubicBezTo>
                      <a:pt x="34832" y="57705"/>
                      <a:pt x="35074" y="57705"/>
                      <a:pt x="35195" y="57705"/>
                    </a:cubicBezTo>
                    <a:cubicBezTo>
                      <a:pt x="35800" y="56979"/>
                      <a:pt x="36525" y="57100"/>
                      <a:pt x="37372" y="57100"/>
                    </a:cubicBezTo>
                    <a:cubicBezTo>
                      <a:pt x="37856" y="56253"/>
                      <a:pt x="38581" y="56495"/>
                      <a:pt x="39307" y="56374"/>
                    </a:cubicBezTo>
                    <a:cubicBezTo>
                      <a:pt x="39307" y="56374"/>
                      <a:pt x="39307" y="56374"/>
                      <a:pt x="39307" y="56374"/>
                    </a:cubicBezTo>
                    <a:cubicBezTo>
                      <a:pt x="39549" y="56253"/>
                      <a:pt x="39791" y="56011"/>
                      <a:pt x="40033" y="55890"/>
                    </a:cubicBezTo>
                    <a:cubicBezTo>
                      <a:pt x="40154" y="55890"/>
                      <a:pt x="40396" y="55769"/>
                      <a:pt x="40637" y="55769"/>
                    </a:cubicBezTo>
                    <a:cubicBezTo>
                      <a:pt x="41726" y="55043"/>
                      <a:pt x="42694" y="53954"/>
                      <a:pt x="44024" y="53833"/>
                    </a:cubicBezTo>
                    <a:cubicBezTo>
                      <a:pt x="44024" y="53833"/>
                      <a:pt x="44024" y="53833"/>
                      <a:pt x="44024" y="53833"/>
                    </a:cubicBezTo>
                    <a:cubicBezTo>
                      <a:pt x="44266" y="53592"/>
                      <a:pt x="44508" y="53471"/>
                      <a:pt x="44750" y="53228"/>
                    </a:cubicBezTo>
                    <a:close/>
                  </a:path>
                </a:pathLst>
              </a:custGeom>
              <a:grpFill/>
              <a:ln w="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C1AFC31-823E-7D63-1FBB-F524DBCFCF42}"/>
                  </a:ext>
                </a:extLst>
              </p:cNvPr>
              <p:cNvSpPr/>
              <p:nvPr/>
            </p:nvSpPr>
            <p:spPr>
              <a:xfrm>
                <a:off x="6890349" y="5337239"/>
                <a:ext cx="197760" cy="269630"/>
              </a:xfrm>
              <a:custGeom>
                <a:avLst/>
                <a:gdLst>
                  <a:gd name="connsiteX0" fmla="*/ 197639 w 197760"/>
                  <a:gd name="connsiteY0" fmla="*/ 105247 h 269630"/>
                  <a:gd name="connsiteX1" fmla="*/ 197034 w 197760"/>
                  <a:gd name="connsiteY1" fmla="*/ 104280 h 269630"/>
                  <a:gd name="connsiteX2" fmla="*/ 196913 w 197760"/>
                  <a:gd name="connsiteY2" fmla="*/ 103554 h 269630"/>
                  <a:gd name="connsiteX3" fmla="*/ 196430 w 197760"/>
                  <a:gd name="connsiteY3" fmla="*/ 102828 h 269630"/>
                  <a:gd name="connsiteX4" fmla="*/ 195704 w 197760"/>
                  <a:gd name="connsiteY4" fmla="*/ 100892 h 269630"/>
                  <a:gd name="connsiteX5" fmla="*/ 195099 w 197760"/>
                  <a:gd name="connsiteY5" fmla="*/ 100287 h 269630"/>
                  <a:gd name="connsiteX6" fmla="*/ 195099 w 197760"/>
                  <a:gd name="connsiteY6" fmla="*/ 100287 h 269630"/>
                  <a:gd name="connsiteX7" fmla="*/ 193043 w 197760"/>
                  <a:gd name="connsiteY7" fmla="*/ 95690 h 269630"/>
                  <a:gd name="connsiteX8" fmla="*/ 192559 w 197760"/>
                  <a:gd name="connsiteY8" fmla="*/ 94964 h 269630"/>
                  <a:gd name="connsiteX9" fmla="*/ 192438 w 197760"/>
                  <a:gd name="connsiteY9" fmla="*/ 94360 h 269630"/>
                  <a:gd name="connsiteX10" fmla="*/ 191955 w 197760"/>
                  <a:gd name="connsiteY10" fmla="*/ 93634 h 269630"/>
                  <a:gd name="connsiteX11" fmla="*/ 191834 w 197760"/>
                  <a:gd name="connsiteY11" fmla="*/ 93029 h 269630"/>
                  <a:gd name="connsiteX12" fmla="*/ 191229 w 197760"/>
                  <a:gd name="connsiteY12" fmla="*/ 92908 h 269630"/>
                  <a:gd name="connsiteX13" fmla="*/ 191229 w 197760"/>
                  <a:gd name="connsiteY13" fmla="*/ 92303 h 269630"/>
                  <a:gd name="connsiteX14" fmla="*/ 191229 w 197760"/>
                  <a:gd name="connsiteY14" fmla="*/ 92303 h 269630"/>
                  <a:gd name="connsiteX15" fmla="*/ 190745 w 197760"/>
                  <a:gd name="connsiteY15" fmla="*/ 92303 h 269630"/>
                  <a:gd name="connsiteX16" fmla="*/ 190503 w 197760"/>
                  <a:gd name="connsiteY16" fmla="*/ 91094 h 269630"/>
                  <a:gd name="connsiteX17" fmla="*/ 189173 w 197760"/>
                  <a:gd name="connsiteY17" fmla="*/ 89037 h 269630"/>
                  <a:gd name="connsiteX18" fmla="*/ 188689 w 197760"/>
                  <a:gd name="connsiteY18" fmla="*/ 88432 h 269630"/>
                  <a:gd name="connsiteX19" fmla="*/ 188447 w 197760"/>
                  <a:gd name="connsiteY19" fmla="*/ 87827 h 269630"/>
                  <a:gd name="connsiteX20" fmla="*/ 187843 w 197760"/>
                  <a:gd name="connsiteY20" fmla="*/ 86980 h 269630"/>
                  <a:gd name="connsiteX21" fmla="*/ 186512 w 197760"/>
                  <a:gd name="connsiteY21" fmla="*/ 84924 h 269630"/>
                  <a:gd name="connsiteX22" fmla="*/ 186028 w 197760"/>
                  <a:gd name="connsiteY22" fmla="*/ 84319 h 269630"/>
                  <a:gd name="connsiteX23" fmla="*/ 185907 w 197760"/>
                  <a:gd name="connsiteY23" fmla="*/ 83714 h 269630"/>
                  <a:gd name="connsiteX24" fmla="*/ 185303 w 197760"/>
                  <a:gd name="connsiteY24" fmla="*/ 82867 h 269630"/>
                  <a:gd name="connsiteX25" fmla="*/ 182521 w 197760"/>
                  <a:gd name="connsiteY25" fmla="*/ 78270 h 269630"/>
                  <a:gd name="connsiteX26" fmla="*/ 181916 w 197760"/>
                  <a:gd name="connsiteY26" fmla="*/ 77544 h 269630"/>
                  <a:gd name="connsiteX27" fmla="*/ 181795 w 197760"/>
                  <a:gd name="connsiteY27" fmla="*/ 76939 h 269630"/>
                  <a:gd name="connsiteX28" fmla="*/ 181191 w 197760"/>
                  <a:gd name="connsiteY28" fmla="*/ 76092 h 269630"/>
                  <a:gd name="connsiteX29" fmla="*/ 181191 w 197760"/>
                  <a:gd name="connsiteY29" fmla="*/ 76092 h 269630"/>
                  <a:gd name="connsiteX30" fmla="*/ 180707 w 197760"/>
                  <a:gd name="connsiteY30" fmla="*/ 75487 h 269630"/>
                  <a:gd name="connsiteX31" fmla="*/ 175869 w 197760"/>
                  <a:gd name="connsiteY31" fmla="*/ 67383 h 269630"/>
                  <a:gd name="connsiteX32" fmla="*/ 175385 w 197760"/>
                  <a:gd name="connsiteY32" fmla="*/ 66778 h 269630"/>
                  <a:gd name="connsiteX33" fmla="*/ 175143 w 197760"/>
                  <a:gd name="connsiteY33" fmla="*/ 66052 h 269630"/>
                  <a:gd name="connsiteX34" fmla="*/ 174660 w 197760"/>
                  <a:gd name="connsiteY34" fmla="*/ 65447 h 269630"/>
                  <a:gd name="connsiteX35" fmla="*/ 172483 w 197760"/>
                  <a:gd name="connsiteY35" fmla="*/ 62785 h 269630"/>
                  <a:gd name="connsiteX36" fmla="*/ 172241 w 197760"/>
                  <a:gd name="connsiteY36" fmla="*/ 62060 h 269630"/>
                  <a:gd name="connsiteX37" fmla="*/ 171757 w 197760"/>
                  <a:gd name="connsiteY37" fmla="*/ 61455 h 269630"/>
                  <a:gd name="connsiteX38" fmla="*/ 171757 w 197760"/>
                  <a:gd name="connsiteY38" fmla="*/ 60729 h 269630"/>
                  <a:gd name="connsiteX39" fmla="*/ 171152 w 197760"/>
                  <a:gd name="connsiteY39" fmla="*/ 60003 h 269630"/>
                  <a:gd name="connsiteX40" fmla="*/ 171031 w 197760"/>
                  <a:gd name="connsiteY40" fmla="*/ 59398 h 269630"/>
                  <a:gd name="connsiteX41" fmla="*/ 170426 w 197760"/>
                  <a:gd name="connsiteY41" fmla="*/ 58551 h 269630"/>
                  <a:gd name="connsiteX42" fmla="*/ 170426 w 197760"/>
                  <a:gd name="connsiteY42" fmla="*/ 58551 h 269630"/>
                  <a:gd name="connsiteX43" fmla="*/ 169822 w 197760"/>
                  <a:gd name="connsiteY43" fmla="*/ 58431 h 269630"/>
                  <a:gd name="connsiteX44" fmla="*/ 169822 w 197760"/>
                  <a:gd name="connsiteY44" fmla="*/ 57946 h 269630"/>
                  <a:gd name="connsiteX45" fmla="*/ 168250 w 197760"/>
                  <a:gd name="connsiteY45" fmla="*/ 55285 h 269630"/>
                  <a:gd name="connsiteX46" fmla="*/ 167524 w 197760"/>
                  <a:gd name="connsiteY46" fmla="*/ 53954 h 269630"/>
                  <a:gd name="connsiteX47" fmla="*/ 163049 w 197760"/>
                  <a:gd name="connsiteY47" fmla="*/ 47180 h 269630"/>
                  <a:gd name="connsiteX48" fmla="*/ 162323 w 197760"/>
                  <a:gd name="connsiteY48" fmla="*/ 45365 h 269630"/>
                  <a:gd name="connsiteX49" fmla="*/ 161718 w 197760"/>
                  <a:gd name="connsiteY49" fmla="*/ 44519 h 269630"/>
                  <a:gd name="connsiteX50" fmla="*/ 161718 w 197760"/>
                  <a:gd name="connsiteY50" fmla="*/ 44519 h 269630"/>
                  <a:gd name="connsiteX51" fmla="*/ 161235 w 197760"/>
                  <a:gd name="connsiteY51" fmla="*/ 43914 h 269630"/>
                  <a:gd name="connsiteX52" fmla="*/ 159662 w 197760"/>
                  <a:gd name="connsiteY52" fmla="*/ 41978 h 269630"/>
                  <a:gd name="connsiteX53" fmla="*/ 158332 w 197760"/>
                  <a:gd name="connsiteY53" fmla="*/ 39195 h 269630"/>
                  <a:gd name="connsiteX54" fmla="*/ 157848 w 197760"/>
                  <a:gd name="connsiteY54" fmla="*/ 38590 h 269630"/>
                  <a:gd name="connsiteX55" fmla="*/ 157606 w 197760"/>
                  <a:gd name="connsiteY55" fmla="*/ 37986 h 269630"/>
                  <a:gd name="connsiteX56" fmla="*/ 157002 w 197760"/>
                  <a:gd name="connsiteY56" fmla="*/ 37986 h 269630"/>
                  <a:gd name="connsiteX57" fmla="*/ 157002 w 197760"/>
                  <a:gd name="connsiteY57" fmla="*/ 37381 h 269630"/>
                  <a:gd name="connsiteX58" fmla="*/ 156760 w 197760"/>
                  <a:gd name="connsiteY58" fmla="*/ 36897 h 269630"/>
                  <a:gd name="connsiteX59" fmla="*/ 155429 w 197760"/>
                  <a:gd name="connsiteY59" fmla="*/ 34720 h 269630"/>
                  <a:gd name="connsiteX60" fmla="*/ 155429 w 197760"/>
                  <a:gd name="connsiteY60" fmla="*/ 34720 h 269630"/>
                  <a:gd name="connsiteX61" fmla="*/ 154825 w 197760"/>
                  <a:gd name="connsiteY61" fmla="*/ 33994 h 269630"/>
                  <a:gd name="connsiteX62" fmla="*/ 151438 w 197760"/>
                  <a:gd name="connsiteY62" fmla="*/ 29276 h 269630"/>
                  <a:gd name="connsiteX63" fmla="*/ 151438 w 197760"/>
                  <a:gd name="connsiteY63" fmla="*/ 28550 h 269630"/>
                  <a:gd name="connsiteX64" fmla="*/ 150954 w 197760"/>
                  <a:gd name="connsiteY64" fmla="*/ 27824 h 269630"/>
                  <a:gd name="connsiteX65" fmla="*/ 150954 w 197760"/>
                  <a:gd name="connsiteY65" fmla="*/ 27824 h 269630"/>
                  <a:gd name="connsiteX66" fmla="*/ 150229 w 197760"/>
                  <a:gd name="connsiteY66" fmla="*/ 27219 h 269630"/>
                  <a:gd name="connsiteX67" fmla="*/ 150229 w 197760"/>
                  <a:gd name="connsiteY67" fmla="*/ 26493 h 269630"/>
                  <a:gd name="connsiteX68" fmla="*/ 150229 w 197760"/>
                  <a:gd name="connsiteY68" fmla="*/ 26493 h 269630"/>
                  <a:gd name="connsiteX69" fmla="*/ 149745 w 197760"/>
                  <a:gd name="connsiteY69" fmla="*/ 25888 h 269630"/>
                  <a:gd name="connsiteX70" fmla="*/ 148294 w 197760"/>
                  <a:gd name="connsiteY70" fmla="*/ 24437 h 269630"/>
                  <a:gd name="connsiteX71" fmla="*/ 148294 w 197760"/>
                  <a:gd name="connsiteY71" fmla="*/ 24437 h 269630"/>
                  <a:gd name="connsiteX72" fmla="*/ 146237 w 197760"/>
                  <a:gd name="connsiteY72" fmla="*/ 21291 h 269630"/>
                  <a:gd name="connsiteX73" fmla="*/ 142125 w 197760"/>
                  <a:gd name="connsiteY73" fmla="*/ 15969 h 269630"/>
                  <a:gd name="connsiteX74" fmla="*/ 140916 w 197760"/>
                  <a:gd name="connsiteY74" fmla="*/ 14517 h 269630"/>
                  <a:gd name="connsiteX75" fmla="*/ 140311 w 197760"/>
                  <a:gd name="connsiteY75" fmla="*/ 13912 h 269630"/>
                  <a:gd name="connsiteX76" fmla="*/ 140311 w 197760"/>
                  <a:gd name="connsiteY76" fmla="*/ 13912 h 269630"/>
                  <a:gd name="connsiteX77" fmla="*/ 139707 w 197760"/>
                  <a:gd name="connsiteY77" fmla="*/ 13186 h 269630"/>
                  <a:gd name="connsiteX78" fmla="*/ 132329 w 197760"/>
                  <a:gd name="connsiteY78" fmla="*/ 7258 h 269630"/>
                  <a:gd name="connsiteX79" fmla="*/ 130636 w 197760"/>
                  <a:gd name="connsiteY79" fmla="*/ 6412 h 269630"/>
                  <a:gd name="connsiteX80" fmla="*/ 127733 w 197760"/>
                  <a:gd name="connsiteY80" fmla="*/ 5081 h 269630"/>
                  <a:gd name="connsiteX81" fmla="*/ 126403 w 197760"/>
                  <a:gd name="connsiteY81" fmla="*/ 4355 h 269630"/>
                  <a:gd name="connsiteX82" fmla="*/ 125072 w 197760"/>
                  <a:gd name="connsiteY82" fmla="*/ 3750 h 269630"/>
                  <a:gd name="connsiteX83" fmla="*/ 123137 w 197760"/>
                  <a:gd name="connsiteY83" fmla="*/ 3024 h 269630"/>
                  <a:gd name="connsiteX84" fmla="*/ 123137 w 197760"/>
                  <a:gd name="connsiteY84" fmla="*/ 3024 h 269630"/>
                  <a:gd name="connsiteX85" fmla="*/ 121807 w 197760"/>
                  <a:gd name="connsiteY85" fmla="*/ 2541 h 269630"/>
                  <a:gd name="connsiteX86" fmla="*/ 120960 w 197760"/>
                  <a:gd name="connsiteY86" fmla="*/ 1815 h 269630"/>
                  <a:gd name="connsiteX87" fmla="*/ 120718 w 197760"/>
                  <a:gd name="connsiteY87" fmla="*/ 1815 h 269630"/>
                  <a:gd name="connsiteX88" fmla="*/ 120476 w 197760"/>
                  <a:gd name="connsiteY88" fmla="*/ 1815 h 269630"/>
                  <a:gd name="connsiteX89" fmla="*/ 118420 w 197760"/>
                  <a:gd name="connsiteY89" fmla="*/ 1815 h 269630"/>
                  <a:gd name="connsiteX90" fmla="*/ 118299 w 197760"/>
                  <a:gd name="connsiteY90" fmla="*/ 1210 h 269630"/>
                  <a:gd name="connsiteX91" fmla="*/ 116485 w 197760"/>
                  <a:gd name="connsiteY91" fmla="*/ 1210 h 269630"/>
                  <a:gd name="connsiteX92" fmla="*/ 114550 w 197760"/>
                  <a:gd name="connsiteY92" fmla="*/ 1089 h 269630"/>
                  <a:gd name="connsiteX93" fmla="*/ 111405 w 197760"/>
                  <a:gd name="connsiteY93" fmla="*/ 1089 h 269630"/>
                  <a:gd name="connsiteX94" fmla="*/ 111043 w 197760"/>
                  <a:gd name="connsiteY94" fmla="*/ 968 h 269630"/>
                  <a:gd name="connsiteX95" fmla="*/ 109833 w 197760"/>
                  <a:gd name="connsiteY95" fmla="*/ 0 h 269630"/>
                  <a:gd name="connsiteX96" fmla="*/ 87216 w 197760"/>
                  <a:gd name="connsiteY96" fmla="*/ 0 h 269630"/>
                  <a:gd name="connsiteX97" fmla="*/ 86733 w 197760"/>
                  <a:gd name="connsiteY97" fmla="*/ 363 h 269630"/>
                  <a:gd name="connsiteX98" fmla="*/ 82379 w 197760"/>
                  <a:gd name="connsiteY98" fmla="*/ 1089 h 269630"/>
                  <a:gd name="connsiteX99" fmla="*/ 80565 w 197760"/>
                  <a:gd name="connsiteY99" fmla="*/ 1331 h 269630"/>
                  <a:gd name="connsiteX100" fmla="*/ 77783 w 197760"/>
                  <a:gd name="connsiteY100" fmla="*/ 2057 h 269630"/>
                  <a:gd name="connsiteX101" fmla="*/ 75848 w 197760"/>
                  <a:gd name="connsiteY101" fmla="*/ 2662 h 269630"/>
                  <a:gd name="connsiteX102" fmla="*/ 73792 w 197760"/>
                  <a:gd name="connsiteY102" fmla="*/ 3388 h 269630"/>
                  <a:gd name="connsiteX103" fmla="*/ 70526 w 197760"/>
                  <a:gd name="connsiteY103" fmla="*/ 4597 h 269630"/>
                  <a:gd name="connsiteX104" fmla="*/ 69800 w 197760"/>
                  <a:gd name="connsiteY104" fmla="*/ 5081 h 269630"/>
                  <a:gd name="connsiteX105" fmla="*/ 69196 w 197760"/>
                  <a:gd name="connsiteY105" fmla="*/ 5202 h 269630"/>
                  <a:gd name="connsiteX106" fmla="*/ 68470 w 197760"/>
                  <a:gd name="connsiteY106" fmla="*/ 5686 h 269630"/>
                  <a:gd name="connsiteX107" fmla="*/ 67865 w 197760"/>
                  <a:gd name="connsiteY107" fmla="*/ 5807 h 269630"/>
                  <a:gd name="connsiteX108" fmla="*/ 65809 w 197760"/>
                  <a:gd name="connsiteY108" fmla="*/ 7137 h 269630"/>
                  <a:gd name="connsiteX109" fmla="*/ 65809 w 197760"/>
                  <a:gd name="connsiteY109" fmla="*/ 7137 h 269630"/>
                  <a:gd name="connsiteX110" fmla="*/ 65084 w 197760"/>
                  <a:gd name="connsiteY110" fmla="*/ 7742 h 269630"/>
                  <a:gd name="connsiteX111" fmla="*/ 65084 w 197760"/>
                  <a:gd name="connsiteY111" fmla="*/ 7742 h 269630"/>
                  <a:gd name="connsiteX112" fmla="*/ 64358 w 197760"/>
                  <a:gd name="connsiteY112" fmla="*/ 8347 h 269630"/>
                  <a:gd name="connsiteX113" fmla="*/ 64358 w 197760"/>
                  <a:gd name="connsiteY113" fmla="*/ 8347 h 269630"/>
                  <a:gd name="connsiteX114" fmla="*/ 63753 w 197760"/>
                  <a:gd name="connsiteY114" fmla="*/ 8952 h 269630"/>
                  <a:gd name="connsiteX115" fmla="*/ 62423 w 197760"/>
                  <a:gd name="connsiteY115" fmla="*/ 9799 h 269630"/>
                  <a:gd name="connsiteX116" fmla="*/ 61697 w 197760"/>
                  <a:gd name="connsiteY116" fmla="*/ 10404 h 269630"/>
                  <a:gd name="connsiteX117" fmla="*/ 61697 w 197760"/>
                  <a:gd name="connsiteY117" fmla="*/ 10404 h 269630"/>
                  <a:gd name="connsiteX118" fmla="*/ 60971 w 197760"/>
                  <a:gd name="connsiteY118" fmla="*/ 11009 h 269630"/>
                  <a:gd name="connsiteX119" fmla="*/ 60971 w 197760"/>
                  <a:gd name="connsiteY119" fmla="*/ 11009 h 269630"/>
                  <a:gd name="connsiteX120" fmla="*/ 60367 w 197760"/>
                  <a:gd name="connsiteY120" fmla="*/ 11735 h 269630"/>
                  <a:gd name="connsiteX121" fmla="*/ 60367 w 197760"/>
                  <a:gd name="connsiteY121" fmla="*/ 11735 h 269630"/>
                  <a:gd name="connsiteX122" fmla="*/ 59762 w 197760"/>
                  <a:gd name="connsiteY122" fmla="*/ 12340 h 269630"/>
                  <a:gd name="connsiteX123" fmla="*/ 59762 w 197760"/>
                  <a:gd name="connsiteY123" fmla="*/ 12340 h 269630"/>
                  <a:gd name="connsiteX124" fmla="*/ 59157 w 197760"/>
                  <a:gd name="connsiteY124" fmla="*/ 13066 h 269630"/>
                  <a:gd name="connsiteX125" fmla="*/ 59157 w 197760"/>
                  <a:gd name="connsiteY125" fmla="*/ 13066 h 269630"/>
                  <a:gd name="connsiteX126" fmla="*/ 58552 w 197760"/>
                  <a:gd name="connsiteY126" fmla="*/ 13791 h 269630"/>
                  <a:gd name="connsiteX127" fmla="*/ 56617 w 197760"/>
                  <a:gd name="connsiteY127" fmla="*/ 15848 h 269630"/>
                  <a:gd name="connsiteX128" fmla="*/ 55771 w 197760"/>
                  <a:gd name="connsiteY128" fmla="*/ 17057 h 269630"/>
                  <a:gd name="connsiteX129" fmla="*/ 55166 w 197760"/>
                  <a:gd name="connsiteY129" fmla="*/ 17783 h 269630"/>
                  <a:gd name="connsiteX130" fmla="*/ 54561 w 197760"/>
                  <a:gd name="connsiteY130" fmla="*/ 18509 h 269630"/>
                  <a:gd name="connsiteX131" fmla="*/ 53957 w 197760"/>
                  <a:gd name="connsiteY131" fmla="*/ 19114 h 269630"/>
                  <a:gd name="connsiteX132" fmla="*/ 53110 w 197760"/>
                  <a:gd name="connsiteY132" fmla="*/ 20324 h 269630"/>
                  <a:gd name="connsiteX133" fmla="*/ 53110 w 197760"/>
                  <a:gd name="connsiteY133" fmla="*/ 20324 h 269630"/>
                  <a:gd name="connsiteX134" fmla="*/ 52505 w 197760"/>
                  <a:gd name="connsiteY134" fmla="*/ 21049 h 269630"/>
                  <a:gd name="connsiteX135" fmla="*/ 52505 w 197760"/>
                  <a:gd name="connsiteY135" fmla="*/ 21049 h 269630"/>
                  <a:gd name="connsiteX136" fmla="*/ 51901 w 197760"/>
                  <a:gd name="connsiteY136" fmla="*/ 21775 h 269630"/>
                  <a:gd name="connsiteX137" fmla="*/ 51901 w 197760"/>
                  <a:gd name="connsiteY137" fmla="*/ 21775 h 269630"/>
                  <a:gd name="connsiteX138" fmla="*/ 51296 w 197760"/>
                  <a:gd name="connsiteY138" fmla="*/ 22501 h 269630"/>
                  <a:gd name="connsiteX139" fmla="*/ 51296 w 197760"/>
                  <a:gd name="connsiteY139" fmla="*/ 22501 h 269630"/>
                  <a:gd name="connsiteX140" fmla="*/ 50570 w 197760"/>
                  <a:gd name="connsiteY140" fmla="*/ 23832 h 269630"/>
                  <a:gd name="connsiteX141" fmla="*/ 50570 w 197760"/>
                  <a:gd name="connsiteY141" fmla="*/ 23832 h 269630"/>
                  <a:gd name="connsiteX142" fmla="*/ 49965 w 197760"/>
                  <a:gd name="connsiteY142" fmla="*/ 24679 h 269630"/>
                  <a:gd name="connsiteX143" fmla="*/ 49965 w 197760"/>
                  <a:gd name="connsiteY143" fmla="*/ 24679 h 269630"/>
                  <a:gd name="connsiteX144" fmla="*/ 49965 w 197760"/>
                  <a:gd name="connsiteY144" fmla="*/ 25163 h 269630"/>
                  <a:gd name="connsiteX145" fmla="*/ 49361 w 197760"/>
                  <a:gd name="connsiteY145" fmla="*/ 25888 h 269630"/>
                  <a:gd name="connsiteX146" fmla="*/ 48030 w 197760"/>
                  <a:gd name="connsiteY146" fmla="*/ 27824 h 269630"/>
                  <a:gd name="connsiteX147" fmla="*/ 44523 w 197760"/>
                  <a:gd name="connsiteY147" fmla="*/ 33389 h 269630"/>
                  <a:gd name="connsiteX148" fmla="*/ 35694 w 197760"/>
                  <a:gd name="connsiteY148" fmla="*/ 46938 h 269630"/>
                  <a:gd name="connsiteX149" fmla="*/ 26260 w 197760"/>
                  <a:gd name="connsiteY149" fmla="*/ 61334 h 269630"/>
                  <a:gd name="connsiteX150" fmla="*/ 7756 w 197760"/>
                  <a:gd name="connsiteY150" fmla="*/ 90368 h 269630"/>
                  <a:gd name="connsiteX151" fmla="*/ 1587 w 197760"/>
                  <a:gd name="connsiteY151" fmla="*/ 100529 h 269630"/>
                  <a:gd name="connsiteX152" fmla="*/ 15 w 197760"/>
                  <a:gd name="connsiteY152" fmla="*/ 107909 h 269630"/>
                  <a:gd name="connsiteX153" fmla="*/ 2918 w 197760"/>
                  <a:gd name="connsiteY153" fmla="*/ 114441 h 269630"/>
                  <a:gd name="connsiteX154" fmla="*/ 8965 w 197760"/>
                  <a:gd name="connsiteY154" fmla="*/ 116619 h 269630"/>
                  <a:gd name="connsiteX155" fmla="*/ 9691 w 197760"/>
                  <a:gd name="connsiteY155" fmla="*/ 116619 h 269630"/>
                  <a:gd name="connsiteX156" fmla="*/ 16948 w 197760"/>
                  <a:gd name="connsiteY156" fmla="*/ 113232 h 269630"/>
                  <a:gd name="connsiteX157" fmla="*/ 24446 w 197760"/>
                  <a:gd name="connsiteY157" fmla="*/ 103070 h 269630"/>
                  <a:gd name="connsiteX158" fmla="*/ 38959 w 197760"/>
                  <a:gd name="connsiteY158" fmla="*/ 80931 h 269630"/>
                  <a:gd name="connsiteX159" fmla="*/ 52989 w 197760"/>
                  <a:gd name="connsiteY159" fmla="*/ 58793 h 269630"/>
                  <a:gd name="connsiteX160" fmla="*/ 60850 w 197760"/>
                  <a:gd name="connsiteY160" fmla="*/ 45728 h 269630"/>
                  <a:gd name="connsiteX161" fmla="*/ 64842 w 197760"/>
                  <a:gd name="connsiteY161" fmla="*/ 41010 h 269630"/>
                  <a:gd name="connsiteX162" fmla="*/ 67140 w 197760"/>
                  <a:gd name="connsiteY162" fmla="*/ 41373 h 269630"/>
                  <a:gd name="connsiteX163" fmla="*/ 67382 w 197760"/>
                  <a:gd name="connsiteY163" fmla="*/ 41615 h 269630"/>
                  <a:gd name="connsiteX164" fmla="*/ 67382 w 197760"/>
                  <a:gd name="connsiteY164" fmla="*/ 46212 h 269630"/>
                  <a:gd name="connsiteX165" fmla="*/ 66898 w 197760"/>
                  <a:gd name="connsiteY165" fmla="*/ 52866 h 269630"/>
                  <a:gd name="connsiteX166" fmla="*/ 66898 w 197760"/>
                  <a:gd name="connsiteY166" fmla="*/ 64600 h 269630"/>
                  <a:gd name="connsiteX167" fmla="*/ 66898 w 197760"/>
                  <a:gd name="connsiteY167" fmla="*/ 213761 h 269630"/>
                  <a:gd name="connsiteX168" fmla="*/ 66898 w 197760"/>
                  <a:gd name="connsiteY168" fmla="*/ 255497 h 269630"/>
                  <a:gd name="connsiteX169" fmla="*/ 70526 w 197760"/>
                  <a:gd name="connsiteY169" fmla="*/ 265054 h 269630"/>
                  <a:gd name="connsiteX170" fmla="*/ 70768 w 197760"/>
                  <a:gd name="connsiteY170" fmla="*/ 265658 h 269630"/>
                  <a:gd name="connsiteX171" fmla="*/ 72098 w 197760"/>
                  <a:gd name="connsiteY171" fmla="*/ 266989 h 269630"/>
                  <a:gd name="connsiteX172" fmla="*/ 72703 w 197760"/>
                  <a:gd name="connsiteY172" fmla="*/ 267594 h 269630"/>
                  <a:gd name="connsiteX173" fmla="*/ 73429 w 197760"/>
                  <a:gd name="connsiteY173" fmla="*/ 268199 h 269630"/>
                  <a:gd name="connsiteX174" fmla="*/ 73429 w 197760"/>
                  <a:gd name="connsiteY174" fmla="*/ 268199 h 269630"/>
                  <a:gd name="connsiteX175" fmla="*/ 74154 w 197760"/>
                  <a:gd name="connsiteY175" fmla="*/ 268925 h 269630"/>
                  <a:gd name="connsiteX176" fmla="*/ 74638 w 197760"/>
                  <a:gd name="connsiteY176" fmla="*/ 268925 h 269630"/>
                  <a:gd name="connsiteX177" fmla="*/ 77904 w 197760"/>
                  <a:gd name="connsiteY177" fmla="*/ 269288 h 269630"/>
                  <a:gd name="connsiteX178" fmla="*/ 88910 w 197760"/>
                  <a:gd name="connsiteY178" fmla="*/ 266263 h 269630"/>
                  <a:gd name="connsiteX179" fmla="*/ 91208 w 197760"/>
                  <a:gd name="connsiteY179" fmla="*/ 263602 h 269630"/>
                  <a:gd name="connsiteX180" fmla="*/ 91812 w 197760"/>
                  <a:gd name="connsiteY180" fmla="*/ 262271 h 269630"/>
                  <a:gd name="connsiteX181" fmla="*/ 92054 w 197760"/>
                  <a:gd name="connsiteY181" fmla="*/ 254650 h 269630"/>
                  <a:gd name="connsiteX182" fmla="*/ 92054 w 197760"/>
                  <a:gd name="connsiteY182" fmla="*/ 142265 h 269630"/>
                  <a:gd name="connsiteX183" fmla="*/ 92901 w 197760"/>
                  <a:gd name="connsiteY183" fmla="*/ 136579 h 269630"/>
                  <a:gd name="connsiteX184" fmla="*/ 94715 w 197760"/>
                  <a:gd name="connsiteY184" fmla="*/ 134644 h 269630"/>
                  <a:gd name="connsiteX185" fmla="*/ 100400 w 197760"/>
                  <a:gd name="connsiteY185" fmla="*/ 133555 h 269630"/>
                  <a:gd name="connsiteX186" fmla="*/ 106084 w 197760"/>
                  <a:gd name="connsiteY186" fmla="*/ 139120 h 269630"/>
                  <a:gd name="connsiteX187" fmla="*/ 106084 w 197760"/>
                  <a:gd name="connsiteY187" fmla="*/ 155089 h 269630"/>
                  <a:gd name="connsiteX188" fmla="*/ 106084 w 197760"/>
                  <a:gd name="connsiteY188" fmla="*/ 216785 h 269630"/>
                  <a:gd name="connsiteX189" fmla="*/ 106568 w 197760"/>
                  <a:gd name="connsiteY189" fmla="*/ 244730 h 269630"/>
                  <a:gd name="connsiteX190" fmla="*/ 106568 w 197760"/>
                  <a:gd name="connsiteY190" fmla="*/ 260457 h 269630"/>
                  <a:gd name="connsiteX191" fmla="*/ 106568 w 197760"/>
                  <a:gd name="connsiteY191" fmla="*/ 260941 h 269630"/>
                  <a:gd name="connsiteX192" fmla="*/ 107172 w 197760"/>
                  <a:gd name="connsiteY192" fmla="*/ 263118 h 269630"/>
                  <a:gd name="connsiteX193" fmla="*/ 107172 w 197760"/>
                  <a:gd name="connsiteY193" fmla="*/ 263602 h 269630"/>
                  <a:gd name="connsiteX194" fmla="*/ 108382 w 197760"/>
                  <a:gd name="connsiteY194" fmla="*/ 265175 h 269630"/>
                  <a:gd name="connsiteX195" fmla="*/ 120476 w 197760"/>
                  <a:gd name="connsiteY195" fmla="*/ 269409 h 269630"/>
                  <a:gd name="connsiteX196" fmla="*/ 122411 w 197760"/>
                  <a:gd name="connsiteY196" fmla="*/ 269167 h 269630"/>
                  <a:gd name="connsiteX197" fmla="*/ 123742 w 197760"/>
                  <a:gd name="connsiteY197" fmla="*/ 268683 h 269630"/>
                  <a:gd name="connsiteX198" fmla="*/ 124105 w 197760"/>
                  <a:gd name="connsiteY198" fmla="*/ 269045 h 269630"/>
                  <a:gd name="connsiteX199" fmla="*/ 123742 w 197760"/>
                  <a:gd name="connsiteY199" fmla="*/ 268683 h 269630"/>
                  <a:gd name="connsiteX200" fmla="*/ 124346 w 197760"/>
                  <a:gd name="connsiteY200" fmla="*/ 268441 h 269630"/>
                  <a:gd name="connsiteX201" fmla="*/ 124346 w 197760"/>
                  <a:gd name="connsiteY201" fmla="*/ 268441 h 269630"/>
                  <a:gd name="connsiteX202" fmla="*/ 124951 w 197760"/>
                  <a:gd name="connsiteY202" fmla="*/ 267957 h 269630"/>
                  <a:gd name="connsiteX203" fmla="*/ 125677 w 197760"/>
                  <a:gd name="connsiteY203" fmla="*/ 267715 h 269630"/>
                  <a:gd name="connsiteX204" fmla="*/ 127007 w 197760"/>
                  <a:gd name="connsiteY204" fmla="*/ 266989 h 269630"/>
                  <a:gd name="connsiteX205" fmla="*/ 127007 w 197760"/>
                  <a:gd name="connsiteY205" fmla="*/ 266989 h 269630"/>
                  <a:gd name="connsiteX206" fmla="*/ 127733 w 197760"/>
                  <a:gd name="connsiteY206" fmla="*/ 266263 h 269630"/>
                  <a:gd name="connsiteX207" fmla="*/ 129547 w 197760"/>
                  <a:gd name="connsiteY207" fmla="*/ 264328 h 269630"/>
                  <a:gd name="connsiteX208" fmla="*/ 130394 w 197760"/>
                  <a:gd name="connsiteY208" fmla="*/ 262997 h 269630"/>
                  <a:gd name="connsiteX209" fmla="*/ 131603 w 197760"/>
                  <a:gd name="connsiteY209" fmla="*/ 253198 h 269630"/>
                  <a:gd name="connsiteX210" fmla="*/ 131361 w 197760"/>
                  <a:gd name="connsiteY210" fmla="*/ 250899 h 269630"/>
                  <a:gd name="connsiteX211" fmla="*/ 131361 w 197760"/>
                  <a:gd name="connsiteY211" fmla="*/ 245577 h 269630"/>
                  <a:gd name="connsiteX212" fmla="*/ 131603 w 197760"/>
                  <a:gd name="connsiteY212" fmla="*/ 243641 h 269630"/>
                  <a:gd name="connsiteX213" fmla="*/ 131240 w 197760"/>
                  <a:gd name="connsiteY213" fmla="*/ 240012 h 269630"/>
                  <a:gd name="connsiteX214" fmla="*/ 131240 w 197760"/>
                  <a:gd name="connsiteY214" fmla="*/ 236746 h 269630"/>
                  <a:gd name="connsiteX215" fmla="*/ 131240 w 197760"/>
                  <a:gd name="connsiteY215" fmla="*/ 233721 h 269630"/>
                  <a:gd name="connsiteX216" fmla="*/ 131603 w 197760"/>
                  <a:gd name="connsiteY216" fmla="*/ 227068 h 269630"/>
                  <a:gd name="connsiteX217" fmla="*/ 131603 w 197760"/>
                  <a:gd name="connsiteY217" fmla="*/ 59519 h 269630"/>
                  <a:gd name="connsiteX218" fmla="*/ 131603 w 197760"/>
                  <a:gd name="connsiteY218" fmla="*/ 49841 h 269630"/>
                  <a:gd name="connsiteX219" fmla="*/ 131603 w 197760"/>
                  <a:gd name="connsiteY219" fmla="*/ 46454 h 269630"/>
                  <a:gd name="connsiteX220" fmla="*/ 131603 w 197760"/>
                  <a:gd name="connsiteY220" fmla="*/ 45728 h 269630"/>
                  <a:gd name="connsiteX221" fmla="*/ 131240 w 197760"/>
                  <a:gd name="connsiteY221" fmla="*/ 44760 h 269630"/>
                  <a:gd name="connsiteX222" fmla="*/ 131724 w 197760"/>
                  <a:gd name="connsiteY222" fmla="*/ 41978 h 269630"/>
                  <a:gd name="connsiteX223" fmla="*/ 134627 w 197760"/>
                  <a:gd name="connsiteY223" fmla="*/ 41010 h 269630"/>
                  <a:gd name="connsiteX224" fmla="*/ 137288 w 197760"/>
                  <a:gd name="connsiteY224" fmla="*/ 44034 h 269630"/>
                  <a:gd name="connsiteX225" fmla="*/ 147931 w 197760"/>
                  <a:gd name="connsiteY225" fmla="*/ 62423 h 269630"/>
                  <a:gd name="connsiteX226" fmla="*/ 154946 w 197760"/>
                  <a:gd name="connsiteY226" fmla="*/ 73673 h 269630"/>
                  <a:gd name="connsiteX227" fmla="*/ 169217 w 197760"/>
                  <a:gd name="connsiteY227" fmla="*/ 96416 h 269630"/>
                  <a:gd name="connsiteX228" fmla="*/ 175869 w 197760"/>
                  <a:gd name="connsiteY228" fmla="*/ 106699 h 269630"/>
                  <a:gd name="connsiteX229" fmla="*/ 179014 w 197760"/>
                  <a:gd name="connsiteY229" fmla="*/ 112022 h 269630"/>
                  <a:gd name="connsiteX230" fmla="*/ 179860 w 197760"/>
                  <a:gd name="connsiteY230" fmla="*/ 113474 h 269630"/>
                  <a:gd name="connsiteX231" fmla="*/ 180707 w 197760"/>
                  <a:gd name="connsiteY231" fmla="*/ 114441 h 269630"/>
                  <a:gd name="connsiteX232" fmla="*/ 185061 w 197760"/>
                  <a:gd name="connsiteY232" fmla="*/ 116740 h 269630"/>
                  <a:gd name="connsiteX233" fmla="*/ 185424 w 197760"/>
                  <a:gd name="connsiteY233" fmla="*/ 116740 h 269630"/>
                  <a:gd name="connsiteX234" fmla="*/ 193769 w 197760"/>
                  <a:gd name="connsiteY234" fmla="*/ 114320 h 269630"/>
                  <a:gd name="connsiteX235" fmla="*/ 196430 w 197760"/>
                  <a:gd name="connsiteY235" fmla="*/ 111780 h 269630"/>
                  <a:gd name="connsiteX236" fmla="*/ 197397 w 197760"/>
                  <a:gd name="connsiteY236" fmla="*/ 108514 h 269630"/>
                  <a:gd name="connsiteX237" fmla="*/ 197760 w 197760"/>
                  <a:gd name="connsiteY237" fmla="*/ 107788 h 269630"/>
                  <a:gd name="connsiteX238" fmla="*/ 197760 w 197760"/>
                  <a:gd name="connsiteY238" fmla="*/ 104884 h 269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Lst>
                <a:rect l="l" t="t" r="r" b="b"/>
                <a:pathLst>
                  <a:path w="197760" h="269630">
                    <a:moveTo>
                      <a:pt x="197639" y="105247"/>
                    </a:moveTo>
                    <a:cubicBezTo>
                      <a:pt x="197639" y="104884"/>
                      <a:pt x="197276" y="104521"/>
                      <a:pt x="197034" y="104280"/>
                    </a:cubicBezTo>
                    <a:cubicBezTo>
                      <a:pt x="197034" y="104037"/>
                      <a:pt x="197034" y="103796"/>
                      <a:pt x="196913" y="103554"/>
                    </a:cubicBezTo>
                    <a:cubicBezTo>
                      <a:pt x="196792" y="103311"/>
                      <a:pt x="196551" y="103070"/>
                      <a:pt x="196430" y="102828"/>
                    </a:cubicBezTo>
                    <a:cubicBezTo>
                      <a:pt x="196430" y="101981"/>
                      <a:pt x="196067" y="101497"/>
                      <a:pt x="195704" y="100892"/>
                    </a:cubicBezTo>
                    <a:cubicBezTo>
                      <a:pt x="195462" y="100650"/>
                      <a:pt x="195341" y="100408"/>
                      <a:pt x="195099" y="100287"/>
                    </a:cubicBezTo>
                    <a:lnTo>
                      <a:pt x="195099" y="100287"/>
                    </a:lnTo>
                    <a:cubicBezTo>
                      <a:pt x="194857" y="98594"/>
                      <a:pt x="193648" y="97263"/>
                      <a:pt x="193043" y="95690"/>
                    </a:cubicBezTo>
                    <a:cubicBezTo>
                      <a:pt x="192922" y="95448"/>
                      <a:pt x="192680" y="95207"/>
                      <a:pt x="192559" y="94964"/>
                    </a:cubicBezTo>
                    <a:cubicBezTo>
                      <a:pt x="192438" y="94843"/>
                      <a:pt x="192318" y="94602"/>
                      <a:pt x="192438" y="94360"/>
                    </a:cubicBezTo>
                    <a:cubicBezTo>
                      <a:pt x="192318" y="94118"/>
                      <a:pt x="192076" y="93876"/>
                      <a:pt x="191955" y="93634"/>
                    </a:cubicBezTo>
                    <a:cubicBezTo>
                      <a:pt x="191834" y="93513"/>
                      <a:pt x="191713" y="93271"/>
                      <a:pt x="191834" y="93029"/>
                    </a:cubicBezTo>
                    <a:cubicBezTo>
                      <a:pt x="191592" y="93029"/>
                      <a:pt x="191471" y="93029"/>
                      <a:pt x="191229" y="92908"/>
                    </a:cubicBezTo>
                    <a:cubicBezTo>
                      <a:pt x="191229" y="92666"/>
                      <a:pt x="191229" y="92424"/>
                      <a:pt x="191229" y="92303"/>
                    </a:cubicBezTo>
                    <a:lnTo>
                      <a:pt x="191229" y="92303"/>
                    </a:lnTo>
                    <a:cubicBezTo>
                      <a:pt x="191108" y="92303"/>
                      <a:pt x="190866" y="92303"/>
                      <a:pt x="190745" y="92303"/>
                    </a:cubicBezTo>
                    <a:cubicBezTo>
                      <a:pt x="190745" y="91940"/>
                      <a:pt x="190624" y="91456"/>
                      <a:pt x="190503" y="91094"/>
                    </a:cubicBezTo>
                    <a:cubicBezTo>
                      <a:pt x="190020" y="90368"/>
                      <a:pt x="189657" y="89763"/>
                      <a:pt x="189173" y="89037"/>
                    </a:cubicBezTo>
                    <a:cubicBezTo>
                      <a:pt x="189052" y="88795"/>
                      <a:pt x="188810" y="88674"/>
                      <a:pt x="188689" y="88432"/>
                    </a:cubicBezTo>
                    <a:cubicBezTo>
                      <a:pt x="188568" y="88311"/>
                      <a:pt x="188447" y="88069"/>
                      <a:pt x="188447" y="87827"/>
                    </a:cubicBezTo>
                    <a:cubicBezTo>
                      <a:pt x="188205" y="87585"/>
                      <a:pt x="188085" y="87343"/>
                      <a:pt x="187843" y="86980"/>
                    </a:cubicBezTo>
                    <a:cubicBezTo>
                      <a:pt x="187359" y="86255"/>
                      <a:pt x="186996" y="85650"/>
                      <a:pt x="186512" y="84924"/>
                    </a:cubicBezTo>
                    <a:cubicBezTo>
                      <a:pt x="186391" y="84682"/>
                      <a:pt x="186149" y="84440"/>
                      <a:pt x="186028" y="84319"/>
                    </a:cubicBezTo>
                    <a:cubicBezTo>
                      <a:pt x="185907" y="84198"/>
                      <a:pt x="185787" y="83956"/>
                      <a:pt x="185907" y="83714"/>
                    </a:cubicBezTo>
                    <a:cubicBezTo>
                      <a:pt x="185666" y="83472"/>
                      <a:pt x="185545" y="83230"/>
                      <a:pt x="185303" y="82867"/>
                    </a:cubicBezTo>
                    <a:cubicBezTo>
                      <a:pt x="183972" y="81536"/>
                      <a:pt x="183489" y="79843"/>
                      <a:pt x="182521" y="78270"/>
                    </a:cubicBezTo>
                    <a:cubicBezTo>
                      <a:pt x="182279" y="78028"/>
                      <a:pt x="182158" y="77786"/>
                      <a:pt x="181916" y="77544"/>
                    </a:cubicBezTo>
                    <a:cubicBezTo>
                      <a:pt x="181795" y="77423"/>
                      <a:pt x="181795" y="77182"/>
                      <a:pt x="181795" y="76939"/>
                    </a:cubicBezTo>
                    <a:cubicBezTo>
                      <a:pt x="181553" y="76697"/>
                      <a:pt x="181433" y="76456"/>
                      <a:pt x="181191" y="76092"/>
                    </a:cubicBezTo>
                    <a:lnTo>
                      <a:pt x="181191" y="76092"/>
                    </a:lnTo>
                    <a:cubicBezTo>
                      <a:pt x="181070" y="75851"/>
                      <a:pt x="180828" y="75609"/>
                      <a:pt x="180707" y="75487"/>
                    </a:cubicBezTo>
                    <a:cubicBezTo>
                      <a:pt x="179135" y="72826"/>
                      <a:pt x="177441" y="70165"/>
                      <a:pt x="175869" y="67383"/>
                    </a:cubicBezTo>
                    <a:cubicBezTo>
                      <a:pt x="175748" y="67140"/>
                      <a:pt x="175506" y="67019"/>
                      <a:pt x="175385" y="66778"/>
                    </a:cubicBezTo>
                    <a:cubicBezTo>
                      <a:pt x="175385" y="66536"/>
                      <a:pt x="175264" y="66294"/>
                      <a:pt x="175143" y="66052"/>
                    </a:cubicBezTo>
                    <a:cubicBezTo>
                      <a:pt x="175022" y="65810"/>
                      <a:pt x="174781" y="65568"/>
                      <a:pt x="174660" y="65447"/>
                    </a:cubicBezTo>
                    <a:cubicBezTo>
                      <a:pt x="173934" y="64600"/>
                      <a:pt x="173208" y="63632"/>
                      <a:pt x="172483" y="62785"/>
                    </a:cubicBezTo>
                    <a:cubicBezTo>
                      <a:pt x="172483" y="62544"/>
                      <a:pt x="172362" y="62301"/>
                      <a:pt x="172241" y="62060"/>
                    </a:cubicBezTo>
                    <a:cubicBezTo>
                      <a:pt x="172120" y="61818"/>
                      <a:pt x="171999" y="61697"/>
                      <a:pt x="171757" y="61455"/>
                    </a:cubicBezTo>
                    <a:cubicBezTo>
                      <a:pt x="171757" y="61213"/>
                      <a:pt x="171757" y="60971"/>
                      <a:pt x="171757" y="60729"/>
                    </a:cubicBezTo>
                    <a:cubicBezTo>
                      <a:pt x="171515" y="60487"/>
                      <a:pt x="171394" y="60245"/>
                      <a:pt x="171152" y="60003"/>
                    </a:cubicBezTo>
                    <a:cubicBezTo>
                      <a:pt x="171031" y="59882"/>
                      <a:pt x="171031" y="59640"/>
                      <a:pt x="171031" y="59398"/>
                    </a:cubicBezTo>
                    <a:cubicBezTo>
                      <a:pt x="170789" y="59156"/>
                      <a:pt x="170668" y="58914"/>
                      <a:pt x="170426" y="58551"/>
                    </a:cubicBezTo>
                    <a:lnTo>
                      <a:pt x="170426" y="58551"/>
                    </a:lnTo>
                    <a:cubicBezTo>
                      <a:pt x="170185" y="58551"/>
                      <a:pt x="170064" y="58551"/>
                      <a:pt x="169822" y="58431"/>
                    </a:cubicBezTo>
                    <a:cubicBezTo>
                      <a:pt x="169822" y="58310"/>
                      <a:pt x="169822" y="58067"/>
                      <a:pt x="169822" y="57946"/>
                    </a:cubicBezTo>
                    <a:cubicBezTo>
                      <a:pt x="169338" y="57100"/>
                      <a:pt x="168854" y="56132"/>
                      <a:pt x="168250" y="55285"/>
                    </a:cubicBezTo>
                    <a:cubicBezTo>
                      <a:pt x="167645" y="55043"/>
                      <a:pt x="167524" y="54559"/>
                      <a:pt x="167524" y="53954"/>
                    </a:cubicBezTo>
                    <a:cubicBezTo>
                      <a:pt x="165952" y="51656"/>
                      <a:pt x="164500" y="49478"/>
                      <a:pt x="163049" y="47180"/>
                    </a:cubicBezTo>
                    <a:cubicBezTo>
                      <a:pt x="162686" y="46696"/>
                      <a:pt x="162565" y="45970"/>
                      <a:pt x="162323" y="45365"/>
                    </a:cubicBezTo>
                    <a:cubicBezTo>
                      <a:pt x="162081" y="45124"/>
                      <a:pt x="161960" y="44760"/>
                      <a:pt x="161718" y="44519"/>
                    </a:cubicBezTo>
                    <a:lnTo>
                      <a:pt x="161718" y="44519"/>
                    </a:lnTo>
                    <a:cubicBezTo>
                      <a:pt x="161598" y="44277"/>
                      <a:pt x="161356" y="44034"/>
                      <a:pt x="161235" y="43914"/>
                    </a:cubicBezTo>
                    <a:cubicBezTo>
                      <a:pt x="160751" y="43309"/>
                      <a:pt x="160267" y="42583"/>
                      <a:pt x="159662" y="41978"/>
                    </a:cubicBezTo>
                    <a:cubicBezTo>
                      <a:pt x="159179" y="41010"/>
                      <a:pt x="158816" y="40164"/>
                      <a:pt x="158332" y="39195"/>
                    </a:cubicBezTo>
                    <a:cubicBezTo>
                      <a:pt x="158211" y="38954"/>
                      <a:pt x="157969" y="38833"/>
                      <a:pt x="157848" y="38590"/>
                    </a:cubicBezTo>
                    <a:cubicBezTo>
                      <a:pt x="157848" y="38349"/>
                      <a:pt x="157727" y="38107"/>
                      <a:pt x="157606" y="37986"/>
                    </a:cubicBezTo>
                    <a:cubicBezTo>
                      <a:pt x="157364" y="37986"/>
                      <a:pt x="157244" y="37986"/>
                      <a:pt x="157002" y="37986"/>
                    </a:cubicBezTo>
                    <a:cubicBezTo>
                      <a:pt x="157002" y="37744"/>
                      <a:pt x="157002" y="37623"/>
                      <a:pt x="157002" y="37381"/>
                    </a:cubicBezTo>
                    <a:cubicBezTo>
                      <a:pt x="156881" y="37260"/>
                      <a:pt x="156760" y="37018"/>
                      <a:pt x="156760" y="36897"/>
                    </a:cubicBezTo>
                    <a:cubicBezTo>
                      <a:pt x="155913" y="36413"/>
                      <a:pt x="155429" y="35808"/>
                      <a:pt x="155429" y="34720"/>
                    </a:cubicBezTo>
                    <a:lnTo>
                      <a:pt x="155429" y="34720"/>
                    </a:lnTo>
                    <a:cubicBezTo>
                      <a:pt x="155187" y="34478"/>
                      <a:pt x="155067" y="34236"/>
                      <a:pt x="154825" y="33994"/>
                    </a:cubicBezTo>
                    <a:cubicBezTo>
                      <a:pt x="153736" y="32421"/>
                      <a:pt x="152527" y="30848"/>
                      <a:pt x="151438" y="29276"/>
                    </a:cubicBezTo>
                    <a:cubicBezTo>
                      <a:pt x="151438" y="29034"/>
                      <a:pt x="151438" y="28792"/>
                      <a:pt x="151438" y="28550"/>
                    </a:cubicBezTo>
                    <a:cubicBezTo>
                      <a:pt x="151317" y="28308"/>
                      <a:pt x="151075" y="28066"/>
                      <a:pt x="150954" y="27824"/>
                    </a:cubicBezTo>
                    <a:lnTo>
                      <a:pt x="150954" y="27824"/>
                    </a:lnTo>
                    <a:cubicBezTo>
                      <a:pt x="150713" y="27461"/>
                      <a:pt x="150471" y="27340"/>
                      <a:pt x="150229" y="27219"/>
                    </a:cubicBezTo>
                    <a:cubicBezTo>
                      <a:pt x="150229" y="26977"/>
                      <a:pt x="150229" y="26735"/>
                      <a:pt x="150229" y="26493"/>
                    </a:cubicBezTo>
                    <a:lnTo>
                      <a:pt x="150229" y="26493"/>
                    </a:lnTo>
                    <a:cubicBezTo>
                      <a:pt x="150108" y="26252"/>
                      <a:pt x="149866" y="26009"/>
                      <a:pt x="149745" y="25888"/>
                    </a:cubicBezTo>
                    <a:cubicBezTo>
                      <a:pt x="149261" y="25404"/>
                      <a:pt x="148777" y="24921"/>
                      <a:pt x="148294" y="24437"/>
                    </a:cubicBezTo>
                    <a:lnTo>
                      <a:pt x="148294" y="24437"/>
                    </a:lnTo>
                    <a:cubicBezTo>
                      <a:pt x="148173" y="22985"/>
                      <a:pt x="146842" y="22259"/>
                      <a:pt x="146237" y="21291"/>
                    </a:cubicBezTo>
                    <a:cubicBezTo>
                      <a:pt x="144907" y="19477"/>
                      <a:pt x="143456" y="17783"/>
                      <a:pt x="142125" y="15969"/>
                    </a:cubicBezTo>
                    <a:cubicBezTo>
                      <a:pt x="141763" y="15485"/>
                      <a:pt x="141400" y="15001"/>
                      <a:pt x="140916" y="14517"/>
                    </a:cubicBezTo>
                    <a:cubicBezTo>
                      <a:pt x="140674" y="14275"/>
                      <a:pt x="140553" y="14033"/>
                      <a:pt x="140311" y="13912"/>
                    </a:cubicBezTo>
                    <a:lnTo>
                      <a:pt x="140311" y="13912"/>
                    </a:lnTo>
                    <a:cubicBezTo>
                      <a:pt x="140069" y="13670"/>
                      <a:pt x="139948" y="13428"/>
                      <a:pt x="139707" y="13186"/>
                    </a:cubicBezTo>
                    <a:cubicBezTo>
                      <a:pt x="137288" y="11251"/>
                      <a:pt x="134748" y="9194"/>
                      <a:pt x="132329" y="7258"/>
                    </a:cubicBezTo>
                    <a:cubicBezTo>
                      <a:pt x="131724" y="7017"/>
                      <a:pt x="131119" y="6775"/>
                      <a:pt x="130636" y="6412"/>
                    </a:cubicBezTo>
                    <a:cubicBezTo>
                      <a:pt x="129668" y="5928"/>
                      <a:pt x="128942" y="5081"/>
                      <a:pt x="127733" y="5081"/>
                    </a:cubicBezTo>
                    <a:cubicBezTo>
                      <a:pt x="127491" y="4476"/>
                      <a:pt x="127007" y="4476"/>
                      <a:pt x="126403" y="4355"/>
                    </a:cubicBezTo>
                    <a:cubicBezTo>
                      <a:pt x="126161" y="3750"/>
                      <a:pt x="125556" y="3750"/>
                      <a:pt x="125072" y="3750"/>
                    </a:cubicBezTo>
                    <a:cubicBezTo>
                      <a:pt x="124588" y="2903"/>
                      <a:pt x="123863" y="3145"/>
                      <a:pt x="123137" y="3024"/>
                    </a:cubicBezTo>
                    <a:lnTo>
                      <a:pt x="123137" y="3024"/>
                    </a:lnTo>
                    <a:cubicBezTo>
                      <a:pt x="122895" y="2419"/>
                      <a:pt x="122411" y="2419"/>
                      <a:pt x="121807" y="2541"/>
                    </a:cubicBezTo>
                    <a:cubicBezTo>
                      <a:pt x="121565" y="2298"/>
                      <a:pt x="121202" y="2057"/>
                      <a:pt x="120960" y="1815"/>
                    </a:cubicBezTo>
                    <a:lnTo>
                      <a:pt x="120718" y="1815"/>
                    </a:lnTo>
                    <a:cubicBezTo>
                      <a:pt x="120718" y="1815"/>
                      <a:pt x="120476" y="1815"/>
                      <a:pt x="120476" y="1815"/>
                    </a:cubicBezTo>
                    <a:cubicBezTo>
                      <a:pt x="119751" y="1815"/>
                      <a:pt x="119146" y="1815"/>
                      <a:pt x="118420" y="1815"/>
                    </a:cubicBezTo>
                    <a:cubicBezTo>
                      <a:pt x="118420" y="1573"/>
                      <a:pt x="118420" y="1452"/>
                      <a:pt x="118299" y="1210"/>
                    </a:cubicBezTo>
                    <a:cubicBezTo>
                      <a:pt x="117695" y="1210"/>
                      <a:pt x="117090" y="1210"/>
                      <a:pt x="116485" y="1210"/>
                    </a:cubicBezTo>
                    <a:cubicBezTo>
                      <a:pt x="115880" y="1210"/>
                      <a:pt x="115276" y="1210"/>
                      <a:pt x="114550" y="1089"/>
                    </a:cubicBezTo>
                    <a:cubicBezTo>
                      <a:pt x="113461" y="363"/>
                      <a:pt x="112494" y="121"/>
                      <a:pt x="111405" y="1089"/>
                    </a:cubicBezTo>
                    <a:cubicBezTo>
                      <a:pt x="111285" y="1089"/>
                      <a:pt x="111163" y="1089"/>
                      <a:pt x="111043" y="968"/>
                    </a:cubicBezTo>
                    <a:cubicBezTo>
                      <a:pt x="110680" y="726"/>
                      <a:pt x="110438" y="363"/>
                      <a:pt x="109833" y="0"/>
                    </a:cubicBezTo>
                    <a:lnTo>
                      <a:pt x="87216" y="0"/>
                    </a:lnTo>
                    <a:cubicBezTo>
                      <a:pt x="87096" y="121"/>
                      <a:pt x="86854" y="363"/>
                      <a:pt x="86733" y="363"/>
                    </a:cubicBezTo>
                    <a:cubicBezTo>
                      <a:pt x="85281" y="605"/>
                      <a:pt x="83830" y="847"/>
                      <a:pt x="82379" y="1089"/>
                    </a:cubicBezTo>
                    <a:cubicBezTo>
                      <a:pt x="81774" y="1089"/>
                      <a:pt x="81169" y="1210"/>
                      <a:pt x="80565" y="1331"/>
                    </a:cubicBezTo>
                    <a:cubicBezTo>
                      <a:pt x="79839" y="2298"/>
                      <a:pt x="78750" y="1815"/>
                      <a:pt x="77783" y="2057"/>
                    </a:cubicBezTo>
                    <a:cubicBezTo>
                      <a:pt x="77299" y="2783"/>
                      <a:pt x="76452" y="2541"/>
                      <a:pt x="75848" y="2662"/>
                    </a:cubicBezTo>
                    <a:cubicBezTo>
                      <a:pt x="75364" y="3508"/>
                      <a:pt x="74517" y="3267"/>
                      <a:pt x="73792" y="3388"/>
                    </a:cubicBezTo>
                    <a:cubicBezTo>
                      <a:pt x="72824" y="4113"/>
                      <a:pt x="71615" y="4355"/>
                      <a:pt x="70526" y="4597"/>
                    </a:cubicBezTo>
                    <a:cubicBezTo>
                      <a:pt x="70284" y="4718"/>
                      <a:pt x="70042" y="4960"/>
                      <a:pt x="69800" y="5081"/>
                    </a:cubicBezTo>
                    <a:cubicBezTo>
                      <a:pt x="69559" y="5202"/>
                      <a:pt x="69438" y="5323"/>
                      <a:pt x="69196" y="5202"/>
                    </a:cubicBezTo>
                    <a:cubicBezTo>
                      <a:pt x="68954" y="5323"/>
                      <a:pt x="68712" y="5565"/>
                      <a:pt x="68470" y="5686"/>
                    </a:cubicBezTo>
                    <a:cubicBezTo>
                      <a:pt x="68349" y="5807"/>
                      <a:pt x="68107" y="5928"/>
                      <a:pt x="67865" y="5807"/>
                    </a:cubicBezTo>
                    <a:cubicBezTo>
                      <a:pt x="67382" y="6654"/>
                      <a:pt x="66777" y="7137"/>
                      <a:pt x="65809" y="7137"/>
                    </a:cubicBezTo>
                    <a:cubicBezTo>
                      <a:pt x="65809" y="7137"/>
                      <a:pt x="65809" y="7137"/>
                      <a:pt x="65809" y="7137"/>
                    </a:cubicBezTo>
                    <a:cubicBezTo>
                      <a:pt x="65567" y="7380"/>
                      <a:pt x="65325" y="7501"/>
                      <a:pt x="65084" y="7742"/>
                    </a:cubicBezTo>
                    <a:lnTo>
                      <a:pt x="65084" y="7742"/>
                    </a:lnTo>
                    <a:cubicBezTo>
                      <a:pt x="64842" y="7984"/>
                      <a:pt x="64600" y="8105"/>
                      <a:pt x="64358" y="8347"/>
                    </a:cubicBezTo>
                    <a:lnTo>
                      <a:pt x="64358" y="8347"/>
                    </a:lnTo>
                    <a:cubicBezTo>
                      <a:pt x="64116" y="8589"/>
                      <a:pt x="63995" y="8710"/>
                      <a:pt x="63753" y="8952"/>
                    </a:cubicBezTo>
                    <a:cubicBezTo>
                      <a:pt x="63269" y="9194"/>
                      <a:pt x="62907" y="9557"/>
                      <a:pt x="62423" y="9799"/>
                    </a:cubicBezTo>
                    <a:cubicBezTo>
                      <a:pt x="62181" y="10041"/>
                      <a:pt x="61939" y="10283"/>
                      <a:pt x="61697" y="10404"/>
                    </a:cubicBezTo>
                    <a:lnTo>
                      <a:pt x="61697" y="10404"/>
                    </a:lnTo>
                    <a:cubicBezTo>
                      <a:pt x="61455" y="10646"/>
                      <a:pt x="61213" y="10767"/>
                      <a:pt x="60971" y="11009"/>
                    </a:cubicBezTo>
                    <a:lnTo>
                      <a:pt x="60971" y="11009"/>
                    </a:lnTo>
                    <a:cubicBezTo>
                      <a:pt x="60730" y="11251"/>
                      <a:pt x="60609" y="11493"/>
                      <a:pt x="60367" y="11735"/>
                    </a:cubicBezTo>
                    <a:lnTo>
                      <a:pt x="60367" y="11735"/>
                    </a:lnTo>
                    <a:cubicBezTo>
                      <a:pt x="60125" y="11976"/>
                      <a:pt x="60004" y="12218"/>
                      <a:pt x="59762" y="12340"/>
                    </a:cubicBezTo>
                    <a:lnTo>
                      <a:pt x="59762" y="12340"/>
                    </a:lnTo>
                    <a:cubicBezTo>
                      <a:pt x="59520" y="12581"/>
                      <a:pt x="59399" y="12823"/>
                      <a:pt x="59157" y="13066"/>
                    </a:cubicBezTo>
                    <a:lnTo>
                      <a:pt x="59157" y="13066"/>
                    </a:lnTo>
                    <a:cubicBezTo>
                      <a:pt x="58915" y="13307"/>
                      <a:pt x="58794" y="13549"/>
                      <a:pt x="58552" y="13791"/>
                    </a:cubicBezTo>
                    <a:cubicBezTo>
                      <a:pt x="57948" y="14517"/>
                      <a:pt x="57343" y="15122"/>
                      <a:pt x="56617" y="15848"/>
                    </a:cubicBezTo>
                    <a:cubicBezTo>
                      <a:pt x="56617" y="16331"/>
                      <a:pt x="56496" y="16936"/>
                      <a:pt x="55771" y="17057"/>
                    </a:cubicBezTo>
                    <a:cubicBezTo>
                      <a:pt x="55529" y="17300"/>
                      <a:pt x="55287" y="17541"/>
                      <a:pt x="55166" y="17783"/>
                    </a:cubicBezTo>
                    <a:cubicBezTo>
                      <a:pt x="54924" y="18025"/>
                      <a:pt x="54803" y="18267"/>
                      <a:pt x="54561" y="18509"/>
                    </a:cubicBezTo>
                    <a:cubicBezTo>
                      <a:pt x="54319" y="18751"/>
                      <a:pt x="54198" y="18872"/>
                      <a:pt x="53957" y="19114"/>
                    </a:cubicBezTo>
                    <a:cubicBezTo>
                      <a:pt x="53836" y="19598"/>
                      <a:pt x="53836" y="20203"/>
                      <a:pt x="53110" y="20324"/>
                    </a:cubicBezTo>
                    <a:lnTo>
                      <a:pt x="53110" y="20324"/>
                    </a:lnTo>
                    <a:cubicBezTo>
                      <a:pt x="52868" y="20566"/>
                      <a:pt x="52747" y="20808"/>
                      <a:pt x="52505" y="21049"/>
                    </a:cubicBezTo>
                    <a:lnTo>
                      <a:pt x="52505" y="21049"/>
                    </a:lnTo>
                    <a:cubicBezTo>
                      <a:pt x="52263" y="21291"/>
                      <a:pt x="52142" y="21534"/>
                      <a:pt x="51901" y="21775"/>
                    </a:cubicBezTo>
                    <a:cubicBezTo>
                      <a:pt x="51901" y="21775"/>
                      <a:pt x="51901" y="21775"/>
                      <a:pt x="51901" y="21775"/>
                    </a:cubicBezTo>
                    <a:cubicBezTo>
                      <a:pt x="51659" y="22017"/>
                      <a:pt x="51417" y="22259"/>
                      <a:pt x="51296" y="22501"/>
                    </a:cubicBezTo>
                    <a:cubicBezTo>
                      <a:pt x="51296" y="22501"/>
                      <a:pt x="51296" y="22501"/>
                      <a:pt x="51296" y="22501"/>
                    </a:cubicBezTo>
                    <a:cubicBezTo>
                      <a:pt x="51296" y="23106"/>
                      <a:pt x="51296" y="23590"/>
                      <a:pt x="50570" y="23832"/>
                    </a:cubicBezTo>
                    <a:cubicBezTo>
                      <a:pt x="50570" y="23832"/>
                      <a:pt x="50570" y="23832"/>
                      <a:pt x="50570" y="23832"/>
                    </a:cubicBezTo>
                    <a:cubicBezTo>
                      <a:pt x="50328" y="24074"/>
                      <a:pt x="50207" y="24437"/>
                      <a:pt x="49965" y="24679"/>
                    </a:cubicBezTo>
                    <a:lnTo>
                      <a:pt x="49965" y="24679"/>
                    </a:lnTo>
                    <a:cubicBezTo>
                      <a:pt x="49965" y="24800"/>
                      <a:pt x="49965" y="25042"/>
                      <a:pt x="49965" y="25163"/>
                    </a:cubicBezTo>
                    <a:cubicBezTo>
                      <a:pt x="49724" y="25404"/>
                      <a:pt x="49603" y="25647"/>
                      <a:pt x="49361" y="25888"/>
                    </a:cubicBezTo>
                    <a:cubicBezTo>
                      <a:pt x="48877" y="26493"/>
                      <a:pt x="48514" y="27219"/>
                      <a:pt x="48030" y="27824"/>
                    </a:cubicBezTo>
                    <a:cubicBezTo>
                      <a:pt x="46821" y="29639"/>
                      <a:pt x="45732" y="31574"/>
                      <a:pt x="44523" y="33389"/>
                    </a:cubicBezTo>
                    <a:cubicBezTo>
                      <a:pt x="41620" y="37986"/>
                      <a:pt x="38597" y="42462"/>
                      <a:pt x="35694" y="46938"/>
                    </a:cubicBezTo>
                    <a:cubicBezTo>
                      <a:pt x="32549" y="51777"/>
                      <a:pt x="29284" y="56495"/>
                      <a:pt x="26260" y="61334"/>
                    </a:cubicBezTo>
                    <a:cubicBezTo>
                      <a:pt x="20213" y="71012"/>
                      <a:pt x="14045" y="80811"/>
                      <a:pt x="7756" y="90368"/>
                    </a:cubicBezTo>
                    <a:cubicBezTo>
                      <a:pt x="5579" y="93634"/>
                      <a:pt x="3281" y="96900"/>
                      <a:pt x="1587" y="100529"/>
                    </a:cubicBezTo>
                    <a:cubicBezTo>
                      <a:pt x="499" y="102828"/>
                      <a:pt x="-106" y="105247"/>
                      <a:pt x="15" y="107909"/>
                    </a:cubicBezTo>
                    <a:cubicBezTo>
                      <a:pt x="15" y="110570"/>
                      <a:pt x="1104" y="112627"/>
                      <a:pt x="2918" y="114441"/>
                    </a:cubicBezTo>
                    <a:cubicBezTo>
                      <a:pt x="4611" y="116135"/>
                      <a:pt x="6667" y="116740"/>
                      <a:pt x="8965" y="116619"/>
                    </a:cubicBezTo>
                    <a:cubicBezTo>
                      <a:pt x="9207" y="116619"/>
                      <a:pt x="9449" y="116619"/>
                      <a:pt x="9691" y="116619"/>
                    </a:cubicBezTo>
                    <a:cubicBezTo>
                      <a:pt x="12714" y="116861"/>
                      <a:pt x="15133" y="115530"/>
                      <a:pt x="16948" y="113232"/>
                    </a:cubicBezTo>
                    <a:cubicBezTo>
                      <a:pt x="19487" y="109965"/>
                      <a:pt x="22148" y="106578"/>
                      <a:pt x="24446" y="103070"/>
                    </a:cubicBezTo>
                    <a:cubicBezTo>
                      <a:pt x="29405" y="95690"/>
                      <a:pt x="34122" y="88190"/>
                      <a:pt x="38959" y="80931"/>
                    </a:cubicBezTo>
                    <a:cubicBezTo>
                      <a:pt x="43797" y="73673"/>
                      <a:pt x="48514" y="66294"/>
                      <a:pt x="52989" y="58793"/>
                    </a:cubicBezTo>
                    <a:cubicBezTo>
                      <a:pt x="55650" y="54438"/>
                      <a:pt x="58190" y="50083"/>
                      <a:pt x="60850" y="45728"/>
                    </a:cubicBezTo>
                    <a:cubicBezTo>
                      <a:pt x="61939" y="44034"/>
                      <a:pt x="62665" y="42220"/>
                      <a:pt x="64842" y="41010"/>
                    </a:cubicBezTo>
                    <a:cubicBezTo>
                      <a:pt x="65446" y="41010"/>
                      <a:pt x="66293" y="41252"/>
                      <a:pt x="67140" y="41373"/>
                    </a:cubicBezTo>
                    <a:cubicBezTo>
                      <a:pt x="67140" y="41373"/>
                      <a:pt x="67261" y="41494"/>
                      <a:pt x="67382" y="41615"/>
                    </a:cubicBezTo>
                    <a:cubicBezTo>
                      <a:pt x="67382" y="43188"/>
                      <a:pt x="67623" y="44760"/>
                      <a:pt x="67382" y="46212"/>
                    </a:cubicBezTo>
                    <a:cubicBezTo>
                      <a:pt x="66898" y="48389"/>
                      <a:pt x="67019" y="50567"/>
                      <a:pt x="66898" y="52866"/>
                    </a:cubicBezTo>
                    <a:cubicBezTo>
                      <a:pt x="66898" y="56737"/>
                      <a:pt x="66898" y="60608"/>
                      <a:pt x="66898" y="64600"/>
                    </a:cubicBezTo>
                    <a:cubicBezTo>
                      <a:pt x="66898" y="114320"/>
                      <a:pt x="66898" y="164040"/>
                      <a:pt x="66898" y="213761"/>
                    </a:cubicBezTo>
                    <a:cubicBezTo>
                      <a:pt x="66898" y="227673"/>
                      <a:pt x="66898" y="241585"/>
                      <a:pt x="66898" y="255497"/>
                    </a:cubicBezTo>
                    <a:cubicBezTo>
                      <a:pt x="66898" y="259126"/>
                      <a:pt x="67623" y="262513"/>
                      <a:pt x="70526" y="265054"/>
                    </a:cubicBezTo>
                    <a:cubicBezTo>
                      <a:pt x="70647" y="265175"/>
                      <a:pt x="70768" y="265416"/>
                      <a:pt x="70768" y="265658"/>
                    </a:cubicBezTo>
                    <a:cubicBezTo>
                      <a:pt x="71494" y="265780"/>
                      <a:pt x="71856" y="266263"/>
                      <a:pt x="72098" y="266989"/>
                    </a:cubicBezTo>
                    <a:cubicBezTo>
                      <a:pt x="72219" y="267231"/>
                      <a:pt x="72582" y="267473"/>
                      <a:pt x="72703" y="267594"/>
                    </a:cubicBezTo>
                    <a:cubicBezTo>
                      <a:pt x="72945" y="267836"/>
                      <a:pt x="73187" y="267957"/>
                      <a:pt x="73429" y="268199"/>
                    </a:cubicBezTo>
                    <a:cubicBezTo>
                      <a:pt x="73429" y="268199"/>
                      <a:pt x="73429" y="268199"/>
                      <a:pt x="73429" y="268199"/>
                    </a:cubicBezTo>
                    <a:cubicBezTo>
                      <a:pt x="73671" y="268441"/>
                      <a:pt x="73913" y="268683"/>
                      <a:pt x="74154" y="268925"/>
                    </a:cubicBezTo>
                    <a:cubicBezTo>
                      <a:pt x="74275" y="268925"/>
                      <a:pt x="74517" y="268925"/>
                      <a:pt x="74638" y="268925"/>
                    </a:cubicBezTo>
                    <a:cubicBezTo>
                      <a:pt x="75727" y="268925"/>
                      <a:pt x="76815" y="268925"/>
                      <a:pt x="77904" y="269288"/>
                    </a:cubicBezTo>
                    <a:cubicBezTo>
                      <a:pt x="82137" y="270255"/>
                      <a:pt x="85765" y="269045"/>
                      <a:pt x="88910" y="266263"/>
                    </a:cubicBezTo>
                    <a:cubicBezTo>
                      <a:pt x="89756" y="265537"/>
                      <a:pt x="91087" y="264932"/>
                      <a:pt x="91208" y="263602"/>
                    </a:cubicBezTo>
                    <a:cubicBezTo>
                      <a:pt x="91208" y="263118"/>
                      <a:pt x="91208" y="262513"/>
                      <a:pt x="91812" y="262271"/>
                    </a:cubicBezTo>
                    <a:cubicBezTo>
                      <a:pt x="91812" y="259731"/>
                      <a:pt x="92054" y="257190"/>
                      <a:pt x="92054" y="254650"/>
                    </a:cubicBezTo>
                    <a:cubicBezTo>
                      <a:pt x="92054" y="217148"/>
                      <a:pt x="92054" y="179646"/>
                      <a:pt x="92054" y="142265"/>
                    </a:cubicBezTo>
                    <a:cubicBezTo>
                      <a:pt x="92054" y="140330"/>
                      <a:pt x="92417" y="138515"/>
                      <a:pt x="92901" y="136579"/>
                    </a:cubicBezTo>
                    <a:cubicBezTo>
                      <a:pt x="93506" y="135974"/>
                      <a:pt x="94110" y="135249"/>
                      <a:pt x="94715" y="134644"/>
                    </a:cubicBezTo>
                    <a:cubicBezTo>
                      <a:pt x="96650" y="133797"/>
                      <a:pt x="98464" y="133555"/>
                      <a:pt x="100400" y="133555"/>
                    </a:cubicBezTo>
                    <a:cubicBezTo>
                      <a:pt x="103181" y="133555"/>
                      <a:pt x="106084" y="135369"/>
                      <a:pt x="106084" y="139120"/>
                    </a:cubicBezTo>
                    <a:cubicBezTo>
                      <a:pt x="106084" y="144443"/>
                      <a:pt x="106084" y="149766"/>
                      <a:pt x="106084" y="155089"/>
                    </a:cubicBezTo>
                    <a:cubicBezTo>
                      <a:pt x="106084" y="175654"/>
                      <a:pt x="106084" y="196220"/>
                      <a:pt x="106084" y="216785"/>
                    </a:cubicBezTo>
                    <a:cubicBezTo>
                      <a:pt x="106930" y="226100"/>
                      <a:pt x="106447" y="235415"/>
                      <a:pt x="106568" y="244730"/>
                    </a:cubicBezTo>
                    <a:cubicBezTo>
                      <a:pt x="106568" y="249932"/>
                      <a:pt x="106568" y="255133"/>
                      <a:pt x="106568" y="260457"/>
                    </a:cubicBezTo>
                    <a:cubicBezTo>
                      <a:pt x="106568" y="260577"/>
                      <a:pt x="106689" y="260819"/>
                      <a:pt x="106568" y="260941"/>
                    </a:cubicBezTo>
                    <a:cubicBezTo>
                      <a:pt x="107414" y="261545"/>
                      <a:pt x="107172" y="262271"/>
                      <a:pt x="107172" y="263118"/>
                    </a:cubicBezTo>
                    <a:cubicBezTo>
                      <a:pt x="107172" y="263239"/>
                      <a:pt x="107172" y="263360"/>
                      <a:pt x="107172" y="263602"/>
                    </a:cubicBezTo>
                    <a:cubicBezTo>
                      <a:pt x="108019" y="263844"/>
                      <a:pt x="108503" y="264206"/>
                      <a:pt x="108382" y="265175"/>
                    </a:cubicBezTo>
                    <a:cubicBezTo>
                      <a:pt x="111526" y="269167"/>
                      <a:pt x="115759" y="270135"/>
                      <a:pt x="120476" y="269409"/>
                    </a:cubicBezTo>
                    <a:cubicBezTo>
                      <a:pt x="121081" y="269409"/>
                      <a:pt x="121807" y="269288"/>
                      <a:pt x="122411" y="269167"/>
                    </a:cubicBezTo>
                    <a:cubicBezTo>
                      <a:pt x="122895" y="269045"/>
                      <a:pt x="123379" y="268804"/>
                      <a:pt x="123742" y="268683"/>
                    </a:cubicBezTo>
                    <a:cubicBezTo>
                      <a:pt x="123863" y="268925"/>
                      <a:pt x="123984" y="268925"/>
                      <a:pt x="124105" y="269045"/>
                    </a:cubicBezTo>
                    <a:cubicBezTo>
                      <a:pt x="124105" y="269045"/>
                      <a:pt x="123984" y="269045"/>
                      <a:pt x="123742" y="268683"/>
                    </a:cubicBezTo>
                    <a:cubicBezTo>
                      <a:pt x="123984" y="268683"/>
                      <a:pt x="124105" y="268562"/>
                      <a:pt x="124346" y="268441"/>
                    </a:cubicBezTo>
                    <a:lnTo>
                      <a:pt x="124346" y="268441"/>
                    </a:lnTo>
                    <a:cubicBezTo>
                      <a:pt x="124588" y="268320"/>
                      <a:pt x="124709" y="268078"/>
                      <a:pt x="124951" y="267957"/>
                    </a:cubicBezTo>
                    <a:cubicBezTo>
                      <a:pt x="125193" y="267957"/>
                      <a:pt x="125435" y="267836"/>
                      <a:pt x="125677" y="267715"/>
                    </a:cubicBezTo>
                    <a:cubicBezTo>
                      <a:pt x="125919" y="267110"/>
                      <a:pt x="126403" y="266989"/>
                      <a:pt x="127007" y="266989"/>
                    </a:cubicBezTo>
                    <a:cubicBezTo>
                      <a:pt x="127007" y="266989"/>
                      <a:pt x="127007" y="266989"/>
                      <a:pt x="127007" y="266989"/>
                    </a:cubicBezTo>
                    <a:cubicBezTo>
                      <a:pt x="127249" y="266747"/>
                      <a:pt x="127491" y="266505"/>
                      <a:pt x="127733" y="266263"/>
                    </a:cubicBezTo>
                    <a:cubicBezTo>
                      <a:pt x="128338" y="265658"/>
                      <a:pt x="128942" y="264932"/>
                      <a:pt x="129547" y="264328"/>
                    </a:cubicBezTo>
                    <a:cubicBezTo>
                      <a:pt x="129668" y="263844"/>
                      <a:pt x="129668" y="263239"/>
                      <a:pt x="130394" y="262997"/>
                    </a:cubicBezTo>
                    <a:cubicBezTo>
                      <a:pt x="131240" y="259852"/>
                      <a:pt x="131966" y="256585"/>
                      <a:pt x="131603" y="253198"/>
                    </a:cubicBezTo>
                    <a:cubicBezTo>
                      <a:pt x="131603" y="252472"/>
                      <a:pt x="131482" y="251625"/>
                      <a:pt x="131361" y="250899"/>
                    </a:cubicBezTo>
                    <a:cubicBezTo>
                      <a:pt x="131119" y="249085"/>
                      <a:pt x="130998" y="247391"/>
                      <a:pt x="131361" y="245577"/>
                    </a:cubicBezTo>
                    <a:cubicBezTo>
                      <a:pt x="131482" y="244972"/>
                      <a:pt x="131603" y="244246"/>
                      <a:pt x="131603" y="243641"/>
                    </a:cubicBezTo>
                    <a:cubicBezTo>
                      <a:pt x="131603" y="242431"/>
                      <a:pt x="131240" y="241221"/>
                      <a:pt x="131240" y="240012"/>
                    </a:cubicBezTo>
                    <a:cubicBezTo>
                      <a:pt x="131240" y="238923"/>
                      <a:pt x="131603" y="237956"/>
                      <a:pt x="131240" y="236746"/>
                    </a:cubicBezTo>
                    <a:cubicBezTo>
                      <a:pt x="130998" y="235778"/>
                      <a:pt x="130998" y="234689"/>
                      <a:pt x="131240" y="233721"/>
                    </a:cubicBezTo>
                    <a:cubicBezTo>
                      <a:pt x="131845" y="231544"/>
                      <a:pt x="131603" y="229366"/>
                      <a:pt x="131603" y="227068"/>
                    </a:cubicBezTo>
                    <a:cubicBezTo>
                      <a:pt x="131603" y="171178"/>
                      <a:pt x="131603" y="115409"/>
                      <a:pt x="131603" y="59519"/>
                    </a:cubicBezTo>
                    <a:cubicBezTo>
                      <a:pt x="131603" y="56253"/>
                      <a:pt x="131603" y="53107"/>
                      <a:pt x="131603" y="49841"/>
                    </a:cubicBezTo>
                    <a:cubicBezTo>
                      <a:pt x="131603" y="48753"/>
                      <a:pt x="131603" y="47664"/>
                      <a:pt x="131603" y="46454"/>
                    </a:cubicBezTo>
                    <a:cubicBezTo>
                      <a:pt x="131603" y="46212"/>
                      <a:pt x="131603" y="45970"/>
                      <a:pt x="131603" y="45728"/>
                    </a:cubicBezTo>
                    <a:cubicBezTo>
                      <a:pt x="131482" y="45365"/>
                      <a:pt x="131240" y="45124"/>
                      <a:pt x="131240" y="44760"/>
                    </a:cubicBezTo>
                    <a:cubicBezTo>
                      <a:pt x="130998" y="43793"/>
                      <a:pt x="130998" y="42825"/>
                      <a:pt x="131724" y="41978"/>
                    </a:cubicBezTo>
                    <a:cubicBezTo>
                      <a:pt x="132450" y="41131"/>
                      <a:pt x="133296" y="40889"/>
                      <a:pt x="134627" y="41010"/>
                    </a:cubicBezTo>
                    <a:cubicBezTo>
                      <a:pt x="135715" y="41736"/>
                      <a:pt x="136562" y="42825"/>
                      <a:pt x="137288" y="44034"/>
                    </a:cubicBezTo>
                    <a:cubicBezTo>
                      <a:pt x="140795" y="50204"/>
                      <a:pt x="144302" y="56253"/>
                      <a:pt x="147931" y="62423"/>
                    </a:cubicBezTo>
                    <a:cubicBezTo>
                      <a:pt x="150229" y="66173"/>
                      <a:pt x="152527" y="69923"/>
                      <a:pt x="154946" y="73673"/>
                    </a:cubicBezTo>
                    <a:cubicBezTo>
                      <a:pt x="159662" y="81295"/>
                      <a:pt x="164500" y="88795"/>
                      <a:pt x="169217" y="96416"/>
                    </a:cubicBezTo>
                    <a:cubicBezTo>
                      <a:pt x="171394" y="99803"/>
                      <a:pt x="173692" y="103191"/>
                      <a:pt x="175869" y="106699"/>
                    </a:cubicBezTo>
                    <a:cubicBezTo>
                      <a:pt x="176957" y="108393"/>
                      <a:pt x="178046" y="110207"/>
                      <a:pt x="179014" y="112022"/>
                    </a:cubicBezTo>
                    <a:cubicBezTo>
                      <a:pt x="179255" y="112506"/>
                      <a:pt x="179497" y="112989"/>
                      <a:pt x="179860" y="113474"/>
                    </a:cubicBezTo>
                    <a:cubicBezTo>
                      <a:pt x="180223" y="113957"/>
                      <a:pt x="180707" y="114441"/>
                      <a:pt x="180707" y="114441"/>
                    </a:cubicBezTo>
                    <a:cubicBezTo>
                      <a:pt x="182642" y="115409"/>
                      <a:pt x="183851" y="116014"/>
                      <a:pt x="185061" y="116740"/>
                    </a:cubicBezTo>
                    <a:cubicBezTo>
                      <a:pt x="185061" y="116740"/>
                      <a:pt x="185303" y="116740"/>
                      <a:pt x="185424" y="116740"/>
                    </a:cubicBezTo>
                    <a:cubicBezTo>
                      <a:pt x="188689" y="117828"/>
                      <a:pt x="191471" y="116740"/>
                      <a:pt x="193769" y="114320"/>
                    </a:cubicBezTo>
                    <a:cubicBezTo>
                      <a:pt x="194615" y="113474"/>
                      <a:pt x="195462" y="112627"/>
                      <a:pt x="196430" y="111780"/>
                    </a:cubicBezTo>
                    <a:cubicBezTo>
                      <a:pt x="196792" y="110691"/>
                      <a:pt x="197155" y="109602"/>
                      <a:pt x="197397" y="108514"/>
                    </a:cubicBezTo>
                    <a:cubicBezTo>
                      <a:pt x="197155" y="108150"/>
                      <a:pt x="197397" y="107909"/>
                      <a:pt x="197760" y="107788"/>
                    </a:cubicBezTo>
                    <a:cubicBezTo>
                      <a:pt x="197760" y="106820"/>
                      <a:pt x="197760" y="105852"/>
                      <a:pt x="197760" y="104884"/>
                    </a:cubicBezTo>
                    <a:close/>
                  </a:path>
                </a:pathLst>
              </a:custGeom>
              <a:grpFill/>
              <a:ln w="0" cap="flat">
                <a:noFill/>
                <a:prstDash val="solid"/>
                <a:miter/>
              </a:ln>
            </p:spPr>
            <p:txBody>
              <a:bodyPr rtlCol="0" anchor="ctr"/>
              <a:lstStyle/>
              <a:p>
                <a:endParaRPr lang="en-US"/>
              </a:p>
            </p:txBody>
          </p:sp>
        </p:grpSp>
      </p:grpSp>
      <p:sp>
        <p:nvSpPr>
          <p:cNvPr id="111" name="Slide Number Placeholder 4">
            <a:extLst>
              <a:ext uri="{FF2B5EF4-FFF2-40B4-BE49-F238E27FC236}">
                <a16:creationId xmlns:a16="http://schemas.microsoft.com/office/drawing/2014/main" id="{BA66D245-822D-1658-D451-2A2B1FC130C6}"/>
              </a:ext>
            </a:extLst>
          </p:cNvPr>
          <p:cNvSpPr>
            <a:spLocks noGrp="1"/>
          </p:cNvSpPr>
          <p:nvPr>
            <p:ph type="sldNum" sz="quarter" idx="4"/>
          </p:nvPr>
        </p:nvSpPr>
        <p:spPr>
          <a:xfrm>
            <a:off x="7134555" y="10316301"/>
            <a:ext cx="357598" cy="266594"/>
          </a:xfrm>
        </p:spPr>
        <p:txBody>
          <a:bodyPr/>
          <a:lstStyle/>
          <a:p>
            <a:fld id="{CB2079F2-58AF-ED44-82D7-E04B2F6FD686}" type="slidenum">
              <a:rPr lang="en-US" smtClean="0"/>
              <a:pPr/>
              <a:t>40</a:t>
            </a:fld>
            <a:endParaRPr lang="en-US" dirty="0"/>
          </a:p>
        </p:txBody>
      </p:sp>
      <p:sp>
        <p:nvSpPr>
          <p:cNvPr id="2" name="Text Placeholder 8">
            <a:extLst>
              <a:ext uri="{FF2B5EF4-FFF2-40B4-BE49-F238E27FC236}">
                <a16:creationId xmlns:a16="http://schemas.microsoft.com/office/drawing/2014/main" id="{DB714E42-6B36-0A7E-02E7-3C8963139AB1}"/>
              </a:ext>
            </a:extLst>
          </p:cNvPr>
          <p:cNvSpPr txBox="1">
            <a:spLocks/>
          </p:cNvSpPr>
          <p:nvPr/>
        </p:nvSpPr>
        <p:spPr>
          <a:xfrm>
            <a:off x="4792516" y="-76936"/>
            <a:ext cx="2653227" cy="1180238"/>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2pPr>
            <a:lvl3pPr marL="259117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3pPr>
            <a:lvl4pPr marL="362764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4pPr>
            <a:lvl5pPr marL="4664118"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r">
              <a:buNone/>
            </a:pPr>
            <a:r>
              <a:rPr lang="en-US" sz="14000" b="1" dirty="0">
                <a:solidFill>
                  <a:srgbClr val="50B4D9"/>
                </a:solidFill>
              </a:rPr>
              <a:t>05</a:t>
            </a:r>
          </a:p>
        </p:txBody>
      </p:sp>
      <p:sp>
        <p:nvSpPr>
          <p:cNvPr id="19" name="Text Placeholder 3">
            <a:extLst>
              <a:ext uri="{FF2B5EF4-FFF2-40B4-BE49-F238E27FC236}">
                <a16:creationId xmlns:a16="http://schemas.microsoft.com/office/drawing/2014/main" id="{FA4F7C3E-B4C8-DF65-0F15-92D4F8B873AD}"/>
              </a:ext>
            </a:extLst>
          </p:cNvPr>
          <p:cNvSpPr txBox="1">
            <a:spLocks/>
          </p:cNvSpPr>
          <p:nvPr/>
        </p:nvSpPr>
        <p:spPr>
          <a:xfrm>
            <a:off x="467082" y="5003214"/>
            <a:ext cx="2595095" cy="798609"/>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0"/>
              </a:spcBef>
              <a:buFont typeface="Arial" panose="020B0604020202020204" pitchFamily="34" charset="0"/>
              <a:buNone/>
              <a:defRPr sz="1800" b="1" i="0" kern="1200">
                <a:solidFill>
                  <a:srgbClr val="0C2D45"/>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2260"/>
              </a:lnSpc>
            </a:pPr>
            <a:r>
              <a:rPr lang="de-DE" sz="2400" dirty="0">
                <a:solidFill>
                  <a:srgbClr val="F3745D"/>
                </a:solidFill>
              </a:rPr>
              <a:t>Études de </a:t>
            </a:r>
            <a:r>
              <a:rPr lang="de-DE" sz="2400" dirty="0" err="1">
                <a:solidFill>
                  <a:srgbClr val="F3745D"/>
                </a:solidFill>
              </a:rPr>
              <a:t>cas</a:t>
            </a:r>
            <a:r>
              <a:rPr lang="de-DE" sz="2400" dirty="0">
                <a:solidFill>
                  <a:srgbClr val="F3745D"/>
                </a:solidFill>
              </a:rPr>
              <a:t> </a:t>
            </a:r>
            <a:r>
              <a:rPr lang="de-DE" sz="2400" dirty="0" err="1">
                <a:solidFill>
                  <a:srgbClr val="F3745D"/>
                </a:solidFill>
              </a:rPr>
              <a:t>d'intégration</a:t>
            </a:r>
            <a:r>
              <a:rPr lang="de-DE" sz="2400" dirty="0">
                <a:solidFill>
                  <a:srgbClr val="F3745D"/>
                </a:solidFill>
              </a:rPr>
              <a:t> </a:t>
            </a:r>
            <a:r>
              <a:rPr lang="de-DE" sz="2400" dirty="0" err="1">
                <a:solidFill>
                  <a:srgbClr val="F3745D"/>
                </a:solidFill>
              </a:rPr>
              <a:t>réussie</a:t>
            </a:r>
            <a:r>
              <a:rPr lang="de-DE" sz="2400" dirty="0">
                <a:solidFill>
                  <a:srgbClr val="F3745D"/>
                </a:solidFill>
              </a:rPr>
              <a:t> par le </a:t>
            </a:r>
            <a:r>
              <a:rPr lang="de-DE" sz="2400" dirty="0" err="1">
                <a:solidFill>
                  <a:srgbClr val="F3745D"/>
                </a:solidFill>
              </a:rPr>
              <a:t>biais</a:t>
            </a:r>
            <a:r>
              <a:rPr lang="de-DE" sz="2400" dirty="0">
                <a:solidFill>
                  <a:srgbClr val="F3745D"/>
                </a:solidFill>
              </a:rPr>
              <a:t> </a:t>
            </a:r>
            <a:r>
              <a:rPr lang="de-DE" sz="2400" dirty="0" err="1">
                <a:solidFill>
                  <a:srgbClr val="F3745D"/>
                </a:solidFill>
              </a:rPr>
              <a:t>d'activités</a:t>
            </a:r>
            <a:endParaRPr lang="en-US" dirty="0">
              <a:solidFill>
                <a:srgbClr val="F3745D"/>
              </a:solidFill>
            </a:endParaRPr>
          </a:p>
        </p:txBody>
      </p:sp>
      <p:cxnSp>
        <p:nvCxnSpPr>
          <p:cNvPr id="21" name="Straight Connector 20">
            <a:extLst>
              <a:ext uri="{FF2B5EF4-FFF2-40B4-BE49-F238E27FC236}">
                <a16:creationId xmlns:a16="http://schemas.microsoft.com/office/drawing/2014/main" id="{5C9C06AA-568B-4DEF-9F90-798F7431CF0A}"/>
              </a:ext>
            </a:extLst>
          </p:cNvPr>
          <p:cNvCxnSpPr>
            <a:cxnSpLocks/>
          </p:cNvCxnSpPr>
          <p:nvPr/>
        </p:nvCxnSpPr>
        <p:spPr>
          <a:xfrm>
            <a:off x="-1437" y="5191154"/>
            <a:ext cx="437888" cy="0"/>
          </a:xfrm>
          <a:prstGeom prst="line">
            <a:avLst/>
          </a:prstGeom>
          <a:ln w="28575">
            <a:solidFill>
              <a:srgbClr val="50B4D9"/>
            </a:solidFill>
          </a:ln>
        </p:spPr>
        <p:style>
          <a:lnRef idx="1">
            <a:schemeClr val="accent1"/>
          </a:lnRef>
          <a:fillRef idx="0">
            <a:schemeClr val="accent1"/>
          </a:fillRef>
          <a:effectRef idx="0">
            <a:schemeClr val="accent1"/>
          </a:effectRef>
          <a:fontRef idx="minor">
            <a:schemeClr val="tx1"/>
          </a:fontRef>
        </p:style>
      </p:cxnSp>
      <p:sp>
        <p:nvSpPr>
          <p:cNvPr id="22" name="Text Placeholder 3">
            <a:extLst>
              <a:ext uri="{FF2B5EF4-FFF2-40B4-BE49-F238E27FC236}">
                <a16:creationId xmlns:a16="http://schemas.microsoft.com/office/drawing/2014/main" id="{462919CF-EAA5-5455-B592-0EA4B17591E7}"/>
              </a:ext>
            </a:extLst>
          </p:cNvPr>
          <p:cNvSpPr txBox="1">
            <a:spLocks/>
          </p:cNvSpPr>
          <p:nvPr/>
        </p:nvSpPr>
        <p:spPr>
          <a:xfrm>
            <a:off x="278295" y="6638498"/>
            <a:ext cx="6960398" cy="3790957"/>
          </a:xfrm>
          <a:prstGeom prst="rect">
            <a:avLst/>
          </a:prstGeom>
        </p:spPr>
        <p:txBody>
          <a:bodyPr vert="horz" lIns="91440" tIns="45720" rIns="91440" bIns="45720" numCol="2" spcCol="252000" rtlCol="0">
            <a:noAutofit/>
          </a:bodyPr>
          <a:lstStyle>
            <a:lvl1pPr marL="0" indent="0" algn="l" defTabSz="2072941" rtl="0" eaLnBrk="1" latinLnBrk="0" hangingPunct="1">
              <a:lnSpc>
                <a:spcPct val="100000"/>
              </a:lnSpc>
              <a:spcBef>
                <a:spcPts val="0"/>
              </a:spcBef>
              <a:buFont typeface="Arial" panose="020B0604020202020204" pitchFamily="34" charset="0"/>
              <a:buNone/>
              <a:defRPr sz="1800" b="1" i="0" kern="1200">
                <a:solidFill>
                  <a:srgbClr val="0C2D45"/>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120"/>
              </a:lnSpc>
              <a:buClr>
                <a:srgbClr val="F3745D"/>
              </a:buClr>
            </a:pPr>
            <a:r>
              <a:rPr lang="en-GB" sz="1300" dirty="0" err="1">
                <a:solidFill>
                  <a:srgbClr val="F3745D"/>
                </a:solidFill>
              </a:rPr>
              <a:t>L'atelier</a:t>
            </a:r>
            <a:r>
              <a:rPr lang="en-GB" sz="1300" dirty="0">
                <a:solidFill>
                  <a:srgbClr val="F3745D"/>
                </a:solidFill>
              </a:rPr>
              <a:t> de </a:t>
            </a:r>
            <a:r>
              <a:rPr lang="en-GB" sz="1300" dirty="0" err="1">
                <a:solidFill>
                  <a:srgbClr val="F3745D"/>
                </a:solidFill>
              </a:rPr>
              <a:t>tapisserie</a:t>
            </a:r>
            <a:r>
              <a:rPr lang="en-GB" sz="1300" dirty="0">
                <a:solidFill>
                  <a:srgbClr val="F3745D"/>
                </a:solidFill>
              </a:rPr>
              <a:t> de Francis Crowe: </a:t>
            </a:r>
          </a:p>
          <a:p>
            <a:pPr>
              <a:lnSpc>
                <a:spcPts val="1120"/>
              </a:lnSpc>
              <a:buClr>
                <a:srgbClr val="F3745D"/>
              </a:buClr>
            </a:pPr>
            <a:r>
              <a:rPr lang="en-GB" sz="1150" dirty="0">
                <a:solidFill>
                  <a:srgbClr val="123240"/>
                </a:solidFill>
              </a:rPr>
              <a:t>Focus : </a:t>
            </a:r>
            <a:r>
              <a:rPr lang="en-GB" sz="1150" b="0" dirty="0">
                <a:solidFill>
                  <a:srgbClr val="123240"/>
                </a:solidFill>
              </a:rPr>
              <a:t>Ateliers pour les femmes </a:t>
            </a:r>
            <a:r>
              <a:rPr lang="en-GB" sz="1150" b="0" dirty="0" err="1">
                <a:solidFill>
                  <a:srgbClr val="123240"/>
                </a:solidFill>
              </a:rPr>
              <a:t>migrantes</a:t>
            </a:r>
            <a:r>
              <a:rPr lang="en-GB" sz="1150" b="0" dirty="0">
                <a:solidFill>
                  <a:srgbClr val="123240"/>
                </a:solidFill>
              </a:rPr>
              <a:t> et </a:t>
            </a:r>
            <a:r>
              <a:rPr lang="en-GB" sz="1150" b="0" dirty="0" err="1">
                <a:solidFill>
                  <a:srgbClr val="123240"/>
                </a:solidFill>
              </a:rPr>
              <a:t>réfugiées</a:t>
            </a:r>
            <a:r>
              <a:rPr lang="en-GB" sz="1150" b="0" dirty="0">
                <a:solidFill>
                  <a:srgbClr val="123240"/>
                </a:solidFill>
              </a:rPr>
              <a:t>, </a:t>
            </a:r>
            <a:r>
              <a:rPr lang="en-GB" sz="1150" b="0" dirty="0" err="1">
                <a:solidFill>
                  <a:srgbClr val="123240"/>
                </a:solidFill>
              </a:rPr>
              <a:t>inspirant</a:t>
            </a:r>
            <a:r>
              <a:rPr lang="en-GB" sz="1150" b="0" dirty="0">
                <a:solidFill>
                  <a:srgbClr val="123240"/>
                </a:solidFill>
              </a:rPr>
              <a:t> la </a:t>
            </a:r>
            <a:r>
              <a:rPr lang="en-GB" sz="1150" b="0" dirty="0" err="1">
                <a:solidFill>
                  <a:srgbClr val="123240"/>
                </a:solidFill>
              </a:rPr>
              <a:t>création</a:t>
            </a:r>
            <a:r>
              <a:rPr lang="en-GB" sz="1150" b="0" dirty="0">
                <a:solidFill>
                  <a:srgbClr val="123240"/>
                </a:solidFill>
              </a:rPr>
              <a:t> de « Torn Apart », </a:t>
            </a:r>
            <a:r>
              <a:rPr lang="en-GB" sz="1150" b="0" dirty="0" err="1">
                <a:solidFill>
                  <a:srgbClr val="123240"/>
                </a:solidFill>
              </a:rPr>
              <a:t>une</a:t>
            </a:r>
            <a:r>
              <a:rPr lang="en-GB" sz="1150" b="0" dirty="0">
                <a:solidFill>
                  <a:srgbClr val="123240"/>
                </a:solidFill>
              </a:rPr>
              <a:t> </a:t>
            </a:r>
            <a:r>
              <a:rPr lang="en-GB" sz="1150" b="0" dirty="0" err="1">
                <a:solidFill>
                  <a:srgbClr val="123240"/>
                </a:solidFill>
              </a:rPr>
              <a:t>tapisserie</a:t>
            </a:r>
            <a:r>
              <a:rPr lang="en-GB" sz="1150" b="0" dirty="0">
                <a:solidFill>
                  <a:srgbClr val="123240"/>
                </a:solidFill>
              </a:rPr>
              <a:t> </a:t>
            </a:r>
            <a:r>
              <a:rPr lang="en-GB" sz="1150" b="0" dirty="0" err="1">
                <a:solidFill>
                  <a:srgbClr val="123240"/>
                </a:solidFill>
              </a:rPr>
              <a:t>explorant</a:t>
            </a:r>
            <a:r>
              <a:rPr lang="en-GB" sz="1150" b="0" dirty="0">
                <a:solidFill>
                  <a:srgbClr val="123240"/>
                </a:solidFill>
              </a:rPr>
              <a:t> les </a:t>
            </a:r>
            <a:r>
              <a:rPr lang="en-GB" sz="1150" b="0" dirty="0" err="1">
                <a:solidFill>
                  <a:srgbClr val="123240"/>
                </a:solidFill>
              </a:rPr>
              <a:t>thèmes</a:t>
            </a:r>
            <a:r>
              <a:rPr lang="en-GB" sz="1150" b="0" dirty="0">
                <a:solidFill>
                  <a:srgbClr val="123240"/>
                </a:solidFill>
              </a:rPr>
              <a:t> de la </a:t>
            </a:r>
            <a:r>
              <a:rPr lang="en-GB" sz="1150" b="0" dirty="0" err="1">
                <a:solidFill>
                  <a:srgbClr val="123240"/>
                </a:solidFill>
              </a:rPr>
              <a:t>séparation</a:t>
            </a:r>
            <a:r>
              <a:rPr lang="en-GB" sz="1150" b="0" dirty="0">
                <a:solidFill>
                  <a:srgbClr val="123240"/>
                </a:solidFill>
              </a:rPr>
              <a:t> </a:t>
            </a:r>
            <a:r>
              <a:rPr lang="en-GB" sz="1150" b="0" dirty="0" err="1">
                <a:solidFill>
                  <a:srgbClr val="123240"/>
                </a:solidFill>
              </a:rPr>
              <a:t>familiale</a:t>
            </a:r>
            <a:r>
              <a:rPr lang="en-GB" sz="1150" b="0" dirty="0">
                <a:solidFill>
                  <a:srgbClr val="123240"/>
                </a:solidFill>
              </a:rPr>
              <a:t>, de </a:t>
            </a:r>
            <a:r>
              <a:rPr lang="en-GB" sz="1150" b="0" dirty="0" err="1">
                <a:solidFill>
                  <a:srgbClr val="123240"/>
                </a:solidFill>
              </a:rPr>
              <a:t>l'inégalité</a:t>
            </a:r>
            <a:r>
              <a:rPr lang="en-GB" sz="1150" b="0" dirty="0">
                <a:solidFill>
                  <a:srgbClr val="123240"/>
                </a:solidFill>
              </a:rPr>
              <a:t> et de la justice </a:t>
            </a:r>
            <a:r>
              <a:rPr lang="en-GB" sz="1150" b="0" dirty="0" err="1">
                <a:solidFill>
                  <a:srgbClr val="123240"/>
                </a:solidFill>
              </a:rPr>
              <a:t>sociale</a:t>
            </a:r>
            <a:r>
              <a:rPr lang="en-GB" sz="1150" b="0" dirty="0">
                <a:solidFill>
                  <a:srgbClr val="123240"/>
                </a:solidFill>
              </a:rPr>
              <a:t>. </a:t>
            </a:r>
          </a:p>
          <a:p>
            <a:pPr>
              <a:lnSpc>
                <a:spcPts val="1120"/>
              </a:lnSpc>
              <a:buClr>
                <a:srgbClr val="F3745D"/>
              </a:buClr>
            </a:pPr>
            <a:r>
              <a:rPr lang="en-GB" sz="1150" dirty="0">
                <a:solidFill>
                  <a:srgbClr val="123240"/>
                </a:solidFill>
              </a:rPr>
              <a:t>Impact : </a:t>
            </a:r>
            <a:r>
              <a:rPr lang="en-GB" sz="1150" b="0" dirty="0">
                <a:solidFill>
                  <a:srgbClr val="123240"/>
                </a:solidFill>
              </a:rPr>
              <a:t>Engage les </a:t>
            </a:r>
            <a:r>
              <a:rPr lang="en-GB" sz="1150" b="0" dirty="0" err="1">
                <a:solidFill>
                  <a:srgbClr val="123240"/>
                </a:solidFill>
              </a:rPr>
              <a:t>réfugiés</a:t>
            </a:r>
            <a:r>
              <a:rPr lang="en-GB" sz="1150" b="0" dirty="0">
                <a:solidFill>
                  <a:srgbClr val="123240"/>
                </a:solidFill>
              </a:rPr>
              <a:t> dans </a:t>
            </a:r>
            <a:r>
              <a:rPr lang="en-GB" sz="1150" b="0" dirty="0" err="1">
                <a:solidFill>
                  <a:srgbClr val="123240"/>
                </a:solidFill>
              </a:rPr>
              <a:t>l'expression</a:t>
            </a:r>
            <a:r>
              <a:rPr lang="en-GB" sz="1150" b="0" dirty="0">
                <a:solidFill>
                  <a:srgbClr val="123240"/>
                </a:solidFill>
              </a:rPr>
              <a:t> </a:t>
            </a:r>
            <a:r>
              <a:rPr lang="en-GB" sz="1150" b="0" dirty="0" err="1">
                <a:solidFill>
                  <a:srgbClr val="123240"/>
                </a:solidFill>
              </a:rPr>
              <a:t>créative</a:t>
            </a:r>
            <a:r>
              <a:rPr lang="en-GB" sz="1150" b="0" dirty="0">
                <a:solidFill>
                  <a:srgbClr val="123240"/>
                </a:solidFill>
              </a:rPr>
              <a:t>, </a:t>
            </a:r>
            <a:r>
              <a:rPr lang="en-GB" sz="1150" b="0" dirty="0" err="1">
                <a:solidFill>
                  <a:srgbClr val="123240"/>
                </a:solidFill>
              </a:rPr>
              <a:t>en</a:t>
            </a:r>
            <a:r>
              <a:rPr lang="en-GB" sz="1150" b="0" dirty="0">
                <a:solidFill>
                  <a:srgbClr val="123240"/>
                </a:solidFill>
              </a:rPr>
              <a:t> </a:t>
            </a:r>
            <a:r>
              <a:rPr lang="en-GB" sz="1150" b="0" dirty="0" err="1">
                <a:solidFill>
                  <a:srgbClr val="123240"/>
                </a:solidFill>
              </a:rPr>
              <a:t>explorant</a:t>
            </a:r>
            <a:r>
              <a:rPr lang="en-GB" sz="1150" b="0" dirty="0">
                <a:solidFill>
                  <a:srgbClr val="123240"/>
                </a:solidFill>
              </a:rPr>
              <a:t> </a:t>
            </a:r>
            <a:r>
              <a:rPr lang="en-GB" sz="1150" b="0" dirty="0" err="1">
                <a:solidFill>
                  <a:srgbClr val="123240"/>
                </a:solidFill>
              </a:rPr>
              <a:t>d'importantes</a:t>
            </a:r>
            <a:r>
              <a:rPr lang="en-GB" sz="1150" b="0" dirty="0">
                <a:solidFill>
                  <a:srgbClr val="123240"/>
                </a:solidFill>
              </a:rPr>
              <a:t> questions </a:t>
            </a:r>
            <a:r>
              <a:rPr lang="en-GB" sz="1150" b="0" dirty="0" err="1">
                <a:solidFill>
                  <a:srgbClr val="123240"/>
                </a:solidFill>
              </a:rPr>
              <a:t>sociales</a:t>
            </a:r>
            <a:r>
              <a:rPr lang="en-GB" sz="1150" b="0" dirty="0">
                <a:solidFill>
                  <a:srgbClr val="123240"/>
                </a:solidFill>
              </a:rPr>
              <a:t> et </a:t>
            </a:r>
            <a:r>
              <a:rPr lang="en-GB" sz="1150" b="0" dirty="0" err="1">
                <a:solidFill>
                  <a:srgbClr val="123240"/>
                </a:solidFill>
              </a:rPr>
              <a:t>culturelles</a:t>
            </a:r>
            <a:r>
              <a:rPr lang="en-GB" sz="1150" b="0" dirty="0">
                <a:solidFill>
                  <a:srgbClr val="123240"/>
                </a:solidFill>
              </a:rPr>
              <a:t>.</a:t>
            </a:r>
          </a:p>
          <a:p>
            <a:pPr>
              <a:lnSpc>
                <a:spcPts val="1120"/>
              </a:lnSpc>
              <a:buClr>
                <a:srgbClr val="F3745D"/>
              </a:buClr>
            </a:pPr>
            <a:br>
              <a:rPr lang="en-GB" sz="1150" b="0" dirty="0">
                <a:solidFill>
                  <a:srgbClr val="123240"/>
                </a:solidFill>
              </a:rPr>
            </a:br>
            <a:r>
              <a:rPr lang="en-GB" sz="1300" dirty="0">
                <a:solidFill>
                  <a:srgbClr val="F3745D"/>
                </a:solidFill>
              </a:rPr>
              <a:t>Sligo Global Kitchen (Ireland): </a:t>
            </a:r>
          </a:p>
          <a:p>
            <a:pPr>
              <a:lnSpc>
                <a:spcPts val="1120"/>
              </a:lnSpc>
              <a:buClr>
                <a:srgbClr val="F3745D"/>
              </a:buClr>
            </a:pPr>
            <a:r>
              <a:rPr lang="en-GB" sz="1150" dirty="0">
                <a:solidFill>
                  <a:srgbClr val="123240"/>
                </a:solidFill>
              </a:rPr>
              <a:t>Objectif : </a:t>
            </a:r>
            <a:r>
              <a:rPr lang="en-GB" sz="1150" b="0" dirty="0" err="1">
                <a:solidFill>
                  <a:srgbClr val="123240"/>
                </a:solidFill>
              </a:rPr>
              <a:t>Repas</a:t>
            </a:r>
            <a:r>
              <a:rPr lang="en-GB" sz="1150" b="0" dirty="0">
                <a:solidFill>
                  <a:srgbClr val="123240"/>
                </a:solidFill>
              </a:rPr>
              <a:t> </a:t>
            </a:r>
            <a:r>
              <a:rPr lang="en-GB" sz="1150" b="0" dirty="0" err="1">
                <a:solidFill>
                  <a:srgbClr val="123240"/>
                </a:solidFill>
              </a:rPr>
              <a:t>communautaires</a:t>
            </a:r>
            <a:r>
              <a:rPr lang="en-GB" sz="1150" b="0" dirty="0">
                <a:solidFill>
                  <a:srgbClr val="123240"/>
                </a:solidFill>
              </a:rPr>
              <a:t> pour les </a:t>
            </a:r>
            <a:r>
              <a:rPr lang="en-GB" sz="1150" b="0" dirty="0" err="1">
                <a:solidFill>
                  <a:srgbClr val="123240"/>
                </a:solidFill>
              </a:rPr>
              <a:t>personnes</a:t>
            </a:r>
            <a:r>
              <a:rPr lang="en-GB" sz="1150" b="0" dirty="0">
                <a:solidFill>
                  <a:srgbClr val="123240"/>
                </a:solidFill>
              </a:rPr>
              <a:t> </a:t>
            </a:r>
            <a:r>
              <a:rPr lang="en-GB" sz="1150" b="0" dirty="0" err="1">
                <a:solidFill>
                  <a:srgbClr val="123240"/>
                </a:solidFill>
              </a:rPr>
              <a:t>en</a:t>
            </a:r>
            <a:r>
              <a:rPr lang="en-GB" sz="1150" b="0" dirty="0">
                <a:solidFill>
                  <a:srgbClr val="123240"/>
                </a:solidFill>
              </a:rPr>
              <a:t> situation </a:t>
            </a:r>
            <a:r>
              <a:rPr lang="en-GB" sz="1150" b="0" dirty="0" err="1">
                <a:solidFill>
                  <a:srgbClr val="123240"/>
                </a:solidFill>
              </a:rPr>
              <a:t>d'assistance</a:t>
            </a:r>
            <a:r>
              <a:rPr lang="en-GB" sz="1150" b="0" dirty="0">
                <a:solidFill>
                  <a:srgbClr val="123240"/>
                </a:solidFill>
              </a:rPr>
              <a:t> </a:t>
            </a:r>
            <a:r>
              <a:rPr lang="en-GB" sz="1150" b="0" dirty="0" err="1">
                <a:solidFill>
                  <a:srgbClr val="123240"/>
                </a:solidFill>
              </a:rPr>
              <a:t>directe</a:t>
            </a:r>
            <a:r>
              <a:rPr lang="en-GB" sz="1150" b="0" dirty="0">
                <a:solidFill>
                  <a:srgbClr val="123240"/>
                </a:solidFill>
              </a:rPr>
              <a:t>, </a:t>
            </a:r>
            <a:r>
              <a:rPr lang="en-GB" sz="1150" b="0" dirty="0" err="1">
                <a:solidFill>
                  <a:srgbClr val="123240"/>
                </a:solidFill>
              </a:rPr>
              <a:t>favorisant</a:t>
            </a:r>
            <a:r>
              <a:rPr lang="en-GB" sz="1150" b="0" dirty="0">
                <a:solidFill>
                  <a:srgbClr val="123240"/>
                </a:solidFill>
              </a:rPr>
              <a:t> les </a:t>
            </a:r>
            <a:r>
              <a:rPr lang="en-GB" sz="1150" b="0" dirty="0" err="1">
                <a:solidFill>
                  <a:srgbClr val="123240"/>
                </a:solidFill>
              </a:rPr>
              <a:t>échanges</a:t>
            </a:r>
            <a:r>
              <a:rPr lang="en-GB" sz="1150" b="0" dirty="0">
                <a:solidFill>
                  <a:srgbClr val="123240"/>
                </a:solidFill>
              </a:rPr>
              <a:t> </a:t>
            </a:r>
            <a:r>
              <a:rPr lang="en-GB" sz="1150" b="0" dirty="0" err="1">
                <a:solidFill>
                  <a:srgbClr val="123240"/>
                </a:solidFill>
              </a:rPr>
              <a:t>culturels</a:t>
            </a:r>
            <a:r>
              <a:rPr lang="en-GB" sz="1150" b="0" dirty="0">
                <a:solidFill>
                  <a:srgbClr val="123240"/>
                </a:solidFill>
              </a:rPr>
              <a:t> et </a:t>
            </a:r>
            <a:r>
              <a:rPr lang="en-GB" sz="1150" b="0" dirty="0" err="1">
                <a:solidFill>
                  <a:srgbClr val="123240"/>
                </a:solidFill>
              </a:rPr>
              <a:t>l'autonomisation</a:t>
            </a:r>
            <a:r>
              <a:rPr lang="en-GB" sz="1150" b="0" dirty="0">
                <a:solidFill>
                  <a:srgbClr val="123240"/>
                </a:solidFill>
              </a:rPr>
              <a:t> par la cuisine.</a:t>
            </a:r>
          </a:p>
          <a:p>
            <a:pPr>
              <a:lnSpc>
                <a:spcPts val="1120"/>
              </a:lnSpc>
              <a:buClr>
                <a:srgbClr val="F3745D"/>
              </a:buClr>
            </a:pPr>
            <a:r>
              <a:rPr lang="en-GB" sz="1150" dirty="0">
                <a:solidFill>
                  <a:srgbClr val="123240"/>
                </a:solidFill>
              </a:rPr>
              <a:t>Impact : </a:t>
            </a:r>
            <a:r>
              <a:rPr lang="en-GB" sz="1150" b="0" dirty="0" err="1">
                <a:solidFill>
                  <a:srgbClr val="123240"/>
                </a:solidFill>
              </a:rPr>
              <a:t>Création</a:t>
            </a:r>
            <a:r>
              <a:rPr lang="en-GB" sz="1150" b="0" dirty="0">
                <a:solidFill>
                  <a:srgbClr val="123240"/>
                </a:solidFill>
              </a:rPr>
              <a:t> d'un </a:t>
            </a:r>
            <a:r>
              <a:rPr lang="en-GB" sz="1150" b="0" dirty="0" err="1">
                <a:solidFill>
                  <a:srgbClr val="123240"/>
                </a:solidFill>
              </a:rPr>
              <a:t>espace</a:t>
            </a:r>
            <a:r>
              <a:rPr lang="en-GB" sz="1150" b="0" dirty="0">
                <a:solidFill>
                  <a:srgbClr val="123240"/>
                </a:solidFill>
              </a:rPr>
              <a:t> </a:t>
            </a:r>
            <a:r>
              <a:rPr lang="en-GB" sz="1150" b="0" dirty="0" err="1">
                <a:solidFill>
                  <a:srgbClr val="123240"/>
                </a:solidFill>
              </a:rPr>
              <a:t>communautaire</a:t>
            </a:r>
            <a:r>
              <a:rPr lang="en-GB" sz="1150" b="0" dirty="0">
                <a:solidFill>
                  <a:srgbClr val="123240"/>
                </a:solidFill>
              </a:rPr>
              <a:t> </a:t>
            </a:r>
            <a:r>
              <a:rPr lang="en-GB" sz="1150" b="0" dirty="0" err="1">
                <a:solidFill>
                  <a:srgbClr val="123240"/>
                </a:solidFill>
              </a:rPr>
              <a:t>dynamique</a:t>
            </a:r>
            <a:r>
              <a:rPr lang="en-GB" sz="1150" b="0" dirty="0">
                <a:solidFill>
                  <a:srgbClr val="123240"/>
                </a:solidFill>
              </a:rPr>
              <a:t>, </a:t>
            </a:r>
            <a:r>
              <a:rPr lang="en-GB" sz="1150" b="0" dirty="0" err="1">
                <a:solidFill>
                  <a:srgbClr val="123240"/>
                </a:solidFill>
              </a:rPr>
              <a:t>réduction</a:t>
            </a:r>
            <a:r>
              <a:rPr lang="en-GB" sz="1150" b="0" dirty="0">
                <a:solidFill>
                  <a:srgbClr val="123240"/>
                </a:solidFill>
              </a:rPr>
              <a:t> de </a:t>
            </a:r>
            <a:r>
              <a:rPr lang="en-GB" sz="1150" b="0" dirty="0" err="1">
                <a:solidFill>
                  <a:srgbClr val="123240"/>
                </a:solidFill>
              </a:rPr>
              <a:t>l'isolement</a:t>
            </a:r>
            <a:r>
              <a:rPr lang="en-GB" sz="1150" b="0" dirty="0">
                <a:solidFill>
                  <a:srgbClr val="123240"/>
                </a:solidFill>
              </a:rPr>
              <a:t> social et </a:t>
            </a:r>
            <a:r>
              <a:rPr lang="en-GB" sz="1150" b="0" dirty="0" err="1">
                <a:solidFill>
                  <a:srgbClr val="123240"/>
                </a:solidFill>
              </a:rPr>
              <a:t>enrichissement</a:t>
            </a:r>
            <a:r>
              <a:rPr lang="en-GB" sz="1150" b="0" dirty="0">
                <a:solidFill>
                  <a:srgbClr val="123240"/>
                </a:solidFill>
              </a:rPr>
              <a:t> du </a:t>
            </a:r>
            <a:r>
              <a:rPr lang="en-GB" sz="1150" b="0" dirty="0" err="1">
                <a:solidFill>
                  <a:srgbClr val="123240"/>
                </a:solidFill>
              </a:rPr>
              <a:t>paysage</a:t>
            </a:r>
            <a:r>
              <a:rPr lang="en-GB" sz="1150" b="0" dirty="0">
                <a:solidFill>
                  <a:srgbClr val="123240"/>
                </a:solidFill>
              </a:rPr>
              <a:t> </a:t>
            </a:r>
            <a:r>
              <a:rPr lang="en-GB" sz="1150" b="0" dirty="0" err="1">
                <a:solidFill>
                  <a:srgbClr val="123240"/>
                </a:solidFill>
              </a:rPr>
              <a:t>culturel</a:t>
            </a:r>
            <a:r>
              <a:rPr lang="en-GB" sz="1150" b="0" dirty="0">
                <a:solidFill>
                  <a:srgbClr val="123240"/>
                </a:solidFill>
              </a:rPr>
              <a:t> local.</a:t>
            </a:r>
          </a:p>
          <a:p>
            <a:pPr>
              <a:lnSpc>
                <a:spcPts val="1120"/>
              </a:lnSpc>
              <a:buClr>
                <a:srgbClr val="F3745D"/>
              </a:buClr>
            </a:pPr>
            <a:endParaRPr lang="en-GB" sz="1150" b="0" dirty="0">
              <a:solidFill>
                <a:srgbClr val="123240"/>
              </a:solidFill>
            </a:endParaRPr>
          </a:p>
          <a:p>
            <a:pPr>
              <a:lnSpc>
                <a:spcPts val="1120"/>
              </a:lnSpc>
              <a:buClr>
                <a:srgbClr val="F3745D"/>
              </a:buClr>
            </a:pPr>
            <a:r>
              <a:rPr lang="en-GB" sz="1300" dirty="0">
                <a:solidFill>
                  <a:srgbClr val="F3745D"/>
                </a:solidFill>
              </a:rPr>
              <a:t>“MMM…</a:t>
            </a:r>
            <a:r>
              <a:rPr lang="en-GB" sz="1300" dirty="0" err="1">
                <a:solidFill>
                  <a:srgbClr val="F3745D"/>
                </a:solidFill>
              </a:rPr>
              <a:t>ulticultural</a:t>
            </a:r>
            <a:r>
              <a:rPr lang="en-GB" sz="1300" dirty="0">
                <a:solidFill>
                  <a:srgbClr val="F3745D"/>
                </a:solidFill>
              </a:rPr>
              <a:t> Cooking: </a:t>
            </a:r>
            <a:r>
              <a:rPr lang="en-GB" sz="1300" dirty="0" err="1">
                <a:solidFill>
                  <a:srgbClr val="F3745D"/>
                </a:solidFill>
              </a:rPr>
              <a:t>Mélanger</a:t>
            </a:r>
            <a:r>
              <a:rPr lang="en-GB" sz="1300" dirty="0">
                <a:solidFill>
                  <a:srgbClr val="F3745D"/>
                </a:solidFill>
              </a:rPr>
              <a:t> les </a:t>
            </a:r>
            <a:r>
              <a:rPr lang="en-GB" sz="1300" dirty="0" err="1">
                <a:solidFill>
                  <a:srgbClr val="F3745D"/>
                </a:solidFill>
              </a:rPr>
              <a:t>saveurs</a:t>
            </a:r>
            <a:r>
              <a:rPr lang="en-GB" sz="1300" dirty="0">
                <a:solidFill>
                  <a:srgbClr val="F3745D"/>
                </a:solidFill>
              </a:rPr>
              <a:t> - </a:t>
            </a:r>
            <a:r>
              <a:rPr lang="en-GB" sz="1300" dirty="0" err="1">
                <a:solidFill>
                  <a:srgbClr val="F3745D"/>
                </a:solidFill>
              </a:rPr>
              <a:t>associer</a:t>
            </a:r>
            <a:r>
              <a:rPr lang="en-GB" sz="1300" dirty="0">
                <a:solidFill>
                  <a:srgbClr val="F3745D"/>
                </a:solidFill>
              </a:rPr>
              <a:t> les nations » (</a:t>
            </a:r>
            <a:r>
              <a:rPr lang="en-GB" sz="1300" dirty="0" err="1">
                <a:solidFill>
                  <a:srgbClr val="F3745D"/>
                </a:solidFill>
              </a:rPr>
              <a:t>Grèce</a:t>
            </a:r>
            <a:r>
              <a:rPr lang="en-GB" sz="1300" dirty="0">
                <a:solidFill>
                  <a:srgbClr val="F3745D"/>
                </a:solidFill>
              </a:rPr>
              <a:t>) </a:t>
            </a:r>
          </a:p>
          <a:p>
            <a:pPr>
              <a:lnSpc>
                <a:spcPts val="1120"/>
              </a:lnSpc>
              <a:buClr>
                <a:srgbClr val="F3745D"/>
              </a:buClr>
            </a:pPr>
            <a:r>
              <a:rPr lang="en-GB" sz="1150" dirty="0">
                <a:solidFill>
                  <a:srgbClr val="123240"/>
                </a:solidFill>
              </a:rPr>
              <a:t>Objectif </a:t>
            </a:r>
            <a:r>
              <a:rPr lang="en-GB" sz="1150" b="0" dirty="0">
                <a:solidFill>
                  <a:srgbClr val="123240"/>
                </a:solidFill>
              </a:rPr>
              <a:t>: Ateliers de cuisine et manifestations </a:t>
            </a:r>
            <a:r>
              <a:rPr lang="en-GB" sz="1150" b="0" dirty="0" err="1">
                <a:solidFill>
                  <a:srgbClr val="123240"/>
                </a:solidFill>
              </a:rPr>
              <a:t>publiques</a:t>
            </a:r>
            <a:r>
              <a:rPr lang="en-GB" sz="1150" b="0" dirty="0">
                <a:solidFill>
                  <a:srgbClr val="123240"/>
                </a:solidFill>
              </a:rPr>
              <a:t> dans le cadre du Symposium de cuisine de Ioannina qui </a:t>
            </a:r>
            <a:r>
              <a:rPr lang="en-GB" sz="1150" b="0" dirty="0" err="1">
                <a:solidFill>
                  <a:srgbClr val="123240"/>
                </a:solidFill>
              </a:rPr>
              <a:t>comblent</a:t>
            </a:r>
            <a:r>
              <a:rPr lang="en-GB" sz="1150" b="0" dirty="0">
                <a:solidFill>
                  <a:srgbClr val="123240"/>
                </a:solidFill>
              </a:rPr>
              <a:t> les </a:t>
            </a:r>
            <a:r>
              <a:rPr lang="en-GB" sz="1150" b="0" dirty="0" err="1">
                <a:solidFill>
                  <a:srgbClr val="123240"/>
                </a:solidFill>
              </a:rPr>
              <a:t>fossés</a:t>
            </a:r>
            <a:r>
              <a:rPr lang="en-GB" sz="1150" b="0" dirty="0">
                <a:solidFill>
                  <a:srgbClr val="123240"/>
                </a:solidFill>
              </a:rPr>
              <a:t> </a:t>
            </a:r>
            <a:r>
              <a:rPr lang="en-GB" sz="1150" b="0" dirty="0" err="1">
                <a:solidFill>
                  <a:srgbClr val="123240"/>
                </a:solidFill>
              </a:rPr>
              <a:t>culturels</a:t>
            </a:r>
            <a:r>
              <a:rPr lang="en-GB" sz="1150" b="0" dirty="0">
                <a:solidFill>
                  <a:srgbClr val="123240"/>
                </a:solidFill>
              </a:rPr>
              <a:t>. </a:t>
            </a:r>
          </a:p>
          <a:p>
            <a:pPr>
              <a:lnSpc>
                <a:spcPts val="1120"/>
              </a:lnSpc>
              <a:buClr>
                <a:srgbClr val="F3745D"/>
              </a:buClr>
            </a:pPr>
            <a:r>
              <a:rPr lang="en-GB" sz="1150" dirty="0">
                <a:solidFill>
                  <a:srgbClr val="123240"/>
                </a:solidFill>
              </a:rPr>
              <a:t>Impact : </a:t>
            </a:r>
            <a:r>
              <a:rPr lang="en-GB" sz="1150" b="0" dirty="0" err="1">
                <a:solidFill>
                  <a:srgbClr val="123240"/>
                </a:solidFill>
              </a:rPr>
              <a:t>Renforcement</a:t>
            </a:r>
            <a:r>
              <a:rPr lang="en-GB" sz="1150" b="0" dirty="0">
                <a:solidFill>
                  <a:srgbClr val="123240"/>
                </a:solidFill>
              </a:rPr>
              <a:t> de la </a:t>
            </a:r>
            <a:r>
              <a:rPr lang="en-GB" sz="1150" b="0" dirty="0" err="1">
                <a:solidFill>
                  <a:srgbClr val="123240"/>
                </a:solidFill>
              </a:rPr>
              <a:t>cohésion</a:t>
            </a:r>
            <a:r>
              <a:rPr lang="en-GB" sz="1150" b="0" dirty="0">
                <a:solidFill>
                  <a:srgbClr val="123240"/>
                </a:solidFill>
              </a:rPr>
              <a:t> </a:t>
            </a:r>
            <a:r>
              <a:rPr lang="en-GB" sz="1150" b="0" dirty="0" err="1">
                <a:solidFill>
                  <a:srgbClr val="123240"/>
                </a:solidFill>
              </a:rPr>
              <a:t>sociale</a:t>
            </a:r>
            <a:r>
              <a:rPr lang="en-GB" sz="1150" b="0" dirty="0">
                <a:solidFill>
                  <a:srgbClr val="123240"/>
                </a:solidFill>
              </a:rPr>
              <a:t> et partage des traditions </a:t>
            </a:r>
            <a:r>
              <a:rPr lang="en-GB" sz="1150" b="0" dirty="0" err="1">
                <a:solidFill>
                  <a:srgbClr val="123240"/>
                </a:solidFill>
              </a:rPr>
              <a:t>culinaires</a:t>
            </a:r>
            <a:r>
              <a:rPr lang="en-GB" sz="1150" b="0" dirty="0">
                <a:solidFill>
                  <a:srgbClr val="123240"/>
                </a:solidFill>
              </a:rPr>
              <a:t> entre les participants, avec </a:t>
            </a:r>
            <a:r>
              <a:rPr lang="en-GB" sz="1150" b="0" dirty="0" err="1">
                <a:solidFill>
                  <a:srgbClr val="123240"/>
                </a:solidFill>
              </a:rPr>
              <a:t>en</a:t>
            </a:r>
            <a:r>
              <a:rPr lang="en-GB" sz="1150" b="0" dirty="0">
                <a:solidFill>
                  <a:srgbClr val="123240"/>
                </a:solidFill>
              </a:rPr>
              <a:t> point </a:t>
            </a:r>
            <a:r>
              <a:rPr lang="en-GB" sz="1150" b="0" dirty="0" err="1">
                <a:solidFill>
                  <a:srgbClr val="123240"/>
                </a:solidFill>
              </a:rPr>
              <a:t>d'orgue</a:t>
            </a:r>
            <a:r>
              <a:rPr lang="en-GB" sz="1150" b="0" dirty="0">
                <a:solidFill>
                  <a:srgbClr val="123240"/>
                </a:solidFill>
              </a:rPr>
              <a:t> des fêtes </a:t>
            </a:r>
            <a:r>
              <a:rPr lang="en-GB" sz="1150" b="0" dirty="0" err="1">
                <a:solidFill>
                  <a:srgbClr val="123240"/>
                </a:solidFill>
              </a:rPr>
              <a:t>publiques</a:t>
            </a:r>
            <a:r>
              <a:rPr lang="en-GB" sz="1150" b="0" dirty="0">
                <a:solidFill>
                  <a:srgbClr val="123240"/>
                </a:solidFill>
              </a:rPr>
              <a:t> </a:t>
            </a:r>
            <a:r>
              <a:rPr lang="en-GB" sz="1150" b="0" dirty="0" err="1">
                <a:solidFill>
                  <a:srgbClr val="123240"/>
                </a:solidFill>
              </a:rPr>
              <a:t>célébrant</a:t>
            </a:r>
            <a:r>
              <a:rPr lang="en-GB" sz="1150" b="0" dirty="0">
                <a:solidFill>
                  <a:srgbClr val="123240"/>
                </a:solidFill>
              </a:rPr>
              <a:t> la cuisine </a:t>
            </a:r>
            <a:r>
              <a:rPr lang="en-GB" sz="1150" b="0" dirty="0" err="1">
                <a:solidFill>
                  <a:srgbClr val="123240"/>
                </a:solidFill>
              </a:rPr>
              <a:t>multiculturelle</a:t>
            </a:r>
            <a:r>
              <a:rPr lang="en-GB" sz="1150" b="0" dirty="0">
                <a:solidFill>
                  <a:srgbClr val="123240"/>
                </a:solidFill>
              </a:rPr>
              <a:t>.</a:t>
            </a:r>
          </a:p>
          <a:p>
            <a:pPr>
              <a:lnSpc>
                <a:spcPts val="1120"/>
              </a:lnSpc>
              <a:buClr>
                <a:srgbClr val="F3745D"/>
              </a:buClr>
            </a:pPr>
            <a:r>
              <a:rPr lang="en-GB" sz="1300" dirty="0" err="1">
                <a:solidFill>
                  <a:srgbClr val="F3745D"/>
                </a:solidFill>
              </a:rPr>
              <a:t>L’Alternative</a:t>
            </a:r>
            <a:r>
              <a:rPr lang="en-GB" sz="1300" dirty="0">
                <a:solidFill>
                  <a:srgbClr val="F3745D"/>
                </a:solidFill>
              </a:rPr>
              <a:t> </a:t>
            </a:r>
            <a:r>
              <a:rPr lang="en-GB" sz="1300" dirty="0" err="1">
                <a:solidFill>
                  <a:srgbClr val="F3745D"/>
                </a:solidFill>
              </a:rPr>
              <a:t>Urbaine</a:t>
            </a:r>
            <a:r>
              <a:rPr lang="en-GB" sz="1300" dirty="0">
                <a:solidFill>
                  <a:srgbClr val="F3745D"/>
                </a:solidFill>
              </a:rPr>
              <a:t> à Bordeaux (France): </a:t>
            </a:r>
          </a:p>
          <a:p>
            <a:pPr>
              <a:lnSpc>
                <a:spcPts val="1120"/>
              </a:lnSpc>
              <a:buClr>
                <a:srgbClr val="F3745D"/>
              </a:buClr>
            </a:pPr>
            <a:r>
              <a:rPr lang="en-GB" sz="1150" dirty="0">
                <a:solidFill>
                  <a:srgbClr val="123240"/>
                </a:solidFill>
              </a:rPr>
              <a:t>Objectif : </a:t>
            </a:r>
            <a:r>
              <a:rPr lang="en-GB" sz="1150" b="0" dirty="0">
                <a:solidFill>
                  <a:srgbClr val="123240"/>
                </a:solidFill>
              </a:rPr>
              <a:t>Former les populations </a:t>
            </a:r>
            <a:r>
              <a:rPr lang="en-GB" sz="1150" b="0" dirty="0" err="1">
                <a:solidFill>
                  <a:srgbClr val="123240"/>
                </a:solidFill>
              </a:rPr>
              <a:t>marginalisées</a:t>
            </a:r>
            <a:r>
              <a:rPr lang="en-GB" sz="1150" b="0" dirty="0">
                <a:solidFill>
                  <a:srgbClr val="123240"/>
                </a:solidFill>
              </a:rPr>
              <a:t>, y </a:t>
            </a:r>
            <a:r>
              <a:rPr lang="en-GB" sz="1150" b="0" dirty="0" err="1">
                <a:solidFill>
                  <a:srgbClr val="123240"/>
                </a:solidFill>
              </a:rPr>
              <a:t>compris</a:t>
            </a:r>
            <a:r>
              <a:rPr lang="en-GB" sz="1150" b="0" dirty="0">
                <a:solidFill>
                  <a:srgbClr val="123240"/>
                </a:solidFill>
              </a:rPr>
              <a:t> les migrants, à </a:t>
            </a:r>
            <a:r>
              <a:rPr lang="en-GB" sz="1150" b="0" dirty="0" err="1">
                <a:solidFill>
                  <a:srgbClr val="123240"/>
                </a:solidFill>
              </a:rPr>
              <a:t>devenir</a:t>
            </a:r>
            <a:r>
              <a:rPr lang="en-GB" sz="1150" b="0" dirty="0">
                <a:solidFill>
                  <a:srgbClr val="123240"/>
                </a:solidFill>
              </a:rPr>
              <a:t> des guides </a:t>
            </a:r>
            <a:r>
              <a:rPr lang="en-GB" sz="1150" b="0" dirty="0" err="1">
                <a:solidFill>
                  <a:srgbClr val="123240"/>
                </a:solidFill>
              </a:rPr>
              <a:t>touristiques</a:t>
            </a:r>
            <a:r>
              <a:rPr lang="en-GB" sz="1150" b="0" dirty="0">
                <a:solidFill>
                  <a:srgbClr val="123240"/>
                </a:solidFill>
              </a:rPr>
              <a:t> </a:t>
            </a:r>
            <a:r>
              <a:rPr lang="en-GB" sz="1150" b="0" dirty="0" err="1">
                <a:solidFill>
                  <a:srgbClr val="123240"/>
                </a:solidFill>
              </a:rPr>
              <a:t>urbains</a:t>
            </a:r>
            <a:r>
              <a:rPr lang="en-GB" sz="1150" b="0" dirty="0">
                <a:solidFill>
                  <a:srgbClr val="123240"/>
                </a:solidFill>
              </a:rPr>
              <a:t>, </a:t>
            </a:r>
            <a:r>
              <a:rPr lang="en-GB" sz="1150" b="0" dirty="0" err="1">
                <a:solidFill>
                  <a:srgbClr val="123240"/>
                </a:solidFill>
              </a:rPr>
              <a:t>mettant</a:t>
            </a:r>
            <a:r>
              <a:rPr lang="en-GB" sz="1150" b="0" dirty="0">
                <a:solidFill>
                  <a:srgbClr val="123240"/>
                </a:solidFill>
              </a:rPr>
              <a:t> </a:t>
            </a:r>
            <a:r>
              <a:rPr lang="en-GB" sz="1150" b="0" dirty="0" err="1">
                <a:solidFill>
                  <a:srgbClr val="123240"/>
                </a:solidFill>
              </a:rPr>
              <a:t>en</a:t>
            </a:r>
            <a:r>
              <a:rPr lang="en-GB" sz="1150" b="0" dirty="0">
                <a:solidFill>
                  <a:srgbClr val="123240"/>
                </a:solidFill>
              </a:rPr>
              <a:t> </a:t>
            </a:r>
            <a:r>
              <a:rPr lang="en-GB" sz="1150" b="0" dirty="0" err="1">
                <a:solidFill>
                  <a:srgbClr val="123240"/>
                </a:solidFill>
              </a:rPr>
              <a:t>valeur</a:t>
            </a:r>
            <a:r>
              <a:rPr lang="en-GB" sz="1150" b="0" dirty="0">
                <a:solidFill>
                  <a:srgbClr val="123240"/>
                </a:solidFill>
              </a:rPr>
              <a:t> les quartiers à travers </a:t>
            </a:r>
            <a:r>
              <a:rPr lang="en-GB" sz="1150" b="0" dirty="0" err="1">
                <a:solidFill>
                  <a:srgbClr val="123240"/>
                </a:solidFill>
              </a:rPr>
              <a:t>leurs</a:t>
            </a:r>
            <a:r>
              <a:rPr lang="en-GB" sz="1150" b="0" dirty="0">
                <a:solidFill>
                  <a:srgbClr val="123240"/>
                </a:solidFill>
              </a:rPr>
              <a:t> </a:t>
            </a:r>
            <a:r>
              <a:rPr lang="en-GB" sz="1150" b="0" dirty="0" err="1">
                <a:solidFill>
                  <a:srgbClr val="123240"/>
                </a:solidFill>
              </a:rPr>
              <a:t>expériences</a:t>
            </a:r>
            <a:r>
              <a:rPr lang="en-GB" sz="1150" b="0" dirty="0">
                <a:solidFill>
                  <a:srgbClr val="123240"/>
                </a:solidFill>
              </a:rPr>
              <a:t> </a:t>
            </a:r>
            <a:r>
              <a:rPr lang="en-GB" sz="1150" b="0" dirty="0" err="1">
                <a:solidFill>
                  <a:srgbClr val="123240"/>
                </a:solidFill>
              </a:rPr>
              <a:t>personnelles</a:t>
            </a:r>
            <a:r>
              <a:rPr lang="en-GB" sz="1150" b="0" dirty="0">
                <a:solidFill>
                  <a:srgbClr val="123240"/>
                </a:solidFill>
              </a:rPr>
              <a:t>.</a:t>
            </a:r>
          </a:p>
          <a:p>
            <a:pPr>
              <a:lnSpc>
                <a:spcPts val="1120"/>
              </a:lnSpc>
              <a:buClr>
                <a:srgbClr val="F3745D"/>
              </a:buClr>
            </a:pPr>
            <a:r>
              <a:rPr lang="en-GB" sz="1150" dirty="0">
                <a:solidFill>
                  <a:srgbClr val="123240"/>
                </a:solidFill>
              </a:rPr>
              <a:t>Impact : </a:t>
            </a:r>
            <a:r>
              <a:rPr lang="en-GB" sz="1150" b="0" dirty="0" err="1">
                <a:solidFill>
                  <a:srgbClr val="123240"/>
                </a:solidFill>
              </a:rPr>
              <a:t>Favorise</a:t>
            </a:r>
            <a:r>
              <a:rPr lang="en-GB" sz="1150" b="0" dirty="0">
                <a:solidFill>
                  <a:srgbClr val="123240"/>
                </a:solidFill>
              </a:rPr>
              <a:t> la </a:t>
            </a:r>
            <a:r>
              <a:rPr lang="en-GB" sz="1150" b="0" dirty="0" err="1">
                <a:solidFill>
                  <a:srgbClr val="123240"/>
                </a:solidFill>
              </a:rPr>
              <a:t>compréhension</a:t>
            </a:r>
            <a:r>
              <a:rPr lang="en-GB" sz="1150" b="0" dirty="0">
                <a:solidFill>
                  <a:srgbClr val="123240"/>
                </a:solidFill>
              </a:rPr>
              <a:t> </a:t>
            </a:r>
            <a:r>
              <a:rPr lang="en-GB" sz="1150" b="0" dirty="0" err="1">
                <a:solidFill>
                  <a:srgbClr val="123240"/>
                </a:solidFill>
              </a:rPr>
              <a:t>culturelle</a:t>
            </a:r>
            <a:r>
              <a:rPr lang="en-GB" sz="1150" b="0" dirty="0">
                <a:solidFill>
                  <a:srgbClr val="123240"/>
                </a:solidFill>
              </a:rPr>
              <a:t> et la narration </a:t>
            </a:r>
            <a:r>
              <a:rPr lang="en-GB" sz="1150" b="0" dirty="0" err="1">
                <a:solidFill>
                  <a:srgbClr val="123240"/>
                </a:solidFill>
              </a:rPr>
              <a:t>d'histoires</a:t>
            </a:r>
            <a:r>
              <a:rPr lang="en-GB" sz="1150" b="0" dirty="0">
                <a:solidFill>
                  <a:srgbClr val="123240"/>
                </a:solidFill>
              </a:rPr>
              <a:t> </a:t>
            </a:r>
            <a:r>
              <a:rPr lang="en-GB" sz="1150" b="0" dirty="0" err="1">
                <a:solidFill>
                  <a:srgbClr val="123240"/>
                </a:solidFill>
              </a:rPr>
              <a:t>personnelles</a:t>
            </a:r>
            <a:r>
              <a:rPr lang="en-GB" sz="1150" b="0" dirty="0">
                <a:solidFill>
                  <a:srgbClr val="123240"/>
                </a:solidFill>
              </a:rPr>
              <a:t> tout </a:t>
            </a:r>
            <a:r>
              <a:rPr lang="en-GB" sz="1150" b="0" dirty="0" err="1">
                <a:solidFill>
                  <a:srgbClr val="123240"/>
                </a:solidFill>
              </a:rPr>
              <a:t>en</a:t>
            </a:r>
            <a:r>
              <a:rPr lang="en-GB" sz="1150" b="0" dirty="0">
                <a:solidFill>
                  <a:srgbClr val="123240"/>
                </a:solidFill>
              </a:rPr>
              <a:t> </a:t>
            </a:r>
            <a:r>
              <a:rPr lang="en-GB" sz="1150" b="0" dirty="0" err="1">
                <a:solidFill>
                  <a:srgbClr val="123240"/>
                </a:solidFill>
              </a:rPr>
              <a:t>permettant</a:t>
            </a:r>
            <a:r>
              <a:rPr lang="en-GB" sz="1150" b="0" dirty="0">
                <a:solidFill>
                  <a:srgbClr val="123240"/>
                </a:solidFill>
              </a:rPr>
              <a:t> aux migrants </a:t>
            </a:r>
            <a:r>
              <a:rPr lang="en-GB" sz="1150" b="0" dirty="0" err="1">
                <a:solidFill>
                  <a:srgbClr val="123240"/>
                </a:solidFill>
              </a:rPr>
              <a:t>d'acquérir</a:t>
            </a:r>
            <a:r>
              <a:rPr lang="en-GB" sz="1150" b="0" dirty="0">
                <a:solidFill>
                  <a:srgbClr val="123240"/>
                </a:solidFill>
              </a:rPr>
              <a:t> des </a:t>
            </a:r>
            <a:r>
              <a:rPr lang="en-GB" sz="1150" b="0" dirty="0" err="1">
                <a:solidFill>
                  <a:srgbClr val="123240"/>
                </a:solidFill>
              </a:rPr>
              <a:t>compétences</a:t>
            </a:r>
            <a:r>
              <a:rPr lang="en-GB" sz="1150" b="0" dirty="0">
                <a:solidFill>
                  <a:srgbClr val="123240"/>
                </a:solidFill>
              </a:rPr>
              <a:t> précieuses.</a:t>
            </a:r>
          </a:p>
          <a:p>
            <a:pPr>
              <a:lnSpc>
                <a:spcPts val="1120"/>
              </a:lnSpc>
              <a:buClr>
                <a:srgbClr val="F3745D"/>
              </a:buClr>
            </a:pPr>
            <a:endParaRPr lang="en-GB" sz="1150" b="0" dirty="0">
              <a:solidFill>
                <a:srgbClr val="123240"/>
              </a:solidFill>
            </a:endParaRPr>
          </a:p>
          <a:p>
            <a:pPr>
              <a:lnSpc>
                <a:spcPts val="1120"/>
              </a:lnSpc>
              <a:buClr>
                <a:srgbClr val="F3745D"/>
              </a:buClr>
            </a:pPr>
            <a:r>
              <a:rPr lang="en-GB" sz="1300" dirty="0">
                <a:solidFill>
                  <a:srgbClr val="F3745D"/>
                </a:solidFill>
              </a:rPr>
              <a:t>Agriculture </a:t>
            </a:r>
            <a:r>
              <a:rPr lang="en-GB" sz="1300" dirty="0" err="1">
                <a:solidFill>
                  <a:srgbClr val="F3745D"/>
                </a:solidFill>
              </a:rPr>
              <a:t>sociale</a:t>
            </a:r>
            <a:r>
              <a:rPr lang="en-GB" sz="1300" dirty="0">
                <a:solidFill>
                  <a:srgbClr val="F3745D"/>
                </a:solidFill>
              </a:rPr>
              <a:t> dans le </a:t>
            </a:r>
            <a:r>
              <a:rPr lang="en-GB" sz="1300" dirty="0" err="1">
                <a:solidFill>
                  <a:srgbClr val="F3745D"/>
                </a:solidFill>
              </a:rPr>
              <a:t>comté</a:t>
            </a:r>
            <a:r>
              <a:rPr lang="en-GB" sz="1300" dirty="0">
                <a:solidFill>
                  <a:srgbClr val="F3745D"/>
                </a:solidFill>
              </a:rPr>
              <a:t> de Mayo (</a:t>
            </a:r>
            <a:r>
              <a:rPr lang="en-GB" sz="1300" dirty="0" err="1">
                <a:solidFill>
                  <a:srgbClr val="F3745D"/>
                </a:solidFill>
              </a:rPr>
              <a:t>Irlande</a:t>
            </a:r>
            <a:r>
              <a:rPr lang="en-GB" sz="1300" dirty="0">
                <a:solidFill>
                  <a:srgbClr val="F3745D"/>
                </a:solidFill>
              </a:rPr>
              <a:t>): </a:t>
            </a:r>
          </a:p>
          <a:p>
            <a:pPr>
              <a:lnSpc>
                <a:spcPts val="1120"/>
              </a:lnSpc>
              <a:buClr>
                <a:srgbClr val="F3745D"/>
              </a:buClr>
            </a:pPr>
            <a:r>
              <a:rPr lang="en-GB" sz="1150" dirty="0">
                <a:solidFill>
                  <a:srgbClr val="123240"/>
                </a:solidFill>
              </a:rPr>
              <a:t>Objectif : </a:t>
            </a:r>
            <a:r>
              <a:rPr lang="en-GB" sz="1150" b="0" dirty="0">
                <a:solidFill>
                  <a:srgbClr val="123240"/>
                </a:solidFill>
              </a:rPr>
              <a:t>Des </a:t>
            </a:r>
            <a:r>
              <a:rPr lang="en-GB" sz="1150" b="0" dirty="0" err="1">
                <a:solidFill>
                  <a:srgbClr val="123240"/>
                </a:solidFill>
              </a:rPr>
              <a:t>agriculteurs</a:t>
            </a:r>
            <a:r>
              <a:rPr lang="en-GB" sz="1150" b="0" dirty="0">
                <a:solidFill>
                  <a:srgbClr val="123240"/>
                </a:solidFill>
              </a:rPr>
              <a:t> </a:t>
            </a:r>
            <a:r>
              <a:rPr lang="en-GB" sz="1150" b="0" dirty="0" err="1">
                <a:solidFill>
                  <a:srgbClr val="123240"/>
                </a:solidFill>
              </a:rPr>
              <a:t>réfugiés</a:t>
            </a:r>
            <a:r>
              <a:rPr lang="en-GB" sz="1150" b="0" dirty="0">
                <a:solidFill>
                  <a:srgbClr val="123240"/>
                </a:solidFill>
              </a:rPr>
              <a:t> </a:t>
            </a:r>
            <a:r>
              <a:rPr lang="en-GB" sz="1150" b="0" dirty="0" err="1">
                <a:solidFill>
                  <a:srgbClr val="123240"/>
                </a:solidFill>
              </a:rPr>
              <a:t>syriens</a:t>
            </a:r>
            <a:r>
              <a:rPr lang="en-GB" sz="1150" b="0" dirty="0">
                <a:solidFill>
                  <a:srgbClr val="123240"/>
                </a:solidFill>
              </a:rPr>
              <a:t> </a:t>
            </a:r>
            <a:r>
              <a:rPr lang="en-GB" sz="1150" b="0" dirty="0" err="1">
                <a:solidFill>
                  <a:srgbClr val="123240"/>
                </a:solidFill>
              </a:rPr>
              <a:t>échangent</a:t>
            </a:r>
            <a:r>
              <a:rPr lang="en-GB" sz="1150" b="0" dirty="0">
                <a:solidFill>
                  <a:srgbClr val="123240"/>
                </a:solidFill>
              </a:rPr>
              <a:t> des </a:t>
            </a:r>
            <a:r>
              <a:rPr lang="en-GB" sz="1150" b="0" dirty="0" err="1">
                <a:solidFill>
                  <a:srgbClr val="123240"/>
                </a:solidFill>
              </a:rPr>
              <a:t>compétences</a:t>
            </a:r>
            <a:r>
              <a:rPr lang="en-GB" sz="1150" b="0" dirty="0">
                <a:solidFill>
                  <a:srgbClr val="123240"/>
                </a:solidFill>
              </a:rPr>
              <a:t> </a:t>
            </a:r>
            <a:r>
              <a:rPr lang="en-GB" sz="1150" b="0" dirty="0" err="1">
                <a:solidFill>
                  <a:srgbClr val="123240"/>
                </a:solidFill>
              </a:rPr>
              <a:t>agricoles</a:t>
            </a:r>
            <a:r>
              <a:rPr lang="en-GB" sz="1150" b="0" dirty="0">
                <a:solidFill>
                  <a:srgbClr val="123240"/>
                </a:solidFill>
              </a:rPr>
              <a:t> avec des </a:t>
            </a:r>
            <a:r>
              <a:rPr lang="en-GB" sz="1150" b="0" dirty="0" err="1">
                <a:solidFill>
                  <a:srgbClr val="123240"/>
                </a:solidFill>
              </a:rPr>
              <a:t>agriculteurs</a:t>
            </a:r>
            <a:r>
              <a:rPr lang="en-GB" sz="1150" b="0" dirty="0">
                <a:solidFill>
                  <a:srgbClr val="123240"/>
                </a:solidFill>
              </a:rPr>
              <a:t> </a:t>
            </a:r>
            <a:r>
              <a:rPr lang="en-GB" sz="1150" b="0" dirty="0" err="1">
                <a:solidFill>
                  <a:srgbClr val="123240"/>
                </a:solidFill>
              </a:rPr>
              <a:t>locaux</a:t>
            </a:r>
            <a:r>
              <a:rPr lang="en-GB" sz="1150" b="0" dirty="0">
                <a:solidFill>
                  <a:srgbClr val="123240"/>
                </a:solidFill>
              </a:rPr>
              <a:t> pendant 10 </a:t>
            </a:r>
            <a:r>
              <a:rPr lang="en-GB" sz="1150" b="0" dirty="0" err="1">
                <a:solidFill>
                  <a:srgbClr val="123240"/>
                </a:solidFill>
              </a:rPr>
              <a:t>semaines</a:t>
            </a:r>
            <a:r>
              <a:rPr lang="en-GB" sz="1150" b="0" dirty="0">
                <a:solidFill>
                  <a:srgbClr val="123240"/>
                </a:solidFill>
              </a:rPr>
              <a:t>. </a:t>
            </a:r>
          </a:p>
          <a:p>
            <a:pPr>
              <a:lnSpc>
                <a:spcPts val="1120"/>
              </a:lnSpc>
              <a:buClr>
                <a:srgbClr val="F3745D"/>
              </a:buClr>
            </a:pPr>
            <a:r>
              <a:rPr lang="en-GB" sz="1150" dirty="0">
                <a:solidFill>
                  <a:srgbClr val="123240"/>
                </a:solidFill>
              </a:rPr>
              <a:t>Impact : </a:t>
            </a:r>
            <a:r>
              <a:rPr lang="en-GB" sz="1150" b="0" dirty="0" err="1">
                <a:solidFill>
                  <a:srgbClr val="123240"/>
                </a:solidFill>
              </a:rPr>
              <a:t>Amélioration</a:t>
            </a:r>
            <a:r>
              <a:rPr lang="en-GB" sz="1150" b="0" dirty="0">
                <a:solidFill>
                  <a:srgbClr val="123240"/>
                </a:solidFill>
              </a:rPr>
              <a:t> de </a:t>
            </a:r>
            <a:r>
              <a:rPr lang="en-GB" sz="1150" b="0" dirty="0" err="1">
                <a:solidFill>
                  <a:srgbClr val="123240"/>
                </a:solidFill>
              </a:rPr>
              <a:t>l'intégration</a:t>
            </a:r>
            <a:r>
              <a:rPr lang="en-GB" sz="1150" b="0" dirty="0">
                <a:solidFill>
                  <a:srgbClr val="123240"/>
                </a:solidFill>
              </a:rPr>
              <a:t> </a:t>
            </a:r>
            <a:r>
              <a:rPr lang="en-GB" sz="1150" b="0" dirty="0" err="1">
                <a:solidFill>
                  <a:srgbClr val="123240"/>
                </a:solidFill>
              </a:rPr>
              <a:t>communautaire</a:t>
            </a:r>
            <a:r>
              <a:rPr lang="en-GB" sz="1150" b="0" dirty="0">
                <a:solidFill>
                  <a:srgbClr val="123240"/>
                </a:solidFill>
              </a:rPr>
              <a:t> et </a:t>
            </a:r>
            <a:r>
              <a:rPr lang="en-GB" sz="1150" b="0" dirty="0" err="1">
                <a:solidFill>
                  <a:srgbClr val="123240"/>
                </a:solidFill>
              </a:rPr>
              <a:t>échange</a:t>
            </a:r>
            <a:r>
              <a:rPr lang="en-GB" sz="1150" b="0" dirty="0">
                <a:solidFill>
                  <a:srgbClr val="123240"/>
                </a:solidFill>
              </a:rPr>
              <a:t> de </a:t>
            </a:r>
            <a:r>
              <a:rPr lang="en-GB" sz="1150" b="0" dirty="0" err="1">
                <a:solidFill>
                  <a:srgbClr val="123240"/>
                </a:solidFill>
              </a:rPr>
              <a:t>compétences</a:t>
            </a:r>
            <a:r>
              <a:rPr lang="en-GB" sz="1150" b="0" dirty="0">
                <a:solidFill>
                  <a:srgbClr val="123240"/>
                </a:solidFill>
              </a:rPr>
              <a:t> pratiques dans le </a:t>
            </a:r>
            <a:r>
              <a:rPr lang="en-GB" sz="1150" b="0" dirty="0" err="1">
                <a:solidFill>
                  <a:srgbClr val="123240"/>
                </a:solidFill>
              </a:rPr>
              <a:t>domaine</a:t>
            </a:r>
            <a:r>
              <a:rPr lang="en-GB" sz="1150" b="0" dirty="0">
                <a:solidFill>
                  <a:srgbClr val="123240"/>
                </a:solidFill>
              </a:rPr>
              <a:t> de </a:t>
            </a:r>
            <a:r>
              <a:rPr lang="en-GB" sz="1150" b="0" dirty="0" err="1">
                <a:solidFill>
                  <a:srgbClr val="123240"/>
                </a:solidFill>
              </a:rPr>
              <a:t>l'agriculture</a:t>
            </a:r>
            <a:r>
              <a:rPr lang="en-GB" sz="1150" b="0" dirty="0">
                <a:solidFill>
                  <a:srgbClr val="123240"/>
                </a:solidFill>
              </a:rPr>
              <a:t>.</a:t>
            </a:r>
          </a:p>
          <a:p>
            <a:pPr>
              <a:lnSpc>
                <a:spcPts val="1120"/>
              </a:lnSpc>
              <a:buClr>
                <a:srgbClr val="F3745D"/>
              </a:buClr>
            </a:pPr>
            <a:endParaRPr lang="en-GB" sz="1150" b="0" dirty="0">
              <a:solidFill>
                <a:srgbClr val="123240"/>
              </a:solidFill>
            </a:endParaRPr>
          </a:p>
          <a:p>
            <a:pPr>
              <a:lnSpc>
                <a:spcPts val="1120"/>
              </a:lnSpc>
              <a:buClr>
                <a:srgbClr val="F3745D"/>
              </a:buClr>
            </a:pPr>
            <a:r>
              <a:rPr lang="en-GB" sz="1300" dirty="0" err="1">
                <a:solidFill>
                  <a:srgbClr val="F3745D"/>
                </a:solidFill>
              </a:rPr>
              <a:t>Abeilles</a:t>
            </a:r>
            <a:r>
              <a:rPr lang="en-GB" sz="1300" dirty="0">
                <a:solidFill>
                  <a:srgbClr val="F3745D"/>
                </a:solidFill>
              </a:rPr>
              <a:t> et </a:t>
            </a:r>
            <a:r>
              <a:rPr lang="en-GB" sz="1300" dirty="0" err="1">
                <a:solidFill>
                  <a:srgbClr val="F3745D"/>
                </a:solidFill>
              </a:rPr>
              <a:t>réfugiés</a:t>
            </a:r>
            <a:r>
              <a:rPr lang="en-GB" sz="1300" dirty="0">
                <a:solidFill>
                  <a:srgbClr val="F3745D"/>
                </a:solidFill>
              </a:rPr>
              <a:t> (</a:t>
            </a:r>
            <a:r>
              <a:rPr lang="en-GB" sz="1300" dirty="0" err="1">
                <a:solidFill>
                  <a:srgbClr val="F3745D"/>
                </a:solidFill>
              </a:rPr>
              <a:t>Londres</a:t>
            </a:r>
            <a:r>
              <a:rPr lang="en-GB" sz="1300" dirty="0">
                <a:solidFill>
                  <a:srgbClr val="F3745D"/>
                </a:solidFill>
              </a:rPr>
              <a:t>, </a:t>
            </a:r>
            <a:r>
              <a:rPr lang="en-GB" sz="1300" dirty="0" err="1">
                <a:solidFill>
                  <a:srgbClr val="F3745D"/>
                </a:solidFill>
              </a:rPr>
              <a:t>Royaume</a:t>
            </a:r>
            <a:r>
              <a:rPr lang="en-GB" sz="1300" dirty="0">
                <a:solidFill>
                  <a:srgbClr val="F3745D"/>
                </a:solidFill>
              </a:rPr>
              <a:t>-Uni): </a:t>
            </a:r>
          </a:p>
          <a:p>
            <a:pPr>
              <a:lnSpc>
                <a:spcPts val="1120"/>
              </a:lnSpc>
              <a:buClr>
                <a:srgbClr val="F3745D"/>
              </a:buClr>
            </a:pPr>
            <a:r>
              <a:rPr lang="en-GB" sz="1150" dirty="0">
                <a:solidFill>
                  <a:srgbClr val="123240"/>
                </a:solidFill>
              </a:rPr>
              <a:t>Objectif </a:t>
            </a:r>
            <a:r>
              <a:rPr lang="en-GB" sz="1150" b="0" dirty="0">
                <a:solidFill>
                  <a:srgbClr val="123240"/>
                </a:solidFill>
              </a:rPr>
              <a:t>: </a:t>
            </a:r>
            <a:r>
              <a:rPr lang="en-GB" sz="1150" b="0" dirty="0" err="1">
                <a:solidFill>
                  <a:srgbClr val="123240"/>
                </a:solidFill>
              </a:rPr>
              <a:t>l'apiculture</a:t>
            </a:r>
            <a:r>
              <a:rPr lang="en-GB" sz="1150" b="0" dirty="0">
                <a:solidFill>
                  <a:srgbClr val="123240"/>
                </a:solidFill>
              </a:rPr>
              <a:t> </a:t>
            </a:r>
            <a:r>
              <a:rPr lang="en-GB" sz="1150" b="0" dirty="0" err="1">
                <a:solidFill>
                  <a:srgbClr val="123240"/>
                </a:solidFill>
              </a:rPr>
              <a:t>en</a:t>
            </a:r>
            <a:r>
              <a:rPr lang="en-GB" sz="1150" b="0" dirty="0">
                <a:solidFill>
                  <a:srgbClr val="123240"/>
                </a:solidFill>
              </a:rPr>
              <a:t> tant que pratique </a:t>
            </a:r>
            <a:r>
              <a:rPr lang="en-GB" sz="1150" b="0" dirty="0" err="1">
                <a:solidFill>
                  <a:srgbClr val="123240"/>
                </a:solidFill>
              </a:rPr>
              <a:t>thérapeutique</a:t>
            </a:r>
            <a:r>
              <a:rPr lang="en-GB" sz="1150" b="0" dirty="0">
                <a:solidFill>
                  <a:srgbClr val="123240"/>
                </a:solidFill>
              </a:rPr>
              <a:t> et </a:t>
            </a:r>
            <a:r>
              <a:rPr lang="en-GB" sz="1150" b="0" dirty="0" err="1">
                <a:solidFill>
                  <a:srgbClr val="123240"/>
                </a:solidFill>
              </a:rPr>
              <a:t>activité</a:t>
            </a:r>
            <a:r>
              <a:rPr lang="en-GB" sz="1150" b="0" dirty="0">
                <a:solidFill>
                  <a:srgbClr val="123240"/>
                </a:solidFill>
              </a:rPr>
              <a:t> de </a:t>
            </a:r>
            <a:r>
              <a:rPr lang="en-GB" sz="1150" b="0" dirty="0" err="1">
                <a:solidFill>
                  <a:srgbClr val="123240"/>
                </a:solidFill>
              </a:rPr>
              <a:t>renforcement</a:t>
            </a:r>
            <a:r>
              <a:rPr lang="en-GB" sz="1150" b="0" dirty="0">
                <a:solidFill>
                  <a:srgbClr val="123240"/>
                </a:solidFill>
              </a:rPr>
              <a:t> de la </a:t>
            </a:r>
            <a:r>
              <a:rPr lang="en-GB" sz="1150" b="0" dirty="0" err="1">
                <a:solidFill>
                  <a:srgbClr val="123240"/>
                </a:solidFill>
              </a:rPr>
              <a:t>communauté</a:t>
            </a:r>
            <a:r>
              <a:rPr lang="en-GB" sz="1150" b="0" dirty="0">
                <a:solidFill>
                  <a:srgbClr val="123240"/>
                </a:solidFill>
              </a:rPr>
              <a:t>, tant pour les </a:t>
            </a:r>
            <a:r>
              <a:rPr lang="en-GB" sz="1150" b="0" dirty="0" err="1">
                <a:solidFill>
                  <a:srgbClr val="123240"/>
                </a:solidFill>
              </a:rPr>
              <a:t>réfugiés</a:t>
            </a:r>
            <a:r>
              <a:rPr lang="en-GB" sz="1150" b="0" dirty="0">
                <a:solidFill>
                  <a:srgbClr val="123240"/>
                </a:solidFill>
              </a:rPr>
              <a:t> que pour les </a:t>
            </a:r>
            <a:r>
              <a:rPr lang="en-GB" sz="1150" b="0" dirty="0" err="1">
                <a:solidFill>
                  <a:srgbClr val="123240"/>
                </a:solidFill>
              </a:rPr>
              <a:t>communautés</a:t>
            </a:r>
            <a:r>
              <a:rPr lang="en-GB" sz="1150" b="0" dirty="0">
                <a:solidFill>
                  <a:srgbClr val="123240"/>
                </a:solidFill>
              </a:rPr>
              <a:t> locales.</a:t>
            </a:r>
          </a:p>
          <a:p>
            <a:pPr>
              <a:lnSpc>
                <a:spcPts val="1120"/>
              </a:lnSpc>
              <a:buClr>
                <a:srgbClr val="F3745D"/>
              </a:buClr>
            </a:pPr>
            <a:r>
              <a:rPr lang="en-GB" sz="1150" dirty="0">
                <a:solidFill>
                  <a:srgbClr val="123240"/>
                </a:solidFill>
              </a:rPr>
              <a:t>Impact </a:t>
            </a:r>
            <a:r>
              <a:rPr lang="en-GB" sz="1150" b="0" dirty="0">
                <a:solidFill>
                  <a:srgbClr val="123240"/>
                </a:solidFill>
              </a:rPr>
              <a:t>: </a:t>
            </a:r>
            <a:r>
              <a:rPr lang="en-GB" sz="1150" b="0" dirty="0" err="1">
                <a:solidFill>
                  <a:srgbClr val="123240"/>
                </a:solidFill>
              </a:rPr>
              <a:t>Promouvoir</a:t>
            </a:r>
            <a:r>
              <a:rPr lang="en-GB" sz="1150" b="0" dirty="0">
                <a:solidFill>
                  <a:srgbClr val="123240"/>
                </a:solidFill>
              </a:rPr>
              <a:t> la justice </a:t>
            </a:r>
            <a:r>
              <a:rPr lang="en-GB" sz="1150" b="0" dirty="0" err="1">
                <a:solidFill>
                  <a:srgbClr val="123240"/>
                </a:solidFill>
              </a:rPr>
              <a:t>environnementale</a:t>
            </a:r>
            <a:r>
              <a:rPr lang="en-GB" sz="1150" b="0" dirty="0">
                <a:solidFill>
                  <a:srgbClr val="123240"/>
                </a:solidFill>
              </a:rPr>
              <a:t> et </a:t>
            </a:r>
            <a:r>
              <a:rPr lang="en-GB" sz="1150" b="0" dirty="0" err="1">
                <a:solidFill>
                  <a:srgbClr val="123240"/>
                </a:solidFill>
              </a:rPr>
              <a:t>offrir</a:t>
            </a:r>
            <a:r>
              <a:rPr lang="en-GB" sz="1150" b="0" dirty="0">
                <a:solidFill>
                  <a:srgbClr val="123240"/>
                </a:solidFill>
              </a:rPr>
              <a:t> aux </a:t>
            </a:r>
            <a:r>
              <a:rPr lang="en-GB" sz="1150" b="0" dirty="0" err="1">
                <a:solidFill>
                  <a:srgbClr val="123240"/>
                </a:solidFill>
              </a:rPr>
              <a:t>réfugiés</a:t>
            </a:r>
            <a:r>
              <a:rPr lang="en-GB" sz="1150" b="0" dirty="0">
                <a:solidFill>
                  <a:srgbClr val="123240"/>
                </a:solidFill>
              </a:rPr>
              <a:t> un </a:t>
            </a:r>
            <a:r>
              <a:rPr lang="en-GB" sz="1150" b="0" dirty="0" err="1">
                <a:solidFill>
                  <a:srgbClr val="123240"/>
                </a:solidFill>
              </a:rPr>
              <a:t>moyen</a:t>
            </a:r>
            <a:r>
              <a:rPr lang="en-GB" sz="1150" b="0" dirty="0">
                <a:solidFill>
                  <a:srgbClr val="123240"/>
                </a:solidFill>
              </a:rPr>
              <a:t> </a:t>
            </a:r>
            <a:r>
              <a:rPr lang="en-GB" sz="1150" b="0" dirty="0" err="1">
                <a:solidFill>
                  <a:srgbClr val="123240"/>
                </a:solidFill>
              </a:rPr>
              <a:t>significatif</a:t>
            </a:r>
            <a:r>
              <a:rPr lang="en-GB" sz="1150" b="0" dirty="0">
                <a:solidFill>
                  <a:srgbClr val="123240"/>
                </a:solidFill>
              </a:rPr>
              <a:t> de </a:t>
            </a:r>
            <a:r>
              <a:rPr lang="en-GB" sz="1150" b="0" dirty="0" err="1">
                <a:solidFill>
                  <a:srgbClr val="123240"/>
                </a:solidFill>
              </a:rPr>
              <a:t>s'engager</a:t>
            </a:r>
            <a:r>
              <a:rPr lang="en-GB" sz="1150" b="0" dirty="0">
                <a:solidFill>
                  <a:srgbClr val="123240"/>
                </a:solidFill>
              </a:rPr>
              <a:t> dans </a:t>
            </a:r>
            <a:r>
              <a:rPr lang="en-GB" sz="1150" b="0" dirty="0" err="1">
                <a:solidFill>
                  <a:srgbClr val="123240"/>
                </a:solidFill>
              </a:rPr>
              <a:t>leurs</a:t>
            </a:r>
            <a:r>
              <a:rPr lang="en-GB" sz="1150" b="0" dirty="0">
                <a:solidFill>
                  <a:srgbClr val="123240"/>
                </a:solidFill>
              </a:rPr>
              <a:t> </a:t>
            </a:r>
            <a:r>
              <a:rPr lang="en-GB" sz="1150" b="0" dirty="0" err="1">
                <a:solidFill>
                  <a:srgbClr val="123240"/>
                </a:solidFill>
              </a:rPr>
              <a:t>nouvelles</a:t>
            </a:r>
            <a:r>
              <a:rPr lang="en-GB" sz="1150" b="0" dirty="0">
                <a:solidFill>
                  <a:srgbClr val="123240"/>
                </a:solidFill>
              </a:rPr>
              <a:t> </a:t>
            </a:r>
            <a:r>
              <a:rPr lang="en-GB" sz="1150" b="0" dirty="0" err="1">
                <a:solidFill>
                  <a:srgbClr val="123240"/>
                </a:solidFill>
              </a:rPr>
              <a:t>communautés</a:t>
            </a:r>
            <a:r>
              <a:rPr lang="en-GB" sz="1150" b="0" dirty="0">
                <a:solidFill>
                  <a:srgbClr val="123240"/>
                </a:solidFill>
              </a:rPr>
              <a:t>.</a:t>
            </a:r>
            <a:endParaRPr lang="en-US" sz="1150" b="0" dirty="0">
              <a:solidFill>
                <a:srgbClr val="123240"/>
              </a:solidFill>
            </a:endParaRPr>
          </a:p>
        </p:txBody>
      </p:sp>
      <p:sp>
        <p:nvSpPr>
          <p:cNvPr id="53" name="Text Placeholder 22">
            <a:extLst>
              <a:ext uri="{FF2B5EF4-FFF2-40B4-BE49-F238E27FC236}">
                <a16:creationId xmlns:a16="http://schemas.microsoft.com/office/drawing/2014/main" id="{459BF9C2-8838-B170-2C8D-7C62A1B1FE33}"/>
              </a:ext>
            </a:extLst>
          </p:cNvPr>
          <p:cNvSpPr txBox="1">
            <a:spLocks/>
          </p:cNvSpPr>
          <p:nvPr/>
        </p:nvSpPr>
        <p:spPr>
          <a:xfrm>
            <a:off x="0" y="1952559"/>
            <a:ext cx="2722179" cy="475331"/>
          </a:xfrm>
          <a:prstGeom prst="rect">
            <a:avLst/>
          </a:prstGeom>
          <a:solidFill>
            <a:srgbClr val="F3745D"/>
          </a:solidFill>
        </p:spPr>
        <p:txBody>
          <a:bodyPr vert="horz" lIns="91440" tIns="45720" rIns="91440" bIns="45720" rtlCol="0" anchor="ctr">
            <a:noAutofit/>
          </a:bodyPr>
          <a:lstStyle>
            <a:lvl1pPr marL="0" indent="0" algn="l" defTabSz="2072941" rtl="0" eaLnBrk="1" latinLnBrk="0" hangingPunct="1">
              <a:lnSpc>
                <a:spcPts val="2660"/>
              </a:lnSpc>
              <a:spcBef>
                <a:spcPts val="0"/>
              </a:spcBef>
              <a:buFont typeface="Arial" panose="020B0604020202020204" pitchFamily="34" charset="0"/>
              <a:buNone/>
              <a:defRPr sz="2800" b="1" i="0" kern="1200" spc="0">
                <a:solidFill>
                  <a:srgbClr val="915F9E"/>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311150">
              <a:lnSpc>
                <a:spcPts val="3560"/>
              </a:lnSpc>
            </a:pPr>
            <a:r>
              <a:rPr lang="en-US" sz="3200" dirty="0">
                <a:solidFill>
                  <a:schemeClr val="bg1"/>
                </a:solidFill>
              </a:rPr>
              <a:t>Annexes </a:t>
            </a:r>
          </a:p>
        </p:txBody>
      </p:sp>
      <p:sp>
        <p:nvSpPr>
          <p:cNvPr id="4" name="Text Placeholder 3">
            <a:extLst>
              <a:ext uri="{FF2B5EF4-FFF2-40B4-BE49-F238E27FC236}">
                <a16:creationId xmlns:a16="http://schemas.microsoft.com/office/drawing/2014/main" id="{664839AC-745B-3F47-B8FB-66B968B79400}"/>
              </a:ext>
            </a:extLst>
          </p:cNvPr>
          <p:cNvSpPr txBox="1">
            <a:spLocks/>
          </p:cNvSpPr>
          <p:nvPr/>
        </p:nvSpPr>
        <p:spPr>
          <a:xfrm>
            <a:off x="3359889" y="5037131"/>
            <a:ext cx="4004018" cy="1228383"/>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0"/>
              </a:spcBef>
              <a:buFont typeface="Arial" panose="020B0604020202020204" pitchFamily="34" charset="0"/>
              <a:buNone/>
              <a:defRPr sz="1800" b="1" i="0" kern="1200">
                <a:solidFill>
                  <a:srgbClr val="0C2D45"/>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560"/>
              </a:lnSpc>
            </a:pPr>
            <a:r>
              <a:rPr lang="en-IE" sz="1500" b="0" i="1" dirty="0">
                <a:solidFill>
                  <a:srgbClr val="123240"/>
                </a:solidFill>
              </a:rPr>
              <a:t>Les études de </a:t>
            </a:r>
            <a:r>
              <a:rPr lang="en-IE" sz="1500" b="0" i="1" dirty="0" err="1">
                <a:solidFill>
                  <a:srgbClr val="123240"/>
                </a:solidFill>
              </a:rPr>
              <a:t>cas</a:t>
            </a:r>
            <a:r>
              <a:rPr lang="en-IE" sz="1500" b="0" i="1" dirty="0">
                <a:solidFill>
                  <a:srgbClr val="123240"/>
                </a:solidFill>
              </a:rPr>
              <a:t> </a:t>
            </a:r>
            <a:r>
              <a:rPr lang="en-IE" sz="1500" b="0" i="1" dirty="0" err="1">
                <a:solidFill>
                  <a:srgbClr val="123240"/>
                </a:solidFill>
              </a:rPr>
              <a:t>incluses</a:t>
            </a:r>
            <a:r>
              <a:rPr lang="en-IE" sz="1500" b="0" i="1" dirty="0">
                <a:solidFill>
                  <a:srgbClr val="123240"/>
                </a:solidFill>
              </a:rPr>
              <a:t> dans </a:t>
            </a:r>
            <a:r>
              <a:rPr lang="en-IE" sz="1500" b="0" i="1" dirty="0" err="1">
                <a:solidFill>
                  <a:srgbClr val="123240"/>
                </a:solidFill>
              </a:rPr>
              <a:t>ce</a:t>
            </a:r>
            <a:r>
              <a:rPr lang="en-IE" sz="1500" b="0" i="1" dirty="0">
                <a:solidFill>
                  <a:srgbClr val="123240"/>
                </a:solidFill>
              </a:rPr>
              <a:t> guide </a:t>
            </a:r>
            <a:r>
              <a:rPr lang="en-IE" sz="1500" b="0" i="1" dirty="0" err="1">
                <a:solidFill>
                  <a:srgbClr val="123240"/>
                </a:solidFill>
              </a:rPr>
              <a:t>présentent</a:t>
            </a:r>
            <a:r>
              <a:rPr lang="en-IE" sz="1500" b="0" i="1" dirty="0">
                <a:solidFill>
                  <a:srgbClr val="123240"/>
                </a:solidFill>
              </a:rPr>
              <a:t> des initiatives </a:t>
            </a:r>
            <a:r>
              <a:rPr lang="en-IE" sz="1500" b="0" i="1" dirty="0" err="1">
                <a:solidFill>
                  <a:srgbClr val="123240"/>
                </a:solidFill>
              </a:rPr>
              <a:t>innovantes</a:t>
            </a:r>
            <a:r>
              <a:rPr lang="en-IE" sz="1500" b="0" i="1" dirty="0">
                <a:solidFill>
                  <a:srgbClr val="123240"/>
                </a:solidFill>
              </a:rPr>
              <a:t> à travers </a:t>
            </a:r>
            <a:r>
              <a:rPr lang="en-IE" sz="1500" b="0" i="1" dirty="0" err="1">
                <a:solidFill>
                  <a:srgbClr val="123240"/>
                </a:solidFill>
              </a:rPr>
              <a:t>l'Europe</a:t>
            </a:r>
            <a:r>
              <a:rPr lang="en-IE" sz="1500" b="0" i="1" dirty="0">
                <a:solidFill>
                  <a:srgbClr val="123240"/>
                </a:solidFill>
              </a:rPr>
              <a:t> qui </a:t>
            </a:r>
            <a:r>
              <a:rPr lang="en-IE" sz="1500" b="0" i="1" dirty="0" err="1">
                <a:solidFill>
                  <a:srgbClr val="123240"/>
                </a:solidFill>
              </a:rPr>
              <a:t>utilisent</a:t>
            </a:r>
            <a:r>
              <a:rPr lang="en-IE" sz="1500" b="0" i="1" dirty="0">
                <a:solidFill>
                  <a:srgbClr val="123240"/>
                </a:solidFill>
              </a:rPr>
              <a:t> des </a:t>
            </a:r>
            <a:r>
              <a:rPr lang="en-IE" sz="1500" b="0" i="1" dirty="0" err="1">
                <a:solidFill>
                  <a:srgbClr val="123240"/>
                </a:solidFill>
              </a:rPr>
              <a:t>activités</a:t>
            </a:r>
            <a:r>
              <a:rPr lang="en-IE" sz="1500" b="0" i="1" dirty="0">
                <a:solidFill>
                  <a:srgbClr val="123240"/>
                </a:solidFill>
              </a:rPr>
              <a:t> </a:t>
            </a:r>
            <a:r>
              <a:rPr lang="en-IE" sz="1500" b="0" i="1" dirty="0" err="1">
                <a:solidFill>
                  <a:srgbClr val="123240"/>
                </a:solidFill>
              </a:rPr>
              <a:t>créatives</a:t>
            </a:r>
            <a:r>
              <a:rPr lang="en-IE" sz="1500" b="0" i="1" dirty="0">
                <a:solidFill>
                  <a:srgbClr val="123240"/>
                </a:solidFill>
              </a:rPr>
              <a:t>, </a:t>
            </a:r>
            <a:r>
              <a:rPr lang="en-IE" sz="1500" b="0" i="1" dirty="0" err="1">
                <a:solidFill>
                  <a:srgbClr val="123240"/>
                </a:solidFill>
              </a:rPr>
              <a:t>culinaires</a:t>
            </a:r>
            <a:r>
              <a:rPr lang="en-IE" sz="1500" b="0" i="1" dirty="0">
                <a:solidFill>
                  <a:srgbClr val="123240"/>
                </a:solidFill>
              </a:rPr>
              <a:t> et </a:t>
            </a:r>
            <a:r>
              <a:rPr lang="en-IE" sz="1500" b="0" i="1" dirty="0" err="1">
                <a:solidFill>
                  <a:srgbClr val="123240"/>
                </a:solidFill>
              </a:rPr>
              <a:t>communautaires</a:t>
            </a:r>
            <a:r>
              <a:rPr lang="en-IE" sz="1500" b="0" i="1" dirty="0">
                <a:solidFill>
                  <a:srgbClr val="123240"/>
                </a:solidFill>
              </a:rPr>
              <a:t> pour </a:t>
            </a:r>
            <a:r>
              <a:rPr lang="en-IE" sz="1500" b="0" i="1" dirty="0" err="1">
                <a:solidFill>
                  <a:srgbClr val="123240"/>
                </a:solidFill>
              </a:rPr>
              <a:t>favoriser</a:t>
            </a:r>
            <a:r>
              <a:rPr lang="en-IE" sz="1500" b="0" i="1" dirty="0">
                <a:solidFill>
                  <a:srgbClr val="123240"/>
                </a:solidFill>
              </a:rPr>
              <a:t> </a:t>
            </a:r>
            <a:r>
              <a:rPr lang="en-IE" sz="1500" b="0" i="1" dirty="0" err="1">
                <a:solidFill>
                  <a:srgbClr val="123240"/>
                </a:solidFill>
              </a:rPr>
              <a:t>l'intégration</a:t>
            </a:r>
            <a:r>
              <a:rPr lang="en-IE" sz="1500" b="0" i="1" dirty="0">
                <a:solidFill>
                  <a:srgbClr val="123240"/>
                </a:solidFill>
              </a:rPr>
              <a:t>, les </a:t>
            </a:r>
            <a:r>
              <a:rPr lang="en-IE" sz="1500" b="0" i="1" dirty="0" err="1">
                <a:solidFill>
                  <a:srgbClr val="123240"/>
                </a:solidFill>
              </a:rPr>
              <a:t>échanges</a:t>
            </a:r>
            <a:r>
              <a:rPr lang="en-IE" sz="1500" b="0" i="1" dirty="0">
                <a:solidFill>
                  <a:srgbClr val="123240"/>
                </a:solidFill>
              </a:rPr>
              <a:t> </a:t>
            </a:r>
            <a:r>
              <a:rPr lang="en-IE" sz="1500" b="0" i="1" dirty="0" err="1">
                <a:solidFill>
                  <a:srgbClr val="123240"/>
                </a:solidFill>
              </a:rPr>
              <a:t>culturels</a:t>
            </a:r>
            <a:r>
              <a:rPr lang="en-IE" sz="1500" b="0" i="1" dirty="0">
                <a:solidFill>
                  <a:srgbClr val="123240"/>
                </a:solidFill>
              </a:rPr>
              <a:t> et la </a:t>
            </a:r>
            <a:r>
              <a:rPr lang="en-IE" sz="1500" b="0" i="1" dirty="0" err="1">
                <a:solidFill>
                  <a:srgbClr val="123240"/>
                </a:solidFill>
              </a:rPr>
              <a:t>cohésion</a:t>
            </a:r>
            <a:r>
              <a:rPr lang="en-IE" sz="1500" b="0" i="1" dirty="0">
                <a:solidFill>
                  <a:srgbClr val="123240"/>
                </a:solidFill>
              </a:rPr>
              <a:t> </a:t>
            </a:r>
            <a:r>
              <a:rPr lang="en-IE" sz="1500" b="0" i="1" dirty="0" err="1">
                <a:solidFill>
                  <a:srgbClr val="123240"/>
                </a:solidFill>
              </a:rPr>
              <a:t>sociale</a:t>
            </a:r>
            <a:r>
              <a:rPr lang="en-IE" sz="1500" b="0" i="1" dirty="0">
                <a:solidFill>
                  <a:srgbClr val="123240"/>
                </a:solidFill>
              </a:rPr>
              <a:t> </a:t>
            </a:r>
            <a:r>
              <a:rPr lang="en-IE" sz="1500" b="0" i="1" dirty="0" err="1">
                <a:solidFill>
                  <a:srgbClr val="123240"/>
                </a:solidFill>
              </a:rPr>
              <a:t>parmi</a:t>
            </a:r>
            <a:r>
              <a:rPr lang="en-IE" sz="1500" b="0" i="1" dirty="0">
                <a:solidFill>
                  <a:srgbClr val="123240"/>
                </a:solidFill>
              </a:rPr>
              <a:t> les migrants, les </a:t>
            </a:r>
            <a:r>
              <a:rPr lang="en-IE" sz="1500" b="0" i="1" dirty="0" err="1">
                <a:solidFill>
                  <a:srgbClr val="123240"/>
                </a:solidFill>
              </a:rPr>
              <a:t>réfugiés</a:t>
            </a:r>
            <a:r>
              <a:rPr lang="en-IE" sz="1500" b="0" i="1" dirty="0">
                <a:solidFill>
                  <a:srgbClr val="123240"/>
                </a:solidFill>
              </a:rPr>
              <a:t> et les </a:t>
            </a:r>
            <a:r>
              <a:rPr lang="en-IE" sz="1500" b="0" i="1" dirty="0" err="1">
                <a:solidFill>
                  <a:srgbClr val="123240"/>
                </a:solidFill>
              </a:rPr>
              <a:t>communautés</a:t>
            </a:r>
            <a:r>
              <a:rPr lang="en-IE" sz="1500" b="0" i="1" dirty="0">
                <a:solidFill>
                  <a:srgbClr val="123240"/>
                </a:solidFill>
              </a:rPr>
              <a:t> locales.</a:t>
            </a:r>
            <a:endParaRPr lang="en-US" sz="1500" b="0" i="1" dirty="0">
              <a:solidFill>
                <a:srgbClr val="123240"/>
              </a:solidFill>
            </a:endParaRPr>
          </a:p>
        </p:txBody>
      </p:sp>
    </p:spTree>
    <p:extLst>
      <p:ext uri="{BB962C8B-B14F-4D97-AF65-F5344CB8AC3E}">
        <p14:creationId xmlns:p14="http://schemas.microsoft.com/office/powerpoint/2010/main" val="5076489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Slide Number Placeholder 4">
            <a:extLst>
              <a:ext uri="{FF2B5EF4-FFF2-40B4-BE49-F238E27FC236}">
                <a16:creationId xmlns:a16="http://schemas.microsoft.com/office/drawing/2014/main" id="{BA66D245-822D-1658-D451-2A2B1FC130C6}"/>
              </a:ext>
            </a:extLst>
          </p:cNvPr>
          <p:cNvSpPr>
            <a:spLocks noGrp="1"/>
          </p:cNvSpPr>
          <p:nvPr>
            <p:ph type="sldNum" sz="quarter" idx="4"/>
          </p:nvPr>
        </p:nvSpPr>
        <p:spPr>
          <a:xfrm>
            <a:off x="7134555" y="10316301"/>
            <a:ext cx="357598" cy="266594"/>
          </a:xfrm>
        </p:spPr>
        <p:txBody>
          <a:bodyPr/>
          <a:lstStyle/>
          <a:p>
            <a:fld id="{CB2079F2-58AF-ED44-82D7-E04B2F6FD686}" type="slidenum">
              <a:rPr lang="en-US" smtClean="0"/>
              <a:pPr/>
              <a:t>41</a:t>
            </a:fld>
            <a:endParaRPr lang="en-US" dirty="0"/>
          </a:p>
        </p:txBody>
      </p:sp>
      <p:sp>
        <p:nvSpPr>
          <p:cNvPr id="19" name="Text Placeholder 3">
            <a:extLst>
              <a:ext uri="{FF2B5EF4-FFF2-40B4-BE49-F238E27FC236}">
                <a16:creationId xmlns:a16="http://schemas.microsoft.com/office/drawing/2014/main" id="{FA4F7C3E-B4C8-DF65-0F15-92D4F8B873AD}"/>
              </a:ext>
            </a:extLst>
          </p:cNvPr>
          <p:cNvSpPr txBox="1">
            <a:spLocks/>
          </p:cNvSpPr>
          <p:nvPr/>
        </p:nvSpPr>
        <p:spPr>
          <a:xfrm>
            <a:off x="456328" y="544017"/>
            <a:ext cx="5416415" cy="798609"/>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0"/>
              </a:spcBef>
              <a:buFont typeface="Arial" panose="020B0604020202020204" pitchFamily="34" charset="0"/>
              <a:buNone/>
              <a:defRPr sz="1800" b="1" i="0" kern="1200">
                <a:solidFill>
                  <a:srgbClr val="0C2D45"/>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2260"/>
              </a:lnSpc>
            </a:pPr>
            <a:r>
              <a:rPr lang="de-DE" sz="2400" dirty="0">
                <a:solidFill>
                  <a:srgbClr val="F3745D"/>
                </a:solidFill>
              </a:rPr>
              <a:t>Annexe des </a:t>
            </a:r>
            <a:r>
              <a:rPr lang="de-DE" sz="2400" dirty="0" err="1">
                <a:solidFill>
                  <a:srgbClr val="F3745D"/>
                </a:solidFill>
              </a:rPr>
              <a:t>activités</a:t>
            </a:r>
            <a:r>
              <a:rPr lang="de-DE" sz="2400" dirty="0">
                <a:solidFill>
                  <a:srgbClr val="F3745D"/>
                </a:solidFill>
              </a:rPr>
              <a:t> du brise-glace</a:t>
            </a:r>
            <a:endParaRPr lang="en-US" dirty="0">
              <a:solidFill>
                <a:srgbClr val="F3745D"/>
              </a:solidFill>
            </a:endParaRPr>
          </a:p>
        </p:txBody>
      </p:sp>
      <p:cxnSp>
        <p:nvCxnSpPr>
          <p:cNvPr id="21" name="Straight Connector 20">
            <a:extLst>
              <a:ext uri="{FF2B5EF4-FFF2-40B4-BE49-F238E27FC236}">
                <a16:creationId xmlns:a16="http://schemas.microsoft.com/office/drawing/2014/main" id="{5C9C06AA-568B-4DEF-9F90-798F7431CF0A}"/>
              </a:ext>
            </a:extLst>
          </p:cNvPr>
          <p:cNvCxnSpPr>
            <a:cxnSpLocks/>
          </p:cNvCxnSpPr>
          <p:nvPr/>
        </p:nvCxnSpPr>
        <p:spPr>
          <a:xfrm>
            <a:off x="-12191" y="731957"/>
            <a:ext cx="437888" cy="0"/>
          </a:xfrm>
          <a:prstGeom prst="line">
            <a:avLst/>
          </a:prstGeom>
          <a:ln w="28575">
            <a:solidFill>
              <a:srgbClr val="50B4D9"/>
            </a:solidFill>
          </a:ln>
        </p:spPr>
        <p:style>
          <a:lnRef idx="1">
            <a:schemeClr val="accent1"/>
          </a:lnRef>
          <a:fillRef idx="0">
            <a:schemeClr val="accent1"/>
          </a:fillRef>
          <a:effectRef idx="0">
            <a:schemeClr val="accent1"/>
          </a:effectRef>
          <a:fontRef idx="minor">
            <a:schemeClr val="tx1"/>
          </a:fontRef>
        </p:style>
      </p:cxnSp>
      <p:sp>
        <p:nvSpPr>
          <p:cNvPr id="22" name="Text Placeholder 3">
            <a:extLst>
              <a:ext uri="{FF2B5EF4-FFF2-40B4-BE49-F238E27FC236}">
                <a16:creationId xmlns:a16="http://schemas.microsoft.com/office/drawing/2014/main" id="{462919CF-EAA5-5455-B592-0EA4B17591E7}"/>
              </a:ext>
            </a:extLst>
          </p:cNvPr>
          <p:cNvSpPr txBox="1">
            <a:spLocks/>
          </p:cNvSpPr>
          <p:nvPr/>
        </p:nvSpPr>
        <p:spPr>
          <a:xfrm>
            <a:off x="449843" y="1143257"/>
            <a:ext cx="6539538" cy="2705173"/>
          </a:xfrm>
          <a:prstGeom prst="rect">
            <a:avLst/>
          </a:prstGeom>
        </p:spPr>
        <p:txBody>
          <a:bodyPr vert="horz" lIns="91440" tIns="45720" rIns="91440" bIns="45720" numCol="1" spcCol="144000" rtlCol="0">
            <a:noAutofit/>
          </a:bodyPr>
          <a:lstStyle>
            <a:lvl1pPr marL="0" indent="0" algn="l" defTabSz="2072941" rtl="0" eaLnBrk="1" latinLnBrk="0" hangingPunct="1">
              <a:lnSpc>
                <a:spcPct val="100000"/>
              </a:lnSpc>
              <a:spcBef>
                <a:spcPts val="0"/>
              </a:spcBef>
              <a:buFont typeface="Arial" panose="020B0604020202020204" pitchFamily="34" charset="0"/>
              <a:buNone/>
              <a:defRPr sz="1800" b="1" i="0" kern="1200">
                <a:solidFill>
                  <a:srgbClr val="0C2D45"/>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80"/>
              </a:lnSpc>
              <a:buClr>
                <a:srgbClr val="F3745D"/>
              </a:buClr>
            </a:pPr>
            <a:r>
              <a:rPr lang="en-GB" sz="1150" b="0" dirty="0"/>
              <a:t>Les </a:t>
            </a:r>
            <a:r>
              <a:rPr lang="en-GB" sz="1150" b="0" dirty="0" err="1"/>
              <a:t>activités</a:t>
            </a:r>
            <a:r>
              <a:rPr lang="en-GB" sz="1150" b="0" dirty="0"/>
              <a:t> brise-glace </a:t>
            </a:r>
            <a:r>
              <a:rPr lang="en-GB" sz="1150" b="0" dirty="0" err="1"/>
              <a:t>jouent</a:t>
            </a:r>
            <a:r>
              <a:rPr lang="en-GB" sz="1150" b="0" dirty="0"/>
              <a:t> un </a:t>
            </a:r>
            <a:r>
              <a:rPr lang="en-GB" sz="1150" b="0" dirty="0" err="1"/>
              <a:t>rôle</a:t>
            </a:r>
            <a:r>
              <a:rPr lang="en-GB" sz="1150" b="0" dirty="0"/>
              <a:t> crucial dans la </a:t>
            </a:r>
            <a:r>
              <a:rPr lang="en-GB" sz="1150" b="0" dirty="0" err="1"/>
              <a:t>création</a:t>
            </a:r>
            <a:r>
              <a:rPr lang="en-GB" sz="1150" b="0" dirty="0"/>
              <a:t> d'un </a:t>
            </a:r>
            <a:r>
              <a:rPr lang="en-GB" sz="1150" b="0" dirty="0" err="1"/>
              <a:t>environnement</a:t>
            </a:r>
            <a:r>
              <a:rPr lang="en-GB" sz="1150" b="0" dirty="0"/>
              <a:t> </a:t>
            </a:r>
            <a:r>
              <a:rPr lang="en-GB" sz="1150" b="0" dirty="0" err="1"/>
              <a:t>ouvert</a:t>
            </a:r>
            <a:r>
              <a:rPr lang="en-GB" sz="1150" b="0" dirty="0"/>
              <a:t> et </a:t>
            </a:r>
            <a:r>
              <a:rPr lang="en-GB" sz="1150" b="0" dirty="0" err="1"/>
              <a:t>accueillant</a:t>
            </a:r>
            <a:r>
              <a:rPr lang="en-GB" sz="1150" b="0" dirty="0"/>
              <a:t>, </a:t>
            </a:r>
            <a:r>
              <a:rPr lang="en-GB" sz="1150" b="0" dirty="0" err="1"/>
              <a:t>en</a:t>
            </a:r>
            <a:r>
              <a:rPr lang="en-GB" sz="1150" b="0" dirty="0"/>
              <a:t> particulier dans les </a:t>
            </a:r>
            <a:r>
              <a:rPr lang="en-GB" sz="1150" b="0" dirty="0" err="1"/>
              <a:t>activités</a:t>
            </a:r>
            <a:r>
              <a:rPr lang="en-GB" sz="1150" b="0" dirty="0"/>
              <a:t> </a:t>
            </a:r>
            <a:r>
              <a:rPr lang="en-GB" sz="1150" b="0" dirty="0" err="1"/>
              <a:t>visant</a:t>
            </a:r>
            <a:r>
              <a:rPr lang="en-GB" sz="1150" b="0" dirty="0"/>
              <a:t> à </a:t>
            </a:r>
            <a:r>
              <a:rPr lang="en-GB" sz="1150" b="0" dirty="0" err="1"/>
              <a:t>favoriser</a:t>
            </a:r>
            <a:r>
              <a:rPr lang="en-GB" sz="1150" b="0" dirty="0"/>
              <a:t> </a:t>
            </a:r>
            <a:r>
              <a:rPr lang="en-GB" sz="1150" b="0" dirty="0" err="1"/>
              <a:t>l'apprentissage</a:t>
            </a:r>
            <a:r>
              <a:rPr lang="en-GB" sz="1150" b="0" dirty="0"/>
              <a:t> de la langue et la sensibilisation </a:t>
            </a:r>
            <a:r>
              <a:rPr lang="en-GB" sz="1150" b="0" dirty="0" err="1"/>
              <a:t>culturelle</a:t>
            </a:r>
            <a:r>
              <a:rPr lang="en-GB" sz="1150" b="0" dirty="0"/>
              <a:t> des migrants et des </a:t>
            </a:r>
            <a:r>
              <a:rPr lang="en-GB" sz="1150" b="0" dirty="0" err="1"/>
              <a:t>réfugiés</a:t>
            </a:r>
            <a:r>
              <a:rPr lang="en-GB" sz="1150" b="0" dirty="0"/>
              <a:t>. </a:t>
            </a:r>
            <a:r>
              <a:rPr lang="en-GB" sz="1150" b="0" dirty="0" err="1"/>
              <a:t>Ils</a:t>
            </a:r>
            <a:r>
              <a:rPr lang="en-GB" sz="1150" b="0" dirty="0"/>
              <a:t> </a:t>
            </a:r>
            <a:r>
              <a:rPr lang="en-GB" sz="1150" b="0" dirty="0" err="1"/>
              <a:t>permettent</a:t>
            </a:r>
            <a:r>
              <a:rPr lang="en-GB" sz="1150" b="0" dirty="0"/>
              <a:t> de faire </a:t>
            </a:r>
            <a:r>
              <a:rPr lang="en-GB" sz="1150" b="0" dirty="0" err="1"/>
              <a:t>tomber</a:t>
            </a:r>
            <a:r>
              <a:rPr lang="en-GB" sz="1150" b="0" dirty="0"/>
              <a:t> les </a:t>
            </a:r>
            <a:r>
              <a:rPr lang="en-GB" sz="1150" b="0" dirty="0" err="1"/>
              <a:t>barrières</a:t>
            </a:r>
            <a:r>
              <a:rPr lang="en-GB" sz="1150" b="0" dirty="0"/>
              <a:t> </a:t>
            </a:r>
            <a:r>
              <a:rPr lang="en-GB" sz="1150" b="0" dirty="0" err="1"/>
              <a:t>initiales</a:t>
            </a:r>
            <a:r>
              <a:rPr lang="en-GB" sz="1150" b="0" dirty="0"/>
              <a:t>, </a:t>
            </a:r>
            <a:r>
              <a:rPr lang="en-GB" sz="1150" b="0" dirty="0" err="1"/>
              <a:t>d'intégrer</a:t>
            </a:r>
            <a:r>
              <a:rPr lang="en-GB" sz="1150" b="0" dirty="0"/>
              <a:t> les participants à la </a:t>
            </a:r>
            <a:r>
              <a:rPr lang="en-GB" sz="1150" b="0" dirty="0" err="1"/>
              <a:t>dynamique</a:t>
            </a:r>
            <a:r>
              <a:rPr lang="en-GB" sz="1150" b="0" dirty="0"/>
              <a:t> de </a:t>
            </a:r>
            <a:r>
              <a:rPr lang="en-GB" sz="1150" b="0" dirty="0" err="1"/>
              <a:t>groupe</a:t>
            </a:r>
            <a:r>
              <a:rPr lang="en-GB" sz="1150" b="0" dirty="0"/>
              <a:t> et </a:t>
            </a:r>
            <a:r>
              <a:rPr lang="en-GB" sz="1150" b="0" dirty="0" err="1"/>
              <a:t>d'encourager</a:t>
            </a:r>
            <a:r>
              <a:rPr lang="en-GB" sz="1150" b="0" dirty="0"/>
              <a:t> </a:t>
            </a:r>
            <a:r>
              <a:rPr lang="en-GB" sz="1150" b="0" dirty="0" err="1"/>
              <a:t>l'interaction</a:t>
            </a:r>
            <a:r>
              <a:rPr lang="en-GB" sz="1150" b="0" dirty="0"/>
              <a:t>, </a:t>
            </a:r>
            <a:r>
              <a:rPr lang="en-GB" sz="1150" b="0" dirty="0" err="1"/>
              <a:t>ce</a:t>
            </a:r>
            <a:r>
              <a:rPr lang="en-GB" sz="1150" b="0" dirty="0"/>
              <a:t> qui </a:t>
            </a:r>
            <a:r>
              <a:rPr lang="en-GB" sz="1150" b="0" dirty="0" err="1"/>
              <a:t>ouvre</a:t>
            </a:r>
            <a:r>
              <a:rPr lang="en-GB" sz="1150" b="0" dirty="0"/>
              <a:t> la </a:t>
            </a:r>
            <a:r>
              <a:rPr lang="en-GB" sz="1150" b="0" dirty="0" err="1"/>
              <a:t>voie</a:t>
            </a:r>
            <a:r>
              <a:rPr lang="en-GB" sz="1150" b="0" dirty="0"/>
              <a:t> à </a:t>
            </a:r>
            <a:r>
              <a:rPr lang="en-GB" sz="1150" b="0" dirty="0" err="1"/>
              <a:t>une</a:t>
            </a:r>
            <a:r>
              <a:rPr lang="en-GB" sz="1150" b="0" dirty="0"/>
              <a:t> communication significative et à des liens plus </a:t>
            </a:r>
            <a:r>
              <a:rPr lang="en-GB" sz="1150" b="0" dirty="0" err="1"/>
              <a:t>profonds</a:t>
            </a:r>
            <a:r>
              <a:rPr lang="en-GB" sz="1150" b="0" dirty="0"/>
              <a:t> au-</a:t>
            </a:r>
            <a:r>
              <a:rPr lang="en-GB" sz="1150" b="0" dirty="0" err="1"/>
              <a:t>delà</a:t>
            </a:r>
            <a:r>
              <a:rPr lang="en-GB" sz="1150" b="0" dirty="0"/>
              <a:t> des </a:t>
            </a:r>
            <a:r>
              <a:rPr lang="en-GB" sz="1150" b="0" dirty="0" err="1"/>
              <a:t>frontières</a:t>
            </a:r>
            <a:r>
              <a:rPr lang="en-GB" sz="1150" b="0" dirty="0"/>
              <a:t> </a:t>
            </a:r>
            <a:r>
              <a:rPr lang="en-GB" sz="1150" b="0" dirty="0" err="1"/>
              <a:t>culturelles</a:t>
            </a:r>
            <a:r>
              <a:rPr lang="en-GB" sz="1150" b="0" dirty="0"/>
              <a:t>. Nous </a:t>
            </a:r>
            <a:r>
              <a:rPr lang="en-GB" sz="1150" b="0" dirty="0" err="1"/>
              <a:t>avons</a:t>
            </a:r>
            <a:r>
              <a:rPr lang="en-GB" sz="1150" b="0" dirty="0"/>
              <a:t> </a:t>
            </a:r>
            <a:r>
              <a:rPr lang="en-GB" sz="1150" b="0" dirty="0" err="1"/>
              <a:t>rassemblé</a:t>
            </a:r>
            <a:r>
              <a:rPr lang="en-GB" sz="1150" b="0" dirty="0"/>
              <a:t> </a:t>
            </a:r>
            <a:r>
              <a:rPr lang="en-GB" sz="1150" b="0" dirty="0" err="1"/>
              <a:t>une</a:t>
            </a:r>
            <a:r>
              <a:rPr lang="en-GB" sz="1150" b="0" dirty="0"/>
              <a:t> </a:t>
            </a:r>
            <a:r>
              <a:rPr lang="en-GB" sz="1150" b="0" dirty="0" err="1"/>
              <a:t>liste</a:t>
            </a:r>
            <a:r>
              <a:rPr lang="en-GB" sz="1150" b="0" dirty="0"/>
              <a:t> </a:t>
            </a:r>
            <a:r>
              <a:rPr lang="en-GB" sz="1150" b="0" dirty="0" err="1"/>
              <a:t>d'activités</a:t>
            </a:r>
            <a:r>
              <a:rPr lang="en-GB" sz="1150" b="0" dirty="0"/>
              <a:t> brise-glace et de </a:t>
            </a:r>
            <a:r>
              <a:rPr lang="en-GB" sz="1150" b="0" dirty="0" err="1"/>
              <a:t>lignes</a:t>
            </a:r>
            <a:r>
              <a:rPr lang="en-GB" sz="1150" b="0" dirty="0"/>
              <a:t> directrices que </a:t>
            </a:r>
            <a:r>
              <a:rPr lang="en-GB" sz="1150" b="0" dirty="0" err="1"/>
              <a:t>vous</a:t>
            </a:r>
            <a:r>
              <a:rPr lang="en-GB" sz="1150" b="0" dirty="0"/>
              <a:t> </a:t>
            </a:r>
            <a:r>
              <a:rPr lang="en-GB" sz="1150" b="0" dirty="0" err="1"/>
              <a:t>pouvez</a:t>
            </a:r>
            <a:r>
              <a:rPr lang="en-GB" sz="1150" b="0" dirty="0"/>
              <a:t> utiliser dans </a:t>
            </a:r>
            <a:r>
              <a:rPr lang="en-GB" sz="1150" b="0" dirty="0" err="1"/>
              <a:t>une</a:t>
            </a:r>
            <a:r>
              <a:rPr lang="en-GB" sz="1150" b="0" dirty="0"/>
              <a:t> annexe </a:t>
            </a:r>
            <a:r>
              <a:rPr lang="en-GB" sz="1150" b="0" dirty="0" err="1"/>
              <a:t>séparée</a:t>
            </a:r>
            <a:r>
              <a:rPr lang="en-GB" sz="1150" b="0" dirty="0"/>
              <a:t>. Il </a:t>
            </a:r>
            <a:r>
              <a:rPr lang="en-GB" sz="1150" b="0" dirty="0" err="1"/>
              <a:t>s'agit</a:t>
            </a:r>
            <a:r>
              <a:rPr lang="en-GB" sz="1150" b="0" dirty="0"/>
              <a:t> des </a:t>
            </a:r>
            <a:r>
              <a:rPr lang="en-GB" sz="1150" b="0" dirty="0" err="1"/>
              <a:t>éléments</a:t>
            </a:r>
            <a:r>
              <a:rPr lang="en-GB" sz="1150" b="0" dirty="0"/>
              <a:t> </a:t>
            </a:r>
            <a:r>
              <a:rPr lang="en-GB" sz="1150" b="0" dirty="0" err="1"/>
              <a:t>suivants</a:t>
            </a:r>
            <a:r>
              <a:rPr lang="en-GB" sz="1150" b="0" dirty="0"/>
              <a:t> : </a:t>
            </a:r>
          </a:p>
          <a:p>
            <a:pPr algn="just">
              <a:lnSpc>
                <a:spcPts val="1180"/>
              </a:lnSpc>
              <a:buClr>
                <a:srgbClr val="F3745D"/>
              </a:buClr>
            </a:pPr>
            <a:endParaRPr lang="en-GB" sz="1150" b="0" dirty="0"/>
          </a:p>
          <a:p>
            <a:pPr marL="171450" indent="-171450" algn="just">
              <a:lnSpc>
                <a:spcPts val="1180"/>
              </a:lnSpc>
              <a:buClr>
                <a:srgbClr val="F3745D"/>
              </a:buClr>
              <a:buFont typeface="Arial" panose="020B0604020202020204" pitchFamily="34" charset="0"/>
              <a:buChar char="•"/>
            </a:pPr>
            <a:r>
              <a:rPr lang="en-GB" sz="1150" b="0" dirty="0"/>
              <a:t>ACTIN </a:t>
            </a:r>
            <a:r>
              <a:rPr lang="en-GB" altLang="zh-CN" sz="1150" b="0" dirty="0"/>
              <a:t>Brise-glace</a:t>
            </a:r>
            <a:r>
              <a:rPr lang="en-GB" sz="1150" b="0" dirty="0"/>
              <a:t> - </a:t>
            </a:r>
            <a:r>
              <a:rPr lang="en-GB" sz="1150" b="0" dirty="0" err="1"/>
              <a:t>Dessiner</a:t>
            </a:r>
            <a:r>
              <a:rPr lang="en-GB" sz="1150" b="0" dirty="0"/>
              <a:t> ensemble pour les enfants</a:t>
            </a:r>
          </a:p>
          <a:p>
            <a:pPr marL="171450" indent="-171450" algn="just">
              <a:lnSpc>
                <a:spcPts val="1180"/>
              </a:lnSpc>
              <a:buClr>
                <a:srgbClr val="F3745D"/>
              </a:buClr>
              <a:buFont typeface="Arial" panose="020B0604020202020204" pitchFamily="34" charset="0"/>
              <a:buChar char="•"/>
            </a:pPr>
            <a:r>
              <a:rPr lang="en-GB" sz="1150" b="0" dirty="0"/>
              <a:t>ACTIN Brise-glace  - </a:t>
            </a:r>
            <a:r>
              <a:rPr lang="en-GB" sz="1150" b="0" dirty="0" err="1"/>
              <a:t>Activité</a:t>
            </a:r>
            <a:r>
              <a:rPr lang="en-GB" sz="1150" b="0" dirty="0"/>
              <a:t> de carte</a:t>
            </a:r>
          </a:p>
          <a:p>
            <a:pPr marL="171450" indent="-171450" algn="just">
              <a:lnSpc>
                <a:spcPts val="1180"/>
              </a:lnSpc>
              <a:buClr>
                <a:srgbClr val="F3745D"/>
              </a:buClr>
              <a:buFont typeface="Arial" panose="020B0604020202020204" pitchFamily="34" charset="0"/>
              <a:buChar char="•"/>
            </a:pPr>
            <a:r>
              <a:rPr lang="en-GB" sz="1150" b="0" dirty="0"/>
              <a:t>ACTIN Brise-glace  - </a:t>
            </a:r>
            <a:r>
              <a:rPr lang="en-GB" sz="1150" b="0" dirty="0" err="1"/>
              <a:t>Histoires</a:t>
            </a:r>
            <a:r>
              <a:rPr lang="en-GB" sz="1150" b="0" dirty="0"/>
              <a:t> de </a:t>
            </a:r>
            <a:r>
              <a:rPr lang="en-GB" sz="1150" b="0" dirty="0" err="1"/>
              <a:t>noms</a:t>
            </a:r>
            <a:endParaRPr lang="en-GB" sz="1150" b="0" dirty="0"/>
          </a:p>
          <a:p>
            <a:pPr marL="171450" indent="-171450" algn="just">
              <a:lnSpc>
                <a:spcPts val="1180"/>
              </a:lnSpc>
              <a:buClr>
                <a:srgbClr val="F3745D"/>
              </a:buClr>
              <a:buFont typeface="Arial" panose="020B0604020202020204" pitchFamily="34" charset="0"/>
              <a:buChar char="•"/>
            </a:pPr>
            <a:r>
              <a:rPr lang="en-GB" sz="1150" b="0" dirty="0"/>
              <a:t>ACTIN Brise-glace  - Le jeu de la </a:t>
            </a:r>
            <a:r>
              <a:rPr lang="en-GB" sz="1150" b="0" dirty="0" err="1"/>
              <a:t>balle</a:t>
            </a:r>
            <a:endParaRPr lang="en-GB" sz="1150" b="0" dirty="0"/>
          </a:p>
          <a:p>
            <a:pPr marL="171450" indent="-171450" algn="just">
              <a:lnSpc>
                <a:spcPts val="1180"/>
              </a:lnSpc>
              <a:buClr>
                <a:srgbClr val="F3745D"/>
              </a:buClr>
              <a:buFont typeface="Arial" panose="020B0604020202020204" pitchFamily="34" charset="0"/>
              <a:buChar char="•"/>
            </a:pPr>
            <a:r>
              <a:rPr lang="en-GB" sz="1150" b="0" dirty="0"/>
              <a:t>ACTIN Brise-glace - Le jeu du </a:t>
            </a:r>
            <a:r>
              <a:rPr lang="en-GB" sz="1150" b="0" dirty="0" err="1"/>
              <a:t>miroir</a:t>
            </a:r>
            <a:endParaRPr lang="en-GB" sz="1150" b="0" dirty="0"/>
          </a:p>
          <a:p>
            <a:pPr marL="171450" indent="-171450" algn="just">
              <a:lnSpc>
                <a:spcPts val="1180"/>
              </a:lnSpc>
              <a:buClr>
                <a:srgbClr val="F3745D"/>
              </a:buClr>
              <a:buFont typeface="Arial" panose="020B0604020202020204" pitchFamily="34" charset="0"/>
              <a:buChar char="•"/>
            </a:pPr>
            <a:r>
              <a:rPr lang="en-GB" sz="1150" b="0" dirty="0"/>
              <a:t>ACTIN Brise-glace - Ne </a:t>
            </a:r>
            <a:r>
              <a:rPr lang="en-GB" sz="1150" b="0" dirty="0" err="1"/>
              <a:t>riez</a:t>
            </a:r>
            <a:r>
              <a:rPr lang="en-GB" sz="1150" b="0" dirty="0"/>
              <a:t> pas</a:t>
            </a:r>
          </a:p>
          <a:p>
            <a:pPr marL="171450" indent="-171450" algn="just">
              <a:lnSpc>
                <a:spcPts val="1180"/>
              </a:lnSpc>
              <a:buClr>
                <a:srgbClr val="F3745D"/>
              </a:buClr>
              <a:buFont typeface="Arial" panose="020B0604020202020204" pitchFamily="34" charset="0"/>
              <a:buChar char="•"/>
            </a:pPr>
            <a:r>
              <a:rPr lang="en-GB" sz="1150" b="0" dirty="0"/>
              <a:t>ACTIN Brise-glace - Emoji </a:t>
            </a:r>
            <a:r>
              <a:rPr lang="en-GB" sz="1150" b="0" dirty="0" err="1"/>
              <a:t>émotions</a:t>
            </a:r>
            <a:endParaRPr lang="en-GB" sz="1150" b="0" dirty="0"/>
          </a:p>
        </p:txBody>
      </p:sp>
      <p:sp>
        <p:nvSpPr>
          <p:cNvPr id="3" name="Text Placeholder 3">
            <a:extLst>
              <a:ext uri="{FF2B5EF4-FFF2-40B4-BE49-F238E27FC236}">
                <a16:creationId xmlns:a16="http://schemas.microsoft.com/office/drawing/2014/main" id="{92DB248A-B8F8-5929-824A-D0CDCC534643}"/>
              </a:ext>
            </a:extLst>
          </p:cNvPr>
          <p:cNvSpPr txBox="1">
            <a:spLocks/>
          </p:cNvSpPr>
          <p:nvPr/>
        </p:nvSpPr>
        <p:spPr>
          <a:xfrm>
            <a:off x="456328" y="4188255"/>
            <a:ext cx="5416415" cy="798609"/>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0"/>
              </a:spcBef>
              <a:buFont typeface="Arial" panose="020B0604020202020204" pitchFamily="34" charset="0"/>
              <a:buNone/>
              <a:defRPr sz="1800" b="1" i="0" kern="1200">
                <a:solidFill>
                  <a:srgbClr val="0C2D45"/>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2260"/>
              </a:lnSpc>
            </a:pPr>
            <a:r>
              <a:rPr lang="de-DE" sz="2400" dirty="0" err="1">
                <a:solidFill>
                  <a:srgbClr val="F3745D"/>
                </a:solidFill>
              </a:rPr>
              <a:t>Glossaire</a:t>
            </a:r>
            <a:r>
              <a:rPr lang="de-DE" sz="2400" dirty="0">
                <a:solidFill>
                  <a:srgbClr val="F3745D"/>
                </a:solidFill>
              </a:rPr>
              <a:t> des </a:t>
            </a:r>
            <a:r>
              <a:rPr lang="de-DE" sz="2400" dirty="0" err="1">
                <a:solidFill>
                  <a:srgbClr val="F3745D"/>
                </a:solidFill>
              </a:rPr>
              <a:t>termes</a:t>
            </a:r>
            <a:endParaRPr lang="de-DE" sz="2400" dirty="0">
              <a:solidFill>
                <a:srgbClr val="F3745D"/>
              </a:solidFill>
            </a:endParaRPr>
          </a:p>
          <a:p>
            <a:pPr>
              <a:lnSpc>
                <a:spcPts val="2260"/>
              </a:lnSpc>
            </a:pPr>
            <a:endParaRPr lang="en-US" dirty="0">
              <a:solidFill>
                <a:srgbClr val="F3745D"/>
              </a:solidFill>
            </a:endParaRPr>
          </a:p>
        </p:txBody>
      </p:sp>
      <p:cxnSp>
        <p:nvCxnSpPr>
          <p:cNvPr id="5" name="Straight Connector 4">
            <a:extLst>
              <a:ext uri="{FF2B5EF4-FFF2-40B4-BE49-F238E27FC236}">
                <a16:creationId xmlns:a16="http://schemas.microsoft.com/office/drawing/2014/main" id="{76CA6E69-1D80-4C7B-0E52-311F0DE386A3}"/>
              </a:ext>
            </a:extLst>
          </p:cNvPr>
          <p:cNvCxnSpPr>
            <a:cxnSpLocks/>
          </p:cNvCxnSpPr>
          <p:nvPr/>
        </p:nvCxnSpPr>
        <p:spPr>
          <a:xfrm>
            <a:off x="11955" y="4398467"/>
            <a:ext cx="437888" cy="0"/>
          </a:xfrm>
          <a:prstGeom prst="line">
            <a:avLst/>
          </a:prstGeom>
          <a:ln w="28575">
            <a:solidFill>
              <a:srgbClr val="50B4D9"/>
            </a:solidFill>
          </a:ln>
        </p:spPr>
        <p:style>
          <a:lnRef idx="1">
            <a:schemeClr val="accent1"/>
          </a:lnRef>
          <a:fillRef idx="0">
            <a:schemeClr val="accent1"/>
          </a:fillRef>
          <a:effectRef idx="0">
            <a:schemeClr val="accent1"/>
          </a:effectRef>
          <a:fontRef idx="minor">
            <a:schemeClr val="tx1"/>
          </a:fontRef>
        </p:style>
      </p:cxnSp>
      <p:sp>
        <p:nvSpPr>
          <p:cNvPr id="6" name="Text Placeholder 3">
            <a:extLst>
              <a:ext uri="{FF2B5EF4-FFF2-40B4-BE49-F238E27FC236}">
                <a16:creationId xmlns:a16="http://schemas.microsoft.com/office/drawing/2014/main" id="{DE358704-C5D3-81EF-969B-4865E1346C90}"/>
              </a:ext>
            </a:extLst>
          </p:cNvPr>
          <p:cNvSpPr txBox="1">
            <a:spLocks/>
          </p:cNvSpPr>
          <p:nvPr/>
        </p:nvSpPr>
        <p:spPr>
          <a:xfrm>
            <a:off x="510068" y="4722304"/>
            <a:ext cx="6539538" cy="4965036"/>
          </a:xfrm>
          <a:prstGeom prst="rect">
            <a:avLst/>
          </a:prstGeom>
        </p:spPr>
        <p:txBody>
          <a:bodyPr vert="horz" lIns="91440" tIns="45720" rIns="91440" bIns="45720" numCol="2" spcCol="216000" rtlCol="0">
            <a:noAutofit/>
          </a:bodyPr>
          <a:lstStyle>
            <a:lvl1pPr marL="0" indent="0" algn="l" defTabSz="2072941" rtl="0" eaLnBrk="1" latinLnBrk="0" hangingPunct="1">
              <a:lnSpc>
                <a:spcPct val="100000"/>
              </a:lnSpc>
              <a:spcBef>
                <a:spcPts val="0"/>
              </a:spcBef>
              <a:buFont typeface="Arial" panose="020B0604020202020204" pitchFamily="34" charset="0"/>
              <a:buNone/>
              <a:defRPr sz="1800" b="1" i="0" kern="1200">
                <a:solidFill>
                  <a:srgbClr val="0C2D45"/>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80"/>
              </a:lnSpc>
              <a:buClr>
                <a:srgbClr val="F3745D"/>
              </a:buClr>
            </a:pPr>
            <a:r>
              <a:rPr lang="en-GB" sz="1150" dirty="0" err="1"/>
              <a:t>Agentivité</a:t>
            </a:r>
            <a:r>
              <a:rPr lang="en-GB" sz="1150" dirty="0"/>
              <a:t> - </a:t>
            </a:r>
            <a:r>
              <a:rPr lang="en-GB" sz="1150" b="0" dirty="0" err="1"/>
              <a:t>Capacité</a:t>
            </a:r>
            <a:r>
              <a:rPr lang="en-GB" sz="1150" b="0" dirty="0"/>
              <a:t> des </a:t>
            </a:r>
            <a:r>
              <a:rPr lang="en-GB" sz="1150" b="0" dirty="0" err="1"/>
              <a:t>individus</a:t>
            </a:r>
            <a:r>
              <a:rPr lang="en-GB" sz="1150" b="0" dirty="0"/>
              <a:t> à </a:t>
            </a:r>
            <a:r>
              <a:rPr lang="en-GB" sz="1150" b="0" dirty="0" err="1"/>
              <a:t>agir</a:t>
            </a:r>
            <a:r>
              <a:rPr lang="en-GB" sz="1150" b="0" dirty="0"/>
              <a:t> de manière </a:t>
            </a:r>
            <a:r>
              <a:rPr lang="en-GB" sz="1150" b="0" dirty="0" err="1"/>
              <a:t>indépendante</a:t>
            </a:r>
            <a:r>
              <a:rPr lang="en-GB" sz="1150" b="0" dirty="0"/>
              <a:t> et à faire </a:t>
            </a:r>
            <a:r>
              <a:rPr lang="en-GB" sz="1150" b="0" dirty="0" err="1"/>
              <a:t>leurs</a:t>
            </a:r>
            <a:r>
              <a:rPr lang="en-GB" sz="1150" b="0" dirty="0"/>
              <a:t> </a:t>
            </a:r>
            <a:r>
              <a:rPr lang="en-GB" sz="1150" b="0" dirty="0" err="1"/>
              <a:t>propres</a:t>
            </a:r>
            <a:r>
              <a:rPr lang="en-GB" sz="1150" b="0" dirty="0"/>
              <a:t> choix, </a:t>
            </a:r>
            <a:r>
              <a:rPr lang="en-GB" sz="1150" b="0" dirty="0" err="1"/>
              <a:t>en</a:t>
            </a:r>
            <a:r>
              <a:rPr lang="en-GB" sz="1150" b="0" dirty="0"/>
              <a:t> particulier dans le </a:t>
            </a:r>
            <a:r>
              <a:rPr lang="en-GB" sz="1150" b="0" dirty="0" err="1"/>
              <a:t>contexte</a:t>
            </a:r>
            <a:r>
              <a:rPr lang="en-GB" sz="1150" b="0" dirty="0"/>
              <a:t> des </a:t>
            </a:r>
            <a:r>
              <a:rPr lang="en-GB" sz="1150" b="0" dirty="0" err="1"/>
              <a:t>activités</a:t>
            </a:r>
            <a:r>
              <a:rPr lang="en-GB" sz="1150" b="0" dirty="0"/>
              <a:t> </a:t>
            </a:r>
            <a:r>
              <a:rPr lang="en-GB" sz="1150" b="0" dirty="0" err="1"/>
              <a:t>éducatives</a:t>
            </a:r>
            <a:r>
              <a:rPr lang="en-GB" sz="1150" b="0" dirty="0"/>
              <a:t>.</a:t>
            </a:r>
          </a:p>
          <a:p>
            <a:pPr algn="just">
              <a:lnSpc>
                <a:spcPts val="1180"/>
              </a:lnSpc>
              <a:buClr>
                <a:srgbClr val="F3745D"/>
              </a:buClr>
            </a:pPr>
            <a:endParaRPr lang="en-GB" sz="1150" dirty="0"/>
          </a:p>
          <a:p>
            <a:pPr algn="just">
              <a:lnSpc>
                <a:spcPts val="1180"/>
              </a:lnSpc>
              <a:buClr>
                <a:srgbClr val="F3745D"/>
              </a:buClr>
            </a:pPr>
            <a:r>
              <a:rPr lang="en-GB" sz="1150" dirty="0"/>
              <a:t>Conservation de la </a:t>
            </a:r>
            <a:r>
              <a:rPr lang="en-GB" sz="1150" dirty="0" err="1"/>
              <a:t>biodiversité</a:t>
            </a:r>
            <a:r>
              <a:rPr lang="en-GB" sz="1150" dirty="0"/>
              <a:t> - </a:t>
            </a:r>
            <a:r>
              <a:rPr lang="en-GB" sz="1150" b="0" dirty="0"/>
              <a:t>Efforts </a:t>
            </a:r>
            <a:r>
              <a:rPr lang="en-GB" sz="1150" b="0" dirty="0" err="1"/>
              <a:t>visant</a:t>
            </a:r>
            <a:r>
              <a:rPr lang="en-GB" sz="1150" b="0" dirty="0"/>
              <a:t> à </a:t>
            </a:r>
            <a:r>
              <a:rPr lang="en-GB" sz="1150" b="0" dirty="0" err="1"/>
              <a:t>protéger</a:t>
            </a:r>
            <a:r>
              <a:rPr lang="en-GB" sz="1150" b="0" dirty="0"/>
              <a:t> et à </a:t>
            </a:r>
            <a:r>
              <a:rPr lang="en-GB" sz="1150" b="0" dirty="0" err="1"/>
              <a:t>gérer</a:t>
            </a:r>
            <a:r>
              <a:rPr lang="en-GB" sz="1150" b="0" dirty="0"/>
              <a:t> la </a:t>
            </a:r>
            <a:r>
              <a:rPr lang="en-GB" sz="1150" b="0" dirty="0" err="1"/>
              <a:t>variété</a:t>
            </a:r>
            <a:r>
              <a:rPr lang="en-GB" sz="1150" b="0" dirty="0"/>
              <a:t> des </a:t>
            </a:r>
            <a:r>
              <a:rPr lang="en-GB" sz="1150" b="0" dirty="0" err="1"/>
              <a:t>espèces</a:t>
            </a:r>
            <a:r>
              <a:rPr lang="en-GB" sz="1150" b="0" dirty="0"/>
              <a:t> dans un </a:t>
            </a:r>
            <a:r>
              <a:rPr lang="en-GB" sz="1150" b="0" dirty="0" err="1"/>
              <a:t>écosystème</a:t>
            </a:r>
            <a:r>
              <a:rPr lang="en-GB" sz="1150" b="0" dirty="0"/>
              <a:t>, </a:t>
            </a:r>
            <a:r>
              <a:rPr lang="en-GB" sz="1150" b="0" dirty="0" err="1"/>
              <a:t>impliquant</a:t>
            </a:r>
            <a:r>
              <a:rPr lang="en-GB" sz="1150" b="0" dirty="0"/>
              <a:t> </a:t>
            </a:r>
            <a:r>
              <a:rPr lang="en-GB" sz="1150" b="0" dirty="0" err="1"/>
              <a:t>souvent</a:t>
            </a:r>
            <a:r>
              <a:rPr lang="en-GB" sz="1150" b="0" dirty="0"/>
              <a:t> des </a:t>
            </a:r>
            <a:r>
              <a:rPr lang="en-GB" sz="1150" b="0" dirty="0" err="1"/>
              <a:t>compétences</a:t>
            </a:r>
            <a:r>
              <a:rPr lang="en-GB" sz="1150" b="0" dirty="0"/>
              <a:t> pratiques </a:t>
            </a:r>
            <a:r>
              <a:rPr lang="en-GB" sz="1150" b="0" dirty="0" err="1"/>
              <a:t>telles</a:t>
            </a:r>
            <a:r>
              <a:rPr lang="en-GB" sz="1150" b="0" dirty="0"/>
              <a:t> que </a:t>
            </a:r>
            <a:r>
              <a:rPr lang="en-GB" sz="1150" b="0" dirty="0" err="1"/>
              <a:t>l'apiculture</a:t>
            </a:r>
            <a:r>
              <a:rPr lang="en-GB" sz="1150" b="0" dirty="0"/>
              <a:t>.</a:t>
            </a:r>
          </a:p>
          <a:p>
            <a:pPr algn="just">
              <a:lnSpc>
                <a:spcPts val="1180"/>
              </a:lnSpc>
              <a:buClr>
                <a:srgbClr val="F3745D"/>
              </a:buClr>
            </a:pPr>
            <a:endParaRPr lang="en-GB" sz="1150" dirty="0"/>
          </a:p>
          <a:p>
            <a:pPr algn="just">
              <a:lnSpc>
                <a:spcPts val="1180"/>
              </a:lnSpc>
              <a:buClr>
                <a:srgbClr val="F3745D"/>
              </a:buClr>
            </a:pPr>
            <a:r>
              <a:rPr lang="en-GB" sz="1150" dirty="0"/>
              <a:t>Programme de </a:t>
            </a:r>
            <a:r>
              <a:rPr lang="en-GB" sz="1150" dirty="0" err="1"/>
              <a:t>parrainage</a:t>
            </a:r>
            <a:r>
              <a:rPr lang="en-GB" sz="1150" dirty="0"/>
              <a:t> - </a:t>
            </a:r>
            <a:r>
              <a:rPr lang="en-GB" sz="1150" b="0" dirty="0"/>
              <a:t>Programme dans le cadre </a:t>
            </a:r>
            <a:r>
              <a:rPr lang="en-GB" sz="1150" b="0" dirty="0" err="1"/>
              <a:t>duquel</a:t>
            </a:r>
            <a:r>
              <a:rPr lang="en-GB" sz="1150" b="0" dirty="0"/>
              <a:t> les nouveaux </a:t>
            </a:r>
            <a:r>
              <a:rPr lang="en-GB" sz="1150" b="0" dirty="0" err="1"/>
              <a:t>arrivants</a:t>
            </a:r>
            <a:r>
              <a:rPr lang="en-GB" sz="1150" b="0" dirty="0"/>
              <a:t> </a:t>
            </a:r>
            <a:r>
              <a:rPr lang="en-GB" sz="1150" b="0" dirty="0" err="1"/>
              <a:t>sont</a:t>
            </a:r>
            <a:r>
              <a:rPr lang="en-GB" sz="1150" b="0" dirty="0"/>
              <a:t> </a:t>
            </a:r>
            <a:r>
              <a:rPr lang="en-GB" sz="1150" b="0" dirty="0" err="1"/>
              <a:t>parrainés</a:t>
            </a:r>
            <a:r>
              <a:rPr lang="en-GB" sz="1150" b="0" dirty="0"/>
              <a:t> à des </a:t>
            </a:r>
            <a:r>
              <a:rPr lang="en-GB" sz="1150" b="0" dirty="0" err="1"/>
              <a:t>bénévoles</a:t>
            </a:r>
            <a:r>
              <a:rPr lang="en-GB" sz="1150" b="0" dirty="0"/>
              <a:t> </a:t>
            </a:r>
            <a:r>
              <a:rPr lang="en-GB" sz="1150" b="0" dirty="0" err="1"/>
              <a:t>locaux</a:t>
            </a:r>
            <a:r>
              <a:rPr lang="en-GB" sz="1150" b="0" dirty="0"/>
              <a:t> pour les aider à </a:t>
            </a:r>
            <a:r>
              <a:rPr lang="en-GB" sz="1150" b="0" dirty="0" err="1"/>
              <a:t>apprendre</a:t>
            </a:r>
            <a:r>
              <a:rPr lang="en-GB" sz="1150" b="0" dirty="0"/>
              <a:t> la langue, à </a:t>
            </a:r>
            <a:r>
              <a:rPr lang="en-GB" sz="1150" b="0" dirty="0" err="1"/>
              <a:t>s'intégrer</a:t>
            </a:r>
            <a:r>
              <a:rPr lang="en-GB" sz="1150" b="0" dirty="0"/>
              <a:t> et à se familiariser avec la culture.</a:t>
            </a:r>
          </a:p>
          <a:p>
            <a:pPr algn="just">
              <a:lnSpc>
                <a:spcPts val="1180"/>
              </a:lnSpc>
              <a:buClr>
                <a:srgbClr val="F3745D"/>
              </a:buClr>
            </a:pPr>
            <a:endParaRPr lang="en-GB" sz="1150" dirty="0"/>
          </a:p>
          <a:p>
            <a:pPr algn="just">
              <a:lnSpc>
                <a:spcPts val="1180"/>
              </a:lnSpc>
              <a:buClr>
                <a:srgbClr val="F3745D"/>
              </a:buClr>
            </a:pPr>
            <a:r>
              <a:rPr lang="en-GB" sz="1150" dirty="0" err="1"/>
              <a:t>Sensibilité</a:t>
            </a:r>
            <a:r>
              <a:rPr lang="en-GB" sz="1150" dirty="0"/>
              <a:t> </a:t>
            </a:r>
            <a:r>
              <a:rPr lang="en-GB" sz="1150" dirty="0" err="1"/>
              <a:t>culturelle</a:t>
            </a:r>
            <a:r>
              <a:rPr lang="en-GB" sz="1150" dirty="0"/>
              <a:t> - </a:t>
            </a:r>
            <a:r>
              <a:rPr lang="en-GB" sz="1150" b="0" dirty="0"/>
              <a:t>Conscience et reconnaissance </a:t>
            </a:r>
            <a:r>
              <a:rPr lang="en-GB" sz="1150" b="0" dirty="0" err="1"/>
              <a:t>respectueuse</a:t>
            </a:r>
            <a:r>
              <a:rPr lang="en-GB" sz="1150" b="0" dirty="0"/>
              <a:t> des </a:t>
            </a:r>
            <a:r>
              <a:rPr lang="en-GB" sz="1150" b="0" dirty="0" err="1"/>
              <a:t>différents</a:t>
            </a:r>
            <a:r>
              <a:rPr lang="en-GB" sz="1150" b="0" dirty="0"/>
              <a:t> </a:t>
            </a:r>
            <a:r>
              <a:rPr lang="en-GB" sz="1150" b="0" dirty="0" err="1"/>
              <a:t>contextes</a:t>
            </a:r>
            <a:r>
              <a:rPr lang="en-GB" sz="1150" b="0" dirty="0"/>
              <a:t> </a:t>
            </a:r>
            <a:r>
              <a:rPr lang="en-GB" sz="1150" b="0" dirty="0" err="1"/>
              <a:t>culturels</a:t>
            </a:r>
            <a:r>
              <a:rPr lang="en-GB" sz="1150" b="0" dirty="0"/>
              <a:t> et des traditions au </a:t>
            </a:r>
            <a:r>
              <a:rPr lang="en-GB" sz="1150" b="0" dirty="0" err="1"/>
              <a:t>cours</a:t>
            </a:r>
            <a:r>
              <a:rPr lang="en-GB" sz="1150" b="0" dirty="0"/>
              <a:t> </a:t>
            </a:r>
            <a:r>
              <a:rPr lang="en-GB" sz="1150" b="0" dirty="0" err="1"/>
              <a:t>d'activités</a:t>
            </a:r>
            <a:r>
              <a:rPr lang="en-GB" sz="1150" b="0" dirty="0"/>
              <a:t> </a:t>
            </a:r>
            <a:r>
              <a:rPr lang="en-GB" sz="1150" b="0" dirty="0" err="1"/>
              <a:t>ou</a:t>
            </a:r>
            <a:r>
              <a:rPr lang="en-GB" sz="1150" b="0" dirty="0"/>
              <a:t> </a:t>
            </a:r>
            <a:r>
              <a:rPr lang="en-GB" sz="1150" b="0" dirty="0" err="1"/>
              <a:t>d'interactions</a:t>
            </a:r>
            <a:r>
              <a:rPr lang="en-GB" sz="1150" b="0" dirty="0"/>
              <a:t>.</a:t>
            </a:r>
          </a:p>
          <a:p>
            <a:pPr algn="just">
              <a:lnSpc>
                <a:spcPts val="1180"/>
              </a:lnSpc>
              <a:buClr>
                <a:srgbClr val="F3745D"/>
              </a:buClr>
            </a:pPr>
            <a:endParaRPr lang="en-GB" sz="1150" dirty="0"/>
          </a:p>
          <a:p>
            <a:pPr algn="just">
              <a:lnSpc>
                <a:spcPts val="1180"/>
              </a:lnSpc>
              <a:buClr>
                <a:srgbClr val="F3745D"/>
              </a:buClr>
            </a:pPr>
            <a:r>
              <a:rPr lang="en-GB" sz="1150" dirty="0"/>
              <a:t>Facilitation - </a:t>
            </a:r>
            <a:r>
              <a:rPr lang="en-GB" sz="1150" b="0" dirty="0"/>
              <a:t>Processus </a:t>
            </a:r>
            <a:r>
              <a:rPr lang="en-GB" sz="1150" b="0" dirty="0" err="1"/>
              <a:t>consistant</a:t>
            </a:r>
            <a:r>
              <a:rPr lang="en-GB" sz="1150" b="0" dirty="0"/>
              <a:t> à </a:t>
            </a:r>
            <a:r>
              <a:rPr lang="en-GB" sz="1150" b="0" dirty="0" err="1"/>
              <a:t>orienter</a:t>
            </a:r>
            <a:r>
              <a:rPr lang="en-GB" sz="1150" b="0" dirty="0"/>
              <a:t> les discussions </a:t>
            </a:r>
            <a:r>
              <a:rPr lang="en-GB" sz="1150" b="0" dirty="0" err="1"/>
              <a:t>ou</a:t>
            </a:r>
            <a:r>
              <a:rPr lang="en-GB" sz="1150" b="0" dirty="0"/>
              <a:t> les </a:t>
            </a:r>
            <a:r>
              <a:rPr lang="en-GB" sz="1150" b="0" dirty="0" err="1"/>
              <a:t>activités</a:t>
            </a:r>
            <a:r>
              <a:rPr lang="en-GB" sz="1150" b="0" dirty="0"/>
              <a:t> de manière à encourager la participation et </a:t>
            </a:r>
            <a:r>
              <a:rPr lang="en-GB" sz="1150" b="0" dirty="0" err="1"/>
              <a:t>l'apprentissage</a:t>
            </a:r>
            <a:r>
              <a:rPr lang="en-GB" sz="1150" b="0" dirty="0"/>
              <a:t> sans imposer de conclusions.</a:t>
            </a:r>
          </a:p>
          <a:p>
            <a:pPr algn="just">
              <a:lnSpc>
                <a:spcPts val="1180"/>
              </a:lnSpc>
              <a:buClr>
                <a:srgbClr val="F3745D"/>
              </a:buClr>
            </a:pPr>
            <a:endParaRPr lang="en-GB" sz="1150" dirty="0"/>
          </a:p>
          <a:p>
            <a:pPr algn="just">
              <a:lnSpc>
                <a:spcPts val="1180"/>
              </a:lnSpc>
              <a:buClr>
                <a:srgbClr val="F3745D"/>
              </a:buClr>
            </a:pPr>
            <a:r>
              <a:rPr lang="en-GB" sz="1150" dirty="0" err="1"/>
              <a:t>Apprentissage</a:t>
            </a:r>
            <a:r>
              <a:rPr lang="en-GB" sz="1150" dirty="0"/>
              <a:t> </a:t>
            </a:r>
            <a:r>
              <a:rPr lang="en-GB" sz="1150" dirty="0" err="1"/>
              <a:t>inductif</a:t>
            </a:r>
            <a:r>
              <a:rPr lang="en-GB" sz="1150" dirty="0"/>
              <a:t> - </a:t>
            </a:r>
            <a:r>
              <a:rPr lang="en-GB" sz="1150" b="0" dirty="0" err="1"/>
              <a:t>Approche</a:t>
            </a:r>
            <a:r>
              <a:rPr lang="en-GB" sz="1150" b="0" dirty="0"/>
              <a:t> </a:t>
            </a:r>
            <a:r>
              <a:rPr lang="en-GB" sz="1150" b="0" dirty="0" err="1"/>
              <a:t>centrée</a:t>
            </a:r>
            <a:r>
              <a:rPr lang="en-GB" sz="1150" b="0" dirty="0"/>
              <a:t> sur </a:t>
            </a:r>
            <a:r>
              <a:rPr lang="en-GB" sz="1150" b="0" dirty="0" err="1"/>
              <a:t>l'apprenant</a:t>
            </a:r>
            <a:r>
              <a:rPr lang="en-GB" sz="1150" b="0" dirty="0"/>
              <a:t> qui encourage les participants à </a:t>
            </a:r>
            <a:r>
              <a:rPr lang="en-GB" sz="1150" b="0" dirty="0" err="1"/>
              <a:t>tirer</a:t>
            </a:r>
            <a:r>
              <a:rPr lang="en-GB" sz="1150" b="0" dirty="0"/>
              <a:t> des conclusions de </a:t>
            </a:r>
            <a:r>
              <a:rPr lang="en-GB" sz="1150" b="0" dirty="0" err="1"/>
              <a:t>leurs</a:t>
            </a:r>
            <a:r>
              <a:rPr lang="en-GB" sz="1150" b="0" dirty="0"/>
              <a:t> observations et de </a:t>
            </a:r>
            <a:r>
              <a:rPr lang="en-GB" sz="1150" b="0" dirty="0" err="1"/>
              <a:t>leurs</a:t>
            </a:r>
            <a:r>
              <a:rPr lang="en-GB" sz="1150" b="0" dirty="0"/>
              <a:t> </a:t>
            </a:r>
            <a:r>
              <a:rPr lang="en-GB" sz="1150" b="0" dirty="0" err="1"/>
              <a:t>expériences</a:t>
            </a:r>
            <a:r>
              <a:rPr lang="en-GB" sz="1150" b="0" dirty="0"/>
              <a:t>.</a:t>
            </a:r>
          </a:p>
          <a:p>
            <a:pPr algn="just">
              <a:lnSpc>
                <a:spcPts val="1180"/>
              </a:lnSpc>
              <a:buClr>
                <a:srgbClr val="F3745D"/>
              </a:buClr>
            </a:pPr>
            <a:endParaRPr lang="en-GB" sz="1150" dirty="0"/>
          </a:p>
          <a:p>
            <a:pPr algn="just">
              <a:lnSpc>
                <a:spcPts val="1180"/>
              </a:lnSpc>
              <a:buClr>
                <a:srgbClr val="F3745D"/>
              </a:buClr>
            </a:pPr>
            <a:r>
              <a:rPr lang="en-GB" sz="1150" dirty="0" err="1"/>
              <a:t>Éducation</a:t>
            </a:r>
            <a:r>
              <a:rPr lang="en-GB" sz="1150" dirty="0"/>
              <a:t> </a:t>
            </a:r>
            <a:r>
              <a:rPr lang="en-GB" sz="1150" dirty="0" err="1"/>
              <a:t>informelle</a:t>
            </a:r>
            <a:r>
              <a:rPr lang="en-GB" sz="1150" dirty="0"/>
              <a:t> - </a:t>
            </a:r>
            <a:r>
              <a:rPr lang="en-GB" sz="1150" b="0" dirty="0"/>
              <a:t>Pratiques </a:t>
            </a:r>
            <a:r>
              <a:rPr lang="en-GB" sz="1150" b="0" dirty="0" err="1"/>
              <a:t>éducatives</a:t>
            </a:r>
            <a:r>
              <a:rPr lang="en-GB" sz="1150" b="0" dirty="0"/>
              <a:t> qui se </a:t>
            </a:r>
            <a:r>
              <a:rPr lang="en-GB" sz="1150" b="0" dirty="0" err="1"/>
              <a:t>déroulent</a:t>
            </a:r>
            <a:r>
              <a:rPr lang="en-GB" sz="1150" b="0" dirty="0"/>
              <a:t> </a:t>
            </a:r>
            <a:r>
              <a:rPr lang="en-GB" sz="1150" b="0" dirty="0" err="1"/>
              <a:t>en</a:t>
            </a:r>
            <a:r>
              <a:rPr lang="en-GB" sz="1150" b="0" dirty="0"/>
              <a:t> dehors des salles de </a:t>
            </a:r>
            <a:r>
              <a:rPr lang="en-GB" sz="1150" b="0" dirty="0" err="1"/>
              <a:t>classe</a:t>
            </a:r>
            <a:r>
              <a:rPr lang="en-GB" sz="1150" b="0" dirty="0"/>
              <a:t> </a:t>
            </a:r>
            <a:r>
              <a:rPr lang="en-GB" sz="1150" b="0" dirty="0" err="1"/>
              <a:t>traditionnelles</a:t>
            </a:r>
            <a:r>
              <a:rPr lang="en-GB" sz="1150" b="0" dirty="0"/>
              <a:t>, </a:t>
            </a:r>
            <a:r>
              <a:rPr lang="en-GB" sz="1150" b="0" dirty="0" err="1"/>
              <a:t>souvent</a:t>
            </a:r>
            <a:r>
              <a:rPr lang="en-GB" sz="1150" b="0" dirty="0"/>
              <a:t> plus </a:t>
            </a:r>
            <a:r>
              <a:rPr lang="en-GB" sz="1150" b="0" dirty="0" err="1"/>
              <a:t>détendues</a:t>
            </a:r>
            <a:r>
              <a:rPr lang="en-GB" sz="1150" b="0" dirty="0"/>
              <a:t> et </a:t>
            </a:r>
            <a:r>
              <a:rPr lang="en-GB" sz="1150" b="0" dirty="0" err="1"/>
              <a:t>participatives</a:t>
            </a:r>
            <a:r>
              <a:rPr lang="en-GB" sz="1150" b="0" dirty="0"/>
              <a:t>.</a:t>
            </a:r>
          </a:p>
          <a:p>
            <a:pPr algn="just">
              <a:lnSpc>
                <a:spcPts val="1180"/>
              </a:lnSpc>
              <a:buClr>
                <a:srgbClr val="F3745D"/>
              </a:buClr>
            </a:pPr>
            <a:endParaRPr lang="en-GB" sz="1150" dirty="0"/>
          </a:p>
          <a:p>
            <a:pPr algn="just">
              <a:lnSpc>
                <a:spcPts val="1180"/>
              </a:lnSpc>
              <a:buClr>
                <a:srgbClr val="F3745D"/>
              </a:buClr>
            </a:pPr>
            <a:r>
              <a:rPr lang="en-GB" sz="1150" dirty="0"/>
              <a:t>Art </a:t>
            </a:r>
            <a:r>
              <a:rPr lang="en-GB" sz="1150" dirty="0" err="1"/>
              <a:t>sensoriel</a:t>
            </a:r>
            <a:r>
              <a:rPr lang="en-GB" sz="1150" dirty="0"/>
              <a:t> - </a:t>
            </a:r>
            <a:r>
              <a:rPr lang="en-GB" sz="1150" b="0" dirty="0"/>
              <a:t>Ateliers </a:t>
            </a:r>
            <a:r>
              <a:rPr lang="en-GB" sz="1150" b="0" dirty="0" err="1"/>
              <a:t>artistiques</a:t>
            </a:r>
            <a:r>
              <a:rPr lang="en-GB" sz="1150" b="0" dirty="0"/>
              <a:t> </a:t>
            </a:r>
            <a:r>
              <a:rPr lang="en-GB" sz="1150" b="0" dirty="0" err="1"/>
              <a:t>conçus</a:t>
            </a:r>
            <a:r>
              <a:rPr lang="en-GB" sz="1150" b="0" dirty="0"/>
              <a:t> pour </a:t>
            </a:r>
            <a:r>
              <a:rPr lang="en-GB" sz="1150" b="0" dirty="0" err="1"/>
              <a:t>solliciter</a:t>
            </a:r>
            <a:r>
              <a:rPr lang="en-GB" sz="1150" b="0" dirty="0"/>
              <a:t> </a:t>
            </a:r>
            <a:r>
              <a:rPr lang="en-GB" sz="1150" b="0" dirty="0" err="1"/>
              <a:t>plusieurs</a:t>
            </a:r>
            <a:r>
              <a:rPr lang="en-GB" sz="1150" b="0" dirty="0"/>
              <a:t> </a:t>
            </a:r>
            <a:r>
              <a:rPr lang="en-GB" sz="1150" b="0" dirty="0" err="1"/>
              <a:t>sens</a:t>
            </a:r>
            <a:r>
              <a:rPr lang="en-GB" sz="1150" b="0" dirty="0"/>
              <a:t>, </a:t>
            </a:r>
            <a:r>
              <a:rPr lang="en-GB" sz="1150" b="0" dirty="0" err="1"/>
              <a:t>rendant</a:t>
            </a:r>
            <a:r>
              <a:rPr lang="en-GB" sz="1150" b="0" dirty="0"/>
              <a:t> </a:t>
            </a:r>
            <a:r>
              <a:rPr lang="en-GB" sz="1150" b="0" dirty="0" err="1"/>
              <a:t>l'art</a:t>
            </a:r>
            <a:r>
              <a:rPr lang="en-GB" sz="1150" b="0" dirty="0"/>
              <a:t> accessible aux participants </a:t>
            </a:r>
            <a:r>
              <a:rPr lang="en-GB" sz="1150" b="0" dirty="0" err="1"/>
              <a:t>souffrant</a:t>
            </a:r>
            <a:r>
              <a:rPr lang="en-GB" sz="1150" b="0" dirty="0"/>
              <a:t> de </a:t>
            </a:r>
            <a:r>
              <a:rPr lang="en-GB" sz="1150" b="0" dirty="0" err="1"/>
              <a:t>sensibilités</a:t>
            </a:r>
            <a:r>
              <a:rPr lang="en-GB" sz="1150" b="0" dirty="0"/>
              <a:t> </a:t>
            </a:r>
            <a:r>
              <a:rPr lang="en-GB" sz="1150" b="0" dirty="0" err="1"/>
              <a:t>sensorielles</a:t>
            </a:r>
            <a:r>
              <a:rPr lang="en-GB" sz="1150" b="0" dirty="0"/>
              <a:t>.</a:t>
            </a:r>
            <a:endParaRPr lang="en-US" sz="1150" b="0" dirty="0"/>
          </a:p>
        </p:txBody>
      </p:sp>
    </p:spTree>
    <p:extLst>
      <p:ext uri="{BB962C8B-B14F-4D97-AF65-F5344CB8AC3E}">
        <p14:creationId xmlns:p14="http://schemas.microsoft.com/office/powerpoint/2010/main" val="25692692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Freeform 62">
            <a:extLst>
              <a:ext uri="{FF2B5EF4-FFF2-40B4-BE49-F238E27FC236}">
                <a16:creationId xmlns:a16="http://schemas.microsoft.com/office/drawing/2014/main" id="{A9F8AE32-67AD-FC79-95B1-4FA2640FF6AF}"/>
              </a:ext>
            </a:extLst>
          </p:cNvPr>
          <p:cNvSpPr/>
          <p:nvPr/>
        </p:nvSpPr>
        <p:spPr>
          <a:xfrm>
            <a:off x="1720598" y="8886349"/>
            <a:ext cx="342456" cy="342456"/>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50B4D9"/>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4" name="Freeform 63">
            <a:extLst>
              <a:ext uri="{FF2B5EF4-FFF2-40B4-BE49-F238E27FC236}">
                <a16:creationId xmlns:a16="http://schemas.microsoft.com/office/drawing/2014/main" id="{711B618F-2B33-376A-528E-9F28CBCAAD42}"/>
              </a:ext>
            </a:extLst>
          </p:cNvPr>
          <p:cNvSpPr/>
          <p:nvPr/>
        </p:nvSpPr>
        <p:spPr>
          <a:xfrm>
            <a:off x="897661" y="8883965"/>
            <a:ext cx="342456" cy="342456"/>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50B4D9"/>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5" name="Freeform 64">
            <a:extLst>
              <a:ext uri="{FF2B5EF4-FFF2-40B4-BE49-F238E27FC236}">
                <a16:creationId xmlns:a16="http://schemas.microsoft.com/office/drawing/2014/main" id="{DDD81E96-5CAA-7D94-FE1B-78E3C28E345D}"/>
              </a:ext>
            </a:extLst>
          </p:cNvPr>
          <p:cNvSpPr/>
          <p:nvPr/>
        </p:nvSpPr>
        <p:spPr>
          <a:xfrm>
            <a:off x="1304861" y="8886349"/>
            <a:ext cx="342456" cy="342456"/>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50B4D9"/>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6" name="Freeform 65">
            <a:extLst>
              <a:ext uri="{FF2B5EF4-FFF2-40B4-BE49-F238E27FC236}">
                <a16:creationId xmlns:a16="http://schemas.microsoft.com/office/drawing/2014/main" id="{6EC7ED27-6AD1-B8BE-7A31-53717C270203}"/>
              </a:ext>
            </a:extLst>
          </p:cNvPr>
          <p:cNvSpPr/>
          <p:nvPr/>
        </p:nvSpPr>
        <p:spPr>
          <a:xfrm>
            <a:off x="490874" y="8883965"/>
            <a:ext cx="342456" cy="342456"/>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50B4D9"/>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6" name="Group 25">
            <a:extLst>
              <a:ext uri="{FF2B5EF4-FFF2-40B4-BE49-F238E27FC236}">
                <a16:creationId xmlns:a16="http://schemas.microsoft.com/office/drawing/2014/main" id="{6E515123-B1E5-4F56-E2C1-F57025E3B5DA}"/>
              </a:ext>
            </a:extLst>
          </p:cNvPr>
          <p:cNvGrpSpPr/>
          <p:nvPr/>
        </p:nvGrpSpPr>
        <p:grpSpPr>
          <a:xfrm>
            <a:off x="561997" y="8946138"/>
            <a:ext cx="1437639" cy="219250"/>
            <a:chOff x="538220" y="7789804"/>
            <a:chExt cx="1437639" cy="219250"/>
          </a:xfrm>
        </p:grpSpPr>
        <p:grpSp>
          <p:nvGrpSpPr>
            <p:cNvPr id="45" name="Graphic 3">
              <a:extLst>
                <a:ext uri="{FF2B5EF4-FFF2-40B4-BE49-F238E27FC236}">
                  <a16:creationId xmlns:a16="http://schemas.microsoft.com/office/drawing/2014/main" id="{543AF94A-7C09-80E2-FC5E-0918CA25BC3B}"/>
                </a:ext>
              </a:extLst>
            </p:cNvPr>
            <p:cNvGrpSpPr/>
            <p:nvPr/>
          </p:nvGrpSpPr>
          <p:grpSpPr>
            <a:xfrm>
              <a:off x="1760239" y="7793433"/>
              <a:ext cx="215620" cy="215621"/>
              <a:chOff x="2107521" y="2657382"/>
              <a:chExt cx="535476" cy="535477"/>
            </a:xfrm>
            <a:solidFill>
              <a:srgbClr val="FFFFFF"/>
            </a:solidFill>
          </p:grpSpPr>
          <p:sp>
            <p:nvSpPr>
              <p:cNvPr id="46" name="Freeform 45">
                <a:extLst>
                  <a:ext uri="{FF2B5EF4-FFF2-40B4-BE49-F238E27FC236}">
                    <a16:creationId xmlns:a16="http://schemas.microsoft.com/office/drawing/2014/main" id="{AB700E41-D2BA-8A17-A9E0-661B5A0CE6C6}"/>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7" name="Freeform 46">
                <a:extLst>
                  <a:ext uri="{FF2B5EF4-FFF2-40B4-BE49-F238E27FC236}">
                    <a16:creationId xmlns:a16="http://schemas.microsoft.com/office/drawing/2014/main" id="{377AFA1A-4EAB-DAEA-8B61-2E68A7E2FCE9}"/>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8" name="Freeform 47">
                <a:extLst>
                  <a:ext uri="{FF2B5EF4-FFF2-40B4-BE49-F238E27FC236}">
                    <a16:creationId xmlns:a16="http://schemas.microsoft.com/office/drawing/2014/main" id="{0E035898-EB13-A8F3-A277-4DE4B1D8FA3D}"/>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43" name="Freeform 42">
              <a:extLst>
                <a:ext uri="{FF2B5EF4-FFF2-40B4-BE49-F238E27FC236}">
                  <a16:creationId xmlns:a16="http://schemas.microsoft.com/office/drawing/2014/main" id="{949F26EF-A229-8267-B56E-210CDDDD482B}"/>
                </a:ext>
              </a:extLst>
            </p:cNvPr>
            <p:cNvSpPr/>
            <p:nvPr/>
          </p:nvSpPr>
          <p:spPr>
            <a:xfrm>
              <a:off x="930706" y="7818953"/>
              <a:ext cx="228811" cy="160320"/>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38" name="Group 37">
              <a:extLst>
                <a:ext uri="{FF2B5EF4-FFF2-40B4-BE49-F238E27FC236}">
                  <a16:creationId xmlns:a16="http://schemas.microsoft.com/office/drawing/2014/main" id="{CA407777-8749-2481-DBDA-A6D76C7B8C69}"/>
                </a:ext>
              </a:extLst>
            </p:cNvPr>
            <p:cNvGrpSpPr/>
            <p:nvPr/>
          </p:nvGrpSpPr>
          <p:grpSpPr>
            <a:xfrm>
              <a:off x="1347588" y="7789804"/>
              <a:ext cx="218406" cy="209066"/>
              <a:chOff x="3303016" y="4946695"/>
              <a:chExt cx="685139" cy="655838"/>
            </a:xfrm>
          </p:grpSpPr>
          <p:sp>
            <p:nvSpPr>
              <p:cNvPr id="39" name="Freeform 38">
                <a:extLst>
                  <a:ext uri="{FF2B5EF4-FFF2-40B4-BE49-F238E27FC236}">
                    <a16:creationId xmlns:a16="http://schemas.microsoft.com/office/drawing/2014/main" id="{B7D20F5D-870B-740E-F0B0-3838CCAF86DB}"/>
                  </a:ext>
                </a:extLst>
              </p:cNvPr>
              <p:cNvSpPr/>
              <p:nvPr/>
            </p:nvSpPr>
            <p:spPr>
              <a:xfrm>
                <a:off x="3540110" y="5149321"/>
                <a:ext cx="448045" cy="453212"/>
              </a:xfrm>
              <a:custGeom>
                <a:avLst/>
                <a:gdLst>
                  <a:gd name="connsiteX0" fmla="*/ 0 w 448045"/>
                  <a:gd name="connsiteY0" fmla="*/ 452676 h 453212"/>
                  <a:gd name="connsiteX1" fmla="*/ 0 w 448045"/>
                  <a:gd name="connsiteY1" fmla="*/ 10629 h 453212"/>
                  <a:gd name="connsiteX2" fmla="*/ 146311 w 448045"/>
                  <a:gd name="connsiteY2" fmla="*/ 10629 h 453212"/>
                  <a:gd name="connsiteX3" fmla="*/ 146311 w 448045"/>
                  <a:gd name="connsiteY3" fmla="*/ 72248 h 453212"/>
                  <a:gd name="connsiteX4" fmla="*/ 146847 w 448045"/>
                  <a:gd name="connsiteY4" fmla="*/ 72248 h 453212"/>
                  <a:gd name="connsiteX5" fmla="*/ 148455 w 448045"/>
                  <a:gd name="connsiteY5" fmla="*/ 70104 h 453212"/>
                  <a:gd name="connsiteX6" fmla="*/ 191330 w 448045"/>
                  <a:gd name="connsiteY6" fmla="*/ 24560 h 453212"/>
                  <a:gd name="connsiteX7" fmla="*/ 255107 w 448045"/>
                  <a:gd name="connsiteY7" fmla="*/ 1520 h 453212"/>
                  <a:gd name="connsiteX8" fmla="*/ 337642 w 448045"/>
                  <a:gd name="connsiteY8" fmla="*/ 9021 h 453212"/>
                  <a:gd name="connsiteX9" fmla="*/ 428751 w 448045"/>
                  <a:gd name="connsiteY9" fmla="*/ 93680 h 453212"/>
                  <a:gd name="connsiteX10" fmla="*/ 446437 w 448045"/>
                  <a:gd name="connsiteY10" fmla="*/ 163872 h 453212"/>
                  <a:gd name="connsiteX11" fmla="*/ 448045 w 448045"/>
                  <a:gd name="connsiteY11" fmla="*/ 204594 h 453212"/>
                  <a:gd name="connsiteX12" fmla="*/ 448045 w 448045"/>
                  <a:gd name="connsiteY12" fmla="*/ 449461 h 453212"/>
                  <a:gd name="connsiteX13" fmla="*/ 448045 w 448045"/>
                  <a:gd name="connsiteY13" fmla="*/ 453212 h 453212"/>
                  <a:gd name="connsiteX14" fmla="*/ 301198 w 448045"/>
                  <a:gd name="connsiteY14" fmla="*/ 453212 h 453212"/>
                  <a:gd name="connsiteX15" fmla="*/ 301198 w 448045"/>
                  <a:gd name="connsiteY15" fmla="*/ 449461 h 453212"/>
                  <a:gd name="connsiteX16" fmla="*/ 301198 w 448045"/>
                  <a:gd name="connsiteY16" fmla="*/ 214239 h 453212"/>
                  <a:gd name="connsiteX17" fmla="*/ 291551 w 448045"/>
                  <a:gd name="connsiteY17" fmla="*/ 159050 h 453212"/>
                  <a:gd name="connsiteX18" fmla="*/ 232598 w 448045"/>
                  <a:gd name="connsiteY18" fmla="*/ 117256 h 453212"/>
                  <a:gd name="connsiteX19" fmla="*/ 152743 w 448045"/>
                  <a:gd name="connsiteY19" fmla="*/ 167087 h 453212"/>
                  <a:gd name="connsiteX20" fmla="*/ 146311 w 448045"/>
                  <a:gd name="connsiteY20" fmla="*/ 204058 h 453212"/>
                  <a:gd name="connsiteX21" fmla="*/ 146311 w 448045"/>
                  <a:gd name="connsiteY21" fmla="*/ 449461 h 453212"/>
                  <a:gd name="connsiteX22" fmla="*/ 146311 w 448045"/>
                  <a:gd name="connsiteY22" fmla="*/ 453212 h 453212"/>
                  <a:gd name="connsiteX23" fmla="*/ 0 w 448045"/>
                  <a:gd name="connsiteY23" fmla="*/ 452676 h 45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045" h="453212">
                    <a:moveTo>
                      <a:pt x="0" y="452676"/>
                    </a:moveTo>
                    <a:cubicBezTo>
                      <a:pt x="0" y="305327"/>
                      <a:pt x="0" y="157978"/>
                      <a:pt x="0" y="10629"/>
                    </a:cubicBezTo>
                    <a:cubicBezTo>
                      <a:pt x="48770" y="10629"/>
                      <a:pt x="97541" y="10629"/>
                      <a:pt x="146311" y="10629"/>
                    </a:cubicBezTo>
                    <a:cubicBezTo>
                      <a:pt x="146311" y="30990"/>
                      <a:pt x="146311" y="51351"/>
                      <a:pt x="146311" y="72248"/>
                    </a:cubicBezTo>
                    <a:cubicBezTo>
                      <a:pt x="146311" y="72248"/>
                      <a:pt x="146847" y="72248"/>
                      <a:pt x="146847" y="72248"/>
                    </a:cubicBezTo>
                    <a:cubicBezTo>
                      <a:pt x="147383" y="71712"/>
                      <a:pt x="147919" y="70640"/>
                      <a:pt x="148455" y="70104"/>
                    </a:cubicBezTo>
                    <a:cubicBezTo>
                      <a:pt x="160246" y="52422"/>
                      <a:pt x="174180" y="36884"/>
                      <a:pt x="191330" y="24560"/>
                    </a:cubicBezTo>
                    <a:cubicBezTo>
                      <a:pt x="210624" y="11165"/>
                      <a:pt x="232062" y="4199"/>
                      <a:pt x="255107" y="1520"/>
                    </a:cubicBezTo>
                    <a:cubicBezTo>
                      <a:pt x="282976" y="-1695"/>
                      <a:pt x="310845" y="-87"/>
                      <a:pt x="337642" y="9021"/>
                    </a:cubicBezTo>
                    <a:cubicBezTo>
                      <a:pt x="380517" y="23488"/>
                      <a:pt x="410529" y="52422"/>
                      <a:pt x="428751" y="93680"/>
                    </a:cubicBezTo>
                    <a:cubicBezTo>
                      <a:pt x="438398" y="116184"/>
                      <a:pt x="444294" y="139760"/>
                      <a:pt x="446437" y="163872"/>
                    </a:cubicBezTo>
                    <a:cubicBezTo>
                      <a:pt x="447509" y="177267"/>
                      <a:pt x="448045" y="191198"/>
                      <a:pt x="448045" y="204594"/>
                    </a:cubicBezTo>
                    <a:cubicBezTo>
                      <a:pt x="448045" y="286038"/>
                      <a:pt x="448045" y="368017"/>
                      <a:pt x="448045" y="449461"/>
                    </a:cubicBezTo>
                    <a:cubicBezTo>
                      <a:pt x="448045" y="450533"/>
                      <a:pt x="448045" y="451605"/>
                      <a:pt x="448045" y="453212"/>
                    </a:cubicBezTo>
                    <a:cubicBezTo>
                      <a:pt x="398739" y="453212"/>
                      <a:pt x="349968" y="453212"/>
                      <a:pt x="301198" y="453212"/>
                    </a:cubicBezTo>
                    <a:cubicBezTo>
                      <a:pt x="301198" y="452141"/>
                      <a:pt x="301198" y="451069"/>
                      <a:pt x="301198" y="449461"/>
                    </a:cubicBezTo>
                    <a:cubicBezTo>
                      <a:pt x="301198" y="371232"/>
                      <a:pt x="301198" y="292468"/>
                      <a:pt x="301198" y="214239"/>
                    </a:cubicBezTo>
                    <a:cubicBezTo>
                      <a:pt x="301198" y="195485"/>
                      <a:pt x="299054" y="176732"/>
                      <a:pt x="291551" y="159050"/>
                    </a:cubicBezTo>
                    <a:cubicBezTo>
                      <a:pt x="280832" y="132795"/>
                      <a:pt x="261002" y="118863"/>
                      <a:pt x="232598" y="117256"/>
                    </a:cubicBezTo>
                    <a:cubicBezTo>
                      <a:pt x="196690" y="115113"/>
                      <a:pt x="167749" y="133330"/>
                      <a:pt x="152743" y="167087"/>
                    </a:cubicBezTo>
                    <a:cubicBezTo>
                      <a:pt x="147383" y="178875"/>
                      <a:pt x="146311" y="191198"/>
                      <a:pt x="146311" y="204058"/>
                    </a:cubicBezTo>
                    <a:cubicBezTo>
                      <a:pt x="146311" y="286038"/>
                      <a:pt x="146311" y="368017"/>
                      <a:pt x="146311" y="449461"/>
                    </a:cubicBezTo>
                    <a:cubicBezTo>
                      <a:pt x="146311" y="450533"/>
                      <a:pt x="146311" y="451605"/>
                      <a:pt x="146311" y="453212"/>
                    </a:cubicBezTo>
                    <a:cubicBezTo>
                      <a:pt x="98077" y="452676"/>
                      <a:pt x="48770" y="452676"/>
                      <a:pt x="0" y="452676"/>
                    </a:cubicBezTo>
                    <a:close/>
                  </a:path>
                </a:pathLst>
              </a:custGeom>
              <a:solidFill>
                <a:schemeClr val="bg1"/>
              </a:solidFill>
              <a:ln w="534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F1A201BB-0912-DE0D-4EFF-366F66AED028}"/>
                  </a:ext>
                </a:extLst>
              </p:cNvPr>
              <p:cNvSpPr/>
              <p:nvPr/>
            </p:nvSpPr>
            <p:spPr>
              <a:xfrm>
                <a:off x="3311799" y="5159950"/>
                <a:ext cx="146847" cy="442047"/>
              </a:xfrm>
              <a:custGeom>
                <a:avLst/>
                <a:gdLst>
                  <a:gd name="connsiteX0" fmla="*/ 146847 w 146847"/>
                  <a:gd name="connsiteY0" fmla="*/ 0 h 442047"/>
                  <a:gd name="connsiteX1" fmla="*/ 146847 w 146847"/>
                  <a:gd name="connsiteY1" fmla="*/ 442048 h 442047"/>
                  <a:gd name="connsiteX2" fmla="*/ 0 w 146847"/>
                  <a:gd name="connsiteY2" fmla="*/ 442048 h 442047"/>
                  <a:gd name="connsiteX3" fmla="*/ 0 w 146847"/>
                  <a:gd name="connsiteY3" fmla="*/ 0 h 442047"/>
                  <a:gd name="connsiteX4" fmla="*/ 146847 w 146847"/>
                  <a:gd name="connsiteY4" fmla="*/ 0 h 442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47" h="442047">
                    <a:moveTo>
                      <a:pt x="146847" y="0"/>
                    </a:moveTo>
                    <a:cubicBezTo>
                      <a:pt x="146847" y="147349"/>
                      <a:pt x="146847" y="294698"/>
                      <a:pt x="146847" y="442048"/>
                    </a:cubicBezTo>
                    <a:cubicBezTo>
                      <a:pt x="98077" y="442048"/>
                      <a:pt x="48771" y="442048"/>
                      <a:pt x="0" y="442048"/>
                    </a:cubicBezTo>
                    <a:cubicBezTo>
                      <a:pt x="0" y="294698"/>
                      <a:pt x="0" y="147349"/>
                      <a:pt x="0" y="0"/>
                    </a:cubicBezTo>
                    <a:cubicBezTo>
                      <a:pt x="48771" y="0"/>
                      <a:pt x="97541" y="0"/>
                      <a:pt x="146847" y="0"/>
                    </a:cubicBezTo>
                    <a:close/>
                  </a:path>
                </a:pathLst>
              </a:custGeom>
              <a:solidFill>
                <a:schemeClr val="bg1"/>
              </a:solidFill>
              <a:ln w="5347"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BA3D9E44-D46C-F22C-26C1-E841883B1A77}"/>
                  </a:ext>
                </a:extLst>
              </p:cNvPr>
              <p:cNvSpPr/>
              <p:nvPr/>
            </p:nvSpPr>
            <p:spPr>
              <a:xfrm>
                <a:off x="3303016" y="4946695"/>
                <a:ext cx="165330" cy="153521"/>
              </a:xfrm>
              <a:custGeom>
                <a:avLst/>
                <a:gdLst>
                  <a:gd name="connsiteX0" fmla="*/ 83279 w 165330"/>
                  <a:gd name="connsiteY0" fmla="*/ 0 h 153521"/>
                  <a:gd name="connsiteX1" fmla="*/ 122938 w 165330"/>
                  <a:gd name="connsiteY1" fmla="*/ 8573 h 153521"/>
                  <a:gd name="connsiteX2" fmla="*/ 164741 w 165330"/>
                  <a:gd name="connsiteY2" fmla="*/ 68584 h 153521"/>
                  <a:gd name="connsiteX3" fmla="*/ 144912 w 165330"/>
                  <a:gd name="connsiteY3" fmla="*/ 129132 h 153521"/>
                  <a:gd name="connsiteX4" fmla="*/ 101500 w 165330"/>
                  <a:gd name="connsiteY4" fmla="*/ 151636 h 153521"/>
                  <a:gd name="connsiteX5" fmla="*/ 42011 w 165330"/>
                  <a:gd name="connsiteY5" fmla="*/ 144670 h 153521"/>
                  <a:gd name="connsiteX6" fmla="*/ 208 w 165330"/>
                  <a:gd name="connsiteY6" fmla="*/ 71264 h 153521"/>
                  <a:gd name="connsiteX7" fmla="*/ 65057 w 165330"/>
                  <a:gd name="connsiteY7" fmla="*/ 1608 h 153521"/>
                  <a:gd name="connsiteX8" fmla="*/ 83279 w 165330"/>
                  <a:gd name="connsiteY8" fmla="*/ 0 h 15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0" h="153521">
                    <a:moveTo>
                      <a:pt x="83279" y="0"/>
                    </a:moveTo>
                    <a:cubicBezTo>
                      <a:pt x="97213" y="536"/>
                      <a:pt x="110611" y="2679"/>
                      <a:pt x="122938" y="8573"/>
                    </a:cubicBezTo>
                    <a:cubicBezTo>
                      <a:pt x="148127" y="20897"/>
                      <a:pt x="161526" y="41258"/>
                      <a:pt x="164741" y="68584"/>
                    </a:cubicBezTo>
                    <a:cubicBezTo>
                      <a:pt x="167421" y="91624"/>
                      <a:pt x="160990" y="112521"/>
                      <a:pt x="144912" y="129132"/>
                    </a:cubicBezTo>
                    <a:cubicBezTo>
                      <a:pt x="133121" y="141455"/>
                      <a:pt x="118115" y="148421"/>
                      <a:pt x="101500" y="151636"/>
                    </a:cubicBezTo>
                    <a:cubicBezTo>
                      <a:pt x="81135" y="155386"/>
                      <a:pt x="61305" y="153779"/>
                      <a:pt x="42011" y="144670"/>
                    </a:cubicBezTo>
                    <a:cubicBezTo>
                      <a:pt x="12534" y="130739"/>
                      <a:pt x="-1936" y="101805"/>
                      <a:pt x="208" y="71264"/>
                    </a:cubicBezTo>
                    <a:cubicBezTo>
                      <a:pt x="2352" y="35900"/>
                      <a:pt x="27005" y="8037"/>
                      <a:pt x="65057" y="1608"/>
                    </a:cubicBezTo>
                    <a:cubicBezTo>
                      <a:pt x="70952" y="536"/>
                      <a:pt x="76847" y="536"/>
                      <a:pt x="83279" y="0"/>
                    </a:cubicBezTo>
                    <a:close/>
                  </a:path>
                </a:pathLst>
              </a:custGeom>
              <a:solidFill>
                <a:schemeClr val="bg1"/>
              </a:solidFill>
              <a:ln w="5347" cap="flat">
                <a:noFill/>
                <a:prstDash val="solid"/>
                <a:miter/>
              </a:ln>
            </p:spPr>
            <p:txBody>
              <a:bodyPr rtlCol="0" anchor="ctr"/>
              <a:lstStyle/>
              <a:p>
                <a:endParaRPr lang="en-US"/>
              </a:p>
            </p:txBody>
          </p:sp>
        </p:grpSp>
        <p:sp>
          <p:nvSpPr>
            <p:cNvPr id="36" name="Graphic 3">
              <a:extLst>
                <a:ext uri="{FF2B5EF4-FFF2-40B4-BE49-F238E27FC236}">
                  <a16:creationId xmlns:a16="http://schemas.microsoft.com/office/drawing/2014/main" id="{8DCA8C19-35A1-BD6D-3BDF-7A6172E45B75}"/>
                </a:ext>
              </a:extLst>
            </p:cNvPr>
            <p:cNvSpPr/>
            <p:nvPr/>
          </p:nvSpPr>
          <p:spPr>
            <a:xfrm>
              <a:off x="538220" y="7805291"/>
              <a:ext cx="208082" cy="196229"/>
            </a:xfrm>
            <a:custGeom>
              <a:avLst/>
              <a:gdLst>
                <a:gd name="connsiteX0" fmla="*/ 40005 w 300989"/>
                <a:gd name="connsiteY0" fmla="*/ 18097 h 283844"/>
                <a:gd name="connsiteX1" fmla="*/ 220980 w 300989"/>
                <a:gd name="connsiteY1" fmla="*/ 260985 h 283844"/>
                <a:gd name="connsiteX2" fmla="*/ 258127 w 300989"/>
                <a:gd name="connsiteY2" fmla="*/ 260985 h 283844"/>
                <a:gd name="connsiteX3" fmla="*/ 76200 w 300989"/>
                <a:gd name="connsiteY3" fmla="*/ 18097 h 283844"/>
                <a:gd name="connsiteX4" fmla="*/ 40005 w 300989"/>
                <a:gd name="connsiteY4" fmla="*/ 18097 h 283844"/>
                <a:gd name="connsiteX5" fmla="*/ 0 w 300989"/>
                <a:gd name="connsiteY5" fmla="*/ 0 h 283844"/>
                <a:gd name="connsiteX6" fmla="*/ 85725 w 300989"/>
                <a:gd name="connsiteY6" fmla="*/ 0 h 283844"/>
                <a:gd name="connsiteX7" fmla="*/ 164782 w 300989"/>
                <a:gd name="connsiteY7" fmla="*/ 102870 h 283844"/>
                <a:gd name="connsiteX8" fmla="*/ 263842 w 300989"/>
                <a:gd name="connsiteY8" fmla="*/ 0 h 283844"/>
                <a:gd name="connsiteX9" fmla="*/ 290513 w 300989"/>
                <a:gd name="connsiteY9" fmla="*/ 0 h 283844"/>
                <a:gd name="connsiteX10" fmla="*/ 178117 w 300989"/>
                <a:gd name="connsiteY10" fmla="*/ 121920 h 283844"/>
                <a:gd name="connsiteX11" fmla="*/ 164782 w 300989"/>
                <a:gd name="connsiteY11" fmla="*/ 104775 h 283844"/>
                <a:gd name="connsiteX12" fmla="*/ 300990 w 300989"/>
                <a:gd name="connsiteY12" fmla="*/ 283845 h 283844"/>
                <a:gd name="connsiteX13" fmla="*/ 208597 w 300989"/>
                <a:gd name="connsiteY13" fmla="*/ 283845 h 283844"/>
                <a:gd name="connsiteX14" fmla="*/ 126682 w 300989"/>
                <a:gd name="connsiteY14" fmla="*/ 173355 h 283844"/>
                <a:gd name="connsiteX15" fmla="*/ 31432 w 300989"/>
                <a:gd name="connsiteY15" fmla="*/ 276225 h 283844"/>
                <a:gd name="connsiteX16" fmla="*/ 3810 w 300989"/>
                <a:gd name="connsiteY16" fmla="*/ 276225 h 283844"/>
                <a:gd name="connsiteX17" fmla="*/ 116205 w 300989"/>
                <a:gd name="connsiteY17" fmla="*/ 157163 h 283844"/>
                <a:gd name="connsiteX18" fmla="*/ 0 w 300989"/>
                <a:gd name="connsiteY18" fmla="*/ 0 h 28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0989" h="283844">
                  <a:moveTo>
                    <a:pt x="40005" y="18097"/>
                  </a:moveTo>
                  <a:lnTo>
                    <a:pt x="220980" y="260985"/>
                  </a:lnTo>
                  <a:lnTo>
                    <a:pt x="258127" y="260985"/>
                  </a:lnTo>
                  <a:lnTo>
                    <a:pt x="76200" y="18097"/>
                  </a:lnTo>
                  <a:lnTo>
                    <a:pt x="40005" y="18097"/>
                  </a:lnTo>
                  <a:close/>
                  <a:moveTo>
                    <a:pt x="0" y="0"/>
                  </a:moveTo>
                  <a:lnTo>
                    <a:pt x="85725" y="0"/>
                  </a:lnTo>
                  <a:lnTo>
                    <a:pt x="164782" y="102870"/>
                  </a:lnTo>
                  <a:lnTo>
                    <a:pt x="263842" y="0"/>
                  </a:lnTo>
                  <a:lnTo>
                    <a:pt x="290513" y="0"/>
                  </a:lnTo>
                  <a:lnTo>
                    <a:pt x="178117" y="121920"/>
                  </a:lnTo>
                  <a:lnTo>
                    <a:pt x="164782" y="104775"/>
                  </a:lnTo>
                  <a:lnTo>
                    <a:pt x="300990" y="283845"/>
                  </a:lnTo>
                  <a:lnTo>
                    <a:pt x="208597" y="283845"/>
                  </a:lnTo>
                  <a:lnTo>
                    <a:pt x="126682" y="173355"/>
                  </a:lnTo>
                  <a:lnTo>
                    <a:pt x="31432" y="276225"/>
                  </a:lnTo>
                  <a:lnTo>
                    <a:pt x="3810" y="276225"/>
                  </a:lnTo>
                  <a:lnTo>
                    <a:pt x="116205" y="157163"/>
                  </a:lnTo>
                  <a:lnTo>
                    <a:pt x="0" y="0"/>
                  </a:lnTo>
                  <a:close/>
                </a:path>
              </a:pathLst>
            </a:custGeom>
            <a:solidFill>
              <a:srgbClr val="FFFFFF"/>
            </a:solidFill>
            <a:ln w="9525" cap="flat">
              <a:noFill/>
              <a:prstDash val="solid"/>
              <a:miter/>
            </a:ln>
          </p:spPr>
          <p:txBody>
            <a:bodyPr rtlCol="0" anchor="ctr"/>
            <a:lstStyle/>
            <a:p>
              <a:endParaRPr lang="en-US"/>
            </a:p>
          </p:txBody>
        </p:sp>
      </p:grpSp>
      <p:sp>
        <p:nvSpPr>
          <p:cNvPr id="49" name="Text Placeholder 18">
            <a:extLst>
              <a:ext uri="{FF2B5EF4-FFF2-40B4-BE49-F238E27FC236}">
                <a16:creationId xmlns:a16="http://schemas.microsoft.com/office/drawing/2014/main" id="{60F15877-5897-4B63-85FF-63E659518A6C}"/>
              </a:ext>
            </a:extLst>
          </p:cNvPr>
          <p:cNvSpPr txBox="1">
            <a:spLocks/>
          </p:cNvSpPr>
          <p:nvPr/>
        </p:nvSpPr>
        <p:spPr>
          <a:xfrm>
            <a:off x="369792" y="8357705"/>
            <a:ext cx="4368597" cy="767191"/>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2pPr>
            <a:lvl3pPr marL="259117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3pPr>
            <a:lvl4pPr marL="362764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4pPr>
            <a:lvl5pPr marL="4664118"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nSpc>
                <a:spcPts val="2880"/>
              </a:lnSpc>
              <a:spcBef>
                <a:spcPts val="0"/>
              </a:spcBef>
              <a:buNone/>
            </a:pPr>
            <a:r>
              <a:rPr lang="en-US" dirty="0">
                <a:solidFill>
                  <a:schemeClr val="bg1"/>
                </a:solidFill>
              </a:rPr>
              <a:t>Suivez </a:t>
            </a:r>
            <a:r>
              <a:rPr lang="en-US" dirty="0" err="1">
                <a:solidFill>
                  <a:schemeClr val="bg1"/>
                </a:solidFill>
              </a:rPr>
              <a:t>notre</a:t>
            </a:r>
            <a:r>
              <a:rPr lang="en-US" dirty="0">
                <a:solidFill>
                  <a:schemeClr val="bg1"/>
                </a:solidFill>
              </a:rPr>
              <a:t> voyage</a:t>
            </a:r>
          </a:p>
        </p:txBody>
      </p:sp>
      <p:sp>
        <p:nvSpPr>
          <p:cNvPr id="3" name="Text Placeholder 7">
            <a:extLst>
              <a:ext uri="{FF2B5EF4-FFF2-40B4-BE49-F238E27FC236}">
                <a16:creationId xmlns:a16="http://schemas.microsoft.com/office/drawing/2014/main" id="{E5A92B07-AEAE-EB19-296F-EE14A73C9B1C}"/>
              </a:ext>
            </a:extLst>
          </p:cNvPr>
          <p:cNvSpPr txBox="1">
            <a:spLocks/>
          </p:cNvSpPr>
          <p:nvPr/>
        </p:nvSpPr>
        <p:spPr>
          <a:xfrm>
            <a:off x="4008214" y="8757883"/>
            <a:ext cx="3314191" cy="518298"/>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2pPr>
            <a:lvl3pPr marL="259117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3pPr>
            <a:lvl4pPr marL="362764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4pPr>
            <a:lvl5pPr marL="4664118"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r">
              <a:buNone/>
            </a:pPr>
            <a:r>
              <a:rPr lang="en-US" sz="2600" dirty="0" err="1">
                <a:solidFill>
                  <a:schemeClr val="bg1"/>
                </a:solidFill>
              </a:rPr>
              <a:t>www.</a:t>
            </a:r>
            <a:r>
              <a:rPr lang="en-US" sz="2600" b="1" dirty="0" err="1">
                <a:solidFill>
                  <a:schemeClr val="bg1"/>
                </a:solidFill>
              </a:rPr>
              <a:t>actintegration</a:t>
            </a:r>
            <a:r>
              <a:rPr lang="en-US" sz="2600" dirty="0" err="1">
                <a:solidFill>
                  <a:schemeClr val="bg1"/>
                </a:solidFill>
              </a:rPr>
              <a:t>.eu</a:t>
            </a:r>
            <a:endParaRPr lang="en-US" sz="2600" dirty="0">
              <a:solidFill>
                <a:schemeClr val="bg1"/>
              </a:solidFill>
            </a:endParaRPr>
          </a:p>
          <a:p>
            <a:pPr marL="0" indent="0">
              <a:buNone/>
            </a:pPr>
            <a:endParaRPr lang="en-US" dirty="0">
              <a:solidFill>
                <a:srgbClr val="0C2D45"/>
              </a:solidFill>
            </a:endParaRPr>
          </a:p>
        </p:txBody>
      </p:sp>
      <p:grpSp>
        <p:nvGrpSpPr>
          <p:cNvPr id="12" name="Group 11">
            <a:extLst>
              <a:ext uri="{FF2B5EF4-FFF2-40B4-BE49-F238E27FC236}">
                <a16:creationId xmlns:a16="http://schemas.microsoft.com/office/drawing/2014/main" id="{C43D1726-D41E-16A7-E9EA-5F147CB6FF83}"/>
              </a:ext>
            </a:extLst>
          </p:cNvPr>
          <p:cNvGrpSpPr/>
          <p:nvPr/>
        </p:nvGrpSpPr>
        <p:grpSpPr>
          <a:xfrm>
            <a:off x="0" y="4230406"/>
            <a:ext cx="4611757" cy="3805057"/>
            <a:chOff x="0" y="4730285"/>
            <a:chExt cx="4616246" cy="3808761"/>
          </a:xfrm>
        </p:grpSpPr>
        <p:grpSp>
          <p:nvGrpSpPr>
            <p:cNvPr id="11" name="Group 10">
              <a:extLst>
                <a:ext uri="{FF2B5EF4-FFF2-40B4-BE49-F238E27FC236}">
                  <a16:creationId xmlns:a16="http://schemas.microsoft.com/office/drawing/2014/main" id="{E72E27BA-F463-54B9-7C5E-4F8401E3E8DA}"/>
                </a:ext>
              </a:extLst>
            </p:cNvPr>
            <p:cNvGrpSpPr/>
            <p:nvPr/>
          </p:nvGrpSpPr>
          <p:grpSpPr>
            <a:xfrm>
              <a:off x="1" y="5072759"/>
              <a:ext cx="3657600" cy="3030776"/>
              <a:chOff x="1" y="5072759"/>
              <a:chExt cx="3657600" cy="3030776"/>
            </a:xfrm>
          </p:grpSpPr>
          <p:grpSp>
            <p:nvGrpSpPr>
              <p:cNvPr id="9" name="Group 8">
                <a:extLst>
                  <a:ext uri="{FF2B5EF4-FFF2-40B4-BE49-F238E27FC236}">
                    <a16:creationId xmlns:a16="http://schemas.microsoft.com/office/drawing/2014/main" id="{3017A010-264A-59CF-3038-DD7DB0D1EEAD}"/>
                  </a:ext>
                </a:extLst>
              </p:cNvPr>
              <p:cNvGrpSpPr/>
              <p:nvPr/>
            </p:nvGrpSpPr>
            <p:grpSpPr>
              <a:xfrm>
                <a:off x="1" y="5072759"/>
                <a:ext cx="3657600" cy="3030776"/>
                <a:chOff x="0" y="3538330"/>
                <a:chExt cx="7559675" cy="6264130"/>
              </a:xfrm>
            </p:grpSpPr>
            <p:pic>
              <p:nvPicPr>
                <p:cNvPr id="5" name="Picture 4">
                  <a:extLst>
                    <a:ext uri="{FF2B5EF4-FFF2-40B4-BE49-F238E27FC236}">
                      <a16:creationId xmlns:a16="http://schemas.microsoft.com/office/drawing/2014/main" id="{A426B741-4141-BC03-ACD1-6981D30E6E4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497"/>
                <a:stretch/>
              </p:blipFill>
              <p:spPr>
                <a:xfrm>
                  <a:off x="0" y="3538330"/>
                  <a:ext cx="7559675" cy="3810967"/>
                </a:xfrm>
                <a:prstGeom prst="rect">
                  <a:avLst/>
                </a:prstGeom>
              </p:spPr>
            </p:pic>
            <p:pic>
              <p:nvPicPr>
                <p:cNvPr id="7" name="Picture 6">
                  <a:extLst>
                    <a:ext uri="{FF2B5EF4-FFF2-40B4-BE49-F238E27FC236}">
                      <a16:creationId xmlns:a16="http://schemas.microsoft.com/office/drawing/2014/main" id="{1088E2A9-E7F5-18A0-63C8-75F01D01875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781770"/>
                  <a:ext cx="7559675" cy="3020690"/>
                </a:xfrm>
                <a:prstGeom prst="rect">
                  <a:avLst/>
                </a:prstGeom>
              </p:spPr>
            </p:pic>
          </p:grpSp>
          <p:sp>
            <p:nvSpPr>
              <p:cNvPr id="8" name="Rectangle 7">
                <a:extLst>
                  <a:ext uri="{FF2B5EF4-FFF2-40B4-BE49-F238E27FC236}">
                    <a16:creationId xmlns:a16="http://schemas.microsoft.com/office/drawing/2014/main" id="{31289523-A0F8-DADA-4215-4B343E26C2F0}"/>
                  </a:ext>
                </a:extLst>
              </p:cNvPr>
              <p:cNvSpPr/>
              <p:nvPr/>
            </p:nvSpPr>
            <p:spPr>
              <a:xfrm>
                <a:off x="2862470" y="5446644"/>
                <a:ext cx="787814" cy="993913"/>
              </a:xfrm>
              <a:prstGeom prst="rect">
                <a:avLst/>
              </a:prstGeom>
              <a:solidFill>
                <a:srgbClr val="F6F1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a:hlinkClick r:id="rId4"/>
              <a:extLst>
                <a:ext uri="{FF2B5EF4-FFF2-40B4-BE49-F238E27FC236}">
                  <a16:creationId xmlns:a16="http://schemas.microsoft.com/office/drawing/2014/main" id="{D506AFB6-B3B1-C73C-8141-C6C6C410F94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flipH="1">
              <a:off x="0" y="4730285"/>
              <a:ext cx="4616246" cy="3808761"/>
            </a:xfrm>
            <a:prstGeom prst="rect">
              <a:avLst/>
            </a:prstGeom>
          </p:spPr>
        </p:pic>
      </p:grpSp>
      <p:grpSp>
        <p:nvGrpSpPr>
          <p:cNvPr id="13" name="Graphic 10">
            <a:extLst>
              <a:ext uri="{FF2B5EF4-FFF2-40B4-BE49-F238E27FC236}">
                <a16:creationId xmlns:a16="http://schemas.microsoft.com/office/drawing/2014/main" id="{BF520874-1BCD-9BE1-D385-7D1F622FF5C9}"/>
              </a:ext>
            </a:extLst>
          </p:cNvPr>
          <p:cNvGrpSpPr/>
          <p:nvPr/>
        </p:nvGrpSpPr>
        <p:grpSpPr>
          <a:xfrm>
            <a:off x="4730544" y="4623217"/>
            <a:ext cx="2343936" cy="969918"/>
            <a:chOff x="5681508" y="5035168"/>
            <a:chExt cx="1406601" cy="582050"/>
          </a:xfrm>
        </p:grpSpPr>
        <p:grpSp>
          <p:nvGrpSpPr>
            <p:cNvPr id="14" name="Graphic 10">
              <a:extLst>
                <a:ext uri="{FF2B5EF4-FFF2-40B4-BE49-F238E27FC236}">
                  <a16:creationId xmlns:a16="http://schemas.microsoft.com/office/drawing/2014/main" id="{B6C12092-1833-0056-45F5-79CC6443AF11}"/>
                </a:ext>
              </a:extLst>
            </p:cNvPr>
            <p:cNvGrpSpPr/>
            <p:nvPr/>
          </p:nvGrpSpPr>
          <p:grpSpPr>
            <a:xfrm>
              <a:off x="6271456" y="5052748"/>
              <a:ext cx="320570" cy="564130"/>
              <a:chOff x="6271456" y="5052748"/>
              <a:chExt cx="320570" cy="564130"/>
            </a:xfrm>
            <a:solidFill>
              <a:srgbClr val="A0D5D2"/>
            </a:solidFill>
          </p:grpSpPr>
          <p:sp>
            <p:nvSpPr>
              <p:cNvPr id="31" name="Freeform 30">
                <a:extLst>
                  <a:ext uri="{FF2B5EF4-FFF2-40B4-BE49-F238E27FC236}">
                    <a16:creationId xmlns:a16="http://schemas.microsoft.com/office/drawing/2014/main" id="{54A4169F-1238-A35F-EC02-C0A45C8D7963}"/>
                  </a:ext>
                </a:extLst>
              </p:cNvPr>
              <p:cNvSpPr/>
              <p:nvPr/>
            </p:nvSpPr>
            <p:spPr>
              <a:xfrm>
                <a:off x="6387793" y="5052748"/>
                <a:ext cx="93687" cy="93836"/>
              </a:xfrm>
              <a:custGeom>
                <a:avLst/>
                <a:gdLst>
                  <a:gd name="connsiteX0" fmla="*/ 6698 w 93687"/>
                  <a:gd name="connsiteY0" fmla="*/ 72182 h 93836"/>
                  <a:gd name="connsiteX1" fmla="*/ 44191 w 93687"/>
                  <a:gd name="connsiteY1" fmla="*/ 93473 h 93836"/>
                  <a:gd name="connsiteX2" fmla="*/ 45763 w 93687"/>
                  <a:gd name="connsiteY2" fmla="*/ 93473 h 93836"/>
                  <a:gd name="connsiteX3" fmla="*/ 45763 w 93687"/>
                  <a:gd name="connsiteY3" fmla="*/ 93836 h 93836"/>
                  <a:gd name="connsiteX4" fmla="*/ 56890 w 93687"/>
                  <a:gd name="connsiteY4" fmla="*/ 92626 h 93836"/>
                  <a:gd name="connsiteX5" fmla="*/ 77935 w 93687"/>
                  <a:gd name="connsiteY5" fmla="*/ 82586 h 93836"/>
                  <a:gd name="connsiteX6" fmla="*/ 92327 w 93687"/>
                  <a:gd name="connsiteY6" fmla="*/ 57302 h 93836"/>
                  <a:gd name="connsiteX7" fmla="*/ 92327 w 93687"/>
                  <a:gd name="connsiteY7" fmla="*/ 36616 h 93836"/>
                  <a:gd name="connsiteX8" fmla="*/ 82047 w 93687"/>
                  <a:gd name="connsiteY8" fmla="*/ 16655 h 93836"/>
                  <a:gd name="connsiteX9" fmla="*/ 57858 w 93687"/>
                  <a:gd name="connsiteY9" fmla="*/ 1533 h 93836"/>
                  <a:gd name="connsiteX10" fmla="*/ 39232 w 93687"/>
                  <a:gd name="connsiteY10" fmla="*/ 445 h 93836"/>
                  <a:gd name="connsiteX11" fmla="*/ 13229 w 93687"/>
                  <a:gd name="connsiteY11" fmla="*/ 13631 h 93836"/>
                  <a:gd name="connsiteX12" fmla="*/ 1498 w 93687"/>
                  <a:gd name="connsiteY12" fmla="*/ 33954 h 93836"/>
                  <a:gd name="connsiteX13" fmla="*/ 772 w 93687"/>
                  <a:gd name="connsiteY13" fmla="*/ 37099 h 93836"/>
                  <a:gd name="connsiteX14" fmla="*/ 409 w 93687"/>
                  <a:gd name="connsiteY14" fmla="*/ 54157 h 93836"/>
                  <a:gd name="connsiteX15" fmla="*/ 6577 w 93687"/>
                  <a:gd name="connsiteY15" fmla="*/ 72303 h 93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687" h="93836">
                    <a:moveTo>
                      <a:pt x="6698" y="72182"/>
                    </a:moveTo>
                    <a:cubicBezTo>
                      <a:pt x="15285" y="85973"/>
                      <a:pt x="27742" y="93352"/>
                      <a:pt x="44191" y="93473"/>
                    </a:cubicBezTo>
                    <a:cubicBezTo>
                      <a:pt x="44675" y="93473"/>
                      <a:pt x="45279" y="93473"/>
                      <a:pt x="45763" y="93473"/>
                    </a:cubicBezTo>
                    <a:cubicBezTo>
                      <a:pt x="45763" y="93473"/>
                      <a:pt x="45763" y="93716"/>
                      <a:pt x="45763" y="93836"/>
                    </a:cubicBezTo>
                    <a:cubicBezTo>
                      <a:pt x="49513" y="93473"/>
                      <a:pt x="53262" y="93111"/>
                      <a:pt x="56890" y="92626"/>
                    </a:cubicBezTo>
                    <a:cubicBezTo>
                      <a:pt x="64994" y="91538"/>
                      <a:pt x="71887" y="87908"/>
                      <a:pt x="77935" y="82586"/>
                    </a:cubicBezTo>
                    <a:cubicBezTo>
                      <a:pt x="85675" y="75932"/>
                      <a:pt x="89787" y="66980"/>
                      <a:pt x="92327" y="57302"/>
                    </a:cubicBezTo>
                    <a:cubicBezTo>
                      <a:pt x="94141" y="50407"/>
                      <a:pt x="94141" y="43390"/>
                      <a:pt x="92327" y="36616"/>
                    </a:cubicBezTo>
                    <a:cubicBezTo>
                      <a:pt x="90392" y="29236"/>
                      <a:pt x="86885" y="22583"/>
                      <a:pt x="82047" y="16655"/>
                    </a:cubicBezTo>
                    <a:cubicBezTo>
                      <a:pt x="75758" y="8913"/>
                      <a:pt x="67533" y="3953"/>
                      <a:pt x="57858" y="1533"/>
                    </a:cubicBezTo>
                    <a:cubicBezTo>
                      <a:pt x="51690" y="-39"/>
                      <a:pt x="45521" y="-402"/>
                      <a:pt x="39232" y="445"/>
                    </a:cubicBezTo>
                    <a:cubicBezTo>
                      <a:pt x="28952" y="1775"/>
                      <a:pt x="20970" y="7340"/>
                      <a:pt x="13229" y="13631"/>
                    </a:cubicBezTo>
                    <a:cubicBezTo>
                      <a:pt x="8149" y="19800"/>
                      <a:pt x="4279" y="26575"/>
                      <a:pt x="1498" y="33954"/>
                    </a:cubicBezTo>
                    <a:cubicBezTo>
                      <a:pt x="1135" y="34922"/>
                      <a:pt x="893" y="36011"/>
                      <a:pt x="772" y="37099"/>
                    </a:cubicBezTo>
                    <a:cubicBezTo>
                      <a:pt x="-438" y="42785"/>
                      <a:pt x="46" y="48471"/>
                      <a:pt x="409" y="54157"/>
                    </a:cubicBezTo>
                    <a:cubicBezTo>
                      <a:pt x="893" y="60810"/>
                      <a:pt x="3191" y="66859"/>
                      <a:pt x="6577" y="72303"/>
                    </a:cubicBezTo>
                    <a:close/>
                  </a:path>
                </a:pathLst>
              </a:custGeom>
              <a:solidFill>
                <a:srgbClr val="A0D5D2"/>
              </a:solidFill>
              <a:ln w="0"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FEA3C20-23C9-D0F8-3E98-2466BF005B90}"/>
                  </a:ext>
                </a:extLst>
              </p:cNvPr>
              <p:cNvSpPr/>
              <p:nvPr/>
            </p:nvSpPr>
            <p:spPr>
              <a:xfrm>
                <a:off x="6271456" y="5162201"/>
                <a:ext cx="320570" cy="454677"/>
              </a:xfrm>
              <a:custGeom>
                <a:avLst/>
                <a:gdLst>
                  <a:gd name="connsiteX0" fmla="*/ 317877 w 320570"/>
                  <a:gd name="connsiteY0" fmla="*/ 183143 h 454677"/>
                  <a:gd name="connsiteX1" fmla="*/ 307596 w 320570"/>
                  <a:gd name="connsiteY1" fmla="*/ 166328 h 454677"/>
                  <a:gd name="connsiteX2" fmla="*/ 306750 w 320570"/>
                  <a:gd name="connsiteY2" fmla="*/ 164997 h 454677"/>
                  <a:gd name="connsiteX3" fmla="*/ 306750 w 320570"/>
                  <a:gd name="connsiteY3" fmla="*/ 162456 h 454677"/>
                  <a:gd name="connsiteX4" fmla="*/ 306387 w 320570"/>
                  <a:gd name="connsiteY4" fmla="*/ 162940 h 454677"/>
                  <a:gd name="connsiteX5" fmla="*/ 305298 w 320570"/>
                  <a:gd name="connsiteY5" fmla="*/ 162698 h 454677"/>
                  <a:gd name="connsiteX6" fmla="*/ 297800 w 320570"/>
                  <a:gd name="connsiteY6" fmla="*/ 150964 h 454677"/>
                  <a:gd name="connsiteX7" fmla="*/ 297800 w 320570"/>
                  <a:gd name="connsiteY7" fmla="*/ 150722 h 454677"/>
                  <a:gd name="connsiteX8" fmla="*/ 295744 w 320570"/>
                  <a:gd name="connsiteY8" fmla="*/ 147334 h 454677"/>
                  <a:gd name="connsiteX9" fmla="*/ 274094 w 320570"/>
                  <a:gd name="connsiteY9" fmla="*/ 110800 h 454677"/>
                  <a:gd name="connsiteX10" fmla="*/ 248091 w 320570"/>
                  <a:gd name="connsiteY10" fmla="*/ 65677 h 454677"/>
                  <a:gd name="connsiteX11" fmla="*/ 236723 w 320570"/>
                  <a:gd name="connsiteY11" fmla="*/ 46200 h 454677"/>
                  <a:gd name="connsiteX12" fmla="*/ 218702 w 320570"/>
                  <a:gd name="connsiteY12" fmla="*/ 22127 h 454677"/>
                  <a:gd name="connsiteX13" fmla="*/ 208905 w 320570"/>
                  <a:gd name="connsiteY13" fmla="*/ 13054 h 454677"/>
                  <a:gd name="connsiteX14" fmla="*/ 206607 w 320570"/>
                  <a:gd name="connsiteY14" fmla="*/ 11844 h 454677"/>
                  <a:gd name="connsiteX15" fmla="*/ 189675 w 320570"/>
                  <a:gd name="connsiteY15" fmla="*/ 3981 h 454677"/>
                  <a:gd name="connsiteX16" fmla="*/ 150368 w 320570"/>
                  <a:gd name="connsiteY16" fmla="*/ 714 h 454677"/>
                  <a:gd name="connsiteX17" fmla="*/ 132347 w 320570"/>
                  <a:gd name="connsiteY17" fmla="*/ 3376 h 454677"/>
                  <a:gd name="connsiteX18" fmla="*/ 129928 w 320570"/>
                  <a:gd name="connsiteY18" fmla="*/ 4464 h 454677"/>
                  <a:gd name="connsiteX19" fmla="*/ 115899 w 320570"/>
                  <a:gd name="connsiteY19" fmla="*/ 11239 h 454677"/>
                  <a:gd name="connsiteX20" fmla="*/ 91347 w 320570"/>
                  <a:gd name="connsiteY20" fmla="*/ 35676 h 454677"/>
                  <a:gd name="connsiteX21" fmla="*/ 62925 w 320570"/>
                  <a:gd name="connsiteY21" fmla="*/ 81283 h 454677"/>
                  <a:gd name="connsiteX22" fmla="*/ 47686 w 320570"/>
                  <a:gd name="connsiteY22" fmla="*/ 107171 h 454677"/>
                  <a:gd name="connsiteX23" fmla="*/ 34987 w 320570"/>
                  <a:gd name="connsiteY23" fmla="*/ 128946 h 454677"/>
                  <a:gd name="connsiteX24" fmla="*/ 26157 w 320570"/>
                  <a:gd name="connsiteY24" fmla="*/ 144189 h 454677"/>
                  <a:gd name="connsiteX25" fmla="*/ 15272 w 320570"/>
                  <a:gd name="connsiteY25" fmla="*/ 161246 h 454677"/>
                  <a:gd name="connsiteX26" fmla="*/ 14184 w 320570"/>
                  <a:gd name="connsiteY26" fmla="*/ 161489 h 454677"/>
                  <a:gd name="connsiteX27" fmla="*/ 13821 w 320570"/>
                  <a:gd name="connsiteY27" fmla="*/ 161004 h 454677"/>
                  <a:gd name="connsiteX28" fmla="*/ 13821 w 320570"/>
                  <a:gd name="connsiteY28" fmla="*/ 163545 h 454677"/>
                  <a:gd name="connsiteX29" fmla="*/ 12975 w 320570"/>
                  <a:gd name="connsiteY29" fmla="*/ 164876 h 454677"/>
                  <a:gd name="connsiteX30" fmla="*/ 2694 w 320570"/>
                  <a:gd name="connsiteY30" fmla="*/ 181691 h 454677"/>
                  <a:gd name="connsiteX31" fmla="*/ 33 w 320570"/>
                  <a:gd name="connsiteY31" fmla="*/ 193909 h 454677"/>
                  <a:gd name="connsiteX32" fmla="*/ 4871 w 320570"/>
                  <a:gd name="connsiteY32" fmla="*/ 204676 h 454677"/>
                  <a:gd name="connsiteX33" fmla="*/ 13942 w 320570"/>
                  <a:gd name="connsiteY33" fmla="*/ 208184 h 454677"/>
                  <a:gd name="connsiteX34" fmla="*/ 13942 w 320570"/>
                  <a:gd name="connsiteY34" fmla="*/ 209515 h 454677"/>
                  <a:gd name="connsiteX35" fmla="*/ 16603 w 320570"/>
                  <a:gd name="connsiteY35" fmla="*/ 209515 h 454677"/>
                  <a:gd name="connsiteX36" fmla="*/ 27972 w 320570"/>
                  <a:gd name="connsiteY36" fmla="*/ 203103 h 454677"/>
                  <a:gd name="connsiteX37" fmla="*/ 29907 w 320570"/>
                  <a:gd name="connsiteY37" fmla="*/ 200442 h 454677"/>
                  <a:gd name="connsiteX38" fmla="*/ 30874 w 320570"/>
                  <a:gd name="connsiteY38" fmla="*/ 198869 h 454677"/>
                  <a:gd name="connsiteX39" fmla="*/ 40308 w 320570"/>
                  <a:gd name="connsiteY39" fmla="*/ 186046 h 454677"/>
                  <a:gd name="connsiteX40" fmla="*/ 45267 w 320570"/>
                  <a:gd name="connsiteY40" fmla="*/ 178425 h 454677"/>
                  <a:gd name="connsiteX41" fmla="*/ 44904 w 320570"/>
                  <a:gd name="connsiteY41" fmla="*/ 176852 h 454677"/>
                  <a:gd name="connsiteX42" fmla="*/ 48653 w 320570"/>
                  <a:gd name="connsiteY42" fmla="*/ 171045 h 454677"/>
                  <a:gd name="connsiteX43" fmla="*/ 79373 w 320570"/>
                  <a:gd name="connsiteY43" fmla="*/ 119873 h 454677"/>
                  <a:gd name="connsiteX44" fmla="*/ 98241 w 320570"/>
                  <a:gd name="connsiteY44" fmla="*/ 87331 h 454677"/>
                  <a:gd name="connsiteX45" fmla="*/ 100539 w 320570"/>
                  <a:gd name="connsiteY45" fmla="*/ 83702 h 454677"/>
                  <a:gd name="connsiteX46" fmla="*/ 110456 w 320570"/>
                  <a:gd name="connsiteY46" fmla="*/ 81766 h 454677"/>
                  <a:gd name="connsiteX47" fmla="*/ 114931 w 320570"/>
                  <a:gd name="connsiteY47" fmla="*/ 85154 h 454677"/>
                  <a:gd name="connsiteX48" fmla="*/ 114931 w 320570"/>
                  <a:gd name="connsiteY48" fmla="*/ 87090 h 454677"/>
                  <a:gd name="connsiteX49" fmla="*/ 113238 w 320570"/>
                  <a:gd name="connsiteY49" fmla="*/ 91565 h 454677"/>
                  <a:gd name="connsiteX50" fmla="*/ 107916 w 320570"/>
                  <a:gd name="connsiteY50" fmla="*/ 103905 h 454677"/>
                  <a:gd name="connsiteX51" fmla="*/ 94612 w 320570"/>
                  <a:gd name="connsiteY51" fmla="*/ 141407 h 454677"/>
                  <a:gd name="connsiteX52" fmla="*/ 82881 w 320570"/>
                  <a:gd name="connsiteY52" fmla="*/ 177094 h 454677"/>
                  <a:gd name="connsiteX53" fmla="*/ 64739 w 320570"/>
                  <a:gd name="connsiteY53" fmla="*/ 231169 h 454677"/>
                  <a:gd name="connsiteX54" fmla="*/ 47081 w 320570"/>
                  <a:gd name="connsiteY54" fmla="*/ 284156 h 454677"/>
                  <a:gd name="connsiteX55" fmla="*/ 44178 w 320570"/>
                  <a:gd name="connsiteY55" fmla="*/ 293350 h 454677"/>
                  <a:gd name="connsiteX56" fmla="*/ 44299 w 320570"/>
                  <a:gd name="connsiteY56" fmla="*/ 297947 h 454677"/>
                  <a:gd name="connsiteX57" fmla="*/ 45388 w 320570"/>
                  <a:gd name="connsiteY57" fmla="*/ 298189 h 454677"/>
                  <a:gd name="connsiteX58" fmla="*/ 110577 w 320570"/>
                  <a:gd name="connsiteY58" fmla="*/ 298189 h 454677"/>
                  <a:gd name="connsiteX59" fmla="*/ 116866 w 320570"/>
                  <a:gd name="connsiteY59" fmla="*/ 298794 h 454677"/>
                  <a:gd name="connsiteX60" fmla="*/ 117713 w 320570"/>
                  <a:gd name="connsiteY60" fmla="*/ 306294 h 454677"/>
                  <a:gd name="connsiteX61" fmla="*/ 117350 w 320570"/>
                  <a:gd name="connsiteY61" fmla="*/ 316456 h 454677"/>
                  <a:gd name="connsiteX62" fmla="*/ 117108 w 320570"/>
                  <a:gd name="connsiteY62" fmla="*/ 431744 h 454677"/>
                  <a:gd name="connsiteX63" fmla="*/ 120616 w 320570"/>
                  <a:gd name="connsiteY63" fmla="*/ 446744 h 454677"/>
                  <a:gd name="connsiteX64" fmla="*/ 121462 w 320570"/>
                  <a:gd name="connsiteY64" fmla="*/ 447833 h 454677"/>
                  <a:gd name="connsiteX65" fmla="*/ 122430 w 320570"/>
                  <a:gd name="connsiteY65" fmla="*/ 449043 h 454677"/>
                  <a:gd name="connsiteX66" fmla="*/ 123518 w 320570"/>
                  <a:gd name="connsiteY66" fmla="*/ 450253 h 454677"/>
                  <a:gd name="connsiteX67" fmla="*/ 125816 w 320570"/>
                  <a:gd name="connsiteY67" fmla="*/ 452188 h 454677"/>
                  <a:gd name="connsiteX68" fmla="*/ 125816 w 320570"/>
                  <a:gd name="connsiteY68" fmla="*/ 452188 h 454677"/>
                  <a:gd name="connsiteX69" fmla="*/ 137185 w 320570"/>
                  <a:gd name="connsiteY69" fmla="*/ 454608 h 454677"/>
                  <a:gd name="connsiteX70" fmla="*/ 153754 w 320570"/>
                  <a:gd name="connsiteY70" fmla="*/ 437188 h 454677"/>
                  <a:gd name="connsiteX71" fmla="*/ 153754 w 320570"/>
                  <a:gd name="connsiteY71" fmla="*/ 427026 h 454677"/>
                  <a:gd name="connsiteX72" fmla="*/ 153512 w 320570"/>
                  <a:gd name="connsiteY72" fmla="*/ 300608 h 454677"/>
                  <a:gd name="connsiteX73" fmla="*/ 153633 w 320570"/>
                  <a:gd name="connsiteY73" fmla="*/ 298673 h 454677"/>
                  <a:gd name="connsiteX74" fmla="*/ 154843 w 320570"/>
                  <a:gd name="connsiteY74" fmla="*/ 298189 h 454677"/>
                  <a:gd name="connsiteX75" fmla="*/ 164518 w 320570"/>
                  <a:gd name="connsiteY75" fmla="*/ 298431 h 454677"/>
                  <a:gd name="connsiteX76" fmla="*/ 166695 w 320570"/>
                  <a:gd name="connsiteY76" fmla="*/ 298431 h 454677"/>
                  <a:gd name="connsiteX77" fmla="*/ 169719 w 320570"/>
                  <a:gd name="connsiteY77" fmla="*/ 301334 h 454677"/>
                  <a:gd name="connsiteX78" fmla="*/ 169840 w 320570"/>
                  <a:gd name="connsiteY78" fmla="*/ 306173 h 454677"/>
                  <a:gd name="connsiteX79" fmla="*/ 169840 w 320570"/>
                  <a:gd name="connsiteY79" fmla="*/ 428719 h 454677"/>
                  <a:gd name="connsiteX80" fmla="*/ 170808 w 320570"/>
                  <a:gd name="connsiteY80" fmla="*/ 442510 h 454677"/>
                  <a:gd name="connsiteX81" fmla="*/ 176371 w 320570"/>
                  <a:gd name="connsiteY81" fmla="*/ 451583 h 454677"/>
                  <a:gd name="connsiteX82" fmla="*/ 183991 w 320570"/>
                  <a:gd name="connsiteY82" fmla="*/ 454124 h 454677"/>
                  <a:gd name="connsiteX83" fmla="*/ 199834 w 320570"/>
                  <a:gd name="connsiteY83" fmla="*/ 449043 h 454677"/>
                  <a:gd name="connsiteX84" fmla="*/ 205398 w 320570"/>
                  <a:gd name="connsiteY84" fmla="*/ 436099 h 454677"/>
                  <a:gd name="connsiteX85" fmla="*/ 205398 w 320570"/>
                  <a:gd name="connsiteY85" fmla="*/ 426421 h 454677"/>
                  <a:gd name="connsiteX86" fmla="*/ 204551 w 320570"/>
                  <a:gd name="connsiteY86" fmla="*/ 300971 h 454677"/>
                  <a:gd name="connsiteX87" fmla="*/ 204551 w 320570"/>
                  <a:gd name="connsiteY87" fmla="*/ 298552 h 454677"/>
                  <a:gd name="connsiteX88" fmla="*/ 207212 w 320570"/>
                  <a:gd name="connsiteY88" fmla="*/ 298189 h 454677"/>
                  <a:gd name="connsiteX89" fmla="*/ 271313 w 320570"/>
                  <a:gd name="connsiteY89" fmla="*/ 298068 h 454677"/>
                  <a:gd name="connsiteX90" fmla="*/ 272401 w 320570"/>
                  <a:gd name="connsiteY90" fmla="*/ 298309 h 454677"/>
                  <a:gd name="connsiteX91" fmla="*/ 273611 w 320570"/>
                  <a:gd name="connsiteY91" fmla="*/ 296132 h 454677"/>
                  <a:gd name="connsiteX92" fmla="*/ 268047 w 320570"/>
                  <a:gd name="connsiteY92" fmla="*/ 277623 h 454677"/>
                  <a:gd name="connsiteX93" fmla="*/ 248575 w 320570"/>
                  <a:gd name="connsiteY93" fmla="*/ 215080 h 454677"/>
                  <a:gd name="connsiteX94" fmla="*/ 232368 w 320570"/>
                  <a:gd name="connsiteY94" fmla="*/ 163303 h 454677"/>
                  <a:gd name="connsiteX95" fmla="*/ 225958 w 320570"/>
                  <a:gd name="connsiteY95" fmla="*/ 144431 h 454677"/>
                  <a:gd name="connsiteX96" fmla="*/ 215436 w 320570"/>
                  <a:gd name="connsiteY96" fmla="*/ 112252 h 454677"/>
                  <a:gd name="connsiteX97" fmla="*/ 206849 w 320570"/>
                  <a:gd name="connsiteY97" fmla="*/ 90235 h 454677"/>
                  <a:gd name="connsiteX98" fmla="*/ 206003 w 320570"/>
                  <a:gd name="connsiteY98" fmla="*/ 83581 h 454677"/>
                  <a:gd name="connsiteX99" fmla="*/ 215678 w 320570"/>
                  <a:gd name="connsiteY99" fmla="*/ 81766 h 454677"/>
                  <a:gd name="connsiteX100" fmla="*/ 219548 w 320570"/>
                  <a:gd name="connsiteY100" fmla="*/ 86001 h 454677"/>
                  <a:gd name="connsiteX101" fmla="*/ 239020 w 320570"/>
                  <a:gd name="connsiteY101" fmla="*/ 118906 h 454677"/>
                  <a:gd name="connsiteX102" fmla="*/ 274578 w 320570"/>
                  <a:gd name="connsiteY102" fmla="*/ 179030 h 454677"/>
                  <a:gd name="connsiteX103" fmla="*/ 275304 w 320570"/>
                  <a:gd name="connsiteY103" fmla="*/ 180240 h 454677"/>
                  <a:gd name="connsiteX104" fmla="*/ 275304 w 320570"/>
                  <a:gd name="connsiteY104" fmla="*/ 180481 h 454677"/>
                  <a:gd name="connsiteX105" fmla="*/ 280263 w 320570"/>
                  <a:gd name="connsiteY105" fmla="*/ 188103 h 454677"/>
                  <a:gd name="connsiteX106" fmla="*/ 282440 w 320570"/>
                  <a:gd name="connsiteY106" fmla="*/ 191006 h 454677"/>
                  <a:gd name="connsiteX107" fmla="*/ 285221 w 320570"/>
                  <a:gd name="connsiteY107" fmla="*/ 195240 h 454677"/>
                  <a:gd name="connsiteX108" fmla="*/ 287157 w 320570"/>
                  <a:gd name="connsiteY108" fmla="*/ 197417 h 454677"/>
                  <a:gd name="connsiteX109" fmla="*/ 289696 w 320570"/>
                  <a:gd name="connsiteY109" fmla="*/ 200926 h 454677"/>
                  <a:gd name="connsiteX110" fmla="*/ 290664 w 320570"/>
                  <a:gd name="connsiteY110" fmla="*/ 202499 h 454677"/>
                  <a:gd name="connsiteX111" fmla="*/ 292599 w 320570"/>
                  <a:gd name="connsiteY111" fmla="*/ 205160 h 454677"/>
                  <a:gd name="connsiteX112" fmla="*/ 303968 w 320570"/>
                  <a:gd name="connsiteY112" fmla="*/ 211572 h 454677"/>
                  <a:gd name="connsiteX113" fmla="*/ 306629 w 320570"/>
                  <a:gd name="connsiteY113" fmla="*/ 211572 h 454677"/>
                  <a:gd name="connsiteX114" fmla="*/ 306629 w 320570"/>
                  <a:gd name="connsiteY114" fmla="*/ 210241 h 454677"/>
                  <a:gd name="connsiteX115" fmla="*/ 315699 w 320570"/>
                  <a:gd name="connsiteY115" fmla="*/ 206733 h 454677"/>
                  <a:gd name="connsiteX116" fmla="*/ 320537 w 320570"/>
                  <a:gd name="connsiteY116" fmla="*/ 195966 h 454677"/>
                  <a:gd name="connsiteX117" fmla="*/ 317877 w 320570"/>
                  <a:gd name="connsiteY117" fmla="*/ 183748 h 454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320570" h="454677">
                    <a:moveTo>
                      <a:pt x="317877" y="183143"/>
                    </a:moveTo>
                    <a:cubicBezTo>
                      <a:pt x="315095" y="177094"/>
                      <a:pt x="311225" y="171771"/>
                      <a:pt x="307596" y="166328"/>
                    </a:cubicBezTo>
                    <a:cubicBezTo>
                      <a:pt x="307354" y="165843"/>
                      <a:pt x="306991" y="165359"/>
                      <a:pt x="306750" y="164997"/>
                    </a:cubicBezTo>
                    <a:lnTo>
                      <a:pt x="306750" y="162456"/>
                    </a:lnTo>
                    <a:cubicBezTo>
                      <a:pt x="306629" y="162577"/>
                      <a:pt x="306508" y="162819"/>
                      <a:pt x="306387" y="162940"/>
                    </a:cubicBezTo>
                    <a:cubicBezTo>
                      <a:pt x="305903" y="162940"/>
                      <a:pt x="305661" y="162698"/>
                      <a:pt x="305298" y="162698"/>
                    </a:cubicBezTo>
                    <a:cubicBezTo>
                      <a:pt x="302758" y="158827"/>
                      <a:pt x="300340" y="154835"/>
                      <a:pt x="297800" y="150964"/>
                    </a:cubicBezTo>
                    <a:lnTo>
                      <a:pt x="297800" y="150722"/>
                    </a:lnTo>
                    <a:cubicBezTo>
                      <a:pt x="297074" y="149633"/>
                      <a:pt x="296469" y="148423"/>
                      <a:pt x="295744" y="147334"/>
                    </a:cubicBezTo>
                    <a:cubicBezTo>
                      <a:pt x="288487" y="135116"/>
                      <a:pt x="281230" y="123019"/>
                      <a:pt x="274094" y="110800"/>
                    </a:cubicBezTo>
                    <a:cubicBezTo>
                      <a:pt x="265386" y="95800"/>
                      <a:pt x="256799" y="80678"/>
                      <a:pt x="248091" y="65677"/>
                    </a:cubicBezTo>
                    <a:cubicBezTo>
                      <a:pt x="244342" y="59145"/>
                      <a:pt x="240714" y="52612"/>
                      <a:pt x="236723" y="46200"/>
                    </a:cubicBezTo>
                    <a:cubicBezTo>
                      <a:pt x="231401" y="37611"/>
                      <a:pt x="225838" y="29264"/>
                      <a:pt x="218702" y="22127"/>
                    </a:cubicBezTo>
                    <a:cubicBezTo>
                      <a:pt x="215557" y="18981"/>
                      <a:pt x="212171" y="16078"/>
                      <a:pt x="208905" y="13054"/>
                    </a:cubicBezTo>
                    <a:cubicBezTo>
                      <a:pt x="208179" y="12691"/>
                      <a:pt x="207333" y="12207"/>
                      <a:pt x="206607" y="11844"/>
                    </a:cubicBezTo>
                    <a:cubicBezTo>
                      <a:pt x="201286" y="8577"/>
                      <a:pt x="195601" y="5795"/>
                      <a:pt x="189675" y="3981"/>
                    </a:cubicBezTo>
                    <a:cubicBezTo>
                      <a:pt x="176855" y="-132"/>
                      <a:pt x="163672" y="-737"/>
                      <a:pt x="150368" y="714"/>
                    </a:cubicBezTo>
                    <a:cubicBezTo>
                      <a:pt x="144321" y="1319"/>
                      <a:pt x="138394" y="2529"/>
                      <a:pt x="132347" y="3376"/>
                    </a:cubicBezTo>
                    <a:cubicBezTo>
                      <a:pt x="131501" y="3738"/>
                      <a:pt x="130775" y="4223"/>
                      <a:pt x="129928" y="4464"/>
                    </a:cubicBezTo>
                    <a:cubicBezTo>
                      <a:pt x="125090" y="6279"/>
                      <a:pt x="120374" y="8457"/>
                      <a:pt x="115899" y="11239"/>
                    </a:cubicBezTo>
                    <a:cubicBezTo>
                      <a:pt x="105860" y="17530"/>
                      <a:pt x="97999" y="26119"/>
                      <a:pt x="91347" y="35676"/>
                    </a:cubicBezTo>
                    <a:cubicBezTo>
                      <a:pt x="81066" y="50313"/>
                      <a:pt x="71875" y="65798"/>
                      <a:pt x="62925" y="81283"/>
                    </a:cubicBezTo>
                    <a:cubicBezTo>
                      <a:pt x="57966" y="89993"/>
                      <a:pt x="53007" y="98703"/>
                      <a:pt x="47686" y="107171"/>
                    </a:cubicBezTo>
                    <a:cubicBezTo>
                      <a:pt x="43211" y="114309"/>
                      <a:pt x="39099" y="121567"/>
                      <a:pt x="34987" y="128946"/>
                    </a:cubicBezTo>
                    <a:cubicBezTo>
                      <a:pt x="32084" y="134027"/>
                      <a:pt x="29060" y="139109"/>
                      <a:pt x="26157" y="144189"/>
                    </a:cubicBezTo>
                    <a:cubicBezTo>
                      <a:pt x="22529" y="149875"/>
                      <a:pt x="19022" y="155560"/>
                      <a:pt x="15272" y="161246"/>
                    </a:cubicBezTo>
                    <a:cubicBezTo>
                      <a:pt x="14910" y="161246"/>
                      <a:pt x="14668" y="161609"/>
                      <a:pt x="14184" y="161489"/>
                    </a:cubicBezTo>
                    <a:cubicBezTo>
                      <a:pt x="14184" y="161368"/>
                      <a:pt x="13942" y="161125"/>
                      <a:pt x="13821" y="161004"/>
                    </a:cubicBezTo>
                    <a:lnTo>
                      <a:pt x="13821" y="163545"/>
                    </a:lnTo>
                    <a:cubicBezTo>
                      <a:pt x="13579" y="164029"/>
                      <a:pt x="13216" y="164513"/>
                      <a:pt x="12975" y="164876"/>
                    </a:cubicBezTo>
                    <a:cubicBezTo>
                      <a:pt x="9346" y="170319"/>
                      <a:pt x="5476" y="175642"/>
                      <a:pt x="2694" y="181691"/>
                    </a:cubicBezTo>
                    <a:cubicBezTo>
                      <a:pt x="880" y="185562"/>
                      <a:pt x="-208" y="189554"/>
                      <a:pt x="33" y="193909"/>
                    </a:cubicBezTo>
                    <a:cubicBezTo>
                      <a:pt x="275" y="198265"/>
                      <a:pt x="1848" y="201652"/>
                      <a:pt x="4871" y="204676"/>
                    </a:cubicBezTo>
                    <a:cubicBezTo>
                      <a:pt x="7411" y="207338"/>
                      <a:pt x="10435" y="208184"/>
                      <a:pt x="13942" y="208184"/>
                    </a:cubicBezTo>
                    <a:lnTo>
                      <a:pt x="13942" y="209515"/>
                    </a:lnTo>
                    <a:cubicBezTo>
                      <a:pt x="14789" y="209515"/>
                      <a:pt x="15756" y="209515"/>
                      <a:pt x="16603" y="209515"/>
                    </a:cubicBezTo>
                    <a:cubicBezTo>
                      <a:pt x="21199" y="208910"/>
                      <a:pt x="25190" y="207216"/>
                      <a:pt x="27972" y="203103"/>
                    </a:cubicBezTo>
                    <a:cubicBezTo>
                      <a:pt x="28576" y="202256"/>
                      <a:pt x="29302" y="201410"/>
                      <a:pt x="29907" y="200442"/>
                    </a:cubicBezTo>
                    <a:cubicBezTo>
                      <a:pt x="30270" y="199958"/>
                      <a:pt x="30633" y="199353"/>
                      <a:pt x="30874" y="198869"/>
                    </a:cubicBezTo>
                    <a:cubicBezTo>
                      <a:pt x="34140" y="194635"/>
                      <a:pt x="37405" y="190401"/>
                      <a:pt x="40308" y="186046"/>
                    </a:cubicBezTo>
                    <a:cubicBezTo>
                      <a:pt x="42001" y="183506"/>
                      <a:pt x="43574" y="180965"/>
                      <a:pt x="45267" y="178425"/>
                    </a:cubicBezTo>
                    <a:cubicBezTo>
                      <a:pt x="45267" y="177941"/>
                      <a:pt x="45025" y="177336"/>
                      <a:pt x="44904" y="176852"/>
                    </a:cubicBezTo>
                    <a:cubicBezTo>
                      <a:pt x="46113" y="174916"/>
                      <a:pt x="47444" y="172981"/>
                      <a:pt x="48653" y="171045"/>
                    </a:cubicBezTo>
                    <a:cubicBezTo>
                      <a:pt x="59055" y="154109"/>
                      <a:pt x="69214" y="136931"/>
                      <a:pt x="79373" y="119873"/>
                    </a:cubicBezTo>
                    <a:cubicBezTo>
                      <a:pt x="85783" y="109107"/>
                      <a:pt x="91952" y="98098"/>
                      <a:pt x="98241" y="87331"/>
                    </a:cubicBezTo>
                    <a:cubicBezTo>
                      <a:pt x="98966" y="86122"/>
                      <a:pt x="99692" y="84912"/>
                      <a:pt x="100539" y="83702"/>
                    </a:cubicBezTo>
                    <a:cubicBezTo>
                      <a:pt x="103320" y="79710"/>
                      <a:pt x="107191" y="79831"/>
                      <a:pt x="110456" y="81766"/>
                    </a:cubicBezTo>
                    <a:cubicBezTo>
                      <a:pt x="112149" y="82735"/>
                      <a:pt x="113601" y="84065"/>
                      <a:pt x="114931" y="85154"/>
                    </a:cubicBezTo>
                    <a:cubicBezTo>
                      <a:pt x="114931" y="86001"/>
                      <a:pt x="115052" y="86605"/>
                      <a:pt x="114931" y="87090"/>
                    </a:cubicBezTo>
                    <a:cubicBezTo>
                      <a:pt x="114447" y="88662"/>
                      <a:pt x="113964" y="90114"/>
                      <a:pt x="113238" y="91565"/>
                    </a:cubicBezTo>
                    <a:cubicBezTo>
                      <a:pt x="111545" y="95678"/>
                      <a:pt x="109489" y="99671"/>
                      <a:pt x="107916" y="103905"/>
                    </a:cubicBezTo>
                    <a:cubicBezTo>
                      <a:pt x="103320" y="116365"/>
                      <a:pt x="98966" y="128826"/>
                      <a:pt x="94612" y="141407"/>
                    </a:cubicBezTo>
                    <a:cubicBezTo>
                      <a:pt x="90500" y="153262"/>
                      <a:pt x="86872" y="165238"/>
                      <a:pt x="82881" y="177094"/>
                    </a:cubicBezTo>
                    <a:cubicBezTo>
                      <a:pt x="76833" y="195119"/>
                      <a:pt x="70786" y="213144"/>
                      <a:pt x="64739" y="231169"/>
                    </a:cubicBezTo>
                    <a:cubicBezTo>
                      <a:pt x="58813" y="248831"/>
                      <a:pt x="53007" y="266494"/>
                      <a:pt x="47081" y="284156"/>
                    </a:cubicBezTo>
                    <a:cubicBezTo>
                      <a:pt x="46113" y="287180"/>
                      <a:pt x="44904" y="290205"/>
                      <a:pt x="44178" y="293350"/>
                    </a:cubicBezTo>
                    <a:cubicBezTo>
                      <a:pt x="43816" y="294801"/>
                      <a:pt x="42969" y="296495"/>
                      <a:pt x="44299" y="297947"/>
                    </a:cubicBezTo>
                    <a:cubicBezTo>
                      <a:pt x="44662" y="297947"/>
                      <a:pt x="45025" y="298189"/>
                      <a:pt x="45388" y="298189"/>
                    </a:cubicBezTo>
                    <a:cubicBezTo>
                      <a:pt x="67158" y="298189"/>
                      <a:pt x="88807" y="298189"/>
                      <a:pt x="110577" y="298189"/>
                    </a:cubicBezTo>
                    <a:cubicBezTo>
                      <a:pt x="112754" y="298189"/>
                      <a:pt x="114810" y="298068"/>
                      <a:pt x="116866" y="298794"/>
                    </a:cubicBezTo>
                    <a:cubicBezTo>
                      <a:pt x="118318" y="301213"/>
                      <a:pt x="117713" y="303753"/>
                      <a:pt x="117713" y="306294"/>
                    </a:cubicBezTo>
                    <a:cubicBezTo>
                      <a:pt x="117713" y="309681"/>
                      <a:pt x="117350" y="313068"/>
                      <a:pt x="117350" y="316456"/>
                    </a:cubicBezTo>
                    <a:cubicBezTo>
                      <a:pt x="117350" y="354926"/>
                      <a:pt x="117350" y="393395"/>
                      <a:pt x="117108" y="431744"/>
                    </a:cubicBezTo>
                    <a:cubicBezTo>
                      <a:pt x="117108" y="437067"/>
                      <a:pt x="117834" y="442027"/>
                      <a:pt x="120616" y="446744"/>
                    </a:cubicBezTo>
                    <a:cubicBezTo>
                      <a:pt x="120857" y="447107"/>
                      <a:pt x="121220" y="447470"/>
                      <a:pt x="121462" y="447833"/>
                    </a:cubicBezTo>
                    <a:cubicBezTo>
                      <a:pt x="121825" y="448196"/>
                      <a:pt x="122067" y="448680"/>
                      <a:pt x="122430" y="449043"/>
                    </a:cubicBezTo>
                    <a:cubicBezTo>
                      <a:pt x="122792" y="449406"/>
                      <a:pt x="123155" y="449890"/>
                      <a:pt x="123518" y="450253"/>
                    </a:cubicBezTo>
                    <a:cubicBezTo>
                      <a:pt x="124244" y="450857"/>
                      <a:pt x="124970" y="451583"/>
                      <a:pt x="125816" y="452188"/>
                    </a:cubicBezTo>
                    <a:lnTo>
                      <a:pt x="125816" y="452188"/>
                    </a:lnTo>
                    <a:cubicBezTo>
                      <a:pt x="129444" y="453882"/>
                      <a:pt x="133073" y="454970"/>
                      <a:pt x="137185" y="454608"/>
                    </a:cubicBezTo>
                    <a:cubicBezTo>
                      <a:pt x="146256" y="453761"/>
                      <a:pt x="153512" y="446261"/>
                      <a:pt x="153754" y="437188"/>
                    </a:cubicBezTo>
                    <a:cubicBezTo>
                      <a:pt x="153754" y="433800"/>
                      <a:pt x="153754" y="430413"/>
                      <a:pt x="153754" y="427026"/>
                    </a:cubicBezTo>
                    <a:cubicBezTo>
                      <a:pt x="153754" y="384927"/>
                      <a:pt x="153633" y="342707"/>
                      <a:pt x="153512" y="300608"/>
                    </a:cubicBezTo>
                    <a:cubicBezTo>
                      <a:pt x="153512" y="299882"/>
                      <a:pt x="153633" y="299278"/>
                      <a:pt x="153633" y="298673"/>
                    </a:cubicBezTo>
                    <a:cubicBezTo>
                      <a:pt x="154117" y="298431"/>
                      <a:pt x="154480" y="298189"/>
                      <a:pt x="154843" y="298189"/>
                    </a:cubicBezTo>
                    <a:cubicBezTo>
                      <a:pt x="158108" y="298189"/>
                      <a:pt x="161253" y="298431"/>
                      <a:pt x="164518" y="298431"/>
                    </a:cubicBezTo>
                    <a:cubicBezTo>
                      <a:pt x="165244" y="298431"/>
                      <a:pt x="165970" y="298431"/>
                      <a:pt x="166695" y="298431"/>
                    </a:cubicBezTo>
                    <a:cubicBezTo>
                      <a:pt x="169598" y="298309"/>
                      <a:pt x="169840" y="298431"/>
                      <a:pt x="169719" y="301334"/>
                    </a:cubicBezTo>
                    <a:cubicBezTo>
                      <a:pt x="169719" y="302907"/>
                      <a:pt x="169840" y="304600"/>
                      <a:pt x="169840" y="306173"/>
                    </a:cubicBezTo>
                    <a:cubicBezTo>
                      <a:pt x="169840" y="347062"/>
                      <a:pt x="169840" y="387830"/>
                      <a:pt x="169840" y="428719"/>
                    </a:cubicBezTo>
                    <a:cubicBezTo>
                      <a:pt x="169840" y="433316"/>
                      <a:pt x="169598" y="438034"/>
                      <a:pt x="170808" y="442510"/>
                    </a:cubicBezTo>
                    <a:cubicBezTo>
                      <a:pt x="172259" y="445777"/>
                      <a:pt x="173952" y="448922"/>
                      <a:pt x="176371" y="451583"/>
                    </a:cubicBezTo>
                    <a:cubicBezTo>
                      <a:pt x="178790" y="452793"/>
                      <a:pt x="181209" y="453761"/>
                      <a:pt x="183991" y="454124"/>
                    </a:cubicBezTo>
                    <a:cubicBezTo>
                      <a:pt x="190038" y="454850"/>
                      <a:pt x="195238" y="453035"/>
                      <a:pt x="199834" y="449043"/>
                    </a:cubicBezTo>
                    <a:cubicBezTo>
                      <a:pt x="203705" y="445535"/>
                      <a:pt x="205156" y="441058"/>
                      <a:pt x="205398" y="436099"/>
                    </a:cubicBezTo>
                    <a:cubicBezTo>
                      <a:pt x="205519" y="432832"/>
                      <a:pt x="205398" y="429687"/>
                      <a:pt x="205398" y="426421"/>
                    </a:cubicBezTo>
                    <a:cubicBezTo>
                      <a:pt x="205156" y="384564"/>
                      <a:pt x="204793" y="342828"/>
                      <a:pt x="204551" y="300971"/>
                    </a:cubicBezTo>
                    <a:cubicBezTo>
                      <a:pt x="204551" y="300245"/>
                      <a:pt x="204551" y="299519"/>
                      <a:pt x="204551" y="298552"/>
                    </a:cubicBezTo>
                    <a:cubicBezTo>
                      <a:pt x="205519" y="298431"/>
                      <a:pt x="206365" y="298189"/>
                      <a:pt x="207212" y="298189"/>
                    </a:cubicBezTo>
                    <a:cubicBezTo>
                      <a:pt x="228619" y="298189"/>
                      <a:pt x="249905" y="298189"/>
                      <a:pt x="271313" y="298068"/>
                    </a:cubicBezTo>
                    <a:cubicBezTo>
                      <a:pt x="271676" y="298068"/>
                      <a:pt x="272038" y="298189"/>
                      <a:pt x="272401" y="298309"/>
                    </a:cubicBezTo>
                    <a:cubicBezTo>
                      <a:pt x="273490" y="297947"/>
                      <a:pt x="273369" y="296979"/>
                      <a:pt x="273611" y="296132"/>
                    </a:cubicBezTo>
                    <a:cubicBezTo>
                      <a:pt x="271797" y="289962"/>
                      <a:pt x="269982" y="283793"/>
                      <a:pt x="268047" y="277623"/>
                    </a:cubicBezTo>
                    <a:cubicBezTo>
                      <a:pt x="261516" y="256816"/>
                      <a:pt x="254985" y="235887"/>
                      <a:pt x="248575" y="215080"/>
                    </a:cubicBezTo>
                    <a:cubicBezTo>
                      <a:pt x="243133" y="197781"/>
                      <a:pt x="237932" y="180481"/>
                      <a:pt x="232368" y="163303"/>
                    </a:cubicBezTo>
                    <a:cubicBezTo>
                      <a:pt x="230312" y="157012"/>
                      <a:pt x="228014" y="150843"/>
                      <a:pt x="225958" y="144431"/>
                    </a:cubicBezTo>
                    <a:cubicBezTo>
                      <a:pt x="222572" y="133665"/>
                      <a:pt x="218944" y="123019"/>
                      <a:pt x="215436" y="112252"/>
                    </a:cubicBezTo>
                    <a:cubicBezTo>
                      <a:pt x="212896" y="104751"/>
                      <a:pt x="210236" y="97373"/>
                      <a:pt x="206849" y="90235"/>
                    </a:cubicBezTo>
                    <a:cubicBezTo>
                      <a:pt x="205761" y="88057"/>
                      <a:pt x="205156" y="85880"/>
                      <a:pt x="206003" y="83581"/>
                    </a:cubicBezTo>
                    <a:cubicBezTo>
                      <a:pt x="208990" y="81973"/>
                      <a:pt x="212207" y="81368"/>
                      <a:pt x="215678" y="81766"/>
                    </a:cubicBezTo>
                    <a:cubicBezTo>
                      <a:pt x="217613" y="82614"/>
                      <a:pt x="218581" y="84307"/>
                      <a:pt x="219548" y="86001"/>
                    </a:cubicBezTo>
                    <a:cubicBezTo>
                      <a:pt x="225958" y="97009"/>
                      <a:pt x="232490" y="107897"/>
                      <a:pt x="239020" y="118906"/>
                    </a:cubicBezTo>
                    <a:cubicBezTo>
                      <a:pt x="250873" y="138987"/>
                      <a:pt x="262726" y="159069"/>
                      <a:pt x="274578" y="179030"/>
                    </a:cubicBezTo>
                    <a:cubicBezTo>
                      <a:pt x="274820" y="179393"/>
                      <a:pt x="275062" y="179755"/>
                      <a:pt x="275304" y="180240"/>
                    </a:cubicBezTo>
                    <a:cubicBezTo>
                      <a:pt x="275304" y="180240"/>
                      <a:pt x="275304" y="180360"/>
                      <a:pt x="275304" y="180481"/>
                    </a:cubicBezTo>
                    <a:cubicBezTo>
                      <a:pt x="276997" y="183022"/>
                      <a:pt x="278569" y="185562"/>
                      <a:pt x="280263" y="188103"/>
                    </a:cubicBezTo>
                    <a:cubicBezTo>
                      <a:pt x="280867" y="189070"/>
                      <a:pt x="281714" y="190038"/>
                      <a:pt x="282440" y="191006"/>
                    </a:cubicBezTo>
                    <a:cubicBezTo>
                      <a:pt x="283407" y="192457"/>
                      <a:pt x="284254" y="193909"/>
                      <a:pt x="285221" y="195240"/>
                    </a:cubicBezTo>
                    <a:cubicBezTo>
                      <a:pt x="285826" y="196087"/>
                      <a:pt x="286552" y="196692"/>
                      <a:pt x="287157" y="197417"/>
                    </a:cubicBezTo>
                    <a:cubicBezTo>
                      <a:pt x="288003" y="198506"/>
                      <a:pt x="288850" y="199716"/>
                      <a:pt x="289696" y="200926"/>
                    </a:cubicBezTo>
                    <a:cubicBezTo>
                      <a:pt x="290059" y="201410"/>
                      <a:pt x="290422" y="202015"/>
                      <a:pt x="290664" y="202499"/>
                    </a:cubicBezTo>
                    <a:cubicBezTo>
                      <a:pt x="291269" y="203345"/>
                      <a:pt x="291994" y="204192"/>
                      <a:pt x="292599" y="205160"/>
                    </a:cubicBezTo>
                    <a:cubicBezTo>
                      <a:pt x="295260" y="209273"/>
                      <a:pt x="299251" y="210967"/>
                      <a:pt x="303968" y="211572"/>
                    </a:cubicBezTo>
                    <a:cubicBezTo>
                      <a:pt x="304935" y="211693"/>
                      <a:pt x="305782" y="211693"/>
                      <a:pt x="306629" y="211572"/>
                    </a:cubicBezTo>
                    <a:lnTo>
                      <a:pt x="306629" y="210241"/>
                    </a:lnTo>
                    <a:cubicBezTo>
                      <a:pt x="310015" y="210241"/>
                      <a:pt x="313160" y="209273"/>
                      <a:pt x="315699" y="206733"/>
                    </a:cubicBezTo>
                    <a:cubicBezTo>
                      <a:pt x="318602" y="203708"/>
                      <a:pt x="320295" y="200321"/>
                      <a:pt x="320537" y="195966"/>
                    </a:cubicBezTo>
                    <a:cubicBezTo>
                      <a:pt x="320779" y="191611"/>
                      <a:pt x="319691" y="187740"/>
                      <a:pt x="317877" y="183748"/>
                    </a:cubicBezTo>
                    <a:close/>
                  </a:path>
                </a:pathLst>
              </a:custGeom>
              <a:solidFill>
                <a:srgbClr val="A0D5D2"/>
              </a:solidFill>
              <a:ln w="0" cap="flat">
                <a:noFill/>
                <a:prstDash val="solid"/>
                <a:miter/>
              </a:ln>
            </p:spPr>
            <p:txBody>
              <a:bodyPr rtlCol="0" anchor="ctr"/>
              <a:lstStyle/>
              <a:p>
                <a:endParaRPr lang="en-US"/>
              </a:p>
            </p:txBody>
          </p:sp>
        </p:grpSp>
        <p:grpSp>
          <p:nvGrpSpPr>
            <p:cNvPr id="15" name="Graphic 10">
              <a:extLst>
                <a:ext uri="{FF2B5EF4-FFF2-40B4-BE49-F238E27FC236}">
                  <a16:creationId xmlns:a16="http://schemas.microsoft.com/office/drawing/2014/main" id="{DB93DEE6-EF40-42A3-23EC-0300E6A64E85}"/>
                </a:ext>
              </a:extLst>
            </p:cNvPr>
            <p:cNvGrpSpPr/>
            <p:nvPr/>
          </p:nvGrpSpPr>
          <p:grpSpPr>
            <a:xfrm>
              <a:off x="5681508" y="5035168"/>
              <a:ext cx="560955" cy="582050"/>
              <a:chOff x="5681508" y="5035168"/>
              <a:chExt cx="560955" cy="582050"/>
            </a:xfrm>
          </p:grpSpPr>
          <p:sp>
            <p:nvSpPr>
              <p:cNvPr id="22" name="Freeform 21">
                <a:extLst>
                  <a:ext uri="{FF2B5EF4-FFF2-40B4-BE49-F238E27FC236}">
                    <a16:creationId xmlns:a16="http://schemas.microsoft.com/office/drawing/2014/main" id="{511ED87F-2CA8-19AB-8379-E68903E32C1F}"/>
                  </a:ext>
                </a:extLst>
              </p:cNvPr>
              <p:cNvSpPr/>
              <p:nvPr/>
            </p:nvSpPr>
            <p:spPr>
              <a:xfrm>
                <a:off x="5758154" y="5246388"/>
                <a:ext cx="61667" cy="61575"/>
              </a:xfrm>
              <a:custGeom>
                <a:avLst/>
                <a:gdLst>
                  <a:gd name="connsiteX0" fmla="*/ 4401 w 61667"/>
                  <a:gd name="connsiteY0" fmla="*/ 47422 h 61575"/>
                  <a:gd name="connsiteX1" fmla="*/ 29073 w 61667"/>
                  <a:gd name="connsiteY1" fmla="*/ 61334 h 61575"/>
                  <a:gd name="connsiteX2" fmla="*/ 30162 w 61667"/>
                  <a:gd name="connsiteY2" fmla="*/ 61334 h 61575"/>
                  <a:gd name="connsiteX3" fmla="*/ 30162 w 61667"/>
                  <a:gd name="connsiteY3" fmla="*/ 61576 h 61575"/>
                  <a:gd name="connsiteX4" fmla="*/ 37539 w 61667"/>
                  <a:gd name="connsiteY4" fmla="*/ 60729 h 61575"/>
                  <a:gd name="connsiteX5" fmla="*/ 51327 w 61667"/>
                  <a:gd name="connsiteY5" fmla="*/ 54196 h 61575"/>
                  <a:gd name="connsiteX6" fmla="*/ 60761 w 61667"/>
                  <a:gd name="connsiteY6" fmla="*/ 37623 h 61575"/>
                  <a:gd name="connsiteX7" fmla="*/ 60761 w 61667"/>
                  <a:gd name="connsiteY7" fmla="*/ 23953 h 61575"/>
                  <a:gd name="connsiteX8" fmla="*/ 53988 w 61667"/>
                  <a:gd name="connsiteY8" fmla="*/ 10887 h 61575"/>
                  <a:gd name="connsiteX9" fmla="*/ 38023 w 61667"/>
                  <a:gd name="connsiteY9" fmla="*/ 968 h 61575"/>
                  <a:gd name="connsiteX10" fmla="*/ 25808 w 61667"/>
                  <a:gd name="connsiteY10" fmla="*/ 242 h 61575"/>
                  <a:gd name="connsiteX11" fmla="*/ 8755 w 61667"/>
                  <a:gd name="connsiteY11" fmla="*/ 8831 h 61575"/>
                  <a:gd name="connsiteX12" fmla="*/ 1014 w 61667"/>
                  <a:gd name="connsiteY12" fmla="*/ 22259 h 61575"/>
                  <a:gd name="connsiteX13" fmla="*/ 530 w 61667"/>
                  <a:gd name="connsiteY13" fmla="*/ 24316 h 61575"/>
                  <a:gd name="connsiteX14" fmla="*/ 288 w 61667"/>
                  <a:gd name="connsiteY14" fmla="*/ 35567 h 61575"/>
                  <a:gd name="connsiteX15" fmla="*/ 4401 w 61667"/>
                  <a:gd name="connsiteY15" fmla="*/ 47543 h 6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667" h="61575">
                    <a:moveTo>
                      <a:pt x="4401" y="47422"/>
                    </a:moveTo>
                    <a:cubicBezTo>
                      <a:pt x="10085" y="56495"/>
                      <a:pt x="18188" y="61334"/>
                      <a:pt x="29073" y="61334"/>
                    </a:cubicBezTo>
                    <a:cubicBezTo>
                      <a:pt x="29436" y="61334"/>
                      <a:pt x="29799" y="61334"/>
                      <a:pt x="30162" y="61334"/>
                    </a:cubicBezTo>
                    <a:cubicBezTo>
                      <a:pt x="30162" y="61334"/>
                      <a:pt x="30162" y="61455"/>
                      <a:pt x="30162" y="61576"/>
                    </a:cubicBezTo>
                    <a:cubicBezTo>
                      <a:pt x="32581" y="61334"/>
                      <a:pt x="35121" y="61091"/>
                      <a:pt x="37539" y="60729"/>
                    </a:cubicBezTo>
                    <a:cubicBezTo>
                      <a:pt x="42861" y="60003"/>
                      <a:pt x="47336" y="57583"/>
                      <a:pt x="51327" y="54196"/>
                    </a:cubicBezTo>
                    <a:cubicBezTo>
                      <a:pt x="56407" y="49841"/>
                      <a:pt x="59189" y="43914"/>
                      <a:pt x="60761" y="37623"/>
                    </a:cubicBezTo>
                    <a:cubicBezTo>
                      <a:pt x="61970" y="33147"/>
                      <a:pt x="61970" y="28550"/>
                      <a:pt x="60761" y="23953"/>
                    </a:cubicBezTo>
                    <a:cubicBezTo>
                      <a:pt x="59430" y="19114"/>
                      <a:pt x="57253" y="14759"/>
                      <a:pt x="53988" y="10887"/>
                    </a:cubicBezTo>
                    <a:cubicBezTo>
                      <a:pt x="49876" y="5807"/>
                      <a:pt x="44433" y="2540"/>
                      <a:pt x="38023" y="968"/>
                    </a:cubicBezTo>
                    <a:cubicBezTo>
                      <a:pt x="34032" y="0"/>
                      <a:pt x="29920" y="-242"/>
                      <a:pt x="25808" y="242"/>
                    </a:cubicBezTo>
                    <a:cubicBezTo>
                      <a:pt x="19035" y="1089"/>
                      <a:pt x="13834" y="4839"/>
                      <a:pt x="8755" y="8831"/>
                    </a:cubicBezTo>
                    <a:cubicBezTo>
                      <a:pt x="5489" y="12823"/>
                      <a:pt x="2949" y="17299"/>
                      <a:pt x="1014" y="22259"/>
                    </a:cubicBezTo>
                    <a:cubicBezTo>
                      <a:pt x="772" y="22864"/>
                      <a:pt x="651" y="23590"/>
                      <a:pt x="530" y="24316"/>
                    </a:cubicBezTo>
                    <a:cubicBezTo>
                      <a:pt x="-316" y="28066"/>
                      <a:pt x="47" y="31816"/>
                      <a:pt x="288" y="35567"/>
                    </a:cubicBezTo>
                    <a:cubicBezTo>
                      <a:pt x="530" y="39921"/>
                      <a:pt x="2103" y="43914"/>
                      <a:pt x="4401" y="47543"/>
                    </a:cubicBezTo>
                    <a:close/>
                  </a:path>
                </a:pathLst>
              </a:custGeom>
              <a:solidFill>
                <a:srgbClr val="50B4D9"/>
              </a:solidFill>
              <a:ln w="0"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0FADB495-9BCA-6B36-A863-F80CA4B6B003}"/>
                  </a:ext>
                </a:extLst>
              </p:cNvPr>
              <p:cNvSpPr/>
              <p:nvPr/>
            </p:nvSpPr>
            <p:spPr>
              <a:xfrm>
                <a:off x="5681508" y="5318149"/>
                <a:ext cx="179374" cy="299069"/>
              </a:xfrm>
              <a:custGeom>
                <a:avLst/>
                <a:gdLst>
                  <a:gd name="connsiteX0" fmla="*/ 135955 w 179374"/>
                  <a:gd name="connsiteY0" fmla="*/ 7839 h 299069"/>
                  <a:gd name="connsiteX1" fmla="*/ 124828 w 179374"/>
                  <a:gd name="connsiteY1" fmla="*/ 2637 h 299069"/>
                  <a:gd name="connsiteX2" fmla="*/ 98946 w 179374"/>
                  <a:gd name="connsiteY2" fmla="*/ 460 h 299069"/>
                  <a:gd name="connsiteX3" fmla="*/ 87093 w 179374"/>
                  <a:gd name="connsiteY3" fmla="*/ 2274 h 299069"/>
                  <a:gd name="connsiteX4" fmla="*/ 85521 w 179374"/>
                  <a:gd name="connsiteY4" fmla="*/ 3000 h 299069"/>
                  <a:gd name="connsiteX5" fmla="*/ 76329 w 179374"/>
                  <a:gd name="connsiteY5" fmla="*/ 7476 h 299069"/>
                  <a:gd name="connsiteX6" fmla="*/ 60123 w 179374"/>
                  <a:gd name="connsiteY6" fmla="*/ 23566 h 299069"/>
                  <a:gd name="connsiteX7" fmla="*/ 41497 w 179374"/>
                  <a:gd name="connsiteY7" fmla="*/ 53567 h 299069"/>
                  <a:gd name="connsiteX8" fmla="*/ 31459 w 179374"/>
                  <a:gd name="connsiteY8" fmla="*/ 70625 h 299069"/>
                  <a:gd name="connsiteX9" fmla="*/ 23114 w 179374"/>
                  <a:gd name="connsiteY9" fmla="*/ 84899 h 299069"/>
                  <a:gd name="connsiteX10" fmla="*/ 17308 w 179374"/>
                  <a:gd name="connsiteY10" fmla="*/ 94940 h 299069"/>
                  <a:gd name="connsiteX11" fmla="*/ 10172 w 179374"/>
                  <a:gd name="connsiteY11" fmla="*/ 106191 h 299069"/>
                  <a:gd name="connsiteX12" fmla="*/ 9447 w 179374"/>
                  <a:gd name="connsiteY12" fmla="*/ 106433 h 299069"/>
                  <a:gd name="connsiteX13" fmla="*/ 9205 w 179374"/>
                  <a:gd name="connsiteY13" fmla="*/ 106070 h 299069"/>
                  <a:gd name="connsiteX14" fmla="*/ 9205 w 179374"/>
                  <a:gd name="connsiteY14" fmla="*/ 107764 h 299069"/>
                  <a:gd name="connsiteX15" fmla="*/ 8600 w 179374"/>
                  <a:gd name="connsiteY15" fmla="*/ 108610 h 299069"/>
                  <a:gd name="connsiteX16" fmla="*/ 1827 w 179374"/>
                  <a:gd name="connsiteY16" fmla="*/ 119619 h 299069"/>
                  <a:gd name="connsiteX17" fmla="*/ 13 w 179374"/>
                  <a:gd name="connsiteY17" fmla="*/ 127603 h 299069"/>
                  <a:gd name="connsiteX18" fmla="*/ 3158 w 179374"/>
                  <a:gd name="connsiteY18" fmla="*/ 134620 h 299069"/>
                  <a:gd name="connsiteX19" fmla="*/ 9084 w 179374"/>
                  <a:gd name="connsiteY19" fmla="*/ 136918 h 299069"/>
                  <a:gd name="connsiteX20" fmla="*/ 9084 w 179374"/>
                  <a:gd name="connsiteY20" fmla="*/ 137765 h 299069"/>
                  <a:gd name="connsiteX21" fmla="*/ 10898 w 179374"/>
                  <a:gd name="connsiteY21" fmla="*/ 137765 h 299069"/>
                  <a:gd name="connsiteX22" fmla="*/ 18397 w 179374"/>
                  <a:gd name="connsiteY22" fmla="*/ 133531 h 299069"/>
                  <a:gd name="connsiteX23" fmla="*/ 19606 w 179374"/>
                  <a:gd name="connsiteY23" fmla="*/ 131837 h 299069"/>
                  <a:gd name="connsiteX24" fmla="*/ 20332 w 179374"/>
                  <a:gd name="connsiteY24" fmla="*/ 130749 h 299069"/>
                  <a:gd name="connsiteX25" fmla="*/ 26621 w 179374"/>
                  <a:gd name="connsiteY25" fmla="*/ 122281 h 299069"/>
                  <a:gd name="connsiteX26" fmla="*/ 29886 w 179374"/>
                  <a:gd name="connsiteY26" fmla="*/ 117321 h 299069"/>
                  <a:gd name="connsiteX27" fmla="*/ 29645 w 179374"/>
                  <a:gd name="connsiteY27" fmla="*/ 116232 h 299069"/>
                  <a:gd name="connsiteX28" fmla="*/ 32063 w 179374"/>
                  <a:gd name="connsiteY28" fmla="*/ 112482 h 299069"/>
                  <a:gd name="connsiteX29" fmla="*/ 52261 w 179374"/>
                  <a:gd name="connsiteY29" fmla="*/ 78851 h 299069"/>
                  <a:gd name="connsiteX30" fmla="*/ 64719 w 179374"/>
                  <a:gd name="connsiteY30" fmla="*/ 57439 h 299069"/>
                  <a:gd name="connsiteX31" fmla="*/ 66291 w 179374"/>
                  <a:gd name="connsiteY31" fmla="*/ 55019 h 299069"/>
                  <a:gd name="connsiteX32" fmla="*/ 72822 w 179374"/>
                  <a:gd name="connsiteY32" fmla="*/ 53809 h 299069"/>
                  <a:gd name="connsiteX33" fmla="*/ 75846 w 179374"/>
                  <a:gd name="connsiteY33" fmla="*/ 55987 h 299069"/>
                  <a:gd name="connsiteX34" fmla="*/ 75846 w 179374"/>
                  <a:gd name="connsiteY34" fmla="*/ 57196 h 299069"/>
                  <a:gd name="connsiteX35" fmla="*/ 74757 w 179374"/>
                  <a:gd name="connsiteY35" fmla="*/ 60221 h 299069"/>
                  <a:gd name="connsiteX36" fmla="*/ 71250 w 179374"/>
                  <a:gd name="connsiteY36" fmla="*/ 68326 h 299069"/>
                  <a:gd name="connsiteX37" fmla="*/ 62542 w 179374"/>
                  <a:gd name="connsiteY37" fmla="*/ 93005 h 299069"/>
                  <a:gd name="connsiteX38" fmla="*/ 54801 w 179374"/>
                  <a:gd name="connsiteY38" fmla="*/ 116473 h 299069"/>
                  <a:gd name="connsiteX39" fmla="*/ 42828 w 179374"/>
                  <a:gd name="connsiteY39" fmla="*/ 152040 h 299069"/>
                  <a:gd name="connsiteX40" fmla="*/ 31217 w 179374"/>
                  <a:gd name="connsiteY40" fmla="*/ 186880 h 299069"/>
                  <a:gd name="connsiteX41" fmla="*/ 29282 w 179374"/>
                  <a:gd name="connsiteY41" fmla="*/ 192929 h 299069"/>
                  <a:gd name="connsiteX42" fmla="*/ 29282 w 179374"/>
                  <a:gd name="connsiteY42" fmla="*/ 195953 h 299069"/>
                  <a:gd name="connsiteX43" fmla="*/ 30007 w 179374"/>
                  <a:gd name="connsiteY43" fmla="*/ 196075 h 299069"/>
                  <a:gd name="connsiteX44" fmla="*/ 72822 w 179374"/>
                  <a:gd name="connsiteY44" fmla="*/ 196075 h 299069"/>
                  <a:gd name="connsiteX45" fmla="*/ 76934 w 179374"/>
                  <a:gd name="connsiteY45" fmla="*/ 196437 h 299069"/>
                  <a:gd name="connsiteX46" fmla="*/ 77539 w 179374"/>
                  <a:gd name="connsiteY46" fmla="*/ 201397 h 299069"/>
                  <a:gd name="connsiteX47" fmla="*/ 77297 w 179374"/>
                  <a:gd name="connsiteY47" fmla="*/ 208172 h 299069"/>
                  <a:gd name="connsiteX48" fmla="*/ 77176 w 179374"/>
                  <a:gd name="connsiteY48" fmla="*/ 284022 h 299069"/>
                  <a:gd name="connsiteX49" fmla="*/ 79474 w 179374"/>
                  <a:gd name="connsiteY49" fmla="*/ 293821 h 299069"/>
                  <a:gd name="connsiteX50" fmla="*/ 80079 w 179374"/>
                  <a:gd name="connsiteY50" fmla="*/ 294547 h 299069"/>
                  <a:gd name="connsiteX51" fmla="*/ 80683 w 179374"/>
                  <a:gd name="connsiteY51" fmla="*/ 295273 h 299069"/>
                  <a:gd name="connsiteX52" fmla="*/ 81409 w 179374"/>
                  <a:gd name="connsiteY52" fmla="*/ 296119 h 299069"/>
                  <a:gd name="connsiteX53" fmla="*/ 82860 w 179374"/>
                  <a:gd name="connsiteY53" fmla="*/ 297450 h 299069"/>
                  <a:gd name="connsiteX54" fmla="*/ 82860 w 179374"/>
                  <a:gd name="connsiteY54" fmla="*/ 297450 h 299069"/>
                  <a:gd name="connsiteX55" fmla="*/ 90359 w 179374"/>
                  <a:gd name="connsiteY55" fmla="*/ 299023 h 299069"/>
                  <a:gd name="connsiteX56" fmla="*/ 101244 w 179374"/>
                  <a:gd name="connsiteY56" fmla="*/ 287651 h 299069"/>
                  <a:gd name="connsiteX57" fmla="*/ 101244 w 179374"/>
                  <a:gd name="connsiteY57" fmla="*/ 280877 h 299069"/>
                  <a:gd name="connsiteX58" fmla="*/ 101123 w 179374"/>
                  <a:gd name="connsiteY58" fmla="*/ 197768 h 299069"/>
                  <a:gd name="connsiteX59" fmla="*/ 101123 w 179374"/>
                  <a:gd name="connsiteY59" fmla="*/ 196558 h 299069"/>
                  <a:gd name="connsiteX60" fmla="*/ 101849 w 179374"/>
                  <a:gd name="connsiteY60" fmla="*/ 196195 h 299069"/>
                  <a:gd name="connsiteX61" fmla="*/ 108138 w 179374"/>
                  <a:gd name="connsiteY61" fmla="*/ 196437 h 299069"/>
                  <a:gd name="connsiteX62" fmla="*/ 109589 w 179374"/>
                  <a:gd name="connsiteY62" fmla="*/ 196437 h 299069"/>
                  <a:gd name="connsiteX63" fmla="*/ 111524 w 179374"/>
                  <a:gd name="connsiteY63" fmla="*/ 198373 h 299069"/>
                  <a:gd name="connsiteX64" fmla="*/ 111524 w 179374"/>
                  <a:gd name="connsiteY64" fmla="*/ 201518 h 299069"/>
                  <a:gd name="connsiteX65" fmla="*/ 111524 w 179374"/>
                  <a:gd name="connsiteY65" fmla="*/ 282086 h 299069"/>
                  <a:gd name="connsiteX66" fmla="*/ 112129 w 179374"/>
                  <a:gd name="connsiteY66" fmla="*/ 291159 h 299069"/>
                  <a:gd name="connsiteX67" fmla="*/ 115757 w 179374"/>
                  <a:gd name="connsiteY67" fmla="*/ 297088 h 299069"/>
                  <a:gd name="connsiteX68" fmla="*/ 120716 w 179374"/>
                  <a:gd name="connsiteY68" fmla="*/ 298781 h 299069"/>
                  <a:gd name="connsiteX69" fmla="*/ 131117 w 179374"/>
                  <a:gd name="connsiteY69" fmla="*/ 295393 h 299069"/>
                  <a:gd name="connsiteX70" fmla="*/ 134746 w 179374"/>
                  <a:gd name="connsiteY70" fmla="*/ 286805 h 299069"/>
                  <a:gd name="connsiteX71" fmla="*/ 134746 w 179374"/>
                  <a:gd name="connsiteY71" fmla="*/ 280393 h 299069"/>
                  <a:gd name="connsiteX72" fmla="*/ 134141 w 179374"/>
                  <a:gd name="connsiteY72" fmla="*/ 197889 h 299069"/>
                  <a:gd name="connsiteX73" fmla="*/ 134141 w 179374"/>
                  <a:gd name="connsiteY73" fmla="*/ 196316 h 299069"/>
                  <a:gd name="connsiteX74" fmla="*/ 135834 w 179374"/>
                  <a:gd name="connsiteY74" fmla="*/ 196075 h 299069"/>
                  <a:gd name="connsiteX75" fmla="*/ 177923 w 179374"/>
                  <a:gd name="connsiteY75" fmla="*/ 196075 h 299069"/>
                  <a:gd name="connsiteX76" fmla="*/ 178649 w 179374"/>
                  <a:gd name="connsiteY76" fmla="*/ 196195 h 299069"/>
                  <a:gd name="connsiteX77" fmla="*/ 179374 w 179374"/>
                  <a:gd name="connsiteY77" fmla="*/ 194744 h 299069"/>
                  <a:gd name="connsiteX78" fmla="*/ 175746 w 179374"/>
                  <a:gd name="connsiteY78" fmla="*/ 182525 h 299069"/>
                  <a:gd name="connsiteX79" fmla="*/ 162926 w 179374"/>
                  <a:gd name="connsiteY79" fmla="*/ 141394 h 299069"/>
                  <a:gd name="connsiteX80" fmla="*/ 152283 w 179374"/>
                  <a:gd name="connsiteY80" fmla="*/ 107400 h 299069"/>
                  <a:gd name="connsiteX81" fmla="*/ 148050 w 179374"/>
                  <a:gd name="connsiteY81" fmla="*/ 95061 h 299069"/>
                  <a:gd name="connsiteX82" fmla="*/ 141156 w 179374"/>
                  <a:gd name="connsiteY82" fmla="*/ 73891 h 299069"/>
                  <a:gd name="connsiteX83" fmla="*/ 135471 w 179374"/>
                  <a:gd name="connsiteY83" fmla="*/ 59374 h 299069"/>
                  <a:gd name="connsiteX84" fmla="*/ 134988 w 179374"/>
                  <a:gd name="connsiteY84" fmla="*/ 55019 h 299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79374" h="299069">
                    <a:moveTo>
                      <a:pt x="135955" y="7839"/>
                    </a:moveTo>
                    <a:cubicBezTo>
                      <a:pt x="132448" y="5661"/>
                      <a:pt x="128698" y="3847"/>
                      <a:pt x="124828" y="2637"/>
                    </a:cubicBezTo>
                    <a:cubicBezTo>
                      <a:pt x="116362" y="-24"/>
                      <a:pt x="107775" y="-508"/>
                      <a:pt x="98946" y="460"/>
                    </a:cubicBezTo>
                    <a:cubicBezTo>
                      <a:pt x="94955" y="944"/>
                      <a:pt x="91085" y="1670"/>
                      <a:pt x="87093" y="2274"/>
                    </a:cubicBezTo>
                    <a:cubicBezTo>
                      <a:pt x="86610" y="2517"/>
                      <a:pt x="86126" y="2758"/>
                      <a:pt x="85521" y="3000"/>
                    </a:cubicBezTo>
                    <a:cubicBezTo>
                      <a:pt x="82256" y="4210"/>
                      <a:pt x="79232" y="5541"/>
                      <a:pt x="76329" y="7476"/>
                    </a:cubicBezTo>
                    <a:cubicBezTo>
                      <a:pt x="69677" y="11590"/>
                      <a:pt x="64598" y="17275"/>
                      <a:pt x="60123" y="23566"/>
                    </a:cubicBezTo>
                    <a:cubicBezTo>
                      <a:pt x="53350" y="33244"/>
                      <a:pt x="47303" y="43284"/>
                      <a:pt x="41497" y="53567"/>
                    </a:cubicBezTo>
                    <a:cubicBezTo>
                      <a:pt x="38232" y="59253"/>
                      <a:pt x="34966" y="65060"/>
                      <a:pt x="31459" y="70625"/>
                    </a:cubicBezTo>
                    <a:cubicBezTo>
                      <a:pt x="28556" y="75342"/>
                      <a:pt x="25774" y="80181"/>
                      <a:pt x="23114" y="84899"/>
                    </a:cubicBezTo>
                    <a:cubicBezTo>
                      <a:pt x="21178" y="88287"/>
                      <a:pt x="19243" y="91553"/>
                      <a:pt x="17308" y="94940"/>
                    </a:cubicBezTo>
                    <a:cubicBezTo>
                      <a:pt x="14889" y="98691"/>
                      <a:pt x="12591" y="102440"/>
                      <a:pt x="10172" y="106191"/>
                    </a:cubicBezTo>
                    <a:cubicBezTo>
                      <a:pt x="9931" y="106191"/>
                      <a:pt x="9810" y="106433"/>
                      <a:pt x="9447" y="106433"/>
                    </a:cubicBezTo>
                    <a:cubicBezTo>
                      <a:pt x="9447" y="106433"/>
                      <a:pt x="9326" y="106191"/>
                      <a:pt x="9205" y="106070"/>
                    </a:cubicBezTo>
                    <a:lnTo>
                      <a:pt x="9205" y="107764"/>
                    </a:lnTo>
                    <a:cubicBezTo>
                      <a:pt x="8963" y="108005"/>
                      <a:pt x="8842" y="108369"/>
                      <a:pt x="8600" y="108610"/>
                    </a:cubicBezTo>
                    <a:cubicBezTo>
                      <a:pt x="6181" y="112239"/>
                      <a:pt x="3641" y="115748"/>
                      <a:pt x="1827" y="119619"/>
                    </a:cubicBezTo>
                    <a:cubicBezTo>
                      <a:pt x="618" y="122159"/>
                      <a:pt x="-108" y="124700"/>
                      <a:pt x="13" y="127603"/>
                    </a:cubicBezTo>
                    <a:cubicBezTo>
                      <a:pt x="134" y="130385"/>
                      <a:pt x="1223" y="132684"/>
                      <a:pt x="3158" y="134620"/>
                    </a:cubicBezTo>
                    <a:cubicBezTo>
                      <a:pt x="4851" y="136313"/>
                      <a:pt x="6786" y="136918"/>
                      <a:pt x="9084" y="136918"/>
                    </a:cubicBezTo>
                    <a:lnTo>
                      <a:pt x="9084" y="137765"/>
                    </a:lnTo>
                    <a:cubicBezTo>
                      <a:pt x="9689" y="137765"/>
                      <a:pt x="10293" y="137765"/>
                      <a:pt x="10898" y="137765"/>
                    </a:cubicBezTo>
                    <a:cubicBezTo>
                      <a:pt x="13922" y="137402"/>
                      <a:pt x="16583" y="136193"/>
                      <a:pt x="18397" y="133531"/>
                    </a:cubicBezTo>
                    <a:cubicBezTo>
                      <a:pt x="18760" y="132926"/>
                      <a:pt x="19243" y="132442"/>
                      <a:pt x="19606" y="131837"/>
                    </a:cubicBezTo>
                    <a:cubicBezTo>
                      <a:pt x="19848" y="131474"/>
                      <a:pt x="20090" y="131111"/>
                      <a:pt x="20332" y="130749"/>
                    </a:cubicBezTo>
                    <a:cubicBezTo>
                      <a:pt x="22509" y="127966"/>
                      <a:pt x="24686" y="125184"/>
                      <a:pt x="26621" y="122281"/>
                    </a:cubicBezTo>
                    <a:cubicBezTo>
                      <a:pt x="27709" y="120586"/>
                      <a:pt x="28798" y="118893"/>
                      <a:pt x="29886" y="117321"/>
                    </a:cubicBezTo>
                    <a:cubicBezTo>
                      <a:pt x="29886" y="116957"/>
                      <a:pt x="29766" y="116595"/>
                      <a:pt x="29645" y="116232"/>
                    </a:cubicBezTo>
                    <a:cubicBezTo>
                      <a:pt x="30491" y="114901"/>
                      <a:pt x="31338" y="113691"/>
                      <a:pt x="32063" y="112482"/>
                    </a:cubicBezTo>
                    <a:cubicBezTo>
                      <a:pt x="38957" y="101352"/>
                      <a:pt x="45609" y="90101"/>
                      <a:pt x="52261" y="78851"/>
                    </a:cubicBezTo>
                    <a:cubicBezTo>
                      <a:pt x="56494" y="71713"/>
                      <a:pt x="60486" y="64576"/>
                      <a:pt x="64719" y="57439"/>
                    </a:cubicBezTo>
                    <a:cubicBezTo>
                      <a:pt x="65202" y="56591"/>
                      <a:pt x="65686" y="55866"/>
                      <a:pt x="66291" y="55019"/>
                    </a:cubicBezTo>
                    <a:cubicBezTo>
                      <a:pt x="68105" y="52357"/>
                      <a:pt x="70645" y="52478"/>
                      <a:pt x="72822" y="53809"/>
                    </a:cubicBezTo>
                    <a:cubicBezTo>
                      <a:pt x="73910" y="54414"/>
                      <a:pt x="74878" y="55261"/>
                      <a:pt x="75846" y="55987"/>
                    </a:cubicBezTo>
                    <a:cubicBezTo>
                      <a:pt x="75846" y="56591"/>
                      <a:pt x="75846" y="56955"/>
                      <a:pt x="75846" y="57196"/>
                    </a:cubicBezTo>
                    <a:cubicBezTo>
                      <a:pt x="75483" y="58164"/>
                      <a:pt x="75120" y="59253"/>
                      <a:pt x="74757" y="60221"/>
                    </a:cubicBezTo>
                    <a:cubicBezTo>
                      <a:pt x="73548" y="62882"/>
                      <a:pt x="72338" y="65543"/>
                      <a:pt x="71250" y="68326"/>
                    </a:cubicBezTo>
                    <a:cubicBezTo>
                      <a:pt x="68226" y="76552"/>
                      <a:pt x="65323" y="84779"/>
                      <a:pt x="62542" y="93005"/>
                    </a:cubicBezTo>
                    <a:cubicBezTo>
                      <a:pt x="59881" y="100747"/>
                      <a:pt x="57462" y="108610"/>
                      <a:pt x="54801" y="116473"/>
                    </a:cubicBezTo>
                    <a:cubicBezTo>
                      <a:pt x="50810" y="128329"/>
                      <a:pt x="46819" y="140184"/>
                      <a:pt x="42828" y="152040"/>
                    </a:cubicBezTo>
                    <a:cubicBezTo>
                      <a:pt x="38957" y="163653"/>
                      <a:pt x="35087" y="175267"/>
                      <a:pt x="31217" y="186880"/>
                    </a:cubicBezTo>
                    <a:cubicBezTo>
                      <a:pt x="30491" y="188937"/>
                      <a:pt x="29766" y="190872"/>
                      <a:pt x="29282" y="192929"/>
                    </a:cubicBezTo>
                    <a:cubicBezTo>
                      <a:pt x="29040" y="193897"/>
                      <a:pt x="28556" y="194985"/>
                      <a:pt x="29282" y="195953"/>
                    </a:cubicBezTo>
                    <a:cubicBezTo>
                      <a:pt x="29524" y="195953"/>
                      <a:pt x="29766" y="196075"/>
                      <a:pt x="30007" y="196075"/>
                    </a:cubicBezTo>
                    <a:cubicBezTo>
                      <a:pt x="44279" y="196075"/>
                      <a:pt x="58550" y="196075"/>
                      <a:pt x="72822" y="196075"/>
                    </a:cubicBezTo>
                    <a:cubicBezTo>
                      <a:pt x="74273" y="196075"/>
                      <a:pt x="75604" y="196075"/>
                      <a:pt x="76934" y="196437"/>
                    </a:cubicBezTo>
                    <a:cubicBezTo>
                      <a:pt x="77902" y="198010"/>
                      <a:pt x="77539" y="199704"/>
                      <a:pt x="77539" y="201397"/>
                    </a:cubicBezTo>
                    <a:cubicBezTo>
                      <a:pt x="77539" y="203696"/>
                      <a:pt x="77297" y="205873"/>
                      <a:pt x="77297" y="208172"/>
                    </a:cubicBezTo>
                    <a:cubicBezTo>
                      <a:pt x="77297" y="233455"/>
                      <a:pt x="77297" y="258739"/>
                      <a:pt x="77176" y="284022"/>
                    </a:cubicBezTo>
                    <a:cubicBezTo>
                      <a:pt x="77176" y="287530"/>
                      <a:pt x="77660" y="290797"/>
                      <a:pt x="79474" y="293821"/>
                    </a:cubicBezTo>
                    <a:cubicBezTo>
                      <a:pt x="79716" y="294063"/>
                      <a:pt x="79837" y="294305"/>
                      <a:pt x="80079" y="294547"/>
                    </a:cubicBezTo>
                    <a:cubicBezTo>
                      <a:pt x="80320" y="294789"/>
                      <a:pt x="80562" y="295031"/>
                      <a:pt x="80683" y="295273"/>
                    </a:cubicBezTo>
                    <a:cubicBezTo>
                      <a:pt x="80925" y="295515"/>
                      <a:pt x="81167" y="295757"/>
                      <a:pt x="81409" y="296119"/>
                    </a:cubicBezTo>
                    <a:cubicBezTo>
                      <a:pt x="81893" y="296603"/>
                      <a:pt x="82377" y="296966"/>
                      <a:pt x="82860" y="297450"/>
                    </a:cubicBezTo>
                    <a:lnTo>
                      <a:pt x="82860" y="297450"/>
                    </a:lnTo>
                    <a:cubicBezTo>
                      <a:pt x="85279" y="298539"/>
                      <a:pt x="87698" y="299265"/>
                      <a:pt x="90359" y="299023"/>
                    </a:cubicBezTo>
                    <a:cubicBezTo>
                      <a:pt x="96285" y="298418"/>
                      <a:pt x="101123" y="293579"/>
                      <a:pt x="101244" y="287651"/>
                    </a:cubicBezTo>
                    <a:cubicBezTo>
                      <a:pt x="101244" y="285353"/>
                      <a:pt x="101244" y="283176"/>
                      <a:pt x="101244" y="280877"/>
                    </a:cubicBezTo>
                    <a:cubicBezTo>
                      <a:pt x="101244" y="253174"/>
                      <a:pt x="101244" y="225471"/>
                      <a:pt x="101123" y="197768"/>
                    </a:cubicBezTo>
                    <a:cubicBezTo>
                      <a:pt x="101123" y="197284"/>
                      <a:pt x="101123" y="196921"/>
                      <a:pt x="101123" y="196558"/>
                    </a:cubicBezTo>
                    <a:cubicBezTo>
                      <a:pt x="101486" y="196437"/>
                      <a:pt x="101728" y="196195"/>
                      <a:pt x="101849" y="196195"/>
                    </a:cubicBezTo>
                    <a:cubicBezTo>
                      <a:pt x="103905" y="196195"/>
                      <a:pt x="106082" y="196316"/>
                      <a:pt x="108138" y="196437"/>
                    </a:cubicBezTo>
                    <a:cubicBezTo>
                      <a:pt x="108622" y="196437"/>
                      <a:pt x="109105" y="196437"/>
                      <a:pt x="109589" y="196437"/>
                    </a:cubicBezTo>
                    <a:cubicBezTo>
                      <a:pt x="111524" y="196437"/>
                      <a:pt x="111645" y="196437"/>
                      <a:pt x="111524" y="198373"/>
                    </a:cubicBezTo>
                    <a:cubicBezTo>
                      <a:pt x="111524" y="199462"/>
                      <a:pt x="111524" y="200429"/>
                      <a:pt x="111524" y="201518"/>
                    </a:cubicBezTo>
                    <a:cubicBezTo>
                      <a:pt x="111524" y="228374"/>
                      <a:pt x="111524" y="255231"/>
                      <a:pt x="111524" y="282086"/>
                    </a:cubicBezTo>
                    <a:cubicBezTo>
                      <a:pt x="111524" y="285111"/>
                      <a:pt x="111403" y="288256"/>
                      <a:pt x="112129" y="291159"/>
                    </a:cubicBezTo>
                    <a:cubicBezTo>
                      <a:pt x="113097" y="293337"/>
                      <a:pt x="114185" y="295393"/>
                      <a:pt x="115757" y="297088"/>
                    </a:cubicBezTo>
                    <a:cubicBezTo>
                      <a:pt x="117330" y="297934"/>
                      <a:pt x="118902" y="298539"/>
                      <a:pt x="120716" y="298781"/>
                    </a:cubicBezTo>
                    <a:cubicBezTo>
                      <a:pt x="124707" y="299265"/>
                      <a:pt x="128094" y="298055"/>
                      <a:pt x="131117" y="295393"/>
                    </a:cubicBezTo>
                    <a:cubicBezTo>
                      <a:pt x="133657" y="293095"/>
                      <a:pt x="134625" y="290071"/>
                      <a:pt x="134746" y="286805"/>
                    </a:cubicBezTo>
                    <a:cubicBezTo>
                      <a:pt x="134746" y="284748"/>
                      <a:pt x="134746" y="282571"/>
                      <a:pt x="134746" y="280393"/>
                    </a:cubicBezTo>
                    <a:cubicBezTo>
                      <a:pt x="134504" y="252932"/>
                      <a:pt x="134383" y="225350"/>
                      <a:pt x="134141" y="197889"/>
                    </a:cubicBezTo>
                    <a:cubicBezTo>
                      <a:pt x="134141" y="197405"/>
                      <a:pt x="134141" y="196921"/>
                      <a:pt x="134141" y="196316"/>
                    </a:cubicBezTo>
                    <a:cubicBezTo>
                      <a:pt x="134746" y="196316"/>
                      <a:pt x="135350" y="196075"/>
                      <a:pt x="135834" y="196075"/>
                    </a:cubicBezTo>
                    <a:cubicBezTo>
                      <a:pt x="149864" y="196075"/>
                      <a:pt x="163893" y="196075"/>
                      <a:pt x="177923" y="196075"/>
                    </a:cubicBezTo>
                    <a:cubicBezTo>
                      <a:pt x="178165" y="196075"/>
                      <a:pt x="178407" y="196075"/>
                      <a:pt x="178649" y="196195"/>
                    </a:cubicBezTo>
                    <a:cubicBezTo>
                      <a:pt x="179374" y="195953"/>
                      <a:pt x="179253" y="195349"/>
                      <a:pt x="179374" y="194744"/>
                    </a:cubicBezTo>
                    <a:cubicBezTo>
                      <a:pt x="178165" y="190631"/>
                      <a:pt x="176955" y="186638"/>
                      <a:pt x="175746" y="182525"/>
                    </a:cubicBezTo>
                    <a:cubicBezTo>
                      <a:pt x="171513" y="168855"/>
                      <a:pt x="167159" y="155064"/>
                      <a:pt x="162926" y="141394"/>
                    </a:cubicBezTo>
                    <a:cubicBezTo>
                      <a:pt x="159418" y="130023"/>
                      <a:pt x="155911" y="118651"/>
                      <a:pt x="152283" y="107400"/>
                    </a:cubicBezTo>
                    <a:cubicBezTo>
                      <a:pt x="150952" y="103287"/>
                      <a:pt x="149380" y="99174"/>
                      <a:pt x="148050" y="95061"/>
                    </a:cubicBezTo>
                    <a:cubicBezTo>
                      <a:pt x="145752" y="88045"/>
                      <a:pt x="143454" y="80907"/>
                      <a:pt x="141156" y="73891"/>
                    </a:cubicBezTo>
                    <a:cubicBezTo>
                      <a:pt x="139462" y="68931"/>
                      <a:pt x="137769" y="64092"/>
                      <a:pt x="135471" y="59374"/>
                    </a:cubicBezTo>
                    <a:cubicBezTo>
                      <a:pt x="134746" y="57922"/>
                      <a:pt x="134383" y="56591"/>
                      <a:pt x="134988" y="55019"/>
                    </a:cubicBezTo>
                  </a:path>
                </a:pathLst>
              </a:custGeom>
              <a:solidFill>
                <a:srgbClr val="50B4D9"/>
              </a:solidFill>
              <a:ln w="0" cap="flat">
                <a:noFill/>
                <a:prstDash val="solid"/>
                <a:miter/>
              </a:ln>
            </p:spPr>
            <p:txBody>
              <a:bodyPr rtlCol="0" anchor="ctr"/>
              <a:lstStyle/>
              <a:p>
                <a:endParaRPr lang="en-US"/>
              </a:p>
            </p:txBody>
          </p:sp>
          <p:grpSp>
            <p:nvGrpSpPr>
              <p:cNvPr id="24" name="Graphic 10">
                <a:extLst>
                  <a:ext uri="{FF2B5EF4-FFF2-40B4-BE49-F238E27FC236}">
                    <a16:creationId xmlns:a16="http://schemas.microsoft.com/office/drawing/2014/main" id="{1B3BC324-A637-38B3-8BDE-C5CDA7536796}"/>
                  </a:ext>
                </a:extLst>
              </p:cNvPr>
              <p:cNvGrpSpPr/>
              <p:nvPr/>
            </p:nvGrpSpPr>
            <p:grpSpPr>
              <a:xfrm>
                <a:off x="5898463" y="5035168"/>
                <a:ext cx="344000" cy="581799"/>
                <a:chOff x="5898463" y="5035168"/>
                <a:chExt cx="344000" cy="581799"/>
              </a:xfrm>
              <a:solidFill>
                <a:srgbClr val="F3745D"/>
              </a:solidFill>
            </p:grpSpPr>
            <p:sp>
              <p:nvSpPr>
                <p:cNvPr id="29" name="Freeform 28">
                  <a:extLst>
                    <a:ext uri="{FF2B5EF4-FFF2-40B4-BE49-F238E27FC236}">
                      <a16:creationId xmlns:a16="http://schemas.microsoft.com/office/drawing/2014/main" id="{A343D353-FD1F-2A35-B992-341E879090F3}"/>
                    </a:ext>
                  </a:extLst>
                </p:cNvPr>
                <p:cNvSpPr/>
                <p:nvPr/>
              </p:nvSpPr>
              <p:spPr>
                <a:xfrm>
                  <a:off x="6021376" y="5035168"/>
                  <a:ext cx="99416" cy="101254"/>
                </a:xfrm>
                <a:custGeom>
                  <a:avLst/>
                  <a:gdLst>
                    <a:gd name="connsiteX0" fmla="*/ 77647 w 99416"/>
                    <a:gd name="connsiteY0" fmla="*/ 92061 h 101254"/>
                    <a:gd name="connsiteX1" fmla="*/ 78493 w 99416"/>
                    <a:gd name="connsiteY1" fmla="*/ 91819 h 101254"/>
                    <a:gd name="connsiteX2" fmla="*/ 91313 w 99416"/>
                    <a:gd name="connsiteY2" fmla="*/ 76455 h 101254"/>
                    <a:gd name="connsiteX3" fmla="*/ 93853 w 99416"/>
                    <a:gd name="connsiteY3" fmla="*/ 71374 h 101254"/>
                    <a:gd name="connsiteX4" fmla="*/ 98328 w 99416"/>
                    <a:gd name="connsiteY4" fmla="*/ 60366 h 101254"/>
                    <a:gd name="connsiteX5" fmla="*/ 98328 w 99416"/>
                    <a:gd name="connsiteY5" fmla="*/ 60366 h 101254"/>
                    <a:gd name="connsiteX6" fmla="*/ 98570 w 99416"/>
                    <a:gd name="connsiteY6" fmla="*/ 58309 h 101254"/>
                    <a:gd name="connsiteX7" fmla="*/ 98570 w 99416"/>
                    <a:gd name="connsiteY7" fmla="*/ 57220 h 101254"/>
                    <a:gd name="connsiteX8" fmla="*/ 99417 w 99416"/>
                    <a:gd name="connsiteY8" fmla="*/ 52624 h 101254"/>
                    <a:gd name="connsiteX9" fmla="*/ 99417 w 99416"/>
                    <a:gd name="connsiteY9" fmla="*/ 43429 h 101254"/>
                    <a:gd name="connsiteX10" fmla="*/ 98933 w 99416"/>
                    <a:gd name="connsiteY10" fmla="*/ 42099 h 101254"/>
                    <a:gd name="connsiteX11" fmla="*/ 98449 w 99416"/>
                    <a:gd name="connsiteY11" fmla="*/ 38712 h 101254"/>
                    <a:gd name="connsiteX12" fmla="*/ 98328 w 99416"/>
                    <a:gd name="connsiteY12" fmla="*/ 36897 h 101254"/>
                    <a:gd name="connsiteX13" fmla="*/ 97361 w 99416"/>
                    <a:gd name="connsiteY13" fmla="*/ 35203 h 101254"/>
                    <a:gd name="connsiteX14" fmla="*/ 97240 w 99416"/>
                    <a:gd name="connsiteY14" fmla="*/ 34235 h 101254"/>
                    <a:gd name="connsiteX15" fmla="*/ 96151 w 99416"/>
                    <a:gd name="connsiteY15" fmla="*/ 31695 h 101254"/>
                    <a:gd name="connsiteX16" fmla="*/ 96151 w 99416"/>
                    <a:gd name="connsiteY16" fmla="*/ 31695 h 101254"/>
                    <a:gd name="connsiteX17" fmla="*/ 89862 w 99416"/>
                    <a:gd name="connsiteY17" fmla="*/ 21170 h 101254"/>
                    <a:gd name="connsiteX18" fmla="*/ 80912 w 99416"/>
                    <a:gd name="connsiteY18" fmla="*/ 11008 h 101254"/>
                    <a:gd name="connsiteX19" fmla="*/ 79945 w 99416"/>
                    <a:gd name="connsiteY19" fmla="*/ 9678 h 101254"/>
                    <a:gd name="connsiteX20" fmla="*/ 54425 w 99416"/>
                    <a:gd name="connsiteY20" fmla="*/ 0 h 101254"/>
                    <a:gd name="connsiteX21" fmla="*/ 46564 w 99416"/>
                    <a:gd name="connsiteY21" fmla="*/ 0 h 101254"/>
                    <a:gd name="connsiteX22" fmla="*/ 46564 w 99416"/>
                    <a:gd name="connsiteY22" fmla="*/ 0 h 101254"/>
                    <a:gd name="connsiteX23" fmla="*/ 44024 w 99416"/>
                    <a:gd name="connsiteY23" fmla="*/ 121 h 101254"/>
                    <a:gd name="connsiteX24" fmla="*/ 40637 w 99416"/>
                    <a:gd name="connsiteY24" fmla="*/ 363 h 101254"/>
                    <a:gd name="connsiteX25" fmla="*/ 38581 w 99416"/>
                    <a:gd name="connsiteY25" fmla="*/ 484 h 101254"/>
                    <a:gd name="connsiteX26" fmla="*/ 35921 w 99416"/>
                    <a:gd name="connsiteY26" fmla="*/ 1451 h 101254"/>
                    <a:gd name="connsiteX27" fmla="*/ 35437 w 99416"/>
                    <a:gd name="connsiteY27" fmla="*/ 1694 h 101254"/>
                    <a:gd name="connsiteX28" fmla="*/ 34953 w 99416"/>
                    <a:gd name="connsiteY28" fmla="*/ 1694 h 101254"/>
                    <a:gd name="connsiteX29" fmla="*/ 33623 w 99416"/>
                    <a:gd name="connsiteY29" fmla="*/ 2540 h 101254"/>
                    <a:gd name="connsiteX30" fmla="*/ 31325 w 99416"/>
                    <a:gd name="connsiteY30" fmla="*/ 2903 h 101254"/>
                    <a:gd name="connsiteX31" fmla="*/ 28906 w 99416"/>
                    <a:gd name="connsiteY31" fmla="*/ 3871 h 101254"/>
                    <a:gd name="connsiteX32" fmla="*/ 28906 w 99416"/>
                    <a:gd name="connsiteY32" fmla="*/ 3871 h 101254"/>
                    <a:gd name="connsiteX33" fmla="*/ 22012 w 99416"/>
                    <a:gd name="connsiteY33" fmla="*/ 7379 h 101254"/>
                    <a:gd name="connsiteX34" fmla="*/ 22012 w 99416"/>
                    <a:gd name="connsiteY34" fmla="*/ 7379 h 101254"/>
                    <a:gd name="connsiteX35" fmla="*/ 20802 w 99416"/>
                    <a:gd name="connsiteY35" fmla="*/ 8468 h 101254"/>
                    <a:gd name="connsiteX36" fmla="*/ 20802 w 99416"/>
                    <a:gd name="connsiteY36" fmla="*/ 8468 h 101254"/>
                    <a:gd name="connsiteX37" fmla="*/ 19593 w 99416"/>
                    <a:gd name="connsiteY37" fmla="*/ 9436 h 101254"/>
                    <a:gd name="connsiteX38" fmla="*/ 19593 w 99416"/>
                    <a:gd name="connsiteY38" fmla="*/ 9436 h 101254"/>
                    <a:gd name="connsiteX39" fmla="*/ 17416 w 99416"/>
                    <a:gd name="connsiteY39" fmla="*/ 10767 h 101254"/>
                    <a:gd name="connsiteX40" fmla="*/ 17416 w 99416"/>
                    <a:gd name="connsiteY40" fmla="*/ 10767 h 101254"/>
                    <a:gd name="connsiteX41" fmla="*/ 16206 w 99416"/>
                    <a:gd name="connsiteY41" fmla="*/ 11855 h 101254"/>
                    <a:gd name="connsiteX42" fmla="*/ 16206 w 99416"/>
                    <a:gd name="connsiteY42" fmla="*/ 11855 h 101254"/>
                    <a:gd name="connsiteX43" fmla="*/ 14997 w 99416"/>
                    <a:gd name="connsiteY43" fmla="*/ 12944 h 101254"/>
                    <a:gd name="connsiteX44" fmla="*/ 14997 w 99416"/>
                    <a:gd name="connsiteY44" fmla="*/ 12944 h 101254"/>
                    <a:gd name="connsiteX45" fmla="*/ 13909 w 99416"/>
                    <a:gd name="connsiteY45" fmla="*/ 14154 h 101254"/>
                    <a:gd name="connsiteX46" fmla="*/ 13909 w 99416"/>
                    <a:gd name="connsiteY46" fmla="*/ 14154 h 101254"/>
                    <a:gd name="connsiteX47" fmla="*/ 12820 w 99416"/>
                    <a:gd name="connsiteY47" fmla="*/ 15363 h 101254"/>
                    <a:gd name="connsiteX48" fmla="*/ 12820 w 99416"/>
                    <a:gd name="connsiteY48" fmla="*/ 15363 h 101254"/>
                    <a:gd name="connsiteX49" fmla="*/ 11732 w 99416"/>
                    <a:gd name="connsiteY49" fmla="*/ 16573 h 101254"/>
                    <a:gd name="connsiteX50" fmla="*/ 11732 w 99416"/>
                    <a:gd name="connsiteY50" fmla="*/ 16573 h 101254"/>
                    <a:gd name="connsiteX51" fmla="*/ 10643 w 99416"/>
                    <a:gd name="connsiteY51" fmla="*/ 17783 h 101254"/>
                    <a:gd name="connsiteX52" fmla="*/ 10643 w 99416"/>
                    <a:gd name="connsiteY52" fmla="*/ 17783 h 101254"/>
                    <a:gd name="connsiteX53" fmla="*/ 9313 w 99416"/>
                    <a:gd name="connsiteY53" fmla="*/ 19961 h 101254"/>
                    <a:gd name="connsiteX54" fmla="*/ 9313 w 99416"/>
                    <a:gd name="connsiteY54" fmla="*/ 19961 h 101254"/>
                    <a:gd name="connsiteX55" fmla="*/ 8345 w 99416"/>
                    <a:gd name="connsiteY55" fmla="*/ 21412 h 101254"/>
                    <a:gd name="connsiteX56" fmla="*/ 7015 w 99416"/>
                    <a:gd name="connsiteY56" fmla="*/ 23590 h 101254"/>
                    <a:gd name="connsiteX57" fmla="*/ 5926 w 99416"/>
                    <a:gd name="connsiteY57" fmla="*/ 25767 h 101254"/>
                    <a:gd name="connsiteX58" fmla="*/ 5926 w 99416"/>
                    <a:gd name="connsiteY58" fmla="*/ 25767 h 101254"/>
                    <a:gd name="connsiteX59" fmla="*/ 4959 w 99416"/>
                    <a:gd name="connsiteY59" fmla="*/ 27219 h 101254"/>
                    <a:gd name="connsiteX60" fmla="*/ 4717 w 99416"/>
                    <a:gd name="connsiteY60" fmla="*/ 28187 h 101254"/>
                    <a:gd name="connsiteX61" fmla="*/ 3628 w 99416"/>
                    <a:gd name="connsiteY61" fmla="*/ 30485 h 101254"/>
                    <a:gd name="connsiteX62" fmla="*/ 3628 w 99416"/>
                    <a:gd name="connsiteY62" fmla="*/ 30485 h 101254"/>
                    <a:gd name="connsiteX63" fmla="*/ 1451 w 99416"/>
                    <a:gd name="connsiteY63" fmla="*/ 36534 h 101254"/>
                    <a:gd name="connsiteX64" fmla="*/ 1330 w 99416"/>
                    <a:gd name="connsiteY64" fmla="*/ 37502 h 101254"/>
                    <a:gd name="connsiteX65" fmla="*/ 1088 w 99416"/>
                    <a:gd name="connsiteY65" fmla="*/ 42703 h 101254"/>
                    <a:gd name="connsiteX66" fmla="*/ 242 w 99416"/>
                    <a:gd name="connsiteY66" fmla="*/ 44760 h 101254"/>
                    <a:gd name="connsiteX67" fmla="*/ 0 w 99416"/>
                    <a:gd name="connsiteY67" fmla="*/ 52624 h 101254"/>
                    <a:gd name="connsiteX68" fmla="*/ 0 w 99416"/>
                    <a:gd name="connsiteY68" fmla="*/ 54922 h 101254"/>
                    <a:gd name="connsiteX69" fmla="*/ 242 w 99416"/>
                    <a:gd name="connsiteY69" fmla="*/ 59156 h 101254"/>
                    <a:gd name="connsiteX70" fmla="*/ 1209 w 99416"/>
                    <a:gd name="connsiteY70" fmla="*/ 61938 h 101254"/>
                    <a:gd name="connsiteX71" fmla="*/ 1330 w 99416"/>
                    <a:gd name="connsiteY71" fmla="*/ 63995 h 101254"/>
                    <a:gd name="connsiteX72" fmla="*/ 2540 w 99416"/>
                    <a:gd name="connsiteY72" fmla="*/ 67624 h 101254"/>
                    <a:gd name="connsiteX73" fmla="*/ 6652 w 99416"/>
                    <a:gd name="connsiteY73" fmla="*/ 76334 h 101254"/>
                    <a:gd name="connsiteX74" fmla="*/ 13425 w 99416"/>
                    <a:gd name="connsiteY74" fmla="*/ 86012 h 101254"/>
                    <a:gd name="connsiteX75" fmla="*/ 14634 w 99416"/>
                    <a:gd name="connsiteY75" fmla="*/ 87222 h 101254"/>
                    <a:gd name="connsiteX76" fmla="*/ 28543 w 99416"/>
                    <a:gd name="connsiteY76" fmla="*/ 96658 h 101254"/>
                    <a:gd name="connsiteX77" fmla="*/ 31687 w 99416"/>
                    <a:gd name="connsiteY77" fmla="*/ 97989 h 101254"/>
                    <a:gd name="connsiteX78" fmla="*/ 37614 w 99416"/>
                    <a:gd name="connsiteY78" fmla="*/ 99924 h 101254"/>
                    <a:gd name="connsiteX79" fmla="*/ 51885 w 99416"/>
                    <a:gd name="connsiteY79" fmla="*/ 101255 h 101254"/>
                    <a:gd name="connsiteX80" fmla="*/ 53699 w 99416"/>
                    <a:gd name="connsiteY80" fmla="*/ 100287 h 101254"/>
                    <a:gd name="connsiteX81" fmla="*/ 60230 w 99416"/>
                    <a:gd name="connsiteY81" fmla="*/ 100045 h 101254"/>
                    <a:gd name="connsiteX82" fmla="*/ 61077 w 99416"/>
                    <a:gd name="connsiteY82" fmla="*/ 100045 h 101254"/>
                    <a:gd name="connsiteX83" fmla="*/ 64826 w 99416"/>
                    <a:gd name="connsiteY83" fmla="*/ 98956 h 101254"/>
                    <a:gd name="connsiteX84" fmla="*/ 68213 w 99416"/>
                    <a:gd name="connsiteY84" fmla="*/ 97747 h 101254"/>
                    <a:gd name="connsiteX85" fmla="*/ 68213 w 99416"/>
                    <a:gd name="connsiteY85" fmla="*/ 97747 h 101254"/>
                    <a:gd name="connsiteX86" fmla="*/ 69422 w 99416"/>
                    <a:gd name="connsiteY86" fmla="*/ 96899 h 101254"/>
                    <a:gd name="connsiteX87" fmla="*/ 70390 w 99416"/>
                    <a:gd name="connsiteY87" fmla="*/ 96658 h 101254"/>
                    <a:gd name="connsiteX88" fmla="*/ 76316 w 99416"/>
                    <a:gd name="connsiteY88" fmla="*/ 93150 h 101254"/>
                    <a:gd name="connsiteX89" fmla="*/ 76316 w 99416"/>
                    <a:gd name="connsiteY89" fmla="*/ 93150 h 101254"/>
                    <a:gd name="connsiteX90" fmla="*/ 77526 w 99416"/>
                    <a:gd name="connsiteY90" fmla="*/ 92182 h 10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99416" h="101254">
                      <a:moveTo>
                        <a:pt x="77647" y="92061"/>
                      </a:moveTo>
                      <a:cubicBezTo>
                        <a:pt x="77888" y="91819"/>
                        <a:pt x="78130" y="91819"/>
                        <a:pt x="78493" y="91819"/>
                      </a:cubicBezTo>
                      <a:cubicBezTo>
                        <a:pt x="83331" y="87101"/>
                        <a:pt x="87806" y="82262"/>
                        <a:pt x="91313" y="76455"/>
                      </a:cubicBezTo>
                      <a:cubicBezTo>
                        <a:pt x="92281" y="74883"/>
                        <a:pt x="93128" y="73068"/>
                        <a:pt x="93853" y="71374"/>
                      </a:cubicBezTo>
                      <a:cubicBezTo>
                        <a:pt x="95425" y="67745"/>
                        <a:pt x="96877" y="63995"/>
                        <a:pt x="98328" y="60366"/>
                      </a:cubicBezTo>
                      <a:lnTo>
                        <a:pt x="98328" y="60366"/>
                      </a:lnTo>
                      <a:cubicBezTo>
                        <a:pt x="98328" y="59640"/>
                        <a:pt x="98449" y="59035"/>
                        <a:pt x="98570" y="58309"/>
                      </a:cubicBezTo>
                      <a:cubicBezTo>
                        <a:pt x="98570" y="57946"/>
                        <a:pt x="98570" y="57583"/>
                        <a:pt x="98570" y="57220"/>
                      </a:cubicBezTo>
                      <a:cubicBezTo>
                        <a:pt x="98328" y="55527"/>
                        <a:pt x="98570" y="54075"/>
                        <a:pt x="99417" y="52624"/>
                      </a:cubicBezTo>
                      <a:cubicBezTo>
                        <a:pt x="99417" y="49599"/>
                        <a:pt x="99417" y="46454"/>
                        <a:pt x="99417" y="43429"/>
                      </a:cubicBezTo>
                      <a:cubicBezTo>
                        <a:pt x="99296" y="42946"/>
                        <a:pt x="99054" y="42582"/>
                        <a:pt x="98933" y="42099"/>
                      </a:cubicBezTo>
                      <a:cubicBezTo>
                        <a:pt x="98812" y="41010"/>
                        <a:pt x="98570" y="39921"/>
                        <a:pt x="98449" y="38712"/>
                      </a:cubicBezTo>
                      <a:cubicBezTo>
                        <a:pt x="98449" y="38107"/>
                        <a:pt x="98449" y="37502"/>
                        <a:pt x="98328" y="36897"/>
                      </a:cubicBezTo>
                      <a:cubicBezTo>
                        <a:pt x="97965" y="36292"/>
                        <a:pt x="97723" y="35808"/>
                        <a:pt x="97361" y="35203"/>
                      </a:cubicBezTo>
                      <a:cubicBezTo>
                        <a:pt x="97119" y="34840"/>
                        <a:pt x="97119" y="34598"/>
                        <a:pt x="97240" y="34235"/>
                      </a:cubicBezTo>
                      <a:cubicBezTo>
                        <a:pt x="96272" y="33752"/>
                        <a:pt x="96151" y="32783"/>
                        <a:pt x="96151" y="31695"/>
                      </a:cubicBezTo>
                      <a:cubicBezTo>
                        <a:pt x="96151" y="31695"/>
                        <a:pt x="96151" y="31695"/>
                        <a:pt x="96151" y="31695"/>
                      </a:cubicBezTo>
                      <a:cubicBezTo>
                        <a:pt x="94095" y="28187"/>
                        <a:pt x="92039" y="24679"/>
                        <a:pt x="89862" y="21170"/>
                      </a:cubicBezTo>
                      <a:cubicBezTo>
                        <a:pt x="87443" y="17299"/>
                        <a:pt x="84298" y="14032"/>
                        <a:pt x="80912" y="11008"/>
                      </a:cubicBezTo>
                      <a:cubicBezTo>
                        <a:pt x="80549" y="10645"/>
                        <a:pt x="80186" y="10162"/>
                        <a:pt x="79945" y="9678"/>
                      </a:cubicBezTo>
                      <a:cubicBezTo>
                        <a:pt x="72204" y="4355"/>
                        <a:pt x="63738" y="846"/>
                        <a:pt x="54425" y="0"/>
                      </a:cubicBezTo>
                      <a:cubicBezTo>
                        <a:pt x="51764" y="0"/>
                        <a:pt x="49224" y="0"/>
                        <a:pt x="46564" y="0"/>
                      </a:cubicBezTo>
                      <a:lnTo>
                        <a:pt x="46564" y="0"/>
                      </a:lnTo>
                      <a:cubicBezTo>
                        <a:pt x="45717" y="0"/>
                        <a:pt x="44871" y="0"/>
                        <a:pt x="44024" y="121"/>
                      </a:cubicBezTo>
                      <a:cubicBezTo>
                        <a:pt x="42935" y="121"/>
                        <a:pt x="41726" y="363"/>
                        <a:pt x="40637" y="363"/>
                      </a:cubicBezTo>
                      <a:cubicBezTo>
                        <a:pt x="39912" y="363"/>
                        <a:pt x="39307" y="363"/>
                        <a:pt x="38581" y="484"/>
                      </a:cubicBezTo>
                      <a:cubicBezTo>
                        <a:pt x="37977" y="1451"/>
                        <a:pt x="37009" y="1451"/>
                        <a:pt x="35921" y="1451"/>
                      </a:cubicBezTo>
                      <a:lnTo>
                        <a:pt x="35437" y="1694"/>
                      </a:lnTo>
                      <a:lnTo>
                        <a:pt x="34953" y="1694"/>
                      </a:lnTo>
                      <a:cubicBezTo>
                        <a:pt x="34469" y="1935"/>
                        <a:pt x="33985" y="2177"/>
                        <a:pt x="33623" y="2540"/>
                      </a:cubicBezTo>
                      <a:cubicBezTo>
                        <a:pt x="32897" y="2661"/>
                        <a:pt x="32171" y="2782"/>
                        <a:pt x="31325" y="2903"/>
                      </a:cubicBezTo>
                      <a:cubicBezTo>
                        <a:pt x="30841" y="3871"/>
                        <a:pt x="29873" y="3871"/>
                        <a:pt x="28906" y="3871"/>
                      </a:cubicBezTo>
                      <a:lnTo>
                        <a:pt x="28906" y="3871"/>
                      </a:lnTo>
                      <a:cubicBezTo>
                        <a:pt x="26850" y="5444"/>
                        <a:pt x="24673" y="6895"/>
                        <a:pt x="22012" y="7379"/>
                      </a:cubicBezTo>
                      <a:lnTo>
                        <a:pt x="22012" y="7379"/>
                      </a:lnTo>
                      <a:cubicBezTo>
                        <a:pt x="21649" y="7742"/>
                        <a:pt x="21165" y="8105"/>
                        <a:pt x="20802" y="8468"/>
                      </a:cubicBezTo>
                      <a:lnTo>
                        <a:pt x="20802" y="8468"/>
                      </a:lnTo>
                      <a:cubicBezTo>
                        <a:pt x="20440" y="8831"/>
                        <a:pt x="19956" y="9194"/>
                        <a:pt x="19593" y="9436"/>
                      </a:cubicBezTo>
                      <a:lnTo>
                        <a:pt x="19593" y="9436"/>
                      </a:lnTo>
                      <a:cubicBezTo>
                        <a:pt x="19351" y="10645"/>
                        <a:pt x="18384" y="10767"/>
                        <a:pt x="17416" y="10767"/>
                      </a:cubicBezTo>
                      <a:cubicBezTo>
                        <a:pt x="17416" y="10767"/>
                        <a:pt x="17416" y="10767"/>
                        <a:pt x="17416" y="10767"/>
                      </a:cubicBezTo>
                      <a:cubicBezTo>
                        <a:pt x="17053" y="11129"/>
                        <a:pt x="16690" y="11493"/>
                        <a:pt x="16206" y="11855"/>
                      </a:cubicBezTo>
                      <a:lnTo>
                        <a:pt x="16206" y="11855"/>
                      </a:lnTo>
                      <a:cubicBezTo>
                        <a:pt x="15844" y="12218"/>
                        <a:pt x="15360" y="12581"/>
                        <a:pt x="14997" y="12944"/>
                      </a:cubicBezTo>
                      <a:lnTo>
                        <a:pt x="14997" y="12944"/>
                      </a:lnTo>
                      <a:cubicBezTo>
                        <a:pt x="14634" y="13307"/>
                        <a:pt x="14271" y="13791"/>
                        <a:pt x="13909" y="14154"/>
                      </a:cubicBezTo>
                      <a:lnTo>
                        <a:pt x="13909" y="14154"/>
                      </a:lnTo>
                      <a:cubicBezTo>
                        <a:pt x="13546" y="14517"/>
                        <a:pt x="13183" y="14880"/>
                        <a:pt x="12820" y="15363"/>
                      </a:cubicBezTo>
                      <a:lnTo>
                        <a:pt x="12820" y="15363"/>
                      </a:lnTo>
                      <a:cubicBezTo>
                        <a:pt x="12457" y="15727"/>
                        <a:pt x="12094" y="16210"/>
                        <a:pt x="11732" y="16573"/>
                      </a:cubicBezTo>
                      <a:lnTo>
                        <a:pt x="11732" y="16573"/>
                      </a:lnTo>
                      <a:cubicBezTo>
                        <a:pt x="11369" y="16936"/>
                        <a:pt x="11006" y="17420"/>
                        <a:pt x="10643" y="17783"/>
                      </a:cubicBezTo>
                      <a:cubicBezTo>
                        <a:pt x="10643" y="17783"/>
                        <a:pt x="10643" y="17783"/>
                        <a:pt x="10643" y="17783"/>
                      </a:cubicBezTo>
                      <a:cubicBezTo>
                        <a:pt x="10643" y="18751"/>
                        <a:pt x="10522" y="19597"/>
                        <a:pt x="9313" y="19961"/>
                      </a:cubicBezTo>
                      <a:lnTo>
                        <a:pt x="9313" y="19961"/>
                      </a:lnTo>
                      <a:cubicBezTo>
                        <a:pt x="8950" y="20444"/>
                        <a:pt x="8587" y="20928"/>
                        <a:pt x="8345" y="21412"/>
                      </a:cubicBezTo>
                      <a:cubicBezTo>
                        <a:pt x="7861" y="22138"/>
                        <a:pt x="7499" y="22864"/>
                        <a:pt x="7015" y="23590"/>
                      </a:cubicBezTo>
                      <a:cubicBezTo>
                        <a:pt x="7015" y="24557"/>
                        <a:pt x="7015" y="25404"/>
                        <a:pt x="5926" y="25767"/>
                      </a:cubicBezTo>
                      <a:lnTo>
                        <a:pt x="5926" y="25767"/>
                      </a:lnTo>
                      <a:cubicBezTo>
                        <a:pt x="5563" y="26251"/>
                        <a:pt x="5321" y="26735"/>
                        <a:pt x="4959" y="27219"/>
                      </a:cubicBezTo>
                      <a:cubicBezTo>
                        <a:pt x="4959" y="27582"/>
                        <a:pt x="4959" y="27824"/>
                        <a:pt x="4717" y="28187"/>
                      </a:cubicBezTo>
                      <a:cubicBezTo>
                        <a:pt x="4717" y="29154"/>
                        <a:pt x="4717" y="30001"/>
                        <a:pt x="3628" y="30485"/>
                      </a:cubicBezTo>
                      <a:lnTo>
                        <a:pt x="3628" y="30485"/>
                      </a:lnTo>
                      <a:cubicBezTo>
                        <a:pt x="3265" y="32663"/>
                        <a:pt x="2661" y="34719"/>
                        <a:pt x="1451" y="36534"/>
                      </a:cubicBezTo>
                      <a:cubicBezTo>
                        <a:pt x="1451" y="36897"/>
                        <a:pt x="1451" y="37139"/>
                        <a:pt x="1330" y="37502"/>
                      </a:cubicBezTo>
                      <a:cubicBezTo>
                        <a:pt x="1330" y="39195"/>
                        <a:pt x="1330" y="41010"/>
                        <a:pt x="1088" y="42703"/>
                      </a:cubicBezTo>
                      <a:cubicBezTo>
                        <a:pt x="1088" y="43429"/>
                        <a:pt x="484" y="44034"/>
                        <a:pt x="242" y="44760"/>
                      </a:cubicBezTo>
                      <a:cubicBezTo>
                        <a:pt x="242" y="47421"/>
                        <a:pt x="121" y="49962"/>
                        <a:pt x="0" y="52624"/>
                      </a:cubicBezTo>
                      <a:cubicBezTo>
                        <a:pt x="0" y="53349"/>
                        <a:pt x="0" y="54196"/>
                        <a:pt x="0" y="54922"/>
                      </a:cubicBezTo>
                      <a:cubicBezTo>
                        <a:pt x="0" y="56373"/>
                        <a:pt x="121" y="57704"/>
                        <a:pt x="242" y="59156"/>
                      </a:cubicBezTo>
                      <a:cubicBezTo>
                        <a:pt x="1209" y="59882"/>
                        <a:pt x="1330" y="60850"/>
                        <a:pt x="1209" y="61938"/>
                      </a:cubicBezTo>
                      <a:cubicBezTo>
                        <a:pt x="1209" y="62664"/>
                        <a:pt x="1209" y="63269"/>
                        <a:pt x="1330" y="63995"/>
                      </a:cubicBezTo>
                      <a:cubicBezTo>
                        <a:pt x="2661" y="64963"/>
                        <a:pt x="2298" y="66414"/>
                        <a:pt x="2540" y="67624"/>
                      </a:cubicBezTo>
                      <a:cubicBezTo>
                        <a:pt x="3991" y="70527"/>
                        <a:pt x="5443" y="73310"/>
                        <a:pt x="6652" y="76334"/>
                      </a:cubicBezTo>
                      <a:cubicBezTo>
                        <a:pt x="8224" y="80084"/>
                        <a:pt x="10159" y="83472"/>
                        <a:pt x="13425" y="86012"/>
                      </a:cubicBezTo>
                      <a:cubicBezTo>
                        <a:pt x="13909" y="86375"/>
                        <a:pt x="14271" y="86738"/>
                        <a:pt x="14634" y="87222"/>
                      </a:cubicBezTo>
                      <a:cubicBezTo>
                        <a:pt x="18142" y="92061"/>
                        <a:pt x="23221" y="94601"/>
                        <a:pt x="28543" y="96658"/>
                      </a:cubicBezTo>
                      <a:cubicBezTo>
                        <a:pt x="29631" y="97021"/>
                        <a:pt x="30599" y="97625"/>
                        <a:pt x="31687" y="97989"/>
                      </a:cubicBezTo>
                      <a:cubicBezTo>
                        <a:pt x="33623" y="98714"/>
                        <a:pt x="35558" y="99561"/>
                        <a:pt x="37614" y="99924"/>
                      </a:cubicBezTo>
                      <a:cubicBezTo>
                        <a:pt x="42331" y="100529"/>
                        <a:pt x="47168" y="100771"/>
                        <a:pt x="51885" y="101255"/>
                      </a:cubicBezTo>
                      <a:cubicBezTo>
                        <a:pt x="52490" y="100892"/>
                        <a:pt x="53095" y="100408"/>
                        <a:pt x="53699" y="100287"/>
                      </a:cubicBezTo>
                      <a:cubicBezTo>
                        <a:pt x="55876" y="100166"/>
                        <a:pt x="58054" y="100166"/>
                        <a:pt x="60230" y="100045"/>
                      </a:cubicBezTo>
                      <a:cubicBezTo>
                        <a:pt x="60472" y="99924"/>
                        <a:pt x="60835" y="99924"/>
                        <a:pt x="61077" y="100045"/>
                      </a:cubicBezTo>
                      <a:cubicBezTo>
                        <a:pt x="62045" y="98714"/>
                        <a:pt x="63496" y="99077"/>
                        <a:pt x="64826" y="98956"/>
                      </a:cubicBezTo>
                      <a:cubicBezTo>
                        <a:pt x="65552" y="97504"/>
                        <a:pt x="67003" y="97868"/>
                        <a:pt x="68213" y="97747"/>
                      </a:cubicBezTo>
                      <a:cubicBezTo>
                        <a:pt x="68213" y="97747"/>
                        <a:pt x="68213" y="97747"/>
                        <a:pt x="68213" y="97747"/>
                      </a:cubicBezTo>
                      <a:cubicBezTo>
                        <a:pt x="68576" y="97504"/>
                        <a:pt x="69059" y="97142"/>
                        <a:pt x="69422" y="96899"/>
                      </a:cubicBezTo>
                      <a:cubicBezTo>
                        <a:pt x="69664" y="96658"/>
                        <a:pt x="70027" y="96658"/>
                        <a:pt x="70390" y="96658"/>
                      </a:cubicBezTo>
                      <a:cubicBezTo>
                        <a:pt x="72325" y="95448"/>
                        <a:pt x="73897" y="93512"/>
                        <a:pt x="76316" y="93150"/>
                      </a:cubicBezTo>
                      <a:cubicBezTo>
                        <a:pt x="76316" y="93150"/>
                        <a:pt x="76316" y="93150"/>
                        <a:pt x="76316" y="93150"/>
                      </a:cubicBezTo>
                      <a:cubicBezTo>
                        <a:pt x="76679" y="92786"/>
                        <a:pt x="77163" y="92424"/>
                        <a:pt x="77526" y="92182"/>
                      </a:cubicBezTo>
                      <a:close/>
                    </a:path>
                  </a:pathLst>
                </a:custGeom>
                <a:solidFill>
                  <a:srgbClr val="F3745D"/>
                </a:solidFill>
                <a:ln w="0"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E966C8FD-B365-DABD-30D2-DEAD4E74CDB7}"/>
                    </a:ext>
                  </a:extLst>
                </p:cNvPr>
                <p:cNvSpPr/>
                <p:nvPr/>
              </p:nvSpPr>
              <p:spPr>
                <a:xfrm>
                  <a:off x="5898463" y="5149246"/>
                  <a:ext cx="344000" cy="467721"/>
                </a:xfrm>
                <a:custGeom>
                  <a:avLst/>
                  <a:gdLst>
                    <a:gd name="connsiteX0" fmla="*/ 342670 w 344000"/>
                    <a:gd name="connsiteY0" fmla="*/ 182428 h 467721"/>
                    <a:gd name="connsiteX1" fmla="*/ 341703 w 344000"/>
                    <a:gd name="connsiteY1" fmla="*/ 180614 h 467721"/>
                    <a:gd name="connsiteX2" fmla="*/ 341461 w 344000"/>
                    <a:gd name="connsiteY2" fmla="*/ 179283 h 467721"/>
                    <a:gd name="connsiteX3" fmla="*/ 340614 w 344000"/>
                    <a:gd name="connsiteY3" fmla="*/ 178074 h 467721"/>
                    <a:gd name="connsiteX4" fmla="*/ 339284 w 344000"/>
                    <a:gd name="connsiteY4" fmla="*/ 174686 h 467721"/>
                    <a:gd name="connsiteX5" fmla="*/ 338316 w 344000"/>
                    <a:gd name="connsiteY5" fmla="*/ 173597 h 467721"/>
                    <a:gd name="connsiteX6" fmla="*/ 338316 w 344000"/>
                    <a:gd name="connsiteY6" fmla="*/ 173597 h 467721"/>
                    <a:gd name="connsiteX7" fmla="*/ 334809 w 344000"/>
                    <a:gd name="connsiteY7" fmla="*/ 165613 h 467721"/>
                    <a:gd name="connsiteX8" fmla="*/ 333841 w 344000"/>
                    <a:gd name="connsiteY8" fmla="*/ 164403 h 467721"/>
                    <a:gd name="connsiteX9" fmla="*/ 333599 w 344000"/>
                    <a:gd name="connsiteY9" fmla="*/ 163315 h 467721"/>
                    <a:gd name="connsiteX10" fmla="*/ 332753 w 344000"/>
                    <a:gd name="connsiteY10" fmla="*/ 161984 h 467721"/>
                    <a:gd name="connsiteX11" fmla="*/ 332511 w 344000"/>
                    <a:gd name="connsiteY11" fmla="*/ 161016 h 467721"/>
                    <a:gd name="connsiteX12" fmla="*/ 331422 w 344000"/>
                    <a:gd name="connsiteY12" fmla="*/ 160774 h 467721"/>
                    <a:gd name="connsiteX13" fmla="*/ 331422 w 344000"/>
                    <a:gd name="connsiteY13" fmla="*/ 159685 h 467721"/>
                    <a:gd name="connsiteX14" fmla="*/ 331422 w 344000"/>
                    <a:gd name="connsiteY14" fmla="*/ 159685 h 467721"/>
                    <a:gd name="connsiteX15" fmla="*/ 330576 w 344000"/>
                    <a:gd name="connsiteY15" fmla="*/ 159564 h 467721"/>
                    <a:gd name="connsiteX16" fmla="*/ 330213 w 344000"/>
                    <a:gd name="connsiteY16" fmla="*/ 157387 h 467721"/>
                    <a:gd name="connsiteX17" fmla="*/ 328036 w 344000"/>
                    <a:gd name="connsiteY17" fmla="*/ 153758 h 467721"/>
                    <a:gd name="connsiteX18" fmla="*/ 327068 w 344000"/>
                    <a:gd name="connsiteY18" fmla="*/ 152669 h 467721"/>
                    <a:gd name="connsiteX19" fmla="*/ 326705 w 344000"/>
                    <a:gd name="connsiteY19" fmla="*/ 151701 h 467721"/>
                    <a:gd name="connsiteX20" fmla="*/ 325617 w 344000"/>
                    <a:gd name="connsiteY20" fmla="*/ 150250 h 467721"/>
                    <a:gd name="connsiteX21" fmla="*/ 323319 w 344000"/>
                    <a:gd name="connsiteY21" fmla="*/ 146741 h 467721"/>
                    <a:gd name="connsiteX22" fmla="*/ 322351 w 344000"/>
                    <a:gd name="connsiteY22" fmla="*/ 145652 h 467721"/>
                    <a:gd name="connsiteX23" fmla="*/ 322110 w 344000"/>
                    <a:gd name="connsiteY23" fmla="*/ 144685 h 467721"/>
                    <a:gd name="connsiteX24" fmla="*/ 321142 w 344000"/>
                    <a:gd name="connsiteY24" fmla="*/ 143354 h 467721"/>
                    <a:gd name="connsiteX25" fmla="*/ 316425 w 344000"/>
                    <a:gd name="connsiteY25" fmla="*/ 135369 h 467721"/>
                    <a:gd name="connsiteX26" fmla="*/ 315458 w 344000"/>
                    <a:gd name="connsiteY26" fmla="*/ 134160 h 467721"/>
                    <a:gd name="connsiteX27" fmla="*/ 315216 w 344000"/>
                    <a:gd name="connsiteY27" fmla="*/ 133192 h 467721"/>
                    <a:gd name="connsiteX28" fmla="*/ 314248 w 344000"/>
                    <a:gd name="connsiteY28" fmla="*/ 131861 h 467721"/>
                    <a:gd name="connsiteX29" fmla="*/ 314248 w 344000"/>
                    <a:gd name="connsiteY29" fmla="*/ 131861 h 467721"/>
                    <a:gd name="connsiteX30" fmla="*/ 313402 w 344000"/>
                    <a:gd name="connsiteY30" fmla="*/ 130773 h 467721"/>
                    <a:gd name="connsiteX31" fmla="*/ 305056 w 344000"/>
                    <a:gd name="connsiteY31" fmla="*/ 116740 h 467721"/>
                    <a:gd name="connsiteX32" fmla="*/ 304210 w 344000"/>
                    <a:gd name="connsiteY32" fmla="*/ 115651 h 467721"/>
                    <a:gd name="connsiteX33" fmla="*/ 303847 w 344000"/>
                    <a:gd name="connsiteY33" fmla="*/ 114441 h 467721"/>
                    <a:gd name="connsiteX34" fmla="*/ 303000 w 344000"/>
                    <a:gd name="connsiteY34" fmla="*/ 113353 h 467721"/>
                    <a:gd name="connsiteX35" fmla="*/ 299251 w 344000"/>
                    <a:gd name="connsiteY35" fmla="*/ 108634 h 467721"/>
                    <a:gd name="connsiteX36" fmla="*/ 298888 w 344000"/>
                    <a:gd name="connsiteY36" fmla="*/ 107424 h 467721"/>
                    <a:gd name="connsiteX37" fmla="*/ 298162 w 344000"/>
                    <a:gd name="connsiteY37" fmla="*/ 106457 h 467721"/>
                    <a:gd name="connsiteX38" fmla="*/ 298162 w 344000"/>
                    <a:gd name="connsiteY38" fmla="*/ 105247 h 467721"/>
                    <a:gd name="connsiteX39" fmla="*/ 297195 w 344000"/>
                    <a:gd name="connsiteY39" fmla="*/ 104037 h 467721"/>
                    <a:gd name="connsiteX40" fmla="*/ 296953 w 344000"/>
                    <a:gd name="connsiteY40" fmla="*/ 103070 h 467721"/>
                    <a:gd name="connsiteX41" fmla="*/ 295985 w 344000"/>
                    <a:gd name="connsiteY41" fmla="*/ 101739 h 467721"/>
                    <a:gd name="connsiteX42" fmla="*/ 295985 w 344000"/>
                    <a:gd name="connsiteY42" fmla="*/ 101739 h 467721"/>
                    <a:gd name="connsiteX43" fmla="*/ 294897 w 344000"/>
                    <a:gd name="connsiteY43" fmla="*/ 101497 h 467721"/>
                    <a:gd name="connsiteX44" fmla="*/ 295139 w 344000"/>
                    <a:gd name="connsiteY44" fmla="*/ 100650 h 467721"/>
                    <a:gd name="connsiteX45" fmla="*/ 292478 w 344000"/>
                    <a:gd name="connsiteY45" fmla="*/ 95932 h 467721"/>
                    <a:gd name="connsiteX46" fmla="*/ 291148 w 344000"/>
                    <a:gd name="connsiteY46" fmla="*/ 93755 h 467721"/>
                    <a:gd name="connsiteX47" fmla="*/ 283286 w 344000"/>
                    <a:gd name="connsiteY47" fmla="*/ 82020 h 467721"/>
                    <a:gd name="connsiteX48" fmla="*/ 281956 w 344000"/>
                    <a:gd name="connsiteY48" fmla="*/ 78875 h 467721"/>
                    <a:gd name="connsiteX49" fmla="*/ 280988 w 344000"/>
                    <a:gd name="connsiteY49" fmla="*/ 77423 h 467721"/>
                    <a:gd name="connsiteX50" fmla="*/ 280988 w 344000"/>
                    <a:gd name="connsiteY50" fmla="*/ 77423 h 467721"/>
                    <a:gd name="connsiteX51" fmla="*/ 280142 w 344000"/>
                    <a:gd name="connsiteY51" fmla="*/ 76335 h 467721"/>
                    <a:gd name="connsiteX52" fmla="*/ 277481 w 344000"/>
                    <a:gd name="connsiteY52" fmla="*/ 72947 h 467721"/>
                    <a:gd name="connsiteX53" fmla="*/ 275183 w 344000"/>
                    <a:gd name="connsiteY53" fmla="*/ 68108 h 467721"/>
                    <a:gd name="connsiteX54" fmla="*/ 274336 w 344000"/>
                    <a:gd name="connsiteY54" fmla="*/ 67019 h 467721"/>
                    <a:gd name="connsiteX55" fmla="*/ 273973 w 344000"/>
                    <a:gd name="connsiteY55" fmla="*/ 65931 h 467721"/>
                    <a:gd name="connsiteX56" fmla="*/ 273006 w 344000"/>
                    <a:gd name="connsiteY56" fmla="*/ 65810 h 467721"/>
                    <a:gd name="connsiteX57" fmla="*/ 273006 w 344000"/>
                    <a:gd name="connsiteY57" fmla="*/ 64721 h 467721"/>
                    <a:gd name="connsiteX58" fmla="*/ 272643 w 344000"/>
                    <a:gd name="connsiteY58" fmla="*/ 63753 h 467721"/>
                    <a:gd name="connsiteX59" fmla="*/ 270345 w 344000"/>
                    <a:gd name="connsiteY59" fmla="*/ 60124 h 467721"/>
                    <a:gd name="connsiteX60" fmla="*/ 270345 w 344000"/>
                    <a:gd name="connsiteY60" fmla="*/ 60124 h 467721"/>
                    <a:gd name="connsiteX61" fmla="*/ 269378 w 344000"/>
                    <a:gd name="connsiteY61" fmla="*/ 58914 h 467721"/>
                    <a:gd name="connsiteX62" fmla="*/ 263451 w 344000"/>
                    <a:gd name="connsiteY62" fmla="*/ 50809 h 467721"/>
                    <a:gd name="connsiteX63" fmla="*/ 263451 w 344000"/>
                    <a:gd name="connsiteY63" fmla="*/ 49599 h 467721"/>
                    <a:gd name="connsiteX64" fmla="*/ 262605 w 344000"/>
                    <a:gd name="connsiteY64" fmla="*/ 48389 h 467721"/>
                    <a:gd name="connsiteX65" fmla="*/ 262605 w 344000"/>
                    <a:gd name="connsiteY65" fmla="*/ 48147 h 467721"/>
                    <a:gd name="connsiteX66" fmla="*/ 261153 w 344000"/>
                    <a:gd name="connsiteY66" fmla="*/ 47301 h 467721"/>
                    <a:gd name="connsiteX67" fmla="*/ 261153 w 344000"/>
                    <a:gd name="connsiteY67" fmla="*/ 46091 h 467721"/>
                    <a:gd name="connsiteX68" fmla="*/ 261153 w 344000"/>
                    <a:gd name="connsiteY68" fmla="*/ 46091 h 467721"/>
                    <a:gd name="connsiteX69" fmla="*/ 260307 w 344000"/>
                    <a:gd name="connsiteY69" fmla="*/ 45002 h 467721"/>
                    <a:gd name="connsiteX70" fmla="*/ 257767 w 344000"/>
                    <a:gd name="connsiteY70" fmla="*/ 42462 h 467721"/>
                    <a:gd name="connsiteX71" fmla="*/ 257767 w 344000"/>
                    <a:gd name="connsiteY71" fmla="*/ 42462 h 467721"/>
                    <a:gd name="connsiteX72" fmla="*/ 254139 w 344000"/>
                    <a:gd name="connsiteY72" fmla="*/ 36897 h 467721"/>
                    <a:gd name="connsiteX73" fmla="*/ 246882 w 344000"/>
                    <a:gd name="connsiteY73" fmla="*/ 27824 h 467721"/>
                    <a:gd name="connsiteX74" fmla="*/ 244826 w 344000"/>
                    <a:gd name="connsiteY74" fmla="*/ 25162 h 467721"/>
                    <a:gd name="connsiteX75" fmla="*/ 243737 w 344000"/>
                    <a:gd name="connsiteY75" fmla="*/ 24074 h 467721"/>
                    <a:gd name="connsiteX76" fmla="*/ 243737 w 344000"/>
                    <a:gd name="connsiteY76" fmla="*/ 24074 h 467721"/>
                    <a:gd name="connsiteX77" fmla="*/ 242649 w 344000"/>
                    <a:gd name="connsiteY77" fmla="*/ 22864 h 467721"/>
                    <a:gd name="connsiteX78" fmla="*/ 229829 w 344000"/>
                    <a:gd name="connsiteY78" fmla="*/ 12581 h 467721"/>
                    <a:gd name="connsiteX79" fmla="*/ 226805 w 344000"/>
                    <a:gd name="connsiteY79" fmla="*/ 11130 h 467721"/>
                    <a:gd name="connsiteX80" fmla="*/ 221725 w 344000"/>
                    <a:gd name="connsiteY80" fmla="*/ 8831 h 467721"/>
                    <a:gd name="connsiteX81" fmla="*/ 219427 w 344000"/>
                    <a:gd name="connsiteY81" fmla="*/ 7621 h 467721"/>
                    <a:gd name="connsiteX82" fmla="*/ 217008 w 344000"/>
                    <a:gd name="connsiteY82" fmla="*/ 6654 h 467721"/>
                    <a:gd name="connsiteX83" fmla="*/ 213622 w 344000"/>
                    <a:gd name="connsiteY83" fmla="*/ 5444 h 467721"/>
                    <a:gd name="connsiteX84" fmla="*/ 213622 w 344000"/>
                    <a:gd name="connsiteY84" fmla="*/ 5444 h 467721"/>
                    <a:gd name="connsiteX85" fmla="*/ 211324 w 344000"/>
                    <a:gd name="connsiteY85" fmla="*/ 4476 h 467721"/>
                    <a:gd name="connsiteX86" fmla="*/ 209873 w 344000"/>
                    <a:gd name="connsiteY86" fmla="*/ 3267 h 467721"/>
                    <a:gd name="connsiteX87" fmla="*/ 209389 w 344000"/>
                    <a:gd name="connsiteY87" fmla="*/ 3267 h 467721"/>
                    <a:gd name="connsiteX88" fmla="*/ 209026 w 344000"/>
                    <a:gd name="connsiteY88" fmla="*/ 3267 h 467721"/>
                    <a:gd name="connsiteX89" fmla="*/ 205519 w 344000"/>
                    <a:gd name="connsiteY89" fmla="*/ 3267 h 467721"/>
                    <a:gd name="connsiteX90" fmla="*/ 205277 w 344000"/>
                    <a:gd name="connsiteY90" fmla="*/ 2298 h 467721"/>
                    <a:gd name="connsiteX91" fmla="*/ 202011 w 344000"/>
                    <a:gd name="connsiteY91" fmla="*/ 2298 h 467721"/>
                    <a:gd name="connsiteX92" fmla="*/ 198746 w 344000"/>
                    <a:gd name="connsiteY92" fmla="*/ 1936 h 467721"/>
                    <a:gd name="connsiteX93" fmla="*/ 193303 w 344000"/>
                    <a:gd name="connsiteY93" fmla="*/ 1936 h 467721"/>
                    <a:gd name="connsiteX94" fmla="*/ 192699 w 344000"/>
                    <a:gd name="connsiteY94" fmla="*/ 1694 h 467721"/>
                    <a:gd name="connsiteX95" fmla="*/ 190643 w 344000"/>
                    <a:gd name="connsiteY95" fmla="*/ 0 h 467721"/>
                    <a:gd name="connsiteX96" fmla="*/ 151335 w 344000"/>
                    <a:gd name="connsiteY96" fmla="*/ 0 h 467721"/>
                    <a:gd name="connsiteX97" fmla="*/ 150489 w 344000"/>
                    <a:gd name="connsiteY97" fmla="*/ 726 h 467721"/>
                    <a:gd name="connsiteX98" fmla="*/ 142869 w 344000"/>
                    <a:gd name="connsiteY98" fmla="*/ 1936 h 467721"/>
                    <a:gd name="connsiteX99" fmla="*/ 139604 w 344000"/>
                    <a:gd name="connsiteY99" fmla="*/ 2298 h 467721"/>
                    <a:gd name="connsiteX100" fmla="*/ 134887 w 344000"/>
                    <a:gd name="connsiteY100" fmla="*/ 3629 h 467721"/>
                    <a:gd name="connsiteX101" fmla="*/ 131500 w 344000"/>
                    <a:gd name="connsiteY101" fmla="*/ 4597 h 467721"/>
                    <a:gd name="connsiteX102" fmla="*/ 127993 w 344000"/>
                    <a:gd name="connsiteY102" fmla="*/ 5928 h 467721"/>
                    <a:gd name="connsiteX103" fmla="*/ 122309 w 344000"/>
                    <a:gd name="connsiteY103" fmla="*/ 8105 h 467721"/>
                    <a:gd name="connsiteX104" fmla="*/ 120978 w 344000"/>
                    <a:gd name="connsiteY104" fmla="*/ 8952 h 467721"/>
                    <a:gd name="connsiteX105" fmla="*/ 119890 w 344000"/>
                    <a:gd name="connsiteY105" fmla="*/ 9194 h 467721"/>
                    <a:gd name="connsiteX106" fmla="*/ 118680 w 344000"/>
                    <a:gd name="connsiteY106" fmla="*/ 10162 h 467721"/>
                    <a:gd name="connsiteX107" fmla="*/ 117713 w 344000"/>
                    <a:gd name="connsiteY107" fmla="*/ 10525 h 467721"/>
                    <a:gd name="connsiteX108" fmla="*/ 114084 w 344000"/>
                    <a:gd name="connsiteY108" fmla="*/ 12823 h 467721"/>
                    <a:gd name="connsiteX109" fmla="*/ 114084 w 344000"/>
                    <a:gd name="connsiteY109" fmla="*/ 12823 h 467721"/>
                    <a:gd name="connsiteX110" fmla="*/ 112875 w 344000"/>
                    <a:gd name="connsiteY110" fmla="*/ 13912 h 467721"/>
                    <a:gd name="connsiteX111" fmla="*/ 112875 w 344000"/>
                    <a:gd name="connsiteY111" fmla="*/ 13912 h 467721"/>
                    <a:gd name="connsiteX112" fmla="*/ 111665 w 344000"/>
                    <a:gd name="connsiteY112" fmla="*/ 15001 h 467721"/>
                    <a:gd name="connsiteX113" fmla="*/ 111665 w 344000"/>
                    <a:gd name="connsiteY113" fmla="*/ 15001 h 467721"/>
                    <a:gd name="connsiteX114" fmla="*/ 110698 w 344000"/>
                    <a:gd name="connsiteY114" fmla="*/ 15969 h 467721"/>
                    <a:gd name="connsiteX115" fmla="*/ 108521 w 344000"/>
                    <a:gd name="connsiteY115" fmla="*/ 17420 h 467721"/>
                    <a:gd name="connsiteX116" fmla="*/ 107312 w 344000"/>
                    <a:gd name="connsiteY116" fmla="*/ 18509 h 467721"/>
                    <a:gd name="connsiteX117" fmla="*/ 107312 w 344000"/>
                    <a:gd name="connsiteY117" fmla="*/ 18509 h 467721"/>
                    <a:gd name="connsiteX118" fmla="*/ 106102 w 344000"/>
                    <a:gd name="connsiteY118" fmla="*/ 19477 h 467721"/>
                    <a:gd name="connsiteX119" fmla="*/ 106102 w 344000"/>
                    <a:gd name="connsiteY119" fmla="*/ 19477 h 467721"/>
                    <a:gd name="connsiteX120" fmla="*/ 105014 w 344000"/>
                    <a:gd name="connsiteY120" fmla="*/ 20687 h 467721"/>
                    <a:gd name="connsiteX121" fmla="*/ 105014 w 344000"/>
                    <a:gd name="connsiteY121" fmla="*/ 20687 h 467721"/>
                    <a:gd name="connsiteX122" fmla="*/ 103925 w 344000"/>
                    <a:gd name="connsiteY122" fmla="*/ 21775 h 467721"/>
                    <a:gd name="connsiteX123" fmla="*/ 103804 w 344000"/>
                    <a:gd name="connsiteY123" fmla="*/ 21775 h 467721"/>
                    <a:gd name="connsiteX124" fmla="*/ 102716 w 344000"/>
                    <a:gd name="connsiteY124" fmla="*/ 22985 h 467721"/>
                    <a:gd name="connsiteX125" fmla="*/ 102716 w 344000"/>
                    <a:gd name="connsiteY125" fmla="*/ 22985 h 467721"/>
                    <a:gd name="connsiteX126" fmla="*/ 101748 w 344000"/>
                    <a:gd name="connsiteY126" fmla="*/ 24316 h 467721"/>
                    <a:gd name="connsiteX127" fmla="*/ 98482 w 344000"/>
                    <a:gd name="connsiteY127" fmla="*/ 27945 h 467721"/>
                    <a:gd name="connsiteX128" fmla="*/ 97031 w 344000"/>
                    <a:gd name="connsiteY128" fmla="*/ 30001 h 467721"/>
                    <a:gd name="connsiteX129" fmla="*/ 95943 w 344000"/>
                    <a:gd name="connsiteY129" fmla="*/ 31332 h 467721"/>
                    <a:gd name="connsiteX130" fmla="*/ 94854 w 344000"/>
                    <a:gd name="connsiteY130" fmla="*/ 32663 h 467721"/>
                    <a:gd name="connsiteX131" fmla="*/ 93887 w 344000"/>
                    <a:gd name="connsiteY131" fmla="*/ 33752 h 467721"/>
                    <a:gd name="connsiteX132" fmla="*/ 92435 w 344000"/>
                    <a:gd name="connsiteY132" fmla="*/ 35808 h 467721"/>
                    <a:gd name="connsiteX133" fmla="*/ 92435 w 344000"/>
                    <a:gd name="connsiteY133" fmla="*/ 35808 h 467721"/>
                    <a:gd name="connsiteX134" fmla="*/ 91468 w 344000"/>
                    <a:gd name="connsiteY134" fmla="*/ 37139 h 467721"/>
                    <a:gd name="connsiteX135" fmla="*/ 91468 w 344000"/>
                    <a:gd name="connsiteY135" fmla="*/ 37139 h 467721"/>
                    <a:gd name="connsiteX136" fmla="*/ 90500 w 344000"/>
                    <a:gd name="connsiteY136" fmla="*/ 38469 h 467721"/>
                    <a:gd name="connsiteX137" fmla="*/ 90500 w 344000"/>
                    <a:gd name="connsiteY137" fmla="*/ 38469 h 467721"/>
                    <a:gd name="connsiteX138" fmla="*/ 89412 w 344000"/>
                    <a:gd name="connsiteY138" fmla="*/ 39679 h 467721"/>
                    <a:gd name="connsiteX139" fmla="*/ 89412 w 344000"/>
                    <a:gd name="connsiteY139" fmla="*/ 39679 h 467721"/>
                    <a:gd name="connsiteX140" fmla="*/ 88202 w 344000"/>
                    <a:gd name="connsiteY140" fmla="*/ 41978 h 467721"/>
                    <a:gd name="connsiteX141" fmla="*/ 88202 w 344000"/>
                    <a:gd name="connsiteY141" fmla="*/ 41978 h 467721"/>
                    <a:gd name="connsiteX142" fmla="*/ 87114 w 344000"/>
                    <a:gd name="connsiteY142" fmla="*/ 43429 h 467721"/>
                    <a:gd name="connsiteX143" fmla="*/ 87114 w 344000"/>
                    <a:gd name="connsiteY143" fmla="*/ 43429 h 467721"/>
                    <a:gd name="connsiteX144" fmla="*/ 86872 w 344000"/>
                    <a:gd name="connsiteY144" fmla="*/ 44277 h 467721"/>
                    <a:gd name="connsiteX145" fmla="*/ 85783 w 344000"/>
                    <a:gd name="connsiteY145" fmla="*/ 45607 h 467721"/>
                    <a:gd name="connsiteX146" fmla="*/ 83485 w 344000"/>
                    <a:gd name="connsiteY146" fmla="*/ 48994 h 467721"/>
                    <a:gd name="connsiteX147" fmla="*/ 77438 w 344000"/>
                    <a:gd name="connsiteY147" fmla="*/ 58672 h 467721"/>
                    <a:gd name="connsiteX148" fmla="*/ 62078 w 344000"/>
                    <a:gd name="connsiteY148" fmla="*/ 82262 h 467721"/>
                    <a:gd name="connsiteX149" fmla="*/ 45751 w 344000"/>
                    <a:gd name="connsiteY149" fmla="*/ 107183 h 467721"/>
                    <a:gd name="connsiteX150" fmla="*/ 13579 w 344000"/>
                    <a:gd name="connsiteY150" fmla="*/ 157508 h 467721"/>
                    <a:gd name="connsiteX151" fmla="*/ 2815 w 344000"/>
                    <a:gd name="connsiteY151" fmla="*/ 175170 h 467721"/>
                    <a:gd name="connsiteX152" fmla="*/ 33 w 344000"/>
                    <a:gd name="connsiteY152" fmla="*/ 187872 h 467721"/>
                    <a:gd name="connsiteX153" fmla="*/ 5113 w 344000"/>
                    <a:gd name="connsiteY153" fmla="*/ 199123 h 467721"/>
                    <a:gd name="connsiteX154" fmla="*/ 15635 w 344000"/>
                    <a:gd name="connsiteY154" fmla="*/ 202994 h 467721"/>
                    <a:gd name="connsiteX155" fmla="*/ 16845 w 344000"/>
                    <a:gd name="connsiteY155" fmla="*/ 202994 h 467721"/>
                    <a:gd name="connsiteX156" fmla="*/ 29423 w 344000"/>
                    <a:gd name="connsiteY156" fmla="*/ 197066 h 467721"/>
                    <a:gd name="connsiteX157" fmla="*/ 42485 w 344000"/>
                    <a:gd name="connsiteY157" fmla="*/ 179525 h 467721"/>
                    <a:gd name="connsiteX158" fmla="*/ 67762 w 344000"/>
                    <a:gd name="connsiteY158" fmla="*/ 141055 h 467721"/>
                    <a:gd name="connsiteX159" fmla="*/ 92193 w 344000"/>
                    <a:gd name="connsiteY159" fmla="*/ 102707 h 467721"/>
                    <a:gd name="connsiteX160" fmla="*/ 105860 w 344000"/>
                    <a:gd name="connsiteY160" fmla="*/ 80085 h 467721"/>
                    <a:gd name="connsiteX161" fmla="*/ 112754 w 344000"/>
                    <a:gd name="connsiteY161" fmla="*/ 71737 h 467721"/>
                    <a:gd name="connsiteX162" fmla="*/ 116745 w 344000"/>
                    <a:gd name="connsiteY162" fmla="*/ 72342 h 467721"/>
                    <a:gd name="connsiteX163" fmla="*/ 117108 w 344000"/>
                    <a:gd name="connsiteY163" fmla="*/ 72826 h 467721"/>
                    <a:gd name="connsiteX164" fmla="*/ 117108 w 344000"/>
                    <a:gd name="connsiteY164" fmla="*/ 80810 h 467721"/>
                    <a:gd name="connsiteX165" fmla="*/ 116382 w 344000"/>
                    <a:gd name="connsiteY165" fmla="*/ 92303 h 467721"/>
                    <a:gd name="connsiteX166" fmla="*/ 116382 w 344000"/>
                    <a:gd name="connsiteY166" fmla="*/ 112506 h 467721"/>
                    <a:gd name="connsiteX167" fmla="*/ 116382 w 344000"/>
                    <a:gd name="connsiteY167" fmla="*/ 371268 h 467721"/>
                    <a:gd name="connsiteX168" fmla="*/ 116382 w 344000"/>
                    <a:gd name="connsiteY168" fmla="*/ 443611 h 467721"/>
                    <a:gd name="connsiteX169" fmla="*/ 122671 w 344000"/>
                    <a:gd name="connsiteY169" fmla="*/ 460305 h 467721"/>
                    <a:gd name="connsiteX170" fmla="*/ 123155 w 344000"/>
                    <a:gd name="connsiteY170" fmla="*/ 461273 h 467721"/>
                    <a:gd name="connsiteX171" fmla="*/ 125574 w 344000"/>
                    <a:gd name="connsiteY171" fmla="*/ 463450 h 467721"/>
                    <a:gd name="connsiteX172" fmla="*/ 126663 w 344000"/>
                    <a:gd name="connsiteY172" fmla="*/ 464539 h 467721"/>
                    <a:gd name="connsiteX173" fmla="*/ 127872 w 344000"/>
                    <a:gd name="connsiteY173" fmla="*/ 465507 h 467721"/>
                    <a:gd name="connsiteX174" fmla="*/ 127872 w 344000"/>
                    <a:gd name="connsiteY174" fmla="*/ 465507 h 467721"/>
                    <a:gd name="connsiteX175" fmla="*/ 129202 w 344000"/>
                    <a:gd name="connsiteY175" fmla="*/ 466716 h 467721"/>
                    <a:gd name="connsiteX176" fmla="*/ 130170 w 344000"/>
                    <a:gd name="connsiteY176" fmla="*/ 466716 h 467721"/>
                    <a:gd name="connsiteX177" fmla="*/ 135734 w 344000"/>
                    <a:gd name="connsiteY177" fmla="*/ 467201 h 467721"/>
                    <a:gd name="connsiteX178" fmla="*/ 154964 w 344000"/>
                    <a:gd name="connsiteY178" fmla="*/ 461999 h 467721"/>
                    <a:gd name="connsiteX179" fmla="*/ 159076 w 344000"/>
                    <a:gd name="connsiteY179" fmla="*/ 457402 h 467721"/>
                    <a:gd name="connsiteX180" fmla="*/ 160043 w 344000"/>
                    <a:gd name="connsiteY180" fmla="*/ 454982 h 467721"/>
                    <a:gd name="connsiteX181" fmla="*/ 160406 w 344000"/>
                    <a:gd name="connsiteY181" fmla="*/ 441675 h 467721"/>
                    <a:gd name="connsiteX182" fmla="*/ 160406 w 344000"/>
                    <a:gd name="connsiteY182" fmla="*/ 246544 h 467721"/>
                    <a:gd name="connsiteX183" fmla="*/ 161858 w 344000"/>
                    <a:gd name="connsiteY183" fmla="*/ 236625 h 467721"/>
                    <a:gd name="connsiteX184" fmla="*/ 165002 w 344000"/>
                    <a:gd name="connsiteY184" fmla="*/ 233237 h 467721"/>
                    <a:gd name="connsiteX185" fmla="*/ 174799 w 344000"/>
                    <a:gd name="connsiteY185" fmla="*/ 231302 h 467721"/>
                    <a:gd name="connsiteX186" fmla="*/ 184595 w 344000"/>
                    <a:gd name="connsiteY186" fmla="*/ 240980 h 467721"/>
                    <a:gd name="connsiteX187" fmla="*/ 184595 w 344000"/>
                    <a:gd name="connsiteY187" fmla="*/ 268804 h 467721"/>
                    <a:gd name="connsiteX188" fmla="*/ 184837 w 344000"/>
                    <a:gd name="connsiteY188" fmla="*/ 375866 h 467721"/>
                    <a:gd name="connsiteX189" fmla="*/ 185684 w 344000"/>
                    <a:gd name="connsiteY189" fmla="*/ 424376 h 467721"/>
                    <a:gd name="connsiteX190" fmla="*/ 185684 w 344000"/>
                    <a:gd name="connsiteY190" fmla="*/ 451595 h 467721"/>
                    <a:gd name="connsiteX191" fmla="*/ 185684 w 344000"/>
                    <a:gd name="connsiteY191" fmla="*/ 452442 h 467721"/>
                    <a:gd name="connsiteX192" fmla="*/ 186772 w 344000"/>
                    <a:gd name="connsiteY192" fmla="*/ 456192 h 467721"/>
                    <a:gd name="connsiteX193" fmla="*/ 186772 w 344000"/>
                    <a:gd name="connsiteY193" fmla="*/ 457038 h 467721"/>
                    <a:gd name="connsiteX194" fmla="*/ 188949 w 344000"/>
                    <a:gd name="connsiteY194" fmla="*/ 459700 h 467721"/>
                    <a:gd name="connsiteX195" fmla="*/ 209994 w 344000"/>
                    <a:gd name="connsiteY195" fmla="*/ 467080 h 467721"/>
                    <a:gd name="connsiteX196" fmla="*/ 213259 w 344000"/>
                    <a:gd name="connsiteY196" fmla="*/ 466716 h 467721"/>
                    <a:gd name="connsiteX197" fmla="*/ 215678 w 344000"/>
                    <a:gd name="connsiteY197" fmla="*/ 465870 h 467721"/>
                    <a:gd name="connsiteX198" fmla="*/ 216162 w 344000"/>
                    <a:gd name="connsiteY198" fmla="*/ 466475 h 467721"/>
                    <a:gd name="connsiteX199" fmla="*/ 215678 w 344000"/>
                    <a:gd name="connsiteY199" fmla="*/ 465870 h 467721"/>
                    <a:gd name="connsiteX200" fmla="*/ 216767 w 344000"/>
                    <a:gd name="connsiteY200" fmla="*/ 465507 h 467721"/>
                    <a:gd name="connsiteX201" fmla="*/ 216767 w 344000"/>
                    <a:gd name="connsiteY201" fmla="*/ 465507 h 467721"/>
                    <a:gd name="connsiteX202" fmla="*/ 217855 w 344000"/>
                    <a:gd name="connsiteY202" fmla="*/ 464660 h 467721"/>
                    <a:gd name="connsiteX203" fmla="*/ 219065 w 344000"/>
                    <a:gd name="connsiteY203" fmla="*/ 464297 h 467721"/>
                    <a:gd name="connsiteX204" fmla="*/ 221362 w 344000"/>
                    <a:gd name="connsiteY204" fmla="*/ 463087 h 467721"/>
                    <a:gd name="connsiteX205" fmla="*/ 221362 w 344000"/>
                    <a:gd name="connsiteY205" fmla="*/ 463087 h 467721"/>
                    <a:gd name="connsiteX206" fmla="*/ 222572 w 344000"/>
                    <a:gd name="connsiteY206" fmla="*/ 461877 h 467721"/>
                    <a:gd name="connsiteX207" fmla="*/ 225717 w 344000"/>
                    <a:gd name="connsiteY207" fmla="*/ 458369 h 467721"/>
                    <a:gd name="connsiteX208" fmla="*/ 227168 w 344000"/>
                    <a:gd name="connsiteY208" fmla="*/ 456071 h 467721"/>
                    <a:gd name="connsiteX209" fmla="*/ 229345 w 344000"/>
                    <a:gd name="connsiteY209" fmla="*/ 439135 h 467721"/>
                    <a:gd name="connsiteX210" fmla="*/ 228861 w 344000"/>
                    <a:gd name="connsiteY210" fmla="*/ 435143 h 467721"/>
                    <a:gd name="connsiteX211" fmla="*/ 228861 w 344000"/>
                    <a:gd name="connsiteY211" fmla="*/ 425949 h 467721"/>
                    <a:gd name="connsiteX212" fmla="*/ 229224 w 344000"/>
                    <a:gd name="connsiteY212" fmla="*/ 422561 h 467721"/>
                    <a:gd name="connsiteX213" fmla="*/ 228498 w 344000"/>
                    <a:gd name="connsiteY213" fmla="*/ 416271 h 467721"/>
                    <a:gd name="connsiteX214" fmla="*/ 228498 w 344000"/>
                    <a:gd name="connsiteY214" fmla="*/ 410706 h 467721"/>
                    <a:gd name="connsiteX215" fmla="*/ 228498 w 344000"/>
                    <a:gd name="connsiteY215" fmla="*/ 405504 h 467721"/>
                    <a:gd name="connsiteX216" fmla="*/ 229224 w 344000"/>
                    <a:gd name="connsiteY216" fmla="*/ 394012 h 467721"/>
                    <a:gd name="connsiteX217" fmla="*/ 229345 w 344000"/>
                    <a:gd name="connsiteY217" fmla="*/ 103311 h 467721"/>
                    <a:gd name="connsiteX218" fmla="*/ 229466 w 344000"/>
                    <a:gd name="connsiteY218" fmla="*/ 86496 h 467721"/>
                    <a:gd name="connsiteX219" fmla="*/ 229345 w 344000"/>
                    <a:gd name="connsiteY219" fmla="*/ 80690 h 467721"/>
                    <a:gd name="connsiteX220" fmla="*/ 229345 w 344000"/>
                    <a:gd name="connsiteY220" fmla="*/ 79480 h 467721"/>
                    <a:gd name="connsiteX221" fmla="*/ 228619 w 344000"/>
                    <a:gd name="connsiteY221" fmla="*/ 77907 h 467721"/>
                    <a:gd name="connsiteX222" fmla="*/ 229466 w 344000"/>
                    <a:gd name="connsiteY222" fmla="*/ 72947 h 467721"/>
                    <a:gd name="connsiteX223" fmla="*/ 234424 w 344000"/>
                    <a:gd name="connsiteY223" fmla="*/ 71374 h 467721"/>
                    <a:gd name="connsiteX224" fmla="*/ 239141 w 344000"/>
                    <a:gd name="connsiteY224" fmla="*/ 76697 h 467721"/>
                    <a:gd name="connsiteX225" fmla="*/ 257525 w 344000"/>
                    <a:gd name="connsiteY225" fmla="*/ 108514 h 467721"/>
                    <a:gd name="connsiteX226" fmla="*/ 269619 w 344000"/>
                    <a:gd name="connsiteY226" fmla="*/ 127990 h 467721"/>
                    <a:gd name="connsiteX227" fmla="*/ 294413 w 344000"/>
                    <a:gd name="connsiteY227" fmla="*/ 167306 h 467721"/>
                    <a:gd name="connsiteX228" fmla="*/ 306024 w 344000"/>
                    <a:gd name="connsiteY228" fmla="*/ 185090 h 467721"/>
                    <a:gd name="connsiteX229" fmla="*/ 311587 w 344000"/>
                    <a:gd name="connsiteY229" fmla="*/ 194405 h 467721"/>
                    <a:gd name="connsiteX230" fmla="*/ 313039 w 344000"/>
                    <a:gd name="connsiteY230" fmla="*/ 196824 h 467721"/>
                    <a:gd name="connsiteX231" fmla="*/ 314490 w 344000"/>
                    <a:gd name="connsiteY231" fmla="*/ 198518 h 467721"/>
                    <a:gd name="connsiteX232" fmla="*/ 322110 w 344000"/>
                    <a:gd name="connsiteY232" fmla="*/ 202389 h 467721"/>
                    <a:gd name="connsiteX233" fmla="*/ 322714 w 344000"/>
                    <a:gd name="connsiteY233" fmla="*/ 202389 h 467721"/>
                    <a:gd name="connsiteX234" fmla="*/ 337228 w 344000"/>
                    <a:gd name="connsiteY234" fmla="*/ 198276 h 467721"/>
                    <a:gd name="connsiteX235" fmla="*/ 341703 w 344000"/>
                    <a:gd name="connsiteY235" fmla="*/ 193921 h 467721"/>
                    <a:gd name="connsiteX236" fmla="*/ 343396 w 344000"/>
                    <a:gd name="connsiteY236" fmla="*/ 188356 h 467721"/>
                    <a:gd name="connsiteX237" fmla="*/ 344000 w 344000"/>
                    <a:gd name="connsiteY237" fmla="*/ 187147 h 467721"/>
                    <a:gd name="connsiteX238" fmla="*/ 343759 w 344000"/>
                    <a:gd name="connsiteY238" fmla="*/ 182187 h 46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Lst>
                  <a:rect l="l" t="t" r="r" b="b"/>
                  <a:pathLst>
                    <a:path w="344000" h="467721">
                      <a:moveTo>
                        <a:pt x="342670" y="182428"/>
                      </a:moveTo>
                      <a:cubicBezTo>
                        <a:pt x="342670" y="181823"/>
                        <a:pt x="342065" y="181218"/>
                        <a:pt x="341703" y="180614"/>
                      </a:cubicBezTo>
                      <a:cubicBezTo>
                        <a:pt x="341703" y="180130"/>
                        <a:pt x="341582" y="179767"/>
                        <a:pt x="341461" y="179283"/>
                      </a:cubicBezTo>
                      <a:cubicBezTo>
                        <a:pt x="341219" y="178920"/>
                        <a:pt x="340856" y="178436"/>
                        <a:pt x="340614" y="178074"/>
                      </a:cubicBezTo>
                      <a:cubicBezTo>
                        <a:pt x="340735" y="176743"/>
                        <a:pt x="340009" y="175654"/>
                        <a:pt x="339284" y="174686"/>
                      </a:cubicBezTo>
                      <a:cubicBezTo>
                        <a:pt x="338921" y="174323"/>
                        <a:pt x="338558" y="173960"/>
                        <a:pt x="338316" y="173597"/>
                      </a:cubicBezTo>
                      <a:lnTo>
                        <a:pt x="338316" y="173597"/>
                      </a:lnTo>
                      <a:cubicBezTo>
                        <a:pt x="337832" y="170573"/>
                        <a:pt x="335776" y="168396"/>
                        <a:pt x="334809" y="165613"/>
                      </a:cubicBezTo>
                      <a:cubicBezTo>
                        <a:pt x="334446" y="165250"/>
                        <a:pt x="334204" y="164766"/>
                        <a:pt x="333841" y="164403"/>
                      </a:cubicBezTo>
                      <a:cubicBezTo>
                        <a:pt x="333599" y="164040"/>
                        <a:pt x="333478" y="163798"/>
                        <a:pt x="333599" y="163315"/>
                      </a:cubicBezTo>
                      <a:cubicBezTo>
                        <a:pt x="333357" y="162831"/>
                        <a:pt x="332995" y="162467"/>
                        <a:pt x="332753" y="161984"/>
                      </a:cubicBezTo>
                      <a:cubicBezTo>
                        <a:pt x="332511" y="161742"/>
                        <a:pt x="332390" y="161379"/>
                        <a:pt x="332511" y="161016"/>
                      </a:cubicBezTo>
                      <a:cubicBezTo>
                        <a:pt x="332148" y="161016"/>
                        <a:pt x="331785" y="160774"/>
                        <a:pt x="331422" y="160774"/>
                      </a:cubicBezTo>
                      <a:cubicBezTo>
                        <a:pt x="331422" y="160411"/>
                        <a:pt x="331422" y="160048"/>
                        <a:pt x="331422" y="159685"/>
                      </a:cubicBezTo>
                      <a:lnTo>
                        <a:pt x="331422" y="159685"/>
                      </a:lnTo>
                      <a:cubicBezTo>
                        <a:pt x="331180" y="159685"/>
                        <a:pt x="330817" y="159685"/>
                        <a:pt x="330576" y="159564"/>
                      </a:cubicBezTo>
                      <a:cubicBezTo>
                        <a:pt x="330455" y="158838"/>
                        <a:pt x="330334" y="158113"/>
                        <a:pt x="330213" y="157387"/>
                      </a:cubicBezTo>
                      <a:cubicBezTo>
                        <a:pt x="329487" y="156177"/>
                        <a:pt x="328761" y="154967"/>
                        <a:pt x="328036" y="153758"/>
                      </a:cubicBezTo>
                      <a:cubicBezTo>
                        <a:pt x="327673" y="153394"/>
                        <a:pt x="327431" y="153032"/>
                        <a:pt x="327068" y="152669"/>
                      </a:cubicBezTo>
                      <a:cubicBezTo>
                        <a:pt x="326826" y="152427"/>
                        <a:pt x="326705" y="152064"/>
                        <a:pt x="326705" y="151701"/>
                      </a:cubicBezTo>
                      <a:cubicBezTo>
                        <a:pt x="326343" y="151217"/>
                        <a:pt x="325980" y="150733"/>
                        <a:pt x="325617" y="150250"/>
                      </a:cubicBezTo>
                      <a:cubicBezTo>
                        <a:pt x="324891" y="149040"/>
                        <a:pt x="324045" y="147951"/>
                        <a:pt x="323319" y="146741"/>
                      </a:cubicBezTo>
                      <a:cubicBezTo>
                        <a:pt x="322956" y="146378"/>
                        <a:pt x="322714" y="146016"/>
                        <a:pt x="322351" y="145652"/>
                      </a:cubicBezTo>
                      <a:cubicBezTo>
                        <a:pt x="322110" y="145411"/>
                        <a:pt x="321989" y="145047"/>
                        <a:pt x="322110" y="144685"/>
                      </a:cubicBezTo>
                      <a:cubicBezTo>
                        <a:pt x="321747" y="144201"/>
                        <a:pt x="321505" y="143717"/>
                        <a:pt x="321142" y="143354"/>
                      </a:cubicBezTo>
                      <a:cubicBezTo>
                        <a:pt x="318844" y="141055"/>
                        <a:pt x="317876" y="138031"/>
                        <a:pt x="316425" y="135369"/>
                      </a:cubicBezTo>
                      <a:cubicBezTo>
                        <a:pt x="316062" y="135007"/>
                        <a:pt x="315820" y="134523"/>
                        <a:pt x="315458" y="134160"/>
                      </a:cubicBezTo>
                      <a:cubicBezTo>
                        <a:pt x="315216" y="133918"/>
                        <a:pt x="315216" y="133555"/>
                        <a:pt x="315216" y="133192"/>
                      </a:cubicBezTo>
                      <a:cubicBezTo>
                        <a:pt x="314853" y="132708"/>
                        <a:pt x="314490" y="132224"/>
                        <a:pt x="314248" y="131861"/>
                      </a:cubicBezTo>
                      <a:lnTo>
                        <a:pt x="314248" y="131861"/>
                      </a:lnTo>
                      <a:cubicBezTo>
                        <a:pt x="314006" y="131499"/>
                        <a:pt x="313643" y="131135"/>
                        <a:pt x="313402" y="130773"/>
                      </a:cubicBezTo>
                      <a:cubicBezTo>
                        <a:pt x="310620" y="126055"/>
                        <a:pt x="307838" y="121457"/>
                        <a:pt x="305056" y="116740"/>
                      </a:cubicBezTo>
                      <a:cubicBezTo>
                        <a:pt x="304814" y="116377"/>
                        <a:pt x="304452" y="116014"/>
                        <a:pt x="304210" y="115651"/>
                      </a:cubicBezTo>
                      <a:cubicBezTo>
                        <a:pt x="304210" y="115288"/>
                        <a:pt x="303968" y="114804"/>
                        <a:pt x="303847" y="114441"/>
                      </a:cubicBezTo>
                      <a:cubicBezTo>
                        <a:pt x="303605" y="114078"/>
                        <a:pt x="303242" y="113715"/>
                        <a:pt x="303000" y="113353"/>
                      </a:cubicBezTo>
                      <a:cubicBezTo>
                        <a:pt x="301791" y="111780"/>
                        <a:pt x="300581" y="110207"/>
                        <a:pt x="299251" y="108634"/>
                      </a:cubicBezTo>
                      <a:cubicBezTo>
                        <a:pt x="299130" y="108271"/>
                        <a:pt x="299009" y="107788"/>
                        <a:pt x="298888" y="107424"/>
                      </a:cubicBezTo>
                      <a:cubicBezTo>
                        <a:pt x="298646" y="107062"/>
                        <a:pt x="298404" y="106820"/>
                        <a:pt x="298162" y="106457"/>
                      </a:cubicBezTo>
                      <a:cubicBezTo>
                        <a:pt x="298162" y="106094"/>
                        <a:pt x="298162" y="105731"/>
                        <a:pt x="298162" y="105247"/>
                      </a:cubicBezTo>
                      <a:cubicBezTo>
                        <a:pt x="297800" y="104884"/>
                        <a:pt x="297558" y="104400"/>
                        <a:pt x="297195" y="104037"/>
                      </a:cubicBezTo>
                      <a:cubicBezTo>
                        <a:pt x="296953" y="103795"/>
                        <a:pt x="296953" y="103433"/>
                        <a:pt x="296953" y="103070"/>
                      </a:cubicBezTo>
                      <a:cubicBezTo>
                        <a:pt x="296590" y="102585"/>
                        <a:pt x="296348" y="102102"/>
                        <a:pt x="295985" y="101739"/>
                      </a:cubicBezTo>
                      <a:lnTo>
                        <a:pt x="295985" y="101739"/>
                      </a:lnTo>
                      <a:cubicBezTo>
                        <a:pt x="295623" y="101739"/>
                        <a:pt x="295260" y="101618"/>
                        <a:pt x="294897" y="101497"/>
                      </a:cubicBezTo>
                      <a:cubicBezTo>
                        <a:pt x="294897" y="101255"/>
                        <a:pt x="294897" y="100892"/>
                        <a:pt x="295139" y="100650"/>
                      </a:cubicBezTo>
                      <a:cubicBezTo>
                        <a:pt x="294292" y="99077"/>
                        <a:pt x="293325" y="97505"/>
                        <a:pt x="292478" y="95932"/>
                      </a:cubicBezTo>
                      <a:cubicBezTo>
                        <a:pt x="291389" y="95569"/>
                        <a:pt x="291269" y="94602"/>
                        <a:pt x="291148" y="93755"/>
                      </a:cubicBezTo>
                      <a:cubicBezTo>
                        <a:pt x="288487" y="89883"/>
                        <a:pt x="285826" y="86012"/>
                        <a:pt x="283286" y="82020"/>
                      </a:cubicBezTo>
                      <a:cubicBezTo>
                        <a:pt x="282682" y="81052"/>
                        <a:pt x="282440" y="79964"/>
                        <a:pt x="281956" y="78875"/>
                      </a:cubicBezTo>
                      <a:cubicBezTo>
                        <a:pt x="281593" y="78391"/>
                        <a:pt x="281230" y="77907"/>
                        <a:pt x="280988" y="77423"/>
                      </a:cubicBezTo>
                      <a:lnTo>
                        <a:pt x="280988" y="77423"/>
                      </a:lnTo>
                      <a:cubicBezTo>
                        <a:pt x="280746" y="77060"/>
                        <a:pt x="280384" y="76697"/>
                        <a:pt x="280142" y="76335"/>
                      </a:cubicBezTo>
                      <a:cubicBezTo>
                        <a:pt x="279295" y="75246"/>
                        <a:pt x="278328" y="74036"/>
                        <a:pt x="277481" y="72947"/>
                      </a:cubicBezTo>
                      <a:cubicBezTo>
                        <a:pt x="276755" y="71374"/>
                        <a:pt x="275909" y="69802"/>
                        <a:pt x="275183" y="68108"/>
                      </a:cubicBezTo>
                      <a:cubicBezTo>
                        <a:pt x="274941" y="67745"/>
                        <a:pt x="274578" y="67383"/>
                        <a:pt x="274336" y="67019"/>
                      </a:cubicBezTo>
                      <a:cubicBezTo>
                        <a:pt x="274336" y="66657"/>
                        <a:pt x="274094" y="66293"/>
                        <a:pt x="273973" y="65931"/>
                      </a:cubicBezTo>
                      <a:cubicBezTo>
                        <a:pt x="273611" y="65931"/>
                        <a:pt x="273248" y="65931"/>
                        <a:pt x="273006" y="65810"/>
                      </a:cubicBezTo>
                      <a:cubicBezTo>
                        <a:pt x="273006" y="65447"/>
                        <a:pt x="273006" y="65084"/>
                        <a:pt x="273006" y="64721"/>
                      </a:cubicBezTo>
                      <a:cubicBezTo>
                        <a:pt x="272764" y="64479"/>
                        <a:pt x="272643" y="64116"/>
                        <a:pt x="272643" y="63753"/>
                      </a:cubicBezTo>
                      <a:cubicBezTo>
                        <a:pt x="271313" y="62906"/>
                        <a:pt x="270345" y="61818"/>
                        <a:pt x="270345" y="60124"/>
                      </a:cubicBezTo>
                      <a:lnTo>
                        <a:pt x="270345" y="60124"/>
                      </a:lnTo>
                      <a:cubicBezTo>
                        <a:pt x="269982" y="59761"/>
                        <a:pt x="269740" y="59277"/>
                        <a:pt x="269378" y="58914"/>
                      </a:cubicBezTo>
                      <a:cubicBezTo>
                        <a:pt x="267442" y="56253"/>
                        <a:pt x="265386" y="53471"/>
                        <a:pt x="263451" y="50809"/>
                      </a:cubicBezTo>
                      <a:cubicBezTo>
                        <a:pt x="263451" y="50446"/>
                        <a:pt x="263451" y="50083"/>
                        <a:pt x="263451" y="49599"/>
                      </a:cubicBezTo>
                      <a:cubicBezTo>
                        <a:pt x="263209" y="49237"/>
                        <a:pt x="262847" y="48752"/>
                        <a:pt x="262605" y="48389"/>
                      </a:cubicBezTo>
                      <a:lnTo>
                        <a:pt x="262605" y="48147"/>
                      </a:lnTo>
                      <a:cubicBezTo>
                        <a:pt x="262000" y="47906"/>
                        <a:pt x="261637" y="47542"/>
                        <a:pt x="261153" y="47301"/>
                      </a:cubicBezTo>
                      <a:cubicBezTo>
                        <a:pt x="261153" y="46938"/>
                        <a:pt x="261153" y="46575"/>
                        <a:pt x="261153" y="46091"/>
                      </a:cubicBezTo>
                      <a:lnTo>
                        <a:pt x="261153" y="46091"/>
                      </a:lnTo>
                      <a:cubicBezTo>
                        <a:pt x="260911" y="45728"/>
                        <a:pt x="260549" y="45365"/>
                        <a:pt x="260307" y="45002"/>
                      </a:cubicBezTo>
                      <a:cubicBezTo>
                        <a:pt x="259460" y="44155"/>
                        <a:pt x="258613" y="43308"/>
                        <a:pt x="257767" y="42462"/>
                      </a:cubicBezTo>
                      <a:lnTo>
                        <a:pt x="257767" y="42462"/>
                      </a:lnTo>
                      <a:cubicBezTo>
                        <a:pt x="257404" y="40042"/>
                        <a:pt x="255348" y="38833"/>
                        <a:pt x="254139" y="36897"/>
                      </a:cubicBezTo>
                      <a:cubicBezTo>
                        <a:pt x="251720" y="33873"/>
                        <a:pt x="249301" y="30848"/>
                        <a:pt x="246882" y="27824"/>
                      </a:cubicBezTo>
                      <a:cubicBezTo>
                        <a:pt x="246156" y="26977"/>
                        <a:pt x="245551" y="26130"/>
                        <a:pt x="244826" y="25162"/>
                      </a:cubicBezTo>
                      <a:cubicBezTo>
                        <a:pt x="244463" y="24800"/>
                        <a:pt x="244100" y="24437"/>
                        <a:pt x="243737" y="24074"/>
                      </a:cubicBezTo>
                      <a:lnTo>
                        <a:pt x="243737" y="24074"/>
                      </a:lnTo>
                      <a:cubicBezTo>
                        <a:pt x="243374" y="23590"/>
                        <a:pt x="243012" y="23227"/>
                        <a:pt x="242649" y="22864"/>
                      </a:cubicBezTo>
                      <a:cubicBezTo>
                        <a:pt x="238416" y="19477"/>
                        <a:pt x="234062" y="15969"/>
                        <a:pt x="229829" y="12581"/>
                      </a:cubicBezTo>
                      <a:cubicBezTo>
                        <a:pt x="228861" y="12097"/>
                        <a:pt x="227773" y="11735"/>
                        <a:pt x="226805" y="11130"/>
                      </a:cubicBezTo>
                      <a:cubicBezTo>
                        <a:pt x="225233" y="10162"/>
                        <a:pt x="223781" y="8952"/>
                        <a:pt x="221725" y="8831"/>
                      </a:cubicBezTo>
                      <a:cubicBezTo>
                        <a:pt x="221362" y="7742"/>
                        <a:pt x="220395" y="7742"/>
                        <a:pt x="219427" y="7621"/>
                      </a:cubicBezTo>
                      <a:cubicBezTo>
                        <a:pt x="218943" y="6532"/>
                        <a:pt x="217976" y="6532"/>
                        <a:pt x="217008" y="6654"/>
                      </a:cubicBezTo>
                      <a:cubicBezTo>
                        <a:pt x="216283" y="5081"/>
                        <a:pt x="214831" y="5444"/>
                        <a:pt x="213622" y="5444"/>
                      </a:cubicBezTo>
                      <a:lnTo>
                        <a:pt x="213622" y="5444"/>
                      </a:lnTo>
                      <a:cubicBezTo>
                        <a:pt x="213138" y="4355"/>
                        <a:pt x="212292" y="4355"/>
                        <a:pt x="211324" y="4476"/>
                      </a:cubicBezTo>
                      <a:cubicBezTo>
                        <a:pt x="210840" y="4113"/>
                        <a:pt x="210356" y="3629"/>
                        <a:pt x="209873" y="3267"/>
                      </a:cubicBezTo>
                      <a:lnTo>
                        <a:pt x="209389" y="3267"/>
                      </a:lnTo>
                      <a:cubicBezTo>
                        <a:pt x="209389" y="3267"/>
                        <a:pt x="209026" y="3267"/>
                        <a:pt x="209026" y="3267"/>
                      </a:cubicBezTo>
                      <a:cubicBezTo>
                        <a:pt x="207817" y="3267"/>
                        <a:pt x="206728" y="3267"/>
                        <a:pt x="205519" y="3267"/>
                      </a:cubicBezTo>
                      <a:cubicBezTo>
                        <a:pt x="205519" y="2903"/>
                        <a:pt x="205519" y="2541"/>
                        <a:pt x="205277" y="2298"/>
                      </a:cubicBezTo>
                      <a:cubicBezTo>
                        <a:pt x="204188" y="2298"/>
                        <a:pt x="203100" y="2298"/>
                        <a:pt x="202011" y="2298"/>
                      </a:cubicBezTo>
                      <a:cubicBezTo>
                        <a:pt x="200923" y="2298"/>
                        <a:pt x="199834" y="2057"/>
                        <a:pt x="198746" y="1936"/>
                      </a:cubicBezTo>
                      <a:cubicBezTo>
                        <a:pt x="196932" y="605"/>
                        <a:pt x="195117" y="363"/>
                        <a:pt x="193303" y="1936"/>
                      </a:cubicBezTo>
                      <a:cubicBezTo>
                        <a:pt x="193061" y="1936"/>
                        <a:pt x="192819" y="1936"/>
                        <a:pt x="192699" y="1694"/>
                      </a:cubicBezTo>
                      <a:cubicBezTo>
                        <a:pt x="192094" y="1210"/>
                        <a:pt x="191610" y="726"/>
                        <a:pt x="190643" y="0"/>
                      </a:cubicBezTo>
                      <a:lnTo>
                        <a:pt x="151335" y="0"/>
                      </a:lnTo>
                      <a:cubicBezTo>
                        <a:pt x="151093" y="242"/>
                        <a:pt x="150852" y="605"/>
                        <a:pt x="150489" y="726"/>
                      </a:cubicBezTo>
                      <a:cubicBezTo>
                        <a:pt x="147949" y="1210"/>
                        <a:pt x="145409" y="1572"/>
                        <a:pt x="142869" y="1936"/>
                      </a:cubicBezTo>
                      <a:cubicBezTo>
                        <a:pt x="141781" y="1936"/>
                        <a:pt x="140692" y="2177"/>
                        <a:pt x="139604" y="2298"/>
                      </a:cubicBezTo>
                      <a:cubicBezTo>
                        <a:pt x="138394" y="3992"/>
                        <a:pt x="136459" y="3145"/>
                        <a:pt x="134887" y="3629"/>
                      </a:cubicBezTo>
                      <a:cubicBezTo>
                        <a:pt x="134040" y="4839"/>
                        <a:pt x="132710" y="4476"/>
                        <a:pt x="131500" y="4597"/>
                      </a:cubicBezTo>
                      <a:cubicBezTo>
                        <a:pt x="130654" y="6049"/>
                        <a:pt x="129202" y="5565"/>
                        <a:pt x="127993" y="5928"/>
                      </a:cubicBezTo>
                      <a:cubicBezTo>
                        <a:pt x="126300" y="7137"/>
                        <a:pt x="124244" y="7621"/>
                        <a:pt x="122309" y="8105"/>
                      </a:cubicBezTo>
                      <a:cubicBezTo>
                        <a:pt x="121825" y="8347"/>
                        <a:pt x="121462" y="8710"/>
                        <a:pt x="120978" y="8952"/>
                      </a:cubicBezTo>
                      <a:cubicBezTo>
                        <a:pt x="120615" y="9194"/>
                        <a:pt x="120253" y="9315"/>
                        <a:pt x="119890" y="9194"/>
                      </a:cubicBezTo>
                      <a:cubicBezTo>
                        <a:pt x="119527" y="9557"/>
                        <a:pt x="119043" y="9799"/>
                        <a:pt x="118680" y="10162"/>
                      </a:cubicBezTo>
                      <a:cubicBezTo>
                        <a:pt x="118438" y="10404"/>
                        <a:pt x="118076" y="10525"/>
                        <a:pt x="117713" y="10525"/>
                      </a:cubicBezTo>
                      <a:cubicBezTo>
                        <a:pt x="116866" y="11855"/>
                        <a:pt x="115778" y="12823"/>
                        <a:pt x="114084" y="12823"/>
                      </a:cubicBezTo>
                      <a:cubicBezTo>
                        <a:pt x="114084" y="12823"/>
                        <a:pt x="114084" y="12823"/>
                        <a:pt x="114084" y="12823"/>
                      </a:cubicBezTo>
                      <a:cubicBezTo>
                        <a:pt x="113721" y="13186"/>
                        <a:pt x="113238" y="13549"/>
                        <a:pt x="112875" y="13912"/>
                      </a:cubicBezTo>
                      <a:lnTo>
                        <a:pt x="112875" y="13912"/>
                      </a:lnTo>
                      <a:cubicBezTo>
                        <a:pt x="112512" y="14275"/>
                        <a:pt x="112149" y="14638"/>
                        <a:pt x="111665" y="15001"/>
                      </a:cubicBezTo>
                      <a:lnTo>
                        <a:pt x="111665" y="15001"/>
                      </a:lnTo>
                      <a:cubicBezTo>
                        <a:pt x="111303" y="15364"/>
                        <a:pt x="110940" y="15727"/>
                        <a:pt x="110698" y="15969"/>
                      </a:cubicBezTo>
                      <a:cubicBezTo>
                        <a:pt x="109972" y="16453"/>
                        <a:pt x="109247" y="16936"/>
                        <a:pt x="108521" y="17420"/>
                      </a:cubicBezTo>
                      <a:cubicBezTo>
                        <a:pt x="108158" y="17783"/>
                        <a:pt x="107674" y="18146"/>
                        <a:pt x="107312" y="18509"/>
                      </a:cubicBezTo>
                      <a:lnTo>
                        <a:pt x="107312" y="18509"/>
                      </a:lnTo>
                      <a:cubicBezTo>
                        <a:pt x="106949" y="18872"/>
                        <a:pt x="106465" y="19235"/>
                        <a:pt x="106102" y="19477"/>
                      </a:cubicBezTo>
                      <a:lnTo>
                        <a:pt x="106102" y="19477"/>
                      </a:lnTo>
                      <a:cubicBezTo>
                        <a:pt x="105739" y="19961"/>
                        <a:pt x="105376" y="20323"/>
                        <a:pt x="105014" y="20687"/>
                      </a:cubicBezTo>
                      <a:lnTo>
                        <a:pt x="105014" y="20687"/>
                      </a:lnTo>
                      <a:cubicBezTo>
                        <a:pt x="104651" y="21170"/>
                        <a:pt x="104288" y="21413"/>
                        <a:pt x="103925" y="21775"/>
                      </a:cubicBezTo>
                      <a:lnTo>
                        <a:pt x="103804" y="21775"/>
                      </a:lnTo>
                      <a:cubicBezTo>
                        <a:pt x="103441" y="22259"/>
                        <a:pt x="103078" y="22622"/>
                        <a:pt x="102716" y="22985"/>
                      </a:cubicBezTo>
                      <a:lnTo>
                        <a:pt x="102716" y="22985"/>
                      </a:lnTo>
                      <a:cubicBezTo>
                        <a:pt x="102353" y="23469"/>
                        <a:pt x="101990" y="23832"/>
                        <a:pt x="101748" y="24316"/>
                      </a:cubicBezTo>
                      <a:cubicBezTo>
                        <a:pt x="100660" y="25526"/>
                        <a:pt x="99571" y="26735"/>
                        <a:pt x="98482" y="27945"/>
                      </a:cubicBezTo>
                      <a:cubicBezTo>
                        <a:pt x="98241" y="28792"/>
                        <a:pt x="98241" y="29881"/>
                        <a:pt x="97031" y="30001"/>
                      </a:cubicBezTo>
                      <a:cubicBezTo>
                        <a:pt x="96668" y="30486"/>
                        <a:pt x="96306" y="30848"/>
                        <a:pt x="95943" y="31332"/>
                      </a:cubicBezTo>
                      <a:cubicBezTo>
                        <a:pt x="95580" y="31816"/>
                        <a:pt x="95217" y="32179"/>
                        <a:pt x="94854" y="32663"/>
                      </a:cubicBezTo>
                      <a:cubicBezTo>
                        <a:pt x="94491" y="33026"/>
                        <a:pt x="94128" y="33389"/>
                        <a:pt x="93887" y="33752"/>
                      </a:cubicBezTo>
                      <a:cubicBezTo>
                        <a:pt x="93645" y="34599"/>
                        <a:pt x="93645" y="35687"/>
                        <a:pt x="92435" y="35808"/>
                      </a:cubicBezTo>
                      <a:lnTo>
                        <a:pt x="92435" y="35808"/>
                      </a:lnTo>
                      <a:cubicBezTo>
                        <a:pt x="92072" y="36292"/>
                        <a:pt x="91831" y="36655"/>
                        <a:pt x="91468" y="37139"/>
                      </a:cubicBezTo>
                      <a:lnTo>
                        <a:pt x="91468" y="37139"/>
                      </a:lnTo>
                      <a:cubicBezTo>
                        <a:pt x="91105" y="37623"/>
                        <a:pt x="90863" y="37986"/>
                        <a:pt x="90500" y="38469"/>
                      </a:cubicBezTo>
                      <a:cubicBezTo>
                        <a:pt x="90500" y="38469"/>
                        <a:pt x="90500" y="38469"/>
                        <a:pt x="90500" y="38469"/>
                      </a:cubicBezTo>
                      <a:cubicBezTo>
                        <a:pt x="90137" y="38833"/>
                        <a:pt x="89774" y="39316"/>
                        <a:pt x="89412" y="39679"/>
                      </a:cubicBezTo>
                      <a:cubicBezTo>
                        <a:pt x="89412" y="39679"/>
                        <a:pt x="89412" y="39679"/>
                        <a:pt x="89412" y="39679"/>
                      </a:cubicBezTo>
                      <a:cubicBezTo>
                        <a:pt x="89412" y="40647"/>
                        <a:pt x="89412" y="41615"/>
                        <a:pt x="88202" y="41978"/>
                      </a:cubicBezTo>
                      <a:cubicBezTo>
                        <a:pt x="88202" y="41978"/>
                        <a:pt x="88202" y="41978"/>
                        <a:pt x="88202" y="41978"/>
                      </a:cubicBezTo>
                      <a:cubicBezTo>
                        <a:pt x="87839" y="42462"/>
                        <a:pt x="87477" y="42946"/>
                        <a:pt x="87114" y="43429"/>
                      </a:cubicBezTo>
                      <a:lnTo>
                        <a:pt x="87114" y="43429"/>
                      </a:lnTo>
                      <a:cubicBezTo>
                        <a:pt x="87114" y="43672"/>
                        <a:pt x="87114" y="44034"/>
                        <a:pt x="86872" y="44277"/>
                      </a:cubicBezTo>
                      <a:cubicBezTo>
                        <a:pt x="86509" y="44760"/>
                        <a:pt x="86146" y="45123"/>
                        <a:pt x="85783" y="45607"/>
                      </a:cubicBezTo>
                      <a:cubicBezTo>
                        <a:pt x="85058" y="46696"/>
                        <a:pt x="84211" y="47906"/>
                        <a:pt x="83485" y="48994"/>
                      </a:cubicBezTo>
                      <a:cubicBezTo>
                        <a:pt x="81429" y="52261"/>
                        <a:pt x="79494" y="55527"/>
                        <a:pt x="77438" y="58672"/>
                      </a:cubicBezTo>
                      <a:cubicBezTo>
                        <a:pt x="72358" y="66536"/>
                        <a:pt x="67279" y="74399"/>
                        <a:pt x="62078" y="82262"/>
                      </a:cubicBezTo>
                      <a:cubicBezTo>
                        <a:pt x="56636" y="90609"/>
                        <a:pt x="50951" y="98715"/>
                        <a:pt x="45751" y="107183"/>
                      </a:cubicBezTo>
                      <a:cubicBezTo>
                        <a:pt x="35228" y="124119"/>
                        <a:pt x="24585" y="140934"/>
                        <a:pt x="13579" y="157508"/>
                      </a:cubicBezTo>
                      <a:cubicBezTo>
                        <a:pt x="9830" y="163193"/>
                        <a:pt x="5718" y="168879"/>
                        <a:pt x="2815" y="175170"/>
                      </a:cubicBezTo>
                      <a:cubicBezTo>
                        <a:pt x="880" y="179283"/>
                        <a:pt x="-208" y="183396"/>
                        <a:pt x="33" y="187872"/>
                      </a:cubicBezTo>
                      <a:cubicBezTo>
                        <a:pt x="275" y="192348"/>
                        <a:pt x="1969" y="195977"/>
                        <a:pt x="5113" y="199123"/>
                      </a:cubicBezTo>
                      <a:cubicBezTo>
                        <a:pt x="8016" y="202147"/>
                        <a:pt x="11523" y="203236"/>
                        <a:pt x="15635" y="202994"/>
                      </a:cubicBezTo>
                      <a:cubicBezTo>
                        <a:pt x="15998" y="202994"/>
                        <a:pt x="16361" y="202994"/>
                        <a:pt x="16845" y="202994"/>
                      </a:cubicBezTo>
                      <a:cubicBezTo>
                        <a:pt x="22045" y="203357"/>
                        <a:pt x="26278" y="201059"/>
                        <a:pt x="29423" y="197066"/>
                      </a:cubicBezTo>
                      <a:cubicBezTo>
                        <a:pt x="33898" y="191381"/>
                        <a:pt x="38373" y="185574"/>
                        <a:pt x="42485" y="179525"/>
                      </a:cubicBezTo>
                      <a:cubicBezTo>
                        <a:pt x="51072" y="166823"/>
                        <a:pt x="59175" y="153758"/>
                        <a:pt x="67762" y="141055"/>
                      </a:cubicBezTo>
                      <a:cubicBezTo>
                        <a:pt x="76229" y="128474"/>
                        <a:pt x="84332" y="115651"/>
                        <a:pt x="92193" y="102707"/>
                      </a:cubicBezTo>
                      <a:cubicBezTo>
                        <a:pt x="96668" y="95085"/>
                        <a:pt x="101264" y="87585"/>
                        <a:pt x="105860" y="80085"/>
                      </a:cubicBezTo>
                      <a:cubicBezTo>
                        <a:pt x="107674" y="77181"/>
                        <a:pt x="109126" y="73915"/>
                        <a:pt x="112754" y="71737"/>
                      </a:cubicBezTo>
                      <a:cubicBezTo>
                        <a:pt x="113843" y="71858"/>
                        <a:pt x="115294" y="72100"/>
                        <a:pt x="116745" y="72342"/>
                      </a:cubicBezTo>
                      <a:cubicBezTo>
                        <a:pt x="116866" y="72342"/>
                        <a:pt x="116987" y="72584"/>
                        <a:pt x="117108" y="72826"/>
                      </a:cubicBezTo>
                      <a:cubicBezTo>
                        <a:pt x="117108" y="75487"/>
                        <a:pt x="117592" y="78270"/>
                        <a:pt x="117108" y="80810"/>
                      </a:cubicBezTo>
                      <a:cubicBezTo>
                        <a:pt x="116261" y="84682"/>
                        <a:pt x="116382" y="88432"/>
                        <a:pt x="116382" y="92303"/>
                      </a:cubicBezTo>
                      <a:cubicBezTo>
                        <a:pt x="116382" y="99077"/>
                        <a:pt x="116382" y="105852"/>
                        <a:pt x="116382" y="112506"/>
                      </a:cubicBezTo>
                      <a:cubicBezTo>
                        <a:pt x="116382" y="198760"/>
                        <a:pt x="116382" y="285014"/>
                        <a:pt x="116382" y="371268"/>
                      </a:cubicBezTo>
                      <a:cubicBezTo>
                        <a:pt x="116382" y="395342"/>
                        <a:pt x="116382" y="419537"/>
                        <a:pt x="116382" y="443611"/>
                      </a:cubicBezTo>
                      <a:cubicBezTo>
                        <a:pt x="116382" y="450022"/>
                        <a:pt x="117592" y="455829"/>
                        <a:pt x="122671" y="460305"/>
                      </a:cubicBezTo>
                      <a:cubicBezTo>
                        <a:pt x="122913" y="460547"/>
                        <a:pt x="123034" y="461031"/>
                        <a:pt x="123155" y="461273"/>
                      </a:cubicBezTo>
                      <a:cubicBezTo>
                        <a:pt x="124365" y="461515"/>
                        <a:pt x="125090" y="462362"/>
                        <a:pt x="125574" y="463450"/>
                      </a:cubicBezTo>
                      <a:cubicBezTo>
                        <a:pt x="125816" y="463934"/>
                        <a:pt x="126300" y="464176"/>
                        <a:pt x="126663" y="464539"/>
                      </a:cubicBezTo>
                      <a:cubicBezTo>
                        <a:pt x="127025" y="464902"/>
                        <a:pt x="127509" y="465265"/>
                        <a:pt x="127872" y="465507"/>
                      </a:cubicBezTo>
                      <a:cubicBezTo>
                        <a:pt x="127872" y="465507"/>
                        <a:pt x="127872" y="465507"/>
                        <a:pt x="127872" y="465507"/>
                      </a:cubicBezTo>
                      <a:cubicBezTo>
                        <a:pt x="128356" y="465870"/>
                        <a:pt x="128719" y="466233"/>
                        <a:pt x="129202" y="466716"/>
                      </a:cubicBezTo>
                      <a:cubicBezTo>
                        <a:pt x="129565" y="466716"/>
                        <a:pt x="129807" y="466716"/>
                        <a:pt x="130170" y="466716"/>
                      </a:cubicBezTo>
                      <a:cubicBezTo>
                        <a:pt x="131984" y="466837"/>
                        <a:pt x="133919" y="466837"/>
                        <a:pt x="135734" y="467201"/>
                      </a:cubicBezTo>
                      <a:cubicBezTo>
                        <a:pt x="143111" y="468773"/>
                        <a:pt x="149400" y="466716"/>
                        <a:pt x="154964" y="461999"/>
                      </a:cubicBezTo>
                      <a:cubicBezTo>
                        <a:pt x="156536" y="460668"/>
                        <a:pt x="158592" y="459821"/>
                        <a:pt x="159076" y="457402"/>
                      </a:cubicBezTo>
                      <a:cubicBezTo>
                        <a:pt x="159076" y="456434"/>
                        <a:pt x="159076" y="455466"/>
                        <a:pt x="160043" y="454982"/>
                      </a:cubicBezTo>
                      <a:cubicBezTo>
                        <a:pt x="160164" y="450506"/>
                        <a:pt x="160406" y="446151"/>
                        <a:pt x="160406" y="441675"/>
                      </a:cubicBezTo>
                      <a:cubicBezTo>
                        <a:pt x="160406" y="376591"/>
                        <a:pt x="160406" y="311628"/>
                        <a:pt x="160406" y="246544"/>
                      </a:cubicBezTo>
                      <a:cubicBezTo>
                        <a:pt x="160406" y="243278"/>
                        <a:pt x="161132" y="240133"/>
                        <a:pt x="161858" y="236625"/>
                      </a:cubicBezTo>
                      <a:cubicBezTo>
                        <a:pt x="162825" y="235536"/>
                        <a:pt x="164035" y="234326"/>
                        <a:pt x="165002" y="233237"/>
                      </a:cubicBezTo>
                      <a:cubicBezTo>
                        <a:pt x="168389" y="231786"/>
                        <a:pt x="171533" y="231302"/>
                        <a:pt x="174799" y="231302"/>
                      </a:cubicBezTo>
                      <a:cubicBezTo>
                        <a:pt x="179636" y="231302"/>
                        <a:pt x="184716" y="234326"/>
                        <a:pt x="184595" y="240980"/>
                      </a:cubicBezTo>
                      <a:cubicBezTo>
                        <a:pt x="184474" y="250295"/>
                        <a:pt x="184595" y="259489"/>
                        <a:pt x="184595" y="268804"/>
                      </a:cubicBezTo>
                      <a:cubicBezTo>
                        <a:pt x="184595" y="304491"/>
                        <a:pt x="184716" y="340178"/>
                        <a:pt x="184837" y="375866"/>
                      </a:cubicBezTo>
                      <a:cubicBezTo>
                        <a:pt x="186288" y="392076"/>
                        <a:pt x="185442" y="408165"/>
                        <a:pt x="185684" y="424376"/>
                      </a:cubicBezTo>
                      <a:cubicBezTo>
                        <a:pt x="185684" y="433449"/>
                        <a:pt x="185684" y="442522"/>
                        <a:pt x="185684" y="451595"/>
                      </a:cubicBezTo>
                      <a:cubicBezTo>
                        <a:pt x="185805" y="451837"/>
                        <a:pt x="185926" y="452200"/>
                        <a:pt x="185684" y="452442"/>
                      </a:cubicBezTo>
                      <a:cubicBezTo>
                        <a:pt x="187014" y="453409"/>
                        <a:pt x="186772" y="454861"/>
                        <a:pt x="186772" y="456192"/>
                      </a:cubicBezTo>
                      <a:cubicBezTo>
                        <a:pt x="186893" y="456434"/>
                        <a:pt x="186893" y="456676"/>
                        <a:pt x="186772" y="457038"/>
                      </a:cubicBezTo>
                      <a:cubicBezTo>
                        <a:pt x="188103" y="457402"/>
                        <a:pt x="189191" y="458128"/>
                        <a:pt x="188949" y="459700"/>
                      </a:cubicBezTo>
                      <a:cubicBezTo>
                        <a:pt x="194392" y="466596"/>
                        <a:pt x="201648" y="468168"/>
                        <a:pt x="209994" y="467080"/>
                      </a:cubicBezTo>
                      <a:cubicBezTo>
                        <a:pt x="211082" y="466959"/>
                        <a:pt x="212171" y="466837"/>
                        <a:pt x="213259" y="466716"/>
                      </a:cubicBezTo>
                      <a:cubicBezTo>
                        <a:pt x="214106" y="466475"/>
                        <a:pt x="214831" y="466112"/>
                        <a:pt x="215678" y="465870"/>
                      </a:cubicBezTo>
                      <a:cubicBezTo>
                        <a:pt x="215920" y="466233"/>
                        <a:pt x="216041" y="466354"/>
                        <a:pt x="216162" y="466475"/>
                      </a:cubicBezTo>
                      <a:cubicBezTo>
                        <a:pt x="216041" y="466475"/>
                        <a:pt x="215799" y="466233"/>
                        <a:pt x="215678" y="465870"/>
                      </a:cubicBezTo>
                      <a:cubicBezTo>
                        <a:pt x="216041" y="465870"/>
                        <a:pt x="216404" y="465628"/>
                        <a:pt x="216767" y="465507"/>
                      </a:cubicBezTo>
                      <a:lnTo>
                        <a:pt x="216767" y="465507"/>
                      </a:lnTo>
                      <a:cubicBezTo>
                        <a:pt x="217129" y="465144"/>
                        <a:pt x="217492" y="464902"/>
                        <a:pt x="217855" y="464660"/>
                      </a:cubicBezTo>
                      <a:cubicBezTo>
                        <a:pt x="218218" y="464660"/>
                        <a:pt x="218702" y="464418"/>
                        <a:pt x="219065" y="464297"/>
                      </a:cubicBezTo>
                      <a:cubicBezTo>
                        <a:pt x="219427" y="463208"/>
                        <a:pt x="220395" y="463087"/>
                        <a:pt x="221362" y="463087"/>
                      </a:cubicBezTo>
                      <a:cubicBezTo>
                        <a:pt x="221362" y="463087"/>
                        <a:pt x="221362" y="463087"/>
                        <a:pt x="221362" y="463087"/>
                      </a:cubicBezTo>
                      <a:cubicBezTo>
                        <a:pt x="221725" y="462724"/>
                        <a:pt x="222088" y="462362"/>
                        <a:pt x="222572" y="461877"/>
                      </a:cubicBezTo>
                      <a:cubicBezTo>
                        <a:pt x="223660" y="460668"/>
                        <a:pt x="224749" y="459579"/>
                        <a:pt x="225717" y="458369"/>
                      </a:cubicBezTo>
                      <a:cubicBezTo>
                        <a:pt x="225958" y="457523"/>
                        <a:pt x="226079" y="456434"/>
                        <a:pt x="227168" y="456071"/>
                      </a:cubicBezTo>
                      <a:cubicBezTo>
                        <a:pt x="228740" y="450506"/>
                        <a:pt x="229829" y="444941"/>
                        <a:pt x="229345" y="439135"/>
                      </a:cubicBezTo>
                      <a:cubicBezTo>
                        <a:pt x="229345" y="437804"/>
                        <a:pt x="229103" y="436473"/>
                        <a:pt x="228861" y="435143"/>
                      </a:cubicBezTo>
                      <a:cubicBezTo>
                        <a:pt x="228377" y="432118"/>
                        <a:pt x="228256" y="429094"/>
                        <a:pt x="228861" y="425949"/>
                      </a:cubicBezTo>
                      <a:cubicBezTo>
                        <a:pt x="229103" y="424860"/>
                        <a:pt x="229345" y="423650"/>
                        <a:pt x="229224" y="422561"/>
                      </a:cubicBezTo>
                      <a:cubicBezTo>
                        <a:pt x="229103" y="420505"/>
                        <a:pt x="228498" y="418448"/>
                        <a:pt x="228498" y="416271"/>
                      </a:cubicBezTo>
                      <a:cubicBezTo>
                        <a:pt x="228498" y="414456"/>
                        <a:pt x="229103" y="412641"/>
                        <a:pt x="228498" y="410706"/>
                      </a:cubicBezTo>
                      <a:cubicBezTo>
                        <a:pt x="228014" y="409133"/>
                        <a:pt x="228014" y="407198"/>
                        <a:pt x="228498" y="405504"/>
                      </a:cubicBezTo>
                      <a:cubicBezTo>
                        <a:pt x="229587" y="401633"/>
                        <a:pt x="229224" y="397882"/>
                        <a:pt x="229224" y="394012"/>
                      </a:cubicBezTo>
                      <a:cubicBezTo>
                        <a:pt x="229224" y="297112"/>
                        <a:pt x="229224" y="200212"/>
                        <a:pt x="229345" y="103311"/>
                      </a:cubicBezTo>
                      <a:cubicBezTo>
                        <a:pt x="229345" y="97747"/>
                        <a:pt x="229345" y="92182"/>
                        <a:pt x="229466" y="86496"/>
                      </a:cubicBezTo>
                      <a:cubicBezTo>
                        <a:pt x="229466" y="84561"/>
                        <a:pt x="229466" y="82625"/>
                        <a:pt x="229345" y="80690"/>
                      </a:cubicBezTo>
                      <a:cubicBezTo>
                        <a:pt x="229345" y="80326"/>
                        <a:pt x="229345" y="79843"/>
                        <a:pt x="229345" y="79480"/>
                      </a:cubicBezTo>
                      <a:cubicBezTo>
                        <a:pt x="229103" y="78996"/>
                        <a:pt x="228740" y="78391"/>
                        <a:pt x="228619" y="77907"/>
                      </a:cubicBezTo>
                      <a:cubicBezTo>
                        <a:pt x="228135" y="76213"/>
                        <a:pt x="228135" y="74520"/>
                        <a:pt x="229466" y="72947"/>
                      </a:cubicBezTo>
                      <a:cubicBezTo>
                        <a:pt x="230675" y="71374"/>
                        <a:pt x="232247" y="71012"/>
                        <a:pt x="234424" y="71374"/>
                      </a:cubicBezTo>
                      <a:cubicBezTo>
                        <a:pt x="236360" y="72584"/>
                        <a:pt x="237811" y="74520"/>
                        <a:pt x="239141" y="76697"/>
                      </a:cubicBezTo>
                      <a:cubicBezTo>
                        <a:pt x="245189" y="87343"/>
                        <a:pt x="251236" y="97989"/>
                        <a:pt x="257525" y="108514"/>
                      </a:cubicBezTo>
                      <a:cubicBezTo>
                        <a:pt x="261395" y="115046"/>
                        <a:pt x="265628" y="121579"/>
                        <a:pt x="269619" y="127990"/>
                      </a:cubicBezTo>
                      <a:cubicBezTo>
                        <a:pt x="277844" y="141177"/>
                        <a:pt x="286068" y="154241"/>
                        <a:pt x="294413" y="167306"/>
                      </a:cubicBezTo>
                      <a:cubicBezTo>
                        <a:pt x="298162" y="173235"/>
                        <a:pt x="302154" y="179162"/>
                        <a:pt x="306024" y="185090"/>
                      </a:cubicBezTo>
                      <a:cubicBezTo>
                        <a:pt x="307959" y="188114"/>
                        <a:pt x="309773" y="191260"/>
                        <a:pt x="311587" y="194405"/>
                      </a:cubicBezTo>
                      <a:cubicBezTo>
                        <a:pt x="312071" y="195251"/>
                        <a:pt x="312434" y="196099"/>
                        <a:pt x="313039" y="196824"/>
                      </a:cubicBezTo>
                      <a:cubicBezTo>
                        <a:pt x="313764" y="197792"/>
                        <a:pt x="314611" y="198518"/>
                        <a:pt x="314490" y="198518"/>
                      </a:cubicBezTo>
                      <a:cubicBezTo>
                        <a:pt x="317756" y="200212"/>
                        <a:pt x="319932" y="201300"/>
                        <a:pt x="322110" y="202389"/>
                      </a:cubicBezTo>
                      <a:cubicBezTo>
                        <a:pt x="322351" y="202389"/>
                        <a:pt x="322472" y="202389"/>
                        <a:pt x="322714" y="202389"/>
                      </a:cubicBezTo>
                      <a:cubicBezTo>
                        <a:pt x="328399" y="204203"/>
                        <a:pt x="333115" y="202268"/>
                        <a:pt x="337228" y="198276"/>
                      </a:cubicBezTo>
                      <a:cubicBezTo>
                        <a:pt x="338679" y="196824"/>
                        <a:pt x="340251" y="195373"/>
                        <a:pt x="341703" y="193921"/>
                      </a:cubicBezTo>
                      <a:cubicBezTo>
                        <a:pt x="342307" y="192106"/>
                        <a:pt x="342912" y="190171"/>
                        <a:pt x="343396" y="188356"/>
                      </a:cubicBezTo>
                      <a:cubicBezTo>
                        <a:pt x="343033" y="187630"/>
                        <a:pt x="343396" y="187388"/>
                        <a:pt x="344000" y="187147"/>
                      </a:cubicBezTo>
                      <a:cubicBezTo>
                        <a:pt x="344000" y="185452"/>
                        <a:pt x="344000" y="183880"/>
                        <a:pt x="343759" y="182187"/>
                      </a:cubicBezTo>
                      <a:close/>
                    </a:path>
                  </a:pathLst>
                </a:custGeom>
                <a:solidFill>
                  <a:srgbClr val="F3745D"/>
                </a:solidFill>
                <a:ln w="0" cap="flat">
                  <a:noFill/>
                  <a:prstDash val="solid"/>
                  <a:miter/>
                </a:ln>
              </p:spPr>
              <p:txBody>
                <a:bodyPr rtlCol="0" anchor="ctr"/>
                <a:lstStyle/>
                <a:p>
                  <a:endParaRPr lang="en-US"/>
                </a:p>
              </p:txBody>
            </p:sp>
          </p:grpSp>
          <p:sp>
            <p:nvSpPr>
              <p:cNvPr id="25" name="Freeform 24">
                <a:extLst>
                  <a:ext uri="{FF2B5EF4-FFF2-40B4-BE49-F238E27FC236}">
                    <a16:creationId xmlns:a16="http://schemas.microsoft.com/office/drawing/2014/main" id="{D5EDC877-99F2-3903-E717-75B51BF4EB08}"/>
                  </a:ext>
                </a:extLst>
              </p:cNvPr>
              <p:cNvSpPr/>
              <p:nvPr/>
            </p:nvSpPr>
            <p:spPr>
              <a:xfrm>
                <a:off x="6118298" y="5178681"/>
                <a:ext cx="112964" cy="166509"/>
              </a:xfrm>
              <a:custGeom>
                <a:avLst/>
                <a:gdLst>
                  <a:gd name="connsiteX0" fmla="*/ 112796 w 112964"/>
                  <a:gd name="connsiteY0" fmla="*/ 164970 h 166509"/>
                  <a:gd name="connsiteX1" fmla="*/ 16283 w 112964"/>
                  <a:gd name="connsiteY1" fmla="*/ 22583 h 166509"/>
                  <a:gd name="connsiteX2" fmla="*/ 2858 w 112964"/>
                  <a:gd name="connsiteY2" fmla="*/ 2865 h 166509"/>
                  <a:gd name="connsiteX3" fmla="*/ 1043 w 112964"/>
                  <a:gd name="connsiteY3" fmla="*/ 3953 h 166509"/>
                  <a:gd name="connsiteX4" fmla="*/ 97557 w 112964"/>
                  <a:gd name="connsiteY4" fmla="*/ 146339 h 166509"/>
                  <a:gd name="connsiteX5" fmla="*/ 110982 w 112964"/>
                  <a:gd name="connsiteY5" fmla="*/ 166058 h 166509"/>
                  <a:gd name="connsiteX6" fmla="*/ 112796 w 112964"/>
                  <a:gd name="connsiteY6" fmla="*/ 164970 h 166509"/>
                  <a:gd name="connsiteX7" fmla="*/ 112796 w 112964"/>
                  <a:gd name="connsiteY7" fmla="*/ 164970 h 166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964" h="166509">
                    <a:moveTo>
                      <a:pt x="112796" y="164970"/>
                    </a:moveTo>
                    <a:cubicBezTo>
                      <a:pt x="80625" y="117548"/>
                      <a:pt x="48454" y="70126"/>
                      <a:pt x="16283" y="22583"/>
                    </a:cubicBezTo>
                    <a:cubicBezTo>
                      <a:pt x="11807" y="16051"/>
                      <a:pt x="7333" y="9397"/>
                      <a:pt x="2858" y="2865"/>
                    </a:cubicBezTo>
                    <a:cubicBezTo>
                      <a:pt x="-1617" y="-3668"/>
                      <a:pt x="318" y="2865"/>
                      <a:pt x="1043" y="3953"/>
                    </a:cubicBezTo>
                    <a:cubicBezTo>
                      <a:pt x="33215" y="51375"/>
                      <a:pt x="65386" y="98797"/>
                      <a:pt x="97557" y="146339"/>
                    </a:cubicBezTo>
                    <a:cubicBezTo>
                      <a:pt x="102032" y="152872"/>
                      <a:pt x="106507" y="159526"/>
                      <a:pt x="110982" y="166058"/>
                    </a:cubicBezTo>
                    <a:cubicBezTo>
                      <a:pt x="111708" y="167147"/>
                      <a:pt x="113522" y="166058"/>
                      <a:pt x="112796" y="164970"/>
                    </a:cubicBezTo>
                    <a:lnTo>
                      <a:pt x="112796" y="164970"/>
                    </a:lnTo>
                    <a:close/>
                  </a:path>
                </a:pathLst>
              </a:custGeom>
              <a:solidFill>
                <a:srgbClr val="F3745D"/>
              </a:solidFill>
              <a:ln w="0"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9371D320-CEEC-1DCE-3D75-F9A5DD5F1ECD}"/>
                  </a:ext>
                </a:extLst>
              </p:cNvPr>
              <p:cNvSpPr/>
              <p:nvPr/>
            </p:nvSpPr>
            <p:spPr>
              <a:xfrm>
                <a:off x="5905238" y="5180732"/>
                <a:ext cx="113887" cy="165833"/>
              </a:xfrm>
              <a:custGeom>
                <a:avLst/>
                <a:gdLst>
                  <a:gd name="connsiteX0" fmla="*/ 3539 w 113887"/>
                  <a:gd name="connsiteY0" fmla="*/ 163403 h 165833"/>
                  <a:gd name="connsiteX1" fmla="*/ 100295 w 113887"/>
                  <a:gd name="connsiteY1" fmla="*/ 21259 h 165833"/>
                  <a:gd name="connsiteX2" fmla="*/ 113720 w 113887"/>
                  <a:gd name="connsiteY2" fmla="*/ 1540 h 165833"/>
                  <a:gd name="connsiteX3" fmla="*/ 111905 w 113887"/>
                  <a:gd name="connsiteY3" fmla="*/ 451 h 165833"/>
                  <a:gd name="connsiteX4" fmla="*/ 15150 w 113887"/>
                  <a:gd name="connsiteY4" fmla="*/ 142595 h 165833"/>
                  <a:gd name="connsiteX5" fmla="*/ 1725 w 113887"/>
                  <a:gd name="connsiteY5" fmla="*/ 162314 h 165833"/>
                  <a:gd name="connsiteX6" fmla="*/ 3539 w 113887"/>
                  <a:gd name="connsiteY6" fmla="*/ 163403 h 165833"/>
                  <a:gd name="connsiteX7" fmla="*/ 3539 w 113887"/>
                  <a:gd name="connsiteY7" fmla="*/ 163403 h 165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887" h="165833">
                    <a:moveTo>
                      <a:pt x="3539" y="163403"/>
                    </a:moveTo>
                    <a:cubicBezTo>
                      <a:pt x="35831" y="115981"/>
                      <a:pt x="68002" y="68559"/>
                      <a:pt x="100295" y="21259"/>
                    </a:cubicBezTo>
                    <a:cubicBezTo>
                      <a:pt x="104770" y="14726"/>
                      <a:pt x="109244" y="8073"/>
                      <a:pt x="113720" y="1540"/>
                    </a:cubicBezTo>
                    <a:cubicBezTo>
                      <a:pt x="114445" y="451"/>
                      <a:pt x="112631" y="-638"/>
                      <a:pt x="111905" y="451"/>
                    </a:cubicBezTo>
                    <a:cubicBezTo>
                      <a:pt x="79613" y="47873"/>
                      <a:pt x="47442" y="95294"/>
                      <a:pt x="15150" y="142595"/>
                    </a:cubicBezTo>
                    <a:cubicBezTo>
                      <a:pt x="10674" y="149128"/>
                      <a:pt x="6200" y="155781"/>
                      <a:pt x="1725" y="162314"/>
                    </a:cubicBezTo>
                    <a:cubicBezTo>
                      <a:pt x="-2750" y="168847"/>
                      <a:pt x="2813" y="164491"/>
                      <a:pt x="3539" y="163403"/>
                    </a:cubicBezTo>
                    <a:lnTo>
                      <a:pt x="3539" y="163403"/>
                    </a:lnTo>
                    <a:close/>
                  </a:path>
                </a:pathLst>
              </a:custGeom>
              <a:solidFill>
                <a:srgbClr val="F3745D"/>
              </a:solidFill>
              <a:ln w="0"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869EF3CA-6FDB-F609-B74D-8A30E9E7F5AD}"/>
                  </a:ext>
                </a:extLst>
              </p:cNvPr>
              <p:cNvSpPr/>
              <p:nvPr/>
            </p:nvSpPr>
            <p:spPr>
              <a:xfrm>
                <a:off x="5772351" y="5318470"/>
                <a:ext cx="143451" cy="42337"/>
              </a:xfrm>
              <a:custGeom>
                <a:avLst/>
                <a:gdLst>
                  <a:gd name="connsiteX0" fmla="*/ 38339 w 143451"/>
                  <a:gd name="connsiteY0" fmla="*/ 26996 h 42337"/>
                  <a:gd name="connsiteX1" fmla="*/ 42089 w 143451"/>
                  <a:gd name="connsiteY1" fmla="*/ 26996 h 42337"/>
                  <a:gd name="connsiteX2" fmla="*/ 66761 w 143451"/>
                  <a:gd name="connsiteY2" fmla="*/ 31593 h 42337"/>
                  <a:gd name="connsiteX3" fmla="*/ 111995 w 143451"/>
                  <a:gd name="connsiteY3" fmla="*/ 39940 h 42337"/>
                  <a:gd name="connsiteX4" fmla="*/ 112963 w 143451"/>
                  <a:gd name="connsiteY4" fmla="*/ 40061 h 42337"/>
                  <a:gd name="connsiteX5" fmla="*/ 112963 w 143451"/>
                  <a:gd name="connsiteY5" fmla="*/ 40061 h 42337"/>
                  <a:gd name="connsiteX6" fmla="*/ 118889 w 143451"/>
                  <a:gd name="connsiteY6" fmla="*/ 40908 h 42337"/>
                  <a:gd name="connsiteX7" fmla="*/ 121187 w 143451"/>
                  <a:gd name="connsiteY7" fmla="*/ 41149 h 42337"/>
                  <a:gd name="connsiteX8" fmla="*/ 124573 w 143451"/>
                  <a:gd name="connsiteY8" fmla="*/ 41633 h 42337"/>
                  <a:gd name="connsiteX9" fmla="*/ 126508 w 143451"/>
                  <a:gd name="connsiteY9" fmla="*/ 41633 h 42337"/>
                  <a:gd name="connsiteX10" fmla="*/ 129290 w 143451"/>
                  <a:gd name="connsiteY10" fmla="*/ 41875 h 42337"/>
                  <a:gd name="connsiteX11" fmla="*/ 130500 w 143451"/>
                  <a:gd name="connsiteY11" fmla="*/ 41996 h 42337"/>
                  <a:gd name="connsiteX12" fmla="*/ 132556 w 143451"/>
                  <a:gd name="connsiteY12" fmla="*/ 42238 h 42337"/>
                  <a:gd name="connsiteX13" fmla="*/ 140659 w 143451"/>
                  <a:gd name="connsiteY13" fmla="*/ 39456 h 42337"/>
                  <a:gd name="connsiteX14" fmla="*/ 141868 w 143451"/>
                  <a:gd name="connsiteY14" fmla="*/ 38125 h 42337"/>
                  <a:gd name="connsiteX15" fmla="*/ 141263 w 143451"/>
                  <a:gd name="connsiteY15" fmla="*/ 37520 h 42337"/>
                  <a:gd name="connsiteX16" fmla="*/ 143441 w 143451"/>
                  <a:gd name="connsiteY16" fmla="*/ 31471 h 42337"/>
                  <a:gd name="connsiteX17" fmla="*/ 140175 w 143451"/>
                  <a:gd name="connsiteY17" fmla="*/ 24455 h 42337"/>
                  <a:gd name="connsiteX18" fmla="*/ 133039 w 143451"/>
                  <a:gd name="connsiteY18" fmla="*/ 20584 h 42337"/>
                  <a:gd name="connsiteX19" fmla="*/ 120219 w 143451"/>
                  <a:gd name="connsiteY19" fmla="*/ 18407 h 42337"/>
                  <a:gd name="connsiteX20" fmla="*/ 119131 w 143451"/>
                  <a:gd name="connsiteY20" fmla="*/ 18285 h 42337"/>
                  <a:gd name="connsiteX21" fmla="*/ 117921 w 143451"/>
                  <a:gd name="connsiteY21" fmla="*/ 17197 h 42337"/>
                  <a:gd name="connsiteX22" fmla="*/ 117921 w 143451"/>
                  <a:gd name="connsiteY22" fmla="*/ 17559 h 42337"/>
                  <a:gd name="connsiteX23" fmla="*/ 117316 w 143451"/>
                  <a:gd name="connsiteY23" fmla="*/ 18043 h 42337"/>
                  <a:gd name="connsiteX24" fmla="*/ 108246 w 143451"/>
                  <a:gd name="connsiteY24" fmla="*/ 16713 h 42337"/>
                  <a:gd name="connsiteX25" fmla="*/ 108246 w 143451"/>
                  <a:gd name="connsiteY25" fmla="*/ 16713 h 42337"/>
                  <a:gd name="connsiteX26" fmla="*/ 105706 w 143451"/>
                  <a:gd name="connsiteY26" fmla="*/ 16108 h 42337"/>
                  <a:gd name="connsiteX27" fmla="*/ 78251 w 143451"/>
                  <a:gd name="connsiteY27" fmla="*/ 11027 h 42337"/>
                  <a:gd name="connsiteX28" fmla="*/ 44629 w 143451"/>
                  <a:gd name="connsiteY28" fmla="*/ 4373 h 42337"/>
                  <a:gd name="connsiteX29" fmla="*/ 30115 w 143451"/>
                  <a:gd name="connsiteY29" fmla="*/ 1591 h 42337"/>
                  <a:gd name="connsiteX30" fmla="*/ 10401 w 143451"/>
                  <a:gd name="connsiteY30" fmla="*/ 139 h 42337"/>
                  <a:gd name="connsiteX31" fmla="*/ 1693 w 143451"/>
                  <a:gd name="connsiteY31" fmla="*/ 1107 h 42337"/>
                  <a:gd name="connsiteX32" fmla="*/ 0 w 143451"/>
                  <a:gd name="connsiteY32" fmla="*/ 1712 h 4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3451" h="42337">
                    <a:moveTo>
                      <a:pt x="38339" y="26996"/>
                    </a:moveTo>
                    <a:cubicBezTo>
                      <a:pt x="39549" y="26391"/>
                      <a:pt x="40879" y="26632"/>
                      <a:pt x="42089" y="26996"/>
                    </a:cubicBezTo>
                    <a:cubicBezTo>
                      <a:pt x="50313" y="28568"/>
                      <a:pt x="58537" y="30020"/>
                      <a:pt x="66761" y="31593"/>
                    </a:cubicBezTo>
                    <a:cubicBezTo>
                      <a:pt x="81880" y="34375"/>
                      <a:pt x="96877" y="37157"/>
                      <a:pt x="111995" y="39940"/>
                    </a:cubicBezTo>
                    <a:cubicBezTo>
                      <a:pt x="112358" y="39940"/>
                      <a:pt x="112600" y="39940"/>
                      <a:pt x="112963" y="40061"/>
                    </a:cubicBezTo>
                    <a:cubicBezTo>
                      <a:pt x="112963" y="40061"/>
                      <a:pt x="112963" y="40061"/>
                      <a:pt x="112963" y="40061"/>
                    </a:cubicBezTo>
                    <a:cubicBezTo>
                      <a:pt x="114898" y="40303"/>
                      <a:pt x="116954" y="40666"/>
                      <a:pt x="118889" y="40908"/>
                    </a:cubicBezTo>
                    <a:cubicBezTo>
                      <a:pt x="119614" y="40908"/>
                      <a:pt x="120461" y="40908"/>
                      <a:pt x="121187" y="41149"/>
                    </a:cubicBezTo>
                    <a:cubicBezTo>
                      <a:pt x="122275" y="41270"/>
                      <a:pt x="123364" y="41513"/>
                      <a:pt x="124573" y="41633"/>
                    </a:cubicBezTo>
                    <a:cubicBezTo>
                      <a:pt x="125178" y="41633"/>
                      <a:pt x="125904" y="41633"/>
                      <a:pt x="126508" y="41633"/>
                    </a:cubicBezTo>
                    <a:cubicBezTo>
                      <a:pt x="127476" y="41633"/>
                      <a:pt x="128443" y="41754"/>
                      <a:pt x="129290" y="41875"/>
                    </a:cubicBezTo>
                    <a:cubicBezTo>
                      <a:pt x="129653" y="41875"/>
                      <a:pt x="130137" y="41996"/>
                      <a:pt x="130500" y="41996"/>
                    </a:cubicBezTo>
                    <a:cubicBezTo>
                      <a:pt x="131225" y="41996"/>
                      <a:pt x="131951" y="41996"/>
                      <a:pt x="132556" y="42238"/>
                    </a:cubicBezTo>
                    <a:cubicBezTo>
                      <a:pt x="135700" y="42722"/>
                      <a:pt x="138361" y="41392"/>
                      <a:pt x="140659" y="39456"/>
                    </a:cubicBezTo>
                    <a:cubicBezTo>
                      <a:pt x="141143" y="39093"/>
                      <a:pt x="141505" y="38609"/>
                      <a:pt x="141868" y="38125"/>
                    </a:cubicBezTo>
                    <a:lnTo>
                      <a:pt x="141263" y="37520"/>
                    </a:lnTo>
                    <a:cubicBezTo>
                      <a:pt x="142715" y="35827"/>
                      <a:pt x="143561" y="33891"/>
                      <a:pt x="143441" y="31471"/>
                    </a:cubicBezTo>
                    <a:cubicBezTo>
                      <a:pt x="143199" y="28689"/>
                      <a:pt x="142231" y="26391"/>
                      <a:pt x="140175" y="24455"/>
                    </a:cubicBezTo>
                    <a:cubicBezTo>
                      <a:pt x="138119" y="22519"/>
                      <a:pt x="135700" y="21310"/>
                      <a:pt x="133039" y="20584"/>
                    </a:cubicBezTo>
                    <a:cubicBezTo>
                      <a:pt x="128806" y="19374"/>
                      <a:pt x="124573" y="19011"/>
                      <a:pt x="120219" y="18407"/>
                    </a:cubicBezTo>
                    <a:cubicBezTo>
                      <a:pt x="119856" y="18407"/>
                      <a:pt x="119493" y="18407"/>
                      <a:pt x="119131" y="18285"/>
                    </a:cubicBezTo>
                    <a:lnTo>
                      <a:pt x="117921" y="17197"/>
                    </a:lnTo>
                    <a:cubicBezTo>
                      <a:pt x="117921" y="17318"/>
                      <a:pt x="117921" y="17438"/>
                      <a:pt x="117921" y="17559"/>
                    </a:cubicBezTo>
                    <a:cubicBezTo>
                      <a:pt x="117679" y="17802"/>
                      <a:pt x="117558" y="17802"/>
                      <a:pt x="117316" y="18043"/>
                    </a:cubicBezTo>
                    <a:cubicBezTo>
                      <a:pt x="114293" y="17681"/>
                      <a:pt x="111269" y="17197"/>
                      <a:pt x="108246" y="16713"/>
                    </a:cubicBezTo>
                    <a:lnTo>
                      <a:pt x="108246" y="16713"/>
                    </a:lnTo>
                    <a:cubicBezTo>
                      <a:pt x="107399" y="16471"/>
                      <a:pt x="106552" y="16350"/>
                      <a:pt x="105706" y="16108"/>
                    </a:cubicBezTo>
                    <a:cubicBezTo>
                      <a:pt x="96514" y="14414"/>
                      <a:pt x="87443" y="12842"/>
                      <a:pt x="78251" y="11027"/>
                    </a:cubicBezTo>
                    <a:cubicBezTo>
                      <a:pt x="67003" y="8850"/>
                      <a:pt x="55876" y="6551"/>
                      <a:pt x="44629" y="4373"/>
                    </a:cubicBezTo>
                    <a:cubicBezTo>
                      <a:pt x="39791" y="3406"/>
                      <a:pt x="34953" y="2438"/>
                      <a:pt x="30115" y="1591"/>
                    </a:cubicBezTo>
                    <a:cubicBezTo>
                      <a:pt x="23584" y="502"/>
                      <a:pt x="17053" y="-344"/>
                      <a:pt x="10401" y="139"/>
                    </a:cubicBezTo>
                    <a:cubicBezTo>
                      <a:pt x="7499" y="382"/>
                      <a:pt x="4596" y="744"/>
                      <a:pt x="1693" y="1107"/>
                    </a:cubicBezTo>
                    <a:cubicBezTo>
                      <a:pt x="1088" y="1349"/>
                      <a:pt x="605" y="1591"/>
                      <a:pt x="0" y="1712"/>
                    </a:cubicBezTo>
                  </a:path>
                </a:pathLst>
              </a:custGeom>
              <a:solidFill>
                <a:srgbClr val="50B4D9"/>
              </a:solidFill>
              <a:ln w="0" cap="flat">
                <a:noFill/>
                <a:prstDash val="solid"/>
                <a:miter/>
              </a:ln>
            </p:spPr>
            <p:txBody>
              <a:bodyPr rtlCol="0" anchor="ctr"/>
              <a:lstStyle/>
              <a:p>
                <a:endParaRPr lang="en-US"/>
              </a:p>
            </p:txBody>
          </p:sp>
        </p:grpSp>
        <p:grpSp>
          <p:nvGrpSpPr>
            <p:cNvPr id="16" name="Graphic 10">
              <a:extLst>
                <a:ext uri="{FF2B5EF4-FFF2-40B4-BE49-F238E27FC236}">
                  <a16:creationId xmlns:a16="http://schemas.microsoft.com/office/drawing/2014/main" id="{D1AF6602-F4A2-54ED-394C-EFB544A1673F}"/>
                </a:ext>
              </a:extLst>
            </p:cNvPr>
            <p:cNvGrpSpPr/>
            <p:nvPr/>
          </p:nvGrpSpPr>
          <p:grpSpPr>
            <a:xfrm>
              <a:off x="6615687" y="5133568"/>
              <a:ext cx="269367" cy="473525"/>
              <a:chOff x="6615687" y="5133568"/>
              <a:chExt cx="269367" cy="473525"/>
            </a:xfrm>
            <a:solidFill>
              <a:srgbClr val="FBAB40"/>
            </a:solidFill>
          </p:grpSpPr>
          <p:sp>
            <p:nvSpPr>
              <p:cNvPr id="20" name="Freeform 19">
                <a:extLst>
                  <a:ext uri="{FF2B5EF4-FFF2-40B4-BE49-F238E27FC236}">
                    <a16:creationId xmlns:a16="http://schemas.microsoft.com/office/drawing/2014/main" id="{D1A55A63-6830-B6C4-8CF2-FFDBC7D1A279}"/>
                  </a:ext>
                </a:extLst>
              </p:cNvPr>
              <p:cNvSpPr/>
              <p:nvPr/>
            </p:nvSpPr>
            <p:spPr>
              <a:xfrm>
                <a:off x="6713721" y="5133568"/>
                <a:ext cx="78482" cy="78705"/>
              </a:xfrm>
              <a:custGeom>
                <a:avLst/>
                <a:gdLst>
                  <a:gd name="connsiteX0" fmla="*/ 5386 w 78482"/>
                  <a:gd name="connsiteY0" fmla="*/ 60680 h 78705"/>
                  <a:gd name="connsiteX1" fmla="*/ 36831 w 78482"/>
                  <a:gd name="connsiteY1" fmla="*/ 78463 h 78705"/>
                  <a:gd name="connsiteX2" fmla="*/ 38162 w 78482"/>
                  <a:gd name="connsiteY2" fmla="*/ 78463 h 78705"/>
                  <a:gd name="connsiteX3" fmla="*/ 38162 w 78482"/>
                  <a:gd name="connsiteY3" fmla="*/ 78705 h 78705"/>
                  <a:gd name="connsiteX4" fmla="*/ 47595 w 78482"/>
                  <a:gd name="connsiteY4" fmla="*/ 77616 h 78705"/>
                  <a:gd name="connsiteX5" fmla="*/ 65253 w 78482"/>
                  <a:gd name="connsiteY5" fmla="*/ 69269 h 78705"/>
                  <a:gd name="connsiteX6" fmla="*/ 77348 w 78482"/>
                  <a:gd name="connsiteY6" fmla="*/ 48098 h 78705"/>
                  <a:gd name="connsiteX7" fmla="*/ 77348 w 78482"/>
                  <a:gd name="connsiteY7" fmla="*/ 30678 h 78705"/>
                  <a:gd name="connsiteX8" fmla="*/ 68761 w 78482"/>
                  <a:gd name="connsiteY8" fmla="*/ 13984 h 78705"/>
                  <a:gd name="connsiteX9" fmla="*/ 48442 w 78482"/>
                  <a:gd name="connsiteY9" fmla="*/ 1282 h 78705"/>
                  <a:gd name="connsiteX10" fmla="*/ 32840 w 78482"/>
                  <a:gd name="connsiteY10" fmla="*/ 314 h 78705"/>
                  <a:gd name="connsiteX11" fmla="*/ 11070 w 78482"/>
                  <a:gd name="connsiteY11" fmla="*/ 11322 h 78705"/>
                  <a:gd name="connsiteX12" fmla="*/ 1274 w 78482"/>
                  <a:gd name="connsiteY12" fmla="*/ 28380 h 78705"/>
                  <a:gd name="connsiteX13" fmla="*/ 669 w 78482"/>
                  <a:gd name="connsiteY13" fmla="*/ 31042 h 78705"/>
                  <a:gd name="connsiteX14" fmla="*/ 427 w 78482"/>
                  <a:gd name="connsiteY14" fmla="*/ 45316 h 78705"/>
                  <a:gd name="connsiteX15" fmla="*/ 5628 w 78482"/>
                  <a:gd name="connsiteY15" fmla="*/ 60559 h 7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8482" h="78705">
                    <a:moveTo>
                      <a:pt x="5386" y="60680"/>
                    </a:moveTo>
                    <a:cubicBezTo>
                      <a:pt x="12642" y="72293"/>
                      <a:pt x="23044" y="78463"/>
                      <a:pt x="36831" y="78463"/>
                    </a:cubicBezTo>
                    <a:cubicBezTo>
                      <a:pt x="37315" y="78463"/>
                      <a:pt x="37678" y="78463"/>
                      <a:pt x="38162" y="78463"/>
                    </a:cubicBezTo>
                    <a:cubicBezTo>
                      <a:pt x="38162" y="78463"/>
                      <a:pt x="38162" y="78705"/>
                      <a:pt x="38162" y="78705"/>
                    </a:cubicBezTo>
                    <a:cubicBezTo>
                      <a:pt x="41306" y="78342"/>
                      <a:pt x="44451" y="78100"/>
                      <a:pt x="47595" y="77616"/>
                    </a:cubicBezTo>
                    <a:cubicBezTo>
                      <a:pt x="54368" y="76648"/>
                      <a:pt x="60174" y="73624"/>
                      <a:pt x="65253" y="69269"/>
                    </a:cubicBezTo>
                    <a:cubicBezTo>
                      <a:pt x="71784" y="63583"/>
                      <a:pt x="75171" y="56204"/>
                      <a:pt x="77348" y="48098"/>
                    </a:cubicBezTo>
                    <a:cubicBezTo>
                      <a:pt x="78799" y="42292"/>
                      <a:pt x="78920" y="36485"/>
                      <a:pt x="77348" y="30678"/>
                    </a:cubicBezTo>
                    <a:cubicBezTo>
                      <a:pt x="75655" y="24508"/>
                      <a:pt x="72752" y="18823"/>
                      <a:pt x="68761" y="13984"/>
                    </a:cubicBezTo>
                    <a:cubicBezTo>
                      <a:pt x="63439" y="7452"/>
                      <a:pt x="56545" y="3338"/>
                      <a:pt x="48442" y="1282"/>
                    </a:cubicBezTo>
                    <a:cubicBezTo>
                      <a:pt x="43362" y="-49"/>
                      <a:pt x="38162" y="-291"/>
                      <a:pt x="32840" y="314"/>
                    </a:cubicBezTo>
                    <a:cubicBezTo>
                      <a:pt x="24253" y="1403"/>
                      <a:pt x="17480" y="6121"/>
                      <a:pt x="11070" y="11322"/>
                    </a:cubicBezTo>
                    <a:cubicBezTo>
                      <a:pt x="6837" y="16525"/>
                      <a:pt x="3571" y="22210"/>
                      <a:pt x="1274" y="28380"/>
                    </a:cubicBezTo>
                    <a:cubicBezTo>
                      <a:pt x="911" y="29227"/>
                      <a:pt x="790" y="30073"/>
                      <a:pt x="669" y="31042"/>
                    </a:cubicBezTo>
                    <a:cubicBezTo>
                      <a:pt x="-420" y="35759"/>
                      <a:pt x="64" y="40598"/>
                      <a:pt x="427" y="45316"/>
                    </a:cubicBezTo>
                    <a:cubicBezTo>
                      <a:pt x="790" y="50881"/>
                      <a:pt x="2725" y="55962"/>
                      <a:pt x="5628" y="60559"/>
                    </a:cubicBezTo>
                    <a:close/>
                  </a:path>
                </a:pathLst>
              </a:custGeom>
              <a:solidFill>
                <a:srgbClr val="FBAB40"/>
              </a:solidFill>
              <a:ln w="0"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72A10AB4-1F1D-C2EB-90AC-3A075C7C5B90}"/>
                  </a:ext>
                </a:extLst>
              </p:cNvPr>
              <p:cNvSpPr/>
              <p:nvPr/>
            </p:nvSpPr>
            <p:spPr>
              <a:xfrm>
                <a:off x="6615687" y="5225467"/>
                <a:ext cx="269367" cy="381627"/>
              </a:xfrm>
              <a:custGeom>
                <a:avLst/>
                <a:gdLst>
                  <a:gd name="connsiteX0" fmla="*/ 266937 w 269367"/>
                  <a:gd name="connsiteY0" fmla="*/ 153871 h 381627"/>
                  <a:gd name="connsiteX1" fmla="*/ 258350 w 269367"/>
                  <a:gd name="connsiteY1" fmla="*/ 139717 h 381627"/>
                  <a:gd name="connsiteX2" fmla="*/ 257624 w 269367"/>
                  <a:gd name="connsiteY2" fmla="*/ 138629 h 381627"/>
                  <a:gd name="connsiteX3" fmla="*/ 257624 w 269367"/>
                  <a:gd name="connsiteY3" fmla="*/ 136451 h 381627"/>
                  <a:gd name="connsiteX4" fmla="*/ 257261 w 269367"/>
                  <a:gd name="connsiteY4" fmla="*/ 136935 h 381627"/>
                  <a:gd name="connsiteX5" fmla="*/ 256294 w 269367"/>
                  <a:gd name="connsiteY5" fmla="*/ 136693 h 381627"/>
                  <a:gd name="connsiteX6" fmla="*/ 250004 w 269367"/>
                  <a:gd name="connsiteY6" fmla="*/ 126894 h 381627"/>
                  <a:gd name="connsiteX7" fmla="*/ 250004 w 269367"/>
                  <a:gd name="connsiteY7" fmla="*/ 126894 h 381627"/>
                  <a:gd name="connsiteX8" fmla="*/ 248311 w 269367"/>
                  <a:gd name="connsiteY8" fmla="*/ 123870 h 381627"/>
                  <a:gd name="connsiteX9" fmla="*/ 230169 w 269367"/>
                  <a:gd name="connsiteY9" fmla="*/ 93142 h 381627"/>
                  <a:gd name="connsiteX10" fmla="*/ 208399 w 269367"/>
                  <a:gd name="connsiteY10" fmla="*/ 55278 h 381627"/>
                  <a:gd name="connsiteX11" fmla="*/ 198845 w 269367"/>
                  <a:gd name="connsiteY11" fmla="*/ 38946 h 381627"/>
                  <a:gd name="connsiteX12" fmla="*/ 183727 w 269367"/>
                  <a:gd name="connsiteY12" fmla="*/ 18744 h 381627"/>
                  <a:gd name="connsiteX13" fmla="*/ 175502 w 269367"/>
                  <a:gd name="connsiteY13" fmla="*/ 11122 h 381627"/>
                  <a:gd name="connsiteX14" fmla="*/ 173567 w 269367"/>
                  <a:gd name="connsiteY14" fmla="*/ 10033 h 381627"/>
                  <a:gd name="connsiteX15" fmla="*/ 159296 w 269367"/>
                  <a:gd name="connsiteY15" fmla="*/ 3380 h 381627"/>
                  <a:gd name="connsiteX16" fmla="*/ 126278 w 269367"/>
                  <a:gd name="connsiteY16" fmla="*/ 598 h 381627"/>
                  <a:gd name="connsiteX17" fmla="*/ 111160 w 269367"/>
                  <a:gd name="connsiteY17" fmla="*/ 2896 h 381627"/>
                  <a:gd name="connsiteX18" fmla="*/ 109225 w 269367"/>
                  <a:gd name="connsiteY18" fmla="*/ 3864 h 381627"/>
                  <a:gd name="connsiteX19" fmla="*/ 97493 w 269367"/>
                  <a:gd name="connsiteY19" fmla="*/ 9549 h 381627"/>
                  <a:gd name="connsiteX20" fmla="*/ 76811 w 269367"/>
                  <a:gd name="connsiteY20" fmla="*/ 30115 h 381627"/>
                  <a:gd name="connsiteX21" fmla="*/ 52985 w 269367"/>
                  <a:gd name="connsiteY21" fmla="*/ 68343 h 381627"/>
                  <a:gd name="connsiteX22" fmla="*/ 40165 w 269367"/>
                  <a:gd name="connsiteY22" fmla="*/ 90118 h 381627"/>
                  <a:gd name="connsiteX23" fmla="*/ 29522 w 269367"/>
                  <a:gd name="connsiteY23" fmla="*/ 108385 h 381627"/>
                  <a:gd name="connsiteX24" fmla="*/ 22023 w 269367"/>
                  <a:gd name="connsiteY24" fmla="*/ 121209 h 381627"/>
                  <a:gd name="connsiteX25" fmla="*/ 12953 w 269367"/>
                  <a:gd name="connsiteY25" fmla="*/ 135483 h 381627"/>
                  <a:gd name="connsiteX26" fmla="*/ 11985 w 269367"/>
                  <a:gd name="connsiteY26" fmla="*/ 135725 h 381627"/>
                  <a:gd name="connsiteX27" fmla="*/ 11622 w 269367"/>
                  <a:gd name="connsiteY27" fmla="*/ 135241 h 381627"/>
                  <a:gd name="connsiteX28" fmla="*/ 11622 w 269367"/>
                  <a:gd name="connsiteY28" fmla="*/ 137419 h 381627"/>
                  <a:gd name="connsiteX29" fmla="*/ 10896 w 269367"/>
                  <a:gd name="connsiteY29" fmla="*/ 138508 h 381627"/>
                  <a:gd name="connsiteX30" fmla="*/ 2309 w 269367"/>
                  <a:gd name="connsiteY30" fmla="*/ 152662 h 381627"/>
                  <a:gd name="connsiteX31" fmla="*/ 11 w 269367"/>
                  <a:gd name="connsiteY31" fmla="*/ 162823 h 381627"/>
                  <a:gd name="connsiteX32" fmla="*/ 4003 w 269367"/>
                  <a:gd name="connsiteY32" fmla="*/ 171896 h 381627"/>
                  <a:gd name="connsiteX33" fmla="*/ 11622 w 269367"/>
                  <a:gd name="connsiteY33" fmla="*/ 174800 h 381627"/>
                  <a:gd name="connsiteX34" fmla="*/ 11622 w 269367"/>
                  <a:gd name="connsiteY34" fmla="*/ 175888 h 381627"/>
                  <a:gd name="connsiteX35" fmla="*/ 13920 w 269367"/>
                  <a:gd name="connsiteY35" fmla="*/ 175888 h 381627"/>
                  <a:gd name="connsiteX36" fmla="*/ 23475 w 269367"/>
                  <a:gd name="connsiteY36" fmla="*/ 170445 h 381627"/>
                  <a:gd name="connsiteX37" fmla="*/ 25047 w 269367"/>
                  <a:gd name="connsiteY37" fmla="*/ 168267 h 381627"/>
                  <a:gd name="connsiteX38" fmla="*/ 25894 w 269367"/>
                  <a:gd name="connsiteY38" fmla="*/ 166936 h 381627"/>
                  <a:gd name="connsiteX39" fmla="*/ 33876 w 269367"/>
                  <a:gd name="connsiteY39" fmla="*/ 156170 h 381627"/>
                  <a:gd name="connsiteX40" fmla="*/ 38109 w 269367"/>
                  <a:gd name="connsiteY40" fmla="*/ 149758 h 381627"/>
                  <a:gd name="connsiteX41" fmla="*/ 37867 w 269367"/>
                  <a:gd name="connsiteY41" fmla="*/ 148428 h 381627"/>
                  <a:gd name="connsiteX42" fmla="*/ 41012 w 269367"/>
                  <a:gd name="connsiteY42" fmla="*/ 143589 h 381627"/>
                  <a:gd name="connsiteX43" fmla="*/ 66894 w 269367"/>
                  <a:gd name="connsiteY43" fmla="*/ 100643 h 381627"/>
                  <a:gd name="connsiteX44" fmla="*/ 82738 w 269367"/>
                  <a:gd name="connsiteY44" fmla="*/ 73303 h 381627"/>
                  <a:gd name="connsiteX45" fmla="*/ 84673 w 269367"/>
                  <a:gd name="connsiteY45" fmla="*/ 70279 h 381627"/>
                  <a:gd name="connsiteX46" fmla="*/ 93018 w 269367"/>
                  <a:gd name="connsiteY46" fmla="*/ 68705 h 381627"/>
                  <a:gd name="connsiteX47" fmla="*/ 96767 w 269367"/>
                  <a:gd name="connsiteY47" fmla="*/ 71488 h 381627"/>
                  <a:gd name="connsiteX48" fmla="*/ 96767 w 269367"/>
                  <a:gd name="connsiteY48" fmla="*/ 73061 h 381627"/>
                  <a:gd name="connsiteX49" fmla="*/ 95437 w 269367"/>
                  <a:gd name="connsiteY49" fmla="*/ 76811 h 381627"/>
                  <a:gd name="connsiteX50" fmla="*/ 90962 w 269367"/>
                  <a:gd name="connsiteY50" fmla="*/ 87215 h 381627"/>
                  <a:gd name="connsiteX51" fmla="*/ 79835 w 269367"/>
                  <a:gd name="connsiteY51" fmla="*/ 118668 h 381627"/>
                  <a:gd name="connsiteX52" fmla="*/ 69918 w 269367"/>
                  <a:gd name="connsiteY52" fmla="*/ 148669 h 381627"/>
                  <a:gd name="connsiteX53" fmla="*/ 54679 w 269367"/>
                  <a:gd name="connsiteY53" fmla="*/ 194034 h 381627"/>
                  <a:gd name="connsiteX54" fmla="*/ 39923 w 269367"/>
                  <a:gd name="connsiteY54" fmla="*/ 238553 h 381627"/>
                  <a:gd name="connsiteX55" fmla="*/ 37383 w 269367"/>
                  <a:gd name="connsiteY55" fmla="*/ 246295 h 381627"/>
                  <a:gd name="connsiteX56" fmla="*/ 37383 w 269367"/>
                  <a:gd name="connsiteY56" fmla="*/ 250166 h 381627"/>
                  <a:gd name="connsiteX57" fmla="*/ 38230 w 269367"/>
                  <a:gd name="connsiteY57" fmla="*/ 250408 h 381627"/>
                  <a:gd name="connsiteX58" fmla="*/ 92897 w 269367"/>
                  <a:gd name="connsiteY58" fmla="*/ 250408 h 381627"/>
                  <a:gd name="connsiteX59" fmla="*/ 98219 w 269367"/>
                  <a:gd name="connsiteY59" fmla="*/ 250892 h 381627"/>
                  <a:gd name="connsiteX60" fmla="*/ 98944 w 269367"/>
                  <a:gd name="connsiteY60" fmla="*/ 257183 h 381627"/>
                  <a:gd name="connsiteX61" fmla="*/ 98702 w 269367"/>
                  <a:gd name="connsiteY61" fmla="*/ 265772 h 381627"/>
                  <a:gd name="connsiteX62" fmla="*/ 98461 w 269367"/>
                  <a:gd name="connsiteY62" fmla="*/ 362551 h 381627"/>
                  <a:gd name="connsiteX63" fmla="*/ 101363 w 269367"/>
                  <a:gd name="connsiteY63" fmla="*/ 375132 h 381627"/>
                  <a:gd name="connsiteX64" fmla="*/ 102089 w 269367"/>
                  <a:gd name="connsiteY64" fmla="*/ 375979 h 381627"/>
                  <a:gd name="connsiteX65" fmla="*/ 102936 w 269367"/>
                  <a:gd name="connsiteY65" fmla="*/ 376947 h 381627"/>
                  <a:gd name="connsiteX66" fmla="*/ 103903 w 269367"/>
                  <a:gd name="connsiteY66" fmla="*/ 377914 h 381627"/>
                  <a:gd name="connsiteX67" fmla="*/ 105838 w 269367"/>
                  <a:gd name="connsiteY67" fmla="*/ 379608 h 381627"/>
                  <a:gd name="connsiteX68" fmla="*/ 105838 w 269367"/>
                  <a:gd name="connsiteY68" fmla="*/ 379608 h 381627"/>
                  <a:gd name="connsiteX69" fmla="*/ 115393 w 269367"/>
                  <a:gd name="connsiteY69" fmla="*/ 381544 h 381627"/>
                  <a:gd name="connsiteX70" fmla="*/ 129301 w 269367"/>
                  <a:gd name="connsiteY70" fmla="*/ 366906 h 381627"/>
                  <a:gd name="connsiteX71" fmla="*/ 129301 w 269367"/>
                  <a:gd name="connsiteY71" fmla="*/ 358317 h 381627"/>
                  <a:gd name="connsiteX72" fmla="*/ 129181 w 269367"/>
                  <a:gd name="connsiteY72" fmla="*/ 252223 h 381627"/>
                  <a:gd name="connsiteX73" fmla="*/ 129301 w 269367"/>
                  <a:gd name="connsiteY73" fmla="*/ 250650 h 381627"/>
                  <a:gd name="connsiteX74" fmla="*/ 130269 w 269367"/>
                  <a:gd name="connsiteY74" fmla="*/ 250287 h 381627"/>
                  <a:gd name="connsiteX75" fmla="*/ 138372 w 269367"/>
                  <a:gd name="connsiteY75" fmla="*/ 250529 h 381627"/>
                  <a:gd name="connsiteX76" fmla="*/ 140186 w 269367"/>
                  <a:gd name="connsiteY76" fmla="*/ 250529 h 381627"/>
                  <a:gd name="connsiteX77" fmla="*/ 142726 w 269367"/>
                  <a:gd name="connsiteY77" fmla="*/ 252949 h 381627"/>
                  <a:gd name="connsiteX78" fmla="*/ 142847 w 269367"/>
                  <a:gd name="connsiteY78" fmla="*/ 256941 h 381627"/>
                  <a:gd name="connsiteX79" fmla="*/ 142847 w 269367"/>
                  <a:gd name="connsiteY79" fmla="*/ 359768 h 381627"/>
                  <a:gd name="connsiteX80" fmla="*/ 143694 w 269367"/>
                  <a:gd name="connsiteY80" fmla="*/ 371382 h 381627"/>
                  <a:gd name="connsiteX81" fmla="*/ 148411 w 269367"/>
                  <a:gd name="connsiteY81" fmla="*/ 379003 h 381627"/>
                  <a:gd name="connsiteX82" fmla="*/ 154821 w 269367"/>
                  <a:gd name="connsiteY82" fmla="*/ 381181 h 381627"/>
                  <a:gd name="connsiteX83" fmla="*/ 168125 w 269367"/>
                  <a:gd name="connsiteY83" fmla="*/ 376826 h 381627"/>
                  <a:gd name="connsiteX84" fmla="*/ 172721 w 269367"/>
                  <a:gd name="connsiteY84" fmla="*/ 365938 h 381627"/>
                  <a:gd name="connsiteX85" fmla="*/ 172721 w 269367"/>
                  <a:gd name="connsiteY85" fmla="*/ 357833 h 381627"/>
                  <a:gd name="connsiteX86" fmla="*/ 171995 w 269367"/>
                  <a:gd name="connsiteY86" fmla="*/ 252586 h 381627"/>
                  <a:gd name="connsiteX87" fmla="*/ 171995 w 269367"/>
                  <a:gd name="connsiteY87" fmla="*/ 250529 h 381627"/>
                  <a:gd name="connsiteX88" fmla="*/ 174172 w 269367"/>
                  <a:gd name="connsiteY88" fmla="*/ 250166 h 381627"/>
                  <a:gd name="connsiteX89" fmla="*/ 227992 w 269367"/>
                  <a:gd name="connsiteY89" fmla="*/ 250046 h 381627"/>
                  <a:gd name="connsiteX90" fmla="*/ 228839 w 269367"/>
                  <a:gd name="connsiteY90" fmla="*/ 250166 h 381627"/>
                  <a:gd name="connsiteX91" fmla="*/ 229807 w 269367"/>
                  <a:gd name="connsiteY91" fmla="*/ 248351 h 381627"/>
                  <a:gd name="connsiteX92" fmla="*/ 225211 w 269367"/>
                  <a:gd name="connsiteY92" fmla="*/ 232746 h 381627"/>
                  <a:gd name="connsiteX93" fmla="*/ 208762 w 269367"/>
                  <a:gd name="connsiteY93" fmla="*/ 180244 h 381627"/>
                  <a:gd name="connsiteX94" fmla="*/ 195095 w 269367"/>
                  <a:gd name="connsiteY94" fmla="*/ 136814 h 381627"/>
                  <a:gd name="connsiteX95" fmla="*/ 189774 w 269367"/>
                  <a:gd name="connsiteY95" fmla="*/ 120966 h 381627"/>
                  <a:gd name="connsiteX96" fmla="*/ 180945 w 269367"/>
                  <a:gd name="connsiteY96" fmla="*/ 93989 h 381627"/>
                  <a:gd name="connsiteX97" fmla="*/ 173688 w 269367"/>
                  <a:gd name="connsiteY97" fmla="*/ 75480 h 381627"/>
                  <a:gd name="connsiteX98" fmla="*/ 172963 w 269367"/>
                  <a:gd name="connsiteY98" fmla="*/ 69915 h 381627"/>
                  <a:gd name="connsiteX99" fmla="*/ 181066 w 269367"/>
                  <a:gd name="connsiteY99" fmla="*/ 68343 h 381627"/>
                  <a:gd name="connsiteX100" fmla="*/ 184331 w 269367"/>
                  <a:gd name="connsiteY100" fmla="*/ 71972 h 381627"/>
                  <a:gd name="connsiteX101" fmla="*/ 200659 w 269367"/>
                  <a:gd name="connsiteY101" fmla="*/ 99554 h 381627"/>
                  <a:gd name="connsiteX102" fmla="*/ 230532 w 269367"/>
                  <a:gd name="connsiteY102" fmla="*/ 150000 h 381627"/>
                  <a:gd name="connsiteX103" fmla="*/ 231137 w 269367"/>
                  <a:gd name="connsiteY103" fmla="*/ 150968 h 381627"/>
                  <a:gd name="connsiteX104" fmla="*/ 231137 w 269367"/>
                  <a:gd name="connsiteY104" fmla="*/ 151210 h 381627"/>
                  <a:gd name="connsiteX105" fmla="*/ 235370 w 269367"/>
                  <a:gd name="connsiteY105" fmla="*/ 157621 h 381627"/>
                  <a:gd name="connsiteX106" fmla="*/ 237184 w 269367"/>
                  <a:gd name="connsiteY106" fmla="*/ 160041 h 381627"/>
                  <a:gd name="connsiteX107" fmla="*/ 239603 w 269367"/>
                  <a:gd name="connsiteY107" fmla="*/ 163670 h 381627"/>
                  <a:gd name="connsiteX108" fmla="*/ 241296 w 269367"/>
                  <a:gd name="connsiteY108" fmla="*/ 165484 h 381627"/>
                  <a:gd name="connsiteX109" fmla="*/ 243473 w 269367"/>
                  <a:gd name="connsiteY109" fmla="*/ 168388 h 381627"/>
                  <a:gd name="connsiteX110" fmla="*/ 244320 w 269367"/>
                  <a:gd name="connsiteY110" fmla="*/ 169719 h 381627"/>
                  <a:gd name="connsiteX111" fmla="*/ 245892 w 269367"/>
                  <a:gd name="connsiteY111" fmla="*/ 171896 h 381627"/>
                  <a:gd name="connsiteX112" fmla="*/ 255447 w 269367"/>
                  <a:gd name="connsiteY112" fmla="*/ 177340 h 381627"/>
                  <a:gd name="connsiteX113" fmla="*/ 257745 w 269367"/>
                  <a:gd name="connsiteY113" fmla="*/ 177340 h 381627"/>
                  <a:gd name="connsiteX114" fmla="*/ 257745 w 269367"/>
                  <a:gd name="connsiteY114" fmla="*/ 176252 h 381627"/>
                  <a:gd name="connsiteX115" fmla="*/ 265364 w 269367"/>
                  <a:gd name="connsiteY115" fmla="*/ 173348 h 381627"/>
                  <a:gd name="connsiteX116" fmla="*/ 269356 w 269367"/>
                  <a:gd name="connsiteY116" fmla="*/ 164275 h 381627"/>
                  <a:gd name="connsiteX117" fmla="*/ 267058 w 269367"/>
                  <a:gd name="connsiteY117" fmla="*/ 154113 h 38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69367" h="381627">
                    <a:moveTo>
                      <a:pt x="266937" y="153871"/>
                    </a:moveTo>
                    <a:cubicBezTo>
                      <a:pt x="264518" y="148790"/>
                      <a:pt x="261373" y="144314"/>
                      <a:pt x="258350" y="139717"/>
                    </a:cubicBezTo>
                    <a:cubicBezTo>
                      <a:pt x="258108" y="139355"/>
                      <a:pt x="257866" y="138991"/>
                      <a:pt x="257624" y="138629"/>
                    </a:cubicBezTo>
                    <a:lnTo>
                      <a:pt x="257624" y="136451"/>
                    </a:lnTo>
                    <a:cubicBezTo>
                      <a:pt x="257624" y="136572"/>
                      <a:pt x="257382" y="136814"/>
                      <a:pt x="257261" y="136935"/>
                    </a:cubicBezTo>
                    <a:cubicBezTo>
                      <a:pt x="256898" y="136935"/>
                      <a:pt x="256656" y="136814"/>
                      <a:pt x="256294" y="136693"/>
                    </a:cubicBezTo>
                    <a:cubicBezTo>
                      <a:pt x="254117" y="133426"/>
                      <a:pt x="252060" y="130161"/>
                      <a:pt x="250004" y="126894"/>
                    </a:cubicBezTo>
                    <a:lnTo>
                      <a:pt x="250004" y="126894"/>
                    </a:lnTo>
                    <a:cubicBezTo>
                      <a:pt x="249400" y="125805"/>
                      <a:pt x="248916" y="124838"/>
                      <a:pt x="248311" y="123870"/>
                    </a:cubicBezTo>
                    <a:cubicBezTo>
                      <a:pt x="242264" y="113587"/>
                      <a:pt x="236096" y="103425"/>
                      <a:pt x="230169" y="93142"/>
                    </a:cubicBezTo>
                    <a:cubicBezTo>
                      <a:pt x="222792" y="80561"/>
                      <a:pt x="215656" y="67859"/>
                      <a:pt x="208399" y="55278"/>
                    </a:cubicBezTo>
                    <a:cubicBezTo>
                      <a:pt x="205255" y="49834"/>
                      <a:pt x="202231" y="44269"/>
                      <a:pt x="198845" y="38946"/>
                    </a:cubicBezTo>
                    <a:cubicBezTo>
                      <a:pt x="194370" y="31809"/>
                      <a:pt x="189774" y="24792"/>
                      <a:pt x="183727" y="18744"/>
                    </a:cubicBezTo>
                    <a:cubicBezTo>
                      <a:pt x="181066" y="16082"/>
                      <a:pt x="178163" y="13662"/>
                      <a:pt x="175502" y="11122"/>
                    </a:cubicBezTo>
                    <a:cubicBezTo>
                      <a:pt x="174898" y="10759"/>
                      <a:pt x="174172" y="10397"/>
                      <a:pt x="173567" y="10033"/>
                    </a:cubicBezTo>
                    <a:cubicBezTo>
                      <a:pt x="169092" y="7251"/>
                      <a:pt x="164375" y="4953"/>
                      <a:pt x="159296" y="3380"/>
                    </a:cubicBezTo>
                    <a:cubicBezTo>
                      <a:pt x="148532" y="-128"/>
                      <a:pt x="137526" y="-612"/>
                      <a:pt x="126278" y="598"/>
                    </a:cubicBezTo>
                    <a:cubicBezTo>
                      <a:pt x="121198" y="1202"/>
                      <a:pt x="116239" y="2049"/>
                      <a:pt x="111160" y="2896"/>
                    </a:cubicBezTo>
                    <a:cubicBezTo>
                      <a:pt x="110555" y="3259"/>
                      <a:pt x="109829" y="3622"/>
                      <a:pt x="109225" y="3864"/>
                    </a:cubicBezTo>
                    <a:cubicBezTo>
                      <a:pt x="105112" y="5315"/>
                      <a:pt x="101242" y="7130"/>
                      <a:pt x="97493" y="9549"/>
                    </a:cubicBezTo>
                    <a:cubicBezTo>
                      <a:pt x="89027" y="14872"/>
                      <a:pt x="82496" y="22010"/>
                      <a:pt x="76811" y="30115"/>
                    </a:cubicBezTo>
                    <a:cubicBezTo>
                      <a:pt x="68103" y="42455"/>
                      <a:pt x="60484" y="55398"/>
                      <a:pt x="52985" y="68343"/>
                    </a:cubicBezTo>
                    <a:cubicBezTo>
                      <a:pt x="48752" y="75601"/>
                      <a:pt x="44640" y="82981"/>
                      <a:pt x="40165" y="90118"/>
                    </a:cubicBezTo>
                    <a:cubicBezTo>
                      <a:pt x="36416" y="96167"/>
                      <a:pt x="32908" y="102215"/>
                      <a:pt x="29522" y="108385"/>
                    </a:cubicBezTo>
                    <a:cubicBezTo>
                      <a:pt x="27103" y="112740"/>
                      <a:pt x="24563" y="116974"/>
                      <a:pt x="22023" y="121209"/>
                    </a:cubicBezTo>
                    <a:cubicBezTo>
                      <a:pt x="19000" y="126048"/>
                      <a:pt x="15976" y="130765"/>
                      <a:pt x="12953" y="135483"/>
                    </a:cubicBezTo>
                    <a:cubicBezTo>
                      <a:pt x="12590" y="135483"/>
                      <a:pt x="12469" y="135725"/>
                      <a:pt x="11985" y="135725"/>
                    </a:cubicBezTo>
                    <a:cubicBezTo>
                      <a:pt x="11985" y="135604"/>
                      <a:pt x="11743" y="135483"/>
                      <a:pt x="11622" y="135241"/>
                    </a:cubicBezTo>
                    <a:lnTo>
                      <a:pt x="11622" y="137419"/>
                    </a:lnTo>
                    <a:cubicBezTo>
                      <a:pt x="11380" y="137782"/>
                      <a:pt x="11138" y="138145"/>
                      <a:pt x="10896" y="138508"/>
                    </a:cubicBezTo>
                    <a:cubicBezTo>
                      <a:pt x="7873" y="143104"/>
                      <a:pt x="4607" y="147581"/>
                      <a:pt x="2309" y="152662"/>
                    </a:cubicBezTo>
                    <a:cubicBezTo>
                      <a:pt x="737" y="155928"/>
                      <a:pt x="-110" y="159194"/>
                      <a:pt x="11" y="162823"/>
                    </a:cubicBezTo>
                    <a:cubicBezTo>
                      <a:pt x="132" y="166453"/>
                      <a:pt x="1584" y="169356"/>
                      <a:pt x="4003" y="171896"/>
                    </a:cubicBezTo>
                    <a:cubicBezTo>
                      <a:pt x="6180" y="174074"/>
                      <a:pt x="8720" y="174921"/>
                      <a:pt x="11622" y="174800"/>
                    </a:cubicBezTo>
                    <a:lnTo>
                      <a:pt x="11622" y="175888"/>
                    </a:lnTo>
                    <a:cubicBezTo>
                      <a:pt x="12348" y="175888"/>
                      <a:pt x="13073" y="175888"/>
                      <a:pt x="13920" y="175888"/>
                    </a:cubicBezTo>
                    <a:cubicBezTo>
                      <a:pt x="17790" y="175405"/>
                      <a:pt x="21177" y="173953"/>
                      <a:pt x="23475" y="170445"/>
                    </a:cubicBezTo>
                    <a:cubicBezTo>
                      <a:pt x="23959" y="169719"/>
                      <a:pt x="24563" y="168993"/>
                      <a:pt x="25047" y="168267"/>
                    </a:cubicBezTo>
                    <a:cubicBezTo>
                      <a:pt x="25289" y="167783"/>
                      <a:pt x="25652" y="167420"/>
                      <a:pt x="25894" y="166936"/>
                    </a:cubicBezTo>
                    <a:cubicBezTo>
                      <a:pt x="28675" y="163428"/>
                      <a:pt x="31336" y="159920"/>
                      <a:pt x="33876" y="156170"/>
                    </a:cubicBezTo>
                    <a:cubicBezTo>
                      <a:pt x="35327" y="154113"/>
                      <a:pt x="36658" y="151936"/>
                      <a:pt x="38109" y="149758"/>
                    </a:cubicBezTo>
                    <a:cubicBezTo>
                      <a:pt x="38109" y="149274"/>
                      <a:pt x="37988" y="148911"/>
                      <a:pt x="37867" y="148428"/>
                    </a:cubicBezTo>
                    <a:cubicBezTo>
                      <a:pt x="38956" y="146855"/>
                      <a:pt x="40044" y="145161"/>
                      <a:pt x="41012" y="143589"/>
                    </a:cubicBezTo>
                    <a:cubicBezTo>
                      <a:pt x="49720" y="129313"/>
                      <a:pt x="58307" y="115039"/>
                      <a:pt x="66894" y="100643"/>
                    </a:cubicBezTo>
                    <a:cubicBezTo>
                      <a:pt x="72216" y="91570"/>
                      <a:pt x="77416" y="82376"/>
                      <a:pt x="82738" y="73303"/>
                    </a:cubicBezTo>
                    <a:cubicBezTo>
                      <a:pt x="83342" y="72214"/>
                      <a:pt x="83947" y="71246"/>
                      <a:pt x="84673" y="70279"/>
                    </a:cubicBezTo>
                    <a:cubicBezTo>
                      <a:pt x="86971" y="66891"/>
                      <a:pt x="90357" y="67012"/>
                      <a:pt x="93018" y="68705"/>
                    </a:cubicBezTo>
                    <a:cubicBezTo>
                      <a:pt x="94469" y="69553"/>
                      <a:pt x="95679" y="70641"/>
                      <a:pt x="96767" y="71488"/>
                    </a:cubicBezTo>
                    <a:cubicBezTo>
                      <a:pt x="96767" y="72214"/>
                      <a:pt x="96767" y="72698"/>
                      <a:pt x="96767" y="73061"/>
                    </a:cubicBezTo>
                    <a:cubicBezTo>
                      <a:pt x="96405" y="74392"/>
                      <a:pt x="95921" y="75601"/>
                      <a:pt x="95437" y="76811"/>
                    </a:cubicBezTo>
                    <a:cubicBezTo>
                      <a:pt x="93986" y="80319"/>
                      <a:pt x="92292" y="83707"/>
                      <a:pt x="90962" y="87215"/>
                    </a:cubicBezTo>
                    <a:cubicBezTo>
                      <a:pt x="87092" y="97619"/>
                      <a:pt x="83463" y="108143"/>
                      <a:pt x="79835" y="118668"/>
                    </a:cubicBezTo>
                    <a:cubicBezTo>
                      <a:pt x="76449" y="128587"/>
                      <a:pt x="73304" y="138629"/>
                      <a:pt x="69918" y="148669"/>
                    </a:cubicBezTo>
                    <a:cubicBezTo>
                      <a:pt x="64838" y="163791"/>
                      <a:pt x="59758" y="178913"/>
                      <a:pt x="54679" y="194034"/>
                    </a:cubicBezTo>
                    <a:cubicBezTo>
                      <a:pt x="49720" y="208915"/>
                      <a:pt x="44761" y="223673"/>
                      <a:pt x="39923" y="238553"/>
                    </a:cubicBezTo>
                    <a:cubicBezTo>
                      <a:pt x="39077" y="241093"/>
                      <a:pt x="38109" y="243634"/>
                      <a:pt x="37383" y="246295"/>
                    </a:cubicBezTo>
                    <a:cubicBezTo>
                      <a:pt x="37021" y="247505"/>
                      <a:pt x="36416" y="248956"/>
                      <a:pt x="37383" y="250166"/>
                    </a:cubicBezTo>
                    <a:cubicBezTo>
                      <a:pt x="37746" y="250166"/>
                      <a:pt x="37988" y="250408"/>
                      <a:pt x="38230" y="250408"/>
                    </a:cubicBezTo>
                    <a:cubicBezTo>
                      <a:pt x="56493" y="250408"/>
                      <a:pt x="74755" y="250408"/>
                      <a:pt x="92897" y="250408"/>
                    </a:cubicBezTo>
                    <a:cubicBezTo>
                      <a:pt x="94711" y="250408"/>
                      <a:pt x="96525" y="250408"/>
                      <a:pt x="98219" y="250892"/>
                    </a:cubicBezTo>
                    <a:cubicBezTo>
                      <a:pt x="99428" y="252949"/>
                      <a:pt x="98944" y="255126"/>
                      <a:pt x="98944" y="257183"/>
                    </a:cubicBezTo>
                    <a:cubicBezTo>
                      <a:pt x="98944" y="260086"/>
                      <a:pt x="98702" y="262868"/>
                      <a:pt x="98702" y="265772"/>
                    </a:cubicBezTo>
                    <a:cubicBezTo>
                      <a:pt x="98702" y="298072"/>
                      <a:pt x="98702" y="330372"/>
                      <a:pt x="98461" y="362551"/>
                    </a:cubicBezTo>
                    <a:cubicBezTo>
                      <a:pt x="98461" y="367027"/>
                      <a:pt x="99065" y="371261"/>
                      <a:pt x="101363" y="375132"/>
                    </a:cubicBezTo>
                    <a:cubicBezTo>
                      <a:pt x="101605" y="375374"/>
                      <a:pt x="101847" y="375737"/>
                      <a:pt x="102089" y="375979"/>
                    </a:cubicBezTo>
                    <a:cubicBezTo>
                      <a:pt x="102331" y="376342"/>
                      <a:pt x="102694" y="376705"/>
                      <a:pt x="102936" y="376947"/>
                    </a:cubicBezTo>
                    <a:cubicBezTo>
                      <a:pt x="103298" y="377310"/>
                      <a:pt x="103540" y="377673"/>
                      <a:pt x="103903" y="377914"/>
                    </a:cubicBezTo>
                    <a:cubicBezTo>
                      <a:pt x="104508" y="378519"/>
                      <a:pt x="105112" y="379003"/>
                      <a:pt x="105838" y="379608"/>
                    </a:cubicBezTo>
                    <a:lnTo>
                      <a:pt x="105838" y="379608"/>
                    </a:lnTo>
                    <a:cubicBezTo>
                      <a:pt x="108862" y="381060"/>
                      <a:pt x="112006" y="381907"/>
                      <a:pt x="115393" y="381544"/>
                    </a:cubicBezTo>
                    <a:cubicBezTo>
                      <a:pt x="123012" y="380818"/>
                      <a:pt x="129060" y="374527"/>
                      <a:pt x="129301" y="366906"/>
                    </a:cubicBezTo>
                    <a:cubicBezTo>
                      <a:pt x="129301" y="364002"/>
                      <a:pt x="129301" y="361220"/>
                      <a:pt x="129301" y="358317"/>
                    </a:cubicBezTo>
                    <a:cubicBezTo>
                      <a:pt x="129301" y="322993"/>
                      <a:pt x="129301" y="287547"/>
                      <a:pt x="129181" y="252223"/>
                    </a:cubicBezTo>
                    <a:cubicBezTo>
                      <a:pt x="129181" y="251618"/>
                      <a:pt x="129181" y="251134"/>
                      <a:pt x="129301" y="250650"/>
                    </a:cubicBezTo>
                    <a:cubicBezTo>
                      <a:pt x="129785" y="250408"/>
                      <a:pt x="130027" y="250166"/>
                      <a:pt x="130269" y="250287"/>
                    </a:cubicBezTo>
                    <a:cubicBezTo>
                      <a:pt x="132930" y="250287"/>
                      <a:pt x="135712" y="250408"/>
                      <a:pt x="138372" y="250529"/>
                    </a:cubicBezTo>
                    <a:cubicBezTo>
                      <a:pt x="138977" y="250529"/>
                      <a:pt x="139582" y="250529"/>
                      <a:pt x="140186" y="250529"/>
                    </a:cubicBezTo>
                    <a:cubicBezTo>
                      <a:pt x="142605" y="250408"/>
                      <a:pt x="142847" y="250529"/>
                      <a:pt x="142726" y="252949"/>
                    </a:cubicBezTo>
                    <a:cubicBezTo>
                      <a:pt x="142726" y="254280"/>
                      <a:pt x="142847" y="255610"/>
                      <a:pt x="142847" y="256941"/>
                    </a:cubicBezTo>
                    <a:cubicBezTo>
                      <a:pt x="142847" y="291177"/>
                      <a:pt x="142847" y="325533"/>
                      <a:pt x="142847" y="359768"/>
                    </a:cubicBezTo>
                    <a:cubicBezTo>
                      <a:pt x="142847" y="363640"/>
                      <a:pt x="142605" y="367632"/>
                      <a:pt x="143694" y="371382"/>
                    </a:cubicBezTo>
                    <a:cubicBezTo>
                      <a:pt x="144903" y="374164"/>
                      <a:pt x="146234" y="376826"/>
                      <a:pt x="148411" y="379003"/>
                    </a:cubicBezTo>
                    <a:cubicBezTo>
                      <a:pt x="150467" y="379971"/>
                      <a:pt x="152523" y="380818"/>
                      <a:pt x="154821" y="381181"/>
                    </a:cubicBezTo>
                    <a:cubicBezTo>
                      <a:pt x="159901" y="381786"/>
                      <a:pt x="164255" y="380213"/>
                      <a:pt x="168125" y="376826"/>
                    </a:cubicBezTo>
                    <a:cubicBezTo>
                      <a:pt x="171390" y="373923"/>
                      <a:pt x="172600" y="370051"/>
                      <a:pt x="172721" y="365938"/>
                    </a:cubicBezTo>
                    <a:cubicBezTo>
                      <a:pt x="172842" y="363277"/>
                      <a:pt x="172721" y="360494"/>
                      <a:pt x="172721" y="357833"/>
                    </a:cubicBezTo>
                    <a:cubicBezTo>
                      <a:pt x="172479" y="322750"/>
                      <a:pt x="172237" y="287668"/>
                      <a:pt x="171995" y="252586"/>
                    </a:cubicBezTo>
                    <a:cubicBezTo>
                      <a:pt x="171995" y="251981"/>
                      <a:pt x="171995" y="251376"/>
                      <a:pt x="171995" y="250529"/>
                    </a:cubicBezTo>
                    <a:cubicBezTo>
                      <a:pt x="172842" y="250408"/>
                      <a:pt x="173567" y="250166"/>
                      <a:pt x="174172" y="250166"/>
                    </a:cubicBezTo>
                    <a:cubicBezTo>
                      <a:pt x="192072" y="250166"/>
                      <a:pt x="209972" y="250166"/>
                      <a:pt x="227992" y="250046"/>
                    </a:cubicBezTo>
                    <a:cubicBezTo>
                      <a:pt x="228234" y="250046"/>
                      <a:pt x="228597" y="250046"/>
                      <a:pt x="228839" y="250166"/>
                    </a:cubicBezTo>
                    <a:cubicBezTo>
                      <a:pt x="229686" y="249803"/>
                      <a:pt x="229686" y="249077"/>
                      <a:pt x="229807" y="248351"/>
                    </a:cubicBezTo>
                    <a:cubicBezTo>
                      <a:pt x="228234" y="243150"/>
                      <a:pt x="226783" y="237948"/>
                      <a:pt x="225211" y="232746"/>
                    </a:cubicBezTo>
                    <a:cubicBezTo>
                      <a:pt x="219768" y="215205"/>
                      <a:pt x="214326" y="197785"/>
                      <a:pt x="208762" y="180244"/>
                    </a:cubicBezTo>
                    <a:cubicBezTo>
                      <a:pt x="204287" y="165727"/>
                      <a:pt x="199812" y="151210"/>
                      <a:pt x="195095" y="136814"/>
                    </a:cubicBezTo>
                    <a:cubicBezTo>
                      <a:pt x="193402" y="131491"/>
                      <a:pt x="191467" y="126289"/>
                      <a:pt x="189774" y="120966"/>
                    </a:cubicBezTo>
                    <a:cubicBezTo>
                      <a:pt x="186871" y="111893"/>
                      <a:pt x="183969" y="102941"/>
                      <a:pt x="180945" y="93989"/>
                    </a:cubicBezTo>
                    <a:cubicBezTo>
                      <a:pt x="178889" y="87699"/>
                      <a:pt x="176591" y="81529"/>
                      <a:pt x="173688" y="75480"/>
                    </a:cubicBezTo>
                    <a:cubicBezTo>
                      <a:pt x="172842" y="73666"/>
                      <a:pt x="172237" y="71851"/>
                      <a:pt x="172963" y="69915"/>
                    </a:cubicBezTo>
                    <a:cubicBezTo>
                      <a:pt x="175466" y="68621"/>
                      <a:pt x="178163" y="68101"/>
                      <a:pt x="181066" y="68343"/>
                    </a:cubicBezTo>
                    <a:cubicBezTo>
                      <a:pt x="182638" y="69069"/>
                      <a:pt x="183485" y="70520"/>
                      <a:pt x="184331" y="71972"/>
                    </a:cubicBezTo>
                    <a:cubicBezTo>
                      <a:pt x="189774" y="81166"/>
                      <a:pt x="195216" y="90360"/>
                      <a:pt x="200659" y="99554"/>
                    </a:cubicBezTo>
                    <a:cubicBezTo>
                      <a:pt x="210576" y="116370"/>
                      <a:pt x="220494" y="133306"/>
                      <a:pt x="230532" y="150000"/>
                    </a:cubicBezTo>
                    <a:cubicBezTo>
                      <a:pt x="230774" y="150363"/>
                      <a:pt x="231016" y="150605"/>
                      <a:pt x="231137" y="150968"/>
                    </a:cubicBezTo>
                    <a:cubicBezTo>
                      <a:pt x="231137" y="150968"/>
                      <a:pt x="231137" y="151089"/>
                      <a:pt x="231137" y="151210"/>
                    </a:cubicBezTo>
                    <a:cubicBezTo>
                      <a:pt x="232588" y="153387"/>
                      <a:pt x="233919" y="155444"/>
                      <a:pt x="235370" y="157621"/>
                    </a:cubicBezTo>
                    <a:cubicBezTo>
                      <a:pt x="235975" y="158468"/>
                      <a:pt x="236580" y="159194"/>
                      <a:pt x="237184" y="160041"/>
                    </a:cubicBezTo>
                    <a:cubicBezTo>
                      <a:pt x="238031" y="161250"/>
                      <a:pt x="238757" y="162460"/>
                      <a:pt x="239603" y="163670"/>
                    </a:cubicBezTo>
                    <a:cubicBezTo>
                      <a:pt x="240087" y="164396"/>
                      <a:pt x="240692" y="164880"/>
                      <a:pt x="241296" y="165484"/>
                    </a:cubicBezTo>
                    <a:cubicBezTo>
                      <a:pt x="242022" y="166453"/>
                      <a:pt x="242748" y="167420"/>
                      <a:pt x="243473" y="168388"/>
                    </a:cubicBezTo>
                    <a:cubicBezTo>
                      <a:pt x="243715" y="168872"/>
                      <a:pt x="244078" y="169235"/>
                      <a:pt x="244320" y="169719"/>
                    </a:cubicBezTo>
                    <a:cubicBezTo>
                      <a:pt x="244804" y="170445"/>
                      <a:pt x="245408" y="171170"/>
                      <a:pt x="245892" y="171896"/>
                    </a:cubicBezTo>
                    <a:cubicBezTo>
                      <a:pt x="248190" y="175283"/>
                      <a:pt x="251456" y="176735"/>
                      <a:pt x="255447" y="177340"/>
                    </a:cubicBezTo>
                    <a:cubicBezTo>
                      <a:pt x="256173" y="177340"/>
                      <a:pt x="257019" y="177461"/>
                      <a:pt x="257745" y="177340"/>
                    </a:cubicBezTo>
                    <a:lnTo>
                      <a:pt x="257745" y="176252"/>
                    </a:lnTo>
                    <a:cubicBezTo>
                      <a:pt x="260648" y="176252"/>
                      <a:pt x="263187" y="175526"/>
                      <a:pt x="265364" y="173348"/>
                    </a:cubicBezTo>
                    <a:cubicBezTo>
                      <a:pt x="267783" y="170808"/>
                      <a:pt x="269235" y="167904"/>
                      <a:pt x="269356" y="164275"/>
                    </a:cubicBezTo>
                    <a:cubicBezTo>
                      <a:pt x="269477" y="160646"/>
                      <a:pt x="268630" y="157380"/>
                      <a:pt x="267058" y="154113"/>
                    </a:cubicBezTo>
                    <a:close/>
                  </a:path>
                </a:pathLst>
              </a:custGeom>
              <a:solidFill>
                <a:srgbClr val="FBAB40"/>
              </a:solidFill>
              <a:ln w="0" cap="flat">
                <a:noFill/>
                <a:prstDash val="solid"/>
                <a:miter/>
              </a:ln>
            </p:spPr>
            <p:txBody>
              <a:bodyPr rtlCol="0" anchor="ctr"/>
              <a:lstStyle/>
              <a:p>
                <a:endParaRPr lang="en-US"/>
              </a:p>
            </p:txBody>
          </p:sp>
        </p:grpSp>
        <p:grpSp>
          <p:nvGrpSpPr>
            <p:cNvPr id="17" name="Graphic 10">
              <a:extLst>
                <a:ext uri="{FF2B5EF4-FFF2-40B4-BE49-F238E27FC236}">
                  <a16:creationId xmlns:a16="http://schemas.microsoft.com/office/drawing/2014/main" id="{E84875AC-64D7-F8A2-6581-ABB0FDA76421}"/>
                </a:ext>
              </a:extLst>
            </p:cNvPr>
            <p:cNvGrpSpPr/>
            <p:nvPr/>
          </p:nvGrpSpPr>
          <p:grpSpPr>
            <a:xfrm>
              <a:off x="6890349" y="5271792"/>
              <a:ext cx="197760" cy="335077"/>
              <a:chOff x="6890349" y="5271792"/>
              <a:chExt cx="197760" cy="335077"/>
            </a:xfrm>
            <a:solidFill>
              <a:srgbClr val="8CAA49"/>
            </a:solidFill>
          </p:grpSpPr>
          <p:sp>
            <p:nvSpPr>
              <p:cNvPr id="18" name="Freeform 17">
                <a:extLst>
                  <a:ext uri="{FF2B5EF4-FFF2-40B4-BE49-F238E27FC236}">
                    <a16:creationId xmlns:a16="http://schemas.microsoft.com/office/drawing/2014/main" id="{0C40DC11-482E-743D-EE17-29775D0BC17E}"/>
                  </a:ext>
                </a:extLst>
              </p:cNvPr>
              <p:cNvSpPr/>
              <p:nvPr/>
            </p:nvSpPr>
            <p:spPr>
              <a:xfrm>
                <a:off x="6962085" y="5271792"/>
                <a:ext cx="56360" cy="58309"/>
              </a:xfrm>
              <a:custGeom>
                <a:avLst/>
                <a:gdLst>
                  <a:gd name="connsiteX0" fmla="*/ 44024 w 56360"/>
                  <a:gd name="connsiteY0" fmla="*/ 52866 h 58309"/>
                  <a:gd name="connsiteX1" fmla="*/ 44508 w 56360"/>
                  <a:gd name="connsiteY1" fmla="*/ 52745 h 58309"/>
                  <a:gd name="connsiteX2" fmla="*/ 51885 w 56360"/>
                  <a:gd name="connsiteY2" fmla="*/ 43914 h 58309"/>
                  <a:gd name="connsiteX3" fmla="*/ 53337 w 56360"/>
                  <a:gd name="connsiteY3" fmla="*/ 41011 h 58309"/>
                  <a:gd name="connsiteX4" fmla="*/ 55877 w 56360"/>
                  <a:gd name="connsiteY4" fmla="*/ 34720 h 58309"/>
                  <a:gd name="connsiteX5" fmla="*/ 55877 w 56360"/>
                  <a:gd name="connsiteY5" fmla="*/ 34720 h 58309"/>
                  <a:gd name="connsiteX6" fmla="*/ 55877 w 56360"/>
                  <a:gd name="connsiteY6" fmla="*/ 33510 h 58309"/>
                  <a:gd name="connsiteX7" fmla="*/ 55877 w 56360"/>
                  <a:gd name="connsiteY7" fmla="*/ 32905 h 58309"/>
                  <a:gd name="connsiteX8" fmla="*/ 56360 w 56360"/>
                  <a:gd name="connsiteY8" fmla="*/ 30243 h 58309"/>
                  <a:gd name="connsiteX9" fmla="*/ 56360 w 56360"/>
                  <a:gd name="connsiteY9" fmla="*/ 24921 h 58309"/>
                  <a:gd name="connsiteX10" fmla="*/ 56118 w 56360"/>
                  <a:gd name="connsiteY10" fmla="*/ 24195 h 58309"/>
                  <a:gd name="connsiteX11" fmla="*/ 55877 w 56360"/>
                  <a:gd name="connsiteY11" fmla="*/ 22260 h 58309"/>
                  <a:gd name="connsiteX12" fmla="*/ 55877 w 56360"/>
                  <a:gd name="connsiteY12" fmla="*/ 21170 h 58309"/>
                  <a:gd name="connsiteX13" fmla="*/ 55393 w 56360"/>
                  <a:gd name="connsiteY13" fmla="*/ 20203 h 58309"/>
                  <a:gd name="connsiteX14" fmla="*/ 55393 w 56360"/>
                  <a:gd name="connsiteY14" fmla="*/ 19598 h 58309"/>
                  <a:gd name="connsiteX15" fmla="*/ 54788 w 56360"/>
                  <a:gd name="connsiteY15" fmla="*/ 18146 h 58309"/>
                  <a:gd name="connsiteX16" fmla="*/ 54788 w 56360"/>
                  <a:gd name="connsiteY16" fmla="*/ 18146 h 58309"/>
                  <a:gd name="connsiteX17" fmla="*/ 51160 w 56360"/>
                  <a:gd name="connsiteY17" fmla="*/ 12097 h 58309"/>
                  <a:gd name="connsiteX18" fmla="*/ 46080 w 56360"/>
                  <a:gd name="connsiteY18" fmla="*/ 6291 h 58309"/>
                  <a:gd name="connsiteX19" fmla="*/ 45475 w 56360"/>
                  <a:gd name="connsiteY19" fmla="*/ 5565 h 58309"/>
                  <a:gd name="connsiteX20" fmla="*/ 30720 w 56360"/>
                  <a:gd name="connsiteY20" fmla="*/ 0 h 58309"/>
                  <a:gd name="connsiteX21" fmla="*/ 26124 w 56360"/>
                  <a:gd name="connsiteY21" fmla="*/ 0 h 58309"/>
                  <a:gd name="connsiteX22" fmla="*/ 26124 w 56360"/>
                  <a:gd name="connsiteY22" fmla="*/ 0 h 58309"/>
                  <a:gd name="connsiteX23" fmla="*/ 24673 w 56360"/>
                  <a:gd name="connsiteY23" fmla="*/ 0 h 58309"/>
                  <a:gd name="connsiteX24" fmla="*/ 22738 w 56360"/>
                  <a:gd name="connsiteY24" fmla="*/ 121 h 58309"/>
                  <a:gd name="connsiteX25" fmla="*/ 21528 w 56360"/>
                  <a:gd name="connsiteY25" fmla="*/ 121 h 58309"/>
                  <a:gd name="connsiteX26" fmla="*/ 20077 w 56360"/>
                  <a:gd name="connsiteY26" fmla="*/ 726 h 58309"/>
                  <a:gd name="connsiteX27" fmla="*/ 19835 w 56360"/>
                  <a:gd name="connsiteY27" fmla="*/ 726 h 58309"/>
                  <a:gd name="connsiteX28" fmla="*/ 19593 w 56360"/>
                  <a:gd name="connsiteY28" fmla="*/ 726 h 58309"/>
                  <a:gd name="connsiteX29" fmla="*/ 18746 w 56360"/>
                  <a:gd name="connsiteY29" fmla="*/ 1210 h 58309"/>
                  <a:gd name="connsiteX30" fmla="*/ 17416 w 56360"/>
                  <a:gd name="connsiteY30" fmla="*/ 1452 h 58309"/>
                  <a:gd name="connsiteX31" fmla="*/ 16086 w 56360"/>
                  <a:gd name="connsiteY31" fmla="*/ 2057 h 58309"/>
                  <a:gd name="connsiteX32" fmla="*/ 16086 w 56360"/>
                  <a:gd name="connsiteY32" fmla="*/ 2057 h 58309"/>
                  <a:gd name="connsiteX33" fmla="*/ 12094 w 56360"/>
                  <a:gd name="connsiteY33" fmla="*/ 4114 h 58309"/>
                  <a:gd name="connsiteX34" fmla="*/ 12094 w 56360"/>
                  <a:gd name="connsiteY34" fmla="*/ 4114 h 58309"/>
                  <a:gd name="connsiteX35" fmla="*/ 11369 w 56360"/>
                  <a:gd name="connsiteY35" fmla="*/ 4718 h 58309"/>
                  <a:gd name="connsiteX36" fmla="*/ 11369 w 56360"/>
                  <a:gd name="connsiteY36" fmla="*/ 4718 h 58309"/>
                  <a:gd name="connsiteX37" fmla="*/ 10643 w 56360"/>
                  <a:gd name="connsiteY37" fmla="*/ 5323 h 58309"/>
                  <a:gd name="connsiteX38" fmla="*/ 10643 w 56360"/>
                  <a:gd name="connsiteY38" fmla="*/ 5323 h 58309"/>
                  <a:gd name="connsiteX39" fmla="*/ 9434 w 56360"/>
                  <a:gd name="connsiteY39" fmla="*/ 6170 h 58309"/>
                  <a:gd name="connsiteX40" fmla="*/ 9434 w 56360"/>
                  <a:gd name="connsiteY40" fmla="*/ 6170 h 58309"/>
                  <a:gd name="connsiteX41" fmla="*/ 8708 w 56360"/>
                  <a:gd name="connsiteY41" fmla="*/ 6775 h 58309"/>
                  <a:gd name="connsiteX42" fmla="*/ 8708 w 56360"/>
                  <a:gd name="connsiteY42" fmla="*/ 6775 h 58309"/>
                  <a:gd name="connsiteX43" fmla="*/ 7982 w 56360"/>
                  <a:gd name="connsiteY43" fmla="*/ 7380 h 58309"/>
                  <a:gd name="connsiteX44" fmla="*/ 7982 w 56360"/>
                  <a:gd name="connsiteY44" fmla="*/ 7380 h 58309"/>
                  <a:gd name="connsiteX45" fmla="*/ 7378 w 56360"/>
                  <a:gd name="connsiteY45" fmla="*/ 8105 h 58309"/>
                  <a:gd name="connsiteX46" fmla="*/ 7378 w 56360"/>
                  <a:gd name="connsiteY46" fmla="*/ 8105 h 58309"/>
                  <a:gd name="connsiteX47" fmla="*/ 6773 w 56360"/>
                  <a:gd name="connsiteY47" fmla="*/ 8831 h 58309"/>
                  <a:gd name="connsiteX48" fmla="*/ 6773 w 56360"/>
                  <a:gd name="connsiteY48" fmla="*/ 8831 h 58309"/>
                  <a:gd name="connsiteX49" fmla="*/ 6168 w 56360"/>
                  <a:gd name="connsiteY49" fmla="*/ 9557 h 58309"/>
                  <a:gd name="connsiteX50" fmla="*/ 6168 w 56360"/>
                  <a:gd name="connsiteY50" fmla="*/ 9557 h 58309"/>
                  <a:gd name="connsiteX51" fmla="*/ 5563 w 56360"/>
                  <a:gd name="connsiteY51" fmla="*/ 10283 h 58309"/>
                  <a:gd name="connsiteX52" fmla="*/ 5563 w 56360"/>
                  <a:gd name="connsiteY52" fmla="*/ 10283 h 58309"/>
                  <a:gd name="connsiteX53" fmla="*/ 4838 w 56360"/>
                  <a:gd name="connsiteY53" fmla="*/ 11493 h 58309"/>
                  <a:gd name="connsiteX54" fmla="*/ 4838 w 56360"/>
                  <a:gd name="connsiteY54" fmla="*/ 11493 h 58309"/>
                  <a:gd name="connsiteX55" fmla="*/ 4233 w 56360"/>
                  <a:gd name="connsiteY55" fmla="*/ 12340 h 58309"/>
                  <a:gd name="connsiteX56" fmla="*/ 3507 w 56360"/>
                  <a:gd name="connsiteY56" fmla="*/ 13549 h 58309"/>
                  <a:gd name="connsiteX57" fmla="*/ 2903 w 56360"/>
                  <a:gd name="connsiteY57" fmla="*/ 14880 h 58309"/>
                  <a:gd name="connsiteX58" fmla="*/ 2903 w 56360"/>
                  <a:gd name="connsiteY58" fmla="*/ 14880 h 58309"/>
                  <a:gd name="connsiteX59" fmla="*/ 2298 w 56360"/>
                  <a:gd name="connsiteY59" fmla="*/ 15727 h 58309"/>
                  <a:gd name="connsiteX60" fmla="*/ 2298 w 56360"/>
                  <a:gd name="connsiteY60" fmla="*/ 16211 h 58309"/>
                  <a:gd name="connsiteX61" fmla="*/ 1693 w 56360"/>
                  <a:gd name="connsiteY61" fmla="*/ 17541 h 58309"/>
                  <a:gd name="connsiteX62" fmla="*/ 1693 w 56360"/>
                  <a:gd name="connsiteY62" fmla="*/ 17541 h 58309"/>
                  <a:gd name="connsiteX63" fmla="*/ 484 w 56360"/>
                  <a:gd name="connsiteY63" fmla="*/ 21050 h 58309"/>
                  <a:gd name="connsiteX64" fmla="*/ 484 w 56360"/>
                  <a:gd name="connsiteY64" fmla="*/ 21655 h 58309"/>
                  <a:gd name="connsiteX65" fmla="*/ 484 w 56360"/>
                  <a:gd name="connsiteY65" fmla="*/ 24679 h 58309"/>
                  <a:gd name="connsiteX66" fmla="*/ 0 w 56360"/>
                  <a:gd name="connsiteY66" fmla="*/ 25889 h 58309"/>
                  <a:gd name="connsiteX67" fmla="*/ 0 w 56360"/>
                  <a:gd name="connsiteY67" fmla="*/ 30365 h 58309"/>
                  <a:gd name="connsiteX68" fmla="*/ 0 w 56360"/>
                  <a:gd name="connsiteY68" fmla="*/ 31695 h 58309"/>
                  <a:gd name="connsiteX69" fmla="*/ 121 w 56360"/>
                  <a:gd name="connsiteY69" fmla="*/ 34115 h 58309"/>
                  <a:gd name="connsiteX70" fmla="*/ 605 w 56360"/>
                  <a:gd name="connsiteY70" fmla="*/ 35687 h 58309"/>
                  <a:gd name="connsiteX71" fmla="*/ 605 w 56360"/>
                  <a:gd name="connsiteY71" fmla="*/ 36897 h 58309"/>
                  <a:gd name="connsiteX72" fmla="*/ 1330 w 56360"/>
                  <a:gd name="connsiteY72" fmla="*/ 38954 h 58309"/>
                  <a:gd name="connsiteX73" fmla="*/ 3749 w 56360"/>
                  <a:gd name="connsiteY73" fmla="*/ 43914 h 58309"/>
                  <a:gd name="connsiteX74" fmla="*/ 7620 w 56360"/>
                  <a:gd name="connsiteY74" fmla="*/ 49479 h 58309"/>
                  <a:gd name="connsiteX75" fmla="*/ 8345 w 56360"/>
                  <a:gd name="connsiteY75" fmla="*/ 50204 h 58309"/>
                  <a:gd name="connsiteX76" fmla="*/ 16448 w 56360"/>
                  <a:gd name="connsiteY76" fmla="*/ 55648 h 58309"/>
                  <a:gd name="connsiteX77" fmla="*/ 18263 w 56360"/>
                  <a:gd name="connsiteY77" fmla="*/ 56495 h 58309"/>
                  <a:gd name="connsiteX78" fmla="*/ 21649 w 56360"/>
                  <a:gd name="connsiteY78" fmla="*/ 57584 h 58309"/>
                  <a:gd name="connsiteX79" fmla="*/ 29873 w 56360"/>
                  <a:gd name="connsiteY79" fmla="*/ 58310 h 58309"/>
                  <a:gd name="connsiteX80" fmla="*/ 30962 w 56360"/>
                  <a:gd name="connsiteY80" fmla="*/ 57826 h 58309"/>
                  <a:gd name="connsiteX81" fmla="*/ 34711 w 56360"/>
                  <a:gd name="connsiteY81" fmla="*/ 57705 h 58309"/>
                  <a:gd name="connsiteX82" fmla="*/ 35195 w 56360"/>
                  <a:gd name="connsiteY82" fmla="*/ 57705 h 58309"/>
                  <a:gd name="connsiteX83" fmla="*/ 37372 w 56360"/>
                  <a:gd name="connsiteY83" fmla="*/ 57100 h 58309"/>
                  <a:gd name="connsiteX84" fmla="*/ 39307 w 56360"/>
                  <a:gd name="connsiteY84" fmla="*/ 56374 h 58309"/>
                  <a:gd name="connsiteX85" fmla="*/ 39307 w 56360"/>
                  <a:gd name="connsiteY85" fmla="*/ 56374 h 58309"/>
                  <a:gd name="connsiteX86" fmla="*/ 40033 w 56360"/>
                  <a:gd name="connsiteY86" fmla="*/ 55890 h 58309"/>
                  <a:gd name="connsiteX87" fmla="*/ 40637 w 56360"/>
                  <a:gd name="connsiteY87" fmla="*/ 55769 h 58309"/>
                  <a:gd name="connsiteX88" fmla="*/ 44024 w 56360"/>
                  <a:gd name="connsiteY88" fmla="*/ 53833 h 58309"/>
                  <a:gd name="connsiteX89" fmla="*/ 44024 w 56360"/>
                  <a:gd name="connsiteY89" fmla="*/ 53833 h 58309"/>
                  <a:gd name="connsiteX90" fmla="*/ 44750 w 56360"/>
                  <a:gd name="connsiteY90" fmla="*/ 53228 h 58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6360" h="58309">
                    <a:moveTo>
                      <a:pt x="44024" y="52866"/>
                    </a:moveTo>
                    <a:cubicBezTo>
                      <a:pt x="44145" y="52866"/>
                      <a:pt x="44266" y="52745"/>
                      <a:pt x="44508" y="52745"/>
                    </a:cubicBezTo>
                    <a:cubicBezTo>
                      <a:pt x="47289" y="50084"/>
                      <a:pt x="49950" y="47180"/>
                      <a:pt x="51885" y="43914"/>
                    </a:cubicBezTo>
                    <a:cubicBezTo>
                      <a:pt x="52490" y="42946"/>
                      <a:pt x="52974" y="41978"/>
                      <a:pt x="53337" y="41011"/>
                    </a:cubicBezTo>
                    <a:cubicBezTo>
                      <a:pt x="54183" y="38954"/>
                      <a:pt x="55030" y="36776"/>
                      <a:pt x="55877" y="34720"/>
                    </a:cubicBezTo>
                    <a:lnTo>
                      <a:pt x="55877" y="34720"/>
                    </a:lnTo>
                    <a:cubicBezTo>
                      <a:pt x="55877" y="34357"/>
                      <a:pt x="55877" y="33994"/>
                      <a:pt x="55877" y="33510"/>
                    </a:cubicBezTo>
                    <a:cubicBezTo>
                      <a:pt x="55877" y="33268"/>
                      <a:pt x="55877" y="33026"/>
                      <a:pt x="55877" y="32905"/>
                    </a:cubicBezTo>
                    <a:cubicBezTo>
                      <a:pt x="55756" y="31938"/>
                      <a:pt x="55877" y="31090"/>
                      <a:pt x="56360" y="30243"/>
                    </a:cubicBezTo>
                    <a:cubicBezTo>
                      <a:pt x="56360" y="28429"/>
                      <a:pt x="56360" y="26735"/>
                      <a:pt x="56360" y="24921"/>
                    </a:cubicBezTo>
                    <a:cubicBezTo>
                      <a:pt x="56360" y="24679"/>
                      <a:pt x="56118" y="24437"/>
                      <a:pt x="56118" y="24195"/>
                    </a:cubicBezTo>
                    <a:cubicBezTo>
                      <a:pt x="56118" y="23590"/>
                      <a:pt x="55877" y="22865"/>
                      <a:pt x="55877" y="22260"/>
                    </a:cubicBezTo>
                    <a:cubicBezTo>
                      <a:pt x="55877" y="21896"/>
                      <a:pt x="55877" y="21534"/>
                      <a:pt x="55877" y="21170"/>
                    </a:cubicBezTo>
                    <a:cubicBezTo>
                      <a:pt x="55756" y="20808"/>
                      <a:pt x="55514" y="20566"/>
                      <a:pt x="55393" y="20203"/>
                    </a:cubicBezTo>
                    <a:cubicBezTo>
                      <a:pt x="55393" y="20082"/>
                      <a:pt x="55272" y="19840"/>
                      <a:pt x="55393" y="19598"/>
                    </a:cubicBezTo>
                    <a:cubicBezTo>
                      <a:pt x="54788" y="19235"/>
                      <a:pt x="54788" y="18751"/>
                      <a:pt x="54788" y="18146"/>
                    </a:cubicBezTo>
                    <a:cubicBezTo>
                      <a:pt x="54788" y="18146"/>
                      <a:pt x="54788" y="18146"/>
                      <a:pt x="54788" y="18146"/>
                    </a:cubicBezTo>
                    <a:cubicBezTo>
                      <a:pt x="53579" y="16090"/>
                      <a:pt x="52369" y="14033"/>
                      <a:pt x="51160" y="12097"/>
                    </a:cubicBezTo>
                    <a:cubicBezTo>
                      <a:pt x="49829" y="9799"/>
                      <a:pt x="48015" y="7984"/>
                      <a:pt x="46080" y="6291"/>
                    </a:cubicBezTo>
                    <a:cubicBezTo>
                      <a:pt x="45838" y="6049"/>
                      <a:pt x="45717" y="5807"/>
                      <a:pt x="45475" y="5565"/>
                    </a:cubicBezTo>
                    <a:cubicBezTo>
                      <a:pt x="41000" y="2541"/>
                      <a:pt x="36163" y="484"/>
                      <a:pt x="30720" y="0"/>
                    </a:cubicBezTo>
                    <a:cubicBezTo>
                      <a:pt x="29148" y="0"/>
                      <a:pt x="27696" y="0"/>
                      <a:pt x="26124" y="0"/>
                    </a:cubicBezTo>
                    <a:lnTo>
                      <a:pt x="26124" y="0"/>
                    </a:lnTo>
                    <a:cubicBezTo>
                      <a:pt x="25640" y="0"/>
                      <a:pt x="25157" y="0"/>
                      <a:pt x="24673" y="0"/>
                    </a:cubicBezTo>
                    <a:cubicBezTo>
                      <a:pt x="24068" y="0"/>
                      <a:pt x="23342" y="0"/>
                      <a:pt x="22738" y="121"/>
                    </a:cubicBezTo>
                    <a:cubicBezTo>
                      <a:pt x="22375" y="121"/>
                      <a:pt x="22012" y="121"/>
                      <a:pt x="21528" y="121"/>
                    </a:cubicBezTo>
                    <a:cubicBezTo>
                      <a:pt x="21165" y="605"/>
                      <a:pt x="20561" y="726"/>
                      <a:pt x="20077" y="726"/>
                    </a:cubicBezTo>
                    <a:lnTo>
                      <a:pt x="19835" y="726"/>
                    </a:lnTo>
                    <a:cubicBezTo>
                      <a:pt x="19835" y="726"/>
                      <a:pt x="19593" y="726"/>
                      <a:pt x="19593" y="726"/>
                    </a:cubicBezTo>
                    <a:cubicBezTo>
                      <a:pt x="19351" y="847"/>
                      <a:pt x="19109" y="1089"/>
                      <a:pt x="18746" y="1210"/>
                    </a:cubicBezTo>
                    <a:cubicBezTo>
                      <a:pt x="18263" y="1210"/>
                      <a:pt x="17900" y="1331"/>
                      <a:pt x="17416" y="1452"/>
                    </a:cubicBezTo>
                    <a:cubicBezTo>
                      <a:pt x="17174" y="2057"/>
                      <a:pt x="16570" y="2057"/>
                      <a:pt x="16086" y="2057"/>
                    </a:cubicBezTo>
                    <a:lnTo>
                      <a:pt x="16086" y="2057"/>
                    </a:lnTo>
                    <a:cubicBezTo>
                      <a:pt x="14876" y="2904"/>
                      <a:pt x="13667" y="3871"/>
                      <a:pt x="12094" y="4114"/>
                    </a:cubicBezTo>
                    <a:lnTo>
                      <a:pt x="12094" y="4114"/>
                    </a:lnTo>
                    <a:cubicBezTo>
                      <a:pt x="11853" y="4355"/>
                      <a:pt x="11611" y="4476"/>
                      <a:pt x="11369" y="4718"/>
                    </a:cubicBezTo>
                    <a:lnTo>
                      <a:pt x="11369" y="4718"/>
                    </a:lnTo>
                    <a:cubicBezTo>
                      <a:pt x="11127" y="4960"/>
                      <a:pt x="10885" y="5081"/>
                      <a:pt x="10643" y="5323"/>
                    </a:cubicBezTo>
                    <a:lnTo>
                      <a:pt x="10643" y="5323"/>
                    </a:lnTo>
                    <a:cubicBezTo>
                      <a:pt x="10522" y="6049"/>
                      <a:pt x="9918" y="6049"/>
                      <a:pt x="9434" y="6170"/>
                    </a:cubicBezTo>
                    <a:cubicBezTo>
                      <a:pt x="9434" y="6170"/>
                      <a:pt x="9434" y="6170"/>
                      <a:pt x="9434" y="6170"/>
                    </a:cubicBezTo>
                    <a:cubicBezTo>
                      <a:pt x="9192" y="6412"/>
                      <a:pt x="8950" y="6654"/>
                      <a:pt x="8708" y="6775"/>
                    </a:cubicBezTo>
                    <a:lnTo>
                      <a:pt x="8708" y="6775"/>
                    </a:lnTo>
                    <a:cubicBezTo>
                      <a:pt x="8466" y="7017"/>
                      <a:pt x="8224" y="7138"/>
                      <a:pt x="7982" y="7380"/>
                    </a:cubicBezTo>
                    <a:lnTo>
                      <a:pt x="7982" y="7380"/>
                    </a:lnTo>
                    <a:cubicBezTo>
                      <a:pt x="7740" y="7622"/>
                      <a:pt x="7499" y="7863"/>
                      <a:pt x="7378" y="8105"/>
                    </a:cubicBezTo>
                    <a:lnTo>
                      <a:pt x="7378" y="8105"/>
                    </a:lnTo>
                    <a:cubicBezTo>
                      <a:pt x="7136" y="8348"/>
                      <a:pt x="6894" y="8589"/>
                      <a:pt x="6773" y="8831"/>
                    </a:cubicBezTo>
                    <a:lnTo>
                      <a:pt x="6773" y="8831"/>
                    </a:lnTo>
                    <a:cubicBezTo>
                      <a:pt x="6531" y="9073"/>
                      <a:pt x="6289" y="9315"/>
                      <a:pt x="6168" y="9557"/>
                    </a:cubicBezTo>
                    <a:lnTo>
                      <a:pt x="6168" y="9557"/>
                    </a:lnTo>
                    <a:cubicBezTo>
                      <a:pt x="5926" y="9799"/>
                      <a:pt x="5805" y="10041"/>
                      <a:pt x="5563" y="10283"/>
                    </a:cubicBezTo>
                    <a:cubicBezTo>
                      <a:pt x="5563" y="10283"/>
                      <a:pt x="5563" y="10283"/>
                      <a:pt x="5563" y="10283"/>
                    </a:cubicBezTo>
                    <a:cubicBezTo>
                      <a:pt x="5563" y="10888"/>
                      <a:pt x="5563" y="11372"/>
                      <a:pt x="4838" y="11493"/>
                    </a:cubicBezTo>
                    <a:lnTo>
                      <a:pt x="4838" y="11493"/>
                    </a:lnTo>
                    <a:cubicBezTo>
                      <a:pt x="4596" y="11856"/>
                      <a:pt x="4475" y="12097"/>
                      <a:pt x="4233" y="12340"/>
                    </a:cubicBezTo>
                    <a:cubicBezTo>
                      <a:pt x="3991" y="12702"/>
                      <a:pt x="3749" y="13187"/>
                      <a:pt x="3507" y="13549"/>
                    </a:cubicBezTo>
                    <a:cubicBezTo>
                      <a:pt x="3507" y="14033"/>
                      <a:pt x="3507" y="14638"/>
                      <a:pt x="2903" y="14880"/>
                    </a:cubicBezTo>
                    <a:lnTo>
                      <a:pt x="2903" y="14880"/>
                    </a:lnTo>
                    <a:cubicBezTo>
                      <a:pt x="2661" y="15243"/>
                      <a:pt x="2540" y="15485"/>
                      <a:pt x="2298" y="15727"/>
                    </a:cubicBezTo>
                    <a:cubicBezTo>
                      <a:pt x="2298" y="15969"/>
                      <a:pt x="2298" y="16090"/>
                      <a:pt x="2298" y="16211"/>
                    </a:cubicBezTo>
                    <a:cubicBezTo>
                      <a:pt x="2298" y="16816"/>
                      <a:pt x="2298" y="17300"/>
                      <a:pt x="1693" y="17541"/>
                    </a:cubicBezTo>
                    <a:lnTo>
                      <a:pt x="1693" y="17541"/>
                    </a:lnTo>
                    <a:cubicBezTo>
                      <a:pt x="1451" y="18751"/>
                      <a:pt x="1209" y="19961"/>
                      <a:pt x="484" y="21050"/>
                    </a:cubicBezTo>
                    <a:cubicBezTo>
                      <a:pt x="484" y="21291"/>
                      <a:pt x="484" y="21413"/>
                      <a:pt x="484" y="21655"/>
                    </a:cubicBezTo>
                    <a:cubicBezTo>
                      <a:pt x="484" y="22622"/>
                      <a:pt x="484" y="23590"/>
                      <a:pt x="484" y="24679"/>
                    </a:cubicBezTo>
                    <a:cubicBezTo>
                      <a:pt x="484" y="25042"/>
                      <a:pt x="121" y="25404"/>
                      <a:pt x="0" y="25889"/>
                    </a:cubicBezTo>
                    <a:cubicBezTo>
                      <a:pt x="0" y="27340"/>
                      <a:pt x="0" y="28913"/>
                      <a:pt x="0" y="30365"/>
                    </a:cubicBezTo>
                    <a:cubicBezTo>
                      <a:pt x="0" y="30848"/>
                      <a:pt x="0" y="31212"/>
                      <a:pt x="0" y="31695"/>
                    </a:cubicBezTo>
                    <a:cubicBezTo>
                      <a:pt x="0" y="32542"/>
                      <a:pt x="0" y="33268"/>
                      <a:pt x="121" y="34115"/>
                    </a:cubicBezTo>
                    <a:cubicBezTo>
                      <a:pt x="726" y="34478"/>
                      <a:pt x="726" y="35082"/>
                      <a:pt x="605" y="35687"/>
                    </a:cubicBezTo>
                    <a:cubicBezTo>
                      <a:pt x="605" y="36051"/>
                      <a:pt x="605" y="36534"/>
                      <a:pt x="605" y="36897"/>
                    </a:cubicBezTo>
                    <a:cubicBezTo>
                      <a:pt x="1330" y="37381"/>
                      <a:pt x="1209" y="38228"/>
                      <a:pt x="1330" y="38954"/>
                    </a:cubicBezTo>
                    <a:cubicBezTo>
                      <a:pt x="2177" y="40647"/>
                      <a:pt x="3024" y="42220"/>
                      <a:pt x="3749" y="43914"/>
                    </a:cubicBezTo>
                    <a:cubicBezTo>
                      <a:pt x="4596" y="46091"/>
                      <a:pt x="5805" y="48027"/>
                      <a:pt x="7620" y="49479"/>
                    </a:cubicBezTo>
                    <a:cubicBezTo>
                      <a:pt x="7861" y="49720"/>
                      <a:pt x="8103" y="49963"/>
                      <a:pt x="8345" y="50204"/>
                    </a:cubicBezTo>
                    <a:cubicBezTo>
                      <a:pt x="10401" y="52987"/>
                      <a:pt x="13304" y="54438"/>
                      <a:pt x="16448" y="55648"/>
                    </a:cubicBezTo>
                    <a:cubicBezTo>
                      <a:pt x="17053" y="55890"/>
                      <a:pt x="17658" y="56253"/>
                      <a:pt x="18263" y="56495"/>
                    </a:cubicBezTo>
                    <a:cubicBezTo>
                      <a:pt x="19351" y="56858"/>
                      <a:pt x="20561" y="57463"/>
                      <a:pt x="21649" y="57584"/>
                    </a:cubicBezTo>
                    <a:cubicBezTo>
                      <a:pt x="24431" y="57947"/>
                      <a:pt x="27092" y="58067"/>
                      <a:pt x="29873" y="58310"/>
                    </a:cubicBezTo>
                    <a:cubicBezTo>
                      <a:pt x="30236" y="58067"/>
                      <a:pt x="30599" y="57826"/>
                      <a:pt x="30962" y="57826"/>
                    </a:cubicBezTo>
                    <a:cubicBezTo>
                      <a:pt x="32171" y="57826"/>
                      <a:pt x="33502" y="57826"/>
                      <a:pt x="34711" y="57705"/>
                    </a:cubicBezTo>
                    <a:cubicBezTo>
                      <a:pt x="34832" y="57705"/>
                      <a:pt x="35074" y="57705"/>
                      <a:pt x="35195" y="57705"/>
                    </a:cubicBezTo>
                    <a:cubicBezTo>
                      <a:pt x="35800" y="56979"/>
                      <a:pt x="36525" y="57100"/>
                      <a:pt x="37372" y="57100"/>
                    </a:cubicBezTo>
                    <a:cubicBezTo>
                      <a:pt x="37856" y="56253"/>
                      <a:pt x="38581" y="56495"/>
                      <a:pt x="39307" y="56374"/>
                    </a:cubicBezTo>
                    <a:cubicBezTo>
                      <a:pt x="39307" y="56374"/>
                      <a:pt x="39307" y="56374"/>
                      <a:pt x="39307" y="56374"/>
                    </a:cubicBezTo>
                    <a:cubicBezTo>
                      <a:pt x="39549" y="56253"/>
                      <a:pt x="39791" y="56011"/>
                      <a:pt x="40033" y="55890"/>
                    </a:cubicBezTo>
                    <a:cubicBezTo>
                      <a:pt x="40154" y="55890"/>
                      <a:pt x="40396" y="55769"/>
                      <a:pt x="40637" y="55769"/>
                    </a:cubicBezTo>
                    <a:cubicBezTo>
                      <a:pt x="41726" y="55043"/>
                      <a:pt x="42694" y="53954"/>
                      <a:pt x="44024" y="53833"/>
                    </a:cubicBezTo>
                    <a:cubicBezTo>
                      <a:pt x="44024" y="53833"/>
                      <a:pt x="44024" y="53833"/>
                      <a:pt x="44024" y="53833"/>
                    </a:cubicBezTo>
                    <a:cubicBezTo>
                      <a:pt x="44266" y="53592"/>
                      <a:pt x="44508" y="53471"/>
                      <a:pt x="44750" y="53228"/>
                    </a:cubicBezTo>
                    <a:close/>
                  </a:path>
                </a:pathLst>
              </a:custGeom>
              <a:solidFill>
                <a:srgbClr val="8CAA49"/>
              </a:solidFill>
              <a:ln w="0"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720DC55-B4F8-5E45-C339-211928A8572E}"/>
                  </a:ext>
                </a:extLst>
              </p:cNvPr>
              <p:cNvSpPr/>
              <p:nvPr/>
            </p:nvSpPr>
            <p:spPr>
              <a:xfrm>
                <a:off x="6890349" y="5337239"/>
                <a:ext cx="197760" cy="269630"/>
              </a:xfrm>
              <a:custGeom>
                <a:avLst/>
                <a:gdLst>
                  <a:gd name="connsiteX0" fmla="*/ 197639 w 197760"/>
                  <a:gd name="connsiteY0" fmla="*/ 105247 h 269630"/>
                  <a:gd name="connsiteX1" fmla="*/ 197034 w 197760"/>
                  <a:gd name="connsiteY1" fmla="*/ 104280 h 269630"/>
                  <a:gd name="connsiteX2" fmla="*/ 196913 w 197760"/>
                  <a:gd name="connsiteY2" fmla="*/ 103554 h 269630"/>
                  <a:gd name="connsiteX3" fmla="*/ 196430 w 197760"/>
                  <a:gd name="connsiteY3" fmla="*/ 102828 h 269630"/>
                  <a:gd name="connsiteX4" fmla="*/ 195704 w 197760"/>
                  <a:gd name="connsiteY4" fmla="*/ 100892 h 269630"/>
                  <a:gd name="connsiteX5" fmla="*/ 195099 w 197760"/>
                  <a:gd name="connsiteY5" fmla="*/ 100287 h 269630"/>
                  <a:gd name="connsiteX6" fmla="*/ 195099 w 197760"/>
                  <a:gd name="connsiteY6" fmla="*/ 100287 h 269630"/>
                  <a:gd name="connsiteX7" fmla="*/ 193043 w 197760"/>
                  <a:gd name="connsiteY7" fmla="*/ 95690 h 269630"/>
                  <a:gd name="connsiteX8" fmla="*/ 192559 w 197760"/>
                  <a:gd name="connsiteY8" fmla="*/ 94964 h 269630"/>
                  <a:gd name="connsiteX9" fmla="*/ 192438 w 197760"/>
                  <a:gd name="connsiteY9" fmla="*/ 94360 h 269630"/>
                  <a:gd name="connsiteX10" fmla="*/ 191955 w 197760"/>
                  <a:gd name="connsiteY10" fmla="*/ 93634 h 269630"/>
                  <a:gd name="connsiteX11" fmla="*/ 191834 w 197760"/>
                  <a:gd name="connsiteY11" fmla="*/ 93029 h 269630"/>
                  <a:gd name="connsiteX12" fmla="*/ 191229 w 197760"/>
                  <a:gd name="connsiteY12" fmla="*/ 92908 h 269630"/>
                  <a:gd name="connsiteX13" fmla="*/ 191229 w 197760"/>
                  <a:gd name="connsiteY13" fmla="*/ 92303 h 269630"/>
                  <a:gd name="connsiteX14" fmla="*/ 191229 w 197760"/>
                  <a:gd name="connsiteY14" fmla="*/ 92303 h 269630"/>
                  <a:gd name="connsiteX15" fmla="*/ 190745 w 197760"/>
                  <a:gd name="connsiteY15" fmla="*/ 92303 h 269630"/>
                  <a:gd name="connsiteX16" fmla="*/ 190503 w 197760"/>
                  <a:gd name="connsiteY16" fmla="*/ 91094 h 269630"/>
                  <a:gd name="connsiteX17" fmla="*/ 189173 w 197760"/>
                  <a:gd name="connsiteY17" fmla="*/ 89037 h 269630"/>
                  <a:gd name="connsiteX18" fmla="*/ 188689 w 197760"/>
                  <a:gd name="connsiteY18" fmla="*/ 88432 h 269630"/>
                  <a:gd name="connsiteX19" fmla="*/ 188447 w 197760"/>
                  <a:gd name="connsiteY19" fmla="*/ 87827 h 269630"/>
                  <a:gd name="connsiteX20" fmla="*/ 187843 w 197760"/>
                  <a:gd name="connsiteY20" fmla="*/ 86980 h 269630"/>
                  <a:gd name="connsiteX21" fmla="*/ 186512 w 197760"/>
                  <a:gd name="connsiteY21" fmla="*/ 84924 h 269630"/>
                  <a:gd name="connsiteX22" fmla="*/ 186028 w 197760"/>
                  <a:gd name="connsiteY22" fmla="*/ 84319 h 269630"/>
                  <a:gd name="connsiteX23" fmla="*/ 185907 w 197760"/>
                  <a:gd name="connsiteY23" fmla="*/ 83714 h 269630"/>
                  <a:gd name="connsiteX24" fmla="*/ 185303 w 197760"/>
                  <a:gd name="connsiteY24" fmla="*/ 82867 h 269630"/>
                  <a:gd name="connsiteX25" fmla="*/ 182521 w 197760"/>
                  <a:gd name="connsiteY25" fmla="*/ 78270 h 269630"/>
                  <a:gd name="connsiteX26" fmla="*/ 181916 w 197760"/>
                  <a:gd name="connsiteY26" fmla="*/ 77544 h 269630"/>
                  <a:gd name="connsiteX27" fmla="*/ 181795 w 197760"/>
                  <a:gd name="connsiteY27" fmla="*/ 76939 h 269630"/>
                  <a:gd name="connsiteX28" fmla="*/ 181191 w 197760"/>
                  <a:gd name="connsiteY28" fmla="*/ 76092 h 269630"/>
                  <a:gd name="connsiteX29" fmla="*/ 181191 w 197760"/>
                  <a:gd name="connsiteY29" fmla="*/ 76092 h 269630"/>
                  <a:gd name="connsiteX30" fmla="*/ 180707 w 197760"/>
                  <a:gd name="connsiteY30" fmla="*/ 75487 h 269630"/>
                  <a:gd name="connsiteX31" fmla="*/ 175869 w 197760"/>
                  <a:gd name="connsiteY31" fmla="*/ 67383 h 269630"/>
                  <a:gd name="connsiteX32" fmla="*/ 175385 w 197760"/>
                  <a:gd name="connsiteY32" fmla="*/ 66778 h 269630"/>
                  <a:gd name="connsiteX33" fmla="*/ 175143 w 197760"/>
                  <a:gd name="connsiteY33" fmla="*/ 66052 h 269630"/>
                  <a:gd name="connsiteX34" fmla="*/ 174660 w 197760"/>
                  <a:gd name="connsiteY34" fmla="*/ 65447 h 269630"/>
                  <a:gd name="connsiteX35" fmla="*/ 172483 w 197760"/>
                  <a:gd name="connsiteY35" fmla="*/ 62785 h 269630"/>
                  <a:gd name="connsiteX36" fmla="*/ 172241 w 197760"/>
                  <a:gd name="connsiteY36" fmla="*/ 62060 h 269630"/>
                  <a:gd name="connsiteX37" fmla="*/ 171757 w 197760"/>
                  <a:gd name="connsiteY37" fmla="*/ 61455 h 269630"/>
                  <a:gd name="connsiteX38" fmla="*/ 171757 w 197760"/>
                  <a:gd name="connsiteY38" fmla="*/ 60729 h 269630"/>
                  <a:gd name="connsiteX39" fmla="*/ 171152 w 197760"/>
                  <a:gd name="connsiteY39" fmla="*/ 60003 h 269630"/>
                  <a:gd name="connsiteX40" fmla="*/ 171031 w 197760"/>
                  <a:gd name="connsiteY40" fmla="*/ 59398 h 269630"/>
                  <a:gd name="connsiteX41" fmla="*/ 170426 w 197760"/>
                  <a:gd name="connsiteY41" fmla="*/ 58551 h 269630"/>
                  <a:gd name="connsiteX42" fmla="*/ 170426 w 197760"/>
                  <a:gd name="connsiteY42" fmla="*/ 58551 h 269630"/>
                  <a:gd name="connsiteX43" fmla="*/ 169822 w 197760"/>
                  <a:gd name="connsiteY43" fmla="*/ 58431 h 269630"/>
                  <a:gd name="connsiteX44" fmla="*/ 169822 w 197760"/>
                  <a:gd name="connsiteY44" fmla="*/ 57946 h 269630"/>
                  <a:gd name="connsiteX45" fmla="*/ 168250 w 197760"/>
                  <a:gd name="connsiteY45" fmla="*/ 55285 h 269630"/>
                  <a:gd name="connsiteX46" fmla="*/ 167524 w 197760"/>
                  <a:gd name="connsiteY46" fmla="*/ 53954 h 269630"/>
                  <a:gd name="connsiteX47" fmla="*/ 163049 w 197760"/>
                  <a:gd name="connsiteY47" fmla="*/ 47180 h 269630"/>
                  <a:gd name="connsiteX48" fmla="*/ 162323 w 197760"/>
                  <a:gd name="connsiteY48" fmla="*/ 45365 h 269630"/>
                  <a:gd name="connsiteX49" fmla="*/ 161718 w 197760"/>
                  <a:gd name="connsiteY49" fmla="*/ 44519 h 269630"/>
                  <a:gd name="connsiteX50" fmla="*/ 161718 w 197760"/>
                  <a:gd name="connsiteY50" fmla="*/ 44519 h 269630"/>
                  <a:gd name="connsiteX51" fmla="*/ 161235 w 197760"/>
                  <a:gd name="connsiteY51" fmla="*/ 43914 h 269630"/>
                  <a:gd name="connsiteX52" fmla="*/ 159662 w 197760"/>
                  <a:gd name="connsiteY52" fmla="*/ 41978 h 269630"/>
                  <a:gd name="connsiteX53" fmla="*/ 158332 w 197760"/>
                  <a:gd name="connsiteY53" fmla="*/ 39195 h 269630"/>
                  <a:gd name="connsiteX54" fmla="*/ 157848 w 197760"/>
                  <a:gd name="connsiteY54" fmla="*/ 38590 h 269630"/>
                  <a:gd name="connsiteX55" fmla="*/ 157606 w 197760"/>
                  <a:gd name="connsiteY55" fmla="*/ 37986 h 269630"/>
                  <a:gd name="connsiteX56" fmla="*/ 157002 w 197760"/>
                  <a:gd name="connsiteY56" fmla="*/ 37986 h 269630"/>
                  <a:gd name="connsiteX57" fmla="*/ 157002 w 197760"/>
                  <a:gd name="connsiteY57" fmla="*/ 37381 h 269630"/>
                  <a:gd name="connsiteX58" fmla="*/ 156760 w 197760"/>
                  <a:gd name="connsiteY58" fmla="*/ 36897 h 269630"/>
                  <a:gd name="connsiteX59" fmla="*/ 155429 w 197760"/>
                  <a:gd name="connsiteY59" fmla="*/ 34720 h 269630"/>
                  <a:gd name="connsiteX60" fmla="*/ 155429 w 197760"/>
                  <a:gd name="connsiteY60" fmla="*/ 34720 h 269630"/>
                  <a:gd name="connsiteX61" fmla="*/ 154825 w 197760"/>
                  <a:gd name="connsiteY61" fmla="*/ 33994 h 269630"/>
                  <a:gd name="connsiteX62" fmla="*/ 151438 w 197760"/>
                  <a:gd name="connsiteY62" fmla="*/ 29276 h 269630"/>
                  <a:gd name="connsiteX63" fmla="*/ 151438 w 197760"/>
                  <a:gd name="connsiteY63" fmla="*/ 28550 h 269630"/>
                  <a:gd name="connsiteX64" fmla="*/ 150954 w 197760"/>
                  <a:gd name="connsiteY64" fmla="*/ 27824 h 269630"/>
                  <a:gd name="connsiteX65" fmla="*/ 150954 w 197760"/>
                  <a:gd name="connsiteY65" fmla="*/ 27824 h 269630"/>
                  <a:gd name="connsiteX66" fmla="*/ 150229 w 197760"/>
                  <a:gd name="connsiteY66" fmla="*/ 27219 h 269630"/>
                  <a:gd name="connsiteX67" fmla="*/ 150229 w 197760"/>
                  <a:gd name="connsiteY67" fmla="*/ 26493 h 269630"/>
                  <a:gd name="connsiteX68" fmla="*/ 150229 w 197760"/>
                  <a:gd name="connsiteY68" fmla="*/ 26493 h 269630"/>
                  <a:gd name="connsiteX69" fmla="*/ 149745 w 197760"/>
                  <a:gd name="connsiteY69" fmla="*/ 25888 h 269630"/>
                  <a:gd name="connsiteX70" fmla="*/ 148294 w 197760"/>
                  <a:gd name="connsiteY70" fmla="*/ 24437 h 269630"/>
                  <a:gd name="connsiteX71" fmla="*/ 148294 w 197760"/>
                  <a:gd name="connsiteY71" fmla="*/ 24437 h 269630"/>
                  <a:gd name="connsiteX72" fmla="*/ 146237 w 197760"/>
                  <a:gd name="connsiteY72" fmla="*/ 21291 h 269630"/>
                  <a:gd name="connsiteX73" fmla="*/ 142125 w 197760"/>
                  <a:gd name="connsiteY73" fmla="*/ 15969 h 269630"/>
                  <a:gd name="connsiteX74" fmla="*/ 140916 w 197760"/>
                  <a:gd name="connsiteY74" fmla="*/ 14517 h 269630"/>
                  <a:gd name="connsiteX75" fmla="*/ 140311 w 197760"/>
                  <a:gd name="connsiteY75" fmla="*/ 13912 h 269630"/>
                  <a:gd name="connsiteX76" fmla="*/ 140311 w 197760"/>
                  <a:gd name="connsiteY76" fmla="*/ 13912 h 269630"/>
                  <a:gd name="connsiteX77" fmla="*/ 139707 w 197760"/>
                  <a:gd name="connsiteY77" fmla="*/ 13186 h 269630"/>
                  <a:gd name="connsiteX78" fmla="*/ 132329 w 197760"/>
                  <a:gd name="connsiteY78" fmla="*/ 7258 h 269630"/>
                  <a:gd name="connsiteX79" fmla="*/ 130636 w 197760"/>
                  <a:gd name="connsiteY79" fmla="*/ 6412 h 269630"/>
                  <a:gd name="connsiteX80" fmla="*/ 127733 w 197760"/>
                  <a:gd name="connsiteY80" fmla="*/ 5081 h 269630"/>
                  <a:gd name="connsiteX81" fmla="*/ 126403 w 197760"/>
                  <a:gd name="connsiteY81" fmla="*/ 4355 h 269630"/>
                  <a:gd name="connsiteX82" fmla="*/ 125072 w 197760"/>
                  <a:gd name="connsiteY82" fmla="*/ 3750 h 269630"/>
                  <a:gd name="connsiteX83" fmla="*/ 123137 w 197760"/>
                  <a:gd name="connsiteY83" fmla="*/ 3024 h 269630"/>
                  <a:gd name="connsiteX84" fmla="*/ 123137 w 197760"/>
                  <a:gd name="connsiteY84" fmla="*/ 3024 h 269630"/>
                  <a:gd name="connsiteX85" fmla="*/ 121807 w 197760"/>
                  <a:gd name="connsiteY85" fmla="*/ 2541 h 269630"/>
                  <a:gd name="connsiteX86" fmla="*/ 120960 w 197760"/>
                  <a:gd name="connsiteY86" fmla="*/ 1815 h 269630"/>
                  <a:gd name="connsiteX87" fmla="*/ 120718 w 197760"/>
                  <a:gd name="connsiteY87" fmla="*/ 1815 h 269630"/>
                  <a:gd name="connsiteX88" fmla="*/ 120476 w 197760"/>
                  <a:gd name="connsiteY88" fmla="*/ 1815 h 269630"/>
                  <a:gd name="connsiteX89" fmla="*/ 118420 w 197760"/>
                  <a:gd name="connsiteY89" fmla="*/ 1815 h 269630"/>
                  <a:gd name="connsiteX90" fmla="*/ 118299 w 197760"/>
                  <a:gd name="connsiteY90" fmla="*/ 1210 h 269630"/>
                  <a:gd name="connsiteX91" fmla="*/ 116485 w 197760"/>
                  <a:gd name="connsiteY91" fmla="*/ 1210 h 269630"/>
                  <a:gd name="connsiteX92" fmla="*/ 114550 w 197760"/>
                  <a:gd name="connsiteY92" fmla="*/ 1089 h 269630"/>
                  <a:gd name="connsiteX93" fmla="*/ 111405 w 197760"/>
                  <a:gd name="connsiteY93" fmla="*/ 1089 h 269630"/>
                  <a:gd name="connsiteX94" fmla="*/ 111043 w 197760"/>
                  <a:gd name="connsiteY94" fmla="*/ 968 h 269630"/>
                  <a:gd name="connsiteX95" fmla="*/ 109833 w 197760"/>
                  <a:gd name="connsiteY95" fmla="*/ 0 h 269630"/>
                  <a:gd name="connsiteX96" fmla="*/ 87216 w 197760"/>
                  <a:gd name="connsiteY96" fmla="*/ 0 h 269630"/>
                  <a:gd name="connsiteX97" fmla="*/ 86733 w 197760"/>
                  <a:gd name="connsiteY97" fmla="*/ 363 h 269630"/>
                  <a:gd name="connsiteX98" fmla="*/ 82379 w 197760"/>
                  <a:gd name="connsiteY98" fmla="*/ 1089 h 269630"/>
                  <a:gd name="connsiteX99" fmla="*/ 80565 w 197760"/>
                  <a:gd name="connsiteY99" fmla="*/ 1331 h 269630"/>
                  <a:gd name="connsiteX100" fmla="*/ 77783 w 197760"/>
                  <a:gd name="connsiteY100" fmla="*/ 2057 h 269630"/>
                  <a:gd name="connsiteX101" fmla="*/ 75848 w 197760"/>
                  <a:gd name="connsiteY101" fmla="*/ 2662 h 269630"/>
                  <a:gd name="connsiteX102" fmla="*/ 73792 w 197760"/>
                  <a:gd name="connsiteY102" fmla="*/ 3388 h 269630"/>
                  <a:gd name="connsiteX103" fmla="*/ 70526 w 197760"/>
                  <a:gd name="connsiteY103" fmla="*/ 4597 h 269630"/>
                  <a:gd name="connsiteX104" fmla="*/ 69800 w 197760"/>
                  <a:gd name="connsiteY104" fmla="*/ 5081 h 269630"/>
                  <a:gd name="connsiteX105" fmla="*/ 69196 w 197760"/>
                  <a:gd name="connsiteY105" fmla="*/ 5202 h 269630"/>
                  <a:gd name="connsiteX106" fmla="*/ 68470 w 197760"/>
                  <a:gd name="connsiteY106" fmla="*/ 5686 h 269630"/>
                  <a:gd name="connsiteX107" fmla="*/ 67865 w 197760"/>
                  <a:gd name="connsiteY107" fmla="*/ 5807 h 269630"/>
                  <a:gd name="connsiteX108" fmla="*/ 65809 w 197760"/>
                  <a:gd name="connsiteY108" fmla="*/ 7137 h 269630"/>
                  <a:gd name="connsiteX109" fmla="*/ 65809 w 197760"/>
                  <a:gd name="connsiteY109" fmla="*/ 7137 h 269630"/>
                  <a:gd name="connsiteX110" fmla="*/ 65084 w 197760"/>
                  <a:gd name="connsiteY110" fmla="*/ 7742 h 269630"/>
                  <a:gd name="connsiteX111" fmla="*/ 65084 w 197760"/>
                  <a:gd name="connsiteY111" fmla="*/ 7742 h 269630"/>
                  <a:gd name="connsiteX112" fmla="*/ 64358 w 197760"/>
                  <a:gd name="connsiteY112" fmla="*/ 8347 h 269630"/>
                  <a:gd name="connsiteX113" fmla="*/ 64358 w 197760"/>
                  <a:gd name="connsiteY113" fmla="*/ 8347 h 269630"/>
                  <a:gd name="connsiteX114" fmla="*/ 63753 w 197760"/>
                  <a:gd name="connsiteY114" fmla="*/ 8952 h 269630"/>
                  <a:gd name="connsiteX115" fmla="*/ 62423 w 197760"/>
                  <a:gd name="connsiteY115" fmla="*/ 9799 h 269630"/>
                  <a:gd name="connsiteX116" fmla="*/ 61697 w 197760"/>
                  <a:gd name="connsiteY116" fmla="*/ 10404 h 269630"/>
                  <a:gd name="connsiteX117" fmla="*/ 61697 w 197760"/>
                  <a:gd name="connsiteY117" fmla="*/ 10404 h 269630"/>
                  <a:gd name="connsiteX118" fmla="*/ 60971 w 197760"/>
                  <a:gd name="connsiteY118" fmla="*/ 11009 h 269630"/>
                  <a:gd name="connsiteX119" fmla="*/ 60971 w 197760"/>
                  <a:gd name="connsiteY119" fmla="*/ 11009 h 269630"/>
                  <a:gd name="connsiteX120" fmla="*/ 60367 w 197760"/>
                  <a:gd name="connsiteY120" fmla="*/ 11735 h 269630"/>
                  <a:gd name="connsiteX121" fmla="*/ 60367 w 197760"/>
                  <a:gd name="connsiteY121" fmla="*/ 11735 h 269630"/>
                  <a:gd name="connsiteX122" fmla="*/ 59762 w 197760"/>
                  <a:gd name="connsiteY122" fmla="*/ 12340 h 269630"/>
                  <a:gd name="connsiteX123" fmla="*/ 59762 w 197760"/>
                  <a:gd name="connsiteY123" fmla="*/ 12340 h 269630"/>
                  <a:gd name="connsiteX124" fmla="*/ 59157 w 197760"/>
                  <a:gd name="connsiteY124" fmla="*/ 13066 h 269630"/>
                  <a:gd name="connsiteX125" fmla="*/ 59157 w 197760"/>
                  <a:gd name="connsiteY125" fmla="*/ 13066 h 269630"/>
                  <a:gd name="connsiteX126" fmla="*/ 58552 w 197760"/>
                  <a:gd name="connsiteY126" fmla="*/ 13791 h 269630"/>
                  <a:gd name="connsiteX127" fmla="*/ 56617 w 197760"/>
                  <a:gd name="connsiteY127" fmla="*/ 15848 h 269630"/>
                  <a:gd name="connsiteX128" fmla="*/ 55771 w 197760"/>
                  <a:gd name="connsiteY128" fmla="*/ 17057 h 269630"/>
                  <a:gd name="connsiteX129" fmla="*/ 55166 w 197760"/>
                  <a:gd name="connsiteY129" fmla="*/ 17783 h 269630"/>
                  <a:gd name="connsiteX130" fmla="*/ 54561 w 197760"/>
                  <a:gd name="connsiteY130" fmla="*/ 18509 h 269630"/>
                  <a:gd name="connsiteX131" fmla="*/ 53957 w 197760"/>
                  <a:gd name="connsiteY131" fmla="*/ 19114 h 269630"/>
                  <a:gd name="connsiteX132" fmla="*/ 53110 w 197760"/>
                  <a:gd name="connsiteY132" fmla="*/ 20324 h 269630"/>
                  <a:gd name="connsiteX133" fmla="*/ 53110 w 197760"/>
                  <a:gd name="connsiteY133" fmla="*/ 20324 h 269630"/>
                  <a:gd name="connsiteX134" fmla="*/ 52505 w 197760"/>
                  <a:gd name="connsiteY134" fmla="*/ 21049 h 269630"/>
                  <a:gd name="connsiteX135" fmla="*/ 52505 w 197760"/>
                  <a:gd name="connsiteY135" fmla="*/ 21049 h 269630"/>
                  <a:gd name="connsiteX136" fmla="*/ 51901 w 197760"/>
                  <a:gd name="connsiteY136" fmla="*/ 21775 h 269630"/>
                  <a:gd name="connsiteX137" fmla="*/ 51901 w 197760"/>
                  <a:gd name="connsiteY137" fmla="*/ 21775 h 269630"/>
                  <a:gd name="connsiteX138" fmla="*/ 51296 w 197760"/>
                  <a:gd name="connsiteY138" fmla="*/ 22501 h 269630"/>
                  <a:gd name="connsiteX139" fmla="*/ 51296 w 197760"/>
                  <a:gd name="connsiteY139" fmla="*/ 22501 h 269630"/>
                  <a:gd name="connsiteX140" fmla="*/ 50570 w 197760"/>
                  <a:gd name="connsiteY140" fmla="*/ 23832 h 269630"/>
                  <a:gd name="connsiteX141" fmla="*/ 50570 w 197760"/>
                  <a:gd name="connsiteY141" fmla="*/ 23832 h 269630"/>
                  <a:gd name="connsiteX142" fmla="*/ 49965 w 197760"/>
                  <a:gd name="connsiteY142" fmla="*/ 24679 h 269630"/>
                  <a:gd name="connsiteX143" fmla="*/ 49965 w 197760"/>
                  <a:gd name="connsiteY143" fmla="*/ 24679 h 269630"/>
                  <a:gd name="connsiteX144" fmla="*/ 49965 w 197760"/>
                  <a:gd name="connsiteY144" fmla="*/ 25163 h 269630"/>
                  <a:gd name="connsiteX145" fmla="*/ 49361 w 197760"/>
                  <a:gd name="connsiteY145" fmla="*/ 25888 h 269630"/>
                  <a:gd name="connsiteX146" fmla="*/ 48030 w 197760"/>
                  <a:gd name="connsiteY146" fmla="*/ 27824 h 269630"/>
                  <a:gd name="connsiteX147" fmla="*/ 44523 w 197760"/>
                  <a:gd name="connsiteY147" fmla="*/ 33389 h 269630"/>
                  <a:gd name="connsiteX148" fmla="*/ 35694 w 197760"/>
                  <a:gd name="connsiteY148" fmla="*/ 46938 h 269630"/>
                  <a:gd name="connsiteX149" fmla="*/ 26260 w 197760"/>
                  <a:gd name="connsiteY149" fmla="*/ 61334 h 269630"/>
                  <a:gd name="connsiteX150" fmla="*/ 7756 w 197760"/>
                  <a:gd name="connsiteY150" fmla="*/ 90368 h 269630"/>
                  <a:gd name="connsiteX151" fmla="*/ 1587 w 197760"/>
                  <a:gd name="connsiteY151" fmla="*/ 100529 h 269630"/>
                  <a:gd name="connsiteX152" fmla="*/ 15 w 197760"/>
                  <a:gd name="connsiteY152" fmla="*/ 107909 h 269630"/>
                  <a:gd name="connsiteX153" fmla="*/ 2918 w 197760"/>
                  <a:gd name="connsiteY153" fmla="*/ 114441 h 269630"/>
                  <a:gd name="connsiteX154" fmla="*/ 8965 w 197760"/>
                  <a:gd name="connsiteY154" fmla="*/ 116619 h 269630"/>
                  <a:gd name="connsiteX155" fmla="*/ 9691 w 197760"/>
                  <a:gd name="connsiteY155" fmla="*/ 116619 h 269630"/>
                  <a:gd name="connsiteX156" fmla="*/ 16948 w 197760"/>
                  <a:gd name="connsiteY156" fmla="*/ 113232 h 269630"/>
                  <a:gd name="connsiteX157" fmla="*/ 24446 w 197760"/>
                  <a:gd name="connsiteY157" fmla="*/ 103070 h 269630"/>
                  <a:gd name="connsiteX158" fmla="*/ 38959 w 197760"/>
                  <a:gd name="connsiteY158" fmla="*/ 80931 h 269630"/>
                  <a:gd name="connsiteX159" fmla="*/ 52989 w 197760"/>
                  <a:gd name="connsiteY159" fmla="*/ 58793 h 269630"/>
                  <a:gd name="connsiteX160" fmla="*/ 60850 w 197760"/>
                  <a:gd name="connsiteY160" fmla="*/ 45728 h 269630"/>
                  <a:gd name="connsiteX161" fmla="*/ 64842 w 197760"/>
                  <a:gd name="connsiteY161" fmla="*/ 41010 h 269630"/>
                  <a:gd name="connsiteX162" fmla="*/ 67140 w 197760"/>
                  <a:gd name="connsiteY162" fmla="*/ 41373 h 269630"/>
                  <a:gd name="connsiteX163" fmla="*/ 67382 w 197760"/>
                  <a:gd name="connsiteY163" fmla="*/ 41615 h 269630"/>
                  <a:gd name="connsiteX164" fmla="*/ 67382 w 197760"/>
                  <a:gd name="connsiteY164" fmla="*/ 46212 h 269630"/>
                  <a:gd name="connsiteX165" fmla="*/ 66898 w 197760"/>
                  <a:gd name="connsiteY165" fmla="*/ 52866 h 269630"/>
                  <a:gd name="connsiteX166" fmla="*/ 66898 w 197760"/>
                  <a:gd name="connsiteY166" fmla="*/ 64600 h 269630"/>
                  <a:gd name="connsiteX167" fmla="*/ 66898 w 197760"/>
                  <a:gd name="connsiteY167" fmla="*/ 213761 h 269630"/>
                  <a:gd name="connsiteX168" fmla="*/ 66898 w 197760"/>
                  <a:gd name="connsiteY168" fmla="*/ 255497 h 269630"/>
                  <a:gd name="connsiteX169" fmla="*/ 70526 w 197760"/>
                  <a:gd name="connsiteY169" fmla="*/ 265054 h 269630"/>
                  <a:gd name="connsiteX170" fmla="*/ 70768 w 197760"/>
                  <a:gd name="connsiteY170" fmla="*/ 265658 h 269630"/>
                  <a:gd name="connsiteX171" fmla="*/ 72098 w 197760"/>
                  <a:gd name="connsiteY171" fmla="*/ 266989 h 269630"/>
                  <a:gd name="connsiteX172" fmla="*/ 72703 w 197760"/>
                  <a:gd name="connsiteY172" fmla="*/ 267594 h 269630"/>
                  <a:gd name="connsiteX173" fmla="*/ 73429 w 197760"/>
                  <a:gd name="connsiteY173" fmla="*/ 268199 h 269630"/>
                  <a:gd name="connsiteX174" fmla="*/ 73429 w 197760"/>
                  <a:gd name="connsiteY174" fmla="*/ 268199 h 269630"/>
                  <a:gd name="connsiteX175" fmla="*/ 74154 w 197760"/>
                  <a:gd name="connsiteY175" fmla="*/ 268925 h 269630"/>
                  <a:gd name="connsiteX176" fmla="*/ 74638 w 197760"/>
                  <a:gd name="connsiteY176" fmla="*/ 268925 h 269630"/>
                  <a:gd name="connsiteX177" fmla="*/ 77904 w 197760"/>
                  <a:gd name="connsiteY177" fmla="*/ 269288 h 269630"/>
                  <a:gd name="connsiteX178" fmla="*/ 88910 w 197760"/>
                  <a:gd name="connsiteY178" fmla="*/ 266263 h 269630"/>
                  <a:gd name="connsiteX179" fmla="*/ 91208 w 197760"/>
                  <a:gd name="connsiteY179" fmla="*/ 263602 h 269630"/>
                  <a:gd name="connsiteX180" fmla="*/ 91812 w 197760"/>
                  <a:gd name="connsiteY180" fmla="*/ 262271 h 269630"/>
                  <a:gd name="connsiteX181" fmla="*/ 92054 w 197760"/>
                  <a:gd name="connsiteY181" fmla="*/ 254650 h 269630"/>
                  <a:gd name="connsiteX182" fmla="*/ 92054 w 197760"/>
                  <a:gd name="connsiteY182" fmla="*/ 142265 h 269630"/>
                  <a:gd name="connsiteX183" fmla="*/ 92901 w 197760"/>
                  <a:gd name="connsiteY183" fmla="*/ 136579 h 269630"/>
                  <a:gd name="connsiteX184" fmla="*/ 94715 w 197760"/>
                  <a:gd name="connsiteY184" fmla="*/ 134644 h 269630"/>
                  <a:gd name="connsiteX185" fmla="*/ 100400 w 197760"/>
                  <a:gd name="connsiteY185" fmla="*/ 133555 h 269630"/>
                  <a:gd name="connsiteX186" fmla="*/ 106084 w 197760"/>
                  <a:gd name="connsiteY186" fmla="*/ 139120 h 269630"/>
                  <a:gd name="connsiteX187" fmla="*/ 106084 w 197760"/>
                  <a:gd name="connsiteY187" fmla="*/ 155089 h 269630"/>
                  <a:gd name="connsiteX188" fmla="*/ 106084 w 197760"/>
                  <a:gd name="connsiteY188" fmla="*/ 216785 h 269630"/>
                  <a:gd name="connsiteX189" fmla="*/ 106568 w 197760"/>
                  <a:gd name="connsiteY189" fmla="*/ 244730 h 269630"/>
                  <a:gd name="connsiteX190" fmla="*/ 106568 w 197760"/>
                  <a:gd name="connsiteY190" fmla="*/ 260457 h 269630"/>
                  <a:gd name="connsiteX191" fmla="*/ 106568 w 197760"/>
                  <a:gd name="connsiteY191" fmla="*/ 260941 h 269630"/>
                  <a:gd name="connsiteX192" fmla="*/ 107172 w 197760"/>
                  <a:gd name="connsiteY192" fmla="*/ 263118 h 269630"/>
                  <a:gd name="connsiteX193" fmla="*/ 107172 w 197760"/>
                  <a:gd name="connsiteY193" fmla="*/ 263602 h 269630"/>
                  <a:gd name="connsiteX194" fmla="*/ 108382 w 197760"/>
                  <a:gd name="connsiteY194" fmla="*/ 265175 h 269630"/>
                  <a:gd name="connsiteX195" fmla="*/ 120476 w 197760"/>
                  <a:gd name="connsiteY195" fmla="*/ 269409 h 269630"/>
                  <a:gd name="connsiteX196" fmla="*/ 122411 w 197760"/>
                  <a:gd name="connsiteY196" fmla="*/ 269167 h 269630"/>
                  <a:gd name="connsiteX197" fmla="*/ 123742 w 197760"/>
                  <a:gd name="connsiteY197" fmla="*/ 268683 h 269630"/>
                  <a:gd name="connsiteX198" fmla="*/ 124105 w 197760"/>
                  <a:gd name="connsiteY198" fmla="*/ 269045 h 269630"/>
                  <a:gd name="connsiteX199" fmla="*/ 123742 w 197760"/>
                  <a:gd name="connsiteY199" fmla="*/ 268683 h 269630"/>
                  <a:gd name="connsiteX200" fmla="*/ 124346 w 197760"/>
                  <a:gd name="connsiteY200" fmla="*/ 268441 h 269630"/>
                  <a:gd name="connsiteX201" fmla="*/ 124346 w 197760"/>
                  <a:gd name="connsiteY201" fmla="*/ 268441 h 269630"/>
                  <a:gd name="connsiteX202" fmla="*/ 124951 w 197760"/>
                  <a:gd name="connsiteY202" fmla="*/ 267957 h 269630"/>
                  <a:gd name="connsiteX203" fmla="*/ 125677 w 197760"/>
                  <a:gd name="connsiteY203" fmla="*/ 267715 h 269630"/>
                  <a:gd name="connsiteX204" fmla="*/ 127007 w 197760"/>
                  <a:gd name="connsiteY204" fmla="*/ 266989 h 269630"/>
                  <a:gd name="connsiteX205" fmla="*/ 127007 w 197760"/>
                  <a:gd name="connsiteY205" fmla="*/ 266989 h 269630"/>
                  <a:gd name="connsiteX206" fmla="*/ 127733 w 197760"/>
                  <a:gd name="connsiteY206" fmla="*/ 266263 h 269630"/>
                  <a:gd name="connsiteX207" fmla="*/ 129547 w 197760"/>
                  <a:gd name="connsiteY207" fmla="*/ 264328 h 269630"/>
                  <a:gd name="connsiteX208" fmla="*/ 130394 w 197760"/>
                  <a:gd name="connsiteY208" fmla="*/ 262997 h 269630"/>
                  <a:gd name="connsiteX209" fmla="*/ 131603 w 197760"/>
                  <a:gd name="connsiteY209" fmla="*/ 253198 h 269630"/>
                  <a:gd name="connsiteX210" fmla="*/ 131361 w 197760"/>
                  <a:gd name="connsiteY210" fmla="*/ 250899 h 269630"/>
                  <a:gd name="connsiteX211" fmla="*/ 131361 w 197760"/>
                  <a:gd name="connsiteY211" fmla="*/ 245577 h 269630"/>
                  <a:gd name="connsiteX212" fmla="*/ 131603 w 197760"/>
                  <a:gd name="connsiteY212" fmla="*/ 243641 h 269630"/>
                  <a:gd name="connsiteX213" fmla="*/ 131240 w 197760"/>
                  <a:gd name="connsiteY213" fmla="*/ 240012 h 269630"/>
                  <a:gd name="connsiteX214" fmla="*/ 131240 w 197760"/>
                  <a:gd name="connsiteY214" fmla="*/ 236746 h 269630"/>
                  <a:gd name="connsiteX215" fmla="*/ 131240 w 197760"/>
                  <a:gd name="connsiteY215" fmla="*/ 233721 h 269630"/>
                  <a:gd name="connsiteX216" fmla="*/ 131603 w 197760"/>
                  <a:gd name="connsiteY216" fmla="*/ 227068 h 269630"/>
                  <a:gd name="connsiteX217" fmla="*/ 131603 w 197760"/>
                  <a:gd name="connsiteY217" fmla="*/ 59519 h 269630"/>
                  <a:gd name="connsiteX218" fmla="*/ 131603 w 197760"/>
                  <a:gd name="connsiteY218" fmla="*/ 49841 h 269630"/>
                  <a:gd name="connsiteX219" fmla="*/ 131603 w 197760"/>
                  <a:gd name="connsiteY219" fmla="*/ 46454 h 269630"/>
                  <a:gd name="connsiteX220" fmla="*/ 131603 w 197760"/>
                  <a:gd name="connsiteY220" fmla="*/ 45728 h 269630"/>
                  <a:gd name="connsiteX221" fmla="*/ 131240 w 197760"/>
                  <a:gd name="connsiteY221" fmla="*/ 44760 h 269630"/>
                  <a:gd name="connsiteX222" fmla="*/ 131724 w 197760"/>
                  <a:gd name="connsiteY222" fmla="*/ 41978 h 269630"/>
                  <a:gd name="connsiteX223" fmla="*/ 134627 w 197760"/>
                  <a:gd name="connsiteY223" fmla="*/ 41010 h 269630"/>
                  <a:gd name="connsiteX224" fmla="*/ 137288 w 197760"/>
                  <a:gd name="connsiteY224" fmla="*/ 44034 h 269630"/>
                  <a:gd name="connsiteX225" fmla="*/ 147931 w 197760"/>
                  <a:gd name="connsiteY225" fmla="*/ 62423 h 269630"/>
                  <a:gd name="connsiteX226" fmla="*/ 154946 w 197760"/>
                  <a:gd name="connsiteY226" fmla="*/ 73673 h 269630"/>
                  <a:gd name="connsiteX227" fmla="*/ 169217 w 197760"/>
                  <a:gd name="connsiteY227" fmla="*/ 96416 h 269630"/>
                  <a:gd name="connsiteX228" fmla="*/ 175869 w 197760"/>
                  <a:gd name="connsiteY228" fmla="*/ 106699 h 269630"/>
                  <a:gd name="connsiteX229" fmla="*/ 179014 w 197760"/>
                  <a:gd name="connsiteY229" fmla="*/ 112022 h 269630"/>
                  <a:gd name="connsiteX230" fmla="*/ 179860 w 197760"/>
                  <a:gd name="connsiteY230" fmla="*/ 113474 h 269630"/>
                  <a:gd name="connsiteX231" fmla="*/ 180707 w 197760"/>
                  <a:gd name="connsiteY231" fmla="*/ 114441 h 269630"/>
                  <a:gd name="connsiteX232" fmla="*/ 185061 w 197760"/>
                  <a:gd name="connsiteY232" fmla="*/ 116740 h 269630"/>
                  <a:gd name="connsiteX233" fmla="*/ 185424 w 197760"/>
                  <a:gd name="connsiteY233" fmla="*/ 116740 h 269630"/>
                  <a:gd name="connsiteX234" fmla="*/ 193769 w 197760"/>
                  <a:gd name="connsiteY234" fmla="*/ 114320 h 269630"/>
                  <a:gd name="connsiteX235" fmla="*/ 196430 w 197760"/>
                  <a:gd name="connsiteY235" fmla="*/ 111780 h 269630"/>
                  <a:gd name="connsiteX236" fmla="*/ 197397 w 197760"/>
                  <a:gd name="connsiteY236" fmla="*/ 108514 h 269630"/>
                  <a:gd name="connsiteX237" fmla="*/ 197760 w 197760"/>
                  <a:gd name="connsiteY237" fmla="*/ 107788 h 269630"/>
                  <a:gd name="connsiteX238" fmla="*/ 197760 w 197760"/>
                  <a:gd name="connsiteY238" fmla="*/ 104884 h 269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Lst>
                <a:rect l="l" t="t" r="r" b="b"/>
                <a:pathLst>
                  <a:path w="197760" h="269630">
                    <a:moveTo>
                      <a:pt x="197639" y="105247"/>
                    </a:moveTo>
                    <a:cubicBezTo>
                      <a:pt x="197639" y="104884"/>
                      <a:pt x="197276" y="104521"/>
                      <a:pt x="197034" y="104280"/>
                    </a:cubicBezTo>
                    <a:cubicBezTo>
                      <a:pt x="197034" y="104037"/>
                      <a:pt x="197034" y="103796"/>
                      <a:pt x="196913" y="103554"/>
                    </a:cubicBezTo>
                    <a:cubicBezTo>
                      <a:pt x="196792" y="103311"/>
                      <a:pt x="196551" y="103070"/>
                      <a:pt x="196430" y="102828"/>
                    </a:cubicBezTo>
                    <a:cubicBezTo>
                      <a:pt x="196430" y="101981"/>
                      <a:pt x="196067" y="101497"/>
                      <a:pt x="195704" y="100892"/>
                    </a:cubicBezTo>
                    <a:cubicBezTo>
                      <a:pt x="195462" y="100650"/>
                      <a:pt x="195341" y="100408"/>
                      <a:pt x="195099" y="100287"/>
                    </a:cubicBezTo>
                    <a:lnTo>
                      <a:pt x="195099" y="100287"/>
                    </a:lnTo>
                    <a:cubicBezTo>
                      <a:pt x="194857" y="98594"/>
                      <a:pt x="193648" y="97263"/>
                      <a:pt x="193043" y="95690"/>
                    </a:cubicBezTo>
                    <a:cubicBezTo>
                      <a:pt x="192922" y="95448"/>
                      <a:pt x="192680" y="95207"/>
                      <a:pt x="192559" y="94964"/>
                    </a:cubicBezTo>
                    <a:cubicBezTo>
                      <a:pt x="192438" y="94843"/>
                      <a:pt x="192318" y="94602"/>
                      <a:pt x="192438" y="94360"/>
                    </a:cubicBezTo>
                    <a:cubicBezTo>
                      <a:pt x="192318" y="94118"/>
                      <a:pt x="192076" y="93876"/>
                      <a:pt x="191955" y="93634"/>
                    </a:cubicBezTo>
                    <a:cubicBezTo>
                      <a:pt x="191834" y="93513"/>
                      <a:pt x="191713" y="93271"/>
                      <a:pt x="191834" y="93029"/>
                    </a:cubicBezTo>
                    <a:cubicBezTo>
                      <a:pt x="191592" y="93029"/>
                      <a:pt x="191471" y="93029"/>
                      <a:pt x="191229" y="92908"/>
                    </a:cubicBezTo>
                    <a:cubicBezTo>
                      <a:pt x="191229" y="92666"/>
                      <a:pt x="191229" y="92424"/>
                      <a:pt x="191229" y="92303"/>
                    </a:cubicBezTo>
                    <a:lnTo>
                      <a:pt x="191229" y="92303"/>
                    </a:lnTo>
                    <a:cubicBezTo>
                      <a:pt x="191108" y="92303"/>
                      <a:pt x="190866" y="92303"/>
                      <a:pt x="190745" y="92303"/>
                    </a:cubicBezTo>
                    <a:cubicBezTo>
                      <a:pt x="190745" y="91940"/>
                      <a:pt x="190624" y="91456"/>
                      <a:pt x="190503" y="91094"/>
                    </a:cubicBezTo>
                    <a:cubicBezTo>
                      <a:pt x="190020" y="90368"/>
                      <a:pt x="189657" y="89763"/>
                      <a:pt x="189173" y="89037"/>
                    </a:cubicBezTo>
                    <a:cubicBezTo>
                      <a:pt x="189052" y="88795"/>
                      <a:pt x="188810" y="88674"/>
                      <a:pt x="188689" y="88432"/>
                    </a:cubicBezTo>
                    <a:cubicBezTo>
                      <a:pt x="188568" y="88311"/>
                      <a:pt x="188447" y="88069"/>
                      <a:pt x="188447" y="87827"/>
                    </a:cubicBezTo>
                    <a:cubicBezTo>
                      <a:pt x="188205" y="87585"/>
                      <a:pt x="188085" y="87343"/>
                      <a:pt x="187843" y="86980"/>
                    </a:cubicBezTo>
                    <a:cubicBezTo>
                      <a:pt x="187359" y="86255"/>
                      <a:pt x="186996" y="85650"/>
                      <a:pt x="186512" y="84924"/>
                    </a:cubicBezTo>
                    <a:cubicBezTo>
                      <a:pt x="186391" y="84682"/>
                      <a:pt x="186149" y="84440"/>
                      <a:pt x="186028" y="84319"/>
                    </a:cubicBezTo>
                    <a:cubicBezTo>
                      <a:pt x="185907" y="84198"/>
                      <a:pt x="185787" y="83956"/>
                      <a:pt x="185907" y="83714"/>
                    </a:cubicBezTo>
                    <a:cubicBezTo>
                      <a:pt x="185666" y="83472"/>
                      <a:pt x="185545" y="83230"/>
                      <a:pt x="185303" y="82867"/>
                    </a:cubicBezTo>
                    <a:cubicBezTo>
                      <a:pt x="183972" y="81536"/>
                      <a:pt x="183489" y="79843"/>
                      <a:pt x="182521" y="78270"/>
                    </a:cubicBezTo>
                    <a:cubicBezTo>
                      <a:pt x="182279" y="78028"/>
                      <a:pt x="182158" y="77786"/>
                      <a:pt x="181916" y="77544"/>
                    </a:cubicBezTo>
                    <a:cubicBezTo>
                      <a:pt x="181795" y="77423"/>
                      <a:pt x="181795" y="77182"/>
                      <a:pt x="181795" y="76939"/>
                    </a:cubicBezTo>
                    <a:cubicBezTo>
                      <a:pt x="181553" y="76697"/>
                      <a:pt x="181433" y="76456"/>
                      <a:pt x="181191" y="76092"/>
                    </a:cubicBezTo>
                    <a:lnTo>
                      <a:pt x="181191" y="76092"/>
                    </a:lnTo>
                    <a:cubicBezTo>
                      <a:pt x="181070" y="75851"/>
                      <a:pt x="180828" y="75609"/>
                      <a:pt x="180707" y="75487"/>
                    </a:cubicBezTo>
                    <a:cubicBezTo>
                      <a:pt x="179135" y="72826"/>
                      <a:pt x="177441" y="70165"/>
                      <a:pt x="175869" y="67383"/>
                    </a:cubicBezTo>
                    <a:cubicBezTo>
                      <a:pt x="175748" y="67140"/>
                      <a:pt x="175506" y="67019"/>
                      <a:pt x="175385" y="66778"/>
                    </a:cubicBezTo>
                    <a:cubicBezTo>
                      <a:pt x="175385" y="66536"/>
                      <a:pt x="175264" y="66294"/>
                      <a:pt x="175143" y="66052"/>
                    </a:cubicBezTo>
                    <a:cubicBezTo>
                      <a:pt x="175022" y="65810"/>
                      <a:pt x="174781" y="65568"/>
                      <a:pt x="174660" y="65447"/>
                    </a:cubicBezTo>
                    <a:cubicBezTo>
                      <a:pt x="173934" y="64600"/>
                      <a:pt x="173208" y="63632"/>
                      <a:pt x="172483" y="62785"/>
                    </a:cubicBezTo>
                    <a:cubicBezTo>
                      <a:pt x="172483" y="62544"/>
                      <a:pt x="172362" y="62301"/>
                      <a:pt x="172241" y="62060"/>
                    </a:cubicBezTo>
                    <a:cubicBezTo>
                      <a:pt x="172120" y="61818"/>
                      <a:pt x="171999" y="61697"/>
                      <a:pt x="171757" y="61455"/>
                    </a:cubicBezTo>
                    <a:cubicBezTo>
                      <a:pt x="171757" y="61213"/>
                      <a:pt x="171757" y="60971"/>
                      <a:pt x="171757" y="60729"/>
                    </a:cubicBezTo>
                    <a:cubicBezTo>
                      <a:pt x="171515" y="60487"/>
                      <a:pt x="171394" y="60245"/>
                      <a:pt x="171152" y="60003"/>
                    </a:cubicBezTo>
                    <a:cubicBezTo>
                      <a:pt x="171031" y="59882"/>
                      <a:pt x="171031" y="59640"/>
                      <a:pt x="171031" y="59398"/>
                    </a:cubicBezTo>
                    <a:cubicBezTo>
                      <a:pt x="170789" y="59156"/>
                      <a:pt x="170668" y="58914"/>
                      <a:pt x="170426" y="58551"/>
                    </a:cubicBezTo>
                    <a:lnTo>
                      <a:pt x="170426" y="58551"/>
                    </a:lnTo>
                    <a:cubicBezTo>
                      <a:pt x="170185" y="58551"/>
                      <a:pt x="170064" y="58551"/>
                      <a:pt x="169822" y="58431"/>
                    </a:cubicBezTo>
                    <a:cubicBezTo>
                      <a:pt x="169822" y="58310"/>
                      <a:pt x="169822" y="58067"/>
                      <a:pt x="169822" y="57946"/>
                    </a:cubicBezTo>
                    <a:cubicBezTo>
                      <a:pt x="169338" y="57100"/>
                      <a:pt x="168854" y="56132"/>
                      <a:pt x="168250" y="55285"/>
                    </a:cubicBezTo>
                    <a:cubicBezTo>
                      <a:pt x="167645" y="55043"/>
                      <a:pt x="167524" y="54559"/>
                      <a:pt x="167524" y="53954"/>
                    </a:cubicBezTo>
                    <a:cubicBezTo>
                      <a:pt x="165952" y="51656"/>
                      <a:pt x="164500" y="49478"/>
                      <a:pt x="163049" y="47180"/>
                    </a:cubicBezTo>
                    <a:cubicBezTo>
                      <a:pt x="162686" y="46696"/>
                      <a:pt x="162565" y="45970"/>
                      <a:pt x="162323" y="45365"/>
                    </a:cubicBezTo>
                    <a:cubicBezTo>
                      <a:pt x="162081" y="45124"/>
                      <a:pt x="161960" y="44760"/>
                      <a:pt x="161718" y="44519"/>
                    </a:cubicBezTo>
                    <a:lnTo>
                      <a:pt x="161718" y="44519"/>
                    </a:lnTo>
                    <a:cubicBezTo>
                      <a:pt x="161598" y="44277"/>
                      <a:pt x="161356" y="44034"/>
                      <a:pt x="161235" y="43914"/>
                    </a:cubicBezTo>
                    <a:cubicBezTo>
                      <a:pt x="160751" y="43309"/>
                      <a:pt x="160267" y="42583"/>
                      <a:pt x="159662" y="41978"/>
                    </a:cubicBezTo>
                    <a:cubicBezTo>
                      <a:pt x="159179" y="41010"/>
                      <a:pt x="158816" y="40164"/>
                      <a:pt x="158332" y="39195"/>
                    </a:cubicBezTo>
                    <a:cubicBezTo>
                      <a:pt x="158211" y="38954"/>
                      <a:pt x="157969" y="38833"/>
                      <a:pt x="157848" y="38590"/>
                    </a:cubicBezTo>
                    <a:cubicBezTo>
                      <a:pt x="157848" y="38349"/>
                      <a:pt x="157727" y="38107"/>
                      <a:pt x="157606" y="37986"/>
                    </a:cubicBezTo>
                    <a:cubicBezTo>
                      <a:pt x="157364" y="37986"/>
                      <a:pt x="157244" y="37986"/>
                      <a:pt x="157002" y="37986"/>
                    </a:cubicBezTo>
                    <a:cubicBezTo>
                      <a:pt x="157002" y="37744"/>
                      <a:pt x="157002" y="37623"/>
                      <a:pt x="157002" y="37381"/>
                    </a:cubicBezTo>
                    <a:cubicBezTo>
                      <a:pt x="156881" y="37260"/>
                      <a:pt x="156760" y="37018"/>
                      <a:pt x="156760" y="36897"/>
                    </a:cubicBezTo>
                    <a:cubicBezTo>
                      <a:pt x="155913" y="36413"/>
                      <a:pt x="155429" y="35808"/>
                      <a:pt x="155429" y="34720"/>
                    </a:cubicBezTo>
                    <a:lnTo>
                      <a:pt x="155429" y="34720"/>
                    </a:lnTo>
                    <a:cubicBezTo>
                      <a:pt x="155187" y="34478"/>
                      <a:pt x="155067" y="34236"/>
                      <a:pt x="154825" y="33994"/>
                    </a:cubicBezTo>
                    <a:cubicBezTo>
                      <a:pt x="153736" y="32421"/>
                      <a:pt x="152527" y="30848"/>
                      <a:pt x="151438" y="29276"/>
                    </a:cubicBezTo>
                    <a:cubicBezTo>
                      <a:pt x="151438" y="29034"/>
                      <a:pt x="151438" y="28792"/>
                      <a:pt x="151438" y="28550"/>
                    </a:cubicBezTo>
                    <a:cubicBezTo>
                      <a:pt x="151317" y="28308"/>
                      <a:pt x="151075" y="28066"/>
                      <a:pt x="150954" y="27824"/>
                    </a:cubicBezTo>
                    <a:lnTo>
                      <a:pt x="150954" y="27824"/>
                    </a:lnTo>
                    <a:cubicBezTo>
                      <a:pt x="150713" y="27461"/>
                      <a:pt x="150471" y="27340"/>
                      <a:pt x="150229" y="27219"/>
                    </a:cubicBezTo>
                    <a:cubicBezTo>
                      <a:pt x="150229" y="26977"/>
                      <a:pt x="150229" y="26735"/>
                      <a:pt x="150229" y="26493"/>
                    </a:cubicBezTo>
                    <a:lnTo>
                      <a:pt x="150229" y="26493"/>
                    </a:lnTo>
                    <a:cubicBezTo>
                      <a:pt x="150108" y="26252"/>
                      <a:pt x="149866" y="26009"/>
                      <a:pt x="149745" y="25888"/>
                    </a:cubicBezTo>
                    <a:cubicBezTo>
                      <a:pt x="149261" y="25404"/>
                      <a:pt x="148777" y="24921"/>
                      <a:pt x="148294" y="24437"/>
                    </a:cubicBezTo>
                    <a:lnTo>
                      <a:pt x="148294" y="24437"/>
                    </a:lnTo>
                    <a:cubicBezTo>
                      <a:pt x="148173" y="22985"/>
                      <a:pt x="146842" y="22259"/>
                      <a:pt x="146237" y="21291"/>
                    </a:cubicBezTo>
                    <a:cubicBezTo>
                      <a:pt x="144907" y="19477"/>
                      <a:pt x="143456" y="17783"/>
                      <a:pt x="142125" y="15969"/>
                    </a:cubicBezTo>
                    <a:cubicBezTo>
                      <a:pt x="141763" y="15485"/>
                      <a:pt x="141400" y="15001"/>
                      <a:pt x="140916" y="14517"/>
                    </a:cubicBezTo>
                    <a:cubicBezTo>
                      <a:pt x="140674" y="14275"/>
                      <a:pt x="140553" y="14033"/>
                      <a:pt x="140311" y="13912"/>
                    </a:cubicBezTo>
                    <a:lnTo>
                      <a:pt x="140311" y="13912"/>
                    </a:lnTo>
                    <a:cubicBezTo>
                      <a:pt x="140069" y="13670"/>
                      <a:pt x="139948" y="13428"/>
                      <a:pt x="139707" y="13186"/>
                    </a:cubicBezTo>
                    <a:cubicBezTo>
                      <a:pt x="137288" y="11251"/>
                      <a:pt x="134748" y="9194"/>
                      <a:pt x="132329" y="7258"/>
                    </a:cubicBezTo>
                    <a:cubicBezTo>
                      <a:pt x="131724" y="7017"/>
                      <a:pt x="131119" y="6775"/>
                      <a:pt x="130636" y="6412"/>
                    </a:cubicBezTo>
                    <a:cubicBezTo>
                      <a:pt x="129668" y="5928"/>
                      <a:pt x="128942" y="5081"/>
                      <a:pt x="127733" y="5081"/>
                    </a:cubicBezTo>
                    <a:cubicBezTo>
                      <a:pt x="127491" y="4476"/>
                      <a:pt x="127007" y="4476"/>
                      <a:pt x="126403" y="4355"/>
                    </a:cubicBezTo>
                    <a:cubicBezTo>
                      <a:pt x="126161" y="3750"/>
                      <a:pt x="125556" y="3750"/>
                      <a:pt x="125072" y="3750"/>
                    </a:cubicBezTo>
                    <a:cubicBezTo>
                      <a:pt x="124588" y="2903"/>
                      <a:pt x="123863" y="3145"/>
                      <a:pt x="123137" y="3024"/>
                    </a:cubicBezTo>
                    <a:lnTo>
                      <a:pt x="123137" y="3024"/>
                    </a:lnTo>
                    <a:cubicBezTo>
                      <a:pt x="122895" y="2419"/>
                      <a:pt x="122411" y="2419"/>
                      <a:pt x="121807" y="2541"/>
                    </a:cubicBezTo>
                    <a:cubicBezTo>
                      <a:pt x="121565" y="2298"/>
                      <a:pt x="121202" y="2057"/>
                      <a:pt x="120960" y="1815"/>
                    </a:cubicBezTo>
                    <a:lnTo>
                      <a:pt x="120718" y="1815"/>
                    </a:lnTo>
                    <a:cubicBezTo>
                      <a:pt x="120718" y="1815"/>
                      <a:pt x="120476" y="1815"/>
                      <a:pt x="120476" y="1815"/>
                    </a:cubicBezTo>
                    <a:cubicBezTo>
                      <a:pt x="119751" y="1815"/>
                      <a:pt x="119146" y="1815"/>
                      <a:pt x="118420" y="1815"/>
                    </a:cubicBezTo>
                    <a:cubicBezTo>
                      <a:pt x="118420" y="1573"/>
                      <a:pt x="118420" y="1452"/>
                      <a:pt x="118299" y="1210"/>
                    </a:cubicBezTo>
                    <a:cubicBezTo>
                      <a:pt x="117695" y="1210"/>
                      <a:pt x="117090" y="1210"/>
                      <a:pt x="116485" y="1210"/>
                    </a:cubicBezTo>
                    <a:cubicBezTo>
                      <a:pt x="115880" y="1210"/>
                      <a:pt x="115276" y="1210"/>
                      <a:pt x="114550" y="1089"/>
                    </a:cubicBezTo>
                    <a:cubicBezTo>
                      <a:pt x="113461" y="363"/>
                      <a:pt x="112494" y="121"/>
                      <a:pt x="111405" y="1089"/>
                    </a:cubicBezTo>
                    <a:cubicBezTo>
                      <a:pt x="111285" y="1089"/>
                      <a:pt x="111163" y="1089"/>
                      <a:pt x="111043" y="968"/>
                    </a:cubicBezTo>
                    <a:cubicBezTo>
                      <a:pt x="110680" y="726"/>
                      <a:pt x="110438" y="363"/>
                      <a:pt x="109833" y="0"/>
                    </a:cubicBezTo>
                    <a:lnTo>
                      <a:pt x="87216" y="0"/>
                    </a:lnTo>
                    <a:cubicBezTo>
                      <a:pt x="87096" y="121"/>
                      <a:pt x="86854" y="363"/>
                      <a:pt x="86733" y="363"/>
                    </a:cubicBezTo>
                    <a:cubicBezTo>
                      <a:pt x="85281" y="605"/>
                      <a:pt x="83830" y="847"/>
                      <a:pt x="82379" y="1089"/>
                    </a:cubicBezTo>
                    <a:cubicBezTo>
                      <a:pt x="81774" y="1089"/>
                      <a:pt x="81169" y="1210"/>
                      <a:pt x="80565" y="1331"/>
                    </a:cubicBezTo>
                    <a:cubicBezTo>
                      <a:pt x="79839" y="2298"/>
                      <a:pt x="78750" y="1815"/>
                      <a:pt x="77783" y="2057"/>
                    </a:cubicBezTo>
                    <a:cubicBezTo>
                      <a:pt x="77299" y="2783"/>
                      <a:pt x="76452" y="2541"/>
                      <a:pt x="75848" y="2662"/>
                    </a:cubicBezTo>
                    <a:cubicBezTo>
                      <a:pt x="75364" y="3508"/>
                      <a:pt x="74517" y="3267"/>
                      <a:pt x="73792" y="3388"/>
                    </a:cubicBezTo>
                    <a:cubicBezTo>
                      <a:pt x="72824" y="4113"/>
                      <a:pt x="71615" y="4355"/>
                      <a:pt x="70526" y="4597"/>
                    </a:cubicBezTo>
                    <a:cubicBezTo>
                      <a:pt x="70284" y="4718"/>
                      <a:pt x="70042" y="4960"/>
                      <a:pt x="69800" y="5081"/>
                    </a:cubicBezTo>
                    <a:cubicBezTo>
                      <a:pt x="69559" y="5202"/>
                      <a:pt x="69438" y="5323"/>
                      <a:pt x="69196" y="5202"/>
                    </a:cubicBezTo>
                    <a:cubicBezTo>
                      <a:pt x="68954" y="5323"/>
                      <a:pt x="68712" y="5565"/>
                      <a:pt x="68470" y="5686"/>
                    </a:cubicBezTo>
                    <a:cubicBezTo>
                      <a:pt x="68349" y="5807"/>
                      <a:pt x="68107" y="5928"/>
                      <a:pt x="67865" y="5807"/>
                    </a:cubicBezTo>
                    <a:cubicBezTo>
                      <a:pt x="67382" y="6654"/>
                      <a:pt x="66777" y="7137"/>
                      <a:pt x="65809" y="7137"/>
                    </a:cubicBezTo>
                    <a:cubicBezTo>
                      <a:pt x="65809" y="7137"/>
                      <a:pt x="65809" y="7137"/>
                      <a:pt x="65809" y="7137"/>
                    </a:cubicBezTo>
                    <a:cubicBezTo>
                      <a:pt x="65567" y="7380"/>
                      <a:pt x="65325" y="7501"/>
                      <a:pt x="65084" y="7742"/>
                    </a:cubicBezTo>
                    <a:lnTo>
                      <a:pt x="65084" y="7742"/>
                    </a:lnTo>
                    <a:cubicBezTo>
                      <a:pt x="64842" y="7984"/>
                      <a:pt x="64600" y="8105"/>
                      <a:pt x="64358" y="8347"/>
                    </a:cubicBezTo>
                    <a:lnTo>
                      <a:pt x="64358" y="8347"/>
                    </a:lnTo>
                    <a:cubicBezTo>
                      <a:pt x="64116" y="8589"/>
                      <a:pt x="63995" y="8710"/>
                      <a:pt x="63753" y="8952"/>
                    </a:cubicBezTo>
                    <a:cubicBezTo>
                      <a:pt x="63269" y="9194"/>
                      <a:pt x="62907" y="9557"/>
                      <a:pt x="62423" y="9799"/>
                    </a:cubicBezTo>
                    <a:cubicBezTo>
                      <a:pt x="62181" y="10041"/>
                      <a:pt x="61939" y="10283"/>
                      <a:pt x="61697" y="10404"/>
                    </a:cubicBezTo>
                    <a:lnTo>
                      <a:pt x="61697" y="10404"/>
                    </a:lnTo>
                    <a:cubicBezTo>
                      <a:pt x="61455" y="10646"/>
                      <a:pt x="61213" y="10767"/>
                      <a:pt x="60971" y="11009"/>
                    </a:cubicBezTo>
                    <a:lnTo>
                      <a:pt x="60971" y="11009"/>
                    </a:lnTo>
                    <a:cubicBezTo>
                      <a:pt x="60730" y="11251"/>
                      <a:pt x="60609" y="11493"/>
                      <a:pt x="60367" y="11735"/>
                    </a:cubicBezTo>
                    <a:lnTo>
                      <a:pt x="60367" y="11735"/>
                    </a:lnTo>
                    <a:cubicBezTo>
                      <a:pt x="60125" y="11976"/>
                      <a:pt x="60004" y="12218"/>
                      <a:pt x="59762" y="12340"/>
                    </a:cubicBezTo>
                    <a:lnTo>
                      <a:pt x="59762" y="12340"/>
                    </a:lnTo>
                    <a:cubicBezTo>
                      <a:pt x="59520" y="12581"/>
                      <a:pt x="59399" y="12823"/>
                      <a:pt x="59157" y="13066"/>
                    </a:cubicBezTo>
                    <a:lnTo>
                      <a:pt x="59157" y="13066"/>
                    </a:lnTo>
                    <a:cubicBezTo>
                      <a:pt x="58915" y="13307"/>
                      <a:pt x="58794" y="13549"/>
                      <a:pt x="58552" y="13791"/>
                    </a:cubicBezTo>
                    <a:cubicBezTo>
                      <a:pt x="57948" y="14517"/>
                      <a:pt x="57343" y="15122"/>
                      <a:pt x="56617" y="15848"/>
                    </a:cubicBezTo>
                    <a:cubicBezTo>
                      <a:pt x="56617" y="16331"/>
                      <a:pt x="56496" y="16936"/>
                      <a:pt x="55771" y="17057"/>
                    </a:cubicBezTo>
                    <a:cubicBezTo>
                      <a:pt x="55529" y="17300"/>
                      <a:pt x="55287" y="17541"/>
                      <a:pt x="55166" y="17783"/>
                    </a:cubicBezTo>
                    <a:cubicBezTo>
                      <a:pt x="54924" y="18025"/>
                      <a:pt x="54803" y="18267"/>
                      <a:pt x="54561" y="18509"/>
                    </a:cubicBezTo>
                    <a:cubicBezTo>
                      <a:pt x="54319" y="18751"/>
                      <a:pt x="54198" y="18872"/>
                      <a:pt x="53957" y="19114"/>
                    </a:cubicBezTo>
                    <a:cubicBezTo>
                      <a:pt x="53836" y="19598"/>
                      <a:pt x="53836" y="20203"/>
                      <a:pt x="53110" y="20324"/>
                    </a:cubicBezTo>
                    <a:lnTo>
                      <a:pt x="53110" y="20324"/>
                    </a:lnTo>
                    <a:cubicBezTo>
                      <a:pt x="52868" y="20566"/>
                      <a:pt x="52747" y="20808"/>
                      <a:pt x="52505" y="21049"/>
                    </a:cubicBezTo>
                    <a:lnTo>
                      <a:pt x="52505" y="21049"/>
                    </a:lnTo>
                    <a:cubicBezTo>
                      <a:pt x="52263" y="21291"/>
                      <a:pt x="52142" y="21534"/>
                      <a:pt x="51901" y="21775"/>
                    </a:cubicBezTo>
                    <a:cubicBezTo>
                      <a:pt x="51901" y="21775"/>
                      <a:pt x="51901" y="21775"/>
                      <a:pt x="51901" y="21775"/>
                    </a:cubicBezTo>
                    <a:cubicBezTo>
                      <a:pt x="51659" y="22017"/>
                      <a:pt x="51417" y="22259"/>
                      <a:pt x="51296" y="22501"/>
                    </a:cubicBezTo>
                    <a:cubicBezTo>
                      <a:pt x="51296" y="22501"/>
                      <a:pt x="51296" y="22501"/>
                      <a:pt x="51296" y="22501"/>
                    </a:cubicBezTo>
                    <a:cubicBezTo>
                      <a:pt x="51296" y="23106"/>
                      <a:pt x="51296" y="23590"/>
                      <a:pt x="50570" y="23832"/>
                    </a:cubicBezTo>
                    <a:cubicBezTo>
                      <a:pt x="50570" y="23832"/>
                      <a:pt x="50570" y="23832"/>
                      <a:pt x="50570" y="23832"/>
                    </a:cubicBezTo>
                    <a:cubicBezTo>
                      <a:pt x="50328" y="24074"/>
                      <a:pt x="50207" y="24437"/>
                      <a:pt x="49965" y="24679"/>
                    </a:cubicBezTo>
                    <a:lnTo>
                      <a:pt x="49965" y="24679"/>
                    </a:lnTo>
                    <a:cubicBezTo>
                      <a:pt x="49965" y="24800"/>
                      <a:pt x="49965" y="25042"/>
                      <a:pt x="49965" y="25163"/>
                    </a:cubicBezTo>
                    <a:cubicBezTo>
                      <a:pt x="49724" y="25404"/>
                      <a:pt x="49603" y="25647"/>
                      <a:pt x="49361" y="25888"/>
                    </a:cubicBezTo>
                    <a:cubicBezTo>
                      <a:pt x="48877" y="26493"/>
                      <a:pt x="48514" y="27219"/>
                      <a:pt x="48030" y="27824"/>
                    </a:cubicBezTo>
                    <a:cubicBezTo>
                      <a:pt x="46821" y="29639"/>
                      <a:pt x="45732" y="31574"/>
                      <a:pt x="44523" y="33389"/>
                    </a:cubicBezTo>
                    <a:cubicBezTo>
                      <a:pt x="41620" y="37986"/>
                      <a:pt x="38597" y="42462"/>
                      <a:pt x="35694" y="46938"/>
                    </a:cubicBezTo>
                    <a:cubicBezTo>
                      <a:pt x="32549" y="51777"/>
                      <a:pt x="29284" y="56495"/>
                      <a:pt x="26260" y="61334"/>
                    </a:cubicBezTo>
                    <a:cubicBezTo>
                      <a:pt x="20213" y="71012"/>
                      <a:pt x="14045" y="80811"/>
                      <a:pt x="7756" y="90368"/>
                    </a:cubicBezTo>
                    <a:cubicBezTo>
                      <a:pt x="5579" y="93634"/>
                      <a:pt x="3281" y="96900"/>
                      <a:pt x="1587" y="100529"/>
                    </a:cubicBezTo>
                    <a:cubicBezTo>
                      <a:pt x="499" y="102828"/>
                      <a:pt x="-106" y="105247"/>
                      <a:pt x="15" y="107909"/>
                    </a:cubicBezTo>
                    <a:cubicBezTo>
                      <a:pt x="15" y="110570"/>
                      <a:pt x="1104" y="112627"/>
                      <a:pt x="2918" y="114441"/>
                    </a:cubicBezTo>
                    <a:cubicBezTo>
                      <a:pt x="4611" y="116135"/>
                      <a:pt x="6667" y="116740"/>
                      <a:pt x="8965" y="116619"/>
                    </a:cubicBezTo>
                    <a:cubicBezTo>
                      <a:pt x="9207" y="116619"/>
                      <a:pt x="9449" y="116619"/>
                      <a:pt x="9691" y="116619"/>
                    </a:cubicBezTo>
                    <a:cubicBezTo>
                      <a:pt x="12714" y="116861"/>
                      <a:pt x="15133" y="115530"/>
                      <a:pt x="16948" y="113232"/>
                    </a:cubicBezTo>
                    <a:cubicBezTo>
                      <a:pt x="19487" y="109965"/>
                      <a:pt x="22148" y="106578"/>
                      <a:pt x="24446" y="103070"/>
                    </a:cubicBezTo>
                    <a:cubicBezTo>
                      <a:pt x="29405" y="95690"/>
                      <a:pt x="34122" y="88190"/>
                      <a:pt x="38959" y="80931"/>
                    </a:cubicBezTo>
                    <a:cubicBezTo>
                      <a:pt x="43797" y="73673"/>
                      <a:pt x="48514" y="66294"/>
                      <a:pt x="52989" y="58793"/>
                    </a:cubicBezTo>
                    <a:cubicBezTo>
                      <a:pt x="55650" y="54438"/>
                      <a:pt x="58190" y="50083"/>
                      <a:pt x="60850" y="45728"/>
                    </a:cubicBezTo>
                    <a:cubicBezTo>
                      <a:pt x="61939" y="44034"/>
                      <a:pt x="62665" y="42220"/>
                      <a:pt x="64842" y="41010"/>
                    </a:cubicBezTo>
                    <a:cubicBezTo>
                      <a:pt x="65446" y="41010"/>
                      <a:pt x="66293" y="41252"/>
                      <a:pt x="67140" y="41373"/>
                    </a:cubicBezTo>
                    <a:cubicBezTo>
                      <a:pt x="67140" y="41373"/>
                      <a:pt x="67261" y="41494"/>
                      <a:pt x="67382" y="41615"/>
                    </a:cubicBezTo>
                    <a:cubicBezTo>
                      <a:pt x="67382" y="43188"/>
                      <a:pt x="67623" y="44760"/>
                      <a:pt x="67382" y="46212"/>
                    </a:cubicBezTo>
                    <a:cubicBezTo>
                      <a:pt x="66898" y="48389"/>
                      <a:pt x="67019" y="50567"/>
                      <a:pt x="66898" y="52866"/>
                    </a:cubicBezTo>
                    <a:cubicBezTo>
                      <a:pt x="66898" y="56737"/>
                      <a:pt x="66898" y="60608"/>
                      <a:pt x="66898" y="64600"/>
                    </a:cubicBezTo>
                    <a:cubicBezTo>
                      <a:pt x="66898" y="114320"/>
                      <a:pt x="66898" y="164040"/>
                      <a:pt x="66898" y="213761"/>
                    </a:cubicBezTo>
                    <a:cubicBezTo>
                      <a:pt x="66898" y="227673"/>
                      <a:pt x="66898" y="241585"/>
                      <a:pt x="66898" y="255497"/>
                    </a:cubicBezTo>
                    <a:cubicBezTo>
                      <a:pt x="66898" y="259126"/>
                      <a:pt x="67623" y="262513"/>
                      <a:pt x="70526" y="265054"/>
                    </a:cubicBezTo>
                    <a:cubicBezTo>
                      <a:pt x="70647" y="265175"/>
                      <a:pt x="70768" y="265416"/>
                      <a:pt x="70768" y="265658"/>
                    </a:cubicBezTo>
                    <a:cubicBezTo>
                      <a:pt x="71494" y="265780"/>
                      <a:pt x="71856" y="266263"/>
                      <a:pt x="72098" y="266989"/>
                    </a:cubicBezTo>
                    <a:cubicBezTo>
                      <a:pt x="72219" y="267231"/>
                      <a:pt x="72582" y="267473"/>
                      <a:pt x="72703" y="267594"/>
                    </a:cubicBezTo>
                    <a:cubicBezTo>
                      <a:pt x="72945" y="267836"/>
                      <a:pt x="73187" y="267957"/>
                      <a:pt x="73429" y="268199"/>
                    </a:cubicBezTo>
                    <a:cubicBezTo>
                      <a:pt x="73429" y="268199"/>
                      <a:pt x="73429" y="268199"/>
                      <a:pt x="73429" y="268199"/>
                    </a:cubicBezTo>
                    <a:cubicBezTo>
                      <a:pt x="73671" y="268441"/>
                      <a:pt x="73913" y="268683"/>
                      <a:pt x="74154" y="268925"/>
                    </a:cubicBezTo>
                    <a:cubicBezTo>
                      <a:pt x="74275" y="268925"/>
                      <a:pt x="74517" y="268925"/>
                      <a:pt x="74638" y="268925"/>
                    </a:cubicBezTo>
                    <a:cubicBezTo>
                      <a:pt x="75727" y="268925"/>
                      <a:pt x="76815" y="268925"/>
                      <a:pt x="77904" y="269288"/>
                    </a:cubicBezTo>
                    <a:cubicBezTo>
                      <a:pt x="82137" y="270255"/>
                      <a:pt x="85765" y="269045"/>
                      <a:pt x="88910" y="266263"/>
                    </a:cubicBezTo>
                    <a:cubicBezTo>
                      <a:pt x="89756" y="265537"/>
                      <a:pt x="91087" y="264932"/>
                      <a:pt x="91208" y="263602"/>
                    </a:cubicBezTo>
                    <a:cubicBezTo>
                      <a:pt x="91208" y="263118"/>
                      <a:pt x="91208" y="262513"/>
                      <a:pt x="91812" y="262271"/>
                    </a:cubicBezTo>
                    <a:cubicBezTo>
                      <a:pt x="91812" y="259731"/>
                      <a:pt x="92054" y="257190"/>
                      <a:pt x="92054" y="254650"/>
                    </a:cubicBezTo>
                    <a:cubicBezTo>
                      <a:pt x="92054" y="217148"/>
                      <a:pt x="92054" y="179646"/>
                      <a:pt x="92054" y="142265"/>
                    </a:cubicBezTo>
                    <a:cubicBezTo>
                      <a:pt x="92054" y="140330"/>
                      <a:pt x="92417" y="138515"/>
                      <a:pt x="92901" y="136579"/>
                    </a:cubicBezTo>
                    <a:cubicBezTo>
                      <a:pt x="93506" y="135974"/>
                      <a:pt x="94110" y="135249"/>
                      <a:pt x="94715" y="134644"/>
                    </a:cubicBezTo>
                    <a:cubicBezTo>
                      <a:pt x="96650" y="133797"/>
                      <a:pt x="98464" y="133555"/>
                      <a:pt x="100400" y="133555"/>
                    </a:cubicBezTo>
                    <a:cubicBezTo>
                      <a:pt x="103181" y="133555"/>
                      <a:pt x="106084" y="135369"/>
                      <a:pt x="106084" y="139120"/>
                    </a:cubicBezTo>
                    <a:cubicBezTo>
                      <a:pt x="106084" y="144443"/>
                      <a:pt x="106084" y="149766"/>
                      <a:pt x="106084" y="155089"/>
                    </a:cubicBezTo>
                    <a:cubicBezTo>
                      <a:pt x="106084" y="175654"/>
                      <a:pt x="106084" y="196220"/>
                      <a:pt x="106084" y="216785"/>
                    </a:cubicBezTo>
                    <a:cubicBezTo>
                      <a:pt x="106930" y="226100"/>
                      <a:pt x="106447" y="235415"/>
                      <a:pt x="106568" y="244730"/>
                    </a:cubicBezTo>
                    <a:cubicBezTo>
                      <a:pt x="106568" y="249932"/>
                      <a:pt x="106568" y="255133"/>
                      <a:pt x="106568" y="260457"/>
                    </a:cubicBezTo>
                    <a:cubicBezTo>
                      <a:pt x="106568" y="260577"/>
                      <a:pt x="106689" y="260819"/>
                      <a:pt x="106568" y="260941"/>
                    </a:cubicBezTo>
                    <a:cubicBezTo>
                      <a:pt x="107414" y="261545"/>
                      <a:pt x="107172" y="262271"/>
                      <a:pt x="107172" y="263118"/>
                    </a:cubicBezTo>
                    <a:cubicBezTo>
                      <a:pt x="107172" y="263239"/>
                      <a:pt x="107172" y="263360"/>
                      <a:pt x="107172" y="263602"/>
                    </a:cubicBezTo>
                    <a:cubicBezTo>
                      <a:pt x="108019" y="263844"/>
                      <a:pt x="108503" y="264206"/>
                      <a:pt x="108382" y="265175"/>
                    </a:cubicBezTo>
                    <a:cubicBezTo>
                      <a:pt x="111526" y="269167"/>
                      <a:pt x="115759" y="270135"/>
                      <a:pt x="120476" y="269409"/>
                    </a:cubicBezTo>
                    <a:cubicBezTo>
                      <a:pt x="121081" y="269409"/>
                      <a:pt x="121807" y="269288"/>
                      <a:pt x="122411" y="269167"/>
                    </a:cubicBezTo>
                    <a:cubicBezTo>
                      <a:pt x="122895" y="269045"/>
                      <a:pt x="123379" y="268804"/>
                      <a:pt x="123742" y="268683"/>
                    </a:cubicBezTo>
                    <a:cubicBezTo>
                      <a:pt x="123863" y="268925"/>
                      <a:pt x="123984" y="268925"/>
                      <a:pt x="124105" y="269045"/>
                    </a:cubicBezTo>
                    <a:cubicBezTo>
                      <a:pt x="124105" y="269045"/>
                      <a:pt x="123984" y="269045"/>
                      <a:pt x="123742" y="268683"/>
                    </a:cubicBezTo>
                    <a:cubicBezTo>
                      <a:pt x="123984" y="268683"/>
                      <a:pt x="124105" y="268562"/>
                      <a:pt x="124346" y="268441"/>
                    </a:cubicBezTo>
                    <a:lnTo>
                      <a:pt x="124346" y="268441"/>
                    </a:lnTo>
                    <a:cubicBezTo>
                      <a:pt x="124588" y="268320"/>
                      <a:pt x="124709" y="268078"/>
                      <a:pt x="124951" y="267957"/>
                    </a:cubicBezTo>
                    <a:cubicBezTo>
                      <a:pt x="125193" y="267957"/>
                      <a:pt x="125435" y="267836"/>
                      <a:pt x="125677" y="267715"/>
                    </a:cubicBezTo>
                    <a:cubicBezTo>
                      <a:pt x="125919" y="267110"/>
                      <a:pt x="126403" y="266989"/>
                      <a:pt x="127007" y="266989"/>
                    </a:cubicBezTo>
                    <a:cubicBezTo>
                      <a:pt x="127007" y="266989"/>
                      <a:pt x="127007" y="266989"/>
                      <a:pt x="127007" y="266989"/>
                    </a:cubicBezTo>
                    <a:cubicBezTo>
                      <a:pt x="127249" y="266747"/>
                      <a:pt x="127491" y="266505"/>
                      <a:pt x="127733" y="266263"/>
                    </a:cubicBezTo>
                    <a:cubicBezTo>
                      <a:pt x="128338" y="265658"/>
                      <a:pt x="128942" y="264932"/>
                      <a:pt x="129547" y="264328"/>
                    </a:cubicBezTo>
                    <a:cubicBezTo>
                      <a:pt x="129668" y="263844"/>
                      <a:pt x="129668" y="263239"/>
                      <a:pt x="130394" y="262997"/>
                    </a:cubicBezTo>
                    <a:cubicBezTo>
                      <a:pt x="131240" y="259852"/>
                      <a:pt x="131966" y="256585"/>
                      <a:pt x="131603" y="253198"/>
                    </a:cubicBezTo>
                    <a:cubicBezTo>
                      <a:pt x="131603" y="252472"/>
                      <a:pt x="131482" y="251625"/>
                      <a:pt x="131361" y="250899"/>
                    </a:cubicBezTo>
                    <a:cubicBezTo>
                      <a:pt x="131119" y="249085"/>
                      <a:pt x="130998" y="247391"/>
                      <a:pt x="131361" y="245577"/>
                    </a:cubicBezTo>
                    <a:cubicBezTo>
                      <a:pt x="131482" y="244972"/>
                      <a:pt x="131603" y="244246"/>
                      <a:pt x="131603" y="243641"/>
                    </a:cubicBezTo>
                    <a:cubicBezTo>
                      <a:pt x="131603" y="242431"/>
                      <a:pt x="131240" y="241221"/>
                      <a:pt x="131240" y="240012"/>
                    </a:cubicBezTo>
                    <a:cubicBezTo>
                      <a:pt x="131240" y="238923"/>
                      <a:pt x="131603" y="237956"/>
                      <a:pt x="131240" y="236746"/>
                    </a:cubicBezTo>
                    <a:cubicBezTo>
                      <a:pt x="130998" y="235778"/>
                      <a:pt x="130998" y="234689"/>
                      <a:pt x="131240" y="233721"/>
                    </a:cubicBezTo>
                    <a:cubicBezTo>
                      <a:pt x="131845" y="231544"/>
                      <a:pt x="131603" y="229366"/>
                      <a:pt x="131603" y="227068"/>
                    </a:cubicBezTo>
                    <a:cubicBezTo>
                      <a:pt x="131603" y="171178"/>
                      <a:pt x="131603" y="115409"/>
                      <a:pt x="131603" y="59519"/>
                    </a:cubicBezTo>
                    <a:cubicBezTo>
                      <a:pt x="131603" y="56253"/>
                      <a:pt x="131603" y="53107"/>
                      <a:pt x="131603" y="49841"/>
                    </a:cubicBezTo>
                    <a:cubicBezTo>
                      <a:pt x="131603" y="48753"/>
                      <a:pt x="131603" y="47664"/>
                      <a:pt x="131603" y="46454"/>
                    </a:cubicBezTo>
                    <a:cubicBezTo>
                      <a:pt x="131603" y="46212"/>
                      <a:pt x="131603" y="45970"/>
                      <a:pt x="131603" y="45728"/>
                    </a:cubicBezTo>
                    <a:cubicBezTo>
                      <a:pt x="131482" y="45365"/>
                      <a:pt x="131240" y="45124"/>
                      <a:pt x="131240" y="44760"/>
                    </a:cubicBezTo>
                    <a:cubicBezTo>
                      <a:pt x="130998" y="43793"/>
                      <a:pt x="130998" y="42825"/>
                      <a:pt x="131724" y="41978"/>
                    </a:cubicBezTo>
                    <a:cubicBezTo>
                      <a:pt x="132450" y="41131"/>
                      <a:pt x="133296" y="40889"/>
                      <a:pt x="134627" y="41010"/>
                    </a:cubicBezTo>
                    <a:cubicBezTo>
                      <a:pt x="135715" y="41736"/>
                      <a:pt x="136562" y="42825"/>
                      <a:pt x="137288" y="44034"/>
                    </a:cubicBezTo>
                    <a:cubicBezTo>
                      <a:pt x="140795" y="50204"/>
                      <a:pt x="144302" y="56253"/>
                      <a:pt x="147931" y="62423"/>
                    </a:cubicBezTo>
                    <a:cubicBezTo>
                      <a:pt x="150229" y="66173"/>
                      <a:pt x="152527" y="69923"/>
                      <a:pt x="154946" y="73673"/>
                    </a:cubicBezTo>
                    <a:cubicBezTo>
                      <a:pt x="159662" y="81295"/>
                      <a:pt x="164500" y="88795"/>
                      <a:pt x="169217" y="96416"/>
                    </a:cubicBezTo>
                    <a:cubicBezTo>
                      <a:pt x="171394" y="99803"/>
                      <a:pt x="173692" y="103191"/>
                      <a:pt x="175869" y="106699"/>
                    </a:cubicBezTo>
                    <a:cubicBezTo>
                      <a:pt x="176957" y="108393"/>
                      <a:pt x="178046" y="110207"/>
                      <a:pt x="179014" y="112022"/>
                    </a:cubicBezTo>
                    <a:cubicBezTo>
                      <a:pt x="179255" y="112506"/>
                      <a:pt x="179497" y="112989"/>
                      <a:pt x="179860" y="113474"/>
                    </a:cubicBezTo>
                    <a:cubicBezTo>
                      <a:pt x="180223" y="113957"/>
                      <a:pt x="180707" y="114441"/>
                      <a:pt x="180707" y="114441"/>
                    </a:cubicBezTo>
                    <a:cubicBezTo>
                      <a:pt x="182642" y="115409"/>
                      <a:pt x="183851" y="116014"/>
                      <a:pt x="185061" y="116740"/>
                    </a:cubicBezTo>
                    <a:cubicBezTo>
                      <a:pt x="185061" y="116740"/>
                      <a:pt x="185303" y="116740"/>
                      <a:pt x="185424" y="116740"/>
                    </a:cubicBezTo>
                    <a:cubicBezTo>
                      <a:pt x="188689" y="117828"/>
                      <a:pt x="191471" y="116740"/>
                      <a:pt x="193769" y="114320"/>
                    </a:cubicBezTo>
                    <a:cubicBezTo>
                      <a:pt x="194615" y="113474"/>
                      <a:pt x="195462" y="112627"/>
                      <a:pt x="196430" y="111780"/>
                    </a:cubicBezTo>
                    <a:cubicBezTo>
                      <a:pt x="196792" y="110691"/>
                      <a:pt x="197155" y="109602"/>
                      <a:pt x="197397" y="108514"/>
                    </a:cubicBezTo>
                    <a:cubicBezTo>
                      <a:pt x="197155" y="108150"/>
                      <a:pt x="197397" y="107909"/>
                      <a:pt x="197760" y="107788"/>
                    </a:cubicBezTo>
                    <a:cubicBezTo>
                      <a:pt x="197760" y="106820"/>
                      <a:pt x="197760" y="105852"/>
                      <a:pt x="197760" y="104884"/>
                    </a:cubicBezTo>
                    <a:close/>
                  </a:path>
                </a:pathLst>
              </a:custGeom>
              <a:solidFill>
                <a:srgbClr val="8CAA49"/>
              </a:solidFill>
              <a:ln w="0" cap="flat">
                <a:noFill/>
                <a:prstDash val="solid"/>
                <a:miter/>
              </a:ln>
            </p:spPr>
            <p:txBody>
              <a:bodyPr rtlCol="0" anchor="ctr"/>
              <a:lstStyle/>
              <a:p>
                <a:endParaRPr lang="en-US"/>
              </a:p>
            </p:txBody>
          </p:sp>
        </p:grpSp>
      </p:grpSp>
      <p:grpSp>
        <p:nvGrpSpPr>
          <p:cNvPr id="33" name="Graphic 10">
            <a:extLst>
              <a:ext uri="{FF2B5EF4-FFF2-40B4-BE49-F238E27FC236}">
                <a16:creationId xmlns:a16="http://schemas.microsoft.com/office/drawing/2014/main" id="{2DABFA82-617C-9C9C-7A04-1271E7ABFB6E}"/>
              </a:ext>
            </a:extLst>
          </p:cNvPr>
          <p:cNvGrpSpPr/>
          <p:nvPr/>
        </p:nvGrpSpPr>
        <p:grpSpPr>
          <a:xfrm>
            <a:off x="6634146" y="3554172"/>
            <a:ext cx="615619" cy="608832"/>
            <a:chOff x="5349648" y="4916915"/>
            <a:chExt cx="241526" cy="238863"/>
          </a:xfrm>
          <a:solidFill>
            <a:srgbClr val="FBAB40"/>
          </a:solidFill>
        </p:grpSpPr>
        <p:sp>
          <p:nvSpPr>
            <p:cNvPr id="34" name="Freeform 33">
              <a:extLst>
                <a:ext uri="{FF2B5EF4-FFF2-40B4-BE49-F238E27FC236}">
                  <a16:creationId xmlns:a16="http://schemas.microsoft.com/office/drawing/2014/main" id="{8826120C-EFF8-D266-8865-B3839324D3D1}"/>
                </a:ext>
              </a:extLst>
            </p:cNvPr>
            <p:cNvSpPr/>
            <p:nvPr/>
          </p:nvSpPr>
          <p:spPr>
            <a:xfrm>
              <a:off x="5406286" y="4967180"/>
              <a:ext cx="133592" cy="134885"/>
            </a:xfrm>
            <a:custGeom>
              <a:avLst/>
              <a:gdLst>
                <a:gd name="connsiteX0" fmla="*/ 125022 w 133592"/>
                <a:gd name="connsiteY0" fmla="*/ 100892 h 134885"/>
                <a:gd name="connsiteX1" fmla="*/ 128408 w 133592"/>
                <a:gd name="connsiteY1" fmla="*/ 95448 h 134885"/>
                <a:gd name="connsiteX2" fmla="*/ 128771 w 133592"/>
                <a:gd name="connsiteY2" fmla="*/ 94239 h 134885"/>
                <a:gd name="connsiteX3" fmla="*/ 130827 w 133592"/>
                <a:gd name="connsiteY3" fmla="*/ 89763 h 134885"/>
                <a:gd name="connsiteX4" fmla="*/ 132158 w 133592"/>
                <a:gd name="connsiteY4" fmla="*/ 85770 h 134885"/>
                <a:gd name="connsiteX5" fmla="*/ 133488 w 133592"/>
                <a:gd name="connsiteY5" fmla="*/ 74036 h 134885"/>
                <a:gd name="connsiteX6" fmla="*/ 132520 w 133592"/>
                <a:gd name="connsiteY6" fmla="*/ 54922 h 134885"/>
                <a:gd name="connsiteX7" fmla="*/ 128771 w 133592"/>
                <a:gd name="connsiteY7" fmla="*/ 42462 h 134885"/>
                <a:gd name="connsiteX8" fmla="*/ 114983 w 133592"/>
                <a:gd name="connsiteY8" fmla="*/ 21897 h 134885"/>
                <a:gd name="connsiteX9" fmla="*/ 111597 w 133592"/>
                <a:gd name="connsiteY9" fmla="*/ 18751 h 134885"/>
                <a:gd name="connsiteX10" fmla="*/ 98051 w 133592"/>
                <a:gd name="connsiteY10" fmla="*/ 9678 h 134885"/>
                <a:gd name="connsiteX11" fmla="*/ 73741 w 133592"/>
                <a:gd name="connsiteY11" fmla="*/ 605 h 134885"/>
                <a:gd name="connsiteX12" fmla="*/ 73136 w 133592"/>
                <a:gd name="connsiteY12" fmla="*/ 847 h 134885"/>
                <a:gd name="connsiteX13" fmla="*/ 72532 w 133592"/>
                <a:gd name="connsiteY13" fmla="*/ 484 h 134885"/>
                <a:gd name="connsiteX14" fmla="*/ 67331 w 133592"/>
                <a:gd name="connsiteY14" fmla="*/ 484 h 134885"/>
                <a:gd name="connsiteX15" fmla="*/ 58865 w 133592"/>
                <a:gd name="connsiteY15" fmla="*/ 605 h 134885"/>
                <a:gd name="connsiteX16" fmla="*/ 46650 w 133592"/>
                <a:gd name="connsiteY16" fmla="*/ 3508 h 134885"/>
                <a:gd name="connsiteX17" fmla="*/ 38546 w 133592"/>
                <a:gd name="connsiteY17" fmla="*/ 6170 h 134885"/>
                <a:gd name="connsiteX18" fmla="*/ 31290 w 133592"/>
                <a:gd name="connsiteY18" fmla="*/ 10404 h 134885"/>
                <a:gd name="connsiteX19" fmla="*/ 19800 w 133592"/>
                <a:gd name="connsiteY19" fmla="*/ 19961 h 134885"/>
                <a:gd name="connsiteX20" fmla="*/ 15446 w 133592"/>
                <a:gd name="connsiteY20" fmla="*/ 25526 h 134885"/>
                <a:gd name="connsiteX21" fmla="*/ 2263 w 133592"/>
                <a:gd name="connsiteY21" fmla="*/ 50688 h 134885"/>
                <a:gd name="connsiteX22" fmla="*/ 4319 w 133592"/>
                <a:gd name="connsiteY22" fmla="*/ 92303 h 134885"/>
                <a:gd name="connsiteX23" fmla="*/ 8673 w 133592"/>
                <a:gd name="connsiteY23" fmla="*/ 100287 h 134885"/>
                <a:gd name="connsiteX24" fmla="*/ 10003 w 133592"/>
                <a:gd name="connsiteY24" fmla="*/ 102586 h 134885"/>
                <a:gd name="connsiteX25" fmla="*/ 27903 w 133592"/>
                <a:gd name="connsiteY25" fmla="*/ 122184 h 134885"/>
                <a:gd name="connsiteX26" fmla="*/ 54148 w 133592"/>
                <a:gd name="connsiteY26" fmla="*/ 133071 h 134885"/>
                <a:gd name="connsiteX27" fmla="*/ 65880 w 133592"/>
                <a:gd name="connsiteY27" fmla="*/ 134886 h 134885"/>
                <a:gd name="connsiteX28" fmla="*/ 72290 w 133592"/>
                <a:gd name="connsiteY28" fmla="*/ 134886 h 134885"/>
                <a:gd name="connsiteX29" fmla="*/ 76160 w 133592"/>
                <a:gd name="connsiteY29" fmla="*/ 134281 h 134885"/>
                <a:gd name="connsiteX30" fmla="*/ 87771 w 133592"/>
                <a:gd name="connsiteY30" fmla="*/ 132104 h 134885"/>
                <a:gd name="connsiteX31" fmla="*/ 98414 w 133592"/>
                <a:gd name="connsiteY31" fmla="*/ 127144 h 134885"/>
                <a:gd name="connsiteX32" fmla="*/ 114137 w 133592"/>
                <a:gd name="connsiteY32" fmla="*/ 115409 h 134885"/>
                <a:gd name="connsiteX33" fmla="*/ 121152 w 133592"/>
                <a:gd name="connsiteY33" fmla="*/ 106699 h 134885"/>
                <a:gd name="connsiteX34" fmla="*/ 124659 w 133592"/>
                <a:gd name="connsiteY34" fmla="*/ 101255 h 13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3592" h="134885">
                  <a:moveTo>
                    <a:pt x="125022" y="100892"/>
                  </a:moveTo>
                  <a:cubicBezTo>
                    <a:pt x="125748" y="98956"/>
                    <a:pt x="127320" y="97263"/>
                    <a:pt x="128408" y="95448"/>
                  </a:cubicBezTo>
                  <a:cubicBezTo>
                    <a:pt x="128529" y="95086"/>
                    <a:pt x="128650" y="94602"/>
                    <a:pt x="128771" y="94239"/>
                  </a:cubicBezTo>
                  <a:cubicBezTo>
                    <a:pt x="129134" y="92666"/>
                    <a:pt x="129497" y="90973"/>
                    <a:pt x="130827" y="89763"/>
                  </a:cubicBezTo>
                  <a:cubicBezTo>
                    <a:pt x="130948" y="88311"/>
                    <a:pt x="130827" y="86739"/>
                    <a:pt x="132158" y="85770"/>
                  </a:cubicBezTo>
                  <a:cubicBezTo>
                    <a:pt x="132641" y="81900"/>
                    <a:pt x="133246" y="77907"/>
                    <a:pt x="133488" y="74036"/>
                  </a:cubicBezTo>
                  <a:cubicBezTo>
                    <a:pt x="133730" y="67624"/>
                    <a:pt x="133609" y="61334"/>
                    <a:pt x="132520" y="54922"/>
                  </a:cubicBezTo>
                  <a:cubicBezTo>
                    <a:pt x="131795" y="50567"/>
                    <a:pt x="130464" y="46333"/>
                    <a:pt x="128771" y="42462"/>
                  </a:cubicBezTo>
                  <a:cubicBezTo>
                    <a:pt x="125506" y="35204"/>
                    <a:pt x="120184" y="27703"/>
                    <a:pt x="114983" y="21897"/>
                  </a:cubicBezTo>
                  <a:cubicBezTo>
                    <a:pt x="113895" y="20808"/>
                    <a:pt x="112927" y="19598"/>
                    <a:pt x="111597" y="18751"/>
                  </a:cubicBezTo>
                  <a:cubicBezTo>
                    <a:pt x="107122" y="15727"/>
                    <a:pt x="102647" y="12581"/>
                    <a:pt x="98051" y="9678"/>
                  </a:cubicBezTo>
                  <a:cubicBezTo>
                    <a:pt x="90432" y="4839"/>
                    <a:pt x="82328" y="2177"/>
                    <a:pt x="73741" y="605"/>
                  </a:cubicBezTo>
                  <a:lnTo>
                    <a:pt x="73136" y="847"/>
                  </a:lnTo>
                  <a:lnTo>
                    <a:pt x="72532" y="484"/>
                  </a:lnTo>
                  <a:cubicBezTo>
                    <a:pt x="70839" y="484"/>
                    <a:pt x="69024" y="726"/>
                    <a:pt x="67331" y="484"/>
                  </a:cubicBezTo>
                  <a:cubicBezTo>
                    <a:pt x="64428" y="-121"/>
                    <a:pt x="61768" y="-242"/>
                    <a:pt x="58865" y="605"/>
                  </a:cubicBezTo>
                  <a:cubicBezTo>
                    <a:pt x="54874" y="1815"/>
                    <a:pt x="50762" y="2903"/>
                    <a:pt x="46650" y="3508"/>
                  </a:cubicBezTo>
                  <a:cubicBezTo>
                    <a:pt x="43747" y="3992"/>
                    <a:pt x="41207" y="5081"/>
                    <a:pt x="38546" y="6170"/>
                  </a:cubicBezTo>
                  <a:cubicBezTo>
                    <a:pt x="35886" y="7259"/>
                    <a:pt x="33467" y="8710"/>
                    <a:pt x="31290" y="10404"/>
                  </a:cubicBezTo>
                  <a:cubicBezTo>
                    <a:pt x="27419" y="13549"/>
                    <a:pt x="22944" y="15969"/>
                    <a:pt x="19800" y="19961"/>
                  </a:cubicBezTo>
                  <a:cubicBezTo>
                    <a:pt x="18349" y="21775"/>
                    <a:pt x="17139" y="23711"/>
                    <a:pt x="15446" y="25526"/>
                  </a:cubicBezTo>
                  <a:cubicBezTo>
                    <a:pt x="8794" y="32784"/>
                    <a:pt x="4561" y="41494"/>
                    <a:pt x="2263" y="50688"/>
                  </a:cubicBezTo>
                  <a:cubicBezTo>
                    <a:pt x="-1245" y="64600"/>
                    <a:pt x="-761" y="78633"/>
                    <a:pt x="4319" y="92303"/>
                  </a:cubicBezTo>
                  <a:cubicBezTo>
                    <a:pt x="5407" y="95207"/>
                    <a:pt x="6133" y="98110"/>
                    <a:pt x="8673" y="100287"/>
                  </a:cubicBezTo>
                  <a:cubicBezTo>
                    <a:pt x="9278" y="100771"/>
                    <a:pt x="9519" y="101739"/>
                    <a:pt x="10003" y="102586"/>
                  </a:cubicBezTo>
                  <a:cubicBezTo>
                    <a:pt x="14357" y="110570"/>
                    <a:pt x="20163" y="117224"/>
                    <a:pt x="27903" y="122184"/>
                  </a:cubicBezTo>
                  <a:cubicBezTo>
                    <a:pt x="36006" y="127265"/>
                    <a:pt x="44714" y="131014"/>
                    <a:pt x="54148" y="133071"/>
                  </a:cubicBezTo>
                  <a:cubicBezTo>
                    <a:pt x="58018" y="133918"/>
                    <a:pt x="62010" y="133918"/>
                    <a:pt x="65880" y="134886"/>
                  </a:cubicBezTo>
                  <a:cubicBezTo>
                    <a:pt x="68057" y="134886"/>
                    <a:pt x="70113" y="134886"/>
                    <a:pt x="72290" y="134886"/>
                  </a:cubicBezTo>
                  <a:cubicBezTo>
                    <a:pt x="73620" y="134644"/>
                    <a:pt x="74951" y="134523"/>
                    <a:pt x="76160" y="134281"/>
                  </a:cubicBezTo>
                  <a:cubicBezTo>
                    <a:pt x="80030" y="133555"/>
                    <a:pt x="84022" y="133313"/>
                    <a:pt x="87771" y="132104"/>
                  </a:cubicBezTo>
                  <a:cubicBezTo>
                    <a:pt x="91520" y="130894"/>
                    <a:pt x="95027" y="129079"/>
                    <a:pt x="98414" y="127144"/>
                  </a:cubicBezTo>
                  <a:cubicBezTo>
                    <a:pt x="104219" y="123998"/>
                    <a:pt x="109662" y="120369"/>
                    <a:pt x="114137" y="115409"/>
                  </a:cubicBezTo>
                  <a:cubicBezTo>
                    <a:pt x="116677" y="112627"/>
                    <a:pt x="118975" y="109724"/>
                    <a:pt x="121152" y="106699"/>
                  </a:cubicBezTo>
                  <a:cubicBezTo>
                    <a:pt x="122361" y="105005"/>
                    <a:pt x="123933" y="103433"/>
                    <a:pt x="124659" y="101255"/>
                  </a:cubicBezTo>
                  <a:close/>
                </a:path>
              </a:pathLst>
            </a:custGeom>
            <a:solidFill>
              <a:srgbClr val="FBAB40"/>
            </a:solidFill>
            <a:ln w="0"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2EF2918-22F3-D94B-FB00-041C6CFF3D52}"/>
                </a:ext>
              </a:extLst>
            </p:cNvPr>
            <p:cNvSpPr/>
            <p:nvPr/>
          </p:nvSpPr>
          <p:spPr>
            <a:xfrm>
              <a:off x="5461281" y="5116055"/>
              <a:ext cx="23221" cy="39723"/>
            </a:xfrm>
            <a:custGeom>
              <a:avLst/>
              <a:gdLst>
                <a:gd name="connsiteX0" fmla="*/ 22738 w 23221"/>
                <a:gd name="connsiteY0" fmla="*/ 9843 h 39723"/>
                <a:gd name="connsiteX1" fmla="*/ 13062 w 23221"/>
                <a:gd name="connsiteY1" fmla="*/ 44 h 39723"/>
                <a:gd name="connsiteX2" fmla="*/ 2056 w 23221"/>
                <a:gd name="connsiteY2" fmla="*/ 7303 h 39723"/>
                <a:gd name="connsiteX3" fmla="*/ 1209 w 23221"/>
                <a:gd name="connsiteY3" fmla="*/ 11779 h 39723"/>
                <a:gd name="connsiteX4" fmla="*/ 484 w 23221"/>
                <a:gd name="connsiteY4" fmla="*/ 14682 h 39723"/>
                <a:gd name="connsiteX5" fmla="*/ 0 w 23221"/>
                <a:gd name="connsiteY5" fmla="*/ 30288 h 39723"/>
                <a:gd name="connsiteX6" fmla="*/ 242 w 23221"/>
                <a:gd name="connsiteY6" fmla="*/ 31619 h 39723"/>
                <a:gd name="connsiteX7" fmla="*/ 847 w 23221"/>
                <a:gd name="connsiteY7" fmla="*/ 34159 h 39723"/>
                <a:gd name="connsiteX8" fmla="*/ 1814 w 23221"/>
                <a:gd name="connsiteY8" fmla="*/ 35490 h 39723"/>
                <a:gd name="connsiteX9" fmla="*/ 5926 w 23221"/>
                <a:gd name="connsiteY9" fmla="*/ 39119 h 39723"/>
                <a:gd name="connsiteX10" fmla="*/ 13667 w 23221"/>
                <a:gd name="connsiteY10" fmla="*/ 39724 h 39723"/>
                <a:gd name="connsiteX11" fmla="*/ 18988 w 23221"/>
                <a:gd name="connsiteY11" fmla="*/ 38151 h 39723"/>
                <a:gd name="connsiteX12" fmla="*/ 18988 w 23221"/>
                <a:gd name="connsiteY12" fmla="*/ 38151 h 39723"/>
                <a:gd name="connsiteX13" fmla="*/ 20319 w 23221"/>
                <a:gd name="connsiteY13" fmla="*/ 36820 h 39723"/>
                <a:gd name="connsiteX14" fmla="*/ 23221 w 23221"/>
                <a:gd name="connsiteY14" fmla="*/ 27505 h 39723"/>
                <a:gd name="connsiteX15" fmla="*/ 22980 w 23221"/>
                <a:gd name="connsiteY15" fmla="*/ 20247 h 39723"/>
                <a:gd name="connsiteX16" fmla="*/ 22859 w 23221"/>
                <a:gd name="connsiteY16" fmla="*/ 9722 h 39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221" h="39723">
                  <a:moveTo>
                    <a:pt x="22738" y="9843"/>
                  </a:moveTo>
                  <a:cubicBezTo>
                    <a:pt x="22375" y="4279"/>
                    <a:pt x="18867" y="528"/>
                    <a:pt x="13062" y="44"/>
                  </a:cubicBezTo>
                  <a:cubicBezTo>
                    <a:pt x="7982" y="-319"/>
                    <a:pt x="3749" y="1496"/>
                    <a:pt x="2056" y="7303"/>
                  </a:cubicBezTo>
                  <a:cubicBezTo>
                    <a:pt x="1572" y="8754"/>
                    <a:pt x="1451" y="10327"/>
                    <a:pt x="1209" y="11779"/>
                  </a:cubicBezTo>
                  <a:cubicBezTo>
                    <a:pt x="1693" y="12988"/>
                    <a:pt x="1572" y="13956"/>
                    <a:pt x="484" y="14682"/>
                  </a:cubicBezTo>
                  <a:cubicBezTo>
                    <a:pt x="363" y="19884"/>
                    <a:pt x="121" y="25086"/>
                    <a:pt x="0" y="30288"/>
                  </a:cubicBezTo>
                  <a:cubicBezTo>
                    <a:pt x="0" y="30772"/>
                    <a:pt x="121" y="31134"/>
                    <a:pt x="242" y="31619"/>
                  </a:cubicBezTo>
                  <a:cubicBezTo>
                    <a:pt x="484" y="32465"/>
                    <a:pt x="605" y="33312"/>
                    <a:pt x="847" y="34159"/>
                  </a:cubicBezTo>
                  <a:cubicBezTo>
                    <a:pt x="1209" y="34643"/>
                    <a:pt x="1451" y="35127"/>
                    <a:pt x="1814" y="35490"/>
                  </a:cubicBezTo>
                  <a:cubicBezTo>
                    <a:pt x="3145" y="36699"/>
                    <a:pt x="4596" y="37909"/>
                    <a:pt x="5926" y="39119"/>
                  </a:cubicBezTo>
                  <a:cubicBezTo>
                    <a:pt x="8466" y="39361"/>
                    <a:pt x="11127" y="39482"/>
                    <a:pt x="13667" y="39724"/>
                  </a:cubicBezTo>
                  <a:cubicBezTo>
                    <a:pt x="15481" y="39240"/>
                    <a:pt x="17174" y="38756"/>
                    <a:pt x="18988" y="38151"/>
                  </a:cubicBezTo>
                  <a:lnTo>
                    <a:pt x="18988" y="38151"/>
                  </a:lnTo>
                  <a:cubicBezTo>
                    <a:pt x="19472" y="37788"/>
                    <a:pt x="19956" y="37304"/>
                    <a:pt x="20319" y="36820"/>
                  </a:cubicBezTo>
                  <a:cubicBezTo>
                    <a:pt x="22133" y="34038"/>
                    <a:pt x="22980" y="30893"/>
                    <a:pt x="23221" y="27505"/>
                  </a:cubicBezTo>
                  <a:cubicBezTo>
                    <a:pt x="23221" y="25086"/>
                    <a:pt x="23100" y="22666"/>
                    <a:pt x="22980" y="20247"/>
                  </a:cubicBezTo>
                  <a:cubicBezTo>
                    <a:pt x="22980" y="16739"/>
                    <a:pt x="22980" y="13230"/>
                    <a:pt x="22859" y="9722"/>
                  </a:cubicBezTo>
                  <a:close/>
                </a:path>
              </a:pathLst>
            </a:custGeom>
            <a:solidFill>
              <a:srgbClr val="FBAB40"/>
            </a:solidFill>
            <a:ln w="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0F880661-E693-8D26-4047-ED12250AEDFB}"/>
                </a:ext>
              </a:extLst>
            </p:cNvPr>
            <p:cNvSpPr/>
            <p:nvPr/>
          </p:nvSpPr>
          <p:spPr>
            <a:xfrm>
              <a:off x="5527053" y="5088869"/>
              <a:ext cx="33402" cy="32310"/>
            </a:xfrm>
            <a:custGeom>
              <a:avLst/>
              <a:gdLst>
                <a:gd name="connsiteX0" fmla="*/ 21550 w 33402"/>
                <a:gd name="connsiteY0" fmla="*/ 3640 h 32310"/>
                <a:gd name="connsiteX1" fmla="*/ 9939 w 33402"/>
                <a:gd name="connsiteY1" fmla="*/ 132 h 32310"/>
                <a:gd name="connsiteX2" fmla="*/ 263 w 33402"/>
                <a:gd name="connsiteY2" fmla="*/ 8358 h 32310"/>
                <a:gd name="connsiteX3" fmla="*/ 2319 w 33402"/>
                <a:gd name="connsiteY3" fmla="*/ 17794 h 32310"/>
                <a:gd name="connsiteX4" fmla="*/ 14293 w 33402"/>
                <a:gd name="connsiteY4" fmla="*/ 32311 h 32310"/>
                <a:gd name="connsiteX5" fmla="*/ 19856 w 33402"/>
                <a:gd name="connsiteY5" fmla="*/ 32311 h 32310"/>
                <a:gd name="connsiteX6" fmla="*/ 32919 w 33402"/>
                <a:gd name="connsiteY6" fmla="*/ 21544 h 32310"/>
                <a:gd name="connsiteX7" fmla="*/ 33402 w 33402"/>
                <a:gd name="connsiteY7" fmla="*/ 17431 h 32310"/>
                <a:gd name="connsiteX8" fmla="*/ 33160 w 33402"/>
                <a:gd name="connsiteY8" fmla="*/ 14891 h 32310"/>
                <a:gd name="connsiteX9" fmla="*/ 21550 w 33402"/>
                <a:gd name="connsiteY9" fmla="*/ 3640 h 32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402" h="32310">
                  <a:moveTo>
                    <a:pt x="21550" y="3640"/>
                  </a:moveTo>
                  <a:cubicBezTo>
                    <a:pt x="17438" y="1826"/>
                    <a:pt x="13325" y="-594"/>
                    <a:pt x="9939" y="132"/>
                  </a:cubicBezTo>
                  <a:cubicBezTo>
                    <a:pt x="5827" y="3640"/>
                    <a:pt x="2924" y="6181"/>
                    <a:pt x="263" y="8358"/>
                  </a:cubicBezTo>
                  <a:cubicBezTo>
                    <a:pt x="-583" y="12350"/>
                    <a:pt x="747" y="15254"/>
                    <a:pt x="2319" y="17794"/>
                  </a:cubicBezTo>
                  <a:cubicBezTo>
                    <a:pt x="5585" y="23238"/>
                    <a:pt x="9092" y="28561"/>
                    <a:pt x="14293" y="32311"/>
                  </a:cubicBezTo>
                  <a:lnTo>
                    <a:pt x="19856" y="32311"/>
                  </a:lnTo>
                  <a:cubicBezTo>
                    <a:pt x="26146" y="29891"/>
                    <a:pt x="30621" y="26988"/>
                    <a:pt x="32919" y="21544"/>
                  </a:cubicBezTo>
                  <a:cubicBezTo>
                    <a:pt x="33039" y="20213"/>
                    <a:pt x="33281" y="18883"/>
                    <a:pt x="33402" y="17431"/>
                  </a:cubicBezTo>
                  <a:cubicBezTo>
                    <a:pt x="33402" y="16584"/>
                    <a:pt x="33281" y="15738"/>
                    <a:pt x="33160" y="14891"/>
                  </a:cubicBezTo>
                  <a:cubicBezTo>
                    <a:pt x="30621" y="9810"/>
                    <a:pt x="26629" y="5818"/>
                    <a:pt x="21550" y="3640"/>
                  </a:cubicBezTo>
                  <a:close/>
                </a:path>
              </a:pathLst>
            </a:custGeom>
            <a:solidFill>
              <a:srgbClr val="FBAB40"/>
            </a:solidFill>
            <a:ln w="0"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855CF9A2-7D5F-5089-7E08-F8297EBFB428}"/>
                </a:ext>
              </a:extLst>
            </p:cNvPr>
            <p:cNvSpPr/>
            <p:nvPr/>
          </p:nvSpPr>
          <p:spPr>
            <a:xfrm>
              <a:off x="5385794" y="5092375"/>
              <a:ext cx="30599" cy="31257"/>
            </a:xfrm>
            <a:custGeom>
              <a:avLst/>
              <a:gdLst>
                <a:gd name="connsiteX0" fmla="*/ 12716 w 30599"/>
                <a:gd name="connsiteY0" fmla="*/ 1223 h 31257"/>
                <a:gd name="connsiteX1" fmla="*/ 7636 w 30599"/>
                <a:gd name="connsiteY1" fmla="*/ 5094 h 31257"/>
                <a:gd name="connsiteX2" fmla="*/ 380 w 30599"/>
                <a:gd name="connsiteY2" fmla="*/ 15619 h 31257"/>
                <a:gd name="connsiteX3" fmla="*/ 2315 w 30599"/>
                <a:gd name="connsiteY3" fmla="*/ 25055 h 31257"/>
                <a:gd name="connsiteX4" fmla="*/ 5338 w 30599"/>
                <a:gd name="connsiteY4" fmla="*/ 29289 h 31257"/>
                <a:gd name="connsiteX5" fmla="*/ 19368 w 30599"/>
                <a:gd name="connsiteY5" fmla="*/ 30015 h 31257"/>
                <a:gd name="connsiteX6" fmla="*/ 21303 w 30599"/>
                <a:gd name="connsiteY6" fmla="*/ 29773 h 31257"/>
                <a:gd name="connsiteX7" fmla="*/ 24085 w 30599"/>
                <a:gd name="connsiteY7" fmla="*/ 26144 h 31257"/>
                <a:gd name="connsiteX8" fmla="*/ 28318 w 30599"/>
                <a:gd name="connsiteY8" fmla="*/ 17312 h 31257"/>
                <a:gd name="connsiteX9" fmla="*/ 30253 w 30599"/>
                <a:gd name="connsiteY9" fmla="*/ 5941 h 31257"/>
                <a:gd name="connsiteX10" fmla="*/ 12716 w 30599"/>
                <a:gd name="connsiteY10" fmla="*/ 1465 h 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599" h="31257">
                  <a:moveTo>
                    <a:pt x="12716" y="1223"/>
                  </a:moveTo>
                  <a:cubicBezTo>
                    <a:pt x="10660" y="1828"/>
                    <a:pt x="9692" y="4005"/>
                    <a:pt x="7636" y="5094"/>
                  </a:cubicBezTo>
                  <a:cubicBezTo>
                    <a:pt x="3524" y="7151"/>
                    <a:pt x="1589" y="11385"/>
                    <a:pt x="380" y="15619"/>
                  </a:cubicBezTo>
                  <a:cubicBezTo>
                    <a:pt x="-588" y="18885"/>
                    <a:pt x="380" y="22151"/>
                    <a:pt x="2315" y="25055"/>
                  </a:cubicBezTo>
                  <a:cubicBezTo>
                    <a:pt x="3282" y="26506"/>
                    <a:pt x="4371" y="27837"/>
                    <a:pt x="5338" y="29289"/>
                  </a:cubicBezTo>
                  <a:cubicBezTo>
                    <a:pt x="9934" y="31224"/>
                    <a:pt x="14530" y="32192"/>
                    <a:pt x="19368" y="30015"/>
                  </a:cubicBezTo>
                  <a:cubicBezTo>
                    <a:pt x="19973" y="29773"/>
                    <a:pt x="20698" y="29894"/>
                    <a:pt x="21303" y="29773"/>
                  </a:cubicBezTo>
                  <a:cubicBezTo>
                    <a:pt x="22271" y="28563"/>
                    <a:pt x="23238" y="27354"/>
                    <a:pt x="24085" y="26144"/>
                  </a:cubicBezTo>
                  <a:cubicBezTo>
                    <a:pt x="25415" y="23119"/>
                    <a:pt x="26625" y="20095"/>
                    <a:pt x="28318" y="17312"/>
                  </a:cubicBezTo>
                  <a:cubicBezTo>
                    <a:pt x="30374" y="13683"/>
                    <a:pt x="31100" y="9933"/>
                    <a:pt x="30253" y="5941"/>
                  </a:cubicBezTo>
                  <a:cubicBezTo>
                    <a:pt x="25778" y="-954"/>
                    <a:pt x="19610" y="-954"/>
                    <a:pt x="12716" y="1465"/>
                  </a:cubicBezTo>
                  <a:close/>
                </a:path>
              </a:pathLst>
            </a:custGeom>
            <a:solidFill>
              <a:srgbClr val="FBAB40"/>
            </a:solidFill>
            <a:ln w="0"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BEFB583B-1D71-8CC4-4D22-AC92981D2E2B}"/>
                </a:ext>
              </a:extLst>
            </p:cNvPr>
            <p:cNvSpPr/>
            <p:nvPr/>
          </p:nvSpPr>
          <p:spPr>
            <a:xfrm>
              <a:off x="5457773" y="4916915"/>
              <a:ext cx="27938" cy="31080"/>
            </a:xfrm>
            <a:custGeom>
              <a:avLst/>
              <a:gdLst>
                <a:gd name="connsiteX0" fmla="*/ 5564 w 27938"/>
                <a:gd name="connsiteY0" fmla="*/ 29579 h 31080"/>
                <a:gd name="connsiteX1" fmla="*/ 12941 w 27938"/>
                <a:gd name="connsiteY1" fmla="*/ 31031 h 31080"/>
                <a:gd name="connsiteX2" fmla="*/ 22375 w 27938"/>
                <a:gd name="connsiteY2" fmla="*/ 28732 h 31080"/>
                <a:gd name="connsiteX3" fmla="*/ 22375 w 27938"/>
                <a:gd name="connsiteY3" fmla="*/ 28732 h 31080"/>
                <a:gd name="connsiteX4" fmla="*/ 23705 w 27938"/>
                <a:gd name="connsiteY4" fmla="*/ 27401 h 31080"/>
                <a:gd name="connsiteX5" fmla="*/ 26487 w 27938"/>
                <a:gd name="connsiteY5" fmla="*/ 21958 h 31080"/>
                <a:gd name="connsiteX6" fmla="*/ 27575 w 27938"/>
                <a:gd name="connsiteY6" fmla="*/ 20506 h 31080"/>
                <a:gd name="connsiteX7" fmla="*/ 27938 w 27938"/>
                <a:gd name="connsiteY7" fmla="*/ 18086 h 31080"/>
                <a:gd name="connsiteX8" fmla="*/ 27938 w 27938"/>
                <a:gd name="connsiteY8" fmla="*/ 12885 h 31080"/>
                <a:gd name="connsiteX9" fmla="*/ 27092 w 27938"/>
                <a:gd name="connsiteY9" fmla="*/ 8287 h 31080"/>
                <a:gd name="connsiteX10" fmla="*/ 6289 w 27938"/>
                <a:gd name="connsiteY10" fmla="*/ 1755 h 31080"/>
                <a:gd name="connsiteX11" fmla="*/ 0 w 27938"/>
                <a:gd name="connsiteY11" fmla="*/ 15062 h 31080"/>
                <a:gd name="connsiteX12" fmla="*/ 5443 w 27938"/>
                <a:gd name="connsiteY12" fmla="*/ 29700 h 3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938" h="31080">
                  <a:moveTo>
                    <a:pt x="5564" y="29579"/>
                  </a:moveTo>
                  <a:cubicBezTo>
                    <a:pt x="7740" y="30063"/>
                    <a:pt x="10280" y="30668"/>
                    <a:pt x="12941" y="31031"/>
                  </a:cubicBezTo>
                  <a:cubicBezTo>
                    <a:pt x="16328" y="31393"/>
                    <a:pt x="19351" y="29700"/>
                    <a:pt x="22375" y="28732"/>
                  </a:cubicBezTo>
                  <a:lnTo>
                    <a:pt x="22375" y="28732"/>
                  </a:lnTo>
                  <a:cubicBezTo>
                    <a:pt x="22859" y="28248"/>
                    <a:pt x="23221" y="27885"/>
                    <a:pt x="23705" y="27401"/>
                  </a:cubicBezTo>
                  <a:cubicBezTo>
                    <a:pt x="24673" y="25587"/>
                    <a:pt x="25519" y="23772"/>
                    <a:pt x="26487" y="21958"/>
                  </a:cubicBezTo>
                  <a:cubicBezTo>
                    <a:pt x="26729" y="21473"/>
                    <a:pt x="27213" y="20990"/>
                    <a:pt x="27575" y="20506"/>
                  </a:cubicBezTo>
                  <a:cubicBezTo>
                    <a:pt x="27575" y="19659"/>
                    <a:pt x="27817" y="18812"/>
                    <a:pt x="27938" y="18086"/>
                  </a:cubicBezTo>
                  <a:cubicBezTo>
                    <a:pt x="27938" y="16393"/>
                    <a:pt x="27938" y="14578"/>
                    <a:pt x="27938" y="12885"/>
                  </a:cubicBezTo>
                  <a:cubicBezTo>
                    <a:pt x="27575" y="11191"/>
                    <a:pt x="27334" y="9497"/>
                    <a:pt x="27092" y="8287"/>
                  </a:cubicBezTo>
                  <a:cubicBezTo>
                    <a:pt x="21770" y="303"/>
                    <a:pt x="15239" y="-1995"/>
                    <a:pt x="6289" y="1755"/>
                  </a:cubicBezTo>
                  <a:cubicBezTo>
                    <a:pt x="3145" y="5263"/>
                    <a:pt x="0" y="9497"/>
                    <a:pt x="0" y="15062"/>
                  </a:cubicBezTo>
                  <a:cubicBezTo>
                    <a:pt x="0" y="20385"/>
                    <a:pt x="968" y="25587"/>
                    <a:pt x="5443" y="29700"/>
                  </a:cubicBezTo>
                  <a:close/>
                </a:path>
              </a:pathLst>
            </a:custGeom>
            <a:solidFill>
              <a:srgbClr val="FBAB40"/>
            </a:solidFill>
            <a:ln w="0"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8D53B44F-B9E4-100D-931B-F7DBEE1C760B}"/>
                </a:ext>
              </a:extLst>
            </p:cNvPr>
            <p:cNvSpPr/>
            <p:nvPr/>
          </p:nvSpPr>
          <p:spPr>
            <a:xfrm>
              <a:off x="5558973" y="5024764"/>
              <a:ext cx="32201" cy="26976"/>
            </a:xfrm>
            <a:custGeom>
              <a:avLst/>
              <a:gdLst>
                <a:gd name="connsiteX0" fmla="*/ 31234 w 32201"/>
                <a:gd name="connsiteY0" fmla="*/ 19114 h 26976"/>
                <a:gd name="connsiteX1" fmla="*/ 32202 w 32201"/>
                <a:gd name="connsiteY1" fmla="*/ 14033 h 26976"/>
                <a:gd name="connsiteX2" fmla="*/ 32202 w 32201"/>
                <a:gd name="connsiteY2" fmla="*/ 11129 h 26976"/>
                <a:gd name="connsiteX3" fmla="*/ 31960 w 32201"/>
                <a:gd name="connsiteY3" fmla="*/ 9919 h 26976"/>
                <a:gd name="connsiteX4" fmla="*/ 27969 w 32201"/>
                <a:gd name="connsiteY4" fmla="*/ 3024 h 26976"/>
                <a:gd name="connsiteX5" fmla="*/ 12972 w 32201"/>
                <a:gd name="connsiteY5" fmla="*/ 0 h 26976"/>
                <a:gd name="connsiteX6" fmla="*/ 12367 w 32201"/>
                <a:gd name="connsiteY6" fmla="*/ 363 h 26976"/>
                <a:gd name="connsiteX7" fmla="*/ 11762 w 32201"/>
                <a:gd name="connsiteY7" fmla="*/ 121 h 26976"/>
                <a:gd name="connsiteX8" fmla="*/ 3175 w 32201"/>
                <a:gd name="connsiteY8" fmla="*/ 3387 h 26976"/>
                <a:gd name="connsiteX9" fmla="*/ 31 w 32201"/>
                <a:gd name="connsiteY9" fmla="*/ 14880 h 26976"/>
                <a:gd name="connsiteX10" fmla="*/ 7045 w 32201"/>
                <a:gd name="connsiteY10" fmla="*/ 25526 h 26976"/>
                <a:gd name="connsiteX11" fmla="*/ 16600 w 32201"/>
                <a:gd name="connsiteY11" fmla="*/ 26977 h 26976"/>
                <a:gd name="connsiteX12" fmla="*/ 17568 w 32201"/>
                <a:gd name="connsiteY12" fmla="*/ 26251 h 26976"/>
                <a:gd name="connsiteX13" fmla="*/ 29662 w 32201"/>
                <a:gd name="connsiteY13" fmla="*/ 21654 h 26976"/>
                <a:gd name="connsiteX14" fmla="*/ 31113 w 32201"/>
                <a:gd name="connsiteY14" fmla="*/ 19114 h 26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201" h="26976">
                  <a:moveTo>
                    <a:pt x="31234" y="19114"/>
                  </a:moveTo>
                  <a:cubicBezTo>
                    <a:pt x="31597" y="17420"/>
                    <a:pt x="31839" y="15727"/>
                    <a:pt x="32202" y="14033"/>
                  </a:cubicBezTo>
                  <a:cubicBezTo>
                    <a:pt x="32202" y="13065"/>
                    <a:pt x="32202" y="12097"/>
                    <a:pt x="32202" y="11129"/>
                  </a:cubicBezTo>
                  <a:cubicBezTo>
                    <a:pt x="31839" y="10767"/>
                    <a:pt x="31718" y="10404"/>
                    <a:pt x="31960" y="9919"/>
                  </a:cubicBezTo>
                  <a:cubicBezTo>
                    <a:pt x="30509" y="7500"/>
                    <a:pt x="29057" y="5081"/>
                    <a:pt x="27969" y="3024"/>
                  </a:cubicBezTo>
                  <a:cubicBezTo>
                    <a:pt x="23010" y="-121"/>
                    <a:pt x="17930" y="363"/>
                    <a:pt x="12972" y="0"/>
                  </a:cubicBezTo>
                  <a:lnTo>
                    <a:pt x="12367" y="363"/>
                  </a:lnTo>
                  <a:lnTo>
                    <a:pt x="11762" y="121"/>
                  </a:lnTo>
                  <a:cubicBezTo>
                    <a:pt x="8859" y="846"/>
                    <a:pt x="5715" y="846"/>
                    <a:pt x="3175" y="3387"/>
                  </a:cubicBezTo>
                  <a:cubicBezTo>
                    <a:pt x="998" y="6775"/>
                    <a:pt x="-211" y="10645"/>
                    <a:pt x="31" y="14880"/>
                  </a:cubicBezTo>
                  <a:cubicBezTo>
                    <a:pt x="272" y="19718"/>
                    <a:pt x="1966" y="23590"/>
                    <a:pt x="7045" y="25526"/>
                  </a:cubicBezTo>
                  <a:cubicBezTo>
                    <a:pt x="10190" y="26856"/>
                    <a:pt x="13334" y="26977"/>
                    <a:pt x="16600" y="26977"/>
                  </a:cubicBezTo>
                  <a:cubicBezTo>
                    <a:pt x="16963" y="26735"/>
                    <a:pt x="17326" y="26251"/>
                    <a:pt x="17568" y="26251"/>
                  </a:cubicBezTo>
                  <a:cubicBezTo>
                    <a:pt x="22043" y="26009"/>
                    <a:pt x="25913" y="23831"/>
                    <a:pt x="29662" y="21654"/>
                  </a:cubicBezTo>
                  <a:cubicBezTo>
                    <a:pt x="30146" y="20807"/>
                    <a:pt x="30630" y="19961"/>
                    <a:pt x="31113" y="19114"/>
                  </a:cubicBezTo>
                  <a:close/>
                </a:path>
              </a:pathLst>
            </a:custGeom>
            <a:solidFill>
              <a:srgbClr val="FBAB40"/>
            </a:solidFill>
            <a:ln w="0"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639C8AFD-A2B5-E489-0594-C4812D1A739F}"/>
                </a:ext>
              </a:extLst>
            </p:cNvPr>
            <p:cNvSpPr/>
            <p:nvPr/>
          </p:nvSpPr>
          <p:spPr>
            <a:xfrm>
              <a:off x="5372467" y="4941050"/>
              <a:ext cx="45394" cy="43282"/>
            </a:xfrm>
            <a:custGeom>
              <a:avLst/>
              <a:gdLst>
                <a:gd name="connsiteX0" fmla="*/ 4273 w 45394"/>
                <a:gd name="connsiteY0" fmla="*/ 24558 h 43282"/>
                <a:gd name="connsiteX1" fmla="*/ 13344 w 45394"/>
                <a:gd name="connsiteY1" fmla="*/ 26130 h 43282"/>
                <a:gd name="connsiteX2" fmla="*/ 16851 w 45394"/>
                <a:gd name="connsiteY2" fmla="*/ 32058 h 43282"/>
                <a:gd name="connsiteX3" fmla="*/ 18545 w 45394"/>
                <a:gd name="connsiteY3" fmla="*/ 40285 h 43282"/>
                <a:gd name="connsiteX4" fmla="*/ 24592 w 45394"/>
                <a:gd name="connsiteY4" fmla="*/ 42825 h 43282"/>
                <a:gd name="connsiteX5" fmla="*/ 38259 w 45394"/>
                <a:gd name="connsiteY5" fmla="*/ 42825 h 43282"/>
                <a:gd name="connsiteX6" fmla="*/ 43459 w 45394"/>
                <a:gd name="connsiteY6" fmla="*/ 37744 h 43282"/>
                <a:gd name="connsiteX7" fmla="*/ 44911 w 45394"/>
                <a:gd name="connsiteY7" fmla="*/ 35082 h 43282"/>
                <a:gd name="connsiteX8" fmla="*/ 45394 w 45394"/>
                <a:gd name="connsiteY8" fmla="*/ 32421 h 43282"/>
                <a:gd name="connsiteX9" fmla="*/ 40556 w 45394"/>
                <a:gd name="connsiteY9" fmla="*/ 22139 h 43282"/>
                <a:gd name="connsiteX10" fmla="*/ 36444 w 45394"/>
                <a:gd name="connsiteY10" fmla="*/ 17904 h 43282"/>
                <a:gd name="connsiteX11" fmla="*/ 33542 w 45394"/>
                <a:gd name="connsiteY11" fmla="*/ 13549 h 43282"/>
                <a:gd name="connsiteX12" fmla="*/ 28946 w 45394"/>
                <a:gd name="connsiteY12" fmla="*/ 13791 h 43282"/>
                <a:gd name="connsiteX13" fmla="*/ 15521 w 45394"/>
                <a:gd name="connsiteY13" fmla="*/ 5686 h 43282"/>
                <a:gd name="connsiteX14" fmla="*/ 11409 w 45394"/>
                <a:gd name="connsiteY14" fmla="*/ 0 h 43282"/>
                <a:gd name="connsiteX15" fmla="*/ 2096 w 45394"/>
                <a:gd name="connsiteY15" fmla="*/ 7742 h 43282"/>
                <a:gd name="connsiteX16" fmla="*/ 2943 w 45394"/>
                <a:gd name="connsiteY16" fmla="*/ 21654 h 43282"/>
                <a:gd name="connsiteX17" fmla="*/ 4152 w 45394"/>
                <a:gd name="connsiteY17" fmla="*/ 24558 h 4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394" h="43282">
                  <a:moveTo>
                    <a:pt x="4273" y="24558"/>
                  </a:moveTo>
                  <a:cubicBezTo>
                    <a:pt x="7176" y="25042"/>
                    <a:pt x="10078" y="25647"/>
                    <a:pt x="13344" y="26130"/>
                  </a:cubicBezTo>
                  <a:cubicBezTo>
                    <a:pt x="14553" y="28066"/>
                    <a:pt x="16126" y="30002"/>
                    <a:pt x="16851" y="32058"/>
                  </a:cubicBezTo>
                  <a:cubicBezTo>
                    <a:pt x="17819" y="34599"/>
                    <a:pt x="18061" y="37502"/>
                    <a:pt x="18545" y="40285"/>
                  </a:cubicBezTo>
                  <a:cubicBezTo>
                    <a:pt x="21326" y="39438"/>
                    <a:pt x="22899" y="41494"/>
                    <a:pt x="24592" y="42825"/>
                  </a:cubicBezTo>
                  <a:cubicBezTo>
                    <a:pt x="29309" y="43309"/>
                    <a:pt x="33784" y="43551"/>
                    <a:pt x="38259" y="42825"/>
                  </a:cubicBezTo>
                  <a:cubicBezTo>
                    <a:pt x="39952" y="41131"/>
                    <a:pt x="41766" y="39438"/>
                    <a:pt x="43459" y="37744"/>
                  </a:cubicBezTo>
                  <a:cubicBezTo>
                    <a:pt x="43701" y="36776"/>
                    <a:pt x="43701" y="35566"/>
                    <a:pt x="44911" y="35082"/>
                  </a:cubicBezTo>
                  <a:cubicBezTo>
                    <a:pt x="45031" y="34236"/>
                    <a:pt x="45273" y="33389"/>
                    <a:pt x="45394" y="32421"/>
                  </a:cubicBezTo>
                  <a:cubicBezTo>
                    <a:pt x="45273" y="28308"/>
                    <a:pt x="43701" y="24800"/>
                    <a:pt x="40556" y="22139"/>
                  </a:cubicBezTo>
                  <a:cubicBezTo>
                    <a:pt x="39105" y="20808"/>
                    <a:pt x="37654" y="19477"/>
                    <a:pt x="36444" y="17904"/>
                  </a:cubicBezTo>
                  <a:cubicBezTo>
                    <a:pt x="35356" y="16574"/>
                    <a:pt x="34509" y="15001"/>
                    <a:pt x="33542" y="13549"/>
                  </a:cubicBezTo>
                  <a:cubicBezTo>
                    <a:pt x="31969" y="13549"/>
                    <a:pt x="30518" y="13791"/>
                    <a:pt x="28946" y="13791"/>
                  </a:cubicBezTo>
                  <a:cubicBezTo>
                    <a:pt x="24350" y="11009"/>
                    <a:pt x="19996" y="8347"/>
                    <a:pt x="15521" y="5686"/>
                  </a:cubicBezTo>
                  <a:cubicBezTo>
                    <a:pt x="13344" y="4355"/>
                    <a:pt x="11772" y="2662"/>
                    <a:pt x="11409" y="0"/>
                  </a:cubicBezTo>
                  <a:cubicBezTo>
                    <a:pt x="7176" y="1331"/>
                    <a:pt x="4394" y="4113"/>
                    <a:pt x="2096" y="7742"/>
                  </a:cubicBezTo>
                  <a:cubicBezTo>
                    <a:pt x="-1048" y="12702"/>
                    <a:pt x="-565" y="17179"/>
                    <a:pt x="2943" y="21654"/>
                  </a:cubicBezTo>
                  <a:cubicBezTo>
                    <a:pt x="3547" y="22501"/>
                    <a:pt x="3789" y="23590"/>
                    <a:pt x="4152" y="24558"/>
                  </a:cubicBezTo>
                  <a:close/>
                </a:path>
              </a:pathLst>
            </a:custGeom>
            <a:solidFill>
              <a:srgbClr val="FBAB40"/>
            </a:solidFill>
            <a:ln w="0"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F121FEC5-7026-48A8-E2F1-CE025BBF19CB}"/>
                </a:ext>
              </a:extLst>
            </p:cNvPr>
            <p:cNvSpPr/>
            <p:nvPr/>
          </p:nvSpPr>
          <p:spPr>
            <a:xfrm>
              <a:off x="5526833" y="4949408"/>
              <a:ext cx="31760" cy="31860"/>
            </a:xfrm>
            <a:custGeom>
              <a:avLst/>
              <a:gdLst>
                <a:gd name="connsiteX0" fmla="*/ 6894 w 31760"/>
                <a:gd name="connsiteY0" fmla="*/ 30837 h 31860"/>
                <a:gd name="connsiteX1" fmla="*/ 18384 w 31760"/>
                <a:gd name="connsiteY1" fmla="*/ 30474 h 31860"/>
                <a:gd name="connsiteX2" fmla="*/ 25036 w 31760"/>
                <a:gd name="connsiteY2" fmla="*/ 27812 h 31860"/>
                <a:gd name="connsiteX3" fmla="*/ 25036 w 31760"/>
                <a:gd name="connsiteY3" fmla="*/ 27812 h 31860"/>
                <a:gd name="connsiteX4" fmla="*/ 26366 w 31760"/>
                <a:gd name="connsiteY4" fmla="*/ 26603 h 31860"/>
                <a:gd name="connsiteX5" fmla="*/ 26366 w 31760"/>
                <a:gd name="connsiteY5" fmla="*/ 26603 h 31860"/>
                <a:gd name="connsiteX6" fmla="*/ 27696 w 31760"/>
                <a:gd name="connsiteY6" fmla="*/ 25272 h 31860"/>
                <a:gd name="connsiteX7" fmla="*/ 27696 w 31760"/>
                <a:gd name="connsiteY7" fmla="*/ 25272 h 31860"/>
                <a:gd name="connsiteX8" fmla="*/ 28906 w 31760"/>
                <a:gd name="connsiteY8" fmla="*/ 23699 h 31860"/>
                <a:gd name="connsiteX9" fmla="*/ 31325 w 31760"/>
                <a:gd name="connsiteY9" fmla="*/ 18498 h 31860"/>
                <a:gd name="connsiteX10" fmla="*/ 31567 w 31760"/>
                <a:gd name="connsiteY10" fmla="*/ 15836 h 31860"/>
                <a:gd name="connsiteX11" fmla="*/ 24068 w 31760"/>
                <a:gd name="connsiteY11" fmla="*/ 1682 h 31860"/>
                <a:gd name="connsiteX12" fmla="*/ 14634 w 31760"/>
                <a:gd name="connsiteY12" fmla="*/ 836 h 31860"/>
                <a:gd name="connsiteX13" fmla="*/ 5322 w 31760"/>
                <a:gd name="connsiteY13" fmla="*/ 9546 h 31860"/>
                <a:gd name="connsiteX14" fmla="*/ 0 w 31760"/>
                <a:gd name="connsiteY14" fmla="*/ 25151 h 31860"/>
                <a:gd name="connsiteX15" fmla="*/ 2540 w 31760"/>
                <a:gd name="connsiteY15" fmla="*/ 29990 h 31860"/>
                <a:gd name="connsiteX16" fmla="*/ 6773 w 31760"/>
                <a:gd name="connsiteY16" fmla="*/ 30837 h 3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760" h="31860">
                  <a:moveTo>
                    <a:pt x="6894" y="30837"/>
                  </a:moveTo>
                  <a:cubicBezTo>
                    <a:pt x="10885" y="32773"/>
                    <a:pt x="14634" y="31563"/>
                    <a:pt x="18384" y="30474"/>
                  </a:cubicBezTo>
                  <a:cubicBezTo>
                    <a:pt x="20682" y="29748"/>
                    <a:pt x="22496" y="27812"/>
                    <a:pt x="25036" y="27812"/>
                  </a:cubicBezTo>
                  <a:lnTo>
                    <a:pt x="25036" y="27812"/>
                  </a:lnTo>
                  <a:cubicBezTo>
                    <a:pt x="25519" y="27450"/>
                    <a:pt x="26003" y="26966"/>
                    <a:pt x="26366" y="26603"/>
                  </a:cubicBezTo>
                  <a:lnTo>
                    <a:pt x="26366" y="26603"/>
                  </a:lnTo>
                  <a:cubicBezTo>
                    <a:pt x="26850" y="26240"/>
                    <a:pt x="27334" y="25756"/>
                    <a:pt x="27696" y="25272"/>
                  </a:cubicBezTo>
                  <a:lnTo>
                    <a:pt x="27696" y="25272"/>
                  </a:lnTo>
                  <a:cubicBezTo>
                    <a:pt x="28059" y="24788"/>
                    <a:pt x="28543" y="24183"/>
                    <a:pt x="28906" y="23699"/>
                  </a:cubicBezTo>
                  <a:cubicBezTo>
                    <a:pt x="29752" y="22006"/>
                    <a:pt x="30478" y="20312"/>
                    <a:pt x="31325" y="18498"/>
                  </a:cubicBezTo>
                  <a:cubicBezTo>
                    <a:pt x="31325" y="17651"/>
                    <a:pt x="31446" y="16683"/>
                    <a:pt x="31567" y="15836"/>
                  </a:cubicBezTo>
                  <a:cubicBezTo>
                    <a:pt x="32655" y="9183"/>
                    <a:pt x="29027" y="4949"/>
                    <a:pt x="24068" y="1682"/>
                  </a:cubicBezTo>
                  <a:cubicBezTo>
                    <a:pt x="21286" y="-253"/>
                    <a:pt x="17900" y="-495"/>
                    <a:pt x="14634" y="836"/>
                  </a:cubicBezTo>
                  <a:cubicBezTo>
                    <a:pt x="10280" y="2529"/>
                    <a:pt x="7620" y="5917"/>
                    <a:pt x="5322" y="9546"/>
                  </a:cubicBezTo>
                  <a:cubicBezTo>
                    <a:pt x="2298" y="14264"/>
                    <a:pt x="1451" y="19586"/>
                    <a:pt x="0" y="25151"/>
                  </a:cubicBezTo>
                  <a:cubicBezTo>
                    <a:pt x="847" y="26724"/>
                    <a:pt x="1693" y="28417"/>
                    <a:pt x="2540" y="29990"/>
                  </a:cubicBezTo>
                  <a:cubicBezTo>
                    <a:pt x="4233" y="30232"/>
                    <a:pt x="5684" y="30232"/>
                    <a:pt x="6773" y="30837"/>
                  </a:cubicBezTo>
                  <a:close/>
                </a:path>
              </a:pathLst>
            </a:custGeom>
            <a:solidFill>
              <a:srgbClr val="FBAB40"/>
            </a:solidFill>
            <a:ln w="0"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A218416-70D2-51E9-A031-B1917C7D0BF7}"/>
                </a:ext>
              </a:extLst>
            </p:cNvPr>
            <p:cNvSpPr/>
            <p:nvPr/>
          </p:nvSpPr>
          <p:spPr>
            <a:xfrm>
              <a:off x="5349648" y="5024038"/>
              <a:ext cx="38702" cy="28223"/>
            </a:xfrm>
            <a:custGeom>
              <a:avLst/>
              <a:gdLst>
                <a:gd name="connsiteX0" fmla="*/ 37372 w 38702"/>
                <a:gd name="connsiteY0" fmla="*/ 18630 h 28223"/>
                <a:gd name="connsiteX1" fmla="*/ 38702 w 38702"/>
                <a:gd name="connsiteY1" fmla="*/ 13307 h 28223"/>
                <a:gd name="connsiteX2" fmla="*/ 35800 w 38702"/>
                <a:gd name="connsiteY2" fmla="*/ 4113 h 28223"/>
                <a:gd name="connsiteX3" fmla="*/ 34711 w 38702"/>
                <a:gd name="connsiteY3" fmla="*/ 3629 h 28223"/>
                <a:gd name="connsiteX4" fmla="*/ 33502 w 38702"/>
                <a:gd name="connsiteY4" fmla="*/ 2662 h 28223"/>
                <a:gd name="connsiteX5" fmla="*/ 29390 w 38702"/>
                <a:gd name="connsiteY5" fmla="*/ 968 h 28223"/>
                <a:gd name="connsiteX6" fmla="*/ 27817 w 38702"/>
                <a:gd name="connsiteY6" fmla="*/ 121 h 28223"/>
                <a:gd name="connsiteX7" fmla="*/ 22738 w 38702"/>
                <a:gd name="connsiteY7" fmla="*/ 0 h 28223"/>
                <a:gd name="connsiteX8" fmla="*/ 15118 w 38702"/>
                <a:gd name="connsiteY8" fmla="*/ 1331 h 28223"/>
                <a:gd name="connsiteX9" fmla="*/ 13062 w 38702"/>
                <a:gd name="connsiteY9" fmla="*/ 121 h 28223"/>
                <a:gd name="connsiteX10" fmla="*/ 4233 w 38702"/>
                <a:gd name="connsiteY10" fmla="*/ 8589 h 28223"/>
                <a:gd name="connsiteX11" fmla="*/ 0 w 38702"/>
                <a:gd name="connsiteY11" fmla="*/ 15605 h 28223"/>
                <a:gd name="connsiteX12" fmla="*/ 4233 w 38702"/>
                <a:gd name="connsiteY12" fmla="*/ 24074 h 28223"/>
                <a:gd name="connsiteX13" fmla="*/ 4233 w 38702"/>
                <a:gd name="connsiteY13" fmla="*/ 24074 h 28223"/>
                <a:gd name="connsiteX14" fmla="*/ 5563 w 38702"/>
                <a:gd name="connsiteY14" fmla="*/ 25404 h 28223"/>
                <a:gd name="connsiteX15" fmla="*/ 5563 w 38702"/>
                <a:gd name="connsiteY15" fmla="*/ 25404 h 28223"/>
                <a:gd name="connsiteX16" fmla="*/ 6894 w 38702"/>
                <a:gd name="connsiteY16" fmla="*/ 25404 h 28223"/>
                <a:gd name="connsiteX17" fmla="*/ 33381 w 38702"/>
                <a:gd name="connsiteY17" fmla="*/ 23711 h 28223"/>
                <a:gd name="connsiteX18" fmla="*/ 35800 w 38702"/>
                <a:gd name="connsiteY18" fmla="*/ 21291 h 28223"/>
                <a:gd name="connsiteX19" fmla="*/ 37251 w 38702"/>
                <a:gd name="connsiteY19" fmla="*/ 19598 h 28223"/>
                <a:gd name="connsiteX20" fmla="*/ 37251 w 38702"/>
                <a:gd name="connsiteY20" fmla="*/ 18751 h 28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702" h="28223">
                  <a:moveTo>
                    <a:pt x="37372" y="18630"/>
                  </a:moveTo>
                  <a:cubicBezTo>
                    <a:pt x="37614" y="16815"/>
                    <a:pt x="36888" y="14759"/>
                    <a:pt x="38702" y="13307"/>
                  </a:cubicBezTo>
                  <a:cubicBezTo>
                    <a:pt x="38339" y="10041"/>
                    <a:pt x="36767" y="7137"/>
                    <a:pt x="35800" y="4113"/>
                  </a:cubicBezTo>
                  <a:cubicBezTo>
                    <a:pt x="35316" y="4113"/>
                    <a:pt x="34953" y="3992"/>
                    <a:pt x="34711" y="3629"/>
                  </a:cubicBezTo>
                  <a:cubicBezTo>
                    <a:pt x="34348" y="3267"/>
                    <a:pt x="33865" y="3024"/>
                    <a:pt x="33502" y="2662"/>
                  </a:cubicBezTo>
                  <a:cubicBezTo>
                    <a:pt x="32171" y="2057"/>
                    <a:pt x="30841" y="1452"/>
                    <a:pt x="29390" y="968"/>
                  </a:cubicBezTo>
                  <a:cubicBezTo>
                    <a:pt x="28906" y="726"/>
                    <a:pt x="28301" y="363"/>
                    <a:pt x="27817" y="121"/>
                  </a:cubicBezTo>
                  <a:cubicBezTo>
                    <a:pt x="26124" y="121"/>
                    <a:pt x="24431" y="121"/>
                    <a:pt x="22738" y="0"/>
                  </a:cubicBezTo>
                  <a:cubicBezTo>
                    <a:pt x="20198" y="484"/>
                    <a:pt x="17658" y="968"/>
                    <a:pt x="15118" y="1331"/>
                  </a:cubicBezTo>
                  <a:cubicBezTo>
                    <a:pt x="14513" y="1331"/>
                    <a:pt x="13788" y="484"/>
                    <a:pt x="13062" y="121"/>
                  </a:cubicBezTo>
                  <a:cubicBezTo>
                    <a:pt x="10159" y="2903"/>
                    <a:pt x="7136" y="5686"/>
                    <a:pt x="4233" y="8589"/>
                  </a:cubicBezTo>
                  <a:cubicBezTo>
                    <a:pt x="2177" y="10525"/>
                    <a:pt x="605" y="12823"/>
                    <a:pt x="0" y="15605"/>
                  </a:cubicBezTo>
                  <a:cubicBezTo>
                    <a:pt x="1209" y="18509"/>
                    <a:pt x="2056" y="21654"/>
                    <a:pt x="4233" y="24074"/>
                  </a:cubicBezTo>
                  <a:lnTo>
                    <a:pt x="4233" y="24074"/>
                  </a:lnTo>
                  <a:cubicBezTo>
                    <a:pt x="4717" y="24557"/>
                    <a:pt x="5201" y="24921"/>
                    <a:pt x="5563" y="25404"/>
                  </a:cubicBezTo>
                  <a:lnTo>
                    <a:pt x="5563" y="25404"/>
                  </a:lnTo>
                  <a:cubicBezTo>
                    <a:pt x="6047" y="25404"/>
                    <a:pt x="6531" y="25404"/>
                    <a:pt x="6894" y="25404"/>
                  </a:cubicBezTo>
                  <a:cubicBezTo>
                    <a:pt x="15965" y="29517"/>
                    <a:pt x="24794" y="29276"/>
                    <a:pt x="33381" y="23711"/>
                  </a:cubicBezTo>
                  <a:cubicBezTo>
                    <a:pt x="34227" y="22864"/>
                    <a:pt x="35074" y="22017"/>
                    <a:pt x="35800" y="21291"/>
                  </a:cubicBezTo>
                  <a:cubicBezTo>
                    <a:pt x="36283" y="20687"/>
                    <a:pt x="36767" y="20203"/>
                    <a:pt x="37251" y="19598"/>
                  </a:cubicBezTo>
                  <a:cubicBezTo>
                    <a:pt x="37130" y="19235"/>
                    <a:pt x="37251" y="18993"/>
                    <a:pt x="37251" y="18751"/>
                  </a:cubicBezTo>
                  <a:close/>
                </a:path>
              </a:pathLst>
            </a:custGeom>
            <a:solidFill>
              <a:srgbClr val="FBAB40"/>
            </a:solidFill>
            <a:ln w="0"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EE403A73-F587-8301-D089-1093A8CB39ED}"/>
                </a:ext>
              </a:extLst>
            </p:cNvPr>
            <p:cNvSpPr/>
            <p:nvPr/>
          </p:nvSpPr>
          <p:spPr>
            <a:xfrm>
              <a:off x="5388351" y="5037224"/>
              <a:ext cx="1209" cy="1209"/>
            </a:xfrm>
            <a:custGeom>
              <a:avLst/>
              <a:gdLst>
                <a:gd name="connsiteX0" fmla="*/ 0 w 1209"/>
                <a:gd name="connsiteY0" fmla="*/ 0 h 1209"/>
                <a:gd name="connsiteX1" fmla="*/ 0 w 1209"/>
                <a:gd name="connsiteY1" fmla="*/ 0 h 1209"/>
                <a:gd name="connsiteX2" fmla="*/ 0 w 1209"/>
                <a:gd name="connsiteY2" fmla="*/ 0 h 1209"/>
                <a:gd name="connsiteX3" fmla="*/ 0 w 1209"/>
                <a:gd name="connsiteY3" fmla="*/ 0 h 1209"/>
              </a:gdLst>
              <a:ahLst/>
              <a:cxnLst>
                <a:cxn ang="0">
                  <a:pos x="connsiteX0" y="connsiteY0"/>
                </a:cxn>
                <a:cxn ang="0">
                  <a:pos x="connsiteX1" y="connsiteY1"/>
                </a:cxn>
                <a:cxn ang="0">
                  <a:pos x="connsiteX2" y="connsiteY2"/>
                </a:cxn>
                <a:cxn ang="0">
                  <a:pos x="connsiteX3" y="connsiteY3"/>
                </a:cxn>
              </a:cxnLst>
              <a:rect l="l" t="t" r="r" b="b"/>
              <a:pathLst>
                <a:path w="1209" h="1209">
                  <a:moveTo>
                    <a:pt x="0" y="0"/>
                  </a:moveTo>
                  <a:cubicBezTo>
                    <a:pt x="0" y="0"/>
                    <a:pt x="0" y="0"/>
                    <a:pt x="0" y="0"/>
                  </a:cubicBezTo>
                  <a:cubicBezTo>
                    <a:pt x="0" y="0"/>
                    <a:pt x="0" y="0"/>
                    <a:pt x="0" y="0"/>
                  </a:cubicBezTo>
                  <a:lnTo>
                    <a:pt x="0" y="0"/>
                  </a:lnTo>
                  <a:close/>
                </a:path>
              </a:pathLst>
            </a:custGeom>
            <a:solidFill>
              <a:srgbClr val="FBAB40"/>
            </a:solidFill>
            <a:ln w="0" cap="flat">
              <a:noFill/>
              <a:prstDash val="solid"/>
              <a:miter/>
            </a:ln>
          </p:spPr>
          <p:txBody>
            <a:bodyPr rtlCol="0" anchor="ctr"/>
            <a:lstStyle/>
            <a:p>
              <a:endParaRPr lang="en-US"/>
            </a:p>
          </p:txBody>
        </p:sp>
      </p:grpSp>
      <p:grpSp>
        <p:nvGrpSpPr>
          <p:cNvPr id="59" name="Group 58">
            <a:extLst>
              <a:ext uri="{FF2B5EF4-FFF2-40B4-BE49-F238E27FC236}">
                <a16:creationId xmlns:a16="http://schemas.microsoft.com/office/drawing/2014/main" id="{365B0C16-3C64-0F04-4251-723A1CB687C9}"/>
              </a:ext>
            </a:extLst>
          </p:cNvPr>
          <p:cNvGrpSpPr/>
          <p:nvPr/>
        </p:nvGrpSpPr>
        <p:grpSpPr>
          <a:xfrm>
            <a:off x="4182114" y="2414367"/>
            <a:ext cx="708033" cy="421330"/>
            <a:chOff x="5910897" y="2881815"/>
            <a:chExt cx="806524" cy="479939"/>
          </a:xfrm>
        </p:grpSpPr>
        <p:sp>
          <p:nvSpPr>
            <p:cNvPr id="61" name="Freeform 60">
              <a:extLst>
                <a:ext uri="{FF2B5EF4-FFF2-40B4-BE49-F238E27FC236}">
                  <a16:creationId xmlns:a16="http://schemas.microsoft.com/office/drawing/2014/main" id="{CA1C7ED5-5812-BDCE-393E-5408558BE9FD}"/>
                </a:ext>
              </a:extLst>
            </p:cNvPr>
            <p:cNvSpPr/>
            <p:nvPr/>
          </p:nvSpPr>
          <p:spPr>
            <a:xfrm>
              <a:off x="5910897" y="2881815"/>
              <a:ext cx="541781" cy="479939"/>
            </a:xfrm>
            <a:custGeom>
              <a:avLst/>
              <a:gdLst>
                <a:gd name="connsiteX0" fmla="*/ 188190 w 195567"/>
                <a:gd name="connsiteY0" fmla="*/ 31524 h 173244"/>
                <a:gd name="connsiteX1" fmla="*/ 173435 w 195567"/>
                <a:gd name="connsiteY1" fmla="*/ 13015 h 173244"/>
                <a:gd name="connsiteX2" fmla="*/ 152511 w 195567"/>
                <a:gd name="connsiteY2" fmla="*/ 2248 h 173244"/>
                <a:gd name="connsiteX3" fmla="*/ 143078 w 195567"/>
                <a:gd name="connsiteY3" fmla="*/ 796 h 173244"/>
                <a:gd name="connsiteX4" fmla="*/ 138482 w 195567"/>
                <a:gd name="connsiteY4" fmla="*/ 796 h 173244"/>
                <a:gd name="connsiteX5" fmla="*/ 124573 w 195567"/>
                <a:gd name="connsiteY5" fmla="*/ 2974 h 173244"/>
                <a:gd name="connsiteX6" fmla="*/ 104375 w 195567"/>
                <a:gd name="connsiteY6" fmla="*/ 15918 h 173244"/>
                <a:gd name="connsiteX7" fmla="*/ 99417 w 195567"/>
                <a:gd name="connsiteY7" fmla="*/ 22451 h 173244"/>
                <a:gd name="connsiteX8" fmla="*/ 95909 w 195567"/>
                <a:gd name="connsiteY8" fmla="*/ 24870 h 173244"/>
                <a:gd name="connsiteX9" fmla="*/ 94095 w 195567"/>
                <a:gd name="connsiteY9" fmla="*/ 23298 h 173244"/>
                <a:gd name="connsiteX10" fmla="*/ 85992 w 195567"/>
                <a:gd name="connsiteY10" fmla="*/ 13862 h 173244"/>
                <a:gd name="connsiteX11" fmla="*/ 82122 w 195567"/>
                <a:gd name="connsiteY11" fmla="*/ 10595 h 173244"/>
                <a:gd name="connsiteX12" fmla="*/ 77284 w 195567"/>
                <a:gd name="connsiteY12" fmla="*/ 6724 h 173244"/>
                <a:gd name="connsiteX13" fmla="*/ 65915 w 195567"/>
                <a:gd name="connsiteY13" fmla="*/ 2127 h 173244"/>
                <a:gd name="connsiteX14" fmla="*/ 51522 w 195567"/>
                <a:gd name="connsiteY14" fmla="*/ 71 h 173244"/>
                <a:gd name="connsiteX15" fmla="*/ 47048 w 195567"/>
                <a:gd name="connsiteY15" fmla="*/ 554 h 173244"/>
                <a:gd name="connsiteX16" fmla="*/ 27092 w 195567"/>
                <a:gd name="connsiteY16" fmla="*/ 7934 h 173244"/>
                <a:gd name="connsiteX17" fmla="*/ 16086 w 195567"/>
                <a:gd name="connsiteY17" fmla="*/ 16765 h 173244"/>
                <a:gd name="connsiteX18" fmla="*/ 7136 w 195567"/>
                <a:gd name="connsiteY18" fmla="*/ 28983 h 173244"/>
                <a:gd name="connsiteX19" fmla="*/ 363 w 195567"/>
                <a:gd name="connsiteY19" fmla="*/ 50154 h 173244"/>
                <a:gd name="connsiteX20" fmla="*/ 0 w 195567"/>
                <a:gd name="connsiteY20" fmla="*/ 61162 h 173244"/>
                <a:gd name="connsiteX21" fmla="*/ 0 w 195567"/>
                <a:gd name="connsiteY21" fmla="*/ 65275 h 173244"/>
                <a:gd name="connsiteX22" fmla="*/ 4959 w 195567"/>
                <a:gd name="connsiteY22" fmla="*/ 85478 h 173244"/>
                <a:gd name="connsiteX23" fmla="*/ 5926 w 195567"/>
                <a:gd name="connsiteY23" fmla="*/ 87414 h 173244"/>
                <a:gd name="connsiteX24" fmla="*/ 5926 w 195567"/>
                <a:gd name="connsiteY24" fmla="*/ 87414 h 173244"/>
                <a:gd name="connsiteX25" fmla="*/ 6894 w 195567"/>
                <a:gd name="connsiteY25" fmla="*/ 89228 h 173244"/>
                <a:gd name="connsiteX26" fmla="*/ 6894 w 195567"/>
                <a:gd name="connsiteY26" fmla="*/ 89228 h 173244"/>
                <a:gd name="connsiteX27" fmla="*/ 9313 w 195567"/>
                <a:gd name="connsiteY27" fmla="*/ 91890 h 173244"/>
                <a:gd name="connsiteX28" fmla="*/ 14634 w 195567"/>
                <a:gd name="connsiteY28" fmla="*/ 98785 h 173244"/>
                <a:gd name="connsiteX29" fmla="*/ 37372 w 195567"/>
                <a:gd name="connsiteY29" fmla="*/ 122012 h 173244"/>
                <a:gd name="connsiteX30" fmla="*/ 51039 w 195567"/>
                <a:gd name="connsiteY30" fmla="*/ 134956 h 173244"/>
                <a:gd name="connsiteX31" fmla="*/ 70148 w 195567"/>
                <a:gd name="connsiteY31" fmla="*/ 152739 h 173244"/>
                <a:gd name="connsiteX32" fmla="*/ 78130 w 195567"/>
                <a:gd name="connsiteY32" fmla="*/ 160240 h 173244"/>
                <a:gd name="connsiteX33" fmla="*/ 84057 w 195567"/>
                <a:gd name="connsiteY33" fmla="*/ 165200 h 173244"/>
                <a:gd name="connsiteX34" fmla="*/ 90951 w 195567"/>
                <a:gd name="connsiteY34" fmla="*/ 171248 h 173244"/>
                <a:gd name="connsiteX35" fmla="*/ 99779 w 195567"/>
                <a:gd name="connsiteY35" fmla="*/ 171853 h 173244"/>
                <a:gd name="connsiteX36" fmla="*/ 101231 w 195567"/>
                <a:gd name="connsiteY36" fmla="*/ 170764 h 173244"/>
                <a:gd name="connsiteX37" fmla="*/ 102561 w 195567"/>
                <a:gd name="connsiteY37" fmla="*/ 170401 h 173244"/>
                <a:gd name="connsiteX38" fmla="*/ 102561 w 195567"/>
                <a:gd name="connsiteY38" fmla="*/ 170401 h 173244"/>
                <a:gd name="connsiteX39" fmla="*/ 103529 w 195567"/>
                <a:gd name="connsiteY39" fmla="*/ 169555 h 173244"/>
                <a:gd name="connsiteX40" fmla="*/ 103529 w 195567"/>
                <a:gd name="connsiteY40" fmla="*/ 169555 h 173244"/>
                <a:gd name="connsiteX41" fmla="*/ 105222 w 195567"/>
                <a:gd name="connsiteY41" fmla="*/ 168466 h 173244"/>
                <a:gd name="connsiteX42" fmla="*/ 107157 w 195567"/>
                <a:gd name="connsiteY42" fmla="*/ 166651 h 173244"/>
                <a:gd name="connsiteX43" fmla="*/ 107157 w 195567"/>
                <a:gd name="connsiteY43" fmla="*/ 166651 h 173244"/>
                <a:gd name="connsiteX44" fmla="*/ 108125 w 195567"/>
                <a:gd name="connsiteY44" fmla="*/ 165805 h 173244"/>
                <a:gd name="connsiteX45" fmla="*/ 108125 w 195567"/>
                <a:gd name="connsiteY45" fmla="*/ 165805 h 173244"/>
                <a:gd name="connsiteX46" fmla="*/ 109092 w 195567"/>
                <a:gd name="connsiteY46" fmla="*/ 164958 h 173244"/>
                <a:gd name="connsiteX47" fmla="*/ 110060 w 195567"/>
                <a:gd name="connsiteY47" fmla="*/ 163990 h 173244"/>
                <a:gd name="connsiteX48" fmla="*/ 110907 w 195567"/>
                <a:gd name="connsiteY48" fmla="*/ 163022 h 173244"/>
                <a:gd name="connsiteX49" fmla="*/ 110907 w 195567"/>
                <a:gd name="connsiteY49" fmla="*/ 163022 h 173244"/>
                <a:gd name="connsiteX50" fmla="*/ 117921 w 195567"/>
                <a:gd name="connsiteY50" fmla="*/ 156006 h 173244"/>
                <a:gd name="connsiteX51" fmla="*/ 119131 w 195567"/>
                <a:gd name="connsiteY51" fmla="*/ 155643 h 173244"/>
                <a:gd name="connsiteX52" fmla="*/ 119131 w 195567"/>
                <a:gd name="connsiteY52" fmla="*/ 155643 h 173244"/>
                <a:gd name="connsiteX53" fmla="*/ 120098 w 195567"/>
                <a:gd name="connsiteY53" fmla="*/ 154796 h 173244"/>
                <a:gd name="connsiteX54" fmla="*/ 120098 w 195567"/>
                <a:gd name="connsiteY54" fmla="*/ 154796 h 173244"/>
                <a:gd name="connsiteX55" fmla="*/ 122759 w 195567"/>
                <a:gd name="connsiteY55" fmla="*/ 152860 h 173244"/>
                <a:gd name="connsiteX56" fmla="*/ 122759 w 195567"/>
                <a:gd name="connsiteY56" fmla="*/ 152860 h 173244"/>
                <a:gd name="connsiteX57" fmla="*/ 123727 w 195567"/>
                <a:gd name="connsiteY57" fmla="*/ 152013 h 173244"/>
                <a:gd name="connsiteX58" fmla="*/ 123727 w 195567"/>
                <a:gd name="connsiteY58" fmla="*/ 152013 h 173244"/>
                <a:gd name="connsiteX59" fmla="*/ 124694 w 195567"/>
                <a:gd name="connsiteY59" fmla="*/ 151167 h 173244"/>
                <a:gd name="connsiteX60" fmla="*/ 124694 w 195567"/>
                <a:gd name="connsiteY60" fmla="*/ 151167 h 173244"/>
                <a:gd name="connsiteX61" fmla="*/ 125662 w 195567"/>
                <a:gd name="connsiteY61" fmla="*/ 150199 h 173244"/>
                <a:gd name="connsiteX62" fmla="*/ 125662 w 195567"/>
                <a:gd name="connsiteY62" fmla="*/ 150199 h 173244"/>
                <a:gd name="connsiteX63" fmla="*/ 126508 w 195567"/>
                <a:gd name="connsiteY63" fmla="*/ 148626 h 173244"/>
                <a:gd name="connsiteX64" fmla="*/ 133402 w 195567"/>
                <a:gd name="connsiteY64" fmla="*/ 142699 h 173244"/>
                <a:gd name="connsiteX65" fmla="*/ 134974 w 195567"/>
                <a:gd name="connsiteY65" fmla="*/ 141973 h 173244"/>
                <a:gd name="connsiteX66" fmla="*/ 134974 w 195567"/>
                <a:gd name="connsiteY66" fmla="*/ 141973 h 173244"/>
                <a:gd name="connsiteX67" fmla="*/ 135942 w 195567"/>
                <a:gd name="connsiteY67" fmla="*/ 141126 h 173244"/>
                <a:gd name="connsiteX68" fmla="*/ 135942 w 195567"/>
                <a:gd name="connsiteY68" fmla="*/ 141126 h 173244"/>
                <a:gd name="connsiteX69" fmla="*/ 136910 w 195567"/>
                <a:gd name="connsiteY69" fmla="*/ 140158 h 173244"/>
                <a:gd name="connsiteX70" fmla="*/ 137877 w 195567"/>
                <a:gd name="connsiteY70" fmla="*/ 139311 h 173244"/>
                <a:gd name="connsiteX71" fmla="*/ 139570 w 195567"/>
                <a:gd name="connsiteY71" fmla="*/ 138223 h 173244"/>
                <a:gd name="connsiteX72" fmla="*/ 140538 w 195567"/>
                <a:gd name="connsiteY72" fmla="*/ 137376 h 173244"/>
                <a:gd name="connsiteX73" fmla="*/ 140538 w 195567"/>
                <a:gd name="connsiteY73" fmla="*/ 137376 h 173244"/>
                <a:gd name="connsiteX74" fmla="*/ 144287 w 195567"/>
                <a:gd name="connsiteY74" fmla="*/ 133747 h 173244"/>
                <a:gd name="connsiteX75" fmla="*/ 146222 w 195567"/>
                <a:gd name="connsiteY75" fmla="*/ 131932 h 173244"/>
                <a:gd name="connsiteX76" fmla="*/ 146222 w 195567"/>
                <a:gd name="connsiteY76" fmla="*/ 131932 h 173244"/>
                <a:gd name="connsiteX77" fmla="*/ 147190 w 195567"/>
                <a:gd name="connsiteY77" fmla="*/ 131085 h 173244"/>
                <a:gd name="connsiteX78" fmla="*/ 147190 w 195567"/>
                <a:gd name="connsiteY78" fmla="*/ 131085 h 173244"/>
                <a:gd name="connsiteX79" fmla="*/ 148157 w 195567"/>
                <a:gd name="connsiteY79" fmla="*/ 130117 h 173244"/>
                <a:gd name="connsiteX80" fmla="*/ 148157 w 195567"/>
                <a:gd name="connsiteY80" fmla="*/ 130117 h 173244"/>
                <a:gd name="connsiteX81" fmla="*/ 149125 w 195567"/>
                <a:gd name="connsiteY81" fmla="*/ 129150 h 173244"/>
                <a:gd name="connsiteX82" fmla="*/ 150093 w 195567"/>
                <a:gd name="connsiteY82" fmla="*/ 128303 h 173244"/>
                <a:gd name="connsiteX83" fmla="*/ 157107 w 195567"/>
                <a:gd name="connsiteY83" fmla="*/ 121286 h 173244"/>
                <a:gd name="connsiteX84" fmla="*/ 158317 w 195567"/>
                <a:gd name="connsiteY84" fmla="*/ 120923 h 173244"/>
                <a:gd name="connsiteX85" fmla="*/ 158317 w 195567"/>
                <a:gd name="connsiteY85" fmla="*/ 120923 h 173244"/>
                <a:gd name="connsiteX86" fmla="*/ 159284 w 195567"/>
                <a:gd name="connsiteY86" fmla="*/ 119955 h 173244"/>
                <a:gd name="connsiteX87" fmla="*/ 159284 w 195567"/>
                <a:gd name="connsiteY87" fmla="*/ 119955 h 173244"/>
                <a:gd name="connsiteX88" fmla="*/ 160252 w 195567"/>
                <a:gd name="connsiteY88" fmla="*/ 118988 h 173244"/>
                <a:gd name="connsiteX89" fmla="*/ 160252 w 195567"/>
                <a:gd name="connsiteY89" fmla="*/ 118988 h 173244"/>
                <a:gd name="connsiteX90" fmla="*/ 161220 w 195567"/>
                <a:gd name="connsiteY90" fmla="*/ 118020 h 173244"/>
                <a:gd name="connsiteX91" fmla="*/ 162187 w 195567"/>
                <a:gd name="connsiteY91" fmla="*/ 117173 h 173244"/>
                <a:gd name="connsiteX92" fmla="*/ 163155 w 195567"/>
                <a:gd name="connsiteY92" fmla="*/ 116326 h 173244"/>
                <a:gd name="connsiteX93" fmla="*/ 164122 w 195567"/>
                <a:gd name="connsiteY93" fmla="*/ 115358 h 173244"/>
                <a:gd name="connsiteX94" fmla="*/ 173435 w 195567"/>
                <a:gd name="connsiteY94" fmla="*/ 105802 h 173244"/>
                <a:gd name="connsiteX95" fmla="*/ 175007 w 195567"/>
                <a:gd name="connsiteY95" fmla="*/ 105076 h 173244"/>
                <a:gd name="connsiteX96" fmla="*/ 175007 w 195567"/>
                <a:gd name="connsiteY96" fmla="*/ 105076 h 173244"/>
                <a:gd name="connsiteX97" fmla="*/ 175975 w 195567"/>
                <a:gd name="connsiteY97" fmla="*/ 104108 h 173244"/>
                <a:gd name="connsiteX98" fmla="*/ 175975 w 195567"/>
                <a:gd name="connsiteY98" fmla="*/ 104108 h 173244"/>
                <a:gd name="connsiteX99" fmla="*/ 176942 w 195567"/>
                <a:gd name="connsiteY99" fmla="*/ 103140 h 173244"/>
                <a:gd name="connsiteX100" fmla="*/ 176942 w 195567"/>
                <a:gd name="connsiteY100" fmla="*/ 103140 h 173244"/>
                <a:gd name="connsiteX101" fmla="*/ 178031 w 195567"/>
                <a:gd name="connsiteY101" fmla="*/ 101446 h 173244"/>
                <a:gd name="connsiteX102" fmla="*/ 178031 w 195567"/>
                <a:gd name="connsiteY102" fmla="*/ 101446 h 173244"/>
                <a:gd name="connsiteX103" fmla="*/ 178877 w 195567"/>
                <a:gd name="connsiteY103" fmla="*/ 100479 h 173244"/>
                <a:gd name="connsiteX104" fmla="*/ 178877 w 195567"/>
                <a:gd name="connsiteY104" fmla="*/ 100479 h 173244"/>
                <a:gd name="connsiteX105" fmla="*/ 179724 w 195567"/>
                <a:gd name="connsiteY105" fmla="*/ 99511 h 173244"/>
                <a:gd name="connsiteX106" fmla="*/ 179724 w 195567"/>
                <a:gd name="connsiteY106" fmla="*/ 99511 h 173244"/>
                <a:gd name="connsiteX107" fmla="*/ 183352 w 195567"/>
                <a:gd name="connsiteY107" fmla="*/ 94914 h 173244"/>
                <a:gd name="connsiteX108" fmla="*/ 183352 w 195567"/>
                <a:gd name="connsiteY108" fmla="*/ 94914 h 173244"/>
                <a:gd name="connsiteX109" fmla="*/ 184199 w 195567"/>
                <a:gd name="connsiteY109" fmla="*/ 93946 h 173244"/>
                <a:gd name="connsiteX110" fmla="*/ 184199 w 195567"/>
                <a:gd name="connsiteY110" fmla="*/ 93946 h 173244"/>
                <a:gd name="connsiteX111" fmla="*/ 185167 w 195567"/>
                <a:gd name="connsiteY111" fmla="*/ 92131 h 173244"/>
                <a:gd name="connsiteX112" fmla="*/ 185167 w 195567"/>
                <a:gd name="connsiteY112" fmla="*/ 92131 h 173244"/>
                <a:gd name="connsiteX113" fmla="*/ 186981 w 195567"/>
                <a:gd name="connsiteY113" fmla="*/ 89349 h 173244"/>
                <a:gd name="connsiteX114" fmla="*/ 190730 w 195567"/>
                <a:gd name="connsiteY114" fmla="*/ 81970 h 173244"/>
                <a:gd name="connsiteX115" fmla="*/ 192544 w 195567"/>
                <a:gd name="connsiteY115" fmla="*/ 77494 h 173244"/>
                <a:gd name="connsiteX116" fmla="*/ 192786 w 195567"/>
                <a:gd name="connsiteY116" fmla="*/ 75195 h 173244"/>
                <a:gd name="connsiteX117" fmla="*/ 195326 w 195567"/>
                <a:gd name="connsiteY117" fmla="*/ 63582 h 173244"/>
                <a:gd name="connsiteX118" fmla="*/ 195447 w 195567"/>
                <a:gd name="connsiteY118" fmla="*/ 58017 h 173244"/>
                <a:gd name="connsiteX119" fmla="*/ 189279 w 195567"/>
                <a:gd name="connsiteY119" fmla="*/ 31645 h 173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95567" h="173244">
                  <a:moveTo>
                    <a:pt x="188190" y="31524"/>
                  </a:moveTo>
                  <a:cubicBezTo>
                    <a:pt x="184320" y="24507"/>
                    <a:pt x="179724" y="18217"/>
                    <a:pt x="173435" y="13015"/>
                  </a:cubicBezTo>
                  <a:cubicBezTo>
                    <a:pt x="167146" y="7813"/>
                    <a:pt x="160131" y="4547"/>
                    <a:pt x="152511" y="2248"/>
                  </a:cubicBezTo>
                  <a:cubicBezTo>
                    <a:pt x="149488" y="1280"/>
                    <a:pt x="146343" y="554"/>
                    <a:pt x="143078" y="796"/>
                  </a:cubicBezTo>
                  <a:cubicBezTo>
                    <a:pt x="141505" y="796"/>
                    <a:pt x="140054" y="796"/>
                    <a:pt x="138482" y="796"/>
                  </a:cubicBezTo>
                  <a:cubicBezTo>
                    <a:pt x="133765" y="796"/>
                    <a:pt x="129169" y="1764"/>
                    <a:pt x="124573" y="2974"/>
                  </a:cubicBezTo>
                  <a:cubicBezTo>
                    <a:pt x="116470" y="5151"/>
                    <a:pt x="110060" y="9990"/>
                    <a:pt x="104375" y="15918"/>
                  </a:cubicBezTo>
                  <a:cubicBezTo>
                    <a:pt x="102440" y="17854"/>
                    <a:pt x="100989" y="20273"/>
                    <a:pt x="99417" y="22451"/>
                  </a:cubicBezTo>
                  <a:cubicBezTo>
                    <a:pt x="98570" y="23539"/>
                    <a:pt x="97965" y="24870"/>
                    <a:pt x="95909" y="24870"/>
                  </a:cubicBezTo>
                  <a:cubicBezTo>
                    <a:pt x="95426" y="24386"/>
                    <a:pt x="94700" y="23902"/>
                    <a:pt x="94095" y="23298"/>
                  </a:cubicBezTo>
                  <a:cubicBezTo>
                    <a:pt x="91434" y="20152"/>
                    <a:pt x="88774" y="17007"/>
                    <a:pt x="85992" y="13862"/>
                  </a:cubicBezTo>
                  <a:cubicBezTo>
                    <a:pt x="84903" y="12652"/>
                    <a:pt x="83452" y="11684"/>
                    <a:pt x="82122" y="10595"/>
                  </a:cubicBezTo>
                  <a:cubicBezTo>
                    <a:pt x="80549" y="9264"/>
                    <a:pt x="79098" y="7571"/>
                    <a:pt x="77284" y="6724"/>
                  </a:cubicBezTo>
                  <a:cubicBezTo>
                    <a:pt x="73655" y="4910"/>
                    <a:pt x="69785" y="3337"/>
                    <a:pt x="65915" y="2127"/>
                  </a:cubicBezTo>
                  <a:cubicBezTo>
                    <a:pt x="61198" y="796"/>
                    <a:pt x="56481" y="-292"/>
                    <a:pt x="51522" y="71"/>
                  </a:cubicBezTo>
                  <a:cubicBezTo>
                    <a:pt x="49950" y="191"/>
                    <a:pt x="48499" y="433"/>
                    <a:pt x="47048" y="554"/>
                  </a:cubicBezTo>
                  <a:cubicBezTo>
                    <a:pt x="39791" y="1401"/>
                    <a:pt x="33139" y="3821"/>
                    <a:pt x="27092" y="7934"/>
                  </a:cubicBezTo>
                  <a:cubicBezTo>
                    <a:pt x="23101" y="10595"/>
                    <a:pt x="19351" y="13378"/>
                    <a:pt x="16086" y="16765"/>
                  </a:cubicBezTo>
                  <a:cubicBezTo>
                    <a:pt x="12578" y="20394"/>
                    <a:pt x="9797" y="24507"/>
                    <a:pt x="7136" y="28983"/>
                  </a:cubicBezTo>
                  <a:cubicBezTo>
                    <a:pt x="3266" y="35516"/>
                    <a:pt x="1572" y="42774"/>
                    <a:pt x="363" y="50154"/>
                  </a:cubicBezTo>
                  <a:cubicBezTo>
                    <a:pt x="-242" y="53783"/>
                    <a:pt x="121" y="57533"/>
                    <a:pt x="0" y="61162"/>
                  </a:cubicBezTo>
                  <a:cubicBezTo>
                    <a:pt x="0" y="62493"/>
                    <a:pt x="0" y="63945"/>
                    <a:pt x="0" y="65275"/>
                  </a:cubicBezTo>
                  <a:cubicBezTo>
                    <a:pt x="968" y="72171"/>
                    <a:pt x="2540" y="78945"/>
                    <a:pt x="4959" y="85478"/>
                  </a:cubicBezTo>
                  <a:cubicBezTo>
                    <a:pt x="5684" y="85841"/>
                    <a:pt x="5926" y="86567"/>
                    <a:pt x="5926" y="87414"/>
                  </a:cubicBezTo>
                  <a:lnTo>
                    <a:pt x="5926" y="87414"/>
                  </a:lnTo>
                  <a:cubicBezTo>
                    <a:pt x="6894" y="87655"/>
                    <a:pt x="6894" y="88502"/>
                    <a:pt x="6894" y="89228"/>
                  </a:cubicBezTo>
                  <a:lnTo>
                    <a:pt x="6894" y="89228"/>
                  </a:lnTo>
                  <a:cubicBezTo>
                    <a:pt x="7740" y="90075"/>
                    <a:pt x="8708" y="90922"/>
                    <a:pt x="9313" y="91890"/>
                  </a:cubicBezTo>
                  <a:cubicBezTo>
                    <a:pt x="10885" y="94309"/>
                    <a:pt x="12699" y="96607"/>
                    <a:pt x="14634" y="98785"/>
                  </a:cubicBezTo>
                  <a:cubicBezTo>
                    <a:pt x="21649" y="107132"/>
                    <a:pt x="29631" y="114391"/>
                    <a:pt x="37372" y="122012"/>
                  </a:cubicBezTo>
                  <a:cubicBezTo>
                    <a:pt x="41847" y="126367"/>
                    <a:pt x="46443" y="130601"/>
                    <a:pt x="51039" y="134956"/>
                  </a:cubicBezTo>
                  <a:cubicBezTo>
                    <a:pt x="57449" y="140884"/>
                    <a:pt x="63980" y="146570"/>
                    <a:pt x="70148" y="152739"/>
                  </a:cubicBezTo>
                  <a:cubicBezTo>
                    <a:pt x="72809" y="155280"/>
                    <a:pt x="75591" y="157578"/>
                    <a:pt x="78130" y="160240"/>
                  </a:cubicBezTo>
                  <a:cubicBezTo>
                    <a:pt x="79945" y="162054"/>
                    <a:pt x="82122" y="163506"/>
                    <a:pt x="84057" y="165200"/>
                  </a:cubicBezTo>
                  <a:cubicBezTo>
                    <a:pt x="86355" y="167135"/>
                    <a:pt x="88653" y="169313"/>
                    <a:pt x="90951" y="171248"/>
                  </a:cubicBezTo>
                  <a:cubicBezTo>
                    <a:pt x="93974" y="173668"/>
                    <a:pt x="96514" y="173910"/>
                    <a:pt x="99779" y="171853"/>
                  </a:cubicBezTo>
                  <a:cubicBezTo>
                    <a:pt x="100263" y="171490"/>
                    <a:pt x="100747" y="171006"/>
                    <a:pt x="101231" y="170764"/>
                  </a:cubicBezTo>
                  <a:cubicBezTo>
                    <a:pt x="101594" y="170522"/>
                    <a:pt x="102077" y="170522"/>
                    <a:pt x="102561" y="170401"/>
                  </a:cubicBezTo>
                  <a:lnTo>
                    <a:pt x="102561" y="170401"/>
                  </a:lnTo>
                  <a:cubicBezTo>
                    <a:pt x="102924" y="170160"/>
                    <a:pt x="103166" y="169797"/>
                    <a:pt x="103529" y="169555"/>
                  </a:cubicBezTo>
                  <a:lnTo>
                    <a:pt x="103529" y="169555"/>
                  </a:lnTo>
                  <a:cubicBezTo>
                    <a:pt x="103771" y="168708"/>
                    <a:pt x="104375" y="168466"/>
                    <a:pt x="105222" y="168466"/>
                  </a:cubicBezTo>
                  <a:cubicBezTo>
                    <a:pt x="105222" y="167256"/>
                    <a:pt x="106069" y="166772"/>
                    <a:pt x="107157" y="166651"/>
                  </a:cubicBezTo>
                  <a:lnTo>
                    <a:pt x="107157" y="166651"/>
                  </a:lnTo>
                  <a:cubicBezTo>
                    <a:pt x="107520" y="166410"/>
                    <a:pt x="107762" y="166047"/>
                    <a:pt x="108125" y="165805"/>
                  </a:cubicBezTo>
                  <a:lnTo>
                    <a:pt x="108125" y="165805"/>
                  </a:lnTo>
                  <a:cubicBezTo>
                    <a:pt x="108488" y="165562"/>
                    <a:pt x="108729" y="165200"/>
                    <a:pt x="109092" y="164958"/>
                  </a:cubicBezTo>
                  <a:cubicBezTo>
                    <a:pt x="109455" y="164595"/>
                    <a:pt x="109697" y="164353"/>
                    <a:pt x="110060" y="163990"/>
                  </a:cubicBezTo>
                  <a:cubicBezTo>
                    <a:pt x="110302" y="163627"/>
                    <a:pt x="110665" y="163385"/>
                    <a:pt x="110907" y="163022"/>
                  </a:cubicBezTo>
                  <a:lnTo>
                    <a:pt x="110907" y="163022"/>
                  </a:lnTo>
                  <a:cubicBezTo>
                    <a:pt x="113204" y="160603"/>
                    <a:pt x="115502" y="158304"/>
                    <a:pt x="117921" y="156006"/>
                  </a:cubicBezTo>
                  <a:cubicBezTo>
                    <a:pt x="118163" y="155764"/>
                    <a:pt x="118768" y="155764"/>
                    <a:pt x="119131" y="155643"/>
                  </a:cubicBezTo>
                  <a:lnTo>
                    <a:pt x="119131" y="155643"/>
                  </a:lnTo>
                  <a:cubicBezTo>
                    <a:pt x="119494" y="155401"/>
                    <a:pt x="119735" y="155038"/>
                    <a:pt x="120098" y="154796"/>
                  </a:cubicBezTo>
                  <a:lnTo>
                    <a:pt x="120098" y="154796"/>
                  </a:lnTo>
                  <a:cubicBezTo>
                    <a:pt x="120703" y="153707"/>
                    <a:pt x="121429" y="152860"/>
                    <a:pt x="122759" y="152860"/>
                  </a:cubicBezTo>
                  <a:lnTo>
                    <a:pt x="122759" y="152860"/>
                  </a:lnTo>
                  <a:cubicBezTo>
                    <a:pt x="123122" y="152618"/>
                    <a:pt x="123364" y="152255"/>
                    <a:pt x="123727" y="152013"/>
                  </a:cubicBezTo>
                  <a:lnTo>
                    <a:pt x="123727" y="152013"/>
                  </a:lnTo>
                  <a:cubicBezTo>
                    <a:pt x="124089" y="151772"/>
                    <a:pt x="124331" y="151409"/>
                    <a:pt x="124694" y="151167"/>
                  </a:cubicBezTo>
                  <a:lnTo>
                    <a:pt x="124694" y="151167"/>
                  </a:lnTo>
                  <a:cubicBezTo>
                    <a:pt x="125057" y="150925"/>
                    <a:pt x="125299" y="150562"/>
                    <a:pt x="125662" y="150199"/>
                  </a:cubicBezTo>
                  <a:lnTo>
                    <a:pt x="125662" y="150199"/>
                  </a:lnTo>
                  <a:cubicBezTo>
                    <a:pt x="125904" y="149715"/>
                    <a:pt x="126025" y="148989"/>
                    <a:pt x="126508" y="148626"/>
                  </a:cubicBezTo>
                  <a:cubicBezTo>
                    <a:pt x="128806" y="146570"/>
                    <a:pt x="131104" y="144634"/>
                    <a:pt x="133402" y="142699"/>
                  </a:cubicBezTo>
                  <a:cubicBezTo>
                    <a:pt x="133886" y="142336"/>
                    <a:pt x="134491" y="142215"/>
                    <a:pt x="134974" y="141973"/>
                  </a:cubicBezTo>
                  <a:lnTo>
                    <a:pt x="134974" y="141973"/>
                  </a:lnTo>
                  <a:cubicBezTo>
                    <a:pt x="135337" y="141731"/>
                    <a:pt x="135579" y="141368"/>
                    <a:pt x="135942" y="141126"/>
                  </a:cubicBezTo>
                  <a:lnTo>
                    <a:pt x="135942" y="141126"/>
                  </a:lnTo>
                  <a:cubicBezTo>
                    <a:pt x="136305" y="140884"/>
                    <a:pt x="136547" y="140521"/>
                    <a:pt x="136910" y="140158"/>
                  </a:cubicBezTo>
                  <a:cubicBezTo>
                    <a:pt x="137272" y="139916"/>
                    <a:pt x="137514" y="139553"/>
                    <a:pt x="137877" y="139311"/>
                  </a:cubicBezTo>
                  <a:cubicBezTo>
                    <a:pt x="138119" y="138464"/>
                    <a:pt x="138724" y="138223"/>
                    <a:pt x="139570" y="138223"/>
                  </a:cubicBezTo>
                  <a:cubicBezTo>
                    <a:pt x="139570" y="137618"/>
                    <a:pt x="139933" y="137376"/>
                    <a:pt x="140538" y="137376"/>
                  </a:cubicBezTo>
                  <a:lnTo>
                    <a:pt x="140538" y="137376"/>
                  </a:lnTo>
                  <a:cubicBezTo>
                    <a:pt x="141022" y="135440"/>
                    <a:pt x="142352" y="134230"/>
                    <a:pt x="144287" y="133747"/>
                  </a:cubicBezTo>
                  <a:cubicBezTo>
                    <a:pt x="144287" y="132658"/>
                    <a:pt x="145013" y="132053"/>
                    <a:pt x="146222" y="131932"/>
                  </a:cubicBezTo>
                  <a:lnTo>
                    <a:pt x="146222" y="131932"/>
                  </a:lnTo>
                  <a:cubicBezTo>
                    <a:pt x="146585" y="131690"/>
                    <a:pt x="146827" y="131327"/>
                    <a:pt x="147190" y="131085"/>
                  </a:cubicBezTo>
                  <a:lnTo>
                    <a:pt x="147190" y="131085"/>
                  </a:lnTo>
                  <a:cubicBezTo>
                    <a:pt x="147553" y="130843"/>
                    <a:pt x="147795" y="130480"/>
                    <a:pt x="148157" y="130117"/>
                  </a:cubicBezTo>
                  <a:lnTo>
                    <a:pt x="148157" y="130117"/>
                  </a:lnTo>
                  <a:cubicBezTo>
                    <a:pt x="148520" y="129875"/>
                    <a:pt x="148762" y="129513"/>
                    <a:pt x="149125" y="129150"/>
                  </a:cubicBezTo>
                  <a:cubicBezTo>
                    <a:pt x="149488" y="128908"/>
                    <a:pt x="149730" y="128545"/>
                    <a:pt x="150093" y="128303"/>
                  </a:cubicBezTo>
                  <a:cubicBezTo>
                    <a:pt x="152390" y="126004"/>
                    <a:pt x="154688" y="123585"/>
                    <a:pt x="157107" y="121286"/>
                  </a:cubicBezTo>
                  <a:cubicBezTo>
                    <a:pt x="157349" y="121044"/>
                    <a:pt x="157954" y="121044"/>
                    <a:pt x="158317" y="120923"/>
                  </a:cubicBezTo>
                  <a:lnTo>
                    <a:pt x="158317" y="120923"/>
                  </a:lnTo>
                  <a:cubicBezTo>
                    <a:pt x="158680" y="120681"/>
                    <a:pt x="158922" y="120318"/>
                    <a:pt x="159284" y="119955"/>
                  </a:cubicBezTo>
                  <a:lnTo>
                    <a:pt x="159284" y="119955"/>
                  </a:lnTo>
                  <a:cubicBezTo>
                    <a:pt x="159647" y="119714"/>
                    <a:pt x="159889" y="119351"/>
                    <a:pt x="160252" y="118988"/>
                  </a:cubicBezTo>
                  <a:lnTo>
                    <a:pt x="160252" y="118988"/>
                  </a:lnTo>
                  <a:cubicBezTo>
                    <a:pt x="160615" y="118746"/>
                    <a:pt x="160857" y="118383"/>
                    <a:pt x="161220" y="118020"/>
                  </a:cubicBezTo>
                  <a:cubicBezTo>
                    <a:pt x="161582" y="117778"/>
                    <a:pt x="161824" y="117415"/>
                    <a:pt x="162187" y="117173"/>
                  </a:cubicBezTo>
                  <a:cubicBezTo>
                    <a:pt x="162550" y="116931"/>
                    <a:pt x="162792" y="116568"/>
                    <a:pt x="163155" y="116326"/>
                  </a:cubicBezTo>
                  <a:cubicBezTo>
                    <a:pt x="163518" y="115963"/>
                    <a:pt x="163759" y="115721"/>
                    <a:pt x="164122" y="115358"/>
                  </a:cubicBezTo>
                  <a:cubicBezTo>
                    <a:pt x="166783" y="111729"/>
                    <a:pt x="170411" y="109068"/>
                    <a:pt x="173435" y="105802"/>
                  </a:cubicBezTo>
                  <a:cubicBezTo>
                    <a:pt x="173798" y="105439"/>
                    <a:pt x="174523" y="105318"/>
                    <a:pt x="175007" y="105076"/>
                  </a:cubicBezTo>
                  <a:lnTo>
                    <a:pt x="175007" y="105076"/>
                  </a:lnTo>
                  <a:cubicBezTo>
                    <a:pt x="175370" y="104834"/>
                    <a:pt x="175612" y="104471"/>
                    <a:pt x="175975" y="104108"/>
                  </a:cubicBezTo>
                  <a:lnTo>
                    <a:pt x="175975" y="104108"/>
                  </a:lnTo>
                  <a:cubicBezTo>
                    <a:pt x="176338" y="103866"/>
                    <a:pt x="176579" y="103503"/>
                    <a:pt x="176942" y="103140"/>
                  </a:cubicBezTo>
                  <a:lnTo>
                    <a:pt x="176942" y="103140"/>
                  </a:lnTo>
                  <a:cubicBezTo>
                    <a:pt x="176942" y="102414"/>
                    <a:pt x="177063" y="101689"/>
                    <a:pt x="178031" y="101446"/>
                  </a:cubicBezTo>
                  <a:lnTo>
                    <a:pt x="178031" y="101446"/>
                  </a:lnTo>
                  <a:cubicBezTo>
                    <a:pt x="178273" y="101084"/>
                    <a:pt x="178636" y="100842"/>
                    <a:pt x="178877" y="100479"/>
                  </a:cubicBezTo>
                  <a:lnTo>
                    <a:pt x="178877" y="100479"/>
                  </a:lnTo>
                  <a:cubicBezTo>
                    <a:pt x="179119" y="100116"/>
                    <a:pt x="179482" y="99874"/>
                    <a:pt x="179724" y="99511"/>
                  </a:cubicBezTo>
                  <a:lnTo>
                    <a:pt x="179724" y="99511"/>
                  </a:lnTo>
                  <a:cubicBezTo>
                    <a:pt x="180692" y="97696"/>
                    <a:pt x="181659" y="96003"/>
                    <a:pt x="183352" y="94914"/>
                  </a:cubicBezTo>
                  <a:lnTo>
                    <a:pt x="183352" y="94914"/>
                  </a:lnTo>
                  <a:cubicBezTo>
                    <a:pt x="183594" y="94551"/>
                    <a:pt x="183957" y="94309"/>
                    <a:pt x="184199" y="93946"/>
                  </a:cubicBezTo>
                  <a:lnTo>
                    <a:pt x="184199" y="93946"/>
                  </a:lnTo>
                  <a:cubicBezTo>
                    <a:pt x="184199" y="93220"/>
                    <a:pt x="184199" y="92494"/>
                    <a:pt x="185167" y="92131"/>
                  </a:cubicBezTo>
                  <a:lnTo>
                    <a:pt x="185167" y="92131"/>
                  </a:lnTo>
                  <a:cubicBezTo>
                    <a:pt x="185167" y="90922"/>
                    <a:pt x="185892" y="89954"/>
                    <a:pt x="186981" y="89349"/>
                  </a:cubicBezTo>
                  <a:cubicBezTo>
                    <a:pt x="187827" y="86688"/>
                    <a:pt x="189037" y="84268"/>
                    <a:pt x="190730" y="81970"/>
                  </a:cubicBezTo>
                  <a:cubicBezTo>
                    <a:pt x="190730" y="80276"/>
                    <a:pt x="191335" y="78704"/>
                    <a:pt x="192544" y="77494"/>
                  </a:cubicBezTo>
                  <a:cubicBezTo>
                    <a:pt x="192544" y="76768"/>
                    <a:pt x="192544" y="75921"/>
                    <a:pt x="192786" y="75195"/>
                  </a:cubicBezTo>
                  <a:cubicBezTo>
                    <a:pt x="194479" y="71566"/>
                    <a:pt x="194479" y="67453"/>
                    <a:pt x="195326" y="63582"/>
                  </a:cubicBezTo>
                  <a:cubicBezTo>
                    <a:pt x="195689" y="61767"/>
                    <a:pt x="195568" y="59953"/>
                    <a:pt x="195447" y="58017"/>
                  </a:cubicBezTo>
                  <a:cubicBezTo>
                    <a:pt x="195205" y="48823"/>
                    <a:pt x="193633" y="39871"/>
                    <a:pt x="189279" y="31645"/>
                  </a:cubicBezTo>
                  <a:close/>
                </a:path>
              </a:pathLst>
            </a:custGeom>
            <a:solidFill>
              <a:srgbClr val="F3745D"/>
            </a:solidFill>
            <a:ln w="0"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249260E3-82BA-1E18-4271-1DC330A0E1CA}"/>
                </a:ext>
              </a:extLst>
            </p:cNvPr>
            <p:cNvSpPr/>
            <p:nvPr/>
          </p:nvSpPr>
          <p:spPr>
            <a:xfrm>
              <a:off x="6581061" y="3076407"/>
              <a:ext cx="136360" cy="135770"/>
            </a:xfrm>
            <a:custGeom>
              <a:avLst/>
              <a:gdLst>
                <a:gd name="connsiteX0" fmla="*/ 27830 w 49222"/>
                <a:gd name="connsiteY0" fmla="*/ 0 h 49009"/>
                <a:gd name="connsiteX1" fmla="*/ 26863 w 49222"/>
                <a:gd name="connsiteY1" fmla="*/ 0 h 49009"/>
                <a:gd name="connsiteX2" fmla="*/ 24081 w 49222"/>
                <a:gd name="connsiteY2" fmla="*/ 0 h 49009"/>
                <a:gd name="connsiteX3" fmla="*/ 14768 w 49222"/>
                <a:gd name="connsiteY3" fmla="*/ 1331 h 49009"/>
                <a:gd name="connsiteX4" fmla="*/ 13922 w 49222"/>
                <a:gd name="connsiteY4" fmla="*/ 2782 h 49009"/>
                <a:gd name="connsiteX5" fmla="*/ 6302 w 49222"/>
                <a:gd name="connsiteY5" fmla="*/ 9799 h 49009"/>
                <a:gd name="connsiteX6" fmla="*/ 3641 w 49222"/>
                <a:gd name="connsiteY6" fmla="*/ 11371 h 49009"/>
                <a:gd name="connsiteX7" fmla="*/ 4488 w 49222"/>
                <a:gd name="connsiteY7" fmla="*/ 12702 h 49009"/>
                <a:gd name="connsiteX8" fmla="*/ 1948 w 49222"/>
                <a:gd name="connsiteY8" fmla="*/ 16573 h 49009"/>
                <a:gd name="connsiteX9" fmla="*/ 13 w 49222"/>
                <a:gd name="connsiteY9" fmla="*/ 22259 h 49009"/>
                <a:gd name="connsiteX10" fmla="*/ 2069 w 49222"/>
                <a:gd name="connsiteY10" fmla="*/ 35203 h 49009"/>
                <a:gd name="connsiteX11" fmla="*/ 2069 w 49222"/>
                <a:gd name="connsiteY11" fmla="*/ 35808 h 49009"/>
                <a:gd name="connsiteX12" fmla="*/ 8358 w 49222"/>
                <a:gd name="connsiteY12" fmla="*/ 43429 h 49009"/>
                <a:gd name="connsiteX13" fmla="*/ 8479 w 49222"/>
                <a:gd name="connsiteY13" fmla="*/ 44276 h 49009"/>
                <a:gd name="connsiteX14" fmla="*/ 8479 w 49222"/>
                <a:gd name="connsiteY14" fmla="*/ 44276 h 49009"/>
                <a:gd name="connsiteX15" fmla="*/ 11261 w 49222"/>
                <a:gd name="connsiteY15" fmla="*/ 46091 h 49009"/>
                <a:gd name="connsiteX16" fmla="*/ 13438 w 49222"/>
                <a:gd name="connsiteY16" fmla="*/ 46575 h 49009"/>
                <a:gd name="connsiteX17" fmla="*/ 24807 w 49222"/>
                <a:gd name="connsiteY17" fmla="*/ 48994 h 49009"/>
                <a:gd name="connsiteX18" fmla="*/ 38957 w 49222"/>
                <a:gd name="connsiteY18" fmla="*/ 44034 h 49009"/>
                <a:gd name="connsiteX19" fmla="*/ 40651 w 49222"/>
                <a:gd name="connsiteY19" fmla="*/ 43308 h 49009"/>
                <a:gd name="connsiteX20" fmla="*/ 42465 w 49222"/>
                <a:gd name="connsiteY20" fmla="*/ 41615 h 49009"/>
                <a:gd name="connsiteX21" fmla="*/ 43432 w 49222"/>
                <a:gd name="connsiteY21" fmla="*/ 40647 h 49009"/>
                <a:gd name="connsiteX22" fmla="*/ 48028 w 49222"/>
                <a:gd name="connsiteY22" fmla="*/ 31816 h 49009"/>
                <a:gd name="connsiteX23" fmla="*/ 46819 w 49222"/>
                <a:gd name="connsiteY23" fmla="*/ 16331 h 49009"/>
                <a:gd name="connsiteX24" fmla="*/ 27830 w 49222"/>
                <a:gd name="connsiteY24" fmla="*/ 242 h 49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9222" h="49009">
                  <a:moveTo>
                    <a:pt x="27830" y="0"/>
                  </a:moveTo>
                  <a:cubicBezTo>
                    <a:pt x="27468" y="0"/>
                    <a:pt x="27226" y="0"/>
                    <a:pt x="26863" y="0"/>
                  </a:cubicBezTo>
                  <a:cubicBezTo>
                    <a:pt x="25895" y="0"/>
                    <a:pt x="25049" y="0"/>
                    <a:pt x="24081" y="0"/>
                  </a:cubicBezTo>
                  <a:cubicBezTo>
                    <a:pt x="20937" y="484"/>
                    <a:pt x="17913" y="847"/>
                    <a:pt x="14768" y="1331"/>
                  </a:cubicBezTo>
                  <a:cubicBezTo>
                    <a:pt x="14526" y="1815"/>
                    <a:pt x="14405" y="2661"/>
                    <a:pt x="13922" y="2782"/>
                  </a:cubicBezTo>
                  <a:cubicBezTo>
                    <a:pt x="10656" y="4355"/>
                    <a:pt x="8116" y="6654"/>
                    <a:pt x="6302" y="9799"/>
                  </a:cubicBezTo>
                  <a:cubicBezTo>
                    <a:pt x="5697" y="10767"/>
                    <a:pt x="4730" y="11250"/>
                    <a:pt x="3641" y="11371"/>
                  </a:cubicBezTo>
                  <a:cubicBezTo>
                    <a:pt x="3883" y="11734"/>
                    <a:pt x="4125" y="12097"/>
                    <a:pt x="4488" y="12702"/>
                  </a:cubicBezTo>
                  <a:cubicBezTo>
                    <a:pt x="3641" y="13912"/>
                    <a:pt x="3520" y="15727"/>
                    <a:pt x="1948" y="16573"/>
                  </a:cubicBezTo>
                  <a:cubicBezTo>
                    <a:pt x="1222" y="18388"/>
                    <a:pt x="134" y="20203"/>
                    <a:pt x="13" y="22259"/>
                  </a:cubicBezTo>
                  <a:cubicBezTo>
                    <a:pt x="-108" y="26735"/>
                    <a:pt x="618" y="30969"/>
                    <a:pt x="2069" y="35203"/>
                  </a:cubicBezTo>
                  <a:cubicBezTo>
                    <a:pt x="2069" y="35445"/>
                    <a:pt x="2190" y="35566"/>
                    <a:pt x="2069" y="35808"/>
                  </a:cubicBezTo>
                  <a:cubicBezTo>
                    <a:pt x="4125" y="38349"/>
                    <a:pt x="6302" y="40889"/>
                    <a:pt x="8358" y="43429"/>
                  </a:cubicBezTo>
                  <a:cubicBezTo>
                    <a:pt x="8479" y="43671"/>
                    <a:pt x="8358" y="44034"/>
                    <a:pt x="8479" y="44276"/>
                  </a:cubicBezTo>
                  <a:lnTo>
                    <a:pt x="8479" y="44276"/>
                  </a:lnTo>
                  <a:cubicBezTo>
                    <a:pt x="9810" y="44276"/>
                    <a:pt x="11140" y="44276"/>
                    <a:pt x="11261" y="46091"/>
                  </a:cubicBezTo>
                  <a:cubicBezTo>
                    <a:pt x="11987" y="46212"/>
                    <a:pt x="12833" y="46091"/>
                    <a:pt x="13438" y="46575"/>
                  </a:cubicBezTo>
                  <a:cubicBezTo>
                    <a:pt x="16945" y="48510"/>
                    <a:pt x="20816" y="49115"/>
                    <a:pt x="24807" y="48994"/>
                  </a:cubicBezTo>
                  <a:cubicBezTo>
                    <a:pt x="30007" y="48752"/>
                    <a:pt x="34966" y="47905"/>
                    <a:pt x="38957" y="44034"/>
                  </a:cubicBezTo>
                  <a:cubicBezTo>
                    <a:pt x="39320" y="43671"/>
                    <a:pt x="40046" y="43551"/>
                    <a:pt x="40651" y="43308"/>
                  </a:cubicBezTo>
                  <a:cubicBezTo>
                    <a:pt x="41255" y="42703"/>
                    <a:pt x="41860" y="42099"/>
                    <a:pt x="42465" y="41615"/>
                  </a:cubicBezTo>
                  <a:cubicBezTo>
                    <a:pt x="42827" y="41252"/>
                    <a:pt x="43069" y="41010"/>
                    <a:pt x="43432" y="40647"/>
                  </a:cubicBezTo>
                  <a:cubicBezTo>
                    <a:pt x="45609" y="37986"/>
                    <a:pt x="46819" y="34840"/>
                    <a:pt x="48028" y="31816"/>
                  </a:cubicBezTo>
                  <a:cubicBezTo>
                    <a:pt x="50084" y="26493"/>
                    <a:pt x="49359" y="21170"/>
                    <a:pt x="46819" y="16331"/>
                  </a:cubicBezTo>
                  <a:cubicBezTo>
                    <a:pt x="42707" y="8589"/>
                    <a:pt x="36659" y="2661"/>
                    <a:pt x="27830" y="242"/>
                  </a:cubicBezTo>
                  <a:close/>
                </a:path>
              </a:pathLst>
            </a:custGeom>
            <a:solidFill>
              <a:srgbClr val="FFFFFF"/>
            </a:solidFill>
            <a:ln w="0" cap="flat">
              <a:noFill/>
              <a:prstDash val="solid"/>
              <a:miter/>
            </a:ln>
          </p:spPr>
          <p:txBody>
            <a:bodyPr rtlCol="0" anchor="ctr"/>
            <a:lstStyle/>
            <a:p>
              <a:endParaRPr lang="en-US"/>
            </a:p>
          </p:txBody>
        </p:sp>
      </p:grpSp>
      <p:pic>
        <p:nvPicPr>
          <p:cNvPr id="71" name="Picture 70">
            <a:extLst>
              <a:ext uri="{FF2B5EF4-FFF2-40B4-BE49-F238E27FC236}">
                <a16:creationId xmlns:a16="http://schemas.microsoft.com/office/drawing/2014/main" id="{709D9B49-9D73-2BF8-2D4D-411CC2EEC94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04313" y="685678"/>
            <a:ext cx="3876501" cy="2019319"/>
          </a:xfrm>
          <a:prstGeom prst="rect">
            <a:avLst/>
          </a:prstGeom>
        </p:spPr>
      </p:pic>
      <p:pic>
        <p:nvPicPr>
          <p:cNvPr id="2" name="Picture 1" descr="A black text on a white background&#10;&#10;AI-generated content may be incorrect.">
            <a:extLst>
              <a:ext uri="{FF2B5EF4-FFF2-40B4-BE49-F238E27FC236}">
                <a16:creationId xmlns:a16="http://schemas.microsoft.com/office/drawing/2014/main" id="{80A81233-5992-66A2-8362-3CC7C62DA015}"/>
              </a:ext>
            </a:extLst>
          </p:cNvPr>
          <p:cNvPicPr>
            <a:picLocks noChangeAspect="1"/>
          </p:cNvPicPr>
          <p:nvPr/>
        </p:nvPicPr>
        <p:blipFill>
          <a:blip r:embed="rId7"/>
          <a:stretch>
            <a:fillRect/>
          </a:stretch>
        </p:blipFill>
        <p:spPr>
          <a:xfrm>
            <a:off x="233979" y="9752681"/>
            <a:ext cx="4656168" cy="709467"/>
          </a:xfrm>
          <a:prstGeom prst="rect">
            <a:avLst/>
          </a:prstGeom>
        </p:spPr>
      </p:pic>
    </p:spTree>
    <p:extLst>
      <p:ext uri="{BB962C8B-B14F-4D97-AF65-F5344CB8AC3E}">
        <p14:creationId xmlns:p14="http://schemas.microsoft.com/office/powerpoint/2010/main" val="4215199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19"/>
          <p:cNvSpPr/>
          <p:nvPr/>
        </p:nvSpPr>
        <p:spPr>
          <a:xfrm>
            <a:off x="0" y="5496910"/>
            <a:ext cx="7566371" cy="5197164"/>
          </a:xfrm>
          <a:custGeom>
            <a:avLst/>
            <a:gdLst/>
            <a:ahLst/>
            <a:cxnLst/>
            <a:rect l="l" t="t" r="r" b="b"/>
            <a:pathLst>
              <a:path w="7840799" h="4036632" extrusionOk="0">
                <a:moveTo>
                  <a:pt x="0" y="0"/>
                </a:moveTo>
                <a:lnTo>
                  <a:pt x="7840799" y="0"/>
                </a:lnTo>
                <a:lnTo>
                  <a:pt x="7840799" y="4036633"/>
                </a:lnTo>
                <a:lnTo>
                  <a:pt x="0" y="4036633"/>
                </a:lnTo>
                <a:close/>
              </a:path>
            </a:pathLst>
          </a:custGeom>
          <a:solidFill>
            <a:srgbClr val="1232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299" name="Google Shape;299;p19"/>
          <p:cNvSpPr txBox="1">
            <a:spLocks noGrp="1"/>
          </p:cNvSpPr>
          <p:nvPr>
            <p:ph type="sldNum" idx="12"/>
          </p:nvPr>
        </p:nvSpPr>
        <p:spPr>
          <a:xfrm>
            <a:off x="7134555" y="10316301"/>
            <a:ext cx="357600" cy="266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800"/>
              <a:buNone/>
            </a:pPr>
            <a:fld id="{00000000-1234-1234-1234-123412341234}" type="slidenum">
              <a:rPr lang="en-GB">
                <a:solidFill>
                  <a:srgbClr val="F6F1E5"/>
                </a:solidFill>
              </a:rPr>
              <a:t>5</a:t>
            </a:fld>
            <a:endParaRPr>
              <a:solidFill>
                <a:srgbClr val="F6F1E5"/>
              </a:solidFill>
            </a:endParaRPr>
          </a:p>
        </p:txBody>
      </p:sp>
      <p:sp>
        <p:nvSpPr>
          <p:cNvPr id="300" name="Google Shape;300;p19"/>
          <p:cNvSpPr txBox="1"/>
          <p:nvPr/>
        </p:nvSpPr>
        <p:spPr>
          <a:xfrm>
            <a:off x="458894" y="452387"/>
            <a:ext cx="3476400" cy="798600"/>
          </a:xfrm>
          <a:prstGeom prst="rect">
            <a:avLst/>
          </a:prstGeom>
          <a:noFill/>
          <a:ln>
            <a:noFill/>
          </a:ln>
        </p:spPr>
        <p:txBody>
          <a:bodyPr spcFirstLastPara="1" wrap="square" lIns="91425" tIns="45700" rIns="91425" bIns="45700" anchor="t" anchorCtr="0">
            <a:noAutofit/>
          </a:bodyPr>
          <a:lstStyle/>
          <a:p>
            <a:pPr marL="0" marR="0" lvl="0" indent="0" algn="l" rtl="0">
              <a:lnSpc>
                <a:spcPct val="94166"/>
              </a:lnSpc>
              <a:spcBef>
                <a:spcPts val="0"/>
              </a:spcBef>
              <a:spcAft>
                <a:spcPts val="0"/>
              </a:spcAft>
              <a:buClr>
                <a:srgbClr val="F3745D"/>
              </a:buClr>
              <a:buSzPts val="2400"/>
              <a:buFont typeface="Arial"/>
              <a:buNone/>
            </a:pPr>
            <a:r>
              <a:rPr lang="en-GB" sz="2400" b="1" i="0" u="none" strike="noStrike" cap="none">
                <a:solidFill>
                  <a:srgbClr val="F3745D"/>
                </a:solidFill>
                <a:latin typeface="Calibri"/>
                <a:ea typeface="Calibri"/>
                <a:cs typeface="Calibri"/>
                <a:sym typeface="Calibri"/>
              </a:rPr>
              <a:t>Objectifs et buts du guide des activités extrascolaires d'ACTIN </a:t>
            </a:r>
            <a:endParaRPr sz="1800" b="1" i="0" u="none" strike="noStrike" cap="none">
              <a:solidFill>
                <a:srgbClr val="F3745D"/>
              </a:solidFill>
              <a:latin typeface="Calibri"/>
              <a:ea typeface="Calibri"/>
              <a:cs typeface="Calibri"/>
              <a:sym typeface="Calibri"/>
            </a:endParaRPr>
          </a:p>
        </p:txBody>
      </p:sp>
      <p:sp>
        <p:nvSpPr>
          <p:cNvPr id="301" name="Google Shape;301;p19"/>
          <p:cNvSpPr txBox="1"/>
          <p:nvPr/>
        </p:nvSpPr>
        <p:spPr>
          <a:xfrm>
            <a:off x="3935288" y="389062"/>
            <a:ext cx="3148200" cy="2124900"/>
          </a:xfrm>
          <a:prstGeom prst="rect">
            <a:avLst/>
          </a:prstGeom>
          <a:noFill/>
          <a:ln>
            <a:noFill/>
          </a:ln>
        </p:spPr>
        <p:txBody>
          <a:bodyPr spcFirstLastPara="1" wrap="square" lIns="91425" tIns="45700" rIns="91425" bIns="45700" anchor="t" anchorCtr="0">
            <a:noAutofit/>
          </a:bodyPr>
          <a:lstStyle/>
          <a:p>
            <a:pPr marL="0" marR="0" lvl="0" indent="0" algn="l" rtl="0">
              <a:lnSpc>
                <a:spcPct val="103750"/>
              </a:lnSpc>
              <a:spcBef>
                <a:spcPts val="0"/>
              </a:spcBef>
              <a:spcAft>
                <a:spcPts val="0"/>
              </a:spcAft>
              <a:buClr>
                <a:srgbClr val="123240"/>
              </a:buClr>
              <a:buSzPts val="1600"/>
              <a:buFont typeface="Arial"/>
              <a:buNone/>
            </a:pPr>
            <a:r>
              <a:rPr lang="en-GB" sz="1600" b="0" i="1" u="none" strike="noStrike" cap="none">
                <a:solidFill>
                  <a:srgbClr val="123240"/>
                </a:solidFill>
                <a:latin typeface="Calibri"/>
                <a:ea typeface="Calibri"/>
                <a:cs typeface="Calibri"/>
                <a:sym typeface="Calibri"/>
              </a:rPr>
              <a:t>Ce </a:t>
            </a:r>
            <a:r>
              <a:rPr lang="en-GB" sz="1600" b="1" i="1" u="none" strike="noStrike" cap="none">
                <a:solidFill>
                  <a:srgbClr val="123240"/>
                </a:solidFill>
                <a:latin typeface="Calibri"/>
                <a:ea typeface="Calibri"/>
                <a:cs typeface="Calibri"/>
                <a:sym typeface="Calibri"/>
              </a:rPr>
              <a:t>guide </a:t>
            </a:r>
            <a:r>
              <a:rPr lang="en-GB" sz="1600" b="0" i="1" u="none" strike="noStrike" cap="none">
                <a:solidFill>
                  <a:srgbClr val="123240"/>
                </a:solidFill>
                <a:latin typeface="Calibri"/>
                <a:ea typeface="Calibri"/>
                <a:cs typeface="Calibri"/>
                <a:sym typeface="Calibri"/>
              </a:rPr>
              <a:t>est </a:t>
            </a:r>
            <a:r>
              <a:rPr lang="en-GB" sz="1600" b="1" i="1" u="none" strike="noStrike" cap="none">
                <a:solidFill>
                  <a:srgbClr val="123240"/>
                </a:solidFill>
                <a:latin typeface="Calibri"/>
                <a:ea typeface="Calibri"/>
                <a:cs typeface="Calibri"/>
                <a:sym typeface="Calibri"/>
              </a:rPr>
              <a:t>un manuel complet destiné aux animateurs partenaires et aux coordinateurs </a:t>
            </a:r>
            <a:r>
              <a:rPr lang="en-GB" sz="1600" b="0" i="1" u="none" strike="noStrike" cap="none">
                <a:solidFill>
                  <a:srgbClr val="123240"/>
                </a:solidFill>
                <a:latin typeface="Calibri"/>
                <a:ea typeface="Calibri"/>
                <a:cs typeface="Calibri"/>
                <a:sym typeface="Calibri"/>
              </a:rPr>
              <a:t>des activités extrascolaires d'ACTIN dans le cadre de nos cafés de la solidarité, ainsi qu'aux autres personnes intéressées ou impliquées. </a:t>
            </a:r>
            <a:endParaRPr sz="1400" b="0" i="0" u="none" strike="noStrike" cap="none">
              <a:solidFill>
                <a:srgbClr val="000000"/>
              </a:solidFill>
              <a:latin typeface="Arial"/>
              <a:ea typeface="Arial"/>
              <a:cs typeface="Arial"/>
              <a:sym typeface="Arial"/>
            </a:endParaRPr>
          </a:p>
          <a:p>
            <a:pPr marL="0" marR="0" lvl="0" indent="0" algn="l" rtl="0">
              <a:lnSpc>
                <a:spcPct val="103750"/>
              </a:lnSpc>
              <a:spcBef>
                <a:spcPts val="0"/>
              </a:spcBef>
              <a:spcAft>
                <a:spcPts val="0"/>
              </a:spcAft>
              <a:buClr>
                <a:srgbClr val="123240"/>
              </a:buClr>
              <a:buSzPts val="1600"/>
              <a:buFont typeface="Arial"/>
              <a:buNone/>
            </a:pPr>
            <a:r>
              <a:rPr lang="en-GB" sz="1600" b="0" i="1" u="none" strike="noStrike" cap="none">
                <a:solidFill>
                  <a:srgbClr val="123240"/>
                </a:solidFill>
                <a:latin typeface="Calibri"/>
                <a:ea typeface="Calibri"/>
                <a:cs typeface="Calibri"/>
                <a:sym typeface="Calibri"/>
              </a:rPr>
              <a:t>dans le projet ACTIN. </a:t>
            </a:r>
            <a:endParaRPr sz="1400" b="0" i="0" u="none" strike="noStrike" cap="none">
              <a:solidFill>
                <a:srgbClr val="000000"/>
              </a:solidFill>
              <a:latin typeface="Arial"/>
              <a:ea typeface="Arial"/>
              <a:cs typeface="Arial"/>
              <a:sym typeface="Arial"/>
            </a:endParaRPr>
          </a:p>
        </p:txBody>
      </p:sp>
      <p:sp>
        <p:nvSpPr>
          <p:cNvPr id="302" name="Google Shape;302;p19"/>
          <p:cNvSpPr txBox="1"/>
          <p:nvPr/>
        </p:nvSpPr>
        <p:spPr>
          <a:xfrm>
            <a:off x="4600570" y="3312076"/>
            <a:ext cx="2546400" cy="2014500"/>
          </a:xfrm>
          <a:prstGeom prst="rect">
            <a:avLst/>
          </a:prstGeom>
          <a:noFill/>
          <a:ln>
            <a:noFill/>
          </a:ln>
        </p:spPr>
        <p:txBody>
          <a:bodyPr spcFirstLastPara="1" wrap="square" lIns="91425" tIns="45700" rIns="91425" bIns="45700" anchor="t" anchorCtr="0">
            <a:noAutofit/>
          </a:bodyPr>
          <a:lstStyle/>
          <a:p>
            <a:pPr marL="0" marR="0" lvl="0" indent="0" algn="l" rtl="0">
              <a:lnSpc>
                <a:spcPct val="97391"/>
              </a:lnSpc>
              <a:spcBef>
                <a:spcPts val="0"/>
              </a:spcBef>
              <a:spcAft>
                <a:spcPts val="0"/>
              </a:spcAft>
              <a:buClr>
                <a:srgbClr val="F3745D"/>
              </a:buClr>
              <a:buSzPts val="1150"/>
              <a:buFont typeface="Arial"/>
              <a:buNone/>
            </a:pPr>
            <a:r>
              <a:rPr lang="en-GB" sz="1150" b="0" i="0" u="none" strike="noStrike" cap="none">
                <a:solidFill>
                  <a:srgbClr val="123240"/>
                </a:solidFill>
                <a:latin typeface="Calibri"/>
                <a:ea typeface="Calibri"/>
                <a:cs typeface="Calibri"/>
                <a:sym typeface="Calibri"/>
              </a:rPr>
              <a:t>En engageant les jeunes migrants et réfugiés</a:t>
            </a:r>
            <a:r>
              <a:rPr lang="en-GB" sz="1150" b="1" i="0" u="none" strike="noStrike" cap="none" baseline="30000">
                <a:solidFill>
                  <a:srgbClr val="123240"/>
                </a:solidFill>
                <a:latin typeface="Calibri"/>
                <a:ea typeface="Calibri"/>
                <a:cs typeface="Calibri"/>
                <a:sym typeface="Calibri"/>
              </a:rPr>
              <a:t>1 </a:t>
            </a:r>
            <a:r>
              <a:rPr lang="en-GB" sz="1150" b="0" i="0" u="none" strike="noStrike" cap="none">
                <a:solidFill>
                  <a:srgbClr val="123240"/>
                </a:solidFill>
                <a:latin typeface="Calibri"/>
                <a:ea typeface="Calibri"/>
                <a:cs typeface="Calibri"/>
                <a:sym typeface="Calibri"/>
              </a:rPr>
              <a:t> dans des activités qui correspondent à leurs intérêts et à leurs antécédents culturels, ACTIN cherche à promouvoir à la fois l'enrichissement éducatif et l'intégration sociale. Pour ce faire, les autorités locales et régionales, les établissements d'enseignement et les associations de migrants participent à la conception et à la mise en œuvre de ces activités.</a:t>
            </a:r>
            <a:endParaRPr sz="1400" b="0" i="0" u="none" strike="noStrike" cap="none">
              <a:solidFill>
                <a:srgbClr val="000000"/>
              </a:solidFill>
              <a:latin typeface="Arial"/>
              <a:ea typeface="Arial"/>
              <a:cs typeface="Arial"/>
              <a:sym typeface="Arial"/>
            </a:endParaRPr>
          </a:p>
        </p:txBody>
      </p:sp>
      <p:cxnSp>
        <p:nvCxnSpPr>
          <p:cNvPr id="303" name="Google Shape;303;p19"/>
          <p:cNvCxnSpPr/>
          <p:nvPr/>
        </p:nvCxnSpPr>
        <p:spPr>
          <a:xfrm>
            <a:off x="-9625" y="679116"/>
            <a:ext cx="438000" cy="0"/>
          </a:xfrm>
          <a:prstGeom prst="straightConnector1">
            <a:avLst/>
          </a:prstGeom>
          <a:noFill/>
          <a:ln w="28575" cap="flat" cmpd="sng">
            <a:solidFill>
              <a:srgbClr val="50B4D9"/>
            </a:solidFill>
            <a:prstDash val="solid"/>
            <a:miter lim="800000"/>
            <a:headEnd type="none" w="sm" len="sm"/>
            <a:tailEnd type="none" w="sm" len="sm"/>
          </a:ln>
        </p:spPr>
      </p:cxnSp>
      <p:sp>
        <p:nvSpPr>
          <p:cNvPr id="304" name="Google Shape;304;p19"/>
          <p:cNvSpPr txBox="1"/>
          <p:nvPr/>
        </p:nvSpPr>
        <p:spPr>
          <a:xfrm>
            <a:off x="431685" y="10298212"/>
            <a:ext cx="6375300" cy="233400"/>
          </a:xfrm>
          <a:prstGeom prst="rect">
            <a:avLst/>
          </a:prstGeom>
          <a:noFill/>
          <a:ln>
            <a:noFill/>
          </a:ln>
        </p:spPr>
        <p:txBody>
          <a:bodyPr spcFirstLastPara="1" wrap="square" lIns="91425" tIns="45700" rIns="91425" bIns="45700" anchor="t" anchorCtr="0">
            <a:spAutoFit/>
          </a:bodyPr>
          <a:lstStyle/>
          <a:p>
            <a:pPr marL="0" marR="0" lvl="0" indent="0" algn="l" rtl="0">
              <a:lnSpc>
                <a:spcPct val="112000"/>
              </a:lnSpc>
              <a:spcBef>
                <a:spcPts val="0"/>
              </a:spcBef>
              <a:spcAft>
                <a:spcPts val="0"/>
              </a:spcAft>
              <a:buClr>
                <a:srgbClr val="000000"/>
              </a:buClr>
              <a:buSzPts val="1000"/>
              <a:buFont typeface="Arial"/>
              <a:buNone/>
            </a:pPr>
            <a:r>
              <a:rPr lang="en-GB" sz="1000" b="0" i="0" u="none" strike="noStrike" cap="none" baseline="30000">
                <a:solidFill>
                  <a:schemeClr val="lt1"/>
                </a:solidFill>
                <a:latin typeface="Calibri"/>
                <a:ea typeface="Calibri"/>
                <a:cs typeface="Calibri"/>
                <a:sym typeface="Calibri"/>
              </a:rPr>
              <a:t>1  </a:t>
            </a:r>
            <a:r>
              <a:rPr lang="en-GB" sz="1000" b="0" i="0" u="sng" strike="noStrike" cap="none">
                <a:solidFill>
                  <a:schemeClr val="hlink"/>
                </a:solidFill>
                <a:latin typeface="Calibri"/>
                <a:ea typeface="Calibri"/>
                <a:cs typeface="Calibri"/>
                <a:sym typeface="Calibri"/>
                <a:hlinkClick r:id="rId3"/>
              </a:rPr>
              <a:t>Quelle est la différence entre un réfugié et un migrant ? (unrefugees.org)</a:t>
            </a:r>
            <a:endParaRPr sz="1000" b="0" i="0" u="none" strike="noStrike" cap="none">
              <a:solidFill>
                <a:schemeClr val="lt1"/>
              </a:solidFill>
              <a:latin typeface="Calibri"/>
              <a:ea typeface="Calibri"/>
              <a:cs typeface="Calibri"/>
              <a:sym typeface="Calibri"/>
            </a:endParaRPr>
          </a:p>
        </p:txBody>
      </p:sp>
      <p:sp>
        <p:nvSpPr>
          <p:cNvPr id="305" name="Google Shape;305;p19"/>
          <p:cNvSpPr txBox="1"/>
          <p:nvPr/>
        </p:nvSpPr>
        <p:spPr>
          <a:xfrm>
            <a:off x="410995" y="3235095"/>
            <a:ext cx="4022400" cy="1840200"/>
          </a:xfrm>
          <a:prstGeom prst="rect">
            <a:avLst/>
          </a:prstGeom>
          <a:noFill/>
          <a:ln>
            <a:noFill/>
          </a:ln>
        </p:spPr>
        <p:txBody>
          <a:bodyPr spcFirstLastPara="1" wrap="square" lIns="91425" tIns="45700" rIns="91425" bIns="45700" anchor="t" anchorCtr="0">
            <a:noAutofit/>
          </a:bodyPr>
          <a:lstStyle/>
          <a:p>
            <a:pPr marL="171450" marR="0" lvl="0" indent="-171450" algn="l" rtl="0">
              <a:lnSpc>
                <a:spcPct val="97391"/>
              </a:lnSpc>
              <a:spcBef>
                <a:spcPts val="0"/>
              </a:spcBef>
              <a:spcAft>
                <a:spcPts val="0"/>
              </a:spcAft>
              <a:buClr>
                <a:srgbClr val="F3745D"/>
              </a:buClr>
              <a:buSzPts val="1150"/>
              <a:buFont typeface="Arial"/>
              <a:buChar char="•"/>
            </a:pPr>
            <a:r>
              <a:rPr lang="en-GB" sz="1150" b="0" i="0" u="none" strike="noStrike" cap="none">
                <a:solidFill>
                  <a:srgbClr val="123240"/>
                </a:solidFill>
                <a:latin typeface="Calibri"/>
                <a:ea typeface="Calibri"/>
                <a:cs typeface="Calibri"/>
                <a:sym typeface="Calibri"/>
              </a:rPr>
              <a:t>Proposer des instructions étape par étape pour mener une série d'activités extrascolaires, en veillant à ce qu'elles soient accessibles, agréables et éducatives.</a:t>
            </a:r>
            <a:endParaRPr sz="1400" b="0" i="0" u="none" strike="noStrike" cap="none">
              <a:solidFill>
                <a:srgbClr val="000000"/>
              </a:solidFill>
              <a:latin typeface="Arial"/>
              <a:ea typeface="Arial"/>
              <a:cs typeface="Arial"/>
              <a:sym typeface="Arial"/>
            </a:endParaRPr>
          </a:p>
          <a:p>
            <a:pPr marL="171450" marR="0" lvl="0" indent="-171450" algn="l" rtl="0">
              <a:lnSpc>
                <a:spcPct val="97391"/>
              </a:lnSpc>
              <a:spcBef>
                <a:spcPts val="0"/>
              </a:spcBef>
              <a:spcAft>
                <a:spcPts val="0"/>
              </a:spcAft>
              <a:buClr>
                <a:srgbClr val="F3745D"/>
              </a:buClr>
              <a:buSzPts val="1150"/>
              <a:buFont typeface="Arial"/>
              <a:buChar char="•"/>
            </a:pPr>
            <a:r>
              <a:rPr lang="en-GB" sz="1150" b="0" i="0" u="none" strike="noStrike" cap="none">
                <a:solidFill>
                  <a:srgbClr val="123240"/>
                </a:solidFill>
                <a:latin typeface="Calibri"/>
                <a:ea typeface="Calibri"/>
                <a:cs typeface="Calibri"/>
                <a:sym typeface="Calibri"/>
              </a:rPr>
              <a:t>Normaliser la mise en œuvre des activités dans les différentes régions, en veillant à ce que tous les participants bénéficient d'une expérience et d'une opportunité d'apprentissage de qualité similaire.</a:t>
            </a:r>
            <a:endParaRPr sz="1400" b="0" i="0" u="none" strike="noStrike" cap="none">
              <a:solidFill>
                <a:srgbClr val="000000"/>
              </a:solidFill>
              <a:latin typeface="Arial"/>
              <a:ea typeface="Arial"/>
              <a:cs typeface="Arial"/>
              <a:sym typeface="Arial"/>
            </a:endParaRPr>
          </a:p>
          <a:p>
            <a:pPr marL="171450" marR="0" lvl="0" indent="-171450" algn="l" rtl="0">
              <a:lnSpc>
                <a:spcPct val="97391"/>
              </a:lnSpc>
              <a:spcBef>
                <a:spcPts val="0"/>
              </a:spcBef>
              <a:spcAft>
                <a:spcPts val="0"/>
              </a:spcAft>
              <a:buClr>
                <a:srgbClr val="F3745D"/>
              </a:buClr>
              <a:buSzPts val="1150"/>
              <a:buFont typeface="Arial"/>
              <a:buChar char="•"/>
            </a:pPr>
            <a:r>
              <a:rPr lang="en-GB" sz="1150" b="0" i="0" u="none" strike="noStrike" cap="none">
                <a:solidFill>
                  <a:srgbClr val="123240"/>
                </a:solidFill>
                <a:latin typeface="Calibri"/>
                <a:ea typeface="Calibri"/>
                <a:cs typeface="Calibri"/>
                <a:sym typeface="Calibri"/>
              </a:rPr>
              <a:t>Fournir aux animateurs les outils nécessaires pour faire participer efficacement les enfants et les adolescents, ainsi que des groupes d'âge plus larges, en tenant compte de la diversité des besoins et des contextes.</a:t>
            </a:r>
            <a:endParaRPr sz="1150" b="0" i="0" u="none" strike="noStrike" cap="none">
              <a:solidFill>
                <a:srgbClr val="123240"/>
              </a:solidFill>
              <a:latin typeface="Calibri"/>
              <a:ea typeface="Calibri"/>
              <a:cs typeface="Calibri"/>
              <a:sym typeface="Calibri"/>
            </a:endParaRPr>
          </a:p>
          <a:p>
            <a:pPr marL="171450" marR="0" lvl="0" indent="-171450" algn="l" rtl="0">
              <a:lnSpc>
                <a:spcPct val="97391"/>
              </a:lnSpc>
              <a:spcBef>
                <a:spcPts val="0"/>
              </a:spcBef>
              <a:spcAft>
                <a:spcPts val="0"/>
              </a:spcAft>
              <a:buClr>
                <a:srgbClr val="123240"/>
              </a:buClr>
              <a:buSzPts val="1150"/>
              <a:buFont typeface="Calibri"/>
              <a:buChar char="•"/>
            </a:pPr>
            <a:endParaRPr sz="1150">
              <a:solidFill>
                <a:srgbClr val="123240"/>
              </a:solidFill>
              <a:latin typeface="Calibri"/>
              <a:ea typeface="Calibri"/>
              <a:cs typeface="Calibri"/>
              <a:sym typeface="Calibri"/>
            </a:endParaRPr>
          </a:p>
          <a:p>
            <a:pPr marL="171450" marR="0" lvl="0" indent="-171450" algn="l" rtl="0">
              <a:lnSpc>
                <a:spcPct val="97391"/>
              </a:lnSpc>
              <a:spcBef>
                <a:spcPts val="0"/>
              </a:spcBef>
              <a:spcAft>
                <a:spcPts val="0"/>
              </a:spcAft>
              <a:buClr>
                <a:srgbClr val="F3745D"/>
              </a:buClr>
              <a:buSzPts val="1150"/>
              <a:buFont typeface="Arial"/>
              <a:buChar char="•"/>
            </a:pPr>
            <a:r>
              <a:rPr lang="en-GB" sz="1150" b="0" i="0" u="none" strike="noStrike" cap="none">
                <a:solidFill>
                  <a:srgbClr val="123240"/>
                </a:solidFill>
                <a:latin typeface="Calibri"/>
                <a:ea typeface="Calibri"/>
                <a:cs typeface="Calibri"/>
                <a:sym typeface="Calibri"/>
              </a:rPr>
              <a:t>Contribuer au suivi et à l'évaluation des activités, en aidant les parties prenantes à mesurer l'efficacité et à procéder à des ajustements en connaissance de cause.</a:t>
            </a:r>
            <a:endParaRPr sz="1400" b="0" i="0" u="none" strike="noStrike" cap="none">
              <a:solidFill>
                <a:srgbClr val="000000"/>
              </a:solidFill>
              <a:latin typeface="Arial"/>
              <a:ea typeface="Arial"/>
              <a:cs typeface="Arial"/>
              <a:sym typeface="Arial"/>
            </a:endParaRPr>
          </a:p>
          <a:p>
            <a:pPr marL="171450" marR="0" lvl="0" indent="-98425" algn="l" rtl="0">
              <a:lnSpc>
                <a:spcPct val="97391"/>
              </a:lnSpc>
              <a:spcBef>
                <a:spcPts val="0"/>
              </a:spcBef>
              <a:spcAft>
                <a:spcPts val="0"/>
              </a:spcAft>
              <a:buClr>
                <a:srgbClr val="F3745D"/>
              </a:buClr>
              <a:buSzPts val="1150"/>
              <a:buFont typeface="Arial"/>
              <a:buNone/>
            </a:pPr>
            <a:endParaRPr sz="1150" b="0" i="0" u="none" strike="noStrike" cap="none">
              <a:solidFill>
                <a:srgbClr val="123240"/>
              </a:solidFill>
              <a:latin typeface="Calibri"/>
              <a:ea typeface="Calibri"/>
              <a:cs typeface="Calibri"/>
              <a:sym typeface="Calibri"/>
            </a:endParaRPr>
          </a:p>
        </p:txBody>
      </p:sp>
      <p:sp>
        <p:nvSpPr>
          <p:cNvPr id="306" name="Google Shape;306;p19"/>
          <p:cNvSpPr txBox="1"/>
          <p:nvPr/>
        </p:nvSpPr>
        <p:spPr>
          <a:xfrm>
            <a:off x="410994" y="2809445"/>
            <a:ext cx="5337600" cy="1008600"/>
          </a:xfrm>
          <a:prstGeom prst="rect">
            <a:avLst/>
          </a:prstGeom>
          <a:noFill/>
          <a:ln>
            <a:noFill/>
          </a:ln>
        </p:spPr>
        <p:txBody>
          <a:bodyPr spcFirstLastPara="1" wrap="square" lIns="91425" tIns="45700" rIns="91425" bIns="45700" anchor="t" anchorCtr="0">
            <a:noAutofit/>
          </a:bodyPr>
          <a:lstStyle/>
          <a:p>
            <a:pPr marL="0" marR="0" lvl="0" indent="0" algn="l" rtl="0">
              <a:lnSpc>
                <a:spcPct val="116250"/>
              </a:lnSpc>
              <a:spcBef>
                <a:spcPts val="0"/>
              </a:spcBef>
              <a:spcAft>
                <a:spcPts val="0"/>
              </a:spcAft>
              <a:buClr>
                <a:srgbClr val="50B4D9"/>
              </a:buClr>
              <a:buSzPts val="1600"/>
              <a:buFont typeface="Arial"/>
              <a:buNone/>
            </a:pPr>
            <a:r>
              <a:rPr lang="en-GB" sz="1600" b="1" i="0" u="none" strike="noStrike" cap="none">
                <a:solidFill>
                  <a:srgbClr val="50B4D9"/>
                </a:solidFill>
                <a:latin typeface="Calibri"/>
                <a:ea typeface="Calibri"/>
                <a:cs typeface="Calibri"/>
                <a:sym typeface="Calibri"/>
              </a:rPr>
              <a:t>Les principaux objectifs du guide sont les suivants :</a:t>
            </a:r>
            <a:endParaRPr sz="1400" b="0" i="0" u="none" strike="noStrike" cap="none">
              <a:solidFill>
                <a:srgbClr val="000000"/>
              </a:solidFill>
              <a:latin typeface="Arial"/>
              <a:ea typeface="Arial"/>
              <a:cs typeface="Arial"/>
              <a:sym typeface="Arial"/>
            </a:endParaRPr>
          </a:p>
        </p:txBody>
      </p:sp>
      <p:sp>
        <p:nvSpPr>
          <p:cNvPr id="307" name="Google Shape;307;p19"/>
          <p:cNvSpPr/>
          <p:nvPr/>
        </p:nvSpPr>
        <p:spPr>
          <a:xfrm>
            <a:off x="567429" y="5796436"/>
            <a:ext cx="6468659" cy="4218280"/>
          </a:xfrm>
          <a:custGeom>
            <a:avLst/>
            <a:gdLst/>
            <a:ahLst/>
            <a:cxnLst/>
            <a:rect l="l" t="t" r="r" b="b"/>
            <a:pathLst>
              <a:path w="7840799" h="4036632" extrusionOk="0">
                <a:moveTo>
                  <a:pt x="0" y="0"/>
                </a:moveTo>
                <a:lnTo>
                  <a:pt x="7840799" y="0"/>
                </a:lnTo>
                <a:lnTo>
                  <a:pt x="7840799" y="4036633"/>
                </a:lnTo>
                <a:lnTo>
                  <a:pt x="0" y="403663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lt1"/>
              </a:solidFill>
              <a:latin typeface="Century Schoolbook"/>
              <a:ea typeface="Century Schoolbook"/>
              <a:cs typeface="Century Schoolbook"/>
              <a:sym typeface="Century Schoolbook"/>
            </a:endParaRPr>
          </a:p>
        </p:txBody>
      </p:sp>
      <p:sp>
        <p:nvSpPr>
          <p:cNvPr id="308" name="Google Shape;308;p19"/>
          <p:cNvSpPr txBox="1"/>
          <p:nvPr/>
        </p:nvSpPr>
        <p:spPr>
          <a:xfrm>
            <a:off x="307151" y="5235425"/>
            <a:ext cx="6827400" cy="825000"/>
          </a:xfrm>
          <a:prstGeom prst="rect">
            <a:avLst/>
          </a:prstGeom>
          <a:noFill/>
          <a:ln>
            <a:noFill/>
          </a:ln>
        </p:spPr>
        <p:txBody>
          <a:bodyPr spcFirstLastPara="1" wrap="square" lIns="91425" tIns="45700" rIns="91425" bIns="45700" anchor="t" anchorCtr="0">
            <a:spAutoFit/>
          </a:bodyPr>
          <a:lstStyle/>
          <a:p>
            <a:pPr marL="0" marR="0" lvl="0" indent="0" algn="l" rtl="0">
              <a:lnSpc>
                <a:spcPct val="99166"/>
              </a:lnSpc>
              <a:spcBef>
                <a:spcPts val="0"/>
              </a:spcBef>
              <a:spcAft>
                <a:spcPts val="0"/>
              </a:spcAft>
              <a:buClr>
                <a:srgbClr val="000000"/>
              </a:buClr>
              <a:buSzPts val="2400"/>
              <a:buFont typeface="Arial"/>
              <a:buNone/>
            </a:pPr>
            <a:r>
              <a:rPr lang="en-GB" sz="2400" b="1" i="0" u="none" strike="noStrike" cap="none">
                <a:solidFill>
                  <a:schemeClr val="lt1"/>
                </a:solidFill>
                <a:highlight>
                  <a:srgbClr val="F3745D"/>
                </a:highlight>
                <a:latin typeface="Calibri"/>
                <a:ea typeface="Calibri"/>
                <a:cs typeface="Calibri"/>
                <a:sym typeface="Calibri"/>
              </a:rPr>
              <a:t> Importance des activités extrascolaires</a:t>
            </a:r>
            <a:r>
              <a:rPr lang="en-GB" sz="2400" b="1" i="0" u="none" strike="noStrike" cap="none">
                <a:solidFill>
                  <a:srgbClr val="F3745D"/>
                </a:solidFill>
                <a:highlight>
                  <a:srgbClr val="F3745D"/>
                </a:highlight>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l" rtl="0">
              <a:lnSpc>
                <a:spcPct val="99166"/>
              </a:lnSpc>
              <a:spcBef>
                <a:spcPts val="0"/>
              </a:spcBef>
              <a:spcAft>
                <a:spcPts val="0"/>
              </a:spcAft>
              <a:buClr>
                <a:srgbClr val="000000"/>
              </a:buClr>
              <a:buSzPts val="2400"/>
              <a:buFont typeface="Arial"/>
              <a:buNone/>
            </a:pPr>
            <a:r>
              <a:rPr lang="en-GB" sz="2400" b="1" i="0" u="none" strike="noStrike" cap="none">
                <a:solidFill>
                  <a:schemeClr val="lt1"/>
                </a:solidFill>
                <a:highlight>
                  <a:srgbClr val="F3745D"/>
                </a:highlight>
                <a:latin typeface="Calibri"/>
                <a:ea typeface="Calibri"/>
                <a:cs typeface="Calibri"/>
                <a:sym typeface="Calibri"/>
              </a:rPr>
              <a:t> dans l'intégration et l'apprentissage des langues</a:t>
            </a:r>
            <a:r>
              <a:rPr lang="en-GB" sz="2400" b="1" i="0" u="none" strike="noStrike" cap="none">
                <a:solidFill>
                  <a:srgbClr val="F3745D"/>
                </a:solidFill>
                <a:highlight>
                  <a:srgbClr val="F3745D"/>
                </a:highlight>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grpSp>
        <p:nvGrpSpPr>
          <p:cNvPr id="309" name="Google Shape;309;p19"/>
          <p:cNvGrpSpPr/>
          <p:nvPr/>
        </p:nvGrpSpPr>
        <p:grpSpPr>
          <a:xfrm>
            <a:off x="327274" y="6164541"/>
            <a:ext cx="5725676" cy="411550"/>
            <a:chOff x="468078" y="2461509"/>
            <a:chExt cx="5725676" cy="411550"/>
          </a:xfrm>
        </p:grpSpPr>
        <p:grpSp>
          <p:nvGrpSpPr>
            <p:cNvPr id="310" name="Google Shape;310;p19"/>
            <p:cNvGrpSpPr/>
            <p:nvPr/>
          </p:nvGrpSpPr>
          <p:grpSpPr>
            <a:xfrm>
              <a:off x="468078" y="2461509"/>
              <a:ext cx="5599646" cy="411550"/>
              <a:chOff x="580546" y="4698154"/>
              <a:chExt cx="5599646" cy="411550"/>
            </a:xfrm>
          </p:grpSpPr>
          <p:cxnSp>
            <p:nvCxnSpPr>
              <p:cNvPr id="311" name="Google Shape;311;p19"/>
              <p:cNvCxnSpPr/>
              <p:nvPr/>
            </p:nvCxnSpPr>
            <p:spPr>
              <a:xfrm>
                <a:off x="966792" y="4908696"/>
                <a:ext cx="5213400" cy="0"/>
              </a:xfrm>
              <a:prstGeom prst="straightConnector1">
                <a:avLst/>
              </a:prstGeom>
              <a:noFill/>
              <a:ln w="12700" cap="flat" cmpd="sng">
                <a:solidFill>
                  <a:srgbClr val="123240"/>
                </a:solidFill>
                <a:prstDash val="dash"/>
                <a:miter lim="800000"/>
                <a:headEnd type="none" w="sm" len="sm"/>
                <a:tailEnd type="none" w="sm" len="sm"/>
              </a:ln>
            </p:spPr>
          </p:cxnSp>
          <p:sp>
            <p:nvSpPr>
              <p:cNvPr id="312" name="Google Shape;312;p19"/>
              <p:cNvSpPr/>
              <p:nvPr/>
            </p:nvSpPr>
            <p:spPr>
              <a:xfrm>
                <a:off x="619806" y="4698154"/>
                <a:ext cx="406200" cy="406200"/>
              </a:xfrm>
              <a:prstGeom prst="ellipse">
                <a:avLst/>
              </a:prstGeom>
              <a:solidFill>
                <a:srgbClr val="50B4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83"/>
                  <a:buFont typeface="Arial"/>
                  <a:buNone/>
                </a:pPr>
                <a:endParaRPr sz="1283" b="0" i="0" u="none" strike="noStrike" cap="none">
                  <a:solidFill>
                    <a:srgbClr val="F3745D"/>
                  </a:solidFill>
                  <a:latin typeface="Century Schoolbook"/>
                  <a:ea typeface="Century Schoolbook"/>
                  <a:cs typeface="Century Schoolbook"/>
                  <a:sym typeface="Century Schoolbook"/>
                </a:endParaRPr>
              </a:p>
            </p:txBody>
          </p:sp>
          <p:sp>
            <p:nvSpPr>
              <p:cNvPr id="313" name="Google Shape;313;p19"/>
              <p:cNvSpPr txBox="1"/>
              <p:nvPr/>
            </p:nvSpPr>
            <p:spPr>
              <a:xfrm>
                <a:off x="580546" y="4758704"/>
                <a:ext cx="593700" cy="351000"/>
              </a:xfrm>
              <a:prstGeom prst="rect">
                <a:avLst/>
              </a:prstGeom>
              <a:noFill/>
              <a:ln>
                <a:noFill/>
              </a:ln>
            </p:spPr>
            <p:txBody>
              <a:bodyPr spcFirstLastPara="1" wrap="square" lIns="91425" tIns="45700" rIns="91425" bIns="45700" anchor="b" anchorCtr="0">
                <a:noAutofit/>
              </a:bodyPr>
              <a:lstStyle/>
              <a:p>
                <a:pPr marL="0" marR="0" lvl="0" indent="0" algn="l" rtl="0">
                  <a:lnSpc>
                    <a:spcPct val="78181"/>
                  </a:lnSpc>
                  <a:spcBef>
                    <a:spcPts val="0"/>
                  </a:spcBef>
                  <a:spcAft>
                    <a:spcPts val="0"/>
                  </a:spcAft>
                  <a:buClr>
                    <a:schemeClr val="lt1"/>
                  </a:buClr>
                  <a:buSzPts val="2200"/>
                  <a:buFont typeface="Arial"/>
                  <a:buNone/>
                </a:pPr>
                <a:r>
                  <a:rPr lang="en-GB" sz="2200" b="1" i="0" u="none" strike="noStrike" cap="none">
                    <a:solidFill>
                      <a:schemeClr val="lt1"/>
                    </a:solidFill>
                    <a:latin typeface="Calibri"/>
                    <a:ea typeface="Calibri"/>
                    <a:cs typeface="Calibri"/>
                    <a:sym typeface="Calibri"/>
                  </a:rPr>
                  <a:t>01</a:t>
                </a:r>
                <a:endParaRPr sz="2200" b="0" i="0" u="none" strike="noStrike" cap="none">
                  <a:solidFill>
                    <a:schemeClr val="lt1"/>
                  </a:solidFill>
                  <a:latin typeface="Calibri"/>
                  <a:ea typeface="Calibri"/>
                  <a:cs typeface="Calibri"/>
                  <a:sym typeface="Calibri"/>
                </a:endParaRPr>
              </a:p>
            </p:txBody>
          </p:sp>
        </p:grpSp>
        <p:sp>
          <p:nvSpPr>
            <p:cNvPr id="314" name="Google Shape;314;p19"/>
            <p:cNvSpPr/>
            <p:nvPr/>
          </p:nvSpPr>
          <p:spPr>
            <a:xfrm>
              <a:off x="6067754" y="2600747"/>
              <a:ext cx="126000" cy="126000"/>
            </a:xfrm>
            <a:prstGeom prst="ellipse">
              <a:avLst/>
            </a:prstGeom>
            <a:solidFill>
              <a:srgbClr val="F3745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83"/>
                <a:buFont typeface="Arial"/>
                <a:buNone/>
              </a:pPr>
              <a:endParaRPr sz="1283" b="0" i="0" u="none" strike="noStrike" cap="none">
                <a:solidFill>
                  <a:schemeClr val="lt1"/>
                </a:solidFill>
                <a:latin typeface="Century Schoolbook"/>
                <a:ea typeface="Century Schoolbook"/>
                <a:cs typeface="Century Schoolbook"/>
                <a:sym typeface="Century Schoolbook"/>
              </a:endParaRPr>
            </a:p>
          </p:txBody>
        </p:sp>
      </p:grpSp>
      <p:sp>
        <p:nvSpPr>
          <p:cNvPr id="315" name="Google Shape;315;p19"/>
          <p:cNvSpPr txBox="1"/>
          <p:nvPr/>
        </p:nvSpPr>
        <p:spPr>
          <a:xfrm>
            <a:off x="1003501" y="6147800"/>
            <a:ext cx="4680000" cy="4494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3745D"/>
              </a:buClr>
              <a:buSzPts val="1800"/>
              <a:buFont typeface="Arial"/>
              <a:buNone/>
            </a:pPr>
            <a:r>
              <a:rPr lang="en-GB" sz="1800" b="1" i="0" u="none" strike="noStrike" cap="none">
                <a:solidFill>
                  <a:srgbClr val="F3745D"/>
                </a:solidFill>
                <a:latin typeface="Calibri"/>
                <a:ea typeface="Calibri"/>
                <a:cs typeface="Calibri"/>
                <a:sym typeface="Calibri"/>
              </a:rPr>
              <a:t>Apprendre et pratiquer de nouvelles langues</a:t>
            </a:r>
            <a:endParaRPr sz="1400" b="0" i="0" u="none" strike="noStrike" cap="none">
              <a:solidFill>
                <a:srgbClr val="000000"/>
              </a:solidFill>
              <a:latin typeface="Arial"/>
              <a:ea typeface="Arial"/>
              <a:cs typeface="Arial"/>
              <a:sym typeface="Arial"/>
            </a:endParaRPr>
          </a:p>
        </p:txBody>
      </p:sp>
      <p:grpSp>
        <p:nvGrpSpPr>
          <p:cNvPr id="316" name="Google Shape;316;p19"/>
          <p:cNvGrpSpPr/>
          <p:nvPr/>
        </p:nvGrpSpPr>
        <p:grpSpPr>
          <a:xfrm>
            <a:off x="6299432" y="6107605"/>
            <a:ext cx="509580" cy="509080"/>
            <a:chOff x="10376768" y="2334933"/>
            <a:chExt cx="920484" cy="919581"/>
          </a:xfrm>
        </p:grpSpPr>
        <p:sp>
          <p:nvSpPr>
            <p:cNvPr id="317" name="Google Shape;317;p19"/>
            <p:cNvSpPr/>
            <p:nvPr/>
          </p:nvSpPr>
          <p:spPr>
            <a:xfrm>
              <a:off x="11105749" y="2358419"/>
              <a:ext cx="171631" cy="171631"/>
            </a:xfrm>
            <a:custGeom>
              <a:avLst/>
              <a:gdLst/>
              <a:ahLst/>
              <a:cxnLst/>
              <a:rect l="l" t="t" r="r" b="b"/>
              <a:pathLst>
                <a:path w="171631" h="171631" extrusionOk="0">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50B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alibri"/>
                <a:ea typeface="Calibri"/>
                <a:cs typeface="Calibri"/>
                <a:sym typeface="Calibri"/>
              </a:endParaRPr>
            </a:p>
          </p:txBody>
        </p:sp>
        <p:sp>
          <p:nvSpPr>
            <p:cNvPr id="318" name="Google Shape;318;p19"/>
            <p:cNvSpPr/>
            <p:nvPr/>
          </p:nvSpPr>
          <p:spPr>
            <a:xfrm>
              <a:off x="10773326" y="2554440"/>
              <a:ext cx="311645" cy="486890"/>
            </a:xfrm>
            <a:custGeom>
              <a:avLst/>
              <a:gdLst/>
              <a:ahLst/>
              <a:cxnLst/>
              <a:rect l="l" t="t" r="r" b="b"/>
              <a:pathLst>
                <a:path w="311645" h="486890" extrusionOk="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50B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alibri"/>
                <a:ea typeface="Calibri"/>
                <a:cs typeface="Calibri"/>
                <a:sym typeface="Calibri"/>
              </a:endParaRPr>
            </a:p>
          </p:txBody>
        </p:sp>
        <p:grpSp>
          <p:nvGrpSpPr>
            <p:cNvPr id="319" name="Google Shape;319;p19"/>
            <p:cNvGrpSpPr/>
            <p:nvPr/>
          </p:nvGrpSpPr>
          <p:grpSpPr>
            <a:xfrm>
              <a:off x="10376768" y="2334933"/>
              <a:ext cx="920484" cy="919581"/>
              <a:chOff x="10376768" y="2334933"/>
              <a:chExt cx="920484" cy="919581"/>
            </a:xfrm>
          </p:grpSpPr>
          <p:sp>
            <p:nvSpPr>
              <p:cNvPr id="320" name="Google Shape;320;p19"/>
              <p:cNvSpPr/>
              <p:nvPr/>
            </p:nvSpPr>
            <p:spPr>
              <a:xfrm>
                <a:off x="11043419" y="2944675"/>
                <a:ext cx="88525" cy="88525"/>
              </a:xfrm>
              <a:custGeom>
                <a:avLst/>
                <a:gdLst/>
                <a:ahLst/>
                <a:cxnLst/>
                <a:rect l="l" t="t" r="r" b="b"/>
                <a:pathLst>
                  <a:path w="88525" h="88525" extrusionOk="0">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solidFill>
                <a:srgbClr val="1232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alibri"/>
                  <a:ea typeface="Calibri"/>
                  <a:cs typeface="Calibri"/>
                  <a:sym typeface="Calibri"/>
                </a:endParaRPr>
              </a:p>
            </p:txBody>
          </p:sp>
          <p:sp>
            <p:nvSpPr>
              <p:cNvPr id="321" name="Google Shape;321;p19"/>
              <p:cNvSpPr/>
              <p:nvPr/>
            </p:nvSpPr>
            <p:spPr>
              <a:xfrm>
                <a:off x="10376768" y="2334933"/>
                <a:ext cx="920484" cy="919581"/>
              </a:xfrm>
              <a:custGeom>
                <a:avLst/>
                <a:gdLst/>
                <a:ahLst/>
                <a:cxnLst/>
                <a:rect l="l" t="t" r="r" b="b"/>
                <a:pathLst>
                  <a:path w="920484" h="919581" extrusionOk="0">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solidFill>
                <a:srgbClr val="1232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alibri"/>
                  <a:ea typeface="Calibri"/>
                  <a:cs typeface="Calibri"/>
                  <a:sym typeface="Calibri"/>
                </a:endParaRPr>
              </a:p>
            </p:txBody>
          </p:sp>
        </p:grpSp>
      </p:grpSp>
      <p:grpSp>
        <p:nvGrpSpPr>
          <p:cNvPr id="322" name="Google Shape;322;p19"/>
          <p:cNvGrpSpPr/>
          <p:nvPr/>
        </p:nvGrpSpPr>
        <p:grpSpPr>
          <a:xfrm>
            <a:off x="328315" y="7138340"/>
            <a:ext cx="5724635" cy="416446"/>
            <a:chOff x="469119" y="2461509"/>
            <a:chExt cx="5724635" cy="416446"/>
          </a:xfrm>
        </p:grpSpPr>
        <p:grpSp>
          <p:nvGrpSpPr>
            <p:cNvPr id="323" name="Google Shape;323;p19"/>
            <p:cNvGrpSpPr/>
            <p:nvPr/>
          </p:nvGrpSpPr>
          <p:grpSpPr>
            <a:xfrm>
              <a:off x="469119" y="2461509"/>
              <a:ext cx="5598605" cy="416446"/>
              <a:chOff x="581587" y="4698154"/>
              <a:chExt cx="5598605" cy="416446"/>
            </a:xfrm>
          </p:grpSpPr>
          <p:cxnSp>
            <p:nvCxnSpPr>
              <p:cNvPr id="324" name="Google Shape;324;p19"/>
              <p:cNvCxnSpPr/>
              <p:nvPr/>
            </p:nvCxnSpPr>
            <p:spPr>
              <a:xfrm>
                <a:off x="966792" y="4908696"/>
                <a:ext cx="5213400" cy="0"/>
              </a:xfrm>
              <a:prstGeom prst="straightConnector1">
                <a:avLst/>
              </a:prstGeom>
              <a:noFill/>
              <a:ln w="12700" cap="flat" cmpd="sng">
                <a:solidFill>
                  <a:srgbClr val="123240"/>
                </a:solidFill>
                <a:prstDash val="dash"/>
                <a:miter lim="800000"/>
                <a:headEnd type="none" w="sm" len="sm"/>
                <a:tailEnd type="none" w="sm" len="sm"/>
              </a:ln>
            </p:spPr>
          </p:cxnSp>
          <p:sp>
            <p:nvSpPr>
              <p:cNvPr id="325" name="Google Shape;325;p19"/>
              <p:cNvSpPr/>
              <p:nvPr/>
            </p:nvSpPr>
            <p:spPr>
              <a:xfrm>
                <a:off x="619806" y="4698154"/>
                <a:ext cx="406200" cy="406200"/>
              </a:xfrm>
              <a:prstGeom prst="ellipse">
                <a:avLst/>
              </a:prstGeom>
              <a:solidFill>
                <a:srgbClr val="50B4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83"/>
                  <a:buFont typeface="Arial"/>
                  <a:buNone/>
                </a:pPr>
                <a:endParaRPr sz="1283" b="0" i="0" u="none" strike="noStrike" cap="none">
                  <a:solidFill>
                    <a:srgbClr val="F3745D"/>
                  </a:solidFill>
                  <a:latin typeface="Century Schoolbook"/>
                  <a:ea typeface="Century Schoolbook"/>
                  <a:cs typeface="Century Schoolbook"/>
                  <a:sym typeface="Century Schoolbook"/>
                </a:endParaRPr>
              </a:p>
            </p:txBody>
          </p:sp>
          <p:sp>
            <p:nvSpPr>
              <p:cNvPr id="326" name="Google Shape;326;p19"/>
              <p:cNvSpPr txBox="1"/>
              <p:nvPr/>
            </p:nvSpPr>
            <p:spPr>
              <a:xfrm>
                <a:off x="581587" y="4763600"/>
                <a:ext cx="593700" cy="351000"/>
              </a:xfrm>
              <a:prstGeom prst="rect">
                <a:avLst/>
              </a:prstGeom>
              <a:noFill/>
              <a:ln>
                <a:noFill/>
              </a:ln>
            </p:spPr>
            <p:txBody>
              <a:bodyPr spcFirstLastPara="1" wrap="square" lIns="91425" tIns="45700" rIns="91425" bIns="45700" anchor="b" anchorCtr="0">
                <a:noAutofit/>
              </a:bodyPr>
              <a:lstStyle/>
              <a:p>
                <a:pPr marL="0" marR="0" lvl="0" indent="0" algn="l" rtl="0">
                  <a:lnSpc>
                    <a:spcPct val="78181"/>
                  </a:lnSpc>
                  <a:spcBef>
                    <a:spcPts val="0"/>
                  </a:spcBef>
                  <a:spcAft>
                    <a:spcPts val="0"/>
                  </a:spcAft>
                  <a:buClr>
                    <a:schemeClr val="lt1"/>
                  </a:buClr>
                  <a:buSzPts val="2200"/>
                  <a:buFont typeface="Arial"/>
                  <a:buNone/>
                </a:pPr>
                <a:r>
                  <a:rPr lang="en-GB" sz="2200" b="1" i="0" u="none" strike="noStrike" cap="none">
                    <a:solidFill>
                      <a:schemeClr val="lt1"/>
                    </a:solidFill>
                    <a:latin typeface="Calibri"/>
                    <a:ea typeface="Calibri"/>
                    <a:cs typeface="Calibri"/>
                    <a:sym typeface="Calibri"/>
                  </a:rPr>
                  <a:t>02</a:t>
                </a:r>
                <a:endParaRPr sz="2200" b="0" i="0" u="none" strike="noStrike" cap="none">
                  <a:solidFill>
                    <a:schemeClr val="lt1"/>
                  </a:solidFill>
                  <a:latin typeface="Calibri"/>
                  <a:ea typeface="Calibri"/>
                  <a:cs typeface="Calibri"/>
                  <a:sym typeface="Calibri"/>
                </a:endParaRPr>
              </a:p>
            </p:txBody>
          </p:sp>
        </p:grpSp>
        <p:sp>
          <p:nvSpPr>
            <p:cNvPr id="327" name="Google Shape;327;p19"/>
            <p:cNvSpPr/>
            <p:nvPr/>
          </p:nvSpPr>
          <p:spPr>
            <a:xfrm>
              <a:off x="6067754" y="2600747"/>
              <a:ext cx="126000" cy="126000"/>
            </a:xfrm>
            <a:prstGeom prst="ellipse">
              <a:avLst/>
            </a:prstGeom>
            <a:solidFill>
              <a:srgbClr val="F3745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83"/>
                <a:buFont typeface="Arial"/>
                <a:buNone/>
              </a:pPr>
              <a:endParaRPr sz="1283" b="0" i="0" u="none" strike="noStrike" cap="none">
                <a:solidFill>
                  <a:schemeClr val="lt1"/>
                </a:solidFill>
                <a:latin typeface="Century Schoolbook"/>
                <a:ea typeface="Century Schoolbook"/>
                <a:cs typeface="Century Schoolbook"/>
                <a:sym typeface="Century Schoolbook"/>
              </a:endParaRPr>
            </a:p>
          </p:txBody>
        </p:sp>
      </p:grpSp>
      <p:sp>
        <p:nvSpPr>
          <p:cNvPr id="328" name="Google Shape;328;p19"/>
          <p:cNvSpPr txBox="1"/>
          <p:nvPr/>
        </p:nvSpPr>
        <p:spPr>
          <a:xfrm>
            <a:off x="1019852" y="7155363"/>
            <a:ext cx="4119900" cy="4494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3745D"/>
              </a:buClr>
              <a:buSzPts val="1800"/>
              <a:buFont typeface="Arial"/>
              <a:buNone/>
            </a:pPr>
            <a:r>
              <a:rPr lang="en-GB" sz="1800" b="1" i="0" u="none" strike="noStrike" cap="none">
                <a:solidFill>
                  <a:srgbClr val="F3745D"/>
                </a:solidFill>
                <a:latin typeface="Calibri"/>
                <a:ea typeface="Calibri"/>
                <a:cs typeface="Calibri"/>
                <a:sym typeface="Calibri"/>
              </a:rPr>
              <a:t>Construire des réseaux sociaux</a:t>
            </a:r>
            <a:endParaRPr sz="1800" b="1" i="0" u="none" strike="noStrike" cap="none">
              <a:solidFill>
                <a:srgbClr val="F3745D"/>
              </a:solidFill>
              <a:latin typeface="Calibri"/>
              <a:ea typeface="Calibri"/>
              <a:cs typeface="Calibri"/>
              <a:sym typeface="Calibri"/>
            </a:endParaRPr>
          </a:p>
        </p:txBody>
      </p:sp>
      <p:grpSp>
        <p:nvGrpSpPr>
          <p:cNvPr id="329" name="Google Shape;329;p19"/>
          <p:cNvGrpSpPr/>
          <p:nvPr/>
        </p:nvGrpSpPr>
        <p:grpSpPr>
          <a:xfrm>
            <a:off x="324074" y="8096272"/>
            <a:ext cx="5724636" cy="407020"/>
            <a:chOff x="469118" y="2461509"/>
            <a:chExt cx="5724636" cy="407020"/>
          </a:xfrm>
        </p:grpSpPr>
        <p:grpSp>
          <p:nvGrpSpPr>
            <p:cNvPr id="330" name="Google Shape;330;p19"/>
            <p:cNvGrpSpPr/>
            <p:nvPr/>
          </p:nvGrpSpPr>
          <p:grpSpPr>
            <a:xfrm>
              <a:off x="469118" y="2461509"/>
              <a:ext cx="5598606" cy="407020"/>
              <a:chOff x="581586" y="4698154"/>
              <a:chExt cx="5598606" cy="407020"/>
            </a:xfrm>
          </p:grpSpPr>
          <p:cxnSp>
            <p:nvCxnSpPr>
              <p:cNvPr id="331" name="Google Shape;331;p19"/>
              <p:cNvCxnSpPr/>
              <p:nvPr/>
            </p:nvCxnSpPr>
            <p:spPr>
              <a:xfrm>
                <a:off x="966792" y="4908696"/>
                <a:ext cx="5213400" cy="0"/>
              </a:xfrm>
              <a:prstGeom prst="straightConnector1">
                <a:avLst/>
              </a:prstGeom>
              <a:noFill/>
              <a:ln w="12700" cap="flat" cmpd="sng">
                <a:solidFill>
                  <a:srgbClr val="123240"/>
                </a:solidFill>
                <a:prstDash val="dash"/>
                <a:miter lim="800000"/>
                <a:headEnd type="none" w="sm" len="sm"/>
                <a:tailEnd type="none" w="sm" len="sm"/>
              </a:ln>
            </p:spPr>
          </p:cxnSp>
          <p:sp>
            <p:nvSpPr>
              <p:cNvPr id="332" name="Google Shape;332;p19"/>
              <p:cNvSpPr/>
              <p:nvPr/>
            </p:nvSpPr>
            <p:spPr>
              <a:xfrm>
                <a:off x="619806" y="4698154"/>
                <a:ext cx="406200" cy="406200"/>
              </a:xfrm>
              <a:prstGeom prst="ellipse">
                <a:avLst/>
              </a:prstGeom>
              <a:solidFill>
                <a:srgbClr val="50B4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83"/>
                  <a:buFont typeface="Arial"/>
                  <a:buNone/>
                </a:pPr>
                <a:endParaRPr sz="1283" b="0" i="0" u="none" strike="noStrike" cap="none">
                  <a:solidFill>
                    <a:srgbClr val="F3745D"/>
                  </a:solidFill>
                  <a:latin typeface="Century Schoolbook"/>
                  <a:ea typeface="Century Schoolbook"/>
                  <a:cs typeface="Century Schoolbook"/>
                  <a:sym typeface="Century Schoolbook"/>
                </a:endParaRPr>
              </a:p>
            </p:txBody>
          </p:sp>
          <p:sp>
            <p:nvSpPr>
              <p:cNvPr id="333" name="Google Shape;333;p19"/>
              <p:cNvSpPr txBox="1"/>
              <p:nvPr/>
            </p:nvSpPr>
            <p:spPr>
              <a:xfrm>
                <a:off x="581586" y="4754174"/>
                <a:ext cx="593700" cy="351000"/>
              </a:xfrm>
              <a:prstGeom prst="rect">
                <a:avLst/>
              </a:prstGeom>
              <a:noFill/>
              <a:ln>
                <a:noFill/>
              </a:ln>
            </p:spPr>
            <p:txBody>
              <a:bodyPr spcFirstLastPara="1" wrap="square" lIns="91425" tIns="45700" rIns="91425" bIns="45700" anchor="b" anchorCtr="0">
                <a:noAutofit/>
              </a:bodyPr>
              <a:lstStyle/>
              <a:p>
                <a:pPr marL="0" marR="0" lvl="0" indent="0" algn="l" rtl="0">
                  <a:lnSpc>
                    <a:spcPct val="78181"/>
                  </a:lnSpc>
                  <a:spcBef>
                    <a:spcPts val="0"/>
                  </a:spcBef>
                  <a:spcAft>
                    <a:spcPts val="0"/>
                  </a:spcAft>
                  <a:buClr>
                    <a:schemeClr val="lt1"/>
                  </a:buClr>
                  <a:buSzPts val="2200"/>
                  <a:buFont typeface="Arial"/>
                  <a:buNone/>
                </a:pPr>
                <a:r>
                  <a:rPr lang="en-GB" sz="2200" b="1" i="0" u="none" strike="noStrike" cap="none">
                    <a:solidFill>
                      <a:schemeClr val="lt1"/>
                    </a:solidFill>
                    <a:latin typeface="Calibri"/>
                    <a:ea typeface="Calibri"/>
                    <a:cs typeface="Calibri"/>
                    <a:sym typeface="Calibri"/>
                  </a:rPr>
                  <a:t>03</a:t>
                </a:r>
                <a:endParaRPr sz="2200" b="0" i="0" u="none" strike="noStrike" cap="none">
                  <a:solidFill>
                    <a:schemeClr val="lt1"/>
                  </a:solidFill>
                  <a:latin typeface="Calibri"/>
                  <a:ea typeface="Calibri"/>
                  <a:cs typeface="Calibri"/>
                  <a:sym typeface="Calibri"/>
                </a:endParaRPr>
              </a:p>
            </p:txBody>
          </p:sp>
        </p:grpSp>
        <p:sp>
          <p:nvSpPr>
            <p:cNvPr id="334" name="Google Shape;334;p19"/>
            <p:cNvSpPr/>
            <p:nvPr/>
          </p:nvSpPr>
          <p:spPr>
            <a:xfrm>
              <a:off x="6067754" y="2600747"/>
              <a:ext cx="126000" cy="126000"/>
            </a:xfrm>
            <a:prstGeom prst="ellipse">
              <a:avLst/>
            </a:prstGeom>
            <a:solidFill>
              <a:srgbClr val="F3745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83"/>
                <a:buFont typeface="Arial"/>
                <a:buNone/>
              </a:pPr>
              <a:endParaRPr sz="1283" b="0" i="0" u="none" strike="noStrike" cap="none">
                <a:solidFill>
                  <a:schemeClr val="lt1"/>
                </a:solidFill>
                <a:latin typeface="Century Schoolbook"/>
                <a:ea typeface="Century Schoolbook"/>
                <a:cs typeface="Century Schoolbook"/>
                <a:sym typeface="Century Schoolbook"/>
              </a:endParaRPr>
            </a:p>
          </p:txBody>
        </p:sp>
      </p:grpSp>
      <p:sp>
        <p:nvSpPr>
          <p:cNvPr id="335" name="Google Shape;335;p19"/>
          <p:cNvSpPr txBox="1"/>
          <p:nvPr/>
        </p:nvSpPr>
        <p:spPr>
          <a:xfrm>
            <a:off x="999246" y="8098375"/>
            <a:ext cx="4538700" cy="4494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3745D"/>
              </a:buClr>
              <a:buSzPts val="1800"/>
              <a:buFont typeface="Arial"/>
              <a:buNone/>
            </a:pPr>
            <a:r>
              <a:rPr lang="en-GB" sz="1800" b="1" i="0" u="none" strike="noStrike" cap="none">
                <a:solidFill>
                  <a:srgbClr val="F3745D"/>
                </a:solidFill>
                <a:latin typeface="Calibri"/>
                <a:ea typeface="Calibri"/>
                <a:cs typeface="Calibri"/>
                <a:sym typeface="Calibri"/>
              </a:rPr>
              <a:t>Développer un sentiment d'appartenance</a:t>
            </a:r>
            <a:endParaRPr sz="1800" b="1" i="0" u="none" strike="noStrike" cap="none">
              <a:solidFill>
                <a:srgbClr val="F3745D"/>
              </a:solidFill>
              <a:latin typeface="Calibri"/>
              <a:ea typeface="Calibri"/>
              <a:cs typeface="Calibri"/>
              <a:sym typeface="Calibri"/>
            </a:endParaRPr>
          </a:p>
        </p:txBody>
      </p:sp>
      <p:grpSp>
        <p:nvGrpSpPr>
          <p:cNvPr id="336" name="Google Shape;336;p19"/>
          <p:cNvGrpSpPr/>
          <p:nvPr/>
        </p:nvGrpSpPr>
        <p:grpSpPr>
          <a:xfrm>
            <a:off x="314648" y="8994805"/>
            <a:ext cx="5734062" cy="406200"/>
            <a:chOff x="459692" y="2461509"/>
            <a:chExt cx="5734062" cy="406200"/>
          </a:xfrm>
        </p:grpSpPr>
        <p:grpSp>
          <p:nvGrpSpPr>
            <p:cNvPr id="337" name="Google Shape;337;p19"/>
            <p:cNvGrpSpPr/>
            <p:nvPr/>
          </p:nvGrpSpPr>
          <p:grpSpPr>
            <a:xfrm>
              <a:off x="459692" y="2461509"/>
              <a:ext cx="5608032" cy="406200"/>
              <a:chOff x="572160" y="4698154"/>
              <a:chExt cx="5608032" cy="406200"/>
            </a:xfrm>
          </p:grpSpPr>
          <p:cxnSp>
            <p:nvCxnSpPr>
              <p:cNvPr id="338" name="Google Shape;338;p19"/>
              <p:cNvCxnSpPr/>
              <p:nvPr/>
            </p:nvCxnSpPr>
            <p:spPr>
              <a:xfrm>
                <a:off x="966792" y="4908696"/>
                <a:ext cx="5213400" cy="0"/>
              </a:xfrm>
              <a:prstGeom prst="straightConnector1">
                <a:avLst/>
              </a:prstGeom>
              <a:noFill/>
              <a:ln w="12700" cap="flat" cmpd="sng">
                <a:solidFill>
                  <a:srgbClr val="123240"/>
                </a:solidFill>
                <a:prstDash val="dash"/>
                <a:miter lim="800000"/>
                <a:headEnd type="none" w="sm" len="sm"/>
                <a:tailEnd type="none" w="sm" len="sm"/>
              </a:ln>
            </p:spPr>
          </p:cxnSp>
          <p:sp>
            <p:nvSpPr>
              <p:cNvPr id="339" name="Google Shape;339;p19"/>
              <p:cNvSpPr/>
              <p:nvPr/>
            </p:nvSpPr>
            <p:spPr>
              <a:xfrm>
                <a:off x="619806" y="4698154"/>
                <a:ext cx="406200" cy="406200"/>
              </a:xfrm>
              <a:prstGeom prst="ellipse">
                <a:avLst/>
              </a:prstGeom>
              <a:solidFill>
                <a:srgbClr val="50B4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83"/>
                  <a:buFont typeface="Arial"/>
                  <a:buNone/>
                </a:pPr>
                <a:endParaRPr sz="1283" b="0" i="0" u="none" strike="noStrike" cap="none">
                  <a:solidFill>
                    <a:srgbClr val="F3745D"/>
                  </a:solidFill>
                  <a:latin typeface="Century Schoolbook"/>
                  <a:ea typeface="Century Schoolbook"/>
                  <a:cs typeface="Century Schoolbook"/>
                  <a:sym typeface="Century Schoolbook"/>
                </a:endParaRPr>
              </a:p>
            </p:txBody>
          </p:sp>
          <p:sp>
            <p:nvSpPr>
              <p:cNvPr id="340" name="Google Shape;340;p19"/>
              <p:cNvSpPr txBox="1"/>
              <p:nvPr/>
            </p:nvSpPr>
            <p:spPr>
              <a:xfrm>
                <a:off x="572160" y="4744747"/>
                <a:ext cx="593700" cy="351000"/>
              </a:xfrm>
              <a:prstGeom prst="rect">
                <a:avLst/>
              </a:prstGeom>
              <a:noFill/>
              <a:ln>
                <a:noFill/>
              </a:ln>
            </p:spPr>
            <p:txBody>
              <a:bodyPr spcFirstLastPara="1" wrap="square" lIns="91425" tIns="45700" rIns="91425" bIns="45700" anchor="b" anchorCtr="0">
                <a:noAutofit/>
              </a:bodyPr>
              <a:lstStyle/>
              <a:p>
                <a:pPr marL="0" marR="0" lvl="0" indent="0" algn="l" rtl="0">
                  <a:lnSpc>
                    <a:spcPct val="78181"/>
                  </a:lnSpc>
                  <a:spcBef>
                    <a:spcPts val="0"/>
                  </a:spcBef>
                  <a:spcAft>
                    <a:spcPts val="0"/>
                  </a:spcAft>
                  <a:buClr>
                    <a:schemeClr val="lt1"/>
                  </a:buClr>
                  <a:buSzPts val="2200"/>
                  <a:buFont typeface="Arial"/>
                  <a:buNone/>
                </a:pPr>
                <a:r>
                  <a:rPr lang="en-GB" sz="2200" b="1" i="0" u="none" strike="noStrike" cap="none">
                    <a:solidFill>
                      <a:schemeClr val="lt1"/>
                    </a:solidFill>
                    <a:latin typeface="Calibri"/>
                    <a:ea typeface="Calibri"/>
                    <a:cs typeface="Calibri"/>
                    <a:sym typeface="Calibri"/>
                  </a:rPr>
                  <a:t>04</a:t>
                </a:r>
                <a:endParaRPr sz="2200" b="0" i="0" u="none" strike="noStrike" cap="none">
                  <a:solidFill>
                    <a:schemeClr val="lt1"/>
                  </a:solidFill>
                  <a:latin typeface="Calibri"/>
                  <a:ea typeface="Calibri"/>
                  <a:cs typeface="Calibri"/>
                  <a:sym typeface="Calibri"/>
                </a:endParaRPr>
              </a:p>
            </p:txBody>
          </p:sp>
        </p:grpSp>
        <p:sp>
          <p:nvSpPr>
            <p:cNvPr id="341" name="Google Shape;341;p19"/>
            <p:cNvSpPr/>
            <p:nvPr/>
          </p:nvSpPr>
          <p:spPr>
            <a:xfrm>
              <a:off x="6067754" y="2600747"/>
              <a:ext cx="126000" cy="126000"/>
            </a:xfrm>
            <a:prstGeom prst="ellipse">
              <a:avLst/>
            </a:prstGeom>
            <a:solidFill>
              <a:srgbClr val="F3745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83"/>
                <a:buFont typeface="Arial"/>
                <a:buNone/>
              </a:pPr>
              <a:endParaRPr sz="1283" b="0" i="0" u="none" strike="noStrike" cap="none">
                <a:solidFill>
                  <a:schemeClr val="lt1"/>
                </a:solidFill>
                <a:latin typeface="Century Schoolbook"/>
                <a:ea typeface="Century Schoolbook"/>
                <a:cs typeface="Century Schoolbook"/>
                <a:sym typeface="Century Schoolbook"/>
              </a:endParaRPr>
            </a:p>
          </p:txBody>
        </p:sp>
      </p:grpSp>
      <p:sp>
        <p:nvSpPr>
          <p:cNvPr id="342" name="Google Shape;342;p19"/>
          <p:cNvSpPr txBox="1"/>
          <p:nvPr/>
        </p:nvSpPr>
        <p:spPr>
          <a:xfrm>
            <a:off x="932000" y="9044800"/>
            <a:ext cx="4930800" cy="4494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3745D"/>
              </a:buClr>
              <a:buSzPts val="1800"/>
              <a:buFont typeface="Arial"/>
              <a:buNone/>
            </a:pPr>
            <a:r>
              <a:rPr lang="en-GB" sz="1800" b="1" i="0" u="none" strike="noStrike" cap="none">
                <a:solidFill>
                  <a:srgbClr val="F3745D"/>
                </a:solidFill>
                <a:latin typeface="Calibri"/>
                <a:ea typeface="Calibri"/>
                <a:cs typeface="Calibri"/>
                <a:sym typeface="Calibri"/>
              </a:rPr>
              <a:t>Explorer et développer de nouvelles compétences</a:t>
            </a:r>
            <a:endParaRPr sz="1800" b="1" i="0" u="none" strike="noStrike" cap="none">
              <a:solidFill>
                <a:srgbClr val="F3745D"/>
              </a:solidFill>
              <a:latin typeface="Calibri"/>
              <a:ea typeface="Calibri"/>
              <a:cs typeface="Calibri"/>
              <a:sym typeface="Calibri"/>
            </a:endParaRPr>
          </a:p>
        </p:txBody>
      </p:sp>
      <p:grpSp>
        <p:nvGrpSpPr>
          <p:cNvPr id="343" name="Google Shape;343;p19"/>
          <p:cNvGrpSpPr/>
          <p:nvPr/>
        </p:nvGrpSpPr>
        <p:grpSpPr>
          <a:xfrm>
            <a:off x="6338109" y="7021931"/>
            <a:ext cx="467144" cy="472627"/>
            <a:chOff x="7190753" y="5365577"/>
            <a:chExt cx="745522" cy="754272"/>
          </a:xfrm>
        </p:grpSpPr>
        <p:grpSp>
          <p:nvGrpSpPr>
            <p:cNvPr id="344" name="Google Shape;344;p19"/>
            <p:cNvGrpSpPr/>
            <p:nvPr/>
          </p:nvGrpSpPr>
          <p:grpSpPr>
            <a:xfrm>
              <a:off x="7353351" y="5647412"/>
              <a:ext cx="420044" cy="75879"/>
              <a:chOff x="7353351" y="5647412"/>
              <a:chExt cx="420044" cy="75879"/>
            </a:xfrm>
          </p:grpSpPr>
          <p:sp>
            <p:nvSpPr>
              <p:cNvPr id="345" name="Google Shape;345;p19"/>
              <p:cNvSpPr/>
              <p:nvPr/>
            </p:nvSpPr>
            <p:spPr>
              <a:xfrm>
                <a:off x="7353351" y="5649220"/>
                <a:ext cx="131884" cy="74071"/>
              </a:xfrm>
              <a:custGeom>
                <a:avLst/>
                <a:gdLst/>
                <a:ahLst/>
                <a:cxnLst/>
                <a:rect l="l" t="t" r="r" b="b"/>
                <a:pathLst>
                  <a:path w="131884" h="74071" extrusionOk="0">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50B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alibri"/>
                  <a:ea typeface="Calibri"/>
                  <a:cs typeface="Calibri"/>
                  <a:sym typeface="Calibri"/>
                </a:endParaRPr>
              </a:p>
            </p:txBody>
          </p:sp>
          <p:sp>
            <p:nvSpPr>
              <p:cNvPr id="346" name="Google Shape;346;p19"/>
              <p:cNvSpPr/>
              <p:nvPr/>
            </p:nvSpPr>
            <p:spPr>
              <a:xfrm>
                <a:off x="7640607" y="5647412"/>
                <a:ext cx="132788" cy="75879"/>
              </a:xfrm>
              <a:custGeom>
                <a:avLst/>
                <a:gdLst/>
                <a:ahLst/>
                <a:cxnLst/>
                <a:rect l="l" t="t" r="r" b="b"/>
                <a:pathLst>
                  <a:path w="132788" h="75879" extrusionOk="0">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50B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alibri"/>
                  <a:ea typeface="Calibri"/>
                  <a:cs typeface="Calibri"/>
                  <a:sym typeface="Calibri"/>
                </a:endParaRPr>
              </a:p>
            </p:txBody>
          </p:sp>
        </p:grpSp>
        <p:grpSp>
          <p:nvGrpSpPr>
            <p:cNvPr id="347" name="Google Shape;347;p19"/>
            <p:cNvGrpSpPr/>
            <p:nvPr/>
          </p:nvGrpSpPr>
          <p:grpSpPr>
            <a:xfrm>
              <a:off x="7190753" y="5365577"/>
              <a:ext cx="745522" cy="754272"/>
              <a:chOff x="7190753" y="5365577"/>
              <a:chExt cx="745522" cy="754272"/>
            </a:xfrm>
          </p:grpSpPr>
          <p:sp>
            <p:nvSpPr>
              <p:cNvPr id="348" name="Google Shape;348;p19"/>
              <p:cNvSpPr/>
              <p:nvPr/>
            </p:nvSpPr>
            <p:spPr>
              <a:xfrm>
                <a:off x="7304327" y="6055729"/>
                <a:ext cx="49268" cy="63218"/>
              </a:xfrm>
              <a:custGeom>
                <a:avLst/>
                <a:gdLst/>
                <a:ahLst/>
                <a:cxnLst/>
                <a:rect l="l" t="t" r="r" b="b"/>
                <a:pathLst>
                  <a:path w="49268" h="63218" extrusionOk="0">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solidFill>
                <a:srgbClr val="1232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alibri"/>
                  <a:ea typeface="Calibri"/>
                  <a:cs typeface="Calibri"/>
                  <a:sym typeface="Calibri"/>
                </a:endParaRPr>
              </a:p>
            </p:txBody>
          </p:sp>
          <p:sp>
            <p:nvSpPr>
              <p:cNvPr id="349" name="Google Shape;349;p19"/>
              <p:cNvSpPr/>
              <p:nvPr/>
            </p:nvSpPr>
            <p:spPr>
              <a:xfrm>
                <a:off x="7190753" y="5591308"/>
                <a:ext cx="332214" cy="524928"/>
              </a:xfrm>
              <a:custGeom>
                <a:avLst/>
                <a:gdLst/>
                <a:ahLst/>
                <a:cxnLst/>
                <a:rect l="l" t="t" r="r" b="b"/>
                <a:pathLst>
                  <a:path w="332214" h="524928" extrusionOk="0">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solidFill>
                <a:srgbClr val="1232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alibri"/>
                  <a:ea typeface="Calibri"/>
                  <a:cs typeface="Calibri"/>
                  <a:sym typeface="Calibri"/>
                </a:endParaRPr>
              </a:p>
            </p:txBody>
          </p:sp>
          <p:sp>
            <p:nvSpPr>
              <p:cNvPr id="350" name="Google Shape;350;p19"/>
              <p:cNvSpPr/>
              <p:nvPr/>
            </p:nvSpPr>
            <p:spPr>
              <a:xfrm>
                <a:off x="7272067" y="6011466"/>
                <a:ext cx="31338" cy="31602"/>
              </a:xfrm>
              <a:custGeom>
                <a:avLst/>
                <a:gdLst/>
                <a:ahLst/>
                <a:cxnLst/>
                <a:rect l="l" t="t" r="r" b="b"/>
                <a:pathLst>
                  <a:path w="31338" h="31602" extrusionOk="0">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solidFill>
                <a:srgbClr val="1232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alibri"/>
                  <a:ea typeface="Calibri"/>
                  <a:cs typeface="Calibri"/>
                  <a:sym typeface="Calibri"/>
                </a:endParaRPr>
              </a:p>
            </p:txBody>
          </p:sp>
          <p:sp>
            <p:nvSpPr>
              <p:cNvPr id="351" name="Google Shape;351;p19"/>
              <p:cNvSpPr/>
              <p:nvPr/>
            </p:nvSpPr>
            <p:spPr>
              <a:xfrm>
                <a:off x="7610098" y="5598136"/>
                <a:ext cx="326177" cy="521713"/>
              </a:xfrm>
              <a:custGeom>
                <a:avLst/>
                <a:gdLst/>
                <a:ahLst/>
                <a:cxnLst/>
                <a:rect l="l" t="t" r="r" b="b"/>
                <a:pathLst>
                  <a:path w="326177" h="521713" extrusionOk="0">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solidFill>
                <a:srgbClr val="1232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alibri"/>
                  <a:ea typeface="Calibri"/>
                  <a:cs typeface="Calibri"/>
                  <a:sym typeface="Calibri"/>
                </a:endParaRPr>
              </a:p>
            </p:txBody>
          </p:sp>
          <p:sp>
            <p:nvSpPr>
              <p:cNvPr id="352" name="Google Shape;352;p19"/>
              <p:cNvSpPr/>
              <p:nvPr/>
            </p:nvSpPr>
            <p:spPr>
              <a:xfrm>
                <a:off x="7328058" y="5441456"/>
                <a:ext cx="477856" cy="383008"/>
              </a:xfrm>
              <a:custGeom>
                <a:avLst/>
                <a:gdLst/>
                <a:ahLst/>
                <a:cxnLst/>
                <a:rect l="l" t="t" r="r" b="b"/>
                <a:pathLst>
                  <a:path w="477856" h="383008" extrusionOk="0">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solidFill>
                <a:srgbClr val="1232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alibri"/>
                  <a:ea typeface="Calibri"/>
                  <a:cs typeface="Calibri"/>
                  <a:sym typeface="Calibri"/>
                </a:endParaRPr>
              </a:p>
            </p:txBody>
          </p:sp>
          <p:sp>
            <p:nvSpPr>
              <p:cNvPr id="353" name="Google Shape;353;p19"/>
              <p:cNvSpPr/>
              <p:nvPr/>
            </p:nvSpPr>
            <p:spPr>
              <a:xfrm>
                <a:off x="7549372" y="5799171"/>
                <a:ext cx="30028" cy="30713"/>
              </a:xfrm>
              <a:custGeom>
                <a:avLst/>
                <a:gdLst/>
                <a:ahLst/>
                <a:cxnLst/>
                <a:rect l="l" t="t" r="r" b="b"/>
                <a:pathLst>
                  <a:path w="30028" h="30713" extrusionOk="0">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solidFill>
                <a:srgbClr val="1232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alibri"/>
                  <a:ea typeface="Calibri"/>
                  <a:cs typeface="Calibri"/>
                  <a:sym typeface="Calibri"/>
                </a:endParaRPr>
              </a:p>
            </p:txBody>
          </p:sp>
          <p:sp>
            <p:nvSpPr>
              <p:cNvPr id="354" name="Google Shape;354;p19"/>
              <p:cNvSpPr/>
              <p:nvPr/>
            </p:nvSpPr>
            <p:spPr>
              <a:xfrm>
                <a:off x="7553889" y="5365577"/>
                <a:ext cx="25292" cy="49682"/>
              </a:xfrm>
              <a:custGeom>
                <a:avLst/>
                <a:gdLst/>
                <a:ahLst/>
                <a:cxnLst/>
                <a:rect l="l" t="t" r="r" b="b"/>
                <a:pathLst>
                  <a:path w="25292" h="49682" extrusionOk="0">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solidFill>
                <a:srgbClr val="1232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alibri"/>
                  <a:ea typeface="Calibri"/>
                  <a:cs typeface="Calibri"/>
                  <a:sym typeface="Calibri"/>
                </a:endParaRPr>
              </a:p>
            </p:txBody>
          </p:sp>
          <p:sp>
            <p:nvSpPr>
              <p:cNvPr id="355" name="Google Shape;355;p19"/>
              <p:cNvSpPr/>
              <p:nvPr/>
            </p:nvSpPr>
            <p:spPr>
              <a:xfrm>
                <a:off x="7473945" y="5390644"/>
                <a:ext cx="43084" cy="43585"/>
              </a:xfrm>
              <a:custGeom>
                <a:avLst/>
                <a:gdLst/>
                <a:ahLst/>
                <a:cxnLst/>
                <a:rect l="l" t="t" r="r" b="b"/>
                <a:pathLst>
                  <a:path w="43084" h="43585" extrusionOk="0">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solidFill>
                <a:srgbClr val="1232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alibri"/>
                  <a:ea typeface="Calibri"/>
                  <a:cs typeface="Calibri"/>
                  <a:sym typeface="Calibri"/>
                </a:endParaRPr>
              </a:p>
            </p:txBody>
          </p:sp>
          <p:sp>
            <p:nvSpPr>
              <p:cNvPr id="356" name="Google Shape;356;p19"/>
              <p:cNvSpPr/>
              <p:nvPr/>
            </p:nvSpPr>
            <p:spPr>
              <a:xfrm>
                <a:off x="7617572" y="5390644"/>
                <a:ext cx="43724" cy="43585"/>
              </a:xfrm>
              <a:custGeom>
                <a:avLst/>
                <a:gdLst/>
                <a:ahLst/>
                <a:cxnLst/>
                <a:rect l="l" t="t" r="r" b="b"/>
                <a:pathLst>
                  <a:path w="43724" h="43585" extrusionOk="0">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solidFill>
                <a:srgbClr val="1232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alibri"/>
                  <a:ea typeface="Calibri"/>
                  <a:cs typeface="Calibri"/>
                  <a:sym typeface="Calibri"/>
                </a:endParaRPr>
              </a:p>
            </p:txBody>
          </p:sp>
        </p:grpSp>
      </p:grpSp>
      <p:grpSp>
        <p:nvGrpSpPr>
          <p:cNvPr id="357" name="Google Shape;357;p19"/>
          <p:cNvGrpSpPr/>
          <p:nvPr/>
        </p:nvGrpSpPr>
        <p:grpSpPr>
          <a:xfrm>
            <a:off x="6323703" y="8016106"/>
            <a:ext cx="564139" cy="502880"/>
            <a:chOff x="4422991" y="1951890"/>
            <a:chExt cx="1086135" cy="968195"/>
          </a:xfrm>
        </p:grpSpPr>
        <p:sp>
          <p:nvSpPr>
            <p:cNvPr id="358" name="Google Shape;358;p19"/>
            <p:cNvSpPr/>
            <p:nvPr/>
          </p:nvSpPr>
          <p:spPr>
            <a:xfrm>
              <a:off x="4422991" y="1951890"/>
              <a:ext cx="1086135" cy="968195"/>
            </a:xfrm>
            <a:custGeom>
              <a:avLst/>
              <a:gdLst/>
              <a:ahLst/>
              <a:cxnLst/>
              <a:rect l="l" t="t" r="r" b="b"/>
              <a:pathLst>
                <a:path w="1086135" h="968195" extrusionOk="0">
                  <a:moveTo>
                    <a:pt x="704891" y="315418"/>
                  </a:moveTo>
                  <a:lnTo>
                    <a:pt x="682949" y="293475"/>
                  </a:lnTo>
                  <a:cubicBezTo>
                    <a:pt x="663750" y="274276"/>
                    <a:pt x="633579" y="277019"/>
                    <a:pt x="614380" y="296218"/>
                  </a:cubicBezTo>
                  <a:cubicBezTo>
                    <a:pt x="606152" y="304447"/>
                    <a:pt x="600666" y="318161"/>
                    <a:pt x="600666" y="329131"/>
                  </a:cubicBezTo>
                  <a:cubicBezTo>
                    <a:pt x="600666" y="342845"/>
                    <a:pt x="606152" y="353817"/>
                    <a:pt x="614380" y="362045"/>
                  </a:cubicBezTo>
                  <a:lnTo>
                    <a:pt x="633579" y="381244"/>
                  </a:lnTo>
                  <a:lnTo>
                    <a:pt x="658265" y="403186"/>
                  </a:lnTo>
                  <a:lnTo>
                    <a:pt x="715862" y="458041"/>
                  </a:lnTo>
                  <a:cubicBezTo>
                    <a:pt x="724091" y="466270"/>
                    <a:pt x="735062" y="471755"/>
                    <a:pt x="748776" y="471755"/>
                  </a:cubicBezTo>
                  <a:cubicBezTo>
                    <a:pt x="748776" y="471755"/>
                    <a:pt x="751519" y="471755"/>
                    <a:pt x="751519" y="471755"/>
                  </a:cubicBezTo>
                  <a:cubicBezTo>
                    <a:pt x="765232" y="471755"/>
                    <a:pt x="776203" y="466270"/>
                    <a:pt x="784431" y="455299"/>
                  </a:cubicBezTo>
                  <a:lnTo>
                    <a:pt x="795403" y="441585"/>
                  </a:lnTo>
                  <a:lnTo>
                    <a:pt x="795403" y="490955"/>
                  </a:lnTo>
                  <a:cubicBezTo>
                    <a:pt x="795403" y="490955"/>
                    <a:pt x="795403" y="493697"/>
                    <a:pt x="795403" y="493697"/>
                  </a:cubicBezTo>
                  <a:lnTo>
                    <a:pt x="809117" y="562266"/>
                  </a:lnTo>
                  <a:cubicBezTo>
                    <a:pt x="814602" y="592437"/>
                    <a:pt x="817345" y="619864"/>
                    <a:pt x="817345" y="650035"/>
                  </a:cubicBezTo>
                  <a:lnTo>
                    <a:pt x="817345" y="806372"/>
                  </a:lnTo>
                  <a:cubicBezTo>
                    <a:pt x="789917" y="811858"/>
                    <a:pt x="767975" y="833800"/>
                    <a:pt x="767975" y="863970"/>
                  </a:cubicBezTo>
                  <a:lnTo>
                    <a:pt x="767975" y="872198"/>
                  </a:lnTo>
                  <a:lnTo>
                    <a:pt x="304447" y="872198"/>
                  </a:lnTo>
                  <a:lnTo>
                    <a:pt x="304447" y="863970"/>
                  </a:lnTo>
                  <a:cubicBezTo>
                    <a:pt x="304447" y="833800"/>
                    <a:pt x="282505" y="811858"/>
                    <a:pt x="255077" y="806372"/>
                  </a:cubicBezTo>
                  <a:lnTo>
                    <a:pt x="255077" y="650035"/>
                  </a:lnTo>
                  <a:cubicBezTo>
                    <a:pt x="255077" y="619864"/>
                    <a:pt x="257820" y="589694"/>
                    <a:pt x="263306" y="562266"/>
                  </a:cubicBezTo>
                  <a:lnTo>
                    <a:pt x="277020" y="493697"/>
                  </a:lnTo>
                  <a:cubicBezTo>
                    <a:pt x="277020" y="493697"/>
                    <a:pt x="277020" y="490955"/>
                    <a:pt x="277020" y="490955"/>
                  </a:cubicBezTo>
                  <a:lnTo>
                    <a:pt x="277020" y="441585"/>
                  </a:lnTo>
                  <a:lnTo>
                    <a:pt x="287991" y="455299"/>
                  </a:lnTo>
                  <a:cubicBezTo>
                    <a:pt x="296219" y="466270"/>
                    <a:pt x="309933" y="471755"/>
                    <a:pt x="320904" y="471755"/>
                  </a:cubicBezTo>
                  <a:cubicBezTo>
                    <a:pt x="320904" y="471755"/>
                    <a:pt x="323647" y="471755"/>
                    <a:pt x="323647" y="471755"/>
                  </a:cubicBezTo>
                  <a:cubicBezTo>
                    <a:pt x="337360" y="471755"/>
                    <a:pt x="348331" y="466270"/>
                    <a:pt x="356560" y="458041"/>
                  </a:cubicBezTo>
                  <a:lnTo>
                    <a:pt x="414158" y="403186"/>
                  </a:lnTo>
                  <a:lnTo>
                    <a:pt x="438843" y="381244"/>
                  </a:lnTo>
                  <a:lnTo>
                    <a:pt x="458042" y="362045"/>
                  </a:lnTo>
                  <a:cubicBezTo>
                    <a:pt x="466270" y="353817"/>
                    <a:pt x="471756" y="340103"/>
                    <a:pt x="471756" y="329131"/>
                  </a:cubicBezTo>
                  <a:cubicBezTo>
                    <a:pt x="471756" y="315418"/>
                    <a:pt x="466270" y="304447"/>
                    <a:pt x="458042" y="296218"/>
                  </a:cubicBezTo>
                  <a:cubicBezTo>
                    <a:pt x="438843" y="277019"/>
                    <a:pt x="408673" y="277019"/>
                    <a:pt x="389473" y="293475"/>
                  </a:cubicBezTo>
                  <a:lnTo>
                    <a:pt x="367531" y="315418"/>
                  </a:lnTo>
                  <a:lnTo>
                    <a:pt x="345589" y="337360"/>
                  </a:lnTo>
                  <a:lnTo>
                    <a:pt x="326390" y="356559"/>
                  </a:lnTo>
                  <a:lnTo>
                    <a:pt x="274277" y="293475"/>
                  </a:lnTo>
                  <a:cubicBezTo>
                    <a:pt x="271534" y="277019"/>
                    <a:pt x="263306" y="263305"/>
                    <a:pt x="252335" y="252334"/>
                  </a:cubicBezTo>
                  <a:cubicBezTo>
                    <a:pt x="249592" y="249592"/>
                    <a:pt x="246849" y="246849"/>
                    <a:pt x="244107" y="244106"/>
                  </a:cubicBezTo>
                  <a:lnTo>
                    <a:pt x="244107" y="200222"/>
                  </a:lnTo>
                  <a:cubicBezTo>
                    <a:pt x="263306" y="186508"/>
                    <a:pt x="277020" y="161823"/>
                    <a:pt x="277020" y="137138"/>
                  </a:cubicBezTo>
                  <a:lnTo>
                    <a:pt x="277020" y="117939"/>
                  </a:lnTo>
                  <a:cubicBezTo>
                    <a:pt x="296219" y="115196"/>
                    <a:pt x="312676" y="98740"/>
                    <a:pt x="312676" y="76797"/>
                  </a:cubicBezTo>
                  <a:cubicBezTo>
                    <a:pt x="312676" y="32913"/>
                    <a:pt x="277020" y="0"/>
                    <a:pt x="235878" y="0"/>
                  </a:cubicBezTo>
                  <a:lnTo>
                    <a:pt x="183765" y="0"/>
                  </a:lnTo>
                  <a:cubicBezTo>
                    <a:pt x="161824" y="0"/>
                    <a:pt x="139881" y="8228"/>
                    <a:pt x="123425" y="24685"/>
                  </a:cubicBezTo>
                  <a:cubicBezTo>
                    <a:pt x="106968" y="41141"/>
                    <a:pt x="98740" y="63084"/>
                    <a:pt x="98740" y="85026"/>
                  </a:cubicBezTo>
                  <a:lnTo>
                    <a:pt x="98740" y="145366"/>
                  </a:lnTo>
                  <a:cubicBezTo>
                    <a:pt x="98740" y="178280"/>
                    <a:pt x="120682" y="202965"/>
                    <a:pt x="150852" y="211193"/>
                  </a:cubicBezTo>
                  <a:lnTo>
                    <a:pt x="150852" y="244106"/>
                  </a:lnTo>
                  <a:cubicBezTo>
                    <a:pt x="131653" y="257820"/>
                    <a:pt x="120682" y="282505"/>
                    <a:pt x="120682" y="307189"/>
                  </a:cubicBezTo>
                  <a:lnTo>
                    <a:pt x="120682" y="496440"/>
                  </a:lnTo>
                  <a:cubicBezTo>
                    <a:pt x="120682" y="521125"/>
                    <a:pt x="128910" y="543067"/>
                    <a:pt x="145367" y="559524"/>
                  </a:cubicBezTo>
                  <a:cubicBezTo>
                    <a:pt x="150852" y="565009"/>
                    <a:pt x="153595" y="573238"/>
                    <a:pt x="156338" y="581466"/>
                  </a:cubicBezTo>
                  <a:cubicBezTo>
                    <a:pt x="159081" y="589694"/>
                    <a:pt x="159081" y="597922"/>
                    <a:pt x="159081" y="606151"/>
                  </a:cubicBezTo>
                  <a:lnTo>
                    <a:pt x="159081" y="685691"/>
                  </a:lnTo>
                  <a:cubicBezTo>
                    <a:pt x="159081" y="693919"/>
                    <a:pt x="167309" y="702147"/>
                    <a:pt x="175537" y="702147"/>
                  </a:cubicBezTo>
                  <a:cubicBezTo>
                    <a:pt x="183765" y="702147"/>
                    <a:pt x="191994" y="693919"/>
                    <a:pt x="191994" y="685691"/>
                  </a:cubicBezTo>
                  <a:lnTo>
                    <a:pt x="191994" y="606151"/>
                  </a:lnTo>
                  <a:cubicBezTo>
                    <a:pt x="191994" y="595179"/>
                    <a:pt x="189251" y="584208"/>
                    <a:pt x="186508" y="573238"/>
                  </a:cubicBezTo>
                  <a:cubicBezTo>
                    <a:pt x="183765" y="562266"/>
                    <a:pt x="175537" y="551295"/>
                    <a:pt x="170051" y="543067"/>
                  </a:cubicBezTo>
                  <a:cubicBezTo>
                    <a:pt x="161824" y="532096"/>
                    <a:pt x="156338" y="521125"/>
                    <a:pt x="153595" y="507411"/>
                  </a:cubicBezTo>
                  <a:lnTo>
                    <a:pt x="244107" y="507411"/>
                  </a:lnTo>
                  <a:lnTo>
                    <a:pt x="233135" y="556781"/>
                  </a:lnTo>
                  <a:cubicBezTo>
                    <a:pt x="227650" y="586951"/>
                    <a:pt x="222164" y="619864"/>
                    <a:pt x="222164" y="652778"/>
                  </a:cubicBezTo>
                  <a:lnTo>
                    <a:pt x="222164" y="809115"/>
                  </a:lnTo>
                  <a:lnTo>
                    <a:pt x="200222" y="809115"/>
                  </a:lnTo>
                  <a:lnTo>
                    <a:pt x="200222" y="757003"/>
                  </a:lnTo>
                  <a:cubicBezTo>
                    <a:pt x="200222" y="748774"/>
                    <a:pt x="191994" y="740546"/>
                    <a:pt x="183765" y="740546"/>
                  </a:cubicBezTo>
                  <a:cubicBezTo>
                    <a:pt x="175537" y="740546"/>
                    <a:pt x="167309" y="748774"/>
                    <a:pt x="167309" y="757003"/>
                  </a:cubicBezTo>
                  <a:lnTo>
                    <a:pt x="167309" y="874941"/>
                  </a:lnTo>
                  <a:lnTo>
                    <a:pt x="46627" y="874941"/>
                  </a:lnTo>
                  <a:cubicBezTo>
                    <a:pt x="19199" y="874941"/>
                    <a:pt x="0" y="896883"/>
                    <a:pt x="0" y="921568"/>
                  </a:cubicBezTo>
                  <a:cubicBezTo>
                    <a:pt x="0" y="946253"/>
                    <a:pt x="21942" y="968195"/>
                    <a:pt x="46627" y="968195"/>
                  </a:cubicBezTo>
                  <a:lnTo>
                    <a:pt x="1039509" y="968195"/>
                  </a:lnTo>
                  <a:cubicBezTo>
                    <a:pt x="1066937" y="968195"/>
                    <a:pt x="1086136" y="946253"/>
                    <a:pt x="1086136" y="921568"/>
                  </a:cubicBezTo>
                  <a:cubicBezTo>
                    <a:pt x="1086136" y="896883"/>
                    <a:pt x="1064194" y="874941"/>
                    <a:pt x="1039509" y="874941"/>
                  </a:cubicBezTo>
                  <a:lnTo>
                    <a:pt x="918828" y="874941"/>
                  </a:lnTo>
                  <a:lnTo>
                    <a:pt x="918828" y="606151"/>
                  </a:lnTo>
                  <a:cubicBezTo>
                    <a:pt x="918828" y="597922"/>
                    <a:pt x="921570" y="589694"/>
                    <a:pt x="921570" y="581466"/>
                  </a:cubicBezTo>
                  <a:cubicBezTo>
                    <a:pt x="924313" y="573238"/>
                    <a:pt x="927055" y="567752"/>
                    <a:pt x="932541" y="559524"/>
                  </a:cubicBezTo>
                  <a:cubicBezTo>
                    <a:pt x="946255" y="540324"/>
                    <a:pt x="957226" y="518382"/>
                    <a:pt x="957226" y="496440"/>
                  </a:cubicBezTo>
                  <a:lnTo>
                    <a:pt x="957226" y="414157"/>
                  </a:lnTo>
                  <a:cubicBezTo>
                    <a:pt x="957226" y="405929"/>
                    <a:pt x="948997" y="397701"/>
                    <a:pt x="940769" y="397701"/>
                  </a:cubicBezTo>
                  <a:cubicBezTo>
                    <a:pt x="932541" y="397701"/>
                    <a:pt x="924313" y="405929"/>
                    <a:pt x="924313" y="414157"/>
                  </a:cubicBezTo>
                  <a:lnTo>
                    <a:pt x="924313" y="474498"/>
                  </a:lnTo>
                  <a:lnTo>
                    <a:pt x="831059" y="474498"/>
                  </a:lnTo>
                  <a:lnTo>
                    <a:pt x="831059" y="403186"/>
                  </a:lnTo>
                  <a:lnTo>
                    <a:pt x="880428" y="345588"/>
                  </a:lnTo>
                  <a:cubicBezTo>
                    <a:pt x="883171" y="342845"/>
                    <a:pt x="883171" y="342845"/>
                    <a:pt x="885914" y="340103"/>
                  </a:cubicBezTo>
                  <a:lnTo>
                    <a:pt x="885914" y="340103"/>
                  </a:lnTo>
                  <a:cubicBezTo>
                    <a:pt x="905114" y="315418"/>
                    <a:pt x="896885" y="287990"/>
                    <a:pt x="880428" y="274276"/>
                  </a:cubicBezTo>
                  <a:cubicBezTo>
                    <a:pt x="874943" y="268791"/>
                    <a:pt x="866714" y="266048"/>
                    <a:pt x="861229" y="263305"/>
                  </a:cubicBezTo>
                  <a:cubicBezTo>
                    <a:pt x="866714" y="260562"/>
                    <a:pt x="874943" y="257820"/>
                    <a:pt x="883171" y="257820"/>
                  </a:cubicBezTo>
                  <a:cubicBezTo>
                    <a:pt x="910599" y="257820"/>
                    <a:pt x="929798" y="279762"/>
                    <a:pt x="929798" y="304447"/>
                  </a:cubicBezTo>
                  <a:lnTo>
                    <a:pt x="929798" y="345588"/>
                  </a:lnTo>
                  <a:cubicBezTo>
                    <a:pt x="929798" y="353817"/>
                    <a:pt x="938026" y="362045"/>
                    <a:pt x="946255" y="362045"/>
                  </a:cubicBezTo>
                  <a:cubicBezTo>
                    <a:pt x="954483" y="362045"/>
                    <a:pt x="962711" y="353817"/>
                    <a:pt x="962711" y="345588"/>
                  </a:cubicBezTo>
                  <a:lnTo>
                    <a:pt x="962711" y="309932"/>
                  </a:lnTo>
                  <a:cubicBezTo>
                    <a:pt x="962711" y="285248"/>
                    <a:pt x="951740" y="260562"/>
                    <a:pt x="932541" y="246849"/>
                  </a:cubicBezTo>
                  <a:lnTo>
                    <a:pt x="932541" y="200222"/>
                  </a:lnTo>
                  <a:cubicBezTo>
                    <a:pt x="940769" y="194736"/>
                    <a:pt x="946255" y="189251"/>
                    <a:pt x="951740" y="181022"/>
                  </a:cubicBezTo>
                  <a:cubicBezTo>
                    <a:pt x="970940" y="175537"/>
                    <a:pt x="984654" y="156337"/>
                    <a:pt x="984654" y="134396"/>
                  </a:cubicBezTo>
                  <a:lnTo>
                    <a:pt x="984654" y="63084"/>
                  </a:lnTo>
                  <a:cubicBezTo>
                    <a:pt x="984654" y="46627"/>
                    <a:pt x="979168" y="30171"/>
                    <a:pt x="965454" y="19199"/>
                  </a:cubicBezTo>
                  <a:cubicBezTo>
                    <a:pt x="954483" y="8228"/>
                    <a:pt x="938026" y="0"/>
                    <a:pt x="921570" y="0"/>
                  </a:cubicBezTo>
                  <a:lnTo>
                    <a:pt x="800888" y="0"/>
                  </a:lnTo>
                  <a:cubicBezTo>
                    <a:pt x="784431" y="0"/>
                    <a:pt x="767975" y="13714"/>
                    <a:pt x="767975" y="32913"/>
                  </a:cubicBezTo>
                  <a:cubicBezTo>
                    <a:pt x="767975" y="60341"/>
                    <a:pt x="781689" y="87768"/>
                    <a:pt x="803631" y="101482"/>
                  </a:cubicBezTo>
                  <a:lnTo>
                    <a:pt x="803631" y="134396"/>
                  </a:lnTo>
                  <a:cubicBezTo>
                    <a:pt x="803631" y="161823"/>
                    <a:pt x="817345" y="183765"/>
                    <a:pt x="836544" y="197479"/>
                  </a:cubicBezTo>
                  <a:lnTo>
                    <a:pt x="836544" y="244106"/>
                  </a:lnTo>
                  <a:cubicBezTo>
                    <a:pt x="833802" y="246849"/>
                    <a:pt x="831059" y="249592"/>
                    <a:pt x="828316" y="252334"/>
                  </a:cubicBezTo>
                  <a:cubicBezTo>
                    <a:pt x="817345" y="263305"/>
                    <a:pt x="809117" y="277019"/>
                    <a:pt x="806374" y="293475"/>
                  </a:cubicBezTo>
                  <a:lnTo>
                    <a:pt x="754261" y="356559"/>
                  </a:lnTo>
                  <a:lnTo>
                    <a:pt x="735062" y="337360"/>
                  </a:lnTo>
                  <a:moveTo>
                    <a:pt x="927055" y="507411"/>
                  </a:moveTo>
                  <a:cubicBezTo>
                    <a:pt x="924313" y="521125"/>
                    <a:pt x="918828" y="532096"/>
                    <a:pt x="910599" y="543067"/>
                  </a:cubicBezTo>
                  <a:cubicBezTo>
                    <a:pt x="902371" y="551295"/>
                    <a:pt x="896885" y="562266"/>
                    <a:pt x="894142" y="573238"/>
                  </a:cubicBezTo>
                  <a:cubicBezTo>
                    <a:pt x="891400" y="584208"/>
                    <a:pt x="888657" y="595179"/>
                    <a:pt x="888657" y="606151"/>
                  </a:cubicBezTo>
                  <a:lnTo>
                    <a:pt x="888657" y="806372"/>
                  </a:lnTo>
                  <a:lnTo>
                    <a:pt x="855743" y="806372"/>
                  </a:lnTo>
                  <a:lnTo>
                    <a:pt x="855743" y="650035"/>
                  </a:lnTo>
                  <a:cubicBezTo>
                    <a:pt x="855743" y="617122"/>
                    <a:pt x="853000" y="586951"/>
                    <a:pt x="844772" y="554038"/>
                  </a:cubicBezTo>
                  <a:lnTo>
                    <a:pt x="833802" y="504669"/>
                  </a:lnTo>
                  <a:lnTo>
                    <a:pt x="927055" y="504669"/>
                  </a:lnTo>
                  <a:close/>
                  <a:moveTo>
                    <a:pt x="896885" y="230392"/>
                  </a:moveTo>
                  <a:cubicBezTo>
                    <a:pt x="891400" y="230392"/>
                    <a:pt x="885914" y="227649"/>
                    <a:pt x="880428" y="227649"/>
                  </a:cubicBezTo>
                  <a:cubicBezTo>
                    <a:pt x="874943" y="227649"/>
                    <a:pt x="869457" y="227649"/>
                    <a:pt x="863972" y="230392"/>
                  </a:cubicBezTo>
                  <a:lnTo>
                    <a:pt x="863972" y="213936"/>
                  </a:lnTo>
                  <a:cubicBezTo>
                    <a:pt x="869457" y="213936"/>
                    <a:pt x="874943" y="216678"/>
                    <a:pt x="880428" y="216678"/>
                  </a:cubicBezTo>
                  <a:cubicBezTo>
                    <a:pt x="885914" y="216678"/>
                    <a:pt x="891400" y="216678"/>
                    <a:pt x="896885" y="213936"/>
                  </a:cubicBezTo>
                  <a:lnTo>
                    <a:pt x="896885" y="230392"/>
                  </a:lnTo>
                  <a:close/>
                  <a:moveTo>
                    <a:pt x="795403" y="32913"/>
                  </a:moveTo>
                  <a:lnTo>
                    <a:pt x="916085" y="32913"/>
                  </a:lnTo>
                  <a:cubicBezTo>
                    <a:pt x="924313" y="32913"/>
                    <a:pt x="932541" y="35656"/>
                    <a:pt x="938026" y="41141"/>
                  </a:cubicBezTo>
                  <a:cubicBezTo>
                    <a:pt x="943512" y="46627"/>
                    <a:pt x="946255" y="54855"/>
                    <a:pt x="946255" y="63084"/>
                  </a:cubicBezTo>
                  <a:lnTo>
                    <a:pt x="946255" y="134396"/>
                  </a:lnTo>
                  <a:cubicBezTo>
                    <a:pt x="946255" y="142624"/>
                    <a:pt x="938026" y="150852"/>
                    <a:pt x="929798" y="150852"/>
                  </a:cubicBezTo>
                  <a:cubicBezTo>
                    <a:pt x="921570" y="150852"/>
                    <a:pt x="913342" y="142624"/>
                    <a:pt x="913342" y="134396"/>
                  </a:cubicBezTo>
                  <a:cubicBezTo>
                    <a:pt x="913342" y="109710"/>
                    <a:pt x="891400" y="87768"/>
                    <a:pt x="866714" y="87768"/>
                  </a:cubicBezTo>
                  <a:lnTo>
                    <a:pt x="850258" y="87768"/>
                  </a:lnTo>
                  <a:cubicBezTo>
                    <a:pt x="820088" y="85026"/>
                    <a:pt x="795403" y="63084"/>
                    <a:pt x="795403" y="32913"/>
                  </a:cubicBezTo>
                  <a:close/>
                  <a:moveTo>
                    <a:pt x="831059" y="134396"/>
                  </a:moveTo>
                  <a:lnTo>
                    <a:pt x="831059" y="115196"/>
                  </a:lnTo>
                  <a:cubicBezTo>
                    <a:pt x="836544" y="117939"/>
                    <a:pt x="844772" y="117939"/>
                    <a:pt x="850258" y="117939"/>
                  </a:cubicBezTo>
                  <a:lnTo>
                    <a:pt x="866714" y="117939"/>
                  </a:lnTo>
                  <a:cubicBezTo>
                    <a:pt x="874943" y="117939"/>
                    <a:pt x="880428" y="123424"/>
                    <a:pt x="880428" y="131653"/>
                  </a:cubicBezTo>
                  <a:cubicBezTo>
                    <a:pt x="880428" y="148109"/>
                    <a:pt x="888657" y="164566"/>
                    <a:pt x="905114" y="172794"/>
                  </a:cubicBezTo>
                  <a:cubicBezTo>
                    <a:pt x="896885" y="178280"/>
                    <a:pt x="888657" y="181022"/>
                    <a:pt x="877686" y="181022"/>
                  </a:cubicBezTo>
                  <a:cubicBezTo>
                    <a:pt x="853000" y="183765"/>
                    <a:pt x="831059" y="161823"/>
                    <a:pt x="831059" y="134396"/>
                  </a:cubicBezTo>
                  <a:close/>
                  <a:moveTo>
                    <a:pt x="765232" y="436099"/>
                  </a:moveTo>
                  <a:cubicBezTo>
                    <a:pt x="762489" y="436099"/>
                    <a:pt x="762489" y="436099"/>
                    <a:pt x="765232" y="436099"/>
                  </a:cubicBezTo>
                  <a:cubicBezTo>
                    <a:pt x="762489" y="438842"/>
                    <a:pt x="757004" y="441585"/>
                    <a:pt x="754261" y="441585"/>
                  </a:cubicBezTo>
                  <a:cubicBezTo>
                    <a:pt x="748776" y="441585"/>
                    <a:pt x="746033" y="441585"/>
                    <a:pt x="743290" y="438842"/>
                  </a:cubicBezTo>
                  <a:cubicBezTo>
                    <a:pt x="743290" y="438842"/>
                    <a:pt x="743290" y="438842"/>
                    <a:pt x="743290" y="438842"/>
                  </a:cubicBezTo>
                  <a:lnTo>
                    <a:pt x="641808" y="340103"/>
                  </a:lnTo>
                  <a:cubicBezTo>
                    <a:pt x="639065" y="337360"/>
                    <a:pt x="636322" y="331874"/>
                    <a:pt x="636322" y="329131"/>
                  </a:cubicBezTo>
                  <a:cubicBezTo>
                    <a:pt x="636322" y="323646"/>
                    <a:pt x="639065" y="320903"/>
                    <a:pt x="641808" y="318161"/>
                  </a:cubicBezTo>
                  <a:cubicBezTo>
                    <a:pt x="647293" y="312675"/>
                    <a:pt x="658265" y="312675"/>
                    <a:pt x="663750" y="318161"/>
                  </a:cubicBezTo>
                  <a:lnTo>
                    <a:pt x="743290" y="392215"/>
                  </a:lnTo>
                  <a:cubicBezTo>
                    <a:pt x="746033" y="394958"/>
                    <a:pt x="751519" y="397701"/>
                    <a:pt x="754261" y="397701"/>
                  </a:cubicBezTo>
                  <a:cubicBezTo>
                    <a:pt x="759746" y="397701"/>
                    <a:pt x="762489" y="394958"/>
                    <a:pt x="765232" y="392215"/>
                  </a:cubicBezTo>
                  <a:lnTo>
                    <a:pt x="778946" y="375758"/>
                  </a:lnTo>
                  <a:cubicBezTo>
                    <a:pt x="787174" y="381244"/>
                    <a:pt x="792660" y="389472"/>
                    <a:pt x="803631" y="397701"/>
                  </a:cubicBezTo>
                  <a:cubicBezTo>
                    <a:pt x="778946" y="416900"/>
                    <a:pt x="765232" y="436099"/>
                    <a:pt x="765232" y="436099"/>
                  </a:cubicBezTo>
                  <a:close/>
                  <a:moveTo>
                    <a:pt x="820088" y="370273"/>
                  </a:moveTo>
                  <a:cubicBezTo>
                    <a:pt x="811859" y="362045"/>
                    <a:pt x="803631" y="353817"/>
                    <a:pt x="795403" y="348331"/>
                  </a:cubicBezTo>
                  <a:lnTo>
                    <a:pt x="833802" y="301704"/>
                  </a:lnTo>
                  <a:cubicBezTo>
                    <a:pt x="844772" y="290733"/>
                    <a:pt x="855743" y="298961"/>
                    <a:pt x="855743" y="298961"/>
                  </a:cubicBezTo>
                  <a:cubicBezTo>
                    <a:pt x="858486" y="301704"/>
                    <a:pt x="866714" y="309932"/>
                    <a:pt x="858486" y="320903"/>
                  </a:cubicBezTo>
                  <a:cubicBezTo>
                    <a:pt x="858486" y="326389"/>
                    <a:pt x="839287" y="345588"/>
                    <a:pt x="820088" y="370273"/>
                  </a:cubicBezTo>
                  <a:close/>
                  <a:moveTo>
                    <a:pt x="806374" y="866713"/>
                  </a:moveTo>
                  <a:cubicBezTo>
                    <a:pt x="806374" y="852999"/>
                    <a:pt x="817345" y="839285"/>
                    <a:pt x="833802" y="839285"/>
                  </a:cubicBezTo>
                  <a:lnTo>
                    <a:pt x="888657" y="839285"/>
                  </a:lnTo>
                  <a:lnTo>
                    <a:pt x="888657" y="874941"/>
                  </a:lnTo>
                  <a:lnTo>
                    <a:pt x="809117" y="874941"/>
                  </a:lnTo>
                  <a:lnTo>
                    <a:pt x="809117" y="866713"/>
                  </a:lnTo>
                  <a:close/>
                  <a:moveTo>
                    <a:pt x="326390" y="389472"/>
                  </a:moveTo>
                  <a:cubicBezTo>
                    <a:pt x="329132" y="392215"/>
                    <a:pt x="334618" y="394958"/>
                    <a:pt x="337360" y="394958"/>
                  </a:cubicBezTo>
                  <a:cubicBezTo>
                    <a:pt x="342846" y="394958"/>
                    <a:pt x="345589" y="394958"/>
                    <a:pt x="348331" y="389472"/>
                  </a:cubicBezTo>
                  <a:lnTo>
                    <a:pt x="427872" y="315418"/>
                  </a:lnTo>
                  <a:cubicBezTo>
                    <a:pt x="433357" y="309932"/>
                    <a:pt x="444328" y="309932"/>
                    <a:pt x="449814" y="315418"/>
                  </a:cubicBezTo>
                  <a:cubicBezTo>
                    <a:pt x="452557" y="318161"/>
                    <a:pt x="455300" y="323646"/>
                    <a:pt x="455300" y="326389"/>
                  </a:cubicBezTo>
                  <a:cubicBezTo>
                    <a:pt x="455300" y="331874"/>
                    <a:pt x="452557" y="334617"/>
                    <a:pt x="449814" y="337360"/>
                  </a:cubicBezTo>
                  <a:lnTo>
                    <a:pt x="348331" y="436099"/>
                  </a:lnTo>
                  <a:cubicBezTo>
                    <a:pt x="348331" y="436099"/>
                    <a:pt x="348331" y="436099"/>
                    <a:pt x="348331" y="436099"/>
                  </a:cubicBezTo>
                  <a:cubicBezTo>
                    <a:pt x="345589" y="438842"/>
                    <a:pt x="340103" y="441585"/>
                    <a:pt x="337360" y="438842"/>
                  </a:cubicBezTo>
                  <a:cubicBezTo>
                    <a:pt x="331875" y="438842"/>
                    <a:pt x="329132" y="436099"/>
                    <a:pt x="326390" y="433357"/>
                  </a:cubicBezTo>
                  <a:cubicBezTo>
                    <a:pt x="326390" y="433357"/>
                    <a:pt x="326390" y="433357"/>
                    <a:pt x="326390" y="433357"/>
                  </a:cubicBezTo>
                  <a:lnTo>
                    <a:pt x="290734" y="392215"/>
                  </a:lnTo>
                  <a:cubicBezTo>
                    <a:pt x="298962" y="383987"/>
                    <a:pt x="307190" y="375758"/>
                    <a:pt x="315418" y="370273"/>
                  </a:cubicBezTo>
                  <a:lnTo>
                    <a:pt x="326390" y="389472"/>
                  </a:lnTo>
                  <a:close/>
                  <a:moveTo>
                    <a:pt x="290734" y="348331"/>
                  </a:moveTo>
                  <a:cubicBezTo>
                    <a:pt x="282505" y="353817"/>
                    <a:pt x="277020" y="362045"/>
                    <a:pt x="266048" y="370273"/>
                  </a:cubicBezTo>
                  <a:lnTo>
                    <a:pt x="224907" y="323646"/>
                  </a:lnTo>
                  <a:cubicBezTo>
                    <a:pt x="216679" y="312675"/>
                    <a:pt x="224907" y="301704"/>
                    <a:pt x="227650" y="301704"/>
                  </a:cubicBezTo>
                  <a:cubicBezTo>
                    <a:pt x="230393" y="298961"/>
                    <a:pt x="238621" y="293475"/>
                    <a:pt x="249592" y="304447"/>
                  </a:cubicBezTo>
                  <a:lnTo>
                    <a:pt x="290734" y="348331"/>
                  </a:lnTo>
                  <a:close/>
                  <a:moveTo>
                    <a:pt x="255077" y="134396"/>
                  </a:moveTo>
                  <a:cubicBezTo>
                    <a:pt x="255077" y="161823"/>
                    <a:pt x="233135" y="181022"/>
                    <a:pt x="208450" y="181022"/>
                  </a:cubicBezTo>
                  <a:cubicBezTo>
                    <a:pt x="208450" y="181022"/>
                    <a:pt x="205708" y="181022"/>
                    <a:pt x="205708" y="181022"/>
                  </a:cubicBezTo>
                  <a:lnTo>
                    <a:pt x="205708" y="131653"/>
                  </a:lnTo>
                  <a:cubicBezTo>
                    <a:pt x="205708" y="123424"/>
                    <a:pt x="211193" y="115196"/>
                    <a:pt x="222164" y="115196"/>
                  </a:cubicBezTo>
                  <a:lnTo>
                    <a:pt x="257820" y="115196"/>
                  </a:lnTo>
                  <a:lnTo>
                    <a:pt x="257820" y="134396"/>
                  </a:lnTo>
                  <a:close/>
                  <a:moveTo>
                    <a:pt x="222164" y="213936"/>
                  </a:moveTo>
                  <a:lnTo>
                    <a:pt x="222164" y="230392"/>
                  </a:lnTo>
                  <a:cubicBezTo>
                    <a:pt x="216679" y="230392"/>
                    <a:pt x="211193" y="227649"/>
                    <a:pt x="205708" y="227649"/>
                  </a:cubicBezTo>
                  <a:cubicBezTo>
                    <a:pt x="200222" y="227649"/>
                    <a:pt x="194737" y="227649"/>
                    <a:pt x="189251" y="230392"/>
                  </a:cubicBezTo>
                  <a:lnTo>
                    <a:pt x="189251" y="211193"/>
                  </a:lnTo>
                  <a:cubicBezTo>
                    <a:pt x="194737" y="211193"/>
                    <a:pt x="200222" y="213936"/>
                    <a:pt x="205708" y="213936"/>
                  </a:cubicBezTo>
                  <a:cubicBezTo>
                    <a:pt x="213936" y="213936"/>
                    <a:pt x="216679" y="213936"/>
                    <a:pt x="222164" y="213936"/>
                  </a:cubicBezTo>
                  <a:close/>
                  <a:moveTo>
                    <a:pt x="139881" y="145366"/>
                  </a:moveTo>
                  <a:lnTo>
                    <a:pt x="139881" y="85026"/>
                  </a:lnTo>
                  <a:cubicBezTo>
                    <a:pt x="139881" y="71312"/>
                    <a:pt x="145367" y="57598"/>
                    <a:pt x="156338" y="46627"/>
                  </a:cubicBezTo>
                  <a:cubicBezTo>
                    <a:pt x="167309" y="35656"/>
                    <a:pt x="181023" y="30171"/>
                    <a:pt x="194737" y="30171"/>
                  </a:cubicBezTo>
                  <a:lnTo>
                    <a:pt x="246849" y="30171"/>
                  </a:lnTo>
                  <a:cubicBezTo>
                    <a:pt x="271534" y="30171"/>
                    <a:pt x="293476" y="49370"/>
                    <a:pt x="293476" y="76797"/>
                  </a:cubicBezTo>
                  <a:cubicBezTo>
                    <a:pt x="293476" y="82283"/>
                    <a:pt x="290734" y="85026"/>
                    <a:pt x="285248" y="85026"/>
                  </a:cubicBezTo>
                  <a:lnTo>
                    <a:pt x="222164" y="85026"/>
                  </a:lnTo>
                  <a:cubicBezTo>
                    <a:pt x="197479" y="85026"/>
                    <a:pt x="175537" y="106968"/>
                    <a:pt x="175537" y="131653"/>
                  </a:cubicBezTo>
                  <a:lnTo>
                    <a:pt x="175537" y="181022"/>
                  </a:lnTo>
                  <a:cubicBezTo>
                    <a:pt x="153595" y="181022"/>
                    <a:pt x="139881" y="164566"/>
                    <a:pt x="139881" y="145366"/>
                  </a:cubicBezTo>
                  <a:close/>
                  <a:moveTo>
                    <a:pt x="159081" y="477241"/>
                  </a:moveTo>
                  <a:lnTo>
                    <a:pt x="159081" y="309932"/>
                  </a:lnTo>
                  <a:cubicBezTo>
                    <a:pt x="159081" y="282505"/>
                    <a:pt x="181023" y="263305"/>
                    <a:pt x="205708" y="263305"/>
                  </a:cubicBezTo>
                  <a:cubicBezTo>
                    <a:pt x="213936" y="263305"/>
                    <a:pt x="219421" y="266048"/>
                    <a:pt x="227650" y="268791"/>
                  </a:cubicBezTo>
                  <a:cubicBezTo>
                    <a:pt x="219421" y="271534"/>
                    <a:pt x="213936" y="274276"/>
                    <a:pt x="208450" y="279762"/>
                  </a:cubicBezTo>
                  <a:cubicBezTo>
                    <a:pt x="191994" y="293475"/>
                    <a:pt x="183765" y="320903"/>
                    <a:pt x="202965" y="345588"/>
                  </a:cubicBezTo>
                  <a:cubicBezTo>
                    <a:pt x="202965" y="345588"/>
                    <a:pt x="202965" y="345588"/>
                    <a:pt x="202965" y="345588"/>
                  </a:cubicBezTo>
                  <a:lnTo>
                    <a:pt x="255077" y="408672"/>
                  </a:lnTo>
                  <a:lnTo>
                    <a:pt x="255077" y="479983"/>
                  </a:lnTo>
                  <a:lnTo>
                    <a:pt x="159081" y="479983"/>
                  </a:lnTo>
                  <a:close/>
                  <a:moveTo>
                    <a:pt x="200222" y="839285"/>
                  </a:moveTo>
                  <a:lnTo>
                    <a:pt x="255077" y="839285"/>
                  </a:lnTo>
                  <a:cubicBezTo>
                    <a:pt x="268791" y="839285"/>
                    <a:pt x="282505" y="850256"/>
                    <a:pt x="282505" y="866713"/>
                  </a:cubicBezTo>
                  <a:lnTo>
                    <a:pt x="282505" y="874941"/>
                  </a:lnTo>
                  <a:lnTo>
                    <a:pt x="200222" y="874941"/>
                  </a:lnTo>
                  <a:lnTo>
                    <a:pt x="200222" y="839285"/>
                  </a:lnTo>
                  <a:close/>
                  <a:moveTo>
                    <a:pt x="1039509" y="940768"/>
                  </a:moveTo>
                  <a:lnTo>
                    <a:pt x="46627" y="940768"/>
                  </a:lnTo>
                  <a:cubicBezTo>
                    <a:pt x="38399" y="940768"/>
                    <a:pt x="30171" y="932539"/>
                    <a:pt x="30171" y="924311"/>
                  </a:cubicBezTo>
                  <a:cubicBezTo>
                    <a:pt x="30171" y="916083"/>
                    <a:pt x="38399" y="907854"/>
                    <a:pt x="46627" y="907854"/>
                  </a:cubicBezTo>
                  <a:lnTo>
                    <a:pt x="1039509" y="907854"/>
                  </a:lnTo>
                  <a:cubicBezTo>
                    <a:pt x="1047737" y="907854"/>
                    <a:pt x="1055966" y="916083"/>
                    <a:pt x="1055966" y="924311"/>
                  </a:cubicBezTo>
                  <a:cubicBezTo>
                    <a:pt x="1055966" y="932539"/>
                    <a:pt x="1047737" y="940768"/>
                    <a:pt x="1039509" y="940768"/>
                  </a:cubicBezTo>
                  <a:close/>
                </a:path>
              </a:pathLst>
            </a:custGeom>
            <a:solidFill>
              <a:srgbClr val="1232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nvGrpSpPr>
            <p:cNvPr id="359" name="Google Shape;359;p19"/>
            <p:cNvGrpSpPr/>
            <p:nvPr/>
          </p:nvGrpSpPr>
          <p:grpSpPr>
            <a:xfrm>
              <a:off x="4738409" y="2001259"/>
              <a:ext cx="466270" cy="416900"/>
              <a:chOff x="4738409" y="2001259"/>
              <a:chExt cx="466270" cy="416900"/>
            </a:xfrm>
          </p:grpSpPr>
          <p:sp>
            <p:nvSpPr>
              <p:cNvPr id="360" name="Google Shape;360;p19"/>
              <p:cNvSpPr/>
              <p:nvPr/>
            </p:nvSpPr>
            <p:spPr>
              <a:xfrm>
                <a:off x="4738409" y="2044063"/>
                <a:ext cx="69649" cy="247929"/>
              </a:xfrm>
              <a:custGeom>
                <a:avLst/>
                <a:gdLst/>
                <a:ahLst/>
                <a:cxnLst/>
                <a:rect l="l" t="t" r="r" b="b"/>
                <a:pathLst>
                  <a:path w="69649" h="247929" extrusionOk="0">
                    <a:moveTo>
                      <a:pt x="43884" y="242443"/>
                    </a:moveTo>
                    <a:cubicBezTo>
                      <a:pt x="43884" y="242443"/>
                      <a:pt x="43884" y="242443"/>
                      <a:pt x="43884" y="242443"/>
                    </a:cubicBezTo>
                    <a:cubicBezTo>
                      <a:pt x="46627" y="245186"/>
                      <a:pt x="46627" y="245186"/>
                      <a:pt x="49370" y="247929"/>
                    </a:cubicBezTo>
                    <a:cubicBezTo>
                      <a:pt x="54855" y="239701"/>
                      <a:pt x="60341" y="228729"/>
                      <a:pt x="68569" y="220501"/>
                    </a:cubicBezTo>
                    <a:cubicBezTo>
                      <a:pt x="41142" y="179360"/>
                      <a:pt x="32913" y="140961"/>
                      <a:pt x="32913" y="116276"/>
                    </a:cubicBezTo>
                    <a:cubicBezTo>
                      <a:pt x="32913" y="80620"/>
                      <a:pt x="43884" y="50450"/>
                      <a:pt x="65827" y="25765"/>
                    </a:cubicBezTo>
                    <a:cubicBezTo>
                      <a:pt x="71312" y="20280"/>
                      <a:pt x="71312" y="9308"/>
                      <a:pt x="63084" y="3823"/>
                    </a:cubicBezTo>
                    <a:cubicBezTo>
                      <a:pt x="57598" y="-1662"/>
                      <a:pt x="46627" y="-1662"/>
                      <a:pt x="41142" y="6566"/>
                    </a:cubicBezTo>
                    <a:cubicBezTo>
                      <a:pt x="13714" y="36736"/>
                      <a:pt x="0" y="75135"/>
                      <a:pt x="0" y="119019"/>
                    </a:cubicBezTo>
                    <a:cubicBezTo>
                      <a:pt x="0" y="146447"/>
                      <a:pt x="8228" y="190331"/>
                      <a:pt x="43884" y="242443"/>
                    </a:cubicBezTo>
                    <a:close/>
                  </a:path>
                </a:pathLst>
              </a:custGeom>
              <a:solidFill>
                <a:srgbClr val="50B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361" name="Google Shape;361;p19"/>
              <p:cNvSpPr/>
              <p:nvPr/>
            </p:nvSpPr>
            <p:spPr>
              <a:xfrm>
                <a:off x="4848120" y="2330391"/>
                <a:ext cx="233135" cy="87768"/>
              </a:xfrm>
              <a:custGeom>
                <a:avLst/>
                <a:gdLst/>
                <a:ahLst/>
                <a:cxnLst/>
                <a:rect l="l" t="t" r="r" b="b"/>
                <a:pathLst>
                  <a:path w="233135" h="87768" extrusionOk="0">
                    <a:moveTo>
                      <a:pt x="21942" y="5485"/>
                    </a:moveTo>
                    <a:cubicBezTo>
                      <a:pt x="21942" y="5485"/>
                      <a:pt x="21942" y="5485"/>
                      <a:pt x="21942" y="5485"/>
                    </a:cubicBezTo>
                    <a:cubicBezTo>
                      <a:pt x="13714" y="13714"/>
                      <a:pt x="8228" y="24685"/>
                      <a:pt x="0" y="32913"/>
                    </a:cubicBezTo>
                    <a:lnTo>
                      <a:pt x="5485" y="27428"/>
                    </a:lnTo>
                    <a:cubicBezTo>
                      <a:pt x="30171" y="46627"/>
                      <a:pt x="60341" y="65826"/>
                      <a:pt x="93254" y="82283"/>
                    </a:cubicBezTo>
                    <a:cubicBezTo>
                      <a:pt x="101482" y="87768"/>
                      <a:pt x="109711" y="87768"/>
                      <a:pt x="120682" y="87768"/>
                    </a:cubicBezTo>
                    <a:cubicBezTo>
                      <a:pt x="131653" y="87768"/>
                      <a:pt x="139881" y="85026"/>
                      <a:pt x="148110" y="82283"/>
                    </a:cubicBezTo>
                    <a:cubicBezTo>
                      <a:pt x="181023" y="65826"/>
                      <a:pt x="208450" y="49370"/>
                      <a:pt x="233136" y="30171"/>
                    </a:cubicBezTo>
                    <a:cubicBezTo>
                      <a:pt x="224907" y="21942"/>
                      <a:pt x="216679" y="16457"/>
                      <a:pt x="211193" y="5485"/>
                    </a:cubicBezTo>
                    <a:cubicBezTo>
                      <a:pt x="189251" y="21942"/>
                      <a:pt x="161824" y="38399"/>
                      <a:pt x="134396" y="52112"/>
                    </a:cubicBezTo>
                    <a:cubicBezTo>
                      <a:pt x="126167" y="54855"/>
                      <a:pt x="117939" y="54855"/>
                      <a:pt x="109711" y="52112"/>
                    </a:cubicBezTo>
                    <a:cubicBezTo>
                      <a:pt x="79541" y="35656"/>
                      <a:pt x="52113" y="19199"/>
                      <a:pt x="30171" y="2743"/>
                    </a:cubicBezTo>
                    <a:lnTo>
                      <a:pt x="32913" y="0"/>
                    </a:lnTo>
                    <a:cubicBezTo>
                      <a:pt x="30171" y="5485"/>
                      <a:pt x="24685" y="5485"/>
                      <a:pt x="21942" y="5485"/>
                    </a:cubicBezTo>
                    <a:close/>
                  </a:path>
                </a:pathLst>
              </a:custGeom>
              <a:solidFill>
                <a:srgbClr val="50B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362" name="Google Shape;362;p19"/>
              <p:cNvSpPr/>
              <p:nvPr/>
            </p:nvSpPr>
            <p:spPr>
              <a:xfrm>
                <a:off x="4828207" y="2001259"/>
                <a:ext cx="376472" cy="290732"/>
              </a:xfrm>
              <a:custGeom>
                <a:avLst/>
                <a:gdLst/>
                <a:ahLst/>
                <a:cxnLst/>
                <a:rect l="l" t="t" r="r" b="b"/>
                <a:pathLst>
                  <a:path w="376472" h="290732" extrusionOk="0">
                    <a:moveTo>
                      <a:pt x="22656" y="35656"/>
                    </a:moveTo>
                    <a:cubicBezTo>
                      <a:pt x="33627" y="32913"/>
                      <a:pt x="44598" y="30171"/>
                      <a:pt x="55569" y="30171"/>
                    </a:cubicBezTo>
                    <a:cubicBezTo>
                      <a:pt x="91225" y="30171"/>
                      <a:pt x="115910" y="43884"/>
                      <a:pt x="132366" y="54855"/>
                    </a:cubicBezTo>
                    <a:cubicBezTo>
                      <a:pt x="137852" y="57598"/>
                      <a:pt x="146080" y="57598"/>
                      <a:pt x="151566" y="54855"/>
                    </a:cubicBezTo>
                    <a:cubicBezTo>
                      <a:pt x="168023" y="43884"/>
                      <a:pt x="195450" y="30171"/>
                      <a:pt x="228363" y="30171"/>
                    </a:cubicBezTo>
                    <a:cubicBezTo>
                      <a:pt x="291447" y="30171"/>
                      <a:pt x="343559" y="87768"/>
                      <a:pt x="343559" y="159080"/>
                    </a:cubicBezTo>
                    <a:cubicBezTo>
                      <a:pt x="343559" y="186508"/>
                      <a:pt x="335331" y="224906"/>
                      <a:pt x="302418" y="268791"/>
                    </a:cubicBezTo>
                    <a:lnTo>
                      <a:pt x="299675" y="266048"/>
                    </a:lnTo>
                    <a:cubicBezTo>
                      <a:pt x="299675" y="268791"/>
                      <a:pt x="299675" y="268791"/>
                      <a:pt x="296932" y="271533"/>
                    </a:cubicBezTo>
                    <a:cubicBezTo>
                      <a:pt x="302418" y="277019"/>
                      <a:pt x="305161" y="282505"/>
                      <a:pt x="310646" y="285247"/>
                    </a:cubicBezTo>
                    <a:cubicBezTo>
                      <a:pt x="313389" y="287990"/>
                      <a:pt x="313389" y="287990"/>
                      <a:pt x="316132" y="290733"/>
                    </a:cubicBezTo>
                    <a:cubicBezTo>
                      <a:pt x="321618" y="290733"/>
                      <a:pt x="327103" y="290733"/>
                      <a:pt x="329846" y="290733"/>
                    </a:cubicBezTo>
                    <a:cubicBezTo>
                      <a:pt x="329846" y="290733"/>
                      <a:pt x="329846" y="290733"/>
                      <a:pt x="329846" y="290733"/>
                    </a:cubicBezTo>
                    <a:cubicBezTo>
                      <a:pt x="368244" y="238620"/>
                      <a:pt x="376473" y="191993"/>
                      <a:pt x="376473" y="161823"/>
                    </a:cubicBezTo>
                    <a:cubicBezTo>
                      <a:pt x="376473" y="71312"/>
                      <a:pt x="313389" y="0"/>
                      <a:pt x="231106" y="0"/>
                    </a:cubicBezTo>
                    <a:cubicBezTo>
                      <a:pt x="192707" y="0"/>
                      <a:pt x="165280" y="13714"/>
                      <a:pt x="143337" y="24685"/>
                    </a:cubicBezTo>
                    <a:cubicBezTo>
                      <a:pt x="124138" y="10971"/>
                      <a:pt x="93967" y="0"/>
                      <a:pt x="55569" y="0"/>
                    </a:cubicBezTo>
                    <a:cubicBezTo>
                      <a:pt x="41855" y="0"/>
                      <a:pt x="25398" y="2743"/>
                      <a:pt x="11684" y="5485"/>
                    </a:cubicBezTo>
                    <a:cubicBezTo>
                      <a:pt x="3456" y="8228"/>
                      <a:pt x="-2029" y="16457"/>
                      <a:pt x="714" y="24685"/>
                    </a:cubicBezTo>
                    <a:cubicBezTo>
                      <a:pt x="6199" y="32913"/>
                      <a:pt x="14427" y="38399"/>
                      <a:pt x="22656" y="35656"/>
                    </a:cubicBezTo>
                    <a:close/>
                  </a:path>
                </a:pathLst>
              </a:custGeom>
              <a:solidFill>
                <a:srgbClr val="50B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grpSp>
      <p:grpSp>
        <p:nvGrpSpPr>
          <p:cNvPr id="363" name="Google Shape;363;p19"/>
          <p:cNvGrpSpPr/>
          <p:nvPr/>
        </p:nvGrpSpPr>
        <p:grpSpPr>
          <a:xfrm>
            <a:off x="6387056" y="8944880"/>
            <a:ext cx="440157" cy="491617"/>
            <a:chOff x="8865150" y="2423597"/>
            <a:chExt cx="667916" cy="746005"/>
          </a:xfrm>
        </p:grpSpPr>
        <p:sp>
          <p:nvSpPr>
            <p:cNvPr id="364" name="Google Shape;364;p19"/>
            <p:cNvSpPr/>
            <p:nvPr/>
          </p:nvSpPr>
          <p:spPr>
            <a:xfrm>
              <a:off x="9086825" y="2589670"/>
              <a:ext cx="283642" cy="260156"/>
            </a:xfrm>
            <a:custGeom>
              <a:avLst/>
              <a:gdLst/>
              <a:ahLst/>
              <a:cxnLst/>
              <a:rect l="l" t="t" r="r" b="b"/>
              <a:pathLst>
                <a:path w="283642" h="260156" extrusionOk="0">
                  <a:moveTo>
                    <a:pt x="68652" y="84912"/>
                  </a:moveTo>
                  <a:lnTo>
                    <a:pt x="141821" y="2710"/>
                  </a:lnTo>
                  <a:lnTo>
                    <a:pt x="214990" y="84912"/>
                  </a:lnTo>
                  <a:lnTo>
                    <a:pt x="68652" y="84912"/>
                  </a:lnTo>
                  <a:close/>
                  <a:moveTo>
                    <a:pt x="221314" y="110205"/>
                  </a:moveTo>
                  <a:lnTo>
                    <a:pt x="140918" y="260156"/>
                  </a:lnTo>
                  <a:lnTo>
                    <a:pt x="60522" y="110205"/>
                  </a:lnTo>
                  <a:lnTo>
                    <a:pt x="221314" y="110205"/>
                  </a:lnTo>
                  <a:close/>
                  <a:moveTo>
                    <a:pt x="53296" y="64136"/>
                  </a:moveTo>
                  <a:lnTo>
                    <a:pt x="53296" y="7226"/>
                  </a:lnTo>
                  <a:lnTo>
                    <a:pt x="110205" y="0"/>
                  </a:lnTo>
                  <a:lnTo>
                    <a:pt x="53296" y="64136"/>
                  </a:lnTo>
                  <a:close/>
                  <a:moveTo>
                    <a:pt x="28003" y="84912"/>
                  </a:moveTo>
                  <a:lnTo>
                    <a:pt x="0" y="84912"/>
                  </a:lnTo>
                  <a:lnTo>
                    <a:pt x="28003" y="40649"/>
                  </a:lnTo>
                  <a:lnTo>
                    <a:pt x="28003" y="84912"/>
                  </a:lnTo>
                  <a:close/>
                  <a:moveTo>
                    <a:pt x="32519" y="110205"/>
                  </a:moveTo>
                  <a:lnTo>
                    <a:pt x="76782" y="194214"/>
                  </a:lnTo>
                  <a:lnTo>
                    <a:pt x="4517" y="110205"/>
                  </a:lnTo>
                  <a:lnTo>
                    <a:pt x="32519" y="110205"/>
                  </a:lnTo>
                  <a:close/>
                  <a:moveTo>
                    <a:pt x="250220" y="110205"/>
                  </a:moveTo>
                  <a:lnTo>
                    <a:pt x="278223" y="110205"/>
                  </a:lnTo>
                  <a:lnTo>
                    <a:pt x="205957" y="194214"/>
                  </a:lnTo>
                  <a:lnTo>
                    <a:pt x="250220" y="110205"/>
                  </a:lnTo>
                  <a:close/>
                  <a:moveTo>
                    <a:pt x="255640" y="84912"/>
                  </a:moveTo>
                  <a:lnTo>
                    <a:pt x="255640" y="40649"/>
                  </a:lnTo>
                  <a:lnTo>
                    <a:pt x="283643" y="84912"/>
                  </a:lnTo>
                  <a:lnTo>
                    <a:pt x="255640" y="84912"/>
                  </a:lnTo>
                  <a:close/>
                  <a:moveTo>
                    <a:pt x="230347" y="64136"/>
                  </a:moveTo>
                  <a:lnTo>
                    <a:pt x="173437" y="0"/>
                  </a:lnTo>
                  <a:lnTo>
                    <a:pt x="230347" y="7226"/>
                  </a:lnTo>
                  <a:lnTo>
                    <a:pt x="230347" y="64136"/>
                  </a:lnTo>
                  <a:close/>
                </a:path>
              </a:pathLst>
            </a:custGeom>
            <a:solidFill>
              <a:srgbClr val="50B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alibri"/>
                <a:ea typeface="Calibri"/>
                <a:cs typeface="Calibri"/>
                <a:sym typeface="Calibri"/>
              </a:endParaRPr>
            </a:p>
          </p:txBody>
        </p:sp>
        <p:grpSp>
          <p:nvGrpSpPr>
            <p:cNvPr id="365" name="Google Shape;365;p19"/>
            <p:cNvGrpSpPr/>
            <p:nvPr/>
          </p:nvGrpSpPr>
          <p:grpSpPr>
            <a:xfrm>
              <a:off x="8865150" y="2423597"/>
              <a:ext cx="667916" cy="746005"/>
              <a:chOff x="8865150" y="2423597"/>
              <a:chExt cx="667916" cy="746005"/>
            </a:xfrm>
          </p:grpSpPr>
          <p:sp>
            <p:nvSpPr>
              <p:cNvPr id="366" name="Google Shape;366;p19"/>
              <p:cNvSpPr/>
              <p:nvPr/>
            </p:nvSpPr>
            <p:spPr>
              <a:xfrm>
                <a:off x="9507773" y="2947385"/>
                <a:ext cx="25293" cy="25293"/>
              </a:xfrm>
              <a:custGeom>
                <a:avLst/>
                <a:gdLst/>
                <a:ahLst/>
                <a:cxnLst/>
                <a:rect l="l" t="t" r="r" b="b"/>
                <a:pathLst>
                  <a:path w="25293" h="25293" extrusionOk="0">
                    <a:moveTo>
                      <a:pt x="25293" y="12647"/>
                    </a:moveTo>
                    <a:cubicBezTo>
                      <a:pt x="25293" y="19631"/>
                      <a:pt x="19631" y="25293"/>
                      <a:pt x="12646" y="25293"/>
                    </a:cubicBezTo>
                    <a:cubicBezTo>
                      <a:pt x="5662" y="25293"/>
                      <a:pt x="-1" y="19631"/>
                      <a:pt x="-1" y="12647"/>
                    </a:cubicBezTo>
                    <a:cubicBezTo>
                      <a:pt x="-1" y="5662"/>
                      <a:pt x="5662" y="0"/>
                      <a:pt x="12646" y="0"/>
                    </a:cubicBezTo>
                    <a:cubicBezTo>
                      <a:pt x="19631" y="0"/>
                      <a:pt x="25293" y="5662"/>
                      <a:pt x="25293" y="12647"/>
                    </a:cubicBezTo>
                    <a:close/>
                  </a:path>
                </a:pathLst>
              </a:custGeom>
              <a:solidFill>
                <a:srgbClr val="1232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alibri"/>
                  <a:ea typeface="Calibri"/>
                  <a:cs typeface="Calibri"/>
                  <a:sym typeface="Calibri"/>
                </a:endParaRPr>
              </a:p>
            </p:txBody>
          </p:sp>
          <p:sp>
            <p:nvSpPr>
              <p:cNvPr id="367" name="Google Shape;367;p19"/>
              <p:cNvSpPr/>
              <p:nvPr/>
            </p:nvSpPr>
            <p:spPr>
              <a:xfrm>
                <a:off x="8875448" y="2466818"/>
                <a:ext cx="75879" cy="75879"/>
              </a:xfrm>
              <a:custGeom>
                <a:avLst/>
                <a:gdLst/>
                <a:ahLst/>
                <a:cxnLst/>
                <a:rect l="l" t="t" r="r" b="b"/>
                <a:pathLst>
                  <a:path w="75879" h="75879" extrusionOk="0">
                    <a:moveTo>
                      <a:pt x="37940" y="75879"/>
                    </a:moveTo>
                    <a:cubicBezTo>
                      <a:pt x="58716" y="75879"/>
                      <a:pt x="75879" y="58716"/>
                      <a:pt x="75879" y="37940"/>
                    </a:cubicBezTo>
                    <a:cubicBezTo>
                      <a:pt x="75879" y="17163"/>
                      <a:pt x="58716" y="0"/>
                      <a:pt x="37940" y="0"/>
                    </a:cubicBezTo>
                    <a:cubicBezTo>
                      <a:pt x="17163" y="0"/>
                      <a:pt x="0" y="17163"/>
                      <a:pt x="0" y="37940"/>
                    </a:cubicBezTo>
                    <a:cubicBezTo>
                      <a:pt x="0" y="58716"/>
                      <a:pt x="17163" y="75879"/>
                      <a:pt x="37940" y="75879"/>
                    </a:cubicBezTo>
                    <a:close/>
                    <a:moveTo>
                      <a:pt x="37940" y="25293"/>
                    </a:moveTo>
                    <a:cubicBezTo>
                      <a:pt x="45166" y="25293"/>
                      <a:pt x="50586" y="30713"/>
                      <a:pt x="50586" y="37940"/>
                    </a:cubicBezTo>
                    <a:cubicBezTo>
                      <a:pt x="50586" y="45166"/>
                      <a:pt x="45166" y="50586"/>
                      <a:pt x="37940" y="50586"/>
                    </a:cubicBezTo>
                    <a:cubicBezTo>
                      <a:pt x="30713" y="50586"/>
                      <a:pt x="25293" y="45166"/>
                      <a:pt x="25293" y="37940"/>
                    </a:cubicBezTo>
                    <a:cubicBezTo>
                      <a:pt x="25293" y="30713"/>
                      <a:pt x="31616" y="25293"/>
                      <a:pt x="37940" y="25293"/>
                    </a:cubicBezTo>
                    <a:close/>
                  </a:path>
                </a:pathLst>
              </a:custGeom>
              <a:solidFill>
                <a:srgbClr val="1232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alibri"/>
                  <a:ea typeface="Calibri"/>
                  <a:cs typeface="Calibri"/>
                  <a:sym typeface="Calibri"/>
                </a:endParaRPr>
              </a:p>
            </p:txBody>
          </p:sp>
          <p:sp>
            <p:nvSpPr>
              <p:cNvPr id="368" name="Google Shape;368;p19"/>
              <p:cNvSpPr/>
              <p:nvPr/>
            </p:nvSpPr>
            <p:spPr>
              <a:xfrm>
                <a:off x="8865150" y="2423597"/>
                <a:ext cx="640413" cy="746005"/>
              </a:xfrm>
              <a:custGeom>
                <a:avLst/>
                <a:gdLst/>
                <a:ahLst/>
                <a:cxnLst/>
                <a:rect l="l" t="t" r="r" b="b"/>
                <a:pathLst>
                  <a:path w="640413" h="746005" extrusionOk="0">
                    <a:moveTo>
                      <a:pt x="368917" y="765"/>
                    </a:moveTo>
                    <a:cubicBezTo>
                      <a:pt x="293941" y="-4655"/>
                      <a:pt x="222578" y="18832"/>
                      <a:pt x="167476" y="67611"/>
                    </a:cubicBezTo>
                    <a:cubicBezTo>
                      <a:pt x="107856" y="120907"/>
                      <a:pt x="70821" y="200399"/>
                      <a:pt x="67207" y="286215"/>
                    </a:cubicBezTo>
                    <a:lnTo>
                      <a:pt x="3071" y="412680"/>
                    </a:lnTo>
                    <a:cubicBezTo>
                      <a:pt x="3071" y="413583"/>
                      <a:pt x="2168" y="413583"/>
                      <a:pt x="2168" y="414486"/>
                    </a:cubicBezTo>
                    <a:cubicBezTo>
                      <a:pt x="-1445" y="424423"/>
                      <a:pt x="-542" y="434360"/>
                      <a:pt x="4878" y="443393"/>
                    </a:cubicBezTo>
                    <a:cubicBezTo>
                      <a:pt x="9395" y="452426"/>
                      <a:pt x="17524" y="457846"/>
                      <a:pt x="27461" y="460556"/>
                    </a:cubicBezTo>
                    <a:lnTo>
                      <a:pt x="75337" y="471396"/>
                    </a:lnTo>
                    <a:lnTo>
                      <a:pt x="88887" y="624057"/>
                    </a:lnTo>
                    <a:cubicBezTo>
                      <a:pt x="90694" y="642124"/>
                      <a:pt x="105147" y="655673"/>
                      <a:pt x="123213" y="655673"/>
                    </a:cubicBezTo>
                    <a:cubicBezTo>
                      <a:pt x="124116" y="655673"/>
                      <a:pt x="124116" y="655673"/>
                      <a:pt x="125020" y="655673"/>
                    </a:cubicBezTo>
                    <a:lnTo>
                      <a:pt x="225288" y="644833"/>
                    </a:lnTo>
                    <a:lnTo>
                      <a:pt x="225288" y="731552"/>
                    </a:lnTo>
                    <a:cubicBezTo>
                      <a:pt x="225288" y="738778"/>
                      <a:pt x="230709" y="744199"/>
                      <a:pt x="237935" y="744199"/>
                    </a:cubicBezTo>
                    <a:cubicBezTo>
                      <a:pt x="245161" y="744199"/>
                      <a:pt x="250581" y="738778"/>
                      <a:pt x="250581" y="731552"/>
                    </a:cubicBezTo>
                    <a:lnTo>
                      <a:pt x="250581" y="630380"/>
                    </a:lnTo>
                    <a:cubicBezTo>
                      <a:pt x="250581" y="626767"/>
                      <a:pt x="248775" y="623153"/>
                      <a:pt x="246065" y="621347"/>
                    </a:cubicBezTo>
                    <a:cubicBezTo>
                      <a:pt x="243355" y="618637"/>
                      <a:pt x="239742" y="617734"/>
                      <a:pt x="236128" y="618637"/>
                    </a:cubicBezTo>
                    <a:lnTo>
                      <a:pt x="122310" y="631284"/>
                    </a:lnTo>
                    <a:cubicBezTo>
                      <a:pt x="117793" y="631284"/>
                      <a:pt x="114180" y="627670"/>
                      <a:pt x="114180" y="623153"/>
                    </a:cubicBezTo>
                    <a:lnTo>
                      <a:pt x="99727" y="461459"/>
                    </a:lnTo>
                    <a:cubicBezTo>
                      <a:pt x="98823" y="456039"/>
                      <a:pt x="95210" y="451522"/>
                      <a:pt x="89790" y="450619"/>
                    </a:cubicBezTo>
                    <a:lnTo>
                      <a:pt x="32881" y="437069"/>
                    </a:lnTo>
                    <a:cubicBezTo>
                      <a:pt x="29267" y="436166"/>
                      <a:pt x="27461" y="433456"/>
                      <a:pt x="27461" y="432553"/>
                    </a:cubicBezTo>
                    <a:cubicBezTo>
                      <a:pt x="26558" y="429843"/>
                      <a:pt x="25654" y="427133"/>
                      <a:pt x="26558" y="424423"/>
                    </a:cubicBezTo>
                    <a:lnTo>
                      <a:pt x="90694" y="298861"/>
                    </a:lnTo>
                    <a:cubicBezTo>
                      <a:pt x="92500" y="297055"/>
                      <a:pt x="93404" y="294345"/>
                      <a:pt x="93404" y="291634"/>
                    </a:cubicBezTo>
                    <a:cubicBezTo>
                      <a:pt x="97017" y="211239"/>
                      <a:pt x="130440" y="137167"/>
                      <a:pt x="185542" y="87484"/>
                    </a:cubicBezTo>
                    <a:cubicBezTo>
                      <a:pt x="235225" y="43221"/>
                      <a:pt x="300264" y="21542"/>
                      <a:pt x="368013" y="26961"/>
                    </a:cubicBezTo>
                    <a:cubicBezTo>
                      <a:pt x="502608" y="36898"/>
                      <a:pt x="608297" y="149813"/>
                      <a:pt x="615523" y="289828"/>
                    </a:cubicBezTo>
                    <a:cubicBezTo>
                      <a:pt x="619137" y="362997"/>
                      <a:pt x="594747" y="433456"/>
                      <a:pt x="547774" y="488559"/>
                    </a:cubicBezTo>
                    <a:cubicBezTo>
                      <a:pt x="528805" y="511142"/>
                      <a:pt x="517965" y="539145"/>
                      <a:pt x="517965" y="568954"/>
                    </a:cubicBezTo>
                    <a:lnTo>
                      <a:pt x="517965" y="733359"/>
                    </a:lnTo>
                    <a:cubicBezTo>
                      <a:pt x="517965" y="740585"/>
                      <a:pt x="523384" y="746005"/>
                      <a:pt x="530611" y="746005"/>
                    </a:cubicBezTo>
                    <a:cubicBezTo>
                      <a:pt x="537838" y="746005"/>
                      <a:pt x="543258" y="740585"/>
                      <a:pt x="543258" y="733359"/>
                    </a:cubicBezTo>
                    <a:lnTo>
                      <a:pt x="543258" y="568954"/>
                    </a:lnTo>
                    <a:cubicBezTo>
                      <a:pt x="543258" y="545468"/>
                      <a:pt x="551388" y="522885"/>
                      <a:pt x="566744" y="504819"/>
                    </a:cubicBezTo>
                    <a:cubicBezTo>
                      <a:pt x="618233" y="445199"/>
                      <a:pt x="644430" y="368417"/>
                      <a:pt x="639913" y="288924"/>
                    </a:cubicBezTo>
                    <a:cubicBezTo>
                      <a:pt x="632687" y="135360"/>
                      <a:pt x="516158" y="11605"/>
                      <a:pt x="368917" y="765"/>
                    </a:cubicBezTo>
                    <a:lnTo>
                      <a:pt x="368917" y="765"/>
                    </a:lnTo>
                    <a:close/>
                  </a:path>
                </a:pathLst>
              </a:custGeom>
              <a:solidFill>
                <a:srgbClr val="1232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alibri"/>
                  <a:ea typeface="Calibri"/>
                  <a:cs typeface="Calibri"/>
                  <a:sym typeface="Calibri"/>
                </a:endParaRPr>
              </a:p>
            </p:txBody>
          </p:sp>
          <p:sp>
            <p:nvSpPr>
              <p:cNvPr id="369" name="Google Shape;369;p19"/>
              <p:cNvSpPr/>
              <p:nvPr/>
            </p:nvSpPr>
            <p:spPr>
              <a:xfrm>
                <a:off x="9002816" y="2492111"/>
                <a:ext cx="429981" cy="429980"/>
              </a:xfrm>
              <a:custGeom>
                <a:avLst/>
                <a:gdLst/>
                <a:ahLst/>
                <a:cxnLst/>
                <a:rect l="l" t="t" r="r" b="b"/>
                <a:pathLst>
                  <a:path w="429981" h="429980" extrusionOk="0">
                    <a:moveTo>
                      <a:pt x="333326" y="36133"/>
                    </a:moveTo>
                    <a:cubicBezTo>
                      <a:pt x="327906" y="32519"/>
                      <a:pt x="319776" y="33422"/>
                      <a:pt x="316163" y="39746"/>
                    </a:cubicBezTo>
                    <a:cubicBezTo>
                      <a:pt x="312550" y="45166"/>
                      <a:pt x="313453" y="53296"/>
                      <a:pt x="319776" y="56909"/>
                    </a:cubicBezTo>
                    <a:cubicBezTo>
                      <a:pt x="373072" y="92138"/>
                      <a:pt x="404688" y="151758"/>
                      <a:pt x="404688" y="214990"/>
                    </a:cubicBezTo>
                    <a:cubicBezTo>
                      <a:pt x="404688" y="319775"/>
                      <a:pt x="319776" y="404688"/>
                      <a:pt x="214991" y="404688"/>
                    </a:cubicBezTo>
                    <a:cubicBezTo>
                      <a:pt x="110205" y="404688"/>
                      <a:pt x="25293" y="319775"/>
                      <a:pt x="25293" y="214990"/>
                    </a:cubicBezTo>
                    <a:cubicBezTo>
                      <a:pt x="25293" y="110205"/>
                      <a:pt x="110205" y="25293"/>
                      <a:pt x="214991" y="25293"/>
                    </a:cubicBezTo>
                    <a:cubicBezTo>
                      <a:pt x="237574" y="25293"/>
                      <a:pt x="260157" y="28906"/>
                      <a:pt x="280933" y="37036"/>
                    </a:cubicBezTo>
                    <a:cubicBezTo>
                      <a:pt x="287257" y="39746"/>
                      <a:pt x="294483" y="36133"/>
                      <a:pt x="297193" y="29809"/>
                    </a:cubicBezTo>
                    <a:cubicBezTo>
                      <a:pt x="299903" y="23486"/>
                      <a:pt x="296290" y="16260"/>
                      <a:pt x="289967" y="13550"/>
                    </a:cubicBezTo>
                    <a:cubicBezTo>
                      <a:pt x="265577" y="4517"/>
                      <a:pt x="240284" y="0"/>
                      <a:pt x="214991" y="0"/>
                    </a:cubicBezTo>
                    <a:cubicBezTo>
                      <a:pt x="96656" y="0"/>
                      <a:pt x="0" y="96655"/>
                      <a:pt x="0" y="214990"/>
                    </a:cubicBezTo>
                    <a:cubicBezTo>
                      <a:pt x="0" y="333325"/>
                      <a:pt x="96656" y="429981"/>
                      <a:pt x="214991" y="429981"/>
                    </a:cubicBezTo>
                    <a:cubicBezTo>
                      <a:pt x="333326" y="429981"/>
                      <a:pt x="429981" y="333325"/>
                      <a:pt x="429981" y="214990"/>
                    </a:cubicBezTo>
                    <a:cubicBezTo>
                      <a:pt x="429078" y="142725"/>
                      <a:pt x="393849" y="75879"/>
                      <a:pt x="333326" y="36133"/>
                    </a:cubicBezTo>
                    <a:lnTo>
                      <a:pt x="333326" y="36133"/>
                    </a:lnTo>
                    <a:close/>
                  </a:path>
                </a:pathLst>
              </a:custGeom>
              <a:solidFill>
                <a:srgbClr val="1232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alibri"/>
                  <a:ea typeface="Calibri"/>
                  <a:cs typeface="Calibri"/>
                  <a:sym typeface="Calibri"/>
                </a:endParaRPr>
              </a:p>
            </p:txBody>
          </p:sp>
          <p:sp>
            <p:nvSpPr>
              <p:cNvPr id="370" name="Google Shape;370;p19"/>
              <p:cNvSpPr/>
              <p:nvPr/>
            </p:nvSpPr>
            <p:spPr>
              <a:xfrm>
                <a:off x="9046954" y="2555344"/>
                <a:ext cx="354720" cy="328808"/>
              </a:xfrm>
              <a:custGeom>
                <a:avLst/>
                <a:gdLst/>
                <a:ahLst/>
                <a:cxnLst/>
                <a:rect l="l" t="t" r="r" b="b"/>
                <a:pathLst>
                  <a:path w="354720" h="328808" extrusionOk="0">
                    <a:moveTo>
                      <a:pt x="175369" y="0"/>
                    </a:moveTo>
                    <a:lnTo>
                      <a:pt x="74197" y="12646"/>
                    </a:lnTo>
                    <a:cubicBezTo>
                      <a:pt x="70584" y="13550"/>
                      <a:pt x="66971" y="15356"/>
                      <a:pt x="65164" y="18066"/>
                    </a:cubicBezTo>
                    <a:lnTo>
                      <a:pt x="1932" y="119238"/>
                    </a:lnTo>
                    <a:cubicBezTo>
                      <a:pt x="-778" y="123755"/>
                      <a:pt x="-778" y="130078"/>
                      <a:pt x="2835" y="134595"/>
                    </a:cubicBezTo>
                    <a:lnTo>
                      <a:pt x="167239" y="324292"/>
                    </a:lnTo>
                    <a:cubicBezTo>
                      <a:pt x="169949" y="327002"/>
                      <a:pt x="173563" y="328809"/>
                      <a:pt x="177176" y="328809"/>
                    </a:cubicBezTo>
                    <a:cubicBezTo>
                      <a:pt x="180789" y="328809"/>
                      <a:pt x="184403" y="327002"/>
                      <a:pt x="187113" y="324292"/>
                    </a:cubicBezTo>
                    <a:lnTo>
                      <a:pt x="351517" y="134595"/>
                    </a:lnTo>
                    <a:cubicBezTo>
                      <a:pt x="355130" y="130078"/>
                      <a:pt x="356034" y="124658"/>
                      <a:pt x="352420" y="119238"/>
                    </a:cubicBezTo>
                    <a:lnTo>
                      <a:pt x="289188" y="18066"/>
                    </a:lnTo>
                    <a:cubicBezTo>
                      <a:pt x="287381" y="14453"/>
                      <a:pt x="283768" y="12646"/>
                      <a:pt x="280155" y="12646"/>
                    </a:cubicBezTo>
                    <a:lnTo>
                      <a:pt x="178982" y="0"/>
                    </a:lnTo>
                    <a:cubicBezTo>
                      <a:pt x="177176" y="0"/>
                      <a:pt x="176273" y="0"/>
                      <a:pt x="175369" y="0"/>
                    </a:cubicBezTo>
                    <a:lnTo>
                      <a:pt x="175369" y="0"/>
                    </a:lnTo>
                    <a:close/>
                    <a:moveTo>
                      <a:pt x="104007" y="113818"/>
                    </a:moveTo>
                    <a:lnTo>
                      <a:pt x="177176" y="31616"/>
                    </a:lnTo>
                    <a:lnTo>
                      <a:pt x="250345" y="113818"/>
                    </a:lnTo>
                    <a:lnTo>
                      <a:pt x="104007" y="113818"/>
                    </a:lnTo>
                    <a:close/>
                    <a:moveTo>
                      <a:pt x="256668" y="139111"/>
                    </a:moveTo>
                    <a:lnTo>
                      <a:pt x="176273" y="289063"/>
                    </a:lnTo>
                    <a:lnTo>
                      <a:pt x="95877" y="139111"/>
                    </a:lnTo>
                    <a:lnTo>
                      <a:pt x="256668" y="139111"/>
                    </a:lnTo>
                    <a:close/>
                    <a:moveTo>
                      <a:pt x="87747" y="93042"/>
                    </a:moveTo>
                    <a:lnTo>
                      <a:pt x="87747" y="36133"/>
                    </a:lnTo>
                    <a:lnTo>
                      <a:pt x="144656" y="28906"/>
                    </a:lnTo>
                    <a:lnTo>
                      <a:pt x="87747" y="93042"/>
                    </a:lnTo>
                    <a:close/>
                    <a:moveTo>
                      <a:pt x="62454" y="113818"/>
                    </a:moveTo>
                    <a:lnTo>
                      <a:pt x="34451" y="113818"/>
                    </a:lnTo>
                    <a:lnTo>
                      <a:pt x="62454" y="69555"/>
                    </a:lnTo>
                    <a:lnTo>
                      <a:pt x="62454" y="113818"/>
                    </a:lnTo>
                    <a:close/>
                    <a:moveTo>
                      <a:pt x="67874" y="139111"/>
                    </a:moveTo>
                    <a:lnTo>
                      <a:pt x="112137" y="223120"/>
                    </a:lnTo>
                    <a:lnTo>
                      <a:pt x="39871" y="139111"/>
                    </a:lnTo>
                    <a:lnTo>
                      <a:pt x="67874" y="139111"/>
                    </a:lnTo>
                    <a:close/>
                    <a:moveTo>
                      <a:pt x="285574" y="139111"/>
                    </a:moveTo>
                    <a:lnTo>
                      <a:pt x="313578" y="139111"/>
                    </a:lnTo>
                    <a:lnTo>
                      <a:pt x="241312" y="223120"/>
                    </a:lnTo>
                    <a:lnTo>
                      <a:pt x="285574" y="139111"/>
                    </a:lnTo>
                    <a:close/>
                    <a:moveTo>
                      <a:pt x="290091" y="113818"/>
                    </a:moveTo>
                    <a:lnTo>
                      <a:pt x="290091" y="69555"/>
                    </a:lnTo>
                    <a:lnTo>
                      <a:pt x="318094" y="113818"/>
                    </a:lnTo>
                    <a:lnTo>
                      <a:pt x="290091" y="113818"/>
                    </a:lnTo>
                    <a:close/>
                    <a:moveTo>
                      <a:pt x="264798" y="93042"/>
                    </a:moveTo>
                    <a:lnTo>
                      <a:pt x="207889" y="28906"/>
                    </a:lnTo>
                    <a:lnTo>
                      <a:pt x="264798" y="36133"/>
                    </a:lnTo>
                    <a:lnTo>
                      <a:pt x="264798" y="93042"/>
                    </a:lnTo>
                    <a:close/>
                  </a:path>
                </a:pathLst>
              </a:custGeom>
              <a:solidFill>
                <a:srgbClr val="1232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alibri"/>
                  <a:ea typeface="Calibri"/>
                  <a:cs typeface="Calibri"/>
                  <a:sym typeface="Calibri"/>
                </a:endParaRPr>
              </a:p>
            </p:txBody>
          </p:sp>
        </p:grpSp>
      </p:grpSp>
      <p:sp>
        <p:nvSpPr>
          <p:cNvPr id="371" name="Google Shape;371;p19"/>
          <p:cNvSpPr txBox="1"/>
          <p:nvPr/>
        </p:nvSpPr>
        <p:spPr>
          <a:xfrm>
            <a:off x="997219" y="8435734"/>
            <a:ext cx="5156100" cy="594300"/>
          </a:xfrm>
          <a:prstGeom prst="rect">
            <a:avLst/>
          </a:prstGeom>
          <a:noFill/>
          <a:ln>
            <a:noFill/>
          </a:ln>
        </p:spPr>
        <p:txBody>
          <a:bodyPr spcFirstLastPara="1" wrap="square" lIns="91425" tIns="45700" rIns="91425" bIns="45700" anchor="t" anchorCtr="0">
            <a:noAutofit/>
          </a:bodyPr>
          <a:lstStyle/>
          <a:p>
            <a:pPr marL="0" marR="0" lvl="0" indent="0" algn="just" rtl="0">
              <a:lnSpc>
                <a:spcPct val="97391"/>
              </a:lnSpc>
              <a:spcBef>
                <a:spcPts val="0"/>
              </a:spcBef>
              <a:spcAft>
                <a:spcPts val="0"/>
              </a:spcAft>
              <a:buClr>
                <a:srgbClr val="123240"/>
              </a:buClr>
              <a:buSzPts val="1150"/>
              <a:buFont typeface="Arial"/>
              <a:buNone/>
            </a:pPr>
            <a:r>
              <a:rPr lang="en-GB" sz="1150" b="0" i="0" u="none" strike="noStrike" cap="none">
                <a:solidFill>
                  <a:srgbClr val="123240"/>
                </a:solidFill>
                <a:latin typeface="Calibri"/>
                <a:ea typeface="Calibri"/>
                <a:cs typeface="Calibri"/>
                <a:sym typeface="Calibri"/>
              </a:rPr>
              <a:t>La participation à des activités communautaires aide les migrants de tous âges à se sentir liés à leur nouvel environnement, ce qui renforce leur sentiment d'appartenance et d'identité. </a:t>
            </a:r>
            <a:endParaRPr sz="1400" b="0" i="0" u="none" strike="noStrike" cap="none">
              <a:solidFill>
                <a:srgbClr val="000000"/>
              </a:solidFill>
              <a:latin typeface="Arial"/>
              <a:ea typeface="Arial"/>
              <a:cs typeface="Arial"/>
              <a:sym typeface="Arial"/>
            </a:endParaRPr>
          </a:p>
        </p:txBody>
      </p:sp>
      <p:sp>
        <p:nvSpPr>
          <p:cNvPr id="372" name="Google Shape;372;p19"/>
          <p:cNvSpPr txBox="1"/>
          <p:nvPr/>
        </p:nvSpPr>
        <p:spPr>
          <a:xfrm>
            <a:off x="997219" y="9334267"/>
            <a:ext cx="5156100" cy="594300"/>
          </a:xfrm>
          <a:prstGeom prst="rect">
            <a:avLst/>
          </a:prstGeom>
          <a:noFill/>
          <a:ln>
            <a:noFill/>
          </a:ln>
        </p:spPr>
        <p:txBody>
          <a:bodyPr spcFirstLastPara="1" wrap="square" lIns="91425" tIns="45700" rIns="91425" bIns="45700" anchor="t" anchorCtr="0">
            <a:noAutofit/>
          </a:bodyPr>
          <a:lstStyle/>
          <a:p>
            <a:pPr marL="0" marR="0" lvl="0" indent="0" algn="just" rtl="0">
              <a:lnSpc>
                <a:spcPct val="97391"/>
              </a:lnSpc>
              <a:spcBef>
                <a:spcPts val="0"/>
              </a:spcBef>
              <a:spcAft>
                <a:spcPts val="0"/>
              </a:spcAft>
              <a:buClr>
                <a:srgbClr val="123240"/>
              </a:buClr>
              <a:buSzPts val="1150"/>
              <a:buFont typeface="Arial"/>
              <a:buNone/>
            </a:pPr>
            <a:r>
              <a:rPr lang="en-GB" sz="1150" b="0" i="0" u="none" strike="noStrike" cap="none">
                <a:solidFill>
                  <a:srgbClr val="123240"/>
                </a:solidFill>
                <a:latin typeface="Calibri"/>
                <a:ea typeface="Calibri"/>
                <a:cs typeface="Calibri"/>
                <a:sym typeface="Calibri"/>
              </a:rPr>
              <a:t>Des sports aux arts, ces activités encouragent les enfants, les jeunes et les adultes à explorer différentes compétences et hobbies, contribuant ainsi à leur développement général et à leur confiance en soi. </a:t>
            </a:r>
            <a:endParaRPr sz="1400" b="0" i="0" u="none" strike="noStrike" cap="none">
              <a:solidFill>
                <a:srgbClr val="000000"/>
              </a:solidFill>
              <a:latin typeface="Arial"/>
              <a:ea typeface="Arial"/>
              <a:cs typeface="Arial"/>
              <a:sym typeface="Arial"/>
            </a:endParaRPr>
          </a:p>
        </p:txBody>
      </p:sp>
      <p:sp>
        <p:nvSpPr>
          <p:cNvPr id="373" name="Google Shape;373;p19"/>
          <p:cNvSpPr txBox="1"/>
          <p:nvPr/>
        </p:nvSpPr>
        <p:spPr>
          <a:xfrm>
            <a:off x="1001459" y="6504003"/>
            <a:ext cx="5156100" cy="594300"/>
          </a:xfrm>
          <a:prstGeom prst="rect">
            <a:avLst/>
          </a:prstGeom>
          <a:noFill/>
          <a:ln>
            <a:noFill/>
          </a:ln>
        </p:spPr>
        <p:txBody>
          <a:bodyPr spcFirstLastPara="1" wrap="square" lIns="91425" tIns="45700" rIns="91425" bIns="45700" anchor="t" anchorCtr="0">
            <a:noAutofit/>
          </a:bodyPr>
          <a:lstStyle/>
          <a:p>
            <a:pPr marL="0" marR="0" lvl="0" indent="0" algn="just" rtl="0">
              <a:lnSpc>
                <a:spcPct val="97391"/>
              </a:lnSpc>
              <a:spcBef>
                <a:spcPts val="0"/>
              </a:spcBef>
              <a:spcAft>
                <a:spcPts val="0"/>
              </a:spcAft>
              <a:buClr>
                <a:srgbClr val="123240"/>
              </a:buClr>
              <a:buSzPts val="1150"/>
              <a:buFont typeface="Arial"/>
              <a:buNone/>
            </a:pPr>
            <a:r>
              <a:rPr lang="en-GB" sz="1150" b="0" i="0" u="none" strike="noStrike" cap="none">
                <a:solidFill>
                  <a:srgbClr val="123240"/>
                </a:solidFill>
                <a:latin typeface="Calibri"/>
                <a:ea typeface="Calibri"/>
                <a:cs typeface="Calibri"/>
                <a:sym typeface="Calibri"/>
              </a:rPr>
              <a:t>Les cadres informels éliminent les pressions que l'on trouve dans les salles de classe traditionnelles, ce qui permet aux enfants, aux jeunes et aux adultes migrants et réfugiés de pratiquer de nouvelles langues par le biais d'interactions naturelles et d'activités amusantes. </a:t>
            </a:r>
            <a:endParaRPr sz="1400" b="0" i="0" u="none" strike="noStrike" cap="none">
              <a:solidFill>
                <a:srgbClr val="000000"/>
              </a:solidFill>
              <a:latin typeface="Arial"/>
              <a:ea typeface="Arial"/>
              <a:cs typeface="Arial"/>
              <a:sym typeface="Arial"/>
            </a:endParaRPr>
          </a:p>
        </p:txBody>
      </p:sp>
      <p:sp>
        <p:nvSpPr>
          <p:cNvPr id="374" name="Google Shape;374;p19"/>
          <p:cNvSpPr txBox="1"/>
          <p:nvPr/>
        </p:nvSpPr>
        <p:spPr>
          <a:xfrm>
            <a:off x="1001459" y="7477802"/>
            <a:ext cx="5156100" cy="594300"/>
          </a:xfrm>
          <a:prstGeom prst="rect">
            <a:avLst/>
          </a:prstGeom>
          <a:noFill/>
          <a:ln>
            <a:noFill/>
          </a:ln>
        </p:spPr>
        <p:txBody>
          <a:bodyPr spcFirstLastPara="1" wrap="square" lIns="91425" tIns="45700" rIns="91425" bIns="45700" anchor="t" anchorCtr="0">
            <a:noAutofit/>
          </a:bodyPr>
          <a:lstStyle/>
          <a:p>
            <a:pPr marL="0" marR="0" lvl="0" indent="0" algn="just" rtl="0">
              <a:lnSpc>
                <a:spcPct val="97391"/>
              </a:lnSpc>
              <a:spcBef>
                <a:spcPts val="0"/>
              </a:spcBef>
              <a:spcAft>
                <a:spcPts val="0"/>
              </a:spcAft>
              <a:buClr>
                <a:srgbClr val="123240"/>
              </a:buClr>
              <a:buSzPts val="1150"/>
              <a:buFont typeface="Arial"/>
              <a:buNone/>
            </a:pPr>
            <a:r>
              <a:rPr lang="en-GB" sz="1150" b="0" i="0" u="none" strike="noStrike" cap="none">
                <a:solidFill>
                  <a:srgbClr val="123240"/>
                </a:solidFill>
                <a:latin typeface="Calibri"/>
                <a:ea typeface="Calibri"/>
                <a:cs typeface="Calibri"/>
                <a:sym typeface="Calibri"/>
              </a:rPr>
              <a:t>Les activités conçues pour être inclusives et collaboratives aident les migrants et les réfugiés de tous âges à nouer des amitiés et à créer des réseaux, ce qui est crucial pour leur développement émotionnel et social dans un nouveau pays. </a:t>
            </a:r>
            <a:endParaRPr sz="1400" b="0" i="0" u="none" strike="noStrike" cap="none">
              <a:solidFill>
                <a:srgbClr val="000000"/>
              </a:solidFill>
              <a:latin typeface="Arial"/>
              <a:ea typeface="Arial"/>
              <a:cs typeface="Arial"/>
              <a:sym typeface="Arial"/>
            </a:endParaRPr>
          </a:p>
        </p:txBody>
      </p:sp>
      <p:cxnSp>
        <p:nvCxnSpPr>
          <p:cNvPr id="375" name="Google Shape;375;p19"/>
          <p:cNvCxnSpPr/>
          <p:nvPr/>
        </p:nvCxnSpPr>
        <p:spPr>
          <a:xfrm>
            <a:off x="4433407" y="3242440"/>
            <a:ext cx="0" cy="1825500"/>
          </a:xfrm>
          <a:prstGeom prst="straightConnector1">
            <a:avLst/>
          </a:prstGeom>
          <a:noFill/>
          <a:ln w="9525" cap="flat" cmpd="sng">
            <a:solidFill>
              <a:srgbClr val="50B4D9"/>
            </a:solidFill>
            <a:prstDash val="solid"/>
            <a:miter lim="800000"/>
            <a:headEnd type="none" w="sm" len="sm"/>
            <a:tailEnd type="none" w="sm" len="sm"/>
          </a:ln>
        </p:spPr>
      </p:cxnSp>
      <p:grpSp>
        <p:nvGrpSpPr>
          <p:cNvPr id="376" name="Google Shape;376;p19"/>
          <p:cNvGrpSpPr/>
          <p:nvPr/>
        </p:nvGrpSpPr>
        <p:grpSpPr>
          <a:xfrm>
            <a:off x="5339127" y="2522718"/>
            <a:ext cx="1886393" cy="780587"/>
            <a:chOff x="5681508" y="5035168"/>
            <a:chExt cx="1406601" cy="582050"/>
          </a:xfrm>
        </p:grpSpPr>
        <p:grpSp>
          <p:nvGrpSpPr>
            <p:cNvPr id="377" name="Google Shape;377;p19"/>
            <p:cNvGrpSpPr/>
            <p:nvPr/>
          </p:nvGrpSpPr>
          <p:grpSpPr>
            <a:xfrm>
              <a:off x="6271456" y="5052748"/>
              <a:ext cx="320570" cy="564130"/>
              <a:chOff x="6271456" y="5052748"/>
              <a:chExt cx="320570" cy="564130"/>
            </a:xfrm>
          </p:grpSpPr>
          <p:sp>
            <p:nvSpPr>
              <p:cNvPr id="378" name="Google Shape;378;p19"/>
              <p:cNvSpPr/>
              <p:nvPr/>
            </p:nvSpPr>
            <p:spPr>
              <a:xfrm>
                <a:off x="6387793" y="5052748"/>
                <a:ext cx="93687" cy="93836"/>
              </a:xfrm>
              <a:custGeom>
                <a:avLst/>
                <a:gdLst/>
                <a:ahLst/>
                <a:cxnLst/>
                <a:rect l="l" t="t" r="r" b="b"/>
                <a:pathLst>
                  <a:path w="93687" h="93836" extrusionOk="0">
                    <a:moveTo>
                      <a:pt x="6698" y="72182"/>
                    </a:moveTo>
                    <a:cubicBezTo>
                      <a:pt x="15285" y="85973"/>
                      <a:pt x="27742" y="93352"/>
                      <a:pt x="44191" y="93473"/>
                    </a:cubicBezTo>
                    <a:cubicBezTo>
                      <a:pt x="44675" y="93473"/>
                      <a:pt x="45279" y="93473"/>
                      <a:pt x="45763" y="93473"/>
                    </a:cubicBezTo>
                    <a:cubicBezTo>
                      <a:pt x="45763" y="93473"/>
                      <a:pt x="45763" y="93716"/>
                      <a:pt x="45763" y="93836"/>
                    </a:cubicBezTo>
                    <a:cubicBezTo>
                      <a:pt x="49513" y="93473"/>
                      <a:pt x="53262" y="93111"/>
                      <a:pt x="56890" y="92626"/>
                    </a:cubicBezTo>
                    <a:cubicBezTo>
                      <a:pt x="64994" y="91538"/>
                      <a:pt x="71887" y="87908"/>
                      <a:pt x="77935" y="82586"/>
                    </a:cubicBezTo>
                    <a:cubicBezTo>
                      <a:pt x="85675" y="75932"/>
                      <a:pt x="89787" y="66980"/>
                      <a:pt x="92327" y="57302"/>
                    </a:cubicBezTo>
                    <a:cubicBezTo>
                      <a:pt x="94141" y="50407"/>
                      <a:pt x="94141" y="43390"/>
                      <a:pt x="92327" y="36616"/>
                    </a:cubicBezTo>
                    <a:cubicBezTo>
                      <a:pt x="90392" y="29236"/>
                      <a:pt x="86885" y="22583"/>
                      <a:pt x="82047" y="16655"/>
                    </a:cubicBezTo>
                    <a:cubicBezTo>
                      <a:pt x="75758" y="8913"/>
                      <a:pt x="67533" y="3953"/>
                      <a:pt x="57858" y="1533"/>
                    </a:cubicBezTo>
                    <a:cubicBezTo>
                      <a:pt x="51690" y="-39"/>
                      <a:pt x="45521" y="-402"/>
                      <a:pt x="39232" y="445"/>
                    </a:cubicBezTo>
                    <a:cubicBezTo>
                      <a:pt x="28952" y="1775"/>
                      <a:pt x="20970" y="7340"/>
                      <a:pt x="13229" y="13631"/>
                    </a:cubicBezTo>
                    <a:cubicBezTo>
                      <a:pt x="8149" y="19800"/>
                      <a:pt x="4279" y="26575"/>
                      <a:pt x="1498" y="33954"/>
                    </a:cubicBezTo>
                    <a:cubicBezTo>
                      <a:pt x="1135" y="34922"/>
                      <a:pt x="893" y="36011"/>
                      <a:pt x="772" y="37099"/>
                    </a:cubicBezTo>
                    <a:cubicBezTo>
                      <a:pt x="-438" y="42785"/>
                      <a:pt x="46" y="48471"/>
                      <a:pt x="409" y="54157"/>
                    </a:cubicBezTo>
                    <a:cubicBezTo>
                      <a:pt x="893" y="60810"/>
                      <a:pt x="3191" y="66859"/>
                      <a:pt x="6577" y="72303"/>
                    </a:cubicBezTo>
                    <a:close/>
                  </a:path>
                </a:pathLst>
              </a:custGeom>
              <a:solidFill>
                <a:srgbClr val="A0D5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379" name="Google Shape;379;p19"/>
              <p:cNvSpPr/>
              <p:nvPr/>
            </p:nvSpPr>
            <p:spPr>
              <a:xfrm>
                <a:off x="6271456" y="5162201"/>
                <a:ext cx="320570" cy="454677"/>
              </a:xfrm>
              <a:custGeom>
                <a:avLst/>
                <a:gdLst/>
                <a:ahLst/>
                <a:cxnLst/>
                <a:rect l="l" t="t" r="r" b="b"/>
                <a:pathLst>
                  <a:path w="320570" h="454677" extrusionOk="0">
                    <a:moveTo>
                      <a:pt x="317877" y="183143"/>
                    </a:moveTo>
                    <a:cubicBezTo>
                      <a:pt x="315095" y="177094"/>
                      <a:pt x="311225" y="171771"/>
                      <a:pt x="307596" y="166328"/>
                    </a:cubicBezTo>
                    <a:cubicBezTo>
                      <a:pt x="307354" y="165843"/>
                      <a:pt x="306991" y="165359"/>
                      <a:pt x="306750" y="164997"/>
                    </a:cubicBezTo>
                    <a:lnTo>
                      <a:pt x="306750" y="162456"/>
                    </a:lnTo>
                    <a:cubicBezTo>
                      <a:pt x="306629" y="162577"/>
                      <a:pt x="306508" y="162819"/>
                      <a:pt x="306387" y="162940"/>
                    </a:cubicBezTo>
                    <a:cubicBezTo>
                      <a:pt x="305903" y="162940"/>
                      <a:pt x="305661" y="162698"/>
                      <a:pt x="305298" y="162698"/>
                    </a:cubicBezTo>
                    <a:cubicBezTo>
                      <a:pt x="302758" y="158827"/>
                      <a:pt x="300340" y="154835"/>
                      <a:pt x="297800" y="150964"/>
                    </a:cubicBezTo>
                    <a:lnTo>
                      <a:pt x="297800" y="150722"/>
                    </a:lnTo>
                    <a:cubicBezTo>
                      <a:pt x="297074" y="149633"/>
                      <a:pt x="296469" y="148423"/>
                      <a:pt x="295744" y="147334"/>
                    </a:cubicBezTo>
                    <a:cubicBezTo>
                      <a:pt x="288487" y="135116"/>
                      <a:pt x="281230" y="123019"/>
                      <a:pt x="274094" y="110800"/>
                    </a:cubicBezTo>
                    <a:cubicBezTo>
                      <a:pt x="265386" y="95800"/>
                      <a:pt x="256799" y="80678"/>
                      <a:pt x="248091" y="65677"/>
                    </a:cubicBezTo>
                    <a:cubicBezTo>
                      <a:pt x="244342" y="59145"/>
                      <a:pt x="240714" y="52612"/>
                      <a:pt x="236723" y="46200"/>
                    </a:cubicBezTo>
                    <a:cubicBezTo>
                      <a:pt x="231401" y="37611"/>
                      <a:pt x="225838" y="29264"/>
                      <a:pt x="218702" y="22127"/>
                    </a:cubicBezTo>
                    <a:cubicBezTo>
                      <a:pt x="215557" y="18981"/>
                      <a:pt x="212171" y="16078"/>
                      <a:pt x="208905" y="13054"/>
                    </a:cubicBezTo>
                    <a:cubicBezTo>
                      <a:pt x="208179" y="12691"/>
                      <a:pt x="207333" y="12207"/>
                      <a:pt x="206607" y="11844"/>
                    </a:cubicBezTo>
                    <a:cubicBezTo>
                      <a:pt x="201286" y="8577"/>
                      <a:pt x="195601" y="5795"/>
                      <a:pt x="189675" y="3981"/>
                    </a:cubicBezTo>
                    <a:cubicBezTo>
                      <a:pt x="176855" y="-132"/>
                      <a:pt x="163672" y="-737"/>
                      <a:pt x="150368" y="714"/>
                    </a:cubicBezTo>
                    <a:cubicBezTo>
                      <a:pt x="144321" y="1319"/>
                      <a:pt x="138394" y="2529"/>
                      <a:pt x="132347" y="3376"/>
                    </a:cubicBezTo>
                    <a:cubicBezTo>
                      <a:pt x="131501" y="3738"/>
                      <a:pt x="130775" y="4223"/>
                      <a:pt x="129928" y="4464"/>
                    </a:cubicBezTo>
                    <a:cubicBezTo>
                      <a:pt x="125090" y="6279"/>
                      <a:pt x="120374" y="8457"/>
                      <a:pt x="115899" y="11239"/>
                    </a:cubicBezTo>
                    <a:cubicBezTo>
                      <a:pt x="105860" y="17530"/>
                      <a:pt x="97999" y="26119"/>
                      <a:pt x="91347" y="35676"/>
                    </a:cubicBezTo>
                    <a:cubicBezTo>
                      <a:pt x="81066" y="50313"/>
                      <a:pt x="71875" y="65798"/>
                      <a:pt x="62925" y="81283"/>
                    </a:cubicBezTo>
                    <a:cubicBezTo>
                      <a:pt x="57966" y="89993"/>
                      <a:pt x="53007" y="98703"/>
                      <a:pt x="47686" y="107171"/>
                    </a:cubicBezTo>
                    <a:cubicBezTo>
                      <a:pt x="43211" y="114309"/>
                      <a:pt x="39099" y="121567"/>
                      <a:pt x="34987" y="128946"/>
                    </a:cubicBezTo>
                    <a:cubicBezTo>
                      <a:pt x="32084" y="134027"/>
                      <a:pt x="29060" y="139109"/>
                      <a:pt x="26157" y="144189"/>
                    </a:cubicBezTo>
                    <a:cubicBezTo>
                      <a:pt x="22529" y="149875"/>
                      <a:pt x="19022" y="155560"/>
                      <a:pt x="15272" y="161246"/>
                    </a:cubicBezTo>
                    <a:cubicBezTo>
                      <a:pt x="14910" y="161246"/>
                      <a:pt x="14668" y="161609"/>
                      <a:pt x="14184" y="161489"/>
                    </a:cubicBezTo>
                    <a:cubicBezTo>
                      <a:pt x="14184" y="161368"/>
                      <a:pt x="13942" y="161125"/>
                      <a:pt x="13821" y="161004"/>
                    </a:cubicBezTo>
                    <a:lnTo>
                      <a:pt x="13821" y="163545"/>
                    </a:lnTo>
                    <a:cubicBezTo>
                      <a:pt x="13579" y="164029"/>
                      <a:pt x="13216" y="164513"/>
                      <a:pt x="12975" y="164876"/>
                    </a:cubicBezTo>
                    <a:cubicBezTo>
                      <a:pt x="9346" y="170319"/>
                      <a:pt x="5476" y="175642"/>
                      <a:pt x="2694" y="181691"/>
                    </a:cubicBezTo>
                    <a:cubicBezTo>
                      <a:pt x="880" y="185562"/>
                      <a:pt x="-208" y="189554"/>
                      <a:pt x="33" y="193909"/>
                    </a:cubicBezTo>
                    <a:cubicBezTo>
                      <a:pt x="275" y="198265"/>
                      <a:pt x="1848" y="201652"/>
                      <a:pt x="4871" y="204676"/>
                    </a:cubicBezTo>
                    <a:cubicBezTo>
                      <a:pt x="7411" y="207338"/>
                      <a:pt x="10435" y="208184"/>
                      <a:pt x="13942" y="208184"/>
                    </a:cubicBezTo>
                    <a:lnTo>
                      <a:pt x="13942" y="209515"/>
                    </a:lnTo>
                    <a:cubicBezTo>
                      <a:pt x="14789" y="209515"/>
                      <a:pt x="15756" y="209515"/>
                      <a:pt x="16603" y="209515"/>
                    </a:cubicBezTo>
                    <a:cubicBezTo>
                      <a:pt x="21199" y="208910"/>
                      <a:pt x="25190" y="207216"/>
                      <a:pt x="27972" y="203103"/>
                    </a:cubicBezTo>
                    <a:cubicBezTo>
                      <a:pt x="28576" y="202256"/>
                      <a:pt x="29302" y="201410"/>
                      <a:pt x="29907" y="200442"/>
                    </a:cubicBezTo>
                    <a:cubicBezTo>
                      <a:pt x="30270" y="199958"/>
                      <a:pt x="30633" y="199353"/>
                      <a:pt x="30874" y="198869"/>
                    </a:cubicBezTo>
                    <a:cubicBezTo>
                      <a:pt x="34140" y="194635"/>
                      <a:pt x="37405" y="190401"/>
                      <a:pt x="40308" y="186046"/>
                    </a:cubicBezTo>
                    <a:cubicBezTo>
                      <a:pt x="42001" y="183506"/>
                      <a:pt x="43574" y="180965"/>
                      <a:pt x="45267" y="178425"/>
                    </a:cubicBezTo>
                    <a:cubicBezTo>
                      <a:pt x="45267" y="177941"/>
                      <a:pt x="45025" y="177336"/>
                      <a:pt x="44904" y="176852"/>
                    </a:cubicBezTo>
                    <a:cubicBezTo>
                      <a:pt x="46113" y="174916"/>
                      <a:pt x="47444" y="172981"/>
                      <a:pt x="48653" y="171045"/>
                    </a:cubicBezTo>
                    <a:cubicBezTo>
                      <a:pt x="59055" y="154109"/>
                      <a:pt x="69214" y="136931"/>
                      <a:pt x="79373" y="119873"/>
                    </a:cubicBezTo>
                    <a:cubicBezTo>
                      <a:pt x="85783" y="109107"/>
                      <a:pt x="91952" y="98098"/>
                      <a:pt x="98241" y="87331"/>
                    </a:cubicBezTo>
                    <a:cubicBezTo>
                      <a:pt x="98966" y="86122"/>
                      <a:pt x="99692" y="84912"/>
                      <a:pt x="100539" y="83702"/>
                    </a:cubicBezTo>
                    <a:cubicBezTo>
                      <a:pt x="103320" y="79710"/>
                      <a:pt x="107191" y="79831"/>
                      <a:pt x="110456" y="81766"/>
                    </a:cubicBezTo>
                    <a:cubicBezTo>
                      <a:pt x="112149" y="82735"/>
                      <a:pt x="113601" y="84065"/>
                      <a:pt x="114931" y="85154"/>
                    </a:cubicBezTo>
                    <a:cubicBezTo>
                      <a:pt x="114931" y="86001"/>
                      <a:pt x="115052" y="86605"/>
                      <a:pt x="114931" y="87090"/>
                    </a:cubicBezTo>
                    <a:cubicBezTo>
                      <a:pt x="114447" y="88662"/>
                      <a:pt x="113964" y="90114"/>
                      <a:pt x="113238" y="91565"/>
                    </a:cubicBezTo>
                    <a:cubicBezTo>
                      <a:pt x="111545" y="95678"/>
                      <a:pt x="109489" y="99671"/>
                      <a:pt x="107916" y="103905"/>
                    </a:cubicBezTo>
                    <a:cubicBezTo>
                      <a:pt x="103320" y="116365"/>
                      <a:pt x="98966" y="128826"/>
                      <a:pt x="94612" y="141407"/>
                    </a:cubicBezTo>
                    <a:cubicBezTo>
                      <a:pt x="90500" y="153262"/>
                      <a:pt x="86872" y="165238"/>
                      <a:pt x="82881" y="177094"/>
                    </a:cubicBezTo>
                    <a:cubicBezTo>
                      <a:pt x="76833" y="195119"/>
                      <a:pt x="70786" y="213144"/>
                      <a:pt x="64739" y="231169"/>
                    </a:cubicBezTo>
                    <a:cubicBezTo>
                      <a:pt x="58813" y="248831"/>
                      <a:pt x="53007" y="266494"/>
                      <a:pt x="47081" y="284156"/>
                    </a:cubicBezTo>
                    <a:cubicBezTo>
                      <a:pt x="46113" y="287180"/>
                      <a:pt x="44904" y="290205"/>
                      <a:pt x="44178" y="293350"/>
                    </a:cubicBezTo>
                    <a:cubicBezTo>
                      <a:pt x="43816" y="294801"/>
                      <a:pt x="42969" y="296495"/>
                      <a:pt x="44299" y="297947"/>
                    </a:cubicBezTo>
                    <a:cubicBezTo>
                      <a:pt x="44662" y="297947"/>
                      <a:pt x="45025" y="298189"/>
                      <a:pt x="45388" y="298189"/>
                    </a:cubicBezTo>
                    <a:cubicBezTo>
                      <a:pt x="67158" y="298189"/>
                      <a:pt x="88807" y="298189"/>
                      <a:pt x="110577" y="298189"/>
                    </a:cubicBezTo>
                    <a:cubicBezTo>
                      <a:pt x="112754" y="298189"/>
                      <a:pt x="114810" y="298068"/>
                      <a:pt x="116866" y="298794"/>
                    </a:cubicBezTo>
                    <a:cubicBezTo>
                      <a:pt x="118318" y="301213"/>
                      <a:pt x="117713" y="303753"/>
                      <a:pt x="117713" y="306294"/>
                    </a:cubicBezTo>
                    <a:cubicBezTo>
                      <a:pt x="117713" y="309681"/>
                      <a:pt x="117350" y="313068"/>
                      <a:pt x="117350" y="316456"/>
                    </a:cubicBezTo>
                    <a:cubicBezTo>
                      <a:pt x="117350" y="354926"/>
                      <a:pt x="117350" y="393395"/>
                      <a:pt x="117108" y="431744"/>
                    </a:cubicBezTo>
                    <a:cubicBezTo>
                      <a:pt x="117108" y="437067"/>
                      <a:pt x="117834" y="442027"/>
                      <a:pt x="120616" y="446744"/>
                    </a:cubicBezTo>
                    <a:cubicBezTo>
                      <a:pt x="120857" y="447107"/>
                      <a:pt x="121220" y="447470"/>
                      <a:pt x="121462" y="447833"/>
                    </a:cubicBezTo>
                    <a:cubicBezTo>
                      <a:pt x="121825" y="448196"/>
                      <a:pt x="122067" y="448680"/>
                      <a:pt x="122430" y="449043"/>
                    </a:cubicBezTo>
                    <a:cubicBezTo>
                      <a:pt x="122792" y="449406"/>
                      <a:pt x="123155" y="449890"/>
                      <a:pt x="123518" y="450253"/>
                    </a:cubicBezTo>
                    <a:cubicBezTo>
                      <a:pt x="124244" y="450857"/>
                      <a:pt x="124970" y="451583"/>
                      <a:pt x="125816" y="452188"/>
                    </a:cubicBezTo>
                    <a:lnTo>
                      <a:pt x="125816" y="452188"/>
                    </a:lnTo>
                    <a:cubicBezTo>
                      <a:pt x="129444" y="453882"/>
                      <a:pt x="133073" y="454970"/>
                      <a:pt x="137185" y="454608"/>
                    </a:cubicBezTo>
                    <a:cubicBezTo>
                      <a:pt x="146256" y="453761"/>
                      <a:pt x="153512" y="446261"/>
                      <a:pt x="153754" y="437188"/>
                    </a:cubicBezTo>
                    <a:cubicBezTo>
                      <a:pt x="153754" y="433800"/>
                      <a:pt x="153754" y="430413"/>
                      <a:pt x="153754" y="427026"/>
                    </a:cubicBezTo>
                    <a:cubicBezTo>
                      <a:pt x="153754" y="384927"/>
                      <a:pt x="153633" y="342707"/>
                      <a:pt x="153512" y="300608"/>
                    </a:cubicBezTo>
                    <a:cubicBezTo>
                      <a:pt x="153512" y="299882"/>
                      <a:pt x="153633" y="299278"/>
                      <a:pt x="153633" y="298673"/>
                    </a:cubicBezTo>
                    <a:cubicBezTo>
                      <a:pt x="154117" y="298431"/>
                      <a:pt x="154480" y="298189"/>
                      <a:pt x="154843" y="298189"/>
                    </a:cubicBezTo>
                    <a:cubicBezTo>
                      <a:pt x="158108" y="298189"/>
                      <a:pt x="161253" y="298431"/>
                      <a:pt x="164518" y="298431"/>
                    </a:cubicBezTo>
                    <a:cubicBezTo>
                      <a:pt x="165244" y="298431"/>
                      <a:pt x="165970" y="298431"/>
                      <a:pt x="166695" y="298431"/>
                    </a:cubicBezTo>
                    <a:cubicBezTo>
                      <a:pt x="169598" y="298309"/>
                      <a:pt x="169840" y="298431"/>
                      <a:pt x="169719" y="301334"/>
                    </a:cubicBezTo>
                    <a:cubicBezTo>
                      <a:pt x="169719" y="302907"/>
                      <a:pt x="169840" y="304600"/>
                      <a:pt x="169840" y="306173"/>
                    </a:cubicBezTo>
                    <a:cubicBezTo>
                      <a:pt x="169840" y="347062"/>
                      <a:pt x="169840" y="387830"/>
                      <a:pt x="169840" y="428719"/>
                    </a:cubicBezTo>
                    <a:cubicBezTo>
                      <a:pt x="169840" y="433316"/>
                      <a:pt x="169598" y="438034"/>
                      <a:pt x="170808" y="442510"/>
                    </a:cubicBezTo>
                    <a:cubicBezTo>
                      <a:pt x="172259" y="445777"/>
                      <a:pt x="173952" y="448922"/>
                      <a:pt x="176371" y="451583"/>
                    </a:cubicBezTo>
                    <a:cubicBezTo>
                      <a:pt x="178790" y="452793"/>
                      <a:pt x="181209" y="453761"/>
                      <a:pt x="183991" y="454124"/>
                    </a:cubicBezTo>
                    <a:cubicBezTo>
                      <a:pt x="190038" y="454850"/>
                      <a:pt x="195238" y="453035"/>
                      <a:pt x="199834" y="449043"/>
                    </a:cubicBezTo>
                    <a:cubicBezTo>
                      <a:pt x="203705" y="445535"/>
                      <a:pt x="205156" y="441058"/>
                      <a:pt x="205398" y="436099"/>
                    </a:cubicBezTo>
                    <a:cubicBezTo>
                      <a:pt x="205519" y="432832"/>
                      <a:pt x="205398" y="429687"/>
                      <a:pt x="205398" y="426421"/>
                    </a:cubicBezTo>
                    <a:cubicBezTo>
                      <a:pt x="205156" y="384564"/>
                      <a:pt x="204793" y="342828"/>
                      <a:pt x="204551" y="300971"/>
                    </a:cubicBezTo>
                    <a:cubicBezTo>
                      <a:pt x="204551" y="300245"/>
                      <a:pt x="204551" y="299519"/>
                      <a:pt x="204551" y="298552"/>
                    </a:cubicBezTo>
                    <a:cubicBezTo>
                      <a:pt x="205519" y="298431"/>
                      <a:pt x="206365" y="298189"/>
                      <a:pt x="207212" y="298189"/>
                    </a:cubicBezTo>
                    <a:cubicBezTo>
                      <a:pt x="228619" y="298189"/>
                      <a:pt x="249905" y="298189"/>
                      <a:pt x="271313" y="298068"/>
                    </a:cubicBezTo>
                    <a:cubicBezTo>
                      <a:pt x="271676" y="298068"/>
                      <a:pt x="272038" y="298189"/>
                      <a:pt x="272401" y="298309"/>
                    </a:cubicBezTo>
                    <a:cubicBezTo>
                      <a:pt x="273490" y="297947"/>
                      <a:pt x="273369" y="296979"/>
                      <a:pt x="273611" y="296132"/>
                    </a:cubicBezTo>
                    <a:cubicBezTo>
                      <a:pt x="271797" y="289962"/>
                      <a:pt x="269982" y="283793"/>
                      <a:pt x="268047" y="277623"/>
                    </a:cubicBezTo>
                    <a:cubicBezTo>
                      <a:pt x="261516" y="256816"/>
                      <a:pt x="254985" y="235887"/>
                      <a:pt x="248575" y="215080"/>
                    </a:cubicBezTo>
                    <a:cubicBezTo>
                      <a:pt x="243133" y="197781"/>
                      <a:pt x="237932" y="180481"/>
                      <a:pt x="232368" y="163303"/>
                    </a:cubicBezTo>
                    <a:cubicBezTo>
                      <a:pt x="230312" y="157012"/>
                      <a:pt x="228014" y="150843"/>
                      <a:pt x="225958" y="144431"/>
                    </a:cubicBezTo>
                    <a:cubicBezTo>
                      <a:pt x="222572" y="133665"/>
                      <a:pt x="218944" y="123019"/>
                      <a:pt x="215436" y="112252"/>
                    </a:cubicBezTo>
                    <a:cubicBezTo>
                      <a:pt x="212896" y="104751"/>
                      <a:pt x="210236" y="97373"/>
                      <a:pt x="206849" y="90235"/>
                    </a:cubicBezTo>
                    <a:cubicBezTo>
                      <a:pt x="205761" y="88057"/>
                      <a:pt x="205156" y="85880"/>
                      <a:pt x="206003" y="83581"/>
                    </a:cubicBezTo>
                    <a:cubicBezTo>
                      <a:pt x="208990" y="81973"/>
                      <a:pt x="212207" y="81368"/>
                      <a:pt x="215678" y="81766"/>
                    </a:cubicBezTo>
                    <a:cubicBezTo>
                      <a:pt x="217613" y="82614"/>
                      <a:pt x="218581" y="84307"/>
                      <a:pt x="219548" y="86001"/>
                    </a:cubicBezTo>
                    <a:cubicBezTo>
                      <a:pt x="225958" y="97009"/>
                      <a:pt x="232490" y="107897"/>
                      <a:pt x="239020" y="118906"/>
                    </a:cubicBezTo>
                    <a:cubicBezTo>
                      <a:pt x="250873" y="138987"/>
                      <a:pt x="262726" y="159069"/>
                      <a:pt x="274578" y="179030"/>
                    </a:cubicBezTo>
                    <a:cubicBezTo>
                      <a:pt x="274820" y="179393"/>
                      <a:pt x="275062" y="179755"/>
                      <a:pt x="275304" y="180240"/>
                    </a:cubicBezTo>
                    <a:cubicBezTo>
                      <a:pt x="275304" y="180240"/>
                      <a:pt x="275304" y="180360"/>
                      <a:pt x="275304" y="180481"/>
                    </a:cubicBezTo>
                    <a:cubicBezTo>
                      <a:pt x="276997" y="183022"/>
                      <a:pt x="278569" y="185562"/>
                      <a:pt x="280263" y="188103"/>
                    </a:cubicBezTo>
                    <a:cubicBezTo>
                      <a:pt x="280867" y="189070"/>
                      <a:pt x="281714" y="190038"/>
                      <a:pt x="282440" y="191006"/>
                    </a:cubicBezTo>
                    <a:cubicBezTo>
                      <a:pt x="283407" y="192457"/>
                      <a:pt x="284254" y="193909"/>
                      <a:pt x="285221" y="195240"/>
                    </a:cubicBezTo>
                    <a:cubicBezTo>
                      <a:pt x="285826" y="196087"/>
                      <a:pt x="286552" y="196692"/>
                      <a:pt x="287157" y="197417"/>
                    </a:cubicBezTo>
                    <a:cubicBezTo>
                      <a:pt x="288003" y="198506"/>
                      <a:pt x="288850" y="199716"/>
                      <a:pt x="289696" y="200926"/>
                    </a:cubicBezTo>
                    <a:cubicBezTo>
                      <a:pt x="290059" y="201410"/>
                      <a:pt x="290422" y="202015"/>
                      <a:pt x="290664" y="202499"/>
                    </a:cubicBezTo>
                    <a:cubicBezTo>
                      <a:pt x="291269" y="203345"/>
                      <a:pt x="291994" y="204192"/>
                      <a:pt x="292599" y="205160"/>
                    </a:cubicBezTo>
                    <a:cubicBezTo>
                      <a:pt x="295260" y="209273"/>
                      <a:pt x="299251" y="210967"/>
                      <a:pt x="303968" y="211572"/>
                    </a:cubicBezTo>
                    <a:cubicBezTo>
                      <a:pt x="304935" y="211693"/>
                      <a:pt x="305782" y="211693"/>
                      <a:pt x="306629" y="211572"/>
                    </a:cubicBezTo>
                    <a:lnTo>
                      <a:pt x="306629" y="210241"/>
                    </a:lnTo>
                    <a:cubicBezTo>
                      <a:pt x="310015" y="210241"/>
                      <a:pt x="313160" y="209273"/>
                      <a:pt x="315699" y="206733"/>
                    </a:cubicBezTo>
                    <a:cubicBezTo>
                      <a:pt x="318602" y="203708"/>
                      <a:pt x="320295" y="200321"/>
                      <a:pt x="320537" y="195966"/>
                    </a:cubicBezTo>
                    <a:cubicBezTo>
                      <a:pt x="320779" y="191611"/>
                      <a:pt x="319691" y="187740"/>
                      <a:pt x="317877" y="183748"/>
                    </a:cubicBezTo>
                    <a:close/>
                  </a:path>
                </a:pathLst>
              </a:custGeom>
              <a:solidFill>
                <a:srgbClr val="A0D5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grpSp>
          <p:nvGrpSpPr>
            <p:cNvPr id="380" name="Google Shape;380;p19"/>
            <p:cNvGrpSpPr/>
            <p:nvPr/>
          </p:nvGrpSpPr>
          <p:grpSpPr>
            <a:xfrm>
              <a:off x="5681508" y="5035168"/>
              <a:ext cx="560955" cy="582050"/>
              <a:chOff x="5681508" y="5035168"/>
              <a:chExt cx="560955" cy="582050"/>
            </a:xfrm>
          </p:grpSpPr>
          <p:sp>
            <p:nvSpPr>
              <p:cNvPr id="381" name="Google Shape;381;p19"/>
              <p:cNvSpPr/>
              <p:nvPr/>
            </p:nvSpPr>
            <p:spPr>
              <a:xfrm>
                <a:off x="5758154" y="5246388"/>
                <a:ext cx="61667" cy="61575"/>
              </a:xfrm>
              <a:custGeom>
                <a:avLst/>
                <a:gdLst/>
                <a:ahLst/>
                <a:cxnLst/>
                <a:rect l="l" t="t" r="r" b="b"/>
                <a:pathLst>
                  <a:path w="61667" h="61575" extrusionOk="0">
                    <a:moveTo>
                      <a:pt x="4401" y="47422"/>
                    </a:moveTo>
                    <a:cubicBezTo>
                      <a:pt x="10085" y="56495"/>
                      <a:pt x="18188" y="61334"/>
                      <a:pt x="29073" y="61334"/>
                    </a:cubicBezTo>
                    <a:cubicBezTo>
                      <a:pt x="29436" y="61334"/>
                      <a:pt x="29799" y="61334"/>
                      <a:pt x="30162" y="61334"/>
                    </a:cubicBezTo>
                    <a:cubicBezTo>
                      <a:pt x="30162" y="61334"/>
                      <a:pt x="30162" y="61455"/>
                      <a:pt x="30162" y="61576"/>
                    </a:cubicBezTo>
                    <a:cubicBezTo>
                      <a:pt x="32581" y="61334"/>
                      <a:pt x="35121" y="61091"/>
                      <a:pt x="37539" y="60729"/>
                    </a:cubicBezTo>
                    <a:cubicBezTo>
                      <a:pt x="42861" y="60003"/>
                      <a:pt x="47336" y="57583"/>
                      <a:pt x="51327" y="54196"/>
                    </a:cubicBezTo>
                    <a:cubicBezTo>
                      <a:pt x="56407" y="49841"/>
                      <a:pt x="59189" y="43914"/>
                      <a:pt x="60761" y="37623"/>
                    </a:cubicBezTo>
                    <a:cubicBezTo>
                      <a:pt x="61970" y="33147"/>
                      <a:pt x="61970" y="28550"/>
                      <a:pt x="60761" y="23953"/>
                    </a:cubicBezTo>
                    <a:cubicBezTo>
                      <a:pt x="59430" y="19114"/>
                      <a:pt x="57253" y="14759"/>
                      <a:pt x="53988" y="10887"/>
                    </a:cubicBezTo>
                    <a:cubicBezTo>
                      <a:pt x="49876" y="5807"/>
                      <a:pt x="44433" y="2540"/>
                      <a:pt x="38023" y="968"/>
                    </a:cubicBezTo>
                    <a:cubicBezTo>
                      <a:pt x="34032" y="0"/>
                      <a:pt x="29920" y="-242"/>
                      <a:pt x="25808" y="242"/>
                    </a:cubicBezTo>
                    <a:cubicBezTo>
                      <a:pt x="19035" y="1089"/>
                      <a:pt x="13834" y="4839"/>
                      <a:pt x="8755" y="8831"/>
                    </a:cubicBezTo>
                    <a:cubicBezTo>
                      <a:pt x="5489" y="12823"/>
                      <a:pt x="2949" y="17299"/>
                      <a:pt x="1014" y="22259"/>
                    </a:cubicBezTo>
                    <a:cubicBezTo>
                      <a:pt x="772" y="22864"/>
                      <a:pt x="651" y="23590"/>
                      <a:pt x="530" y="24316"/>
                    </a:cubicBezTo>
                    <a:cubicBezTo>
                      <a:pt x="-316" y="28066"/>
                      <a:pt x="47" y="31816"/>
                      <a:pt x="288" y="35567"/>
                    </a:cubicBezTo>
                    <a:cubicBezTo>
                      <a:pt x="530" y="39921"/>
                      <a:pt x="2103" y="43914"/>
                      <a:pt x="4401" y="47543"/>
                    </a:cubicBezTo>
                    <a:close/>
                  </a:path>
                </a:pathLst>
              </a:custGeom>
              <a:solidFill>
                <a:srgbClr val="50B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382" name="Google Shape;382;p19"/>
              <p:cNvSpPr/>
              <p:nvPr/>
            </p:nvSpPr>
            <p:spPr>
              <a:xfrm>
                <a:off x="5681508" y="5318149"/>
                <a:ext cx="179374" cy="299069"/>
              </a:xfrm>
              <a:custGeom>
                <a:avLst/>
                <a:gdLst/>
                <a:ahLst/>
                <a:cxnLst/>
                <a:rect l="l" t="t" r="r" b="b"/>
                <a:pathLst>
                  <a:path w="179374" h="299069" extrusionOk="0">
                    <a:moveTo>
                      <a:pt x="135955" y="7839"/>
                    </a:moveTo>
                    <a:cubicBezTo>
                      <a:pt x="132448" y="5661"/>
                      <a:pt x="128698" y="3847"/>
                      <a:pt x="124828" y="2637"/>
                    </a:cubicBezTo>
                    <a:cubicBezTo>
                      <a:pt x="116362" y="-24"/>
                      <a:pt x="107775" y="-508"/>
                      <a:pt x="98946" y="460"/>
                    </a:cubicBezTo>
                    <a:cubicBezTo>
                      <a:pt x="94955" y="944"/>
                      <a:pt x="91085" y="1670"/>
                      <a:pt x="87093" y="2274"/>
                    </a:cubicBezTo>
                    <a:cubicBezTo>
                      <a:pt x="86610" y="2517"/>
                      <a:pt x="86126" y="2758"/>
                      <a:pt x="85521" y="3000"/>
                    </a:cubicBezTo>
                    <a:cubicBezTo>
                      <a:pt x="82256" y="4210"/>
                      <a:pt x="79232" y="5541"/>
                      <a:pt x="76329" y="7476"/>
                    </a:cubicBezTo>
                    <a:cubicBezTo>
                      <a:pt x="69677" y="11590"/>
                      <a:pt x="64598" y="17275"/>
                      <a:pt x="60123" y="23566"/>
                    </a:cubicBezTo>
                    <a:cubicBezTo>
                      <a:pt x="53350" y="33244"/>
                      <a:pt x="47303" y="43284"/>
                      <a:pt x="41497" y="53567"/>
                    </a:cubicBezTo>
                    <a:cubicBezTo>
                      <a:pt x="38232" y="59253"/>
                      <a:pt x="34966" y="65060"/>
                      <a:pt x="31459" y="70625"/>
                    </a:cubicBezTo>
                    <a:cubicBezTo>
                      <a:pt x="28556" y="75342"/>
                      <a:pt x="25774" y="80181"/>
                      <a:pt x="23114" y="84899"/>
                    </a:cubicBezTo>
                    <a:cubicBezTo>
                      <a:pt x="21178" y="88287"/>
                      <a:pt x="19243" y="91553"/>
                      <a:pt x="17308" y="94940"/>
                    </a:cubicBezTo>
                    <a:cubicBezTo>
                      <a:pt x="14889" y="98691"/>
                      <a:pt x="12591" y="102440"/>
                      <a:pt x="10172" y="106191"/>
                    </a:cubicBezTo>
                    <a:cubicBezTo>
                      <a:pt x="9931" y="106191"/>
                      <a:pt x="9810" y="106433"/>
                      <a:pt x="9447" y="106433"/>
                    </a:cubicBezTo>
                    <a:cubicBezTo>
                      <a:pt x="9447" y="106433"/>
                      <a:pt x="9326" y="106191"/>
                      <a:pt x="9205" y="106070"/>
                    </a:cubicBezTo>
                    <a:lnTo>
                      <a:pt x="9205" y="107764"/>
                    </a:lnTo>
                    <a:cubicBezTo>
                      <a:pt x="8963" y="108005"/>
                      <a:pt x="8842" y="108369"/>
                      <a:pt x="8600" y="108610"/>
                    </a:cubicBezTo>
                    <a:cubicBezTo>
                      <a:pt x="6181" y="112239"/>
                      <a:pt x="3641" y="115748"/>
                      <a:pt x="1827" y="119619"/>
                    </a:cubicBezTo>
                    <a:cubicBezTo>
                      <a:pt x="618" y="122159"/>
                      <a:pt x="-108" y="124700"/>
                      <a:pt x="13" y="127603"/>
                    </a:cubicBezTo>
                    <a:cubicBezTo>
                      <a:pt x="134" y="130385"/>
                      <a:pt x="1223" y="132684"/>
                      <a:pt x="3158" y="134620"/>
                    </a:cubicBezTo>
                    <a:cubicBezTo>
                      <a:pt x="4851" y="136313"/>
                      <a:pt x="6786" y="136918"/>
                      <a:pt x="9084" y="136918"/>
                    </a:cubicBezTo>
                    <a:lnTo>
                      <a:pt x="9084" y="137765"/>
                    </a:lnTo>
                    <a:cubicBezTo>
                      <a:pt x="9689" y="137765"/>
                      <a:pt x="10293" y="137765"/>
                      <a:pt x="10898" y="137765"/>
                    </a:cubicBezTo>
                    <a:cubicBezTo>
                      <a:pt x="13922" y="137402"/>
                      <a:pt x="16583" y="136193"/>
                      <a:pt x="18397" y="133531"/>
                    </a:cubicBezTo>
                    <a:cubicBezTo>
                      <a:pt x="18760" y="132926"/>
                      <a:pt x="19243" y="132442"/>
                      <a:pt x="19606" y="131837"/>
                    </a:cubicBezTo>
                    <a:cubicBezTo>
                      <a:pt x="19848" y="131474"/>
                      <a:pt x="20090" y="131111"/>
                      <a:pt x="20332" y="130749"/>
                    </a:cubicBezTo>
                    <a:cubicBezTo>
                      <a:pt x="22509" y="127966"/>
                      <a:pt x="24686" y="125184"/>
                      <a:pt x="26621" y="122281"/>
                    </a:cubicBezTo>
                    <a:cubicBezTo>
                      <a:pt x="27709" y="120586"/>
                      <a:pt x="28798" y="118893"/>
                      <a:pt x="29886" y="117321"/>
                    </a:cubicBezTo>
                    <a:cubicBezTo>
                      <a:pt x="29886" y="116957"/>
                      <a:pt x="29766" y="116595"/>
                      <a:pt x="29645" y="116232"/>
                    </a:cubicBezTo>
                    <a:cubicBezTo>
                      <a:pt x="30491" y="114901"/>
                      <a:pt x="31338" y="113691"/>
                      <a:pt x="32063" y="112482"/>
                    </a:cubicBezTo>
                    <a:cubicBezTo>
                      <a:pt x="38957" y="101352"/>
                      <a:pt x="45609" y="90101"/>
                      <a:pt x="52261" y="78851"/>
                    </a:cubicBezTo>
                    <a:cubicBezTo>
                      <a:pt x="56494" y="71713"/>
                      <a:pt x="60486" y="64576"/>
                      <a:pt x="64719" y="57439"/>
                    </a:cubicBezTo>
                    <a:cubicBezTo>
                      <a:pt x="65202" y="56591"/>
                      <a:pt x="65686" y="55866"/>
                      <a:pt x="66291" y="55019"/>
                    </a:cubicBezTo>
                    <a:cubicBezTo>
                      <a:pt x="68105" y="52357"/>
                      <a:pt x="70645" y="52478"/>
                      <a:pt x="72822" y="53809"/>
                    </a:cubicBezTo>
                    <a:cubicBezTo>
                      <a:pt x="73910" y="54414"/>
                      <a:pt x="74878" y="55261"/>
                      <a:pt x="75846" y="55987"/>
                    </a:cubicBezTo>
                    <a:cubicBezTo>
                      <a:pt x="75846" y="56591"/>
                      <a:pt x="75846" y="56955"/>
                      <a:pt x="75846" y="57196"/>
                    </a:cubicBezTo>
                    <a:cubicBezTo>
                      <a:pt x="75483" y="58164"/>
                      <a:pt x="75120" y="59253"/>
                      <a:pt x="74757" y="60221"/>
                    </a:cubicBezTo>
                    <a:cubicBezTo>
                      <a:pt x="73548" y="62882"/>
                      <a:pt x="72338" y="65543"/>
                      <a:pt x="71250" y="68326"/>
                    </a:cubicBezTo>
                    <a:cubicBezTo>
                      <a:pt x="68226" y="76552"/>
                      <a:pt x="65323" y="84779"/>
                      <a:pt x="62542" y="93005"/>
                    </a:cubicBezTo>
                    <a:cubicBezTo>
                      <a:pt x="59881" y="100747"/>
                      <a:pt x="57462" y="108610"/>
                      <a:pt x="54801" y="116473"/>
                    </a:cubicBezTo>
                    <a:cubicBezTo>
                      <a:pt x="50810" y="128329"/>
                      <a:pt x="46819" y="140184"/>
                      <a:pt x="42828" y="152040"/>
                    </a:cubicBezTo>
                    <a:cubicBezTo>
                      <a:pt x="38957" y="163653"/>
                      <a:pt x="35087" y="175267"/>
                      <a:pt x="31217" y="186880"/>
                    </a:cubicBezTo>
                    <a:cubicBezTo>
                      <a:pt x="30491" y="188937"/>
                      <a:pt x="29766" y="190872"/>
                      <a:pt x="29282" y="192929"/>
                    </a:cubicBezTo>
                    <a:cubicBezTo>
                      <a:pt x="29040" y="193897"/>
                      <a:pt x="28556" y="194985"/>
                      <a:pt x="29282" y="195953"/>
                    </a:cubicBezTo>
                    <a:cubicBezTo>
                      <a:pt x="29524" y="195953"/>
                      <a:pt x="29766" y="196075"/>
                      <a:pt x="30007" y="196075"/>
                    </a:cubicBezTo>
                    <a:cubicBezTo>
                      <a:pt x="44279" y="196075"/>
                      <a:pt x="58550" y="196075"/>
                      <a:pt x="72822" y="196075"/>
                    </a:cubicBezTo>
                    <a:cubicBezTo>
                      <a:pt x="74273" y="196075"/>
                      <a:pt x="75604" y="196075"/>
                      <a:pt x="76934" y="196437"/>
                    </a:cubicBezTo>
                    <a:cubicBezTo>
                      <a:pt x="77902" y="198010"/>
                      <a:pt x="77539" y="199704"/>
                      <a:pt x="77539" y="201397"/>
                    </a:cubicBezTo>
                    <a:cubicBezTo>
                      <a:pt x="77539" y="203696"/>
                      <a:pt x="77297" y="205873"/>
                      <a:pt x="77297" y="208172"/>
                    </a:cubicBezTo>
                    <a:cubicBezTo>
                      <a:pt x="77297" y="233455"/>
                      <a:pt x="77297" y="258739"/>
                      <a:pt x="77176" y="284022"/>
                    </a:cubicBezTo>
                    <a:cubicBezTo>
                      <a:pt x="77176" y="287530"/>
                      <a:pt x="77660" y="290797"/>
                      <a:pt x="79474" y="293821"/>
                    </a:cubicBezTo>
                    <a:cubicBezTo>
                      <a:pt x="79716" y="294063"/>
                      <a:pt x="79837" y="294305"/>
                      <a:pt x="80079" y="294547"/>
                    </a:cubicBezTo>
                    <a:cubicBezTo>
                      <a:pt x="80320" y="294789"/>
                      <a:pt x="80562" y="295031"/>
                      <a:pt x="80683" y="295273"/>
                    </a:cubicBezTo>
                    <a:cubicBezTo>
                      <a:pt x="80925" y="295515"/>
                      <a:pt x="81167" y="295757"/>
                      <a:pt x="81409" y="296119"/>
                    </a:cubicBezTo>
                    <a:cubicBezTo>
                      <a:pt x="81893" y="296603"/>
                      <a:pt x="82377" y="296966"/>
                      <a:pt x="82860" y="297450"/>
                    </a:cubicBezTo>
                    <a:lnTo>
                      <a:pt x="82860" y="297450"/>
                    </a:lnTo>
                    <a:cubicBezTo>
                      <a:pt x="85279" y="298539"/>
                      <a:pt x="87698" y="299265"/>
                      <a:pt x="90359" y="299023"/>
                    </a:cubicBezTo>
                    <a:cubicBezTo>
                      <a:pt x="96285" y="298418"/>
                      <a:pt x="101123" y="293579"/>
                      <a:pt x="101244" y="287651"/>
                    </a:cubicBezTo>
                    <a:cubicBezTo>
                      <a:pt x="101244" y="285353"/>
                      <a:pt x="101244" y="283176"/>
                      <a:pt x="101244" y="280877"/>
                    </a:cubicBezTo>
                    <a:cubicBezTo>
                      <a:pt x="101244" y="253174"/>
                      <a:pt x="101244" y="225471"/>
                      <a:pt x="101123" y="197768"/>
                    </a:cubicBezTo>
                    <a:cubicBezTo>
                      <a:pt x="101123" y="197284"/>
                      <a:pt x="101123" y="196921"/>
                      <a:pt x="101123" y="196558"/>
                    </a:cubicBezTo>
                    <a:cubicBezTo>
                      <a:pt x="101486" y="196437"/>
                      <a:pt x="101728" y="196195"/>
                      <a:pt x="101849" y="196195"/>
                    </a:cubicBezTo>
                    <a:cubicBezTo>
                      <a:pt x="103905" y="196195"/>
                      <a:pt x="106082" y="196316"/>
                      <a:pt x="108138" y="196437"/>
                    </a:cubicBezTo>
                    <a:cubicBezTo>
                      <a:pt x="108622" y="196437"/>
                      <a:pt x="109105" y="196437"/>
                      <a:pt x="109589" y="196437"/>
                    </a:cubicBezTo>
                    <a:cubicBezTo>
                      <a:pt x="111524" y="196437"/>
                      <a:pt x="111645" y="196437"/>
                      <a:pt x="111524" y="198373"/>
                    </a:cubicBezTo>
                    <a:cubicBezTo>
                      <a:pt x="111524" y="199462"/>
                      <a:pt x="111524" y="200429"/>
                      <a:pt x="111524" y="201518"/>
                    </a:cubicBezTo>
                    <a:cubicBezTo>
                      <a:pt x="111524" y="228374"/>
                      <a:pt x="111524" y="255231"/>
                      <a:pt x="111524" y="282086"/>
                    </a:cubicBezTo>
                    <a:cubicBezTo>
                      <a:pt x="111524" y="285111"/>
                      <a:pt x="111403" y="288256"/>
                      <a:pt x="112129" y="291159"/>
                    </a:cubicBezTo>
                    <a:cubicBezTo>
                      <a:pt x="113097" y="293337"/>
                      <a:pt x="114185" y="295393"/>
                      <a:pt x="115757" y="297088"/>
                    </a:cubicBezTo>
                    <a:cubicBezTo>
                      <a:pt x="117330" y="297934"/>
                      <a:pt x="118902" y="298539"/>
                      <a:pt x="120716" y="298781"/>
                    </a:cubicBezTo>
                    <a:cubicBezTo>
                      <a:pt x="124707" y="299265"/>
                      <a:pt x="128094" y="298055"/>
                      <a:pt x="131117" y="295393"/>
                    </a:cubicBezTo>
                    <a:cubicBezTo>
                      <a:pt x="133657" y="293095"/>
                      <a:pt x="134625" y="290071"/>
                      <a:pt x="134746" y="286805"/>
                    </a:cubicBezTo>
                    <a:cubicBezTo>
                      <a:pt x="134746" y="284748"/>
                      <a:pt x="134746" y="282571"/>
                      <a:pt x="134746" y="280393"/>
                    </a:cubicBezTo>
                    <a:cubicBezTo>
                      <a:pt x="134504" y="252932"/>
                      <a:pt x="134383" y="225350"/>
                      <a:pt x="134141" y="197889"/>
                    </a:cubicBezTo>
                    <a:cubicBezTo>
                      <a:pt x="134141" y="197405"/>
                      <a:pt x="134141" y="196921"/>
                      <a:pt x="134141" y="196316"/>
                    </a:cubicBezTo>
                    <a:cubicBezTo>
                      <a:pt x="134746" y="196316"/>
                      <a:pt x="135350" y="196075"/>
                      <a:pt x="135834" y="196075"/>
                    </a:cubicBezTo>
                    <a:cubicBezTo>
                      <a:pt x="149864" y="196075"/>
                      <a:pt x="163893" y="196075"/>
                      <a:pt x="177923" y="196075"/>
                    </a:cubicBezTo>
                    <a:cubicBezTo>
                      <a:pt x="178165" y="196075"/>
                      <a:pt x="178407" y="196075"/>
                      <a:pt x="178649" y="196195"/>
                    </a:cubicBezTo>
                    <a:cubicBezTo>
                      <a:pt x="179374" y="195953"/>
                      <a:pt x="179253" y="195349"/>
                      <a:pt x="179374" y="194744"/>
                    </a:cubicBezTo>
                    <a:cubicBezTo>
                      <a:pt x="178165" y="190631"/>
                      <a:pt x="176955" y="186638"/>
                      <a:pt x="175746" y="182525"/>
                    </a:cubicBezTo>
                    <a:cubicBezTo>
                      <a:pt x="171513" y="168855"/>
                      <a:pt x="167159" y="155064"/>
                      <a:pt x="162926" y="141394"/>
                    </a:cubicBezTo>
                    <a:cubicBezTo>
                      <a:pt x="159418" y="130023"/>
                      <a:pt x="155911" y="118651"/>
                      <a:pt x="152283" y="107400"/>
                    </a:cubicBezTo>
                    <a:cubicBezTo>
                      <a:pt x="150952" y="103287"/>
                      <a:pt x="149380" y="99174"/>
                      <a:pt x="148050" y="95061"/>
                    </a:cubicBezTo>
                    <a:cubicBezTo>
                      <a:pt x="145752" y="88045"/>
                      <a:pt x="143454" y="80907"/>
                      <a:pt x="141156" y="73891"/>
                    </a:cubicBezTo>
                    <a:cubicBezTo>
                      <a:pt x="139462" y="68931"/>
                      <a:pt x="137769" y="64092"/>
                      <a:pt x="135471" y="59374"/>
                    </a:cubicBezTo>
                    <a:cubicBezTo>
                      <a:pt x="134746" y="57922"/>
                      <a:pt x="134383" y="56591"/>
                      <a:pt x="134988" y="55019"/>
                    </a:cubicBezTo>
                  </a:path>
                </a:pathLst>
              </a:custGeom>
              <a:solidFill>
                <a:srgbClr val="50B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nvGrpSpPr>
              <p:cNvPr id="383" name="Google Shape;383;p19"/>
              <p:cNvGrpSpPr/>
              <p:nvPr/>
            </p:nvGrpSpPr>
            <p:grpSpPr>
              <a:xfrm>
                <a:off x="5898463" y="5035168"/>
                <a:ext cx="344000" cy="581799"/>
                <a:chOff x="5898463" y="5035168"/>
                <a:chExt cx="344000" cy="581799"/>
              </a:xfrm>
            </p:grpSpPr>
            <p:sp>
              <p:nvSpPr>
                <p:cNvPr id="384" name="Google Shape;384;p19"/>
                <p:cNvSpPr/>
                <p:nvPr/>
              </p:nvSpPr>
              <p:spPr>
                <a:xfrm>
                  <a:off x="6021376" y="5035168"/>
                  <a:ext cx="99416" cy="101254"/>
                </a:xfrm>
                <a:custGeom>
                  <a:avLst/>
                  <a:gdLst/>
                  <a:ahLst/>
                  <a:cxnLst/>
                  <a:rect l="l" t="t" r="r" b="b"/>
                  <a:pathLst>
                    <a:path w="99416" h="101254" extrusionOk="0">
                      <a:moveTo>
                        <a:pt x="77647" y="92061"/>
                      </a:moveTo>
                      <a:cubicBezTo>
                        <a:pt x="77888" y="91819"/>
                        <a:pt x="78130" y="91819"/>
                        <a:pt x="78493" y="91819"/>
                      </a:cubicBezTo>
                      <a:cubicBezTo>
                        <a:pt x="83331" y="87101"/>
                        <a:pt x="87806" y="82262"/>
                        <a:pt x="91313" y="76455"/>
                      </a:cubicBezTo>
                      <a:cubicBezTo>
                        <a:pt x="92281" y="74883"/>
                        <a:pt x="93128" y="73068"/>
                        <a:pt x="93853" y="71374"/>
                      </a:cubicBezTo>
                      <a:cubicBezTo>
                        <a:pt x="95425" y="67745"/>
                        <a:pt x="96877" y="63995"/>
                        <a:pt x="98328" y="60366"/>
                      </a:cubicBezTo>
                      <a:lnTo>
                        <a:pt x="98328" y="60366"/>
                      </a:lnTo>
                      <a:cubicBezTo>
                        <a:pt x="98328" y="59640"/>
                        <a:pt x="98449" y="59035"/>
                        <a:pt x="98570" y="58309"/>
                      </a:cubicBezTo>
                      <a:cubicBezTo>
                        <a:pt x="98570" y="57946"/>
                        <a:pt x="98570" y="57583"/>
                        <a:pt x="98570" y="57220"/>
                      </a:cubicBezTo>
                      <a:cubicBezTo>
                        <a:pt x="98328" y="55527"/>
                        <a:pt x="98570" y="54075"/>
                        <a:pt x="99417" y="52624"/>
                      </a:cubicBezTo>
                      <a:cubicBezTo>
                        <a:pt x="99417" y="49599"/>
                        <a:pt x="99417" y="46454"/>
                        <a:pt x="99417" y="43429"/>
                      </a:cubicBezTo>
                      <a:cubicBezTo>
                        <a:pt x="99296" y="42946"/>
                        <a:pt x="99054" y="42582"/>
                        <a:pt x="98933" y="42099"/>
                      </a:cubicBezTo>
                      <a:cubicBezTo>
                        <a:pt x="98812" y="41010"/>
                        <a:pt x="98570" y="39921"/>
                        <a:pt x="98449" y="38712"/>
                      </a:cubicBezTo>
                      <a:cubicBezTo>
                        <a:pt x="98449" y="38107"/>
                        <a:pt x="98449" y="37502"/>
                        <a:pt x="98328" y="36897"/>
                      </a:cubicBezTo>
                      <a:cubicBezTo>
                        <a:pt x="97965" y="36292"/>
                        <a:pt x="97723" y="35808"/>
                        <a:pt x="97361" y="35203"/>
                      </a:cubicBezTo>
                      <a:cubicBezTo>
                        <a:pt x="97119" y="34840"/>
                        <a:pt x="97119" y="34598"/>
                        <a:pt x="97240" y="34235"/>
                      </a:cubicBezTo>
                      <a:cubicBezTo>
                        <a:pt x="96272" y="33752"/>
                        <a:pt x="96151" y="32783"/>
                        <a:pt x="96151" y="31695"/>
                      </a:cubicBezTo>
                      <a:cubicBezTo>
                        <a:pt x="96151" y="31695"/>
                        <a:pt x="96151" y="31695"/>
                        <a:pt x="96151" y="31695"/>
                      </a:cubicBezTo>
                      <a:cubicBezTo>
                        <a:pt x="94095" y="28187"/>
                        <a:pt x="92039" y="24679"/>
                        <a:pt x="89862" y="21170"/>
                      </a:cubicBezTo>
                      <a:cubicBezTo>
                        <a:pt x="87443" y="17299"/>
                        <a:pt x="84298" y="14032"/>
                        <a:pt x="80912" y="11008"/>
                      </a:cubicBezTo>
                      <a:cubicBezTo>
                        <a:pt x="80549" y="10645"/>
                        <a:pt x="80186" y="10162"/>
                        <a:pt x="79945" y="9678"/>
                      </a:cubicBezTo>
                      <a:cubicBezTo>
                        <a:pt x="72204" y="4355"/>
                        <a:pt x="63738" y="846"/>
                        <a:pt x="54425" y="0"/>
                      </a:cubicBezTo>
                      <a:cubicBezTo>
                        <a:pt x="51764" y="0"/>
                        <a:pt x="49224" y="0"/>
                        <a:pt x="46564" y="0"/>
                      </a:cubicBezTo>
                      <a:lnTo>
                        <a:pt x="46564" y="0"/>
                      </a:lnTo>
                      <a:cubicBezTo>
                        <a:pt x="45717" y="0"/>
                        <a:pt x="44871" y="0"/>
                        <a:pt x="44024" y="121"/>
                      </a:cubicBezTo>
                      <a:cubicBezTo>
                        <a:pt x="42935" y="121"/>
                        <a:pt x="41726" y="363"/>
                        <a:pt x="40637" y="363"/>
                      </a:cubicBezTo>
                      <a:cubicBezTo>
                        <a:pt x="39912" y="363"/>
                        <a:pt x="39307" y="363"/>
                        <a:pt x="38581" y="484"/>
                      </a:cubicBezTo>
                      <a:cubicBezTo>
                        <a:pt x="37977" y="1451"/>
                        <a:pt x="37009" y="1451"/>
                        <a:pt x="35921" y="1451"/>
                      </a:cubicBezTo>
                      <a:lnTo>
                        <a:pt x="35437" y="1694"/>
                      </a:lnTo>
                      <a:lnTo>
                        <a:pt x="34953" y="1694"/>
                      </a:lnTo>
                      <a:cubicBezTo>
                        <a:pt x="34469" y="1935"/>
                        <a:pt x="33985" y="2177"/>
                        <a:pt x="33623" y="2540"/>
                      </a:cubicBezTo>
                      <a:cubicBezTo>
                        <a:pt x="32897" y="2661"/>
                        <a:pt x="32171" y="2782"/>
                        <a:pt x="31325" y="2903"/>
                      </a:cubicBezTo>
                      <a:cubicBezTo>
                        <a:pt x="30841" y="3871"/>
                        <a:pt x="29873" y="3871"/>
                        <a:pt x="28906" y="3871"/>
                      </a:cubicBezTo>
                      <a:lnTo>
                        <a:pt x="28906" y="3871"/>
                      </a:lnTo>
                      <a:cubicBezTo>
                        <a:pt x="26850" y="5444"/>
                        <a:pt x="24673" y="6895"/>
                        <a:pt x="22012" y="7379"/>
                      </a:cubicBezTo>
                      <a:lnTo>
                        <a:pt x="22012" y="7379"/>
                      </a:lnTo>
                      <a:cubicBezTo>
                        <a:pt x="21649" y="7742"/>
                        <a:pt x="21165" y="8105"/>
                        <a:pt x="20802" y="8468"/>
                      </a:cubicBezTo>
                      <a:lnTo>
                        <a:pt x="20802" y="8468"/>
                      </a:lnTo>
                      <a:cubicBezTo>
                        <a:pt x="20440" y="8831"/>
                        <a:pt x="19956" y="9194"/>
                        <a:pt x="19593" y="9436"/>
                      </a:cubicBezTo>
                      <a:lnTo>
                        <a:pt x="19593" y="9436"/>
                      </a:lnTo>
                      <a:cubicBezTo>
                        <a:pt x="19351" y="10645"/>
                        <a:pt x="18384" y="10767"/>
                        <a:pt x="17416" y="10767"/>
                      </a:cubicBezTo>
                      <a:cubicBezTo>
                        <a:pt x="17416" y="10767"/>
                        <a:pt x="17416" y="10767"/>
                        <a:pt x="17416" y="10767"/>
                      </a:cubicBezTo>
                      <a:cubicBezTo>
                        <a:pt x="17053" y="11129"/>
                        <a:pt x="16690" y="11493"/>
                        <a:pt x="16206" y="11855"/>
                      </a:cubicBezTo>
                      <a:lnTo>
                        <a:pt x="16206" y="11855"/>
                      </a:lnTo>
                      <a:cubicBezTo>
                        <a:pt x="15844" y="12218"/>
                        <a:pt x="15360" y="12581"/>
                        <a:pt x="14997" y="12944"/>
                      </a:cubicBezTo>
                      <a:lnTo>
                        <a:pt x="14997" y="12944"/>
                      </a:lnTo>
                      <a:cubicBezTo>
                        <a:pt x="14634" y="13307"/>
                        <a:pt x="14271" y="13791"/>
                        <a:pt x="13909" y="14154"/>
                      </a:cubicBezTo>
                      <a:lnTo>
                        <a:pt x="13909" y="14154"/>
                      </a:lnTo>
                      <a:cubicBezTo>
                        <a:pt x="13546" y="14517"/>
                        <a:pt x="13183" y="14880"/>
                        <a:pt x="12820" y="15363"/>
                      </a:cubicBezTo>
                      <a:lnTo>
                        <a:pt x="12820" y="15363"/>
                      </a:lnTo>
                      <a:cubicBezTo>
                        <a:pt x="12457" y="15727"/>
                        <a:pt x="12094" y="16210"/>
                        <a:pt x="11732" y="16573"/>
                      </a:cubicBezTo>
                      <a:lnTo>
                        <a:pt x="11732" y="16573"/>
                      </a:lnTo>
                      <a:cubicBezTo>
                        <a:pt x="11369" y="16936"/>
                        <a:pt x="11006" y="17420"/>
                        <a:pt x="10643" y="17783"/>
                      </a:cubicBezTo>
                      <a:cubicBezTo>
                        <a:pt x="10643" y="17783"/>
                        <a:pt x="10643" y="17783"/>
                        <a:pt x="10643" y="17783"/>
                      </a:cubicBezTo>
                      <a:cubicBezTo>
                        <a:pt x="10643" y="18751"/>
                        <a:pt x="10522" y="19597"/>
                        <a:pt x="9313" y="19961"/>
                      </a:cubicBezTo>
                      <a:lnTo>
                        <a:pt x="9313" y="19961"/>
                      </a:lnTo>
                      <a:cubicBezTo>
                        <a:pt x="8950" y="20444"/>
                        <a:pt x="8587" y="20928"/>
                        <a:pt x="8345" y="21412"/>
                      </a:cubicBezTo>
                      <a:cubicBezTo>
                        <a:pt x="7861" y="22138"/>
                        <a:pt x="7499" y="22864"/>
                        <a:pt x="7015" y="23590"/>
                      </a:cubicBezTo>
                      <a:cubicBezTo>
                        <a:pt x="7015" y="24557"/>
                        <a:pt x="7015" y="25404"/>
                        <a:pt x="5926" y="25767"/>
                      </a:cubicBezTo>
                      <a:lnTo>
                        <a:pt x="5926" y="25767"/>
                      </a:lnTo>
                      <a:cubicBezTo>
                        <a:pt x="5563" y="26251"/>
                        <a:pt x="5321" y="26735"/>
                        <a:pt x="4959" y="27219"/>
                      </a:cubicBezTo>
                      <a:cubicBezTo>
                        <a:pt x="4959" y="27582"/>
                        <a:pt x="4959" y="27824"/>
                        <a:pt x="4717" y="28187"/>
                      </a:cubicBezTo>
                      <a:cubicBezTo>
                        <a:pt x="4717" y="29154"/>
                        <a:pt x="4717" y="30001"/>
                        <a:pt x="3628" y="30485"/>
                      </a:cubicBezTo>
                      <a:lnTo>
                        <a:pt x="3628" y="30485"/>
                      </a:lnTo>
                      <a:cubicBezTo>
                        <a:pt x="3265" y="32663"/>
                        <a:pt x="2661" y="34719"/>
                        <a:pt x="1451" y="36534"/>
                      </a:cubicBezTo>
                      <a:cubicBezTo>
                        <a:pt x="1451" y="36897"/>
                        <a:pt x="1451" y="37139"/>
                        <a:pt x="1330" y="37502"/>
                      </a:cubicBezTo>
                      <a:cubicBezTo>
                        <a:pt x="1330" y="39195"/>
                        <a:pt x="1330" y="41010"/>
                        <a:pt x="1088" y="42703"/>
                      </a:cubicBezTo>
                      <a:cubicBezTo>
                        <a:pt x="1088" y="43429"/>
                        <a:pt x="484" y="44034"/>
                        <a:pt x="242" y="44760"/>
                      </a:cubicBezTo>
                      <a:cubicBezTo>
                        <a:pt x="242" y="47421"/>
                        <a:pt x="121" y="49962"/>
                        <a:pt x="0" y="52624"/>
                      </a:cubicBezTo>
                      <a:cubicBezTo>
                        <a:pt x="0" y="53349"/>
                        <a:pt x="0" y="54196"/>
                        <a:pt x="0" y="54922"/>
                      </a:cubicBezTo>
                      <a:cubicBezTo>
                        <a:pt x="0" y="56373"/>
                        <a:pt x="121" y="57704"/>
                        <a:pt x="242" y="59156"/>
                      </a:cubicBezTo>
                      <a:cubicBezTo>
                        <a:pt x="1209" y="59882"/>
                        <a:pt x="1330" y="60850"/>
                        <a:pt x="1209" y="61938"/>
                      </a:cubicBezTo>
                      <a:cubicBezTo>
                        <a:pt x="1209" y="62664"/>
                        <a:pt x="1209" y="63269"/>
                        <a:pt x="1330" y="63995"/>
                      </a:cubicBezTo>
                      <a:cubicBezTo>
                        <a:pt x="2661" y="64963"/>
                        <a:pt x="2298" y="66414"/>
                        <a:pt x="2540" y="67624"/>
                      </a:cubicBezTo>
                      <a:cubicBezTo>
                        <a:pt x="3991" y="70527"/>
                        <a:pt x="5443" y="73310"/>
                        <a:pt x="6652" y="76334"/>
                      </a:cubicBezTo>
                      <a:cubicBezTo>
                        <a:pt x="8224" y="80084"/>
                        <a:pt x="10159" y="83472"/>
                        <a:pt x="13425" y="86012"/>
                      </a:cubicBezTo>
                      <a:cubicBezTo>
                        <a:pt x="13909" y="86375"/>
                        <a:pt x="14271" y="86738"/>
                        <a:pt x="14634" y="87222"/>
                      </a:cubicBezTo>
                      <a:cubicBezTo>
                        <a:pt x="18142" y="92061"/>
                        <a:pt x="23221" y="94601"/>
                        <a:pt x="28543" y="96658"/>
                      </a:cubicBezTo>
                      <a:cubicBezTo>
                        <a:pt x="29631" y="97021"/>
                        <a:pt x="30599" y="97625"/>
                        <a:pt x="31687" y="97989"/>
                      </a:cubicBezTo>
                      <a:cubicBezTo>
                        <a:pt x="33623" y="98714"/>
                        <a:pt x="35558" y="99561"/>
                        <a:pt x="37614" y="99924"/>
                      </a:cubicBezTo>
                      <a:cubicBezTo>
                        <a:pt x="42331" y="100529"/>
                        <a:pt x="47168" y="100771"/>
                        <a:pt x="51885" y="101255"/>
                      </a:cubicBezTo>
                      <a:cubicBezTo>
                        <a:pt x="52490" y="100892"/>
                        <a:pt x="53095" y="100408"/>
                        <a:pt x="53699" y="100287"/>
                      </a:cubicBezTo>
                      <a:cubicBezTo>
                        <a:pt x="55876" y="100166"/>
                        <a:pt x="58054" y="100166"/>
                        <a:pt x="60230" y="100045"/>
                      </a:cubicBezTo>
                      <a:cubicBezTo>
                        <a:pt x="60472" y="99924"/>
                        <a:pt x="60835" y="99924"/>
                        <a:pt x="61077" y="100045"/>
                      </a:cubicBezTo>
                      <a:cubicBezTo>
                        <a:pt x="62045" y="98714"/>
                        <a:pt x="63496" y="99077"/>
                        <a:pt x="64826" y="98956"/>
                      </a:cubicBezTo>
                      <a:cubicBezTo>
                        <a:pt x="65552" y="97504"/>
                        <a:pt x="67003" y="97868"/>
                        <a:pt x="68213" y="97747"/>
                      </a:cubicBezTo>
                      <a:cubicBezTo>
                        <a:pt x="68213" y="97747"/>
                        <a:pt x="68213" y="97747"/>
                        <a:pt x="68213" y="97747"/>
                      </a:cubicBezTo>
                      <a:cubicBezTo>
                        <a:pt x="68576" y="97504"/>
                        <a:pt x="69059" y="97142"/>
                        <a:pt x="69422" y="96899"/>
                      </a:cubicBezTo>
                      <a:cubicBezTo>
                        <a:pt x="69664" y="96658"/>
                        <a:pt x="70027" y="96658"/>
                        <a:pt x="70390" y="96658"/>
                      </a:cubicBezTo>
                      <a:cubicBezTo>
                        <a:pt x="72325" y="95448"/>
                        <a:pt x="73897" y="93512"/>
                        <a:pt x="76316" y="93150"/>
                      </a:cubicBezTo>
                      <a:cubicBezTo>
                        <a:pt x="76316" y="93150"/>
                        <a:pt x="76316" y="93150"/>
                        <a:pt x="76316" y="93150"/>
                      </a:cubicBezTo>
                      <a:cubicBezTo>
                        <a:pt x="76679" y="92786"/>
                        <a:pt x="77163" y="92424"/>
                        <a:pt x="77526" y="92182"/>
                      </a:cubicBezTo>
                      <a:close/>
                    </a:path>
                  </a:pathLst>
                </a:custGeom>
                <a:solidFill>
                  <a:srgbClr val="F3745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385" name="Google Shape;385;p19"/>
                <p:cNvSpPr/>
                <p:nvPr/>
              </p:nvSpPr>
              <p:spPr>
                <a:xfrm>
                  <a:off x="5898463" y="5149246"/>
                  <a:ext cx="344000" cy="467721"/>
                </a:xfrm>
                <a:custGeom>
                  <a:avLst/>
                  <a:gdLst/>
                  <a:ahLst/>
                  <a:cxnLst/>
                  <a:rect l="l" t="t" r="r" b="b"/>
                  <a:pathLst>
                    <a:path w="344000" h="467721" extrusionOk="0">
                      <a:moveTo>
                        <a:pt x="342670" y="182428"/>
                      </a:moveTo>
                      <a:cubicBezTo>
                        <a:pt x="342670" y="181823"/>
                        <a:pt x="342065" y="181218"/>
                        <a:pt x="341703" y="180614"/>
                      </a:cubicBezTo>
                      <a:cubicBezTo>
                        <a:pt x="341703" y="180130"/>
                        <a:pt x="341582" y="179767"/>
                        <a:pt x="341461" y="179283"/>
                      </a:cubicBezTo>
                      <a:cubicBezTo>
                        <a:pt x="341219" y="178920"/>
                        <a:pt x="340856" y="178436"/>
                        <a:pt x="340614" y="178074"/>
                      </a:cubicBezTo>
                      <a:cubicBezTo>
                        <a:pt x="340735" y="176743"/>
                        <a:pt x="340009" y="175654"/>
                        <a:pt x="339284" y="174686"/>
                      </a:cubicBezTo>
                      <a:cubicBezTo>
                        <a:pt x="338921" y="174323"/>
                        <a:pt x="338558" y="173960"/>
                        <a:pt x="338316" y="173597"/>
                      </a:cubicBezTo>
                      <a:lnTo>
                        <a:pt x="338316" y="173597"/>
                      </a:lnTo>
                      <a:cubicBezTo>
                        <a:pt x="337832" y="170573"/>
                        <a:pt x="335776" y="168396"/>
                        <a:pt x="334809" y="165613"/>
                      </a:cubicBezTo>
                      <a:cubicBezTo>
                        <a:pt x="334446" y="165250"/>
                        <a:pt x="334204" y="164766"/>
                        <a:pt x="333841" y="164403"/>
                      </a:cubicBezTo>
                      <a:cubicBezTo>
                        <a:pt x="333599" y="164040"/>
                        <a:pt x="333478" y="163798"/>
                        <a:pt x="333599" y="163315"/>
                      </a:cubicBezTo>
                      <a:cubicBezTo>
                        <a:pt x="333357" y="162831"/>
                        <a:pt x="332995" y="162467"/>
                        <a:pt x="332753" y="161984"/>
                      </a:cubicBezTo>
                      <a:cubicBezTo>
                        <a:pt x="332511" y="161742"/>
                        <a:pt x="332390" y="161379"/>
                        <a:pt x="332511" y="161016"/>
                      </a:cubicBezTo>
                      <a:cubicBezTo>
                        <a:pt x="332148" y="161016"/>
                        <a:pt x="331785" y="160774"/>
                        <a:pt x="331422" y="160774"/>
                      </a:cubicBezTo>
                      <a:cubicBezTo>
                        <a:pt x="331422" y="160411"/>
                        <a:pt x="331422" y="160048"/>
                        <a:pt x="331422" y="159685"/>
                      </a:cubicBezTo>
                      <a:lnTo>
                        <a:pt x="331422" y="159685"/>
                      </a:lnTo>
                      <a:cubicBezTo>
                        <a:pt x="331180" y="159685"/>
                        <a:pt x="330817" y="159685"/>
                        <a:pt x="330576" y="159564"/>
                      </a:cubicBezTo>
                      <a:cubicBezTo>
                        <a:pt x="330455" y="158838"/>
                        <a:pt x="330334" y="158113"/>
                        <a:pt x="330213" y="157387"/>
                      </a:cubicBezTo>
                      <a:cubicBezTo>
                        <a:pt x="329487" y="156177"/>
                        <a:pt x="328761" y="154967"/>
                        <a:pt x="328036" y="153758"/>
                      </a:cubicBezTo>
                      <a:cubicBezTo>
                        <a:pt x="327673" y="153394"/>
                        <a:pt x="327431" y="153032"/>
                        <a:pt x="327068" y="152669"/>
                      </a:cubicBezTo>
                      <a:cubicBezTo>
                        <a:pt x="326826" y="152427"/>
                        <a:pt x="326705" y="152064"/>
                        <a:pt x="326705" y="151701"/>
                      </a:cubicBezTo>
                      <a:cubicBezTo>
                        <a:pt x="326343" y="151217"/>
                        <a:pt x="325980" y="150733"/>
                        <a:pt x="325617" y="150250"/>
                      </a:cubicBezTo>
                      <a:cubicBezTo>
                        <a:pt x="324891" y="149040"/>
                        <a:pt x="324045" y="147951"/>
                        <a:pt x="323319" y="146741"/>
                      </a:cubicBezTo>
                      <a:cubicBezTo>
                        <a:pt x="322956" y="146378"/>
                        <a:pt x="322714" y="146016"/>
                        <a:pt x="322351" y="145652"/>
                      </a:cubicBezTo>
                      <a:cubicBezTo>
                        <a:pt x="322110" y="145411"/>
                        <a:pt x="321989" y="145047"/>
                        <a:pt x="322110" y="144685"/>
                      </a:cubicBezTo>
                      <a:cubicBezTo>
                        <a:pt x="321747" y="144201"/>
                        <a:pt x="321505" y="143717"/>
                        <a:pt x="321142" y="143354"/>
                      </a:cubicBezTo>
                      <a:cubicBezTo>
                        <a:pt x="318844" y="141055"/>
                        <a:pt x="317876" y="138031"/>
                        <a:pt x="316425" y="135369"/>
                      </a:cubicBezTo>
                      <a:cubicBezTo>
                        <a:pt x="316062" y="135007"/>
                        <a:pt x="315820" y="134523"/>
                        <a:pt x="315458" y="134160"/>
                      </a:cubicBezTo>
                      <a:cubicBezTo>
                        <a:pt x="315216" y="133918"/>
                        <a:pt x="315216" y="133555"/>
                        <a:pt x="315216" y="133192"/>
                      </a:cubicBezTo>
                      <a:cubicBezTo>
                        <a:pt x="314853" y="132708"/>
                        <a:pt x="314490" y="132224"/>
                        <a:pt x="314248" y="131861"/>
                      </a:cubicBezTo>
                      <a:lnTo>
                        <a:pt x="314248" y="131861"/>
                      </a:lnTo>
                      <a:cubicBezTo>
                        <a:pt x="314006" y="131499"/>
                        <a:pt x="313643" y="131135"/>
                        <a:pt x="313402" y="130773"/>
                      </a:cubicBezTo>
                      <a:cubicBezTo>
                        <a:pt x="310620" y="126055"/>
                        <a:pt x="307838" y="121457"/>
                        <a:pt x="305056" y="116740"/>
                      </a:cubicBezTo>
                      <a:cubicBezTo>
                        <a:pt x="304814" y="116377"/>
                        <a:pt x="304452" y="116014"/>
                        <a:pt x="304210" y="115651"/>
                      </a:cubicBezTo>
                      <a:cubicBezTo>
                        <a:pt x="304210" y="115288"/>
                        <a:pt x="303968" y="114804"/>
                        <a:pt x="303847" y="114441"/>
                      </a:cubicBezTo>
                      <a:cubicBezTo>
                        <a:pt x="303605" y="114078"/>
                        <a:pt x="303242" y="113715"/>
                        <a:pt x="303000" y="113353"/>
                      </a:cubicBezTo>
                      <a:cubicBezTo>
                        <a:pt x="301791" y="111780"/>
                        <a:pt x="300581" y="110207"/>
                        <a:pt x="299251" y="108634"/>
                      </a:cubicBezTo>
                      <a:cubicBezTo>
                        <a:pt x="299130" y="108271"/>
                        <a:pt x="299009" y="107788"/>
                        <a:pt x="298888" y="107424"/>
                      </a:cubicBezTo>
                      <a:cubicBezTo>
                        <a:pt x="298646" y="107062"/>
                        <a:pt x="298404" y="106820"/>
                        <a:pt x="298162" y="106457"/>
                      </a:cubicBezTo>
                      <a:cubicBezTo>
                        <a:pt x="298162" y="106094"/>
                        <a:pt x="298162" y="105731"/>
                        <a:pt x="298162" y="105247"/>
                      </a:cubicBezTo>
                      <a:cubicBezTo>
                        <a:pt x="297800" y="104884"/>
                        <a:pt x="297558" y="104400"/>
                        <a:pt x="297195" y="104037"/>
                      </a:cubicBezTo>
                      <a:cubicBezTo>
                        <a:pt x="296953" y="103795"/>
                        <a:pt x="296953" y="103433"/>
                        <a:pt x="296953" y="103070"/>
                      </a:cubicBezTo>
                      <a:cubicBezTo>
                        <a:pt x="296590" y="102585"/>
                        <a:pt x="296348" y="102102"/>
                        <a:pt x="295985" y="101739"/>
                      </a:cubicBezTo>
                      <a:lnTo>
                        <a:pt x="295985" y="101739"/>
                      </a:lnTo>
                      <a:cubicBezTo>
                        <a:pt x="295623" y="101739"/>
                        <a:pt x="295260" y="101618"/>
                        <a:pt x="294897" y="101497"/>
                      </a:cubicBezTo>
                      <a:cubicBezTo>
                        <a:pt x="294897" y="101255"/>
                        <a:pt x="294897" y="100892"/>
                        <a:pt x="295139" y="100650"/>
                      </a:cubicBezTo>
                      <a:cubicBezTo>
                        <a:pt x="294292" y="99077"/>
                        <a:pt x="293325" y="97505"/>
                        <a:pt x="292478" y="95932"/>
                      </a:cubicBezTo>
                      <a:cubicBezTo>
                        <a:pt x="291389" y="95569"/>
                        <a:pt x="291269" y="94602"/>
                        <a:pt x="291148" y="93755"/>
                      </a:cubicBezTo>
                      <a:cubicBezTo>
                        <a:pt x="288487" y="89883"/>
                        <a:pt x="285826" y="86012"/>
                        <a:pt x="283286" y="82020"/>
                      </a:cubicBezTo>
                      <a:cubicBezTo>
                        <a:pt x="282682" y="81052"/>
                        <a:pt x="282440" y="79964"/>
                        <a:pt x="281956" y="78875"/>
                      </a:cubicBezTo>
                      <a:cubicBezTo>
                        <a:pt x="281593" y="78391"/>
                        <a:pt x="281230" y="77907"/>
                        <a:pt x="280988" y="77423"/>
                      </a:cubicBezTo>
                      <a:lnTo>
                        <a:pt x="280988" y="77423"/>
                      </a:lnTo>
                      <a:cubicBezTo>
                        <a:pt x="280746" y="77060"/>
                        <a:pt x="280384" y="76697"/>
                        <a:pt x="280142" y="76335"/>
                      </a:cubicBezTo>
                      <a:cubicBezTo>
                        <a:pt x="279295" y="75246"/>
                        <a:pt x="278328" y="74036"/>
                        <a:pt x="277481" y="72947"/>
                      </a:cubicBezTo>
                      <a:cubicBezTo>
                        <a:pt x="276755" y="71374"/>
                        <a:pt x="275909" y="69802"/>
                        <a:pt x="275183" y="68108"/>
                      </a:cubicBezTo>
                      <a:cubicBezTo>
                        <a:pt x="274941" y="67745"/>
                        <a:pt x="274578" y="67383"/>
                        <a:pt x="274336" y="67019"/>
                      </a:cubicBezTo>
                      <a:cubicBezTo>
                        <a:pt x="274336" y="66657"/>
                        <a:pt x="274094" y="66293"/>
                        <a:pt x="273973" y="65931"/>
                      </a:cubicBezTo>
                      <a:cubicBezTo>
                        <a:pt x="273611" y="65931"/>
                        <a:pt x="273248" y="65931"/>
                        <a:pt x="273006" y="65810"/>
                      </a:cubicBezTo>
                      <a:cubicBezTo>
                        <a:pt x="273006" y="65447"/>
                        <a:pt x="273006" y="65084"/>
                        <a:pt x="273006" y="64721"/>
                      </a:cubicBezTo>
                      <a:cubicBezTo>
                        <a:pt x="272764" y="64479"/>
                        <a:pt x="272643" y="64116"/>
                        <a:pt x="272643" y="63753"/>
                      </a:cubicBezTo>
                      <a:cubicBezTo>
                        <a:pt x="271313" y="62906"/>
                        <a:pt x="270345" y="61818"/>
                        <a:pt x="270345" y="60124"/>
                      </a:cubicBezTo>
                      <a:lnTo>
                        <a:pt x="270345" y="60124"/>
                      </a:lnTo>
                      <a:cubicBezTo>
                        <a:pt x="269982" y="59761"/>
                        <a:pt x="269740" y="59277"/>
                        <a:pt x="269378" y="58914"/>
                      </a:cubicBezTo>
                      <a:cubicBezTo>
                        <a:pt x="267442" y="56253"/>
                        <a:pt x="265386" y="53471"/>
                        <a:pt x="263451" y="50809"/>
                      </a:cubicBezTo>
                      <a:cubicBezTo>
                        <a:pt x="263451" y="50446"/>
                        <a:pt x="263451" y="50083"/>
                        <a:pt x="263451" y="49599"/>
                      </a:cubicBezTo>
                      <a:cubicBezTo>
                        <a:pt x="263209" y="49237"/>
                        <a:pt x="262847" y="48752"/>
                        <a:pt x="262605" y="48389"/>
                      </a:cubicBezTo>
                      <a:lnTo>
                        <a:pt x="262605" y="48147"/>
                      </a:lnTo>
                      <a:cubicBezTo>
                        <a:pt x="262000" y="47906"/>
                        <a:pt x="261637" y="47542"/>
                        <a:pt x="261153" y="47301"/>
                      </a:cubicBezTo>
                      <a:cubicBezTo>
                        <a:pt x="261153" y="46938"/>
                        <a:pt x="261153" y="46575"/>
                        <a:pt x="261153" y="46091"/>
                      </a:cubicBezTo>
                      <a:lnTo>
                        <a:pt x="261153" y="46091"/>
                      </a:lnTo>
                      <a:cubicBezTo>
                        <a:pt x="260911" y="45728"/>
                        <a:pt x="260549" y="45365"/>
                        <a:pt x="260307" y="45002"/>
                      </a:cubicBezTo>
                      <a:cubicBezTo>
                        <a:pt x="259460" y="44155"/>
                        <a:pt x="258613" y="43308"/>
                        <a:pt x="257767" y="42462"/>
                      </a:cubicBezTo>
                      <a:lnTo>
                        <a:pt x="257767" y="42462"/>
                      </a:lnTo>
                      <a:cubicBezTo>
                        <a:pt x="257404" y="40042"/>
                        <a:pt x="255348" y="38833"/>
                        <a:pt x="254139" y="36897"/>
                      </a:cubicBezTo>
                      <a:cubicBezTo>
                        <a:pt x="251720" y="33873"/>
                        <a:pt x="249301" y="30848"/>
                        <a:pt x="246882" y="27824"/>
                      </a:cubicBezTo>
                      <a:cubicBezTo>
                        <a:pt x="246156" y="26977"/>
                        <a:pt x="245551" y="26130"/>
                        <a:pt x="244826" y="25162"/>
                      </a:cubicBezTo>
                      <a:cubicBezTo>
                        <a:pt x="244463" y="24800"/>
                        <a:pt x="244100" y="24437"/>
                        <a:pt x="243737" y="24074"/>
                      </a:cubicBezTo>
                      <a:lnTo>
                        <a:pt x="243737" y="24074"/>
                      </a:lnTo>
                      <a:cubicBezTo>
                        <a:pt x="243374" y="23590"/>
                        <a:pt x="243012" y="23227"/>
                        <a:pt x="242649" y="22864"/>
                      </a:cubicBezTo>
                      <a:cubicBezTo>
                        <a:pt x="238416" y="19477"/>
                        <a:pt x="234062" y="15969"/>
                        <a:pt x="229829" y="12581"/>
                      </a:cubicBezTo>
                      <a:cubicBezTo>
                        <a:pt x="228861" y="12097"/>
                        <a:pt x="227773" y="11735"/>
                        <a:pt x="226805" y="11130"/>
                      </a:cubicBezTo>
                      <a:cubicBezTo>
                        <a:pt x="225233" y="10162"/>
                        <a:pt x="223781" y="8952"/>
                        <a:pt x="221725" y="8831"/>
                      </a:cubicBezTo>
                      <a:cubicBezTo>
                        <a:pt x="221362" y="7742"/>
                        <a:pt x="220395" y="7742"/>
                        <a:pt x="219427" y="7621"/>
                      </a:cubicBezTo>
                      <a:cubicBezTo>
                        <a:pt x="218943" y="6532"/>
                        <a:pt x="217976" y="6532"/>
                        <a:pt x="217008" y="6654"/>
                      </a:cubicBezTo>
                      <a:cubicBezTo>
                        <a:pt x="216283" y="5081"/>
                        <a:pt x="214831" y="5444"/>
                        <a:pt x="213622" y="5444"/>
                      </a:cubicBezTo>
                      <a:lnTo>
                        <a:pt x="213622" y="5444"/>
                      </a:lnTo>
                      <a:cubicBezTo>
                        <a:pt x="213138" y="4355"/>
                        <a:pt x="212292" y="4355"/>
                        <a:pt x="211324" y="4476"/>
                      </a:cubicBezTo>
                      <a:cubicBezTo>
                        <a:pt x="210840" y="4113"/>
                        <a:pt x="210356" y="3629"/>
                        <a:pt x="209873" y="3267"/>
                      </a:cubicBezTo>
                      <a:lnTo>
                        <a:pt x="209389" y="3267"/>
                      </a:lnTo>
                      <a:cubicBezTo>
                        <a:pt x="209389" y="3267"/>
                        <a:pt x="209026" y="3267"/>
                        <a:pt x="209026" y="3267"/>
                      </a:cubicBezTo>
                      <a:cubicBezTo>
                        <a:pt x="207817" y="3267"/>
                        <a:pt x="206728" y="3267"/>
                        <a:pt x="205519" y="3267"/>
                      </a:cubicBezTo>
                      <a:cubicBezTo>
                        <a:pt x="205519" y="2903"/>
                        <a:pt x="205519" y="2541"/>
                        <a:pt x="205277" y="2298"/>
                      </a:cubicBezTo>
                      <a:cubicBezTo>
                        <a:pt x="204188" y="2298"/>
                        <a:pt x="203100" y="2298"/>
                        <a:pt x="202011" y="2298"/>
                      </a:cubicBezTo>
                      <a:cubicBezTo>
                        <a:pt x="200923" y="2298"/>
                        <a:pt x="199834" y="2057"/>
                        <a:pt x="198746" y="1936"/>
                      </a:cubicBezTo>
                      <a:cubicBezTo>
                        <a:pt x="196932" y="605"/>
                        <a:pt x="195117" y="363"/>
                        <a:pt x="193303" y="1936"/>
                      </a:cubicBezTo>
                      <a:cubicBezTo>
                        <a:pt x="193061" y="1936"/>
                        <a:pt x="192819" y="1936"/>
                        <a:pt x="192699" y="1694"/>
                      </a:cubicBezTo>
                      <a:cubicBezTo>
                        <a:pt x="192094" y="1210"/>
                        <a:pt x="191610" y="726"/>
                        <a:pt x="190643" y="0"/>
                      </a:cubicBezTo>
                      <a:lnTo>
                        <a:pt x="151335" y="0"/>
                      </a:lnTo>
                      <a:cubicBezTo>
                        <a:pt x="151093" y="242"/>
                        <a:pt x="150852" y="605"/>
                        <a:pt x="150489" y="726"/>
                      </a:cubicBezTo>
                      <a:cubicBezTo>
                        <a:pt x="147949" y="1210"/>
                        <a:pt x="145409" y="1572"/>
                        <a:pt x="142869" y="1936"/>
                      </a:cubicBezTo>
                      <a:cubicBezTo>
                        <a:pt x="141781" y="1936"/>
                        <a:pt x="140692" y="2177"/>
                        <a:pt x="139604" y="2298"/>
                      </a:cubicBezTo>
                      <a:cubicBezTo>
                        <a:pt x="138394" y="3992"/>
                        <a:pt x="136459" y="3145"/>
                        <a:pt x="134887" y="3629"/>
                      </a:cubicBezTo>
                      <a:cubicBezTo>
                        <a:pt x="134040" y="4839"/>
                        <a:pt x="132710" y="4476"/>
                        <a:pt x="131500" y="4597"/>
                      </a:cubicBezTo>
                      <a:cubicBezTo>
                        <a:pt x="130654" y="6049"/>
                        <a:pt x="129202" y="5565"/>
                        <a:pt x="127993" y="5928"/>
                      </a:cubicBezTo>
                      <a:cubicBezTo>
                        <a:pt x="126300" y="7137"/>
                        <a:pt x="124244" y="7621"/>
                        <a:pt x="122309" y="8105"/>
                      </a:cubicBezTo>
                      <a:cubicBezTo>
                        <a:pt x="121825" y="8347"/>
                        <a:pt x="121462" y="8710"/>
                        <a:pt x="120978" y="8952"/>
                      </a:cubicBezTo>
                      <a:cubicBezTo>
                        <a:pt x="120615" y="9194"/>
                        <a:pt x="120253" y="9315"/>
                        <a:pt x="119890" y="9194"/>
                      </a:cubicBezTo>
                      <a:cubicBezTo>
                        <a:pt x="119527" y="9557"/>
                        <a:pt x="119043" y="9799"/>
                        <a:pt x="118680" y="10162"/>
                      </a:cubicBezTo>
                      <a:cubicBezTo>
                        <a:pt x="118438" y="10404"/>
                        <a:pt x="118076" y="10525"/>
                        <a:pt x="117713" y="10525"/>
                      </a:cubicBezTo>
                      <a:cubicBezTo>
                        <a:pt x="116866" y="11855"/>
                        <a:pt x="115778" y="12823"/>
                        <a:pt x="114084" y="12823"/>
                      </a:cubicBezTo>
                      <a:cubicBezTo>
                        <a:pt x="114084" y="12823"/>
                        <a:pt x="114084" y="12823"/>
                        <a:pt x="114084" y="12823"/>
                      </a:cubicBezTo>
                      <a:cubicBezTo>
                        <a:pt x="113721" y="13186"/>
                        <a:pt x="113238" y="13549"/>
                        <a:pt x="112875" y="13912"/>
                      </a:cubicBezTo>
                      <a:lnTo>
                        <a:pt x="112875" y="13912"/>
                      </a:lnTo>
                      <a:cubicBezTo>
                        <a:pt x="112512" y="14275"/>
                        <a:pt x="112149" y="14638"/>
                        <a:pt x="111665" y="15001"/>
                      </a:cubicBezTo>
                      <a:lnTo>
                        <a:pt x="111665" y="15001"/>
                      </a:lnTo>
                      <a:cubicBezTo>
                        <a:pt x="111303" y="15364"/>
                        <a:pt x="110940" y="15727"/>
                        <a:pt x="110698" y="15969"/>
                      </a:cubicBezTo>
                      <a:cubicBezTo>
                        <a:pt x="109972" y="16453"/>
                        <a:pt x="109247" y="16936"/>
                        <a:pt x="108521" y="17420"/>
                      </a:cubicBezTo>
                      <a:cubicBezTo>
                        <a:pt x="108158" y="17783"/>
                        <a:pt x="107674" y="18146"/>
                        <a:pt x="107312" y="18509"/>
                      </a:cubicBezTo>
                      <a:lnTo>
                        <a:pt x="107312" y="18509"/>
                      </a:lnTo>
                      <a:cubicBezTo>
                        <a:pt x="106949" y="18872"/>
                        <a:pt x="106465" y="19235"/>
                        <a:pt x="106102" y="19477"/>
                      </a:cubicBezTo>
                      <a:lnTo>
                        <a:pt x="106102" y="19477"/>
                      </a:lnTo>
                      <a:cubicBezTo>
                        <a:pt x="105739" y="19961"/>
                        <a:pt x="105376" y="20323"/>
                        <a:pt x="105014" y="20687"/>
                      </a:cubicBezTo>
                      <a:lnTo>
                        <a:pt x="105014" y="20687"/>
                      </a:lnTo>
                      <a:cubicBezTo>
                        <a:pt x="104651" y="21170"/>
                        <a:pt x="104288" y="21413"/>
                        <a:pt x="103925" y="21775"/>
                      </a:cubicBezTo>
                      <a:lnTo>
                        <a:pt x="103804" y="21775"/>
                      </a:lnTo>
                      <a:cubicBezTo>
                        <a:pt x="103441" y="22259"/>
                        <a:pt x="103078" y="22622"/>
                        <a:pt x="102716" y="22985"/>
                      </a:cubicBezTo>
                      <a:lnTo>
                        <a:pt x="102716" y="22985"/>
                      </a:lnTo>
                      <a:cubicBezTo>
                        <a:pt x="102353" y="23469"/>
                        <a:pt x="101990" y="23832"/>
                        <a:pt x="101748" y="24316"/>
                      </a:cubicBezTo>
                      <a:cubicBezTo>
                        <a:pt x="100660" y="25526"/>
                        <a:pt x="99571" y="26735"/>
                        <a:pt x="98482" y="27945"/>
                      </a:cubicBezTo>
                      <a:cubicBezTo>
                        <a:pt x="98241" y="28792"/>
                        <a:pt x="98241" y="29881"/>
                        <a:pt x="97031" y="30001"/>
                      </a:cubicBezTo>
                      <a:cubicBezTo>
                        <a:pt x="96668" y="30486"/>
                        <a:pt x="96306" y="30848"/>
                        <a:pt x="95943" y="31332"/>
                      </a:cubicBezTo>
                      <a:cubicBezTo>
                        <a:pt x="95580" y="31816"/>
                        <a:pt x="95217" y="32179"/>
                        <a:pt x="94854" y="32663"/>
                      </a:cubicBezTo>
                      <a:cubicBezTo>
                        <a:pt x="94491" y="33026"/>
                        <a:pt x="94128" y="33389"/>
                        <a:pt x="93887" y="33752"/>
                      </a:cubicBezTo>
                      <a:cubicBezTo>
                        <a:pt x="93645" y="34599"/>
                        <a:pt x="93645" y="35687"/>
                        <a:pt x="92435" y="35808"/>
                      </a:cubicBezTo>
                      <a:lnTo>
                        <a:pt x="92435" y="35808"/>
                      </a:lnTo>
                      <a:cubicBezTo>
                        <a:pt x="92072" y="36292"/>
                        <a:pt x="91831" y="36655"/>
                        <a:pt x="91468" y="37139"/>
                      </a:cubicBezTo>
                      <a:lnTo>
                        <a:pt x="91468" y="37139"/>
                      </a:lnTo>
                      <a:cubicBezTo>
                        <a:pt x="91105" y="37623"/>
                        <a:pt x="90863" y="37986"/>
                        <a:pt x="90500" y="38469"/>
                      </a:cubicBezTo>
                      <a:cubicBezTo>
                        <a:pt x="90500" y="38469"/>
                        <a:pt x="90500" y="38469"/>
                        <a:pt x="90500" y="38469"/>
                      </a:cubicBezTo>
                      <a:cubicBezTo>
                        <a:pt x="90137" y="38833"/>
                        <a:pt x="89774" y="39316"/>
                        <a:pt x="89412" y="39679"/>
                      </a:cubicBezTo>
                      <a:cubicBezTo>
                        <a:pt x="89412" y="39679"/>
                        <a:pt x="89412" y="39679"/>
                        <a:pt x="89412" y="39679"/>
                      </a:cubicBezTo>
                      <a:cubicBezTo>
                        <a:pt x="89412" y="40647"/>
                        <a:pt x="89412" y="41615"/>
                        <a:pt x="88202" y="41978"/>
                      </a:cubicBezTo>
                      <a:cubicBezTo>
                        <a:pt x="88202" y="41978"/>
                        <a:pt x="88202" y="41978"/>
                        <a:pt x="88202" y="41978"/>
                      </a:cubicBezTo>
                      <a:cubicBezTo>
                        <a:pt x="87839" y="42462"/>
                        <a:pt x="87477" y="42946"/>
                        <a:pt x="87114" y="43429"/>
                      </a:cubicBezTo>
                      <a:lnTo>
                        <a:pt x="87114" y="43429"/>
                      </a:lnTo>
                      <a:cubicBezTo>
                        <a:pt x="87114" y="43672"/>
                        <a:pt x="87114" y="44034"/>
                        <a:pt x="86872" y="44277"/>
                      </a:cubicBezTo>
                      <a:cubicBezTo>
                        <a:pt x="86509" y="44760"/>
                        <a:pt x="86146" y="45123"/>
                        <a:pt x="85783" y="45607"/>
                      </a:cubicBezTo>
                      <a:cubicBezTo>
                        <a:pt x="85058" y="46696"/>
                        <a:pt x="84211" y="47906"/>
                        <a:pt x="83485" y="48994"/>
                      </a:cubicBezTo>
                      <a:cubicBezTo>
                        <a:pt x="81429" y="52261"/>
                        <a:pt x="79494" y="55527"/>
                        <a:pt x="77438" y="58672"/>
                      </a:cubicBezTo>
                      <a:cubicBezTo>
                        <a:pt x="72358" y="66536"/>
                        <a:pt x="67279" y="74399"/>
                        <a:pt x="62078" y="82262"/>
                      </a:cubicBezTo>
                      <a:cubicBezTo>
                        <a:pt x="56636" y="90609"/>
                        <a:pt x="50951" y="98715"/>
                        <a:pt x="45751" y="107183"/>
                      </a:cubicBezTo>
                      <a:cubicBezTo>
                        <a:pt x="35228" y="124119"/>
                        <a:pt x="24585" y="140934"/>
                        <a:pt x="13579" y="157508"/>
                      </a:cubicBezTo>
                      <a:cubicBezTo>
                        <a:pt x="9830" y="163193"/>
                        <a:pt x="5718" y="168879"/>
                        <a:pt x="2815" y="175170"/>
                      </a:cubicBezTo>
                      <a:cubicBezTo>
                        <a:pt x="880" y="179283"/>
                        <a:pt x="-208" y="183396"/>
                        <a:pt x="33" y="187872"/>
                      </a:cubicBezTo>
                      <a:cubicBezTo>
                        <a:pt x="275" y="192348"/>
                        <a:pt x="1969" y="195977"/>
                        <a:pt x="5113" y="199123"/>
                      </a:cubicBezTo>
                      <a:cubicBezTo>
                        <a:pt x="8016" y="202147"/>
                        <a:pt x="11523" y="203236"/>
                        <a:pt x="15635" y="202994"/>
                      </a:cubicBezTo>
                      <a:cubicBezTo>
                        <a:pt x="15998" y="202994"/>
                        <a:pt x="16361" y="202994"/>
                        <a:pt x="16845" y="202994"/>
                      </a:cubicBezTo>
                      <a:cubicBezTo>
                        <a:pt x="22045" y="203357"/>
                        <a:pt x="26278" y="201059"/>
                        <a:pt x="29423" y="197066"/>
                      </a:cubicBezTo>
                      <a:cubicBezTo>
                        <a:pt x="33898" y="191381"/>
                        <a:pt x="38373" y="185574"/>
                        <a:pt x="42485" y="179525"/>
                      </a:cubicBezTo>
                      <a:cubicBezTo>
                        <a:pt x="51072" y="166823"/>
                        <a:pt x="59175" y="153758"/>
                        <a:pt x="67762" y="141055"/>
                      </a:cubicBezTo>
                      <a:cubicBezTo>
                        <a:pt x="76229" y="128474"/>
                        <a:pt x="84332" y="115651"/>
                        <a:pt x="92193" y="102707"/>
                      </a:cubicBezTo>
                      <a:cubicBezTo>
                        <a:pt x="96668" y="95085"/>
                        <a:pt x="101264" y="87585"/>
                        <a:pt x="105860" y="80085"/>
                      </a:cubicBezTo>
                      <a:cubicBezTo>
                        <a:pt x="107674" y="77181"/>
                        <a:pt x="109126" y="73915"/>
                        <a:pt x="112754" y="71737"/>
                      </a:cubicBezTo>
                      <a:cubicBezTo>
                        <a:pt x="113843" y="71858"/>
                        <a:pt x="115294" y="72100"/>
                        <a:pt x="116745" y="72342"/>
                      </a:cubicBezTo>
                      <a:cubicBezTo>
                        <a:pt x="116866" y="72342"/>
                        <a:pt x="116987" y="72584"/>
                        <a:pt x="117108" y="72826"/>
                      </a:cubicBezTo>
                      <a:cubicBezTo>
                        <a:pt x="117108" y="75487"/>
                        <a:pt x="117592" y="78270"/>
                        <a:pt x="117108" y="80810"/>
                      </a:cubicBezTo>
                      <a:cubicBezTo>
                        <a:pt x="116261" y="84682"/>
                        <a:pt x="116382" y="88432"/>
                        <a:pt x="116382" y="92303"/>
                      </a:cubicBezTo>
                      <a:cubicBezTo>
                        <a:pt x="116382" y="99077"/>
                        <a:pt x="116382" y="105852"/>
                        <a:pt x="116382" y="112506"/>
                      </a:cubicBezTo>
                      <a:cubicBezTo>
                        <a:pt x="116382" y="198760"/>
                        <a:pt x="116382" y="285014"/>
                        <a:pt x="116382" y="371268"/>
                      </a:cubicBezTo>
                      <a:cubicBezTo>
                        <a:pt x="116382" y="395342"/>
                        <a:pt x="116382" y="419537"/>
                        <a:pt x="116382" y="443611"/>
                      </a:cubicBezTo>
                      <a:cubicBezTo>
                        <a:pt x="116382" y="450022"/>
                        <a:pt x="117592" y="455829"/>
                        <a:pt x="122671" y="460305"/>
                      </a:cubicBezTo>
                      <a:cubicBezTo>
                        <a:pt x="122913" y="460547"/>
                        <a:pt x="123034" y="461031"/>
                        <a:pt x="123155" y="461273"/>
                      </a:cubicBezTo>
                      <a:cubicBezTo>
                        <a:pt x="124365" y="461515"/>
                        <a:pt x="125090" y="462362"/>
                        <a:pt x="125574" y="463450"/>
                      </a:cubicBezTo>
                      <a:cubicBezTo>
                        <a:pt x="125816" y="463934"/>
                        <a:pt x="126300" y="464176"/>
                        <a:pt x="126663" y="464539"/>
                      </a:cubicBezTo>
                      <a:cubicBezTo>
                        <a:pt x="127025" y="464902"/>
                        <a:pt x="127509" y="465265"/>
                        <a:pt x="127872" y="465507"/>
                      </a:cubicBezTo>
                      <a:cubicBezTo>
                        <a:pt x="127872" y="465507"/>
                        <a:pt x="127872" y="465507"/>
                        <a:pt x="127872" y="465507"/>
                      </a:cubicBezTo>
                      <a:cubicBezTo>
                        <a:pt x="128356" y="465870"/>
                        <a:pt x="128719" y="466233"/>
                        <a:pt x="129202" y="466716"/>
                      </a:cubicBezTo>
                      <a:cubicBezTo>
                        <a:pt x="129565" y="466716"/>
                        <a:pt x="129807" y="466716"/>
                        <a:pt x="130170" y="466716"/>
                      </a:cubicBezTo>
                      <a:cubicBezTo>
                        <a:pt x="131984" y="466837"/>
                        <a:pt x="133919" y="466837"/>
                        <a:pt x="135734" y="467201"/>
                      </a:cubicBezTo>
                      <a:cubicBezTo>
                        <a:pt x="143111" y="468773"/>
                        <a:pt x="149400" y="466716"/>
                        <a:pt x="154964" y="461999"/>
                      </a:cubicBezTo>
                      <a:cubicBezTo>
                        <a:pt x="156536" y="460668"/>
                        <a:pt x="158592" y="459821"/>
                        <a:pt x="159076" y="457402"/>
                      </a:cubicBezTo>
                      <a:cubicBezTo>
                        <a:pt x="159076" y="456434"/>
                        <a:pt x="159076" y="455466"/>
                        <a:pt x="160043" y="454982"/>
                      </a:cubicBezTo>
                      <a:cubicBezTo>
                        <a:pt x="160164" y="450506"/>
                        <a:pt x="160406" y="446151"/>
                        <a:pt x="160406" y="441675"/>
                      </a:cubicBezTo>
                      <a:cubicBezTo>
                        <a:pt x="160406" y="376591"/>
                        <a:pt x="160406" y="311628"/>
                        <a:pt x="160406" y="246544"/>
                      </a:cubicBezTo>
                      <a:cubicBezTo>
                        <a:pt x="160406" y="243278"/>
                        <a:pt x="161132" y="240133"/>
                        <a:pt x="161858" y="236625"/>
                      </a:cubicBezTo>
                      <a:cubicBezTo>
                        <a:pt x="162825" y="235536"/>
                        <a:pt x="164035" y="234326"/>
                        <a:pt x="165002" y="233237"/>
                      </a:cubicBezTo>
                      <a:cubicBezTo>
                        <a:pt x="168389" y="231786"/>
                        <a:pt x="171533" y="231302"/>
                        <a:pt x="174799" y="231302"/>
                      </a:cubicBezTo>
                      <a:cubicBezTo>
                        <a:pt x="179636" y="231302"/>
                        <a:pt x="184716" y="234326"/>
                        <a:pt x="184595" y="240980"/>
                      </a:cubicBezTo>
                      <a:cubicBezTo>
                        <a:pt x="184474" y="250295"/>
                        <a:pt x="184595" y="259489"/>
                        <a:pt x="184595" y="268804"/>
                      </a:cubicBezTo>
                      <a:cubicBezTo>
                        <a:pt x="184595" y="304491"/>
                        <a:pt x="184716" y="340178"/>
                        <a:pt x="184837" y="375866"/>
                      </a:cubicBezTo>
                      <a:cubicBezTo>
                        <a:pt x="186288" y="392076"/>
                        <a:pt x="185442" y="408165"/>
                        <a:pt x="185684" y="424376"/>
                      </a:cubicBezTo>
                      <a:cubicBezTo>
                        <a:pt x="185684" y="433449"/>
                        <a:pt x="185684" y="442522"/>
                        <a:pt x="185684" y="451595"/>
                      </a:cubicBezTo>
                      <a:cubicBezTo>
                        <a:pt x="185805" y="451837"/>
                        <a:pt x="185926" y="452200"/>
                        <a:pt x="185684" y="452442"/>
                      </a:cubicBezTo>
                      <a:cubicBezTo>
                        <a:pt x="187014" y="453409"/>
                        <a:pt x="186772" y="454861"/>
                        <a:pt x="186772" y="456192"/>
                      </a:cubicBezTo>
                      <a:cubicBezTo>
                        <a:pt x="186893" y="456434"/>
                        <a:pt x="186893" y="456676"/>
                        <a:pt x="186772" y="457038"/>
                      </a:cubicBezTo>
                      <a:cubicBezTo>
                        <a:pt x="188103" y="457402"/>
                        <a:pt x="189191" y="458128"/>
                        <a:pt x="188949" y="459700"/>
                      </a:cubicBezTo>
                      <a:cubicBezTo>
                        <a:pt x="194392" y="466596"/>
                        <a:pt x="201648" y="468168"/>
                        <a:pt x="209994" y="467080"/>
                      </a:cubicBezTo>
                      <a:cubicBezTo>
                        <a:pt x="211082" y="466959"/>
                        <a:pt x="212171" y="466837"/>
                        <a:pt x="213259" y="466716"/>
                      </a:cubicBezTo>
                      <a:cubicBezTo>
                        <a:pt x="214106" y="466475"/>
                        <a:pt x="214831" y="466112"/>
                        <a:pt x="215678" y="465870"/>
                      </a:cubicBezTo>
                      <a:cubicBezTo>
                        <a:pt x="215920" y="466233"/>
                        <a:pt x="216041" y="466354"/>
                        <a:pt x="216162" y="466475"/>
                      </a:cubicBezTo>
                      <a:cubicBezTo>
                        <a:pt x="216041" y="466475"/>
                        <a:pt x="215799" y="466233"/>
                        <a:pt x="215678" y="465870"/>
                      </a:cubicBezTo>
                      <a:cubicBezTo>
                        <a:pt x="216041" y="465870"/>
                        <a:pt x="216404" y="465628"/>
                        <a:pt x="216767" y="465507"/>
                      </a:cubicBezTo>
                      <a:lnTo>
                        <a:pt x="216767" y="465507"/>
                      </a:lnTo>
                      <a:cubicBezTo>
                        <a:pt x="217129" y="465144"/>
                        <a:pt x="217492" y="464902"/>
                        <a:pt x="217855" y="464660"/>
                      </a:cubicBezTo>
                      <a:cubicBezTo>
                        <a:pt x="218218" y="464660"/>
                        <a:pt x="218702" y="464418"/>
                        <a:pt x="219065" y="464297"/>
                      </a:cubicBezTo>
                      <a:cubicBezTo>
                        <a:pt x="219427" y="463208"/>
                        <a:pt x="220395" y="463087"/>
                        <a:pt x="221362" y="463087"/>
                      </a:cubicBezTo>
                      <a:cubicBezTo>
                        <a:pt x="221362" y="463087"/>
                        <a:pt x="221362" y="463087"/>
                        <a:pt x="221362" y="463087"/>
                      </a:cubicBezTo>
                      <a:cubicBezTo>
                        <a:pt x="221725" y="462724"/>
                        <a:pt x="222088" y="462362"/>
                        <a:pt x="222572" y="461877"/>
                      </a:cubicBezTo>
                      <a:cubicBezTo>
                        <a:pt x="223660" y="460668"/>
                        <a:pt x="224749" y="459579"/>
                        <a:pt x="225717" y="458369"/>
                      </a:cubicBezTo>
                      <a:cubicBezTo>
                        <a:pt x="225958" y="457523"/>
                        <a:pt x="226079" y="456434"/>
                        <a:pt x="227168" y="456071"/>
                      </a:cubicBezTo>
                      <a:cubicBezTo>
                        <a:pt x="228740" y="450506"/>
                        <a:pt x="229829" y="444941"/>
                        <a:pt x="229345" y="439135"/>
                      </a:cubicBezTo>
                      <a:cubicBezTo>
                        <a:pt x="229345" y="437804"/>
                        <a:pt x="229103" y="436473"/>
                        <a:pt x="228861" y="435143"/>
                      </a:cubicBezTo>
                      <a:cubicBezTo>
                        <a:pt x="228377" y="432118"/>
                        <a:pt x="228256" y="429094"/>
                        <a:pt x="228861" y="425949"/>
                      </a:cubicBezTo>
                      <a:cubicBezTo>
                        <a:pt x="229103" y="424860"/>
                        <a:pt x="229345" y="423650"/>
                        <a:pt x="229224" y="422561"/>
                      </a:cubicBezTo>
                      <a:cubicBezTo>
                        <a:pt x="229103" y="420505"/>
                        <a:pt x="228498" y="418448"/>
                        <a:pt x="228498" y="416271"/>
                      </a:cubicBezTo>
                      <a:cubicBezTo>
                        <a:pt x="228498" y="414456"/>
                        <a:pt x="229103" y="412641"/>
                        <a:pt x="228498" y="410706"/>
                      </a:cubicBezTo>
                      <a:cubicBezTo>
                        <a:pt x="228014" y="409133"/>
                        <a:pt x="228014" y="407198"/>
                        <a:pt x="228498" y="405504"/>
                      </a:cubicBezTo>
                      <a:cubicBezTo>
                        <a:pt x="229587" y="401633"/>
                        <a:pt x="229224" y="397882"/>
                        <a:pt x="229224" y="394012"/>
                      </a:cubicBezTo>
                      <a:cubicBezTo>
                        <a:pt x="229224" y="297112"/>
                        <a:pt x="229224" y="200212"/>
                        <a:pt x="229345" y="103311"/>
                      </a:cubicBezTo>
                      <a:cubicBezTo>
                        <a:pt x="229345" y="97747"/>
                        <a:pt x="229345" y="92182"/>
                        <a:pt x="229466" y="86496"/>
                      </a:cubicBezTo>
                      <a:cubicBezTo>
                        <a:pt x="229466" y="84561"/>
                        <a:pt x="229466" y="82625"/>
                        <a:pt x="229345" y="80690"/>
                      </a:cubicBezTo>
                      <a:cubicBezTo>
                        <a:pt x="229345" y="80326"/>
                        <a:pt x="229345" y="79843"/>
                        <a:pt x="229345" y="79480"/>
                      </a:cubicBezTo>
                      <a:cubicBezTo>
                        <a:pt x="229103" y="78996"/>
                        <a:pt x="228740" y="78391"/>
                        <a:pt x="228619" y="77907"/>
                      </a:cubicBezTo>
                      <a:cubicBezTo>
                        <a:pt x="228135" y="76213"/>
                        <a:pt x="228135" y="74520"/>
                        <a:pt x="229466" y="72947"/>
                      </a:cubicBezTo>
                      <a:cubicBezTo>
                        <a:pt x="230675" y="71374"/>
                        <a:pt x="232247" y="71012"/>
                        <a:pt x="234424" y="71374"/>
                      </a:cubicBezTo>
                      <a:cubicBezTo>
                        <a:pt x="236360" y="72584"/>
                        <a:pt x="237811" y="74520"/>
                        <a:pt x="239141" y="76697"/>
                      </a:cubicBezTo>
                      <a:cubicBezTo>
                        <a:pt x="245189" y="87343"/>
                        <a:pt x="251236" y="97989"/>
                        <a:pt x="257525" y="108514"/>
                      </a:cubicBezTo>
                      <a:cubicBezTo>
                        <a:pt x="261395" y="115046"/>
                        <a:pt x="265628" y="121579"/>
                        <a:pt x="269619" y="127990"/>
                      </a:cubicBezTo>
                      <a:cubicBezTo>
                        <a:pt x="277844" y="141177"/>
                        <a:pt x="286068" y="154241"/>
                        <a:pt x="294413" y="167306"/>
                      </a:cubicBezTo>
                      <a:cubicBezTo>
                        <a:pt x="298162" y="173235"/>
                        <a:pt x="302154" y="179162"/>
                        <a:pt x="306024" y="185090"/>
                      </a:cubicBezTo>
                      <a:cubicBezTo>
                        <a:pt x="307959" y="188114"/>
                        <a:pt x="309773" y="191260"/>
                        <a:pt x="311587" y="194405"/>
                      </a:cubicBezTo>
                      <a:cubicBezTo>
                        <a:pt x="312071" y="195251"/>
                        <a:pt x="312434" y="196099"/>
                        <a:pt x="313039" y="196824"/>
                      </a:cubicBezTo>
                      <a:cubicBezTo>
                        <a:pt x="313764" y="197792"/>
                        <a:pt x="314611" y="198518"/>
                        <a:pt x="314490" y="198518"/>
                      </a:cubicBezTo>
                      <a:cubicBezTo>
                        <a:pt x="317756" y="200212"/>
                        <a:pt x="319932" y="201300"/>
                        <a:pt x="322110" y="202389"/>
                      </a:cubicBezTo>
                      <a:cubicBezTo>
                        <a:pt x="322351" y="202389"/>
                        <a:pt x="322472" y="202389"/>
                        <a:pt x="322714" y="202389"/>
                      </a:cubicBezTo>
                      <a:cubicBezTo>
                        <a:pt x="328399" y="204203"/>
                        <a:pt x="333115" y="202268"/>
                        <a:pt x="337228" y="198276"/>
                      </a:cubicBezTo>
                      <a:cubicBezTo>
                        <a:pt x="338679" y="196824"/>
                        <a:pt x="340251" y="195373"/>
                        <a:pt x="341703" y="193921"/>
                      </a:cubicBezTo>
                      <a:cubicBezTo>
                        <a:pt x="342307" y="192106"/>
                        <a:pt x="342912" y="190171"/>
                        <a:pt x="343396" y="188356"/>
                      </a:cubicBezTo>
                      <a:cubicBezTo>
                        <a:pt x="343033" y="187630"/>
                        <a:pt x="343396" y="187388"/>
                        <a:pt x="344000" y="187147"/>
                      </a:cubicBezTo>
                      <a:cubicBezTo>
                        <a:pt x="344000" y="185452"/>
                        <a:pt x="344000" y="183880"/>
                        <a:pt x="343759" y="182187"/>
                      </a:cubicBezTo>
                      <a:close/>
                    </a:path>
                  </a:pathLst>
                </a:custGeom>
                <a:solidFill>
                  <a:srgbClr val="F3745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sp>
            <p:nvSpPr>
              <p:cNvPr id="386" name="Google Shape;386;p19"/>
              <p:cNvSpPr/>
              <p:nvPr/>
            </p:nvSpPr>
            <p:spPr>
              <a:xfrm>
                <a:off x="6118298" y="5178681"/>
                <a:ext cx="112964" cy="166509"/>
              </a:xfrm>
              <a:custGeom>
                <a:avLst/>
                <a:gdLst/>
                <a:ahLst/>
                <a:cxnLst/>
                <a:rect l="l" t="t" r="r" b="b"/>
                <a:pathLst>
                  <a:path w="112964" h="166509" extrusionOk="0">
                    <a:moveTo>
                      <a:pt x="112796" y="164970"/>
                    </a:moveTo>
                    <a:cubicBezTo>
                      <a:pt x="80625" y="117548"/>
                      <a:pt x="48454" y="70126"/>
                      <a:pt x="16283" y="22583"/>
                    </a:cubicBezTo>
                    <a:cubicBezTo>
                      <a:pt x="11807" y="16051"/>
                      <a:pt x="7333" y="9397"/>
                      <a:pt x="2858" y="2865"/>
                    </a:cubicBezTo>
                    <a:cubicBezTo>
                      <a:pt x="-1617" y="-3668"/>
                      <a:pt x="318" y="2865"/>
                      <a:pt x="1043" y="3953"/>
                    </a:cubicBezTo>
                    <a:cubicBezTo>
                      <a:pt x="33215" y="51375"/>
                      <a:pt x="65386" y="98797"/>
                      <a:pt x="97557" y="146339"/>
                    </a:cubicBezTo>
                    <a:cubicBezTo>
                      <a:pt x="102032" y="152872"/>
                      <a:pt x="106507" y="159526"/>
                      <a:pt x="110982" y="166058"/>
                    </a:cubicBezTo>
                    <a:cubicBezTo>
                      <a:pt x="111708" y="167147"/>
                      <a:pt x="113522" y="166058"/>
                      <a:pt x="112796" y="164970"/>
                    </a:cubicBezTo>
                    <a:lnTo>
                      <a:pt x="112796" y="164970"/>
                    </a:lnTo>
                    <a:close/>
                  </a:path>
                </a:pathLst>
              </a:custGeom>
              <a:solidFill>
                <a:srgbClr val="F3745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387" name="Google Shape;387;p19"/>
              <p:cNvSpPr/>
              <p:nvPr/>
            </p:nvSpPr>
            <p:spPr>
              <a:xfrm>
                <a:off x="5905238" y="5180732"/>
                <a:ext cx="113887" cy="165833"/>
              </a:xfrm>
              <a:custGeom>
                <a:avLst/>
                <a:gdLst/>
                <a:ahLst/>
                <a:cxnLst/>
                <a:rect l="l" t="t" r="r" b="b"/>
                <a:pathLst>
                  <a:path w="113887" h="165833" extrusionOk="0">
                    <a:moveTo>
                      <a:pt x="3539" y="163403"/>
                    </a:moveTo>
                    <a:cubicBezTo>
                      <a:pt x="35831" y="115981"/>
                      <a:pt x="68002" y="68559"/>
                      <a:pt x="100295" y="21259"/>
                    </a:cubicBezTo>
                    <a:cubicBezTo>
                      <a:pt x="104770" y="14726"/>
                      <a:pt x="109244" y="8073"/>
                      <a:pt x="113720" y="1540"/>
                    </a:cubicBezTo>
                    <a:cubicBezTo>
                      <a:pt x="114445" y="451"/>
                      <a:pt x="112631" y="-638"/>
                      <a:pt x="111905" y="451"/>
                    </a:cubicBezTo>
                    <a:cubicBezTo>
                      <a:pt x="79613" y="47873"/>
                      <a:pt x="47442" y="95294"/>
                      <a:pt x="15150" y="142595"/>
                    </a:cubicBezTo>
                    <a:cubicBezTo>
                      <a:pt x="10674" y="149128"/>
                      <a:pt x="6200" y="155781"/>
                      <a:pt x="1725" y="162314"/>
                    </a:cubicBezTo>
                    <a:cubicBezTo>
                      <a:pt x="-2750" y="168847"/>
                      <a:pt x="2813" y="164491"/>
                      <a:pt x="3539" y="163403"/>
                    </a:cubicBezTo>
                    <a:lnTo>
                      <a:pt x="3539" y="163403"/>
                    </a:lnTo>
                    <a:close/>
                  </a:path>
                </a:pathLst>
              </a:custGeom>
              <a:solidFill>
                <a:srgbClr val="F3745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388" name="Google Shape;388;p19"/>
              <p:cNvSpPr/>
              <p:nvPr/>
            </p:nvSpPr>
            <p:spPr>
              <a:xfrm>
                <a:off x="5772351" y="5318470"/>
                <a:ext cx="143451" cy="42337"/>
              </a:xfrm>
              <a:custGeom>
                <a:avLst/>
                <a:gdLst/>
                <a:ahLst/>
                <a:cxnLst/>
                <a:rect l="l" t="t" r="r" b="b"/>
                <a:pathLst>
                  <a:path w="143451" h="42337" extrusionOk="0">
                    <a:moveTo>
                      <a:pt x="38339" y="26996"/>
                    </a:moveTo>
                    <a:cubicBezTo>
                      <a:pt x="39549" y="26391"/>
                      <a:pt x="40879" y="26632"/>
                      <a:pt x="42089" y="26996"/>
                    </a:cubicBezTo>
                    <a:cubicBezTo>
                      <a:pt x="50313" y="28568"/>
                      <a:pt x="58537" y="30020"/>
                      <a:pt x="66761" y="31593"/>
                    </a:cubicBezTo>
                    <a:cubicBezTo>
                      <a:pt x="81880" y="34375"/>
                      <a:pt x="96877" y="37157"/>
                      <a:pt x="111995" y="39940"/>
                    </a:cubicBezTo>
                    <a:cubicBezTo>
                      <a:pt x="112358" y="39940"/>
                      <a:pt x="112600" y="39940"/>
                      <a:pt x="112963" y="40061"/>
                    </a:cubicBezTo>
                    <a:cubicBezTo>
                      <a:pt x="112963" y="40061"/>
                      <a:pt x="112963" y="40061"/>
                      <a:pt x="112963" y="40061"/>
                    </a:cubicBezTo>
                    <a:cubicBezTo>
                      <a:pt x="114898" y="40303"/>
                      <a:pt x="116954" y="40666"/>
                      <a:pt x="118889" y="40908"/>
                    </a:cubicBezTo>
                    <a:cubicBezTo>
                      <a:pt x="119614" y="40908"/>
                      <a:pt x="120461" y="40908"/>
                      <a:pt x="121187" y="41149"/>
                    </a:cubicBezTo>
                    <a:cubicBezTo>
                      <a:pt x="122275" y="41270"/>
                      <a:pt x="123364" y="41513"/>
                      <a:pt x="124573" y="41633"/>
                    </a:cubicBezTo>
                    <a:cubicBezTo>
                      <a:pt x="125178" y="41633"/>
                      <a:pt x="125904" y="41633"/>
                      <a:pt x="126508" y="41633"/>
                    </a:cubicBezTo>
                    <a:cubicBezTo>
                      <a:pt x="127476" y="41633"/>
                      <a:pt x="128443" y="41754"/>
                      <a:pt x="129290" y="41875"/>
                    </a:cubicBezTo>
                    <a:cubicBezTo>
                      <a:pt x="129653" y="41875"/>
                      <a:pt x="130137" y="41996"/>
                      <a:pt x="130500" y="41996"/>
                    </a:cubicBezTo>
                    <a:cubicBezTo>
                      <a:pt x="131225" y="41996"/>
                      <a:pt x="131951" y="41996"/>
                      <a:pt x="132556" y="42238"/>
                    </a:cubicBezTo>
                    <a:cubicBezTo>
                      <a:pt x="135700" y="42722"/>
                      <a:pt x="138361" y="41392"/>
                      <a:pt x="140659" y="39456"/>
                    </a:cubicBezTo>
                    <a:cubicBezTo>
                      <a:pt x="141143" y="39093"/>
                      <a:pt x="141505" y="38609"/>
                      <a:pt x="141868" y="38125"/>
                    </a:cubicBezTo>
                    <a:lnTo>
                      <a:pt x="141263" y="37520"/>
                    </a:lnTo>
                    <a:cubicBezTo>
                      <a:pt x="142715" y="35827"/>
                      <a:pt x="143561" y="33891"/>
                      <a:pt x="143441" y="31471"/>
                    </a:cubicBezTo>
                    <a:cubicBezTo>
                      <a:pt x="143199" y="28689"/>
                      <a:pt x="142231" y="26391"/>
                      <a:pt x="140175" y="24455"/>
                    </a:cubicBezTo>
                    <a:cubicBezTo>
                      <a:pt x="138119" y="22519"/>
                      <a:pt x="135700" y="21310"/>
                      <a:pt x="133039" y="20584"/>
                    </a:cubicBezTo>
                    <a:cubicBezTo>
                      <a:pt x="128806" y="19374"/>
                      <a:pt x="124573" y="19011"/>
                      <a:pt x="120219" y="18407"/>
                    </a:cubicBezTo>
                    <a:cubicBezTo>
                      <a:pt x="119856" y="18407"/>
                      <a:pt x="119493" y="18407"/>
                      <a:pt x="119131" y="18285"/>
                    </a:cubicBezTo>
                    <a:lnTo>
                      <a:pt x="117921" y="17197"/>
                    </a:lnTo>
                    <a:cubicBezTo>
                      <a:pt x="117921" y="17318"/>
                      <a:pt x="117921" y="17438"/>
                      <a:pt x="117921" y="17559"/>
                    </a:cubicBezTo>
                    <a:cubicBezTo>
                      <a:pt x="117679" y="17802"/>
                      <a:pt x="117558" y="17802"/>
                      <a:pt x="117316" y="18043"/>
                    </a:cubicBezTo>
                    <a:cubicBezTo>
                      <a:pt x="114293" y="17681"/>
                      <a:pt x="111269" y="17197"/>
                      <a:pt x="108246" y="16713"/>
                    </a:cubicBezTo>
                    <a:lnTo>
                      <a:pt x="108246" y="16713"/>
                    </a:lnTo>
                    <a:cubicBezTo>
                      <a:pt x="107399" y="16471"/>
                      <a:pt x="106552" y="16350"/>
                      <a:pt x="105706" y="16108"/>
                    </a:cubicBezTo>
                    <a:cubicBezTo>
                      <a:pt x="96514" y="14414"/>
                      <a:pt x="87443" y="12842"/>
                      <a:pt x="78251" y="11027"/>
                    </a:cubicBezTo>
                    <a:cubicBezTo>
                      <a:pt x="67003" y="8850"/>
                      <a:pt x="55876" y="6551"/>
                      <a:pt x="44629" y="4373"/>
                    </a:cubicBezTo>
                    <a:cubicBezTo>
                      <a:pt x="39791" y="3406"/>
                      <a:pt x="34953" y="2438"/>
                      <a:pt x="30115" y="1591"/>
                    </a:cubicBezTo>
                    <a:cubicBezTo>
                      <a:pt x="23584" y="502"/>
                      <a:pt x="17053" y="-344"/>
                      <a:pt x="10401" y="139"/>
                    </a:cubicBezTo>
                    <a:cubicBezTo>
                      <a:pt x="7499" y="382"/>
                      <a:pt x="4596" y="744"/>
                      <a:pt x="1693" y="1107"/>
                    </a:cubicBezTo>
                    <a:cubicBezTo>
                      <a:pt x="1088" y="1349"/>
                      <a:pt x="605" y="1591"/>
                      <a:pt x="0" y="1712"/>
                    </a:cubicBezTo>
                  </a:path>
                </a:pathLst>
              </a:custGeom>
              <a:solidFill>
                <a:srgbClr val="50B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grpSp>
          <p:nvGrpSpPr>
            <p:cNvPr id="389" name="Google Shape;389;p19"/>
            <p:cNvGrpSpPr/>
            <p:nvPr/>
          </p:nvGrpSpPr>
          <p:grpSpPr>
            <a:xfrm>
              <a:off x="6615687" y="5133568"/>
              <a:ext cx="269367" cy="473526"/>
              <a:chOff x="6615687" y="5133568"/>
              <a:chExt cx="269367" cy="473526"/>
            </a:xfrm>
          </p:grpSpPr>
          <p:sp>
            <p:nvSpPr>
              <p:cNvPr id="390" name="Google Shape;390;p19"/>
              <p:cNvSpPr/>
              <p:nvPr/>
            </p:nvSpPr>
            <p:spPr>
              <a:xfrm>
                <a:off x="6713721" y="5133568"/>
                <a:ext cx="78482" cy="78705"/>
              </a:xfrm>
              <a:custGeom>
                <a:avLst/>
                <a:gdLst/>
                <a:ahLst/>
                <a:cxnLst/>
                <a:rect l="l" t="t" r="r" b="b"/>
                <a:pathLst>
                  <a:path w="78482" h="78705" extrusionOk="0">
                    <a:moveTo>
                      <a:pt x="5386" y="60680"/>
                    </a:moveTo>
                    <a:cubicBezTo>
                      <a:pt x="12642" y="72293"/>
                      <a:pt x="23044" y="78463"/>
                      <a:pt x="36831" y="78463"/>
                    </a:cubicBezTo>
                    <a:cubicBezTo>
                      <a:pt x="37315" y="78463"/>
                      <a:pt x="37678" y="78463"/>
                      <a:pt x="38162" y="78463"/>
                    </a:cubicBezTo>
                    <a:cubicBezTo>
                      <a:pt x="38162" y="78463"/>
                      <a:pt x="38162" y="78705"/>
                      <a:pt x="38162" y="78705"/>
                    </a:cubicBezTo>
                    <a:cubicBezTo>
                      <a:pt x="41306" y="78342"/>
                      <a:pt x="44451" y="78100"/>
                      <a:pt x="47595" y="77616"/>
                    </a:cubicBezTo>
                    <a:cubicBezTo>
                      <a:pt x="54368" y="76648"/>
                      <a:pt x="60174" y="73624"/>
                      <a:pt x="65253" y="69269"/>
                    </a:cubicBezTo>
                    <a:cubicBezTo>
                      <a:pt x="71784" y="63583"/>
                      <a:pt x="75171" y="56204"/>
                      <a:pt x="77348" y="48098"/>
                    </a:cubicBezTo>
                    <a:cubicBezTo>
                      <a:pt x="78799" y="42292"/>
                      <a:pt x="78920" y="36485"/>
                      <a:pt x="77348" y="30678"/>
                    </a:cubicBezTo>
                    <a:cubicBezTo>
                      <a:pt x="75655" y="24508"/>
                      <a:pt x="72752" y="18823"/>
                      <a:pt x="68761" y="13984"/>
                    </a:cubicBezTo>
                    <a:cubicBezTo>
                      <a:pt x="63439" y="7452"/>
                      <a:pt x="56545" y="3338"/>
                      <a:pt x="48442" y="1282"/>
                    </a:cubicBezTo>
                    <a:cubicBezTo>
                      <a:pt x="43362" y="-49"/>
                      <a:pt x="38162" y="-291"/>
                      <a:pt x="32840" y="314"/>
                    </a:cubicBezTo>
                    <a:cubicBezTo>
                      <a:pt x="24253" y="1403"/>
                      <a:pt x="17480" y="6121"/>
                      <a:pt x="11070" y="11322"/>
                    </a:cubicBezTo>
                    <a:cubicBezTo>
                      <a:pt x="6837" y="16525"/>
                      <a:pt x="3571" y="22210"/>
                      <a:pt x="1274" y="28380"/>
                    </a:cubicBezTo>
                    <a:cubicBezTo>
                      <a:pt x="911" y="29227"/>
                      <a:pt x="790" y="30073"/>
                      <a:pt x="669" y="31042"/>
                    </a:cubicBezTo>
                    <a:cubicBezTo>
                      <a:pt x="-420" y="35759"/>
                      <a:pt x="64" y="40598"/>
                      <a:pt x="427" y="45316"/>
                    </a:cubicBezTo>
                    <a:cubicBezTo>
                      <a:pt x="790" y="50881"/>
                      <a:pt x="2725" y="55962"/>
                      <a:pt x="5628" y="60559"/>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391" name="Google Shape;391;p19"/>
              <p:cNvSpPr/>
              <p:nvPr/>
            </p:nvSpPr>
            <p:spPr>
              <a:xfrm>
                <a:off x="6615687" y="5225467"/>
                <a:ext cx="269367" cy="381627"/>
              </a:xfrm>
              <a:custGeom>
                <a:avLst/>
                <a:gdLst/>
                <a:ahLst/>
                <a:cxnLst/>
                <a:rect l="l" t="t" r="r" b="b"/>
                <a:pathLst>
                  <a:path w="269367" h="381627" extrusionOk="0">
                    <a:moveTo>
                      <a:pt x="266937" y="153871"/>
                    </a:moveTo>
                    <a:cubicBezTo>
                      <a:pt x="264518" y="148790"/>
                      <a:pt x="261373" y="144314"/>
                      <a:pt x="258350" y="139717"/>
                    </a:cubicBezTo>
                    <a:cubicBezTo>
                      <a:pt x="258108" y="139355"/>
                      <a:pt x="257866" y="138991"/>
                      <a:pt x="257624" y="138629"/>
                    </a:cubicBezTo>
                    <a:lnTo>
                      <a:pt x="257624" y="136451"/>
                    </a:lnTo>
                    <a:cubicBezTo>
                      <a:pt x="257624" y="136572"/>
                      <a:pt x="257382" y="136814"/>
                      <a:pt x="257261" y="136935"/>
                    </a:cubicBezTo>
                    <a:cubicBezTo>
                      <a:pt x="256898" y="136935"/>
                      <a:pt x="256656" y="136814"/>
                      <a:pt x="256294" y="136693"/>
                    </a:cubicBezTo>
                    <a:cubicBezTo>
                      <a:pt x="254117" y="133426"/>
                      <a:pt x="252060" y="130161"/>
                      <a:pt x="250004" y="126894"/>
                    </a:cubicBezTo>
                    <a:lnTo>
                      <a:pt x="250004" y="126894"/>
                    </a:lnTo>
                    <a:cubicBezTo>
                      <a:pt x="249400" y="125805"/>
                      <a:pt x="248916" y="124838"/>
                      <a:pt x="248311" y="123870"/>
                    </a:cubicBezTo>
                    <a:cubicBezTo>
                      <a:pt x="242264" y="113587"/>
                      <a:pt x="236096" y="103425"/>
                      <a:pt x="230169" y="93142"/>
                    </a:cubicBezTo>
                    <a:cubicBezTo>
                      <a:pt x="222792" y="80561"/>
                      <a:pt x="215656" y="67859"/>
                      <a:pt x="208399" y="55278"/>
                    </a:cubicBezTo>
                    <a:cubicBezTo>
                      <a:pt x="205255" y="49834"/>
                      <a:pt x="202231" y="44269"/>
                      <a:pt x="198845" y="38946"/>
                    </a:cubicBezTo>
                    <a:cubicBezTo>
                      <a:pt x="194370" y="31809"/>
                      <a:pt x="189774" y="24792"/>
                      <a:pt x="183727" y="18744"/>
                    </a:cubicBezTo>
                    <a:cubicBezTo>
                      <a:pt x="181066" y="16082"/>
                      <a:pt x="178163" y="13662"/>
                      <a:pt x="175502" y="11122"/>
                    </a:cubicBezTo>
                    <a:cubicBezTo>
                      <a:pt x="174898" y="10759"/>
                      <a:pt x="174172" y="10397"/>
                      <a:pt x="173567" y="10033"/>
                    </a:cubicBezTo>
                    <a:cubicBezTo>
                      <a:pt x="169092" y="7251"/>
                      <a:pt x="164375" y="4953"/>
                      <a:pt x="159296" y="3380"/>
                    </a:cubicBezTo>
                    <a:cubicBezTo>
                      <a:pt x="148532" y="-128"/>
                      <a:pt x="137526" y="-612"/>
                      <a:pt x="126278" y="598"/>
                    </a:cubicBezTo>
                    <a:cubicBezTo>
                      <a:pt x="121198" y="1202"/>
                      <a:pt x="116239" y="2049"/>
                      <a:pt x="111160" y="2896"/>
                    </a:cubicBezTo>
                    <a:cubicBezTo>
                      <a:pt x="110555" y="3259"/>
                      <a:pt x="109829" y="3622"/>
                      <a:pt x="109225" y="3864"/>
                    </a:cubicBezTo>
                    <a:cubicBezTo>
                      <a:pt x="105112" y="5315"/>
                      <a:pt x="101242" y="7130"/>
                      <a:pt x="97493" y="9549"/>
                    </a:cubicBezTo>
                    <a:cubicBezTo>
                      <a:pt x="89027" y="14872"/>
                      <a:pt x="82496" y="22010"/>
                      <a:pt x="76811" y="30115"/>
                    </a:cubicBezTo>
                    <a:cubicBezTo>
                      <a:pt x="68103" y="42455"/>
                      <a:pt x="60484" y="55398"/>
                      <a:pt x="52985" y="68343"/>
                    </a:cubicBezTo>
                    <a:cubicBezTo>
                      <a:pt x="48752" y="75601"/>
                      <a:pt x="44640" y="82981"/>
                      <a:pt x="40165" y="90118"/>
                    </a:cubicBezTo>
                    <a:cubicBezTo>
                      <a:pt x="36416" y="96167"/>
                      <a:pt x="32908" y="102215"/>
                      <a:pt x="29522" y="108385"/>
                    </a:cubicBezTo>
                    <a:cubicBezTo>
                      <a:pt x="27103" y="112740"/>
                      <a:pt x="24563" y="116974"/>
                      <a:pt x="22023" y="121209"/>
                    </a:cubicBezTo>
                    <a:cubicBezTo>
                      <a:pt x="19000" y="126048"/>
                      <a:pt x="15976" y="130765"/>
                      <a:pt x="12953" y="135483"/>
                    </a:cubicBezTo>
                    <a:cubicBezTo>
                      <a:pt x="12590" y="135483"/>
                      <a:pt x="12469" y="135725"/>
                      <a:pt x="11985" y="135725"/>
                    </a:cubicBezTo>
                    <a:cubicBezTo>
                      <a:pt x="11985" y="135604"/>
                      <a:pt x="11743" y="135483"/>
                      <a:pt x="11622" y="135241"/>
                    </a:cubicBezTo>
                    <a:lnTo>
                      <a:pt x="11622" y="137419"/>
                    </a:lnTo>
                    <a:cubicBezTo>
                      <a:pt x="11380" y="137782"/>
                      <a:pt x="11138" y="138145"/>
                      <a:pt x="10896" y="138508"/>
                    </a:cubicBezTo>
                    <a:cubicBezTo>
                      <a:pt x="7873" y="143104"/>
                      <a:pt x="4607" y="147581"/>
                      <a:pt x="2309" y="152662"/>
                    </a:cubicBezTo>
                    <a:cubicBezTo>
                      <a:pt x="737" y="155928"/>
                      <a:pt x="-110" y="159194"/>
                      <a:pt x="11" y="162823"/>
                    </a:cubicBezTo>
                    <a:cubicBezTo>
                      <a:pt x="132" y="166453"/>
                      <a:pt x="1584" y="169356"/>
                      <a:pt x="4003" y="171896"/>
                    </a:cubicBezTo>
                    <a:cubicBezTo>
                      <a:pt x="6180" y="174074"/>
                      <a:pt x="8720" y="174921"/>
                      <a:pt x="11622" y="174800"/>
                    </a:cubicBezTo>
                    <a:lnTo>
                      <a:pt x="11622" y="175888"/>
                    </a:lnTo>
                    <a:cubicBezTo>
                      <a:pt x="12348" y="175888"/>
                      <a:pt x="13073" y="175888"/>
                      <a:pt x="13920" y="175888"/>
                    </a:cubicBezTo>
                    <a:cubicBezTo>
                      <a:pt x="17790" y="175405"/>
                      <a:pt x="21177" y="173953"/>
                      <a:pt x="23475" y="170445"/>
                    </a:cubicBezTo>
                    <a:cubicBezTo>
                      <a:pt x="23959" y="169719"/>
                      <a:pt x="24563" y="168993"/>
                      <a:pt x="25047" y="168267"/>
                    </a:cubicBezTo>
                    <a:cubicBezTo>
                      <a:pt x="25289" y="167783"/>
                      <a:pt x="25652" y="167420"/>
                      <a:pt x="25894" y="166936"/>
                    </a:cubicBezTo>
                    <a:cubicBezTo>
                      <a:pt x="28675" y="163428"/>
                      <a:pt x="31336" y="159920"/>
                      <a:pt x="33876" y="156170"/>
                    </a:cubicBezTo>
                    <a:cubicBezTo>
                      <a:pt x="35327" y="154113"/>
                      <a:pt x="36658" y="151936"/>
                      <a:pt x="38109" y="149758"/>
                    </a:cubicBezTo>
                    <a:cubicBezTo>
                      <a:pt x="38109" y="149274"/>
                      <a:pt x="37988" y="148911"/>
                      <a:pt x="37867" y="148428"/>
                    </a:cubicBezTo>
                    <a:cubicBezTo>
                      <a:pt x="38956" y="146855"/>
                      <a:pt x="40044" y="145161"/>
                      <a:pt x="41012" y="143589"/>
                    </a:cubicBezTo>
                    <a:cubicBezTo>
                      <a:pt x="49720" y="129313"/>
                      <a:pt x="58307" y="115039"/>
                      <a:pt x="66894" y="100643"/>
                    </a:cubicBezTo>
                    <a:cubicBezTo>
                      <a:pt x="72216" y="91570"/>
                      <a:pt x="77416" y="82376"/>
                      <a:pt x="82738" y="73303"/>
                    </a:cubicBezTo>
                    <a:cubicBezTo>
                      <a:pt x="83342" y="72214"/>
                      <a:pt x="83947" y="71246"/>
                      <a:pt x="84673" y="70279"/>
                    </a:cubicBezTo>
                    <a:cubicBezTo>
                      <a:pt x="86971" y="66891"/>
                      <a:pt x="90357" y="67012"/>
                      <a:pt x="93018" y="68705"/>
                    </a:cubicBezTo>
                    <a:cubicBezTo>
                      <a:pt x="94469" y="69553"/>
                      <a:pt x="95679" y="70641"/>
                      <a:pt x="96767" y="71488"/>
                    </a:cubicBezTo>
                    <a:cubicBezTo>
                      <a:pt x="96767" y="72214"/>
                      <a:pt x="96767" y="72698"/>
                      <a:pt x="96767" y="73061"/>
                    </a:cubicBezTo>
                    <a:cubicBezTo>
                      <a:pt x="96405" y="74392"/>
                      <a:pt x="95921" y="75601"/>
                      <a:pt x="95437" y="76811"/>
                    </a:cubicBezTo>
                    <a:cubicBezTo>
                      <a:pt x="93986" y="80319"/>
                      <a:pt x="92292" y="83707"/>
                      <a:pt x="90962" y="87215"/>
                    </a:cubicBezTo>
                    <a:cubicBezTo>
                      <a:pt x="87092" y="97619"/>
                      <a:pt x="83463" y="108143"/>
                      <a:pt x="79835" y="118668"/>
                    </a:cubicBezTo>
                    <a:cubicBezTo>
                      <a:pt x="76449" y="128587"/>
                      <a:pt x="73304" y="138629"/>
                      <a:pt x="69918" y="148669"/>
                    </a:cubicBezTo>
                    <a:cubicBezTo>
                      <a:pt x="64838" y="163791"/>
                      <a:pt x="59758" y="178913"/>
                      <a:pt x="54679" y="194034"/>
                    </a:cubicBezTo>
                    <a:cubicBezTo>
                      <a:pt x="49720" y="208915"/>
                      <a:pt x="44761" y="223673"/>
                      <a:pt x="39923" y="238553"/>
                    </a:cubicBezTo>
                    <a:cubicBezTo>
                      <a:pt x="39077" y="241093"/>
                      <a:pt x="38109" y="243634"/>
                      <a:pt x="37383" y="246295"/>
                    </a:cubicBezTo>
                    <a:cubicBezTo>
                      <a:pt x="37021" y="247505"/>
                      <a:pt x="36416" y="248956"/>
                      <a:pt x="37383" y="250166"/>
                    </a:cubicBezTo>
                    <a:cubicBezTo>
                      <a:pt x="37746" y="250166"/>
                      <a:pt x="37988" y="250408"/>
                      <a:pt x="38230" y="250408"/>
                    </a:cubicBezTo>
                    <a:cubicBezTo>
                      <a:pt x="56493" y="250408"/>
                      <a:pt x="74755" y="250408"/>
                      <a:pt x="92897" y="250408"/>
                    </a:cubicBezTo>
                    <a:cubicBezTo>
                      <a:pt x="94711" y="250408"/>
                      <a:pt x="96525" y="250408"/>
                      <a:pt x="98219" y="250892"/>
                    </a:cubicBezTo>
                    <a:cubicBezTo>
                      <a:pt x="99428" y="252949"/>
                      <a:pt x="98944" y="255126"/>
                      <a:pt x="98944" y="257183"/>
                    </a:cubicBezTo>
                    <a:cubicBezTo>
                      <a:pt x="98944" y="260086"/>
                      <a:pt x="98702" y="262868"/>
                      <a:pt x="98702" y="265772"/>
                    </a:cubicBezTo>
                    <a:cubicBezTo>
                      <a:pt x="98702" y="298072"/>
                      <a:pt x="98702" y="330372"/>
                      <a:pt x="98461" y="362551"/>
                    </a:cubicBezTo>
                    <a:cubicBezTo>
                      <a:pt x="98461" y="367027"/>
                      <a:pt x="99065" y="371261"/>
                      <a:pt x="101363" y="375132"/>
                    </a:cubicBezTo>
                    <a:cubicBezTo>
                      <a:pt x="101605" y="375374"/>
                      <a:pt x="101847" y="375737"/>
                      <a:pt x="102089" y="375979"/>
                    </a:cubicBezTo>
                    <a:cubicBezTo>
                      <a:pt x="102331" y="376342"/>
                      <a:pt x="102694" y="376705"/>
                      <a:pt x="102936" y="376947"/>
                    </a:cubicBezTo>
                    <a:cubicBezTo>
                      <a:pt x="103298" y="377310"/>
                      <a:pt x="103540" y="377673"/>
                      <a:pt x="103903" y="377914"/>
                    </a:cubicBezTo>
                    <a:cubicBezTo>
                      <a:pt x="104508" y="378519"/>
                      <a:pt x="105112" y="379003"/>
                      <a:pt x="105838" y="379608"/>
                    </a:cubicBezTo>
                    <a:lnTo>
                      <a:pt x="105838" y="379608"/>
                    </a:lnTo>
                    <a:cubicBezTo>
                      <a:pt x="108862" y="381060"/>
                      <a:pt x="112006" y="381907"/>
                      <a:pt x="115393" y="381544"/>
                    </a:cubicBezTo>
                    <a:cubicBezTo>
                      <a:pt x="123012" y="380818"/>
                      <a:pt x="129060" y="374527"/>
                      <a:pt x="129301" y="366906"/>
                    </a:cubicBezTo>
                    <a:cubicBezTo>
                      <a:pt x="129301" y="364002"/>
                      <a:pt x="129301" y="361220"/>
                      <a:pt x="129301" y="358317"/>
                    </a:cubicBezTo>
                    <a:cubicBezTo>
                      <a:pt x="129301" y="322993"/>
                      <a:pt x="129301" y="287547"/>
                      <a:pt x="129181" y="252223"/>
                    </a:cubicBezTo>
                    <a:cubicBezTo>
                      <a:pt x="129181" y="251618"/>
                      <a:pt x="129181" y="251134"/>
                      <a:pt x="129301" y="250650"/>
                    </a:cubicBezTo>
                    <a:cubicBezTo>
                      <a:pt x="129785" y="250408"/>
                      <a:pt x="130027" y="250166"/>
                      <a:pt x="130269" y="250287"/>
                    </a:cubicBezTo>
                    <a:cubicBezTo>
                      <a:pt x="132930" y="250287"/>
                      <a:pt x="135712" y="250408"/>
                      <a:pt x="138372" y="250529"/>
                    </a:cubicBezTo>
                    <a:cubicBezTo>
                      <a:pt x="138977" y="250529"/>
                      <a:pt x="139582" y="250529"/>
                      <a:pt x="140186" y="250529"/>
                    </a:cubicBezTo>
                    <a:cubicBezTo>
                      <a:pt x="142605" y="250408"/>
                      <a:pt x="142847" y="250529"/>
                      <a:pt x="142726" y="252949"/>
                    </a:cubicBezTo>
                    <a:cubicBezTo>
                      <a:pt x="142726" y="254280"/>
                      <a:pt x="142847" y="255610"/>
                      <a:pt x="142847" y="256941"/>
                    </a:cubicBezTo>
                    <a:cubicBezTo>
                      <a:pt x="142847" y="291177"/>
                      <a:pt x="142847" y="325533"/>
                      <a:pt x="142847" y="359768"/>
                    </a:cubicBezTo>
                    <a:cubicBezTo>
                      <a:pt x="142847" y="363640"/>
                      <a:pt x="142605" y="367632"/>
                      <a:pt x="143694" y="371382"/>
                    </a:cubicBezTo>
                    <a:cubicBezTo>
                      <a:pt x="144903" y="374164"/>
                      <a:pt x="146234" y="376826"/>
                      <a:pt x="148411" y="379003"/>
                    </a:cubicBezTo>
                    <a:cubicBezTo>
                      <a:pt x="150467" y="379971"/>
                      <a:pt x="152523" y="380818"/>
                      <a:pt x="154821" y="381181"/>
                    </a:cubicBezTo>
                    <a:cubicBezTo>
                      <a:pt x="159901" y="381786"/>
                      <a:pt x="164255" y="380213"/>
                      <a:pt x="168125" y="376826"/>
                    </a:cubicBezTo>
                    <a:cubicBezTo>
                      <a:pt x="171390" y="373923"/>
                      <a:pt x="172600" y="370051"/>
                      <a:pt x="172721" y="365938"/>
                    </a:cubicBezTo>
                    <a:cubicBezTo>
                      <a:pt x="172842" y="363277"/>
                      <a:pt x="172721" y="360494"/>
                      <a:pt x="172721" y="357833"/>
                    </a:cubicBezTo>
                    <a:cubicBezTo>
                      <a:pt x="172479" y="322750"/>
                      <a:pt x="172237" y="287668"/>
                      <a:pt x="171995" y="252586"/>
                    </a:cubicBezTo>
                    <a:cubicBezTo>
                      <a:pt x="171995" y="251981"/>
                      <a:pt x="171995" y="251376"/>
                      <a:pt x="171995" y="250529"/>
                    </a:cubicBezTo>
                    <a:cubicBezTo>
                      <a:pt x="172842" y="250408"/>
                      <a:pt x="173567" y="250166"/>
                      <a:pt x="174172" y="250166"/>
                    </a:cubicBezTo>
                    <a:cubicBezTo>
                      <a:pt x="192072" y="250166"/>
                      <a:pt x="209972" y="250166"/>
                      <a:pt x="227992" y="250046"/>
                    </a:cubicBezTo>
                    <a:cubicBezTo>
                      <a:pt x="228234" y="250046"/>
                      <a:pt x="228597" y="250046"/>
                      <a:pt x="228839" y="250166"/>
                    </a:cubicBezTo>
                    <a:cubicBezTo>
                      <a:pt x="229686" y="249803"/>
                      <a:pt x="229686" y="249077"/>
                      <a:pt x="229807" y="248351"/>
                    </a:cubicBezTo>
                    <a:cubicBezTo>
                      <a:pt x="228234" y="243150"/>
                      <a:pt x="226783" y="237948"/>
                      <a:pt x="225211" y="232746"/>
                    </a:cubicBezTo>
                    <a:cubicBezTo>
                      <a:pt x="219768" y="215205"/>
                      <a:pt x="214326" y="197785"/>
                      <a:pt x="208762" y="180244"/>
                    </a:cubicBezTo>
                    <a:cubicBezTo>
                      <a:pt x="204287" y="165727"/>
                      <a:pt x="199812" y="151210"/>
                      <a:pt x="195095" y="136814"/>
                    </a:cubicBezTo>
                    <a:cubicBezTo>
                      <a:pt x="193402" y="131491"/>
                      <a:pt x="191467" y="126289"/>
                      <a:pt x="189774" y="120966"/>
                    </a:cubicBezTo>
                    <a:cubicBezTo>
                      <a:pt x="186871" y="111893"/>
                      <a:pt x="183969" y="102941"/>
                      <a:pt x="180945" y="93989"/>
                    </a:cubicBezTo>
                    <a:cubicBezTo>
                      <a:pt x="178889" y="87699"/>
                      <a:pt x="176591" y="81529"/>
                      <a:pt x="173688" y="75480"/>
                    </a:cubicBezTo>
                    <a:cubicBezTo>
                      <a:pt x="172842" y="73666"/>
                      <a:pt x="172237" y="71851"/>
                      <a:pt x="172963" y="69915"/>
                    </a:cubicBezTo>
                    <a:cubicBezTo>
                      <a:pt x="175466" y="68621"/>
                      <a:pt x="178163" y="68101"/>
                      <a:pt x="181066" y="68343"/>
                    </a:cubicBezTo>
                    <a:cubicBezTo>
                      <a:pt x="182638" y="69069"/>
                      <a:pt x="183485" y="70520"/>
                      <a:pt x="184331" y="71972"/>
                    </a:cubicBezTo>
                    <a:cubicBezTo>
                      <a:pt x="189774" y="81166"/>
                      <a:pt x="195216" y="90360"/>
                      <a:pt x="200659" y="99554"/>
                    </a:cubicBezTo>
                    <a:cubicBezTo>
                      <a:pt x="210576" y="116370"/>
                      <a:pt x="220494" y="133306"/>
                      <a:pt x="230532" y="150000"/>
                    </a:cubicBezTo>
                    <a:cubicBezTo>
                      <a:pt x="230774" y="150363"/>
                      <a:pt x="231016" y="150605"/>
                      <a:pt x="231137" y="150968"/>
                    </a:cubicBezTo>
                    <a:cubicBezTo>
                      <a:pt x="231137" y="150968"/>
                      <a:pt x="231137" y="151089"/>
                      <a:pt x="231137" y="151210"/>
                    </a:cubicBezTo>
                    <a:cubicBezTo>
                      <a:pt x="232588" y="153387"/>
                      <a:pt x="233919" y="155444"/>
                      <a:pt x="235370" y="157621"/>
                    </a:cubicBezTo>
                    <a:cubicBezTo>
                      <a:pt x="235975" y="158468"/>
                      <a:pt x="236580" y="159194"/>
                      <a:pt x="237184" y="160041"/>
                    </a:cubicBezTo>
                    <a:cubicBezTo>
                      <a:pt x="238031" y="161250"/>
                      <a:pt x="238757" y="162460"/>
                      <a:pt x="239603" y="163670"/>
                    </a:cubicBezTo>
                    <a:cubicBezTo>
                      <a:pt x="240087" y="164396"/>
                      <a:pt x="240692" y="164880"/>
                      <a:pt x="241296" y="165484"/>
                    </a:cubicBezTo>
                    <a:cubicBezTo>
                      <a:pt x="242022" y="166453"/>
                      <a:pt x="242748" y="167420"/>
                      <a:pt x="243473" y="168388"/>
                    </a:cubicBezTo>
                    <a:cubicBezTo>
                      <a:pt x="243715" y="168872"/>
                      <a:pt x="244078" y="169235"/>
                      <a:pt x="244320" y="169719"/>
                    </a:cubicBezTo>
                    <a:cubicBezTo>
                      <a:pt x="244804" y="170445"/>
                      <a:pt x="245408" y="171170"/>
                      <a:pt x="245892" y="171896"/>
                    </a:cubicBezTo>
                    <a:cubicBezTo>
                      <a:pt x="248190" y="175283"/>
                      <a:pt x="251456" y="176735"/>
                      <a:pt x="255447" y="177340"/>
                    </a:cubicBezTo>
                    <a:cubicBezTo>
                      <a:pt x="256173" y="177340"/>
                      <a:pt x="257019" y="177461"/>
                      <a:pt x="257745" y="177340"/>
                    </a:cubicBezTo>
                    <a:lnTo>
                      <a:pt x="257745" y="176252"/>
                    </a:lnTo>
                    <a:cubicBezTo>
                      <a:pt x="260648" y="176252"/>
                      <a:pt x="263187" y="175526"/>
                      <a:pt x="265364" y="173348"/>
                    </a:cubicBezTo>
                    <a:cubicBezTo>
                      <a:pt x="267783" y="170808"/>
                      <a:pt x="269235" y="167904"/>
                      <a:pt x="269356" y="164275"/>
                    </a:cubicBezTo>
                    <a:cubicBezTo>
                      <a:pt x="269477" y="160646"/>
                      <a:pt x="268630" y="157380"/>
                      <a:pt x="267058" y="154113"/>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grpSp>
          <p:nvGrpSpPr>
            <p:cNvPr id="392" name="Google Shape;392;p19"/>
            <p:cNvGrpSpPr/>
            <p:nvPr/>
          </p:nvGrpSpPr>
          <p:grpSpPr>
            <a:xfrm>
              <a:off x="6890349" y="5271792"/>
              <a:ext cx="197760" cy="335077"/>
              <a:chOff x="6890349" y="5271792"/>
              <a:chExt cx="197760" cy="335077"/>
            </a:xfrm>
          </p:grpSpPr>
          <p:sp>
            <p:nvSpPr>
              <p:cNvPr id="393" name="Google Shape;393;p19"/>
              <p:cNvSpPr/>
              <p:nvPr/>
            </p:nvSpPr>
            <p:spPr>
              <a:xfrm>
                <a:off x="6962085" y="5271792"/>
                <a:ext cx="56360" cy="58309"/>
              </a:xfrm>
              <a:custGeom>
                <a:avLst/>
                <a:gdLst/>
                <a:ahLst/>
                <a:cxnLst/>
                <a:rect l="l" t="t" r="r" b="b"/>
                <a:pathLst>
                  <a:path w="56360" h="58309" extrusionOk="0">
                    <a:moveTo>
                      <a:pt x="44024" y="52866"/>
                    </a:moveTo>
                    <a:cubicBezTo>
                      <a:pt x="44145" y="52866"/>
                      <a:pt x="44266" y="52745"/>
                      <a:pt x="44508" y="52745"/>
                    </a:cubicBezTo>
                    <a:cubicBezTo>
                      <a:pt x="47289" y="50084"/>
                      <a:pt x="49950" y="47180"/>
                      <a:pt x="51885" y="43914"/>
                    </a:cubicBezTo>
                    <a:cubicBezTo>
                      <a:pt x="52490" y="42946"/>
                      <a:pt x="52974" y="41978"/>
                      <a:pt x="53337" y="41011"/>
                    </a:cubicBezTo>
                    <a:cubicBezTo>
                      <a:pt x="54183" y="38954"/>
                      <a:pt x="55030" y="36776"/>
                      <a:pt x="55877" y="34720"/>
                    </a:cubicBezTo>
                    <a:lnTo>
                      <a:pt x="55877" y="34720"/>
                    </a:lnTo>
                    <a:cubicBezTo>
                      <a:pt x="55877" y="34357"/>
                      <a:pt x="55877" y="33994"/>
                      <a:pt x="55877" y="33510"/>
                    </a:cubicBezTo>
                    <a:cubicBezTo>
                      <a:pt x="55877" y="33268"/>
                      <a:pt x="55877" y="33026"/>
                      <a:pt x="55877" y="32905"/>
                    </a:cubicBezTo>
                    <a:cubicBezTo>
                      <a:pt x="55756" y="31938"/>
                      <a:pt x="55877" y="31090"/>
                      <a:pt x="56360" y="30243"/>
                    </a:cubicBezTo>
                    <a:cubicBezTo>
                      <a:pt x="56360" y="28429"/>
                      <a:pt x="56360" y="26735"/>
                      <a:pt x="56360" y="24921"/>
                    </a:cubicBezTo>
                    <a:cubicBezTo>
                      <a:pt x="56360" y="24679"/>
                      <a:pt x="56118" y="24437"/>
                      <a:pt x="56118" y="24195"/>
                    </a:cubicBezTo>
                    <a:cubicBezTo>
                      <a:pt x="56118" y="23590"/>
                      <a:pt x="55877" y="22865"/>
                      <a:pt x="55877" y="22260"/>
                    </a:cubicBezTo>
                    <a:cubicBezTo>
                      <a:pt x="55877" y="21896"/>
                      <a:pt x="55877" y="21534"/>
                      <a:pt x="55877" y="21170"/>
                    </a:cubicBezTo>
                    <a:cubicBezTo>
                      <a:pt x="55756" y="20808"/>
                      <a:pt x="55514" y="20566"/>
                      <a:pt x="55393" y="20203"/>
                    </a:cubicBezTo>
                    <a:cubicBezTo>
                      <a:pt x="55393" y="20082"/>
                      <a:pt x="55272" y="19840"/>
                      <a:pt x="55393" y="19598"/>
                    </a:cubicBezTo>
                    <a:cubicBezTo>
                      <a:pt x="54788" y="19235"/>
                      <a:pt x="54788" y="18751"/>
                      <a:pt x="54788" y="18146"/>
                    </a:cubicBezTo>
                    <a:cubicBezTo>
                      <a:pt x="54788" y="18146"/>
                      <a:pt x="54788" y="18146"/>
                      <a:pt x="54788" y="18146"/>
                    </a:cubicBezTo>
                    <a:cubicBezTo>
                      <a:pt x="53579" y="16090"/>
                      <a:pt x="52369" y="14033"/>
                      <a:pt x="51160" y="12097"/>
                    </a:cubicBezTo>
                    <a:cubicBezTo>
                      <a:pt x="49829" y="9799"/>
                      <a:pt x="48015" y="7984"/>
                      <a:pt x="46080" y="6291"/>
                    </a:cubicBezTo>
                    <a:cubicBezTo>
                      <a:pt x="45838" y="6049"/>
                      <a:pt x="45717" y="5807"/>
                      <a:pt x="45475" y="5565"/>
                    </a:cubicBezTo>
                    <a:cubicBezTo>
                      <a:pt x="41000" y="2541"/>
                      <a:pt x="36163" y="484"/>
                      <a:pt x="30720" y="0"/>
                    </a:cubicBezTo>
                    <a:cubicBezTo>
                      <a:pt x="29148" y="0"/>
                      <a:pt x="27696" y="0"/>
                      <a:pt x="26124" y="0"/>
                    </a:cubicBezTo>
                    <a:lnTo>
                      <a:pt x="26124" y="0"/>
                    </a:lnTo>
                    <a:cubicBezTo>
                      <a:pt x="25640" y="0"/>
                      <a:pt x="25157" y="0"/>
                      <a:pt x="24673" y="0"/>
                    </a:cubicBezTo>
                    <a:cubicBezTo>
                      <a:pt x="24068" y="0"/>
                      <a:pt x="23342" y="0"/>
                      <a:pt x="22738" y="121"/>
                    </a:cubicBezTo>
                    <a:cubicBezTo>
                      <a:pt x="22375" y="121"/>
                      <a:pt x="22012" y="121"/>
                      <a:pt x="21528" y="121"/>
                    </a:cubicBezTo>
                    <a:cubicBezTo>
                      <a:pt x="21165" y="605"/>
                      <a:pt x="20561" y="726"/>
                      <a:pt x="20077" y="726"/>
                    </a:cubicBezTo>
                    <a:lnTo>
                      <a:pt x="19835" y="726"/>
                    </a:lnTo>
                    <a:cubicBezTo>
                      <a:pt x="19835" y="726"/>
                      <a:pt x="19593" y="726"/>
                      <a:pt x="19593" y="726"/>
                    </a:cubicBezTo>
                    <a:cubicBezTo>
                      <a:pt x="19351" y="847"/>
                      <a:pt x="19109" y="1089"/>
                      <a:pt x="18746" y="1210"/>
                    </a:cubicBezTo>
                    <a:cubicBezTo>
                      <a:pt x="18263" y="1210"/>
                      <a:pt x="17900" y="1331"/>
                      <a:pt x="17416" y="1452"/>
                    </a:cubicBezTo>
                    <a:cubicBezTo>
                      <a:pt x="17174" y="2057"/>
                      <a:pt x="16570" y="2057"/>
                      <a:pt x="16086" y="2057"/>
                    </a:cubicBezTo>
                    <a:lnTo>
                      <a:pt x="16086" y="2057"/>
                    </a:lnTo>
                    <a:cubicBezTo>
                      <a:pt x="14876" y="2904"/>
                      <a:pt x="13667" y="3871"/>
                      <a:pt x="12094" y="4114"/>
                    </a:cubicBezTo>
                    <a:lnTo>
                      <a:pt x="12094" y="4114"/>
                    </a:lnTo>
                    <a:cubicBezTo>
                      <a:pt x="11853" y="4355"/>
                      <a:pt x="11611" y="4476"/>
                      <a:pt x="11369" y="4718"/>
                    </a:cubicBezTo>
                    <a:lnTo>
                      <a:pt x="11369" y="4718"/>
                    </a:lnTo>
                    <a:cubicBezTo>
                      <a:pt x="11127" y="4960"/>
                      <a:pt x="10885" y="5081"/>
                      <a:pt x="10643" y="5323"/>
                    </a:cubicBezTo>
                    <a:lnTo>
                      <a:pt x="10643" y="5323"/>
                    </a:lnTo>
                    <a:cubicBezTo>
                      <a:pt x="10522" y="6049"/>
                      <a:pt x="9918" y="6049"/>
                      <a:pt x="9434" y="6170"/>
                    </a:cubicBezTo>
                    <a:cubicBezTo>
                      <a:pt x="9434" y="6170"/>
                      <a:pt x="9434" y="6170"/>
                      <a:pt x="9434" y="6170"/>
                    </a:cubicBezTo>
                    <a:cubicBezTo>
                      <a:pt x="9192" y="6412"/>
                      <a:pt x="8950" y="6654"/>
                      <a:pt x="8708" y="6775"/>
                    </a:cubicBezTo>
                    <a:lnTo>
                      <a:pt x="8708" y="6775"/>
                    </a:lnTo>
                    <a:cubicBezTo>
                      <a:pt x="8466" y="7017"/>
                      <a:pt x="8224" y="7138"/>
                      <a:pt x="7982" y="7380"/>
                    </a:cubicBezTo>
                    <a:lnTo>
                      <a:pt x="7982" y="7380"/>
                    </a:lnTo>
                    <a:cubicBezTo>
                      <a:pt x="7740" y="7622"/>
                      <a:pt x="7499" y="7863"/>
                      <a:pt x="7378" y="8105"/>
                    </a:cubicBezTo>
                    <a:lnTo>
                      <a:pt x="7378" y="8105"/>
                    </a:lnTo>
                    <a:cubicBezTo>
                      <a:pt x="7136" y="8348"/>
                      <a:pt x="6894" y="8589"/>
                      <a:pt x="6773" y="8831"/>
                    </a:cubicBezTo>
                    <a:lnTo>
                      <a:pt x="6773" y="8831"/>
                    </a:lnTo>
                    <a:cubicBezTo>
                      <a:pt x="6531" y="9073"/>
                      <a:pt x="6289" y="9315"/>
                      <a:pt x="6168" y="9557"/>
                    </a:cubicBezTo>
                    <a:lnTo>
                      <a:pt x="6168" y="9557"/>
                    </a:lnTo>
                    <a:cubicBezTo>
                      <a:pt x="5926" y="9799"/>
                      <a:pt x="5805" y="10041"/>
                      <a:pt x="5563" y="10283"/>
                    </a:cubicBezTo>
                    <a:cubicBezTo>
                      <a:pt x="5563" y="10283"/>
                      <a:pt x="5563" y="10283"/>
                      <a:pt x="5563" y="10283"/>
                    </a:cubicBezTo>
                    <a:cubicBezTo>
                      <a:pt x="5563" y="10888"/>
                      <a:pt x="5563" y="11372"/>
                      <a:pt x="4838" y="11493"/>
                    </a:cubicBezTo>
                    <a:lnTo>
                      <a:pt x="4838" y="11493"/>
                    </a:lnTo>
                    <a:cubicBezTo>
                      <a:pt x="4596" y="11856"/>
                      <a:pt x="4475" y="12097"/>
                      <a:pt x="4233" y="12340"/>
                    </a:cubicBezTo>
                    <a:cubicBezTo>
                      <a:pt x="3991" y="12702"/>
                      <a:pt x="3749" y="13187"/>
                      <a:pt x="3507" y="13549"/>
                    </a:cubicBezTo>
                    <a:cubicBezTo>
                      <a:pt x="3507" y="14033"/>
                      <a:pt x="3507" y="14638"/>
                      <a:pt x="2903" y="14880"/>
                    </a:cubicBezTo>
                    <a:lnTo>
                      <a:pt x="2903" y="14880"/>
                    </a:lnTo>
                    <a:cubicBezTo>
                      <a:pt x="2661" y="15243"/>
                      <a:pt x="2540" y="15485"/>
                      <a:pt x="2298" y="15727"/>
                    </a:cubicBezTo>
                    <a:cubicBezTo>
                      <a:pt x="2298" y="15969"/>
                      <a:pt x="2298" y="16090"/>
                      <a:pt x="2298" y="16211"/>
                    </a:cubicBezTo>
                    <a:cubicBezTo>
                      <a:pt x="2298" y="16816"/>
                      <a:pt x="2298" y="17300"/>
                      <a:pt x="1693" y="17541"/>
                    </a:cubicBezTo>
                    <a:lnTo>
                      <a:pt x="1693" y="17541"/>
                    </a:lnTo>
                    <a:cubicBezTo>
                      <a:pt x="1451" y="18751"/>
                      <a:pt x="1209" y="19961"/>
                      <a:pt x="484" y="21050"/>
                    </a:cubicBezTo>
                    <a:cubicBezTo>
                      <a:pt x="484" y="21291"/>
                      <a:pt x="484" y="21413"/>
                      <a:pt x="484" y="21655"/>
                    </a:cubicBezTo>
                    <a:cubicBezTo>
                      <a:pt x="484" y="22622"/>
                      <a:pt x="484" y="23590"/>
                      <a:pt x="484" y="24679"/>
                    </a:cubicBezTo>
                    <a:cubicBezTo>
                      <a:pt x="484" y="25042"/>
                      <a:pt x="121" y="25404"/>
                      <a:pt x="0" y="25889"/>
                    </a:cubicBezTo>
                    <a:cubicBezTo>
                      <a:pt x="0" y="27340"/>
                      <a:pt x="0" y="28913"/>
                      <a:pt x="0" y="30365"/>
                    </a:cubicBezTo>
                    <a:cubicBezTo>
                      <a:pt x="0" y="30848"/>
                      <a:pt x="0" y="31212"/>
                      <a:pt x="0" y="31695"/>
                    </a:cubicBezTo>
                    <a:cubicBezTo>
                      <a:pt x="0" y="32542"/>
                      <a:pt x="0" y="33268"/>
                      <a:pt x="121" y="34115"/>
                    </a:cubicBezTo>
                    <a:cubicBezTo>
                      <a:pt x="726" y="34478"/>
                      <a:pt x="726" y="35082"/>
                      <a:pt x="605" y="35687"/>
                    </a:cubicBezTo>
                    <a:cubicBezTo>
                      <a:pt x="605" y="36051"/>
                      <a:pt x="605" y="36534"/>
                      <a:pt x="605" y="36897"/>
                    </a:cubicBezTo>
                    <a:cubicBezTo>
                      <a:pt x="1330" y="37381"/>
                      <a:pt x="1209" y="38228"/>
                      <a:pt x="1330" y="38954"/>
                    </a:cubicBezTo>
                    <a:cubicBezTo>
                      <a:pt x="2177" y="40647"/>
                      <a:pt x="3024" y="42220"/>
                      <a:pt x="3749" y="43914"/>
                    </a:cubicBezTo>
                    <a:cubicBezTo>
                      <a:pt x="4596" y="46091"/>
                      <a:pt x="5805" y="48027"/>
                      <a:pt x="7620" y="49479"/>
                    </a:cubicBezTo>
                    <a:cubicBezTo>
                      <a:pt x="7861" y="49720"/>
                      <a:pt x="8103" y="49963"/>
                      <a:pt x="8345" y="50204"/>
                    </a:cubicBezTo>
                    <a:cubicBezTo>
                      <a:pt x="10401" y="52987"/>
                      <a:pt x="13304" y="54438"/>
                      <a:pt x="16448" y="55648"/>
                    </a:cubicBezTo>
                    <a:cubicBezTo>
                      <a:pt x="17053" y="55890"/>
                      <a:pt x="17658" y="56253"/>
                      <a:pt x="18263" y="56495"/>
                    </a:cubicBezTo>
                    <a:cubicBezTo>
                      <a:pt x="19351" y="56858"/>
                      <a:pt x="20561" y="57463"/>
                      <a:pt x="21649" y="57584"/>
                    </a:cubicBezTo>
                    <a:cubicBezTo>
                      <a:pt x="24431" y="57947"/>
                      <a:pt x="27092" y="58067"/>
                      <a:pt x="29873" y="58310"/>
                    </a:cubicBezTo>
                    <a:cubicBezTo>
                      <a:pt x="30236" y="58067"/>
                      <a:pt x="30599" y="57826"/>
                      <a:pt x="30962" y="57826"/>
                    </a:cubicBezTo>
                    <a:cubicBezTo>
                      <a:pt x="32171" y="57826"/>
                      <a:pt x="33502" y="57826"/>
                      <a:pt x="34711" y="57705"/>
                    </a:cubicBezTo>
                    <a:cubicBezTo>
                      <a:pt x="34832" y="57705"/>
                      <a:pt x="35074" y="57705"/>
                      <a:pt x="35195" y="57705"/>
                    </a:cubicBezTo>
                    <a:cubicBezTo>
                      <a:pt x="35800" y="56979"/>
                      <a:pt x="36525" y="57100"/>
                      <a:pt x="37372" y="57100"/>
                    </a:cubicBezTo>
                    <a:cubicBezTo>
                      <a:pt x="37856" y="56253"/>
                      <a:pt x="38581" y="56495"/>
                      <a:pt x="39307" y="56374"/>
                    </a:cubicBezTo>
                    <a:cubicBezTo>
                      <a:pt x="39307" y="56374"/>
                      <a:pt x="39307" y="56374"/>
                      <a:pt x="39307" y="56374"/>
                    </a:cubicBezTo>
                    <a:cubicBezTo>
                      <a:pt x="39549" y="56253"/>
                      <a:pt x="39791" y="56011"/>
                      <a:pt x="40033" y="55890"/>
                    </a:cubicBezTo>
                    <a:cubicBezTo>
                      <a:pt x="40154" y="55890"/>
                      <a:pt x="40396" y="55769"/>
                      <a:pt x="40637" y="55769"/>
                    </a:cubicBezTo>
                    <a:cubicBezTo>
                      <a:pt x="41726" y="55043"/>
                      <a:pt x="42694" y="53954"/>
                      <a:pt x="44024" y="53833"/>
                    </a:cubicBezTo>
                    <a:cubicBezTo>
                      <a:pt x="44024" y="53833"/>
                      <a:pt x="44024" y="53833"/>
                      <a:pt x="44024" y="53833"/>
                    </a:cubicBezTo>
                    <a:cubicBezTo>
                      <a:pt x="44266" y="53592"/>
                      <a:pt x="44508" y="53471"/>
                      <a:pt x="44750" y="53228"/>
                    </a:cubicBezTo>
                    <a:close/>
                  </a:path>
                </a:pathLst>
              </a:custGeom>
              <a:solidFill>
                <a:srgbClr val="8CAA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394" name="Google Shape;394;p19"/>
              <p:cNvSpPr/>
              <p:nvPr/>
            </p:nvSpPr>
            <p:spPr>
              <a:xfrm>
                <a:off x="6890349" y="5337239"/>
                <a:ext cx="197760" cy="269630"/>
              </a:xfrm>
              <a:custGeom>
                <a:avLst/>
                <a:gdLst/>
                <a:ahLst/>
                <a:cxnLst/>
                <a:rect l="l" t="t" r="r" b="b"/>
                <a:pathLst>
                  <a:path w="197760" h="269630" extrusionOk="0">
                    <a:moveTo>
                      <a:pt x="197639" y="105247"/>
                    </a:moveTo>
                    <a:cubicBezTo>
                      <a:pt x="197639" y="104884"/>
                      <a:pt x="197276" y="104521"/>
                      <a:pt x="197034" y="104280"/>
                    </a:cubicBezTo>
                    <a:cubicBezTo>
                      <a:pt x="197034" y="104037"/>
                      <a:pt x="197034" y="103796"/>
                      <a:pt x="196913" y="103554"/>
                    </a:cubicBezTo>
                    <a:cubicBezTo>
                      <a:pt x="196792" y="103311"/>
                      <a:pt x="196551" y="103070"/>
                      <a:pt x="196430" y="102828"/>
                    </a:cubicBezTo>
                    <a:cubicBezTo>
                      <a:pt x="196430" y="101981"/>
                      <a:pt x="196067" y="101497"/>
                      <a:pt x="195704" y="100892"/>
                    </a:cubicBezTo>
                    <a:cubicBezTo>
                      <a:pt x="195462" y="100650"/>
                      <a:pt x="195341" y="100408"/>
                      <a:pt x="195099" y="100287"/>
                    </a:cubicBezTo>
                    <a:lnTo>
                      <a:pt x="195099" y="100287"/>
                    </a:lnTo>
                    <a:cubicBezTo>
                      <a:pt x="194857" y="98594"/>
                      <a:pt x="193648" y="97263"/>
                      <a:pt x="193043" y="95690"/>
                    </a:cubicBezTo>
                    <a:cubicBezTo>
                      <a:pt x="192922" y="95448"/>
                      <a:pt x="192680" y="95207"/>
                      <a:pt x="192559" y="94964"/>
                    </a:cubicBezTo>
                    <a:cubicBezTo>
                      <a:pt x="192438" y="94843"/>
                      <a:pt x="192318" y="94602"/>
                      <a:pt x="192438" y="94360"/>
                    </a:cubicBezTo>
                    <a:cubicBezTo>
                      <a:pt x="192318" y="94118"/>
                      <a:pt x="192076" y="93876"/>
                      <a:pt x="191955" y="93634"/>
                    </a:cubicBezTo>
                    <a:cubicBezTo>
                      <a:pt x="191834" y="93513"/>
                      <a:pt x="191713" y="93271"/>
                      <a:pt x="191834" y="93029"/>
                    </a:cubicBezTo>
                    <a:cubicBezTo>
                      <a:pt x="191592" y="93029"/>
                      <a:pt x="191471" y="93029"/>
                      <a:pt x="191229" y="92908"/>
                    </a:cubicBezTo>
                    <a:cubicBezTo>
                      <a:pt x="191229" y="92666"/>
                      <a:pt x="191229" y="92424"/>
                      <a:pt x="191229" y="92303"/>
                    </a:cubicBezTo>
                    <a:lnTo>
                      <a:pt x="191229" y="92303"/>
                    </a:lnTo>
                    <a:cubicBezTo>
                      <a:pt x="191108" y="92303"/>
                      <a:pt x="190866" y="92303"/>
                      <a:pt x="190745" y="92303"/>
                    </a:cubicBezTo>
                    <a:cubicBezTo>
                      <a:pt x="190745" y="91940"/>
                      <a:pt x="190624" y="91456"/>
                      <a:pt x="190503" y="91094"/>
                    </a:cubicBezTo>
                    <a:cubicBezTo>
                      <a:pt x="190020" y="90368"/>
                      <a:pt x="189657" y="89763"/>
                      <a:pt x="189173" y="89037"/>
                    </a:cubicBezTo>
                    <a:cubicBezTo>
                      <a:pt x="189052" y="88795"/>
                      <a:pt x="188810" y="88674"/>
                      <a:pt x="188689" y="88432"/>
                    </a:cubicBezTo>
                    <a:cubicBezTo>
                      <a:pt x="188568" y="88311"/>
                      <a:pt x="188447" y="88069"/>
                      <a:pt x="188447" y="87827"/>
                    </a:cubicBezTo>
                    <a:cubicBezTo>
                      <a:pt x="188205" y="87585"/>
                      <a:pt x="188085" y="87343"/>
                      <a:pt x="187843" y="86980"/>
                    </a:cubicBezTo>
                    <a:cubicBezTo>
                      <a:pt x="187359" y="86255"/>
                      <a:pt x="186996" y="85650"/>
                      <a:pt x="186512" y="84924"/>
                    </a:cubicBezTo>
                    <a:cubicBezTo>
                      <a:pt x="186391" y="84682"/>
                      <a:pt x="186149" y="84440"/>
                      <a:pt x="186028" y="84319"/>
                    </a:cubicBezTo>
                    <a:cubicBezTo>
                      <a:pt x="185907" y="84198"/>
                      <a:pt x="185787" y="83956"/>
                      <a:pt x="185907" y="83714"/>
                    </a:cubicBezTo>
                    <a:cubicBezTo>
                      <a:pt x="185666" y="83472"/>
                      <a:pt x="185545" y="83230"/>
                      <a:pt x="185303" y="82867"/>
                    </a:cubicBezTo>
                    <a:cubicBezTo>
                      <a:pt x="183972" y="81536"/>
                      <a:pt x="183489" y="79843"/>
                      <a:pt x="182521" y="78270"/>
                    </a:cubicBezTo>
                    <a:cubicBezTo>
                      <a:pt x="182279" y="78028"/>
                      <a:pt x="182158" y="77786"/>
                      <a:pt x="181916" y="77544"/>
                    </a:cubicBezTo>
                    <a:cubicBezTo>
                      <a:pt x="181795" y="77423"/>
                      <a:pt x="181795" y="77182"/>
                      <a:pt x="181795" y="76939"/>
                    </a:cubicBezTo>
                    <a:cubicBezTo>
                      <a:pt x="181553" y="76697"/>
                      <a:pt x="181433" y="76456"/>
                      <a:pt x="181191" y="76092"/>
                    </a:cubicBezTo>
                    <a:lnTo>
                      <a:pt x="181191" y="76092"/>
                    </a:lnTo>
                    <a:cubicBezTo>
                      <a:pt x="181070" y="75851"/>
                      <a:pt x="180828" y="75609"/>
                      <a:pt x="180707" y="75487"/>
                    </a:cubicBezTo>
                    <a:cubicBezTo>
                      <a:pt x="179135" y="72826"/>
                      <a:pt x="177441" y="70165"/>
                      <a:pt x="175869" y="67383"/>
                    </a:cubicBezTo>
                    <a:cubicBezTo>
                      <a:pt x="175748" y="67140"/>
                      <a:pt x="175506" y="67019"/>
                      <a:pt x="175385" y="66778"/>
                    </a:cubicBezTo>
                    <a:cubicBezTo>
                      <a:pt x="175385" y="66536"/>
                      <a:pt x="175264" y="66294"/>
                      <a:pt x="175143" y="66052"/>
                    </a:cubicBezTo>
                    <a:cubicBezTo>
                      <a:pt x="175022" y="65810"/>
                      <a:pt x="174781" y="65568"/>
                      <a:pt x="174660" y="65447"/>
                    </a:cubicBezTo>
                    <a:cubicBezTo>
                      <a:pt x="173934" y="64600"/>
                      <a:pt x="173208" y="63632"/>
                      <a:pt x="172483" y="62785"/>
                    </a:cubicBezTo>
                    <a:cubicBezTo>
                      <a:pt x="172483" y="62544"/>
                      <a:pt x="172362" y="62301"/>
                      <a:pt x="172241" y="62060"/>
                    </a:cubicBezTo>
                    <a:cubicBezTo>
                      <a:pt x="172120" y="61818"/>
                      <a:pt x="171999" y="61697"/>
                      <a:pt x="171757" y="61455"/>
                    </a:cubicBezTo>
                    <a:cubicBezTo>
                      <a:pt x="171757" y="61213"/>
                      <a:pt x="171757" y="60971"/>
                      <a:pt x="171757" y="60729"/>
                    </a:cubicBezTo>
                    <a:cubicBezTo>
                      <a:pt x="171515" y="60487"/>
                      <a:pt x="171394" y="60245"/>
                      <a:pt x="171152" y="60003"/>
                    </a:cubicBezTo>
                    <a:cubicBezTo>
                      <a:pt x="171031" y="59882"/>
                      <a:pt x="171031" y="59640"/>
                      <a:pt x="171031" y="59398"/>
                    </a:cubicBezTo>
                    <a:cubicBezTo>
                      <a:pt x="170789" y="59156"/>
                      <a:pt x="170668" y="58914"/>
                      <a:pt x="170426" y="58551"/>
                    </a:cubicBezTo>
                    <a:lnTo>
                      <a:pt x="170426" y="58551"/>
                    </a:lnTo>
                    <a:cubicBezTo>
                      <a:pt x="170185" y="58551"/>
                      <a:pt x="170064" y="58551"/>
                      <a:pt x="169822" y="58431"/>
                    </a:cubicBezTo>
                    <a:cubicBezTo>
                      <a:pt x="169822" y="58310"/>
                      <a:pt x="169822" y="58067"/>
                      <a:pt x="169822" y="57946"/>
                    </a:cubicBezTo>
                    <a:cubicBezTo>
                      <a:pt x="169338" y="57100"/>
                      <a:pt x="168854" y="56132"/>
                      <a:pt x="168250" y="55285"/>
                    </a:cubicBezTo>
                    <a:cubicBezTo>
                      <a:pt x="167645" y="55043"/>
                      <a:pt x="167524" y="54559"/>
                      <a:pt x="167524" y="53954"/>
                    </a:cubicBezTo>
                    <a:cubicBezTo>
                      <a:pt x="165952" y="51656"/>
                      <a:pt x="164500" y="49478"/>
                      <a:pt x="163049" y="47180"/>
                    </a:cubicBezTo>
                    <a:cubicBezTo>
                      <a:pt x="162686" y="46696"/>
                      <a:pt x="162565" y="45970"/>
                      <a:pt x="162323" y="45365"/>
                    </a:cubicBezTo>
                    <a:cubicBezTo>
                      <a:pt x="162081" y="45124"/>
                      <a:pt x="161960" y="44760"/>
                      <a:pt x="161718" y="44519"/>
                    </a:cubicBezTo>
                    <a:lnTo>
                      <a:pt x="161718" y="44519"/>
                    </a:lnTo>
                    <a:cubicBezTo>
                      <a:pt x="161598" y="44277"/>
                      <a:pt x="161356" y="44034"/>
                      <a:pt x="161235" y="43914"/>
                    </a:cubicBezTo>
                    <a:cubicBezTo>
                      <a:pt x="160751" y="43309"/>
                      <a:pt x="160267" y="42583"/>
                      <a:pt x="159662" y="41978"/>
                    </a:cubicBezTo>
                    <a:cubicBezTo>
                      <a:pt x="159179" y="41010"/>
                      <a:pt x="158816" y="40164"/>
                      <a:pt x="158332" y="39195"/>
                    </a:cubicBezTo>
                    <a:cubicBezTo>
                      <a:pt x="158211" y="38954"/>
                      <a:pt x="157969" y="38833"/>
                      <a:pt x="157848" y="38590"/>
                    </a:cubicBezTo>
                    <a:cubicBezTo>
                      <a:pt x="157848" y="38349"/>
                      <a:pt x="157727" y="38107"/>
                      <a:pt x="157606" y="37986"/>
                    </a:cubicBezTo>
                    <a:cubicBezTo>
                      <a:pt x="157364" y="37986"/>
                      <a:pt x="157244" y="37986"/>
                      <a:pt x="157002" y="37986"/>
                    </a:cubicBezTo>
                    <a:cubicBezTo>
                      <a:pt x="157002" y="37744"/>
                      <a:pt x="157002" y="37623"/>
                      <a:pt x="157002" y="37381"/>
                    </a:cubicBezTo>
                    <a:cubicBezTo>
                      <a:pt x="156881" y="37260"/>
                      <a:pt x="156760" y="37018"/>
                      <a:pt x="156760" y="36897"/>
                    </a:cubicBezTo>
                    <a:cubicBezTo>
                      <a:pt x="155913" y="36413"/>
                      <a:pt x="155429" y="35808"/>
                      <a:pt x="155429" y="34720"/>
                    </a:cubicBezTo>
                    <a:lnTo>
                      <a:pt x="155429" y="34720"/>
                    </a:lnTo>
                    <a:cubicBezTo>
                      <a:pt x="155187" y="34478"/>
                      <a:pt x="155067" y="34236"/>
                      <a:pt x="154825" y="33994"/>
                    </a:cubicBezTo>
                    <a:cubicBezTo>
                      <a:pt x="153736" y="32421"/>
                      <a:pt x="152527" y="30848"/>
                      <a:pt x="151438" y="29276"/>
                    </a:cubicBezTo>
                    <a:cubicBezTo>
                      <a:pt x="151438" y="29034"/>
                      <a:pt x="151438" y="28792"/>
                      <a:pt x="151438" y="28550"/>
                    </a:cubicBezTo>
                    <a:cubicBezTo>
                      <a:pt x="151317" y="28308"/>
                      <a:pt x="151075" y="28066"/>
                      <a:pt x="150954" y="27824"/>
                    </a:cubicBezTo>
                    <a:lnTo>
                      <a:pt x="150954" y="27824"/>
                    </a:lnTo>
                    <a:cubicBezTo>
                      <a:pt x="150713" y="27461"/>
                      <a:pt x="150471" y="27340"/>
                      <a:pt x="150229" y="27219"/>
                    </a:cubicBezTo>
                    <a:cubicBezTo>
                      <a:pt x="150229" y="26977"/>
                      <a:pt x="150229" y="26735"/>
                      <a:pt x="150229" y="26493"/>
                    </a:cubicBezTo>
                    <a:lnTo>
                      <a:pt x="150229" y="26493"/>
                    </a:lnTo>
                    <a:cubicBezTo>
                      <a:pt x="150108" y="26252"/>
                      <a:pt x="149866" y="26009"/>
                      <a:pt x="149745" y="25888"/>
                    </a:cubicBezTo>
                    <a:cubicBezTo>
                      <a:pt x="149261" y="25404"/>
                      <a:pt x="148777" y="24921"/>
                      <a:pt x="148294" y="24437"/>
                    </a:cubicBezTo>
                    <a:lnTo>
                      <a:pt x="148294" y="24437"/>
                    </a:lnTo>
                    <a:cubicBezTo>
                      <a:pt x="148173" y="22985"/>
                      <a:pt x="146842" y="22259"/>
                      <a:pt x="146237" y="21291"/>
                    </a:cubicBezTo>
                    <a:cubicBezTo>
                      <a:pt x="144907" y="19477"/>
                      <a:pt x="143456" y="17783"/>
                      <a:pt x="142125" y="15969"/>
                    </a:cubicBezTo>
                    <a:cubicBezTo>
                      <a:pt x="141763" y="15485"/>
                      <a:pt x="141400" y="15001"/>
                      <a:pt x="140916" y="14517"/>
                    </a:cubicBezTo>
                    <a:cubicBezTo>
                      <a:pt x="140674" y="14275"/>
                      <a:pt x="140553" y="14033"/>
                      <a:pt x="140311" y="13912"/>
                    </a:cubicBezTo>
                    <a:lnTo>
                      <a:pt x="140311" y="13912"/>
                    </a:lnTo>
                    <a:cubicBezTo>
                      <a:pt x="140069" y="13670"/>
                      <a:pt x="139948" y="13428"/>
                      <a:pt x="139707" y="13186"/>
                    </a:cubicBezTo>
                    <a:cubicBezTo>
                      <a:pt x="137288" y="11251"/>
                      <a:pt x="134748" y="9194"/>
                      <a:pt x="132329" y="7258"/>
                    </a:cubicBezTo>
                    <a:cubicBezTo>
                      <a:pt x="131724" y="7017"/>
                      <a:pt x="131119" y="6775"/>
                      <a:pt x="130636" y="6412"/>
                    </a:cubicBezTo>
                    <a:cubicBezTo>
                      <a:pt x="129668" y="5928"/>
                      <a:pt x="128942" y="5081"/>
                      <a:pt x="127733" y="5081"/>
                    </a:cubicBezTo>
                    <a:cubicBezTo>
                      <a:pt x="127491" y="4476"/>
                      <a:pt x="127007" y="4476"/>
                      <a:pt x="126403" y="4355"/>
                    </a:cubicBezTo>
                    <a:cubicBezTo>
                      <a:pt x="126161" y="3750"/>
                      <a:pt x="125556" y="3750"/>
                      <a:pt x="125072" y="3750"/>
                    </a:cubicBezTo>
                    <a:cubicBezTo>
                      <a:pt x="124588" y="2903"/>
                      <a:pt x="123863" y="3145"/>
                      <a:pt x="123137" y="3024"/>
                    </a:cubicBezTo>
                    <a:lnTo>
                      <a:pt x="123137" y="3024"/>
                    </a:lnTo>
                    <a:cubicBezTo>
                      <a:pt x="122895" y="2419"/>
                      <a:pt x="122411" y="2419"/>
                      <a:pt x="121807" y="2541"/>
                    </a:cubicBezTo>
                    <a:cubicBezTo>
                      <a:pt x="121565" y="2298"/>
                      <a:pt x="121202" y="2057"/>
                      <a:pt x="120960" y="1815"/>
                    </a:cubicBezTo>
                    <a:lnTo>
                      <a:pt x="120718" y="1815"/>
                    </a:lnTo>
                    <a:cubicBezTo>
                      <a:pt x="120718" y="1815"/>
                      <a:pt x="120476" y="1815"/>
                      <a:pt x="120476" y="1815"/>
                    </a:cubicBezTo>
                    <a:cubicBezTo>
                      <a:pt x="119751" y="1815"/>
                      <a:pt x="119146" y="1815"/>
                      <a:pt x="118420" y="1815"/>
                    </a:cubicBezTo>
                    <a:cubicBezTo>
                      <a:pt x="118420" y="1573"/>
                      <a:pt x="118420" y="1452"/>
                      <a:pt x="118299" y="1210"/>
                    </a:cubicBezTo>
                    <a:cubicBezTo>
                      <a:pt x="117695" y="1210"/>
                      <a:pt x="117090" y="1210"/>
                      <a:pt x="116485" y="1210"/>
                    </a:cubicBezTo>
                    <a:cubicBezTo>
                      <a:pt x="115880" y="1210"/>
                      <a:pt x="115276" y="1210"/>
                      <a:pt x="114550" y="1089"/>
                    </a:cubicBezTo>
                    <a:cubicBezTo>
                      <a:pt x="113461" y="363"/>
                      <a:pt x="112494" y="121"/>
                      <a:pt x="111405" y="1089"/>
                    </a:cubicBezTo>
                    <a:cubicBezTo>
                      <a:pt x="111285" y="1089"/>
                      <a:pt x="111163" y="1089"/>
                      <a:pt x="111043" y="968"/>
                    </a:cubicBezTo>
                    <a:cubicBezTo>
                      <a:pt x="110680" y="726"/>
                      <a:pt x="110438" y="363"/>
                      <a:pt x="109833" y="0"/>
                    </a:cubicBezTo>
                    <a:lnTo>
                      <a:pt x="87216" y="0"/>
                    </a:lnTo>
                    <a:cubicBezTo>
                      <a:pt x="87096" y="121"/>
                      <a:pt x="86854" y="363"/>
                      <a:pt x="86733" y="363"/>
                    </a:cubicBezTo>
                    <a:cubicBezTo>
                      <a:pt x="85281" y="605"/>
                      <a:pt x="83830" y="847"/>
                      <a:pt x="82379" y="1089"/>
                    </a:cubicBezTo>
                    <a:cubicBezTo>
                      <a:pt x="81774" y="1089"/>
                      <a:pt x="81169" y="1210"/>
                      <a:pt x="80565" y="1331"/>
                    </a:cubicBezTo>
                    <a:cubicBezTo>
                      <a:pt x="79839" y="2298"/>
                      <a:pt x="78750" y="1815"/>
                      <a:pt x="77783" y="2057"/>
                    </a:cubicBezTo>
                    <a:cubicBezTo>
                      <a:pt x="77299" y="2783"/>
                      <a:pt x="76452" y="2541"/>
                      <a:pt x="75848" y="2662"/>
                    </a:cubicBezTo>
                    <a:cubicBezTo>
                      <a:pt x="75364" y="3508"/>
                      <a:pt x="74517" y="3267"/>
                      <a:pt x="73792" y="3388"/>
                    </a:cubicBezTo>
                    <a:cubicBezTo>
                      <a:pt x="72824" y="4113"/>
                      <a:pt x="71615" y="4355"/>
                      <a:pt x="70526" y="4597"/>
                    </a:cubicBezTo>
                    <a:cubicBezTo>
                      <a:pt x="70284" y="4718"/>
                      <a:pt x="70042" y="4960"/>
                      <a:pt x="69800" y="5081"/>
                    </a:cubicBezTo>
                    <a:cubicBezTo>
                      <a:pt x="69559" y="5202"/>
                      <a:pt x="69438" y="5323"/>
                      <a:pt x="69196" y="5202"/>
                    </a:cubicBezTo>
                    <a:cubicBezTo>
                      <a:pt x="68954" y="5323"/>
                      <a:pt x="68712" y="5565"/>
                      <a:pt x="68470" y="5686"/>
                    </a:cubicBezTo>
                    <a:cubicBezTo>
                      <a:pt x="68349" y="5807"/>
                      <a:pt x="68107" y="5928"/>
                      <a:pt x="67865" y="5807"/>
                    </a:cubicBezTo>
                    <a:cubicBezTo>
                      <a:pt x="67382" y="6654"/>
                      <a:pt x="66777" y="7137"/>
                      <a:pt x="65809" y="7137"/>
                    </a:cubicBezTo>
                    <a:cubicBezTo>
                      <a:pt x="65809" y="7137"/>
                      <a:pt x="65809" y="7137"/>
                      <a:pt x="65809" y="7137"/>
                    </a:cubicBezTo>
                    <a:cubicBezTo>
                      <a:pt x="65567" y="7380"/>
                      <a:pt x="65325" y="7501"/>
                      <a:pt x="65084" y="7742"/>
                    </a:cubicBezTo>
                    <a:lnTo>
                      <a:pt x="65084" y="7742"/>
                    </a:lnTo>
                    <a:cubicBezTo>
                      <a:pt x="64842" y="7984"/>
                      <a:pt x="64600" y="8105"/>
                      <a:pt x="64358" y="8347"/>
                    </a:cubicBezTo>
                    <a:lnTo>
                      <a:pt x="64358" y="8347"/>
                    </a:lnTo>
                    <a:cubicBezTo>
                      <a:pt x="64116" y="8589"/>
                      <a:pt x="63995" y="8710"/>
                      <a:pt x="63753" y="8952"/>
                    </a:cubicBezTo>
                    <a:cubicBezTo>
                      <a:pt x="63269" y="9194"/>
                      <a:pt x="62907" y="9557"/>
                      <a:pt x="62423" y="9799"/>
                    </a:cubicBezTo>
                    <a:cubicBezTo>
                      <a:pt x="62181" y="10041"/>
                      <a:pt x="61939" y="10283"/>
                      <a:pt x="61697" y="10404"/>
                    </a:cubicBezTo>
                    <a:lnTo>
                      <a:pt x="61697" y="10404"/>
                    </a:lnTo>
                    <a:cubicBezTo>
                      <a:pt x="61455" y="10646"/>
                      <a:pt x="61213" y="10767"/>
                      <a:pt x="60971" y="11009"/>
                    </a:cubicBezTo>
                    <a:lnTo>
                      <a:pt x="60971" y="11009"/>
                    </a:lnTo>
                    <a:cubicBezTo>
                      <a:pt x="60730" y="11251"/>
                      <a:pt x="60609" y="11493"/>
                      <a:pt x="60367" y="11735"/>
                    </a:cubicBezTo>
                    <a:lnTo>
                      <a:pt x="60367" y="11735"/>
                    </a:lnTo>
                    <a:cubicBezTo>
                      <a:pt x="60125" y="11976"/>
                      <a:pt x="60004" y="12218"/>
                      <a:pt x="59762" y="12340"/>
                    </a:cubicBezTo>
                    <a:lnTo>
                      <a:pt x="59762" y="12340"/>
                    </a:lnTo>
                    <a:cubicBezTo>
                      <a:pt x="59520" y="12581"/>
                      <a:pt x="59399" y="12823"/>
                      <a:pt x="59157" y="13066"/>
                    </a:cubicBezTo>
                    <a:lnTo>
                      <a:pt x="59157" y="13066"/>
                    </a:lnTo>
                    <a:cubicBezTo>
                      <a:pt x="58915" y="13307"/>
                      <a:pt x="58794" y="13549"/>
                      <a:pt x="58552" y="13791"/>
                    </a:cubicBezTo>
                    <a:cubicBezTo>
                      <a:pt x="57948" y="14517"/>
                      <a:pt x="57343" y="15122"/>
                      <a:pt x="56617" y="15848"/>
                    </a:cubicBezTo>
                    <a:cubicBezTo>
                      <a:pt x="56617" y="16331"/>
                      <a:pt x="56496" y="16936"/>
                      <a:pt x="55771" y="17057"/>
                    </a:cubicBezTo>
                    <a:cubicBezTo>
                      <a:pt x="55529" y="17300"/>
                      <a:pt x="55287" y="17541"/>
                      <a:pt x="55166" y="17783"/>
                    </a:cubicBezTo>
                    <a:cubicBezTo>
                      <a:pt x="54924" y="18025"/>
                      <a:pt x="54803" y="18267"/>
                      <a:pt x="54561" y="18509"/>
                    </a:cubicBezTo>
                    <a:cubicBezTo>
                      <a:pt x="54319" y="18751"/>
                      <a:pt x="54198" y="18872"/>
                      <a:pt x="53957" y="19114"/>
                    </a:cubicBezTo>
                    <a:cubicBezTo>
                      <a:pt x="53836" y="19598"/>
                      <a:pt x="53836" y="20203"/>
                      <a:pt x="53110" y="20324"/>
                    </a:cubicBezTo>
                    <a:lnTo>
                      <a:pt x="53110" y="20324"/>
                    </a:lnTo>
                    <a:cubicBezTo>
                      <a:pt x="52868" y="20566"/>
                      <a:pt x="52747" y="20808"/>
                      <a:pt x="52505" y="21049"/>
                    </a:cubicBezTo>
                    <a:lnTo>
                      <a:pt x="52505" y="21049"/>
                    </a:lnTo>
                    <a:cubicBezTo>
                      <a:pt x="52263" y="21291"/>
                      <a:pt x="52142" y="21534"/>
                      <a:pt x="51901" y="21775"/>
                    </a:cubicBezTo>
                    <a:cubicBezTo>
                      <a:pt x="51901" y="21775"/>
                      <a:pt x="51901" y="21775"/>
                      <a:pt x="51901" y="21775"/>
                    </a:cubicBezTo>
                    <a:cubicBezTo>
                      <a:pt x="51659" y="22017"/>
                      <a:pt x="51417" y="22259"/>
                      <a:pt x="51296" y="22501"/>
                    </a:cubicBezTo>
                    <a:cubicBezTo>
                      <a:pt x="51296" y="22501"/>
                      <a:pt x="51296" y="22501"/>
                      <a:pt x="51296" y="22501"/>
                    </a:cubicBezTo>
                    <a:cubicBezTo>
                      <a:pt x="51296" y="23106"/>
                      <a:pt x="51296" y="23590"/>
                      <a:pt x="50570" y="23832"/>
                    </a:cubicBezTo>
                    <a:cubicBezTo>
                      <a:pt x="50570" y="23832"/>
                      <a:pt x="50570" y="23832"/>
                      <a:pt x="50570" y="23832"/>
                    </a:cubicBezTo>
                    <a:cubicBezTo>
                      <a:pt x="50328" y="24074"/>
                      <a:pt x="50207" y="24437"/>
                      <a:pt x="49965" y="24679"/>
                    </a:cubicBezTo>
                    <a:lnTo>
                      <a:pt x="49965" y="24679"/>
                    </a:lnTo>
                    <a:cubicBezTo>
                      <a:pt x="49965" y="24800"/>
                      <a:pt x="49965" y="25042"/>
                      <a:pt x="49965" y="25163"/>
                    </a:cubicBezTo>
                    <a:cubicBezTo>
                      <a:pt x="49724" y="25404"/>
                      <a:pt x="49603" y="25647"/>
                      <a:pt x="49361" y="25888"/>
                    </a:cubicBezTo>
                    <a:cubicBezTo>
                      <a:pt x="48877" y="26493"/>
                      <a:pt x="48514" y="27219"/>
                      <a:pt x="48030" y="27824"/>
                    </a:cubicBezTo>
                    <a:cubicBezTo>
                      <a:pt x="46821" y="29639"/>
                      <a:pt x="45732" y="31574"/>
                      <a:pt x="44523" y="33389"/>
                    </a:cubicBezTo>
                    <a:cubicBezTo>
                      <a:pt x="41620" y="37986"/>
                      <a:pt x="38597" y="42462"/>
                      <a:pt x="35694" y="46938"/>
                    </a:cubicBezTo>
                    <a:cubicBezTo>
                      <a:pt x="32549" y="51777"/>
                      <a:pt x="29284" y="56495"/>
                      <a:pt x="26260" y="61334"/>
                    </a:cubicBezTo>
                    <a:cubicBezTo>
                      <a:pt x="20213" y="71012"/>
                      <a:pt x="14045" y="80811"/>
                      <a:pt x="7756" y="90368"/>
                    </a:cubicBezTo>
                    <a:cubicBezTo>
                      <a:pt x="5579" y="93634"/>
                      <a:pt x="3281" y="96900"/>
                      <a:pt x="1587" y="100529"/>
                    </a:cubicBezTo>
                    <a:cubicBezTo>
                      <a:pt x="499" y="102828"/>
                      <a:pt x="-106" y="105247"/>
                      <a:pt x="15" y="107909"/>
                    </a:cubicBezTo>
                    <a:cubicBezTo>
                      <a:pt x="15" y="110570"/>
                      <a:pt x="1104" y="112627"/>
                      <a:pt x="2918" y="114441"/>
                    </a:cubicBezTo>
                    <a:cubicBezTo>
                      <a:pt x="4611" y="116135"/>
                      <a:pt x="6667" y="116740"/>
                      <a:pt x="8965" y="116619"/>
                    </a:cubicBezTo>
                    <a:cubicBezTo>
                      <a:pt x="9207" y="116619"/>
                      <a:pt x="9449" y="116619"/>
                      <a:pt x="9691" y="116619"/>
                    </a:cubicBezTo>
                    <a:cubicBezTo>
                      <a:pt x="12714" y="116861"/>
                      <a:pt x="15133" y="115530"/>
                      <a:pt x="16948" y="113232"/>
                    </a:cubicBezTo>
                    <a:cubicBezTo>
                      <a:pt x="19487" y="109965"/>
                      <a:pt x="22148" y="106578"/>
                      <a:pt x="24446" y="103070"/>
                    </a:cubicBezTo>
                    <a:cubicBezTo>
                      <a:pt x="29405" y="95690"/>
                      <a:pt x="34122" y="88190"/>
                      <a:pt x="38959" y="80931"/>
                    </a:cubicBezTo>
                    <a:cubicBezTo>
                      <a:pt x="43797" y="73673"/>
                      <a:pt x="48514" y="66294"/>
                      <a:pt x="52989" y="58793"/>
                    </a:cubicBezTo>
                    <a:cubicBezTo>
                      <a:pt x="55650" y="54438"/>
                      <a:pt x="58190" y="50083"/>
                      <a:pt x="60850" y="45728"/>
                    </a:cubicBezTo>
                    <a:cubicBezTo>
                      <a:pt x="61939" y="44034"/>
                      <a:pt x="62665" y="42220"/>
                      <a:pt x="64842" y="41010"/>
                    </a:cubicBezTo>
                    <a:cubicBezTo>
                      <a:pt x="65446" y="41010"/>
                      <a:pt x="66293" y="41252"/>
                      <a:pt x="67140" y="41373"/>
                    </a:cubicBezTo>
                    <a:cubicBezTo>
                      <a:pt x="67140" y="41373"/>
                      <a:pt x="67261" y="41494"/>
                      <a:pt x="67382" y="41615"/>
                    </a:cubicBezTo>
                    <a:cubicBezTo>
                      <a:pt x="67382" y="43188"/>
                      <a:pt x="67623" y="44760"/>
                      <a:pt x="67382" y="46212"/>
                    </a:cubicBezTo>
                    <a:cubicBezTo>
                      <a:pt x="66898" y="48389"/>
                      <a:pt x="67019" y="50567"/>
                      <a:pt x="66898" y="52866"/>
                    </a:cubicBezTo>
                    <a:cubicBezTo>
                      <a:pt x="66898" y="56737"/>
                      <a:pt x="66898" y="60608"/>
                      <a:pt x="66898" y="64600"/>
                    </a:cubicBezTo>
                    <a:cubicBezTo>
                      <a:pt x="66898" y="114320"/>
                      <a:pt x="66898" y="164040"/>
                      <a:pt x="66898" y="213761"/>
                    </a:cubicBezTo>
                    <a:cubicBezTo>
                      <a:pt x="66898" y="227673"/>
                      <a:pt x="66898" y="241585"/>
                      <a:pt x="66898" y="255497"/>
                    </a:cubicBezTo>
                    <a:cubicBezTo>
                      <a:pt x="66898" y="259126"/>
                      <a:pt x="67623" y="262513"/>
                      <a:pt x="70526" y="265054"/>
                    </a:cubicBezTo>
                    <a:cubicBezTo>
                      <a:pt x="70647" y="265175"/>
                      <a:pt x="70768" y="265416"/>
                      <a:pt x="70768" y="265658"/>
                    </a:cubicBezTo>
                    <a:cubicBezTo>
                      <a:pt x="71494" y="265780"/>
                      <a:pt x="71856" y="266263"/>
                      <a:pt x="72098" y="266989"/>
                    </a:cubicBezTo>
                    <a:cubicBezTo>
                      <a:pt x="72219" y="267231"/>
                      <a:pt x="72582" y="267473"/>
                      <a:pt x="72703" y="267594"/>
                    </a:cubicBezTo>
                    <a:cubicBezTo>
                      <a:pt x="72945" y="267836"/>
                      <a:pt x="73187" y="267957"/>
                      <a:pt x="73429" y="268199"/>
                    </a:cubicBezTo>
                    <a:cubicBezTo>
                      <a:pt x="73429" y="268199"/>
                      <a:pt x="73429" y="268199"/>
                      <a:pt x="73429" y="268199"/>
                    </a:cubicBezTo>
                    <a:cubicBezTo>
                      <a:pt x="73671" y="268441"/>
                      <a:pt x="73913" y="268683"/>
                      <a:pt x="74154" y="268925"/>
                    </a:cubicBezTo>
                    <a:cubicBezTo>
                      <a:pt x="74275" y="268925"/>
                      <a:pt x="74517" y="268925"/>
                      <a:pt x="74638" y="268925"/>
                    </a:cubicBezTo>
                    <a:cubicBezTo>
                      <a:pt x="75727" y="268925"/>
                      <a:pt x="76815" y="268925"/>
                      <a:pt x="77904" y="269288"/>
                    </a:cubicBezTo>
                    <a:cubicBezTo>
                      <a:pt x="82137" y="270255"/>
                      <a:pt x="85765" y="269045"/>
                      <a:pt x="88910" y="266263"/>
                    </a:cubicBezTo>
                    <a:cubicBezTo>
                      <a:pt x="89756" y="265537"/>
                      <a:pt x="91087" y="264932"/>
                      <a:pt x="91208" y="263602"/>
                    </a:cubicBezTo>
                    <a:cubicBezTo>
                      <a:pt x="91208" y="263118"/>
                      <a:pt x="91208" y="262513"/>
                      <a:pt x="91812" y="262271"/>
                    </a:cubicBezTo>
                    <a:cubicBezTo>
                      <a:pt x="91812" y="259731"/>
                      <a:pt x="92054" y="257190"/>
                      <a:pt x="92054" y="254650"/>
                    </a:cubicBezTo>
                    <a:cubicBezTo>
                      <a:pt x="92054" y="217148"/>
                      <a:pt x="92054" y="179646"/>
                      <a:pt x="92054" y="142265"/>
                    </a:cubicBezTo>
                    <a:cubicBezTo>
                      <a:pt x="92054" y="140330"/>
                      <a:pt x="92417" y="138515"/>
                      <a:pt x="92901" y="136579"/>
                    </a:cubicBezTo>
                    <a:cubicBezTo>
                      <a:pt x="93506" y="135974"/>
                      <a:pt x="94110" y="135249"/>
                      <a:pt x="94715" y="134644"/>
                    </a:cubicBezTo>
                    <a:cubicBezTo>
                      <a:pt x="96650" y="133797"/>
                      <a:pt x="98464" y="133555"/>
                      <a:pt x="100400" y="133555"/>
                    </a:cubicBezTo>
                    <a:cubicBezTo>
                      <a:pt x="103181" y="133555"/>
                      <a:pt x="106084" y="135369"/>
                      <a:pt x="106084" y="139120"/>
                    </a:cubicBezTo>
                    <a:cubicBezTo>
                      <a:pt x="106084" y="144443"/>
                      <a:pt x="106084" y="149766"/>
                      <a:pt x="106084" y="155089"/>
                    </a:cubicBezTo>
                    <a:cubicBezTo>
                      <a:pt x="106084" y="175654"/>
                      <a:pt x="106084" y="196220"/>
                      <a:pt x="106084" y="216785"/>
                    </a:cubicBezTo>
                    <a:cubicBezTo>
                      <a:pt x="106930" y="226100"/>
                      <a:pt x="106447" y="235415"/>
                      <a:pt x="106568" y="244730"/>
                    </a:cubicBezTo>
                    <a:cubicBezTo>
                      <a:pt x="106568" y="249932"/>
                      <a:pt x="106568" y="255133"/>
                      <a:pt x="106568" y="260457"/>
                    </a:cubicBezTo>
                    <a:cubicBezTo>
                      <a:pt x="106568" y="260577"/>
                      <a:pt x="106689" y="260819"/>
                      <a:pt x="106568" y="260941"/>
                    </a:cubicBezTo>
                    <a:cubicBezTo>
                      <a:pt x="107414" y="261545"/>
                      <a:pt x="107172" y="262271"/>
                      <a:pt x="107172" y="263118"/>
                    </a:cubicBezTo>
                    <a:cubicBezTo>
                      <a:pt x="107172" y="263239"/>
                      <a:pt x="107172" y="263360"/>
                      <a:pt x="107172" y="263602"/>
                    </a:cubicBezTo>
                    <a:cubicBezTo>
                      <a:pt x="108019" y="263844"/>
                      <a:pt x="108503" y="264206"/>
                      <a:pt x="108382" y="265175"/>
                    </a:cubicBezTo>
                    <a:cubicBezTo>
                      <a:pt x="111526" y="269167"/>
                      <a:pt x="115759" y="270135"/>
                      <a:pt x="120476" y="269409"/>
                    </a:cubicBezTo>
                    <a:cubicBezTo>
                      <a:pt x="121081" y="269409"/>
                      <a:pt x="121807" y="269288"/>
                      <a:pt x="122411" y="269167"/>
                    </a:cubicBezTo>
                    <a:cubicBezTo>
                      <a:pt x="122895" y="269045"/>
                      <a:pt x="123379" y="268804"/>
                      <a:pt x="123742" y="268683"/>
                    </a:cubicBezTo>
                    <a:cubicBezTo>
                      <a:pt x="123863" y="268925"/>
                      <a:pt x="123984" y="268925"/>
                      <a:pt x="124105" y="269045"/>
                    </a:cubicBezTo>
                    <a:cubicBezTo>
                      <a:pt x="124105" y="269045"/>
                      <a:pt x="123984" y="269045"/>
                      <a:pt x="123742" y="268683"/>
                    </a:cubicBezTo>
                    <a:cubicBezTo>
                      <a:pt x="123984" y="268683"/>
                      <a:pt x="124105" y="268562"/>
                      <a:pt x="124346" y="268441"/>
                    </a:cubicBezTo>
                    <a:lnTo>
                      <a:pt x="124346" y="268441"/>
                    </a:lnTo>
                    <a:cubicBezTo>
                      <a:pt x="124588" y="268320"/>
                      <a:pt x="124709" y="268078"/>
                      <a:pt x="124951" y="267957"/>
                    </a:cubicBezTo>
                    <a:cubicBezTo>
                      <a:pt x="125193" y="267957"/>
                      <a:pt x="125435" y="267836"/>
                      <a:pt x="125677" y="267715"/>
                    </a:cubicBezTo>
                    <a:cubicBezTo>
                      <a:pt x="125919" y="267110"/>
                      <a:pt x="126403" y="266989"/>
                      <a:pt x="127007" y="266989"/>
                    </a:cubicBezTo>
                    <a:cubicBezTo>
                      <a:pt x="127007" y="266989"/>
                      <a:pt x="127007" y="266989"/>
                      <a:pt x="127007" y="266989"/>
                    </a:cubicBezTo>
                    <a:cubicBezTo>
                      <a:pt x="127249" y="266747"/>
                      <a:pt x="127491" y="266505"/>
                      <a:pt x="127733" y="266263"/>
                    </a:cubicBezTo>
                    <a:cubicBezTo>
                      <a:pt x="128338" y="265658"/>
                      <a:pt x="128942" y="264932"/>
                      <a:pt x="129547" y="264328"/>
                    </a:cubicBezTo>
                    <a:cubicBezTo>
                      <a:pt x="129668" y="263844"/>
                      <a:pt x="129668" y="263239"/>
                      <a:pt x="130394" y="262997"/>
                    </a:cubicBezTo>
                    <a:cubicBezTo>
                      <a:pt x="131240" y="259852"/>
                      <a:pt x="131966" y="256585"/>
                      <a:pt x="131603" y="253198"/>
                    </a:cubicBezTo>
                    <a:cubicBezTo>
                      <a:pt x="131603" y="252472"/>
                      <a:pt x="131482" y="251625"/>
                      <a:pt x="131361" y="250899"/>
                    </a:cubicBezTo>
                    <a:cubicBezTo>
                      <a:pt x="131119" y="249085"/>
                      <a:pt x="130998" y="247391"/>
                      <a:pt x="131361" y="245577"/>
                    </a:cubicBezTo>
                    <a:cubicBezTo>
                      <a:pt x="131482" y="244972"/>
                      <a:pt x="131603" y="244246"/>
                      <a:pt x="131603" y="243641"/>
                    </a:cubicBezTo>
                    <a:cubicBezTo>
                      <a:pt x="131603" y="242431"/>
                      <a:pt x="131240" y="241221"/>
                      <a:pt x="131240" y="240012"/>
                    </a:cubicBezTo>
                    <a:cubicBezTo>
                      <a:pt x="131240" y="238923"/>
                      <a:pt x="131603" y="237956"/>
                      <a:pt x="131240" y="236746"/>
                    </a:cubicBezTo>
                    <a:cubicBezTo>
                      <a:pt x="130998" y="235778"/>
                      <a:pt x="130998" y="234689"/>
                      <a:pt x="131240" y="233721"/>
                    </a:cubicBezTo>
                    <a:cubicBezTo>
                      <a:pt x="131845" y="231544"/>
                      <a:pt x="131603" y="229366"/>
                      <a:pt x="131603" y="227068"/>
                    </a:cubicBezTo>
                    <a:cubicBezTo>
                      <a:pt x="131603" y="171178"/>
                      <a:pt x="131603" y="115409"/>
                      <a:pt x="131603" y="59519"/>
                    </a:cubicBezTo>
                    <a:cubicBezTo>
                      <a:pt x="131603" y="56253"/>
                      <a:pt x="131603" y="53107"/>
                      <a:pt x="131603" y="49841"/>
                    </a:cubicBezTo>
                    <a:cubicBezTo>
                      <a:pt x="131603" y="48753"/>
                      <a:pt x="131603" y="47664"/>
                      <a:pt x="131603" y="46454"/>
                    </a:cubicBezTo>
                    <a:cubicBezTo>
                      <a:pt x="131603" y="46212"/>
                      <a:pt x="131603" y="45970"/>
                      <a:pt x="131603" y="45728"/>
                    </a:cubicBezTo>
                    <a:cubicBezTo>
                      <a:pt x="131482" y="45365"/>
                      <a:pt x="131240" y="45124"/>
                      <a:pt x="131240" y="44760"/>
                    </a:cubicBezTo>
                    <a:cubicBezTo>
                      <a:pt x="130998" y="43793"/>
                      <a:pt x="130998" y="42825"/>
                      <a:pt x="131724" y="41978"/>
                    </a:cubicBezTo>
                    <a:cubicBezTo>
                      <a:pt x="132450" y="41131"/>
                      <a:pt x="133296" y="40889"/>
                      <a:pt x="134627" y="41010"/>
                    </a:cubicBezTo>
                    <a:cubicBezTo>
                      <a:pt x="135715" y="41736"/>
                      <a:pt x="136562" y="42825"/>
                      <a:pt x="137288" y="44034"/>
                    </a:cubicBezTo>
                    <a:cubicBezTo>
                      <a:pt x="140795" y="50204"/>
                      <a:pt x="144302" y="56253"/>
                      <a:pt x="147931" y="62423"/>
                    </a:cubicBezTo>
                    <a:cubicBezTo>
                      <a:pt x="150229" y="66173"/>
                      <a:pt x="152527" y="69923"/>
                      <a:pt x="154946" y="73673"/>
                    </a:cubicBezTo>
                    <a:cubicBezTo>
                      <a:pt x="159662" y="81295"/>
                      <a:pt x="164500" y="88795"/>
                      <a:pt x="169217" y="96416"/>
                    </a:cubicBezTo>
                    <a:cubicBezTo>
                      <a:pt x="171394" y="99803"/>
                      <a:pt x="173692" y="103191"/>
                      <a:pt x="175869" y="106699"/>
                    </a:cubicBezTo>
                    <a:cubicBezTo>
                      <a:pt x="176957" y="108393"/>
                      <a:pt x="178046" y="110207"/>
                      <a:pt x="179014" y="112022"/>
                    </a:cubicBezTo>
                    <a:cubicBezTo>
                      <a:pt x="179255" y="112506"/>
                      <a:pt x="179497" y="112989"/>
                      <a:pt x="179860" y="113474"/>
                    </a:cubicBezTo>
                    <a:cubicBezTo>
                      <a:pt x="180223" y="113957"/>
                      <a:pt x="180707" y="114441"/>
                      <a:pt x="180707" y="114441"/>
                    </a:cubicBezTo>
                    <a:cubicBezTo>
                      <a:pt x="182642" y="115409"/>
                      <a:pt x="183851" y="116014"/>
                      <a:pt x="185061" y="116740"/>
                    </a:cubicBezTo>
                    <a:cubicBezTo>
                      <a:pt x="185061" y="116740"/>
                      <a:pt x="185303" y="116740"/>
                      <a:pt x="185424" y="116740"/>
                    </a:cubicBezTo>
                    <a:cubicBezTo>
                      <a:pt x="188689" y="117828"/>
                      <a:pt x="191471" y="116740"/>
                      <a:pt x="193769" y="114320"/>
                    </a:cubicBezTo>
                    <a:cubicBezTo>
                      <a:pt x="194615" y="113474"/>
                      <a:pt x="195462" y="112627"/>
                      <a:pt x="196430" y="111780"/>
                    </a:cubicBezTo>
                    <a:cubicBezTo>
                      <a:pt x="196792" y="110691"/>
                      <a:pt x="197155" y="109602"/>
                      <a:pt x="197397" y="108514"/>
                    </a:cubicBezTo>
                    <a:cubicBezTo>
                      <a:pt x="197155" y="108150"/>
                      <a:pt x="197397" y="107909"/>
                      <a:pt x="197760" y="107788"/>
                    </a:cubicBezTo>
                    <a:cubicBezTo>
                      <a:pt x="197760" y="106820"/>
                      <a:pt x="197760" y="105852"/>
                      <a:pt x="197760" y="104884"/>
                    </a:cubicBezTo>
                    <a:close/>
                  </a:path>
                </a:pathLst>
              </a:custGeom>
              <a:solidFill>
                <a:srgbClr val="8CAA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grpSp>
      <p:grpSp>
        <p:nvGrpSpPr>
          <p:cNvPr id="395" name="Google Shape;395;p19"/>
          <p:cNvGrpSpPr/>
          <p:nvPr/>
        </p:nvGrpSpPr>
        <p:grpSpPr>
          <a:xfrm>
            <a:off x="6728984" y="1856568"/>
            <a:ext cx="418069" cy="413459"/>
            <a:chOff x="6422262" y="8453376"/>
            <a:chExt cx="599468" cy="592858"/>
          </a:xfrm>
        </p:grpSpPr>
        <p:grpSp>
          <p:nvGrpSpPr>
            <p:cNvPr id="396" name="Google Shape;396;p19"/>
            <p:cNvGrpSpPr/>
            <p:nvPr/>
          </p:nvGrpSpPr>
          <p:grpSpPr>
            <a:xfrm>
              <a:off x="6422262" y="8453376"/>
              <a:ext cx="599468" cy="592858"/>
              <a:chOff x="5349648" y="4916915"/>
              <a:chExt cx="241526" cy="238863"/>
            </a:xfrm>
          </p:grpSpPr>
          <p:sp>
            <p:nvSpPr>
              <p:cNvPr id="397" name="Google Shape;397;p19"/>
              <p:cNvSpPr/>
              <p:nvPr/>
            </p:nvSpPr>
            <p:spPr>
              <a:xfrm>
                <a:off x="5406286" y="4967180"/>
                <a:ext cx="133592" cy="134885"/>
              </a:xfrm>
              <a:custGeom>
                <a:avLst/>
                <a:gdLst/>
                <a:ahLst/>
                <a:cxnLst/>
                <a:rect l="l" t="t" r="r" b="b"/>
                <a:pathLst>
                  <a:path w="133592" h="134885" extrusionOk="0">
                    <a:moveTo>
                      <a:pt x="125022" y="100892"/>
                    </a:moveTo>
                    <a:cubicBezTo>
                      <a:pt x="125748" y="98956"/>
                      <a:pt x="127320" y="97263"/>
                      <a:pt x="128408" y="95448"/>
                    </a:cubicBezTo>
                    <a:cubicBezTo>
                      <a:pt x="128529" y="95086"/>
                      <a:pt x="128650" y="94602"/>
                      <a:pt x="128771" y="94239"/>
                    </a:cubicBezTo>
                    <a:cubicBezTo>
                      <a:pt x="129134" y="92666"/>
                      <a:pt x="129497" y="90973"/>
                      <a:pt x="130827" y="89763"/>
                    </a:cubicBezTo>
                    <a:cubicBezTo>
                      <a:pt x="130948" y="88311"/>
                      <a:pt x="130827" y="86739"/>
                      <a:pt x="132158" y="85770"/>
                    </a:cubicBezTo>
                    <a:cubicBezTo>
                      <a:pt x="132641" y="81900"/>
                      <a:pt x="133246" y="77907"/>
                      <a:pt x="133488" y="74036"/>
                    </a:cubicBezTo>
                    <a:cubicBezTo>
                      <a:pt x="133730" y="67624"/>
                      <a:pt x="133609" y="61334"/>
                      <a:pt x="132520" y="54922"/>
                    </a:cubicBezTo>
                    <a:cubicBezTo>
                      <a:pt x="131795" y="50567"/>
                      <a:pt x="130464" y="46333"/>
                      <a:pt x="128771" y="42462"/>
                    </a:cubicBezTo>
                    <a:cubicBezTo>
                      <a:pt x="125506" y="35204"/>
                      <a:pt x="120184" y="27703"/>
                      <a:pt x="114983" y="21897"/>
                    </a:cubicBezTo>
                    <a:cubicBezTo>
                      <a:pt x="113895" y="20808"/>
                      <a:pt x="112927" y="19598"/>
                      <a:pt x="111597" y="18751"/>
                    </a:cubicBezTo>
                    <a:cubicBezTo>
                      <a:pt x="107122" y="15727"/>
                      <a:pt x="102647" y="12581"/>
                      <a:pt x="98051" y="9678"/>
                    </a:cubicBezTo>
                    <a:cubicBezTo>
                      <a:pt x="90432" y="4839"/>
                      <a:pt x="82328" y="2177"/>
                      <a:pt x="73741" y="605"/>
                    </a:cubicBezTo>
                    <a:lnTo>
                      <a:pt x="73136" y="847"/>
                    </a:lnTo>
                    <a:lnTo>
                      <a:pt x="72532" y="484"/>
                    </a:lnTo>
                    <a:cubicBezTo>
                      <a:pt x="70839" y="484"/>
                      <a:pt x="69024" y="726"/>
                      <a:pt x="67331" y="484"/>
                    </a:cubicBezTo>
                    <a:cubicBezTo>
                      <a:pt x="64428" y="-121"/>
                      <a:pt x="61768" y="-242"/>
                      <a:pt x="58865" y="605"/>
                    </a:cubicBezTo>
                    <a:cubicBezTo>
                      <a:pt x="54874" y="1815"/>
                      <a:pt x="50762" y="2903"/>
                      <a:pt x="46650" y="3508"/>
                    </a:cubicBezTo>
                    <a:cubicBezTo>
                      <a:pt x="43747" y="3992"/>
                      <a:pt x="41207" y="5081"/>
                      <a:pt x="38546" y="6170"/>
                    </a:cubicBezTo>
                    <a:cubicBezTo>
                      <a:pt x="35886" y="7259"/>
                      <a:pt x="33467" y="8710"/>
                      <a:pt x="31290" y="10404"/>
                    </a:cubicBezTo>
                    <a:cubicBezTo>
                      <a:pt x="27419" y="13549"/>
                      <a:pt x="22944" y="15969"/>
                      <a:pt x="19800" y="19961"/>
                    </a:cubicBezTo>
                    <a:cubicBezTo>
                      <a:pt x="18349" y="21775"/>
                      <a:pt x="17139" y="23711"/>
                      <a:pt x="15446" y="25526"/>
                    </a:cubicBezTo>
                    <a:cubicBezTo>
                      <a:pt x="8794" y="32784"/>
                      <a:pt x="4561" y="41494"/>
                      <a:pt x="2263" y="50688"/>
                    </a:cubicBezTo>
                    <a:cubicBezTo>
                      <a:pt x="-1245" y="64600"/>
                      <a:pt x="-761" y="78633"/>
                      <a:pt x="4319" y="92303"/>
                    </a:cubicBezTo>
                    <a:cubicBezTo>
                      <a:pt x="5407" y="95207"/>
                      <a:pt x="6133" y="98110"/>
                      <a:pt x="8673" y="100287"/>
                    </a:cubicBezTo>
                    <a:cubicBezTo>
                      <a:pt x="9278" y="100771"/>
                      <a:pt x="9519" y="101739"/>
                      <a:pt x="10003" y="102586"/>
                    </a:cubicBezTo>
                    <a:cubicBezTo>
                      <a:pt x="14357" y="110570"/>
                      <a:pt x="20163" y="117224"/>
                      <a:pt x="27903" y="122184"/>
                    </a:cubicBezTo>
                    <a:cubicBezTo>
                      <a:pt x="36006" y="127265"/>
                      <a:pt x="44714" y="131014"/>
                      <a:pt x="54148" y="133071"/>
                    </a:cubicBezTo>
                    <a:cubicBezTo>
                      <a:pt x="58018" y="133918"/>
                      <a:pt x="62010" y="133918"/>
                      <a:pt x="65880" y="134886"/>
                    </a:cubicBezTo>
                    <a:cubicBezTo>
                      <a:pt x="68057" y="134886"/>
                      <a:pt x="70113" y="134886"/>
                      <a:pt x="72290" y="134886"/>
                    </a:cubicBezTo>
                    <a:cubicBezTo>
                      <a:pt x="73620" y="134644"/>
                      <a:pt x="74951" y="134523"/>
                      <a:pt x="76160" y="134281"/>
                    </a:cubicBezTo>
                    <a:cubicBezTo>
                      <a:pt x="80030" y="133555"/>
                      <a:pt x="84022" y="133313"/>
                      <a:pt x="87771" y="132104"/>
                    </a:cubicBezTo>
                    <a:cubicBezTo>
                      <a:pt x="91520" y="130894"/>
                      <a:pt x="95027" y="129079"/>
                      <a:pt x="98414" y="127144"/>
                    </a:cubicBezTo>
                    <a:cubicBezTo>
                      <a:pt x="104219" y="123998"/>
                      <a:pt x="109662" y="120369"/>
                      <a:pt x="114137" y="115409"/>
                    </a:cubicBezTo>
                    <a:cubicBezTo>
                      <a:pt x="116677" y="112627"/>
                      <a:pt x="118975" y="109724"/>
                      <a:pt x="121152" y="106699"/>
                    </a:cubicBezTo>
                    <a:cubicBezTo>
                      <a:pt x="122361" y="105005"/>
                      <a:pt x="123933" y="103433"/>
                      <a:pt x="124659" y="101255"/>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398" name="Google Shape;398;p19"/>
              <p:cNvSpPr/>
              <p:nvPr/>
            </p:nvSpPr>
            <p:spPr>
              <a:xfrm>
                <a:off x="5461281" y="5116055"/>
                <a:ext cx="23221" cy="39723"/>
              </a:xfrm>
              <a:custGeom>
                <a:avLst/>
                <a:gdLst/>
                <a:ahLst/>
                <a:cxnLst/>
                <a:rect l="l" t="t" r="r" b="b"/>
                <a:pathLst>
                  <a:path w="23221" h="39723" extrusionOk="0">
                    <a:moveTo>
                      <a:pt x="22738" y="9843"/>
                    </a:moveTo>
                    <a:cubicBezTo>
                      <a:pt x="22375" y="4279"/>
                      <a:pt x="18867" y="528"/>
                      <a:pt x="13062" y="44"/>
                    </a:cubicBezTo>
                    <a:cubicBezTo>
                      <a:pt x="7982" y="-319"/>
                      <a:pt x="3749" y="1496"/>
                      <a:pt x="2056" y="7303"/>
                    </a:cubicBezTo>
                    <a:cubicBezTo>
                      <a:pt x="1572" y="8754"/>
                      <a:pt x="1451" y="10327"/>
                      <a:pt x="1209" y="11779"/>
                    </a:cubicBezTo>
                    <a:cubicBezTo>
                      <a:pt x="1693" y="12988"/>
                      <a:pt x="1572" y="13956"/>
                      <a:pt x="484" y="14682"/>
                    </a:cubicBezTo>
                    <a:cubicBezTo>
                      <a:pt x="363" y="19884"/>
                      <a:pt x="121" y="25086"/>
                      <a:pt x="0" y="30288"/>
                    </a:cubicBezTo>
                    <a:cubicBezTo>
                      <a:pt x="0" y="30772"/>
                      <a:pt x="121" y="31134"/>
                      <a:pt x="242" y="31619"/>
                    </a:cubicBezTo>
                    <a:cubicBezTo>
                      <a:pt x="484" y="32465"/>
                      <a:pt x="605" y="33312"/>
                      <a:pt x="847" y="34159"/>
                    </a:cubicBezTo>
                    <a:cubicBezTo>
                      <a:pt x="1209" y="34643"/>
                      <a:pt x="1451" y="35127"/>
                      <a:pt x="1814" y="35490"/>
                    </a:cubicBezTo>
                    <a:cubicBezTo>
                      <a:pt x="3145" y="36699"/>
                      <a:pt x="4596" y="37909"/>
                      <a:pt x="5926" y="39119"/>
                    </a:cubicBezTo>
                    <a:cubicBezTo>
                      <a:pt x="8466" y="39361"/>
                      <a:pt x="11127" y="39482"/>
                      <a:pt x="13667" y="39724"/>
                    </a:cubicBezTo>
                    <a:cubicBezTo>
                      <a:pt x="15481" y="39240"/>
                      <a:pt x="17174" y="38756"/>
                      <a:pt x="18988" y="38151"/>
                    </a:cubicBezTo>
                    <a:lnTo>
                      <a:pt x="18988" y="38151"/>
                    </a:lnTo>
                    <a:cubicBezTo>
                      <a:pt x="19472" y="37788"/>
                      <a:pt x="19956" y="37304"/>
                      <a:pt x="20319" y="36820"/>
                    </a:cubicBezTo>
                    <a:cubicBezTo>
                      <a:pt x="22133" y="34038"/>
                      <a:pt x="22980" y="30893"/>
                      <a:pt x="23221" y="27505"/>
                    </a:cubicBezTo>
                    <a:cubicBezTo>
                      <a:pt x="23221" y="25086"/>
                      <a:pt x="23100" y="22666"/>
                      <a:pt x="22980" y="20247"/>
                    </a:cubicBezTo>
                    <a:cubicBezTo>
                      <a:pt x="22980" y="16739"/>
                      <a:pt x="22980" y="13230"/>
                      <a:pt x="22859" y="9722"/>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399" name="Google Shape;399;p19"/>
              <p:cNvSpPr/>
              <p:nvPr/>
            </p:nvSpPr>
            <p:spPr>
              <a:xfrm>
                <a:off x="5527053" y="5088869"/>
                <a:ext cx="33402" cy="32310"/>
              </a:xfrm>
              <a:custGeom>
                <a:avLst/>
                <a:gdLst/>
                <a:ahLst/>
                <a:cxnLst/>
                <a:rect l="l" t="t" r="r" b="b"/>
                <a:pathLst>
                  <a:path w="33402" h="32310" extrusionOk="0">
                    <a:moveTo>
                      <a:pt x="21550" y="3640"/>
                    </a:moveTo>
                    <a:cubicBezTo>
                      <a:pt x="17438" y="1826"/>
                      <a:pt x="13325" y="-594"/>
                      <a:pt x="9939" y="132"/>
                    </a:cubicBezTo>
                    <a:cubicBezTo>
                      <a:pt x="5827" y="3640"/>
                      <a:pt x="2924" y="6181"/>
                      <a:pt x="263" y="8358"/>
                    </a:cubicBezTo>
                    <a:cubicBezTo>
                      <a:pt x="-583" y="12350"/>
                      <a:pt x="747" y="15254"/>
                      <a:pt x="2319" y="17794"/>
                    </a:cubicBezTo>
                    <a:cubicBezTo>
                      <a:pt x="5585" y="23238"/>
                      <a:pt x="9092" y="28561"/>
                      <a:pt x="14293" y="32311"/>
                    </a:cubicBezTo>
                    <a:lnTo>
                      <a:pt x="19856" y="32311"/>
                    </a:lnTo>
                    <a:cubicBezTo>
                      <a:pt x="26146" y="29891"/>
                      <a:pt x="30621" y="26988"/>
                      <a:pt x="32919" y="21544"/>
                    </a:cubicBezTo>
                    <a:cubicBezTo>
                      <a:pt x="33039" y="20213"/>
                      <a:pt x="33281" y="18883"/>
                      <a:pt x="33402" y="17431"/>
                    </a:cubicBezTo>
                    <a:cubicBezTo>
                      <a:pt x="33402" y="16584"/>
                      <a:pt x="33281" y="15738"/>
                      <a:pt x="33160" y="14891"/>
                    </a:cubicBezTo>
                    <a:cubicBezTo>
                      <a:pt x="30621" y="9810"/>
                      <a:pt x="26629" y="5818"/>
                      <a:pt x="21550" y="3640"/>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400" name="Google Shape;400;p19"/>
              <p:cNvSpPr/>
              <p:nvPr/>
            </p:nvSpPr>
            <p:spPr>
              <a:xfrm>
                <a:off x="5385794" y="5092375"/>
                <a:ext cx="30599" cy="31257"/>
              </a:xfrm>
              <a:custGeom>
                <a:avLst/>
                <a:gdLst/>
                <a:ahLst/>
                <a:cxnLst/>
                <a:rect l="l" t="t" r="r" b="b"/>
                <a:pathLst>
                  <a:path w="30599" h="31257" extrusionOk="0">
                    <a:moveTo>
                      <a:pt x="12716" y="1223"/>
                    </a:moveTo>
                    <a:cubicBezTo>
                      <a:pt x="10660" y="1828"/>
                      <a:pt x="9692" y="4005"/>
                      <a:pt x="7636" y="5094"/>
                    </a:cubicBezTo>
                    <a:cubicBezTo>
                      <a:pt x="3524" y="7151"/>
                      <a:pt x="1589" y="11385"/>
                      <a:pt x="380" y="15619"/>
                    </a:cubicBezTo>
                    <a:cubicBezTo>
                      <a:pt x="-588" y="18885"/>
                      <a:pt x="380" y="22151"/>
                      <a:pt x="2315" y="25055"/>
                    </a:cubicBezTo>
                    <a:cubicBezTo>
                      <a:pt x="3282" y="26506"/>
                      <a:pt x="4371" y="27837"/>
                      <a:pt x="5338" y="29289"/>
                    </a:cubicBezTo>
                    <a:cubicBezTo>
                      <a:pt x="9934" y="31224"/>
                      <a:pt x="14530" y="32192"/>
                      <a:pt x="19368" y="30015"/>
                    </a:cubicBezTo>
                    <a:cubicBezTo>
                      <a:pt x="19973" y="29773"/>
                      <a:pt x="20698" y="29894"/>
                      <a:pt x="21303" y="29773"/>
                    </a:cubicBezTo>
                    <a:cubicBezTo>
                      <a:pt x="22271" y="28563"/>
                      <a:pt x="23238" y="27354"/>
                      <a:pt x="24085" y="26144"/>
                    </a:cubicBezTo>
                    <a:cubicBezTo>
                      <a:pt x="25415" y="23119"/>
                      <a:pt x="26625" y="20095"/>
                      <a:pt x="28318" y="17312"/>
                    </a:cubicBezTo>
                    <a:cubicBezTo>
                      <a:pt x="30374" y="13683"/>
                      <a:pt x="31100" y="9933"/>
                      <a:pt x="30253" y="5941"/>
                    </a:cubicBezTo>
                    <a:cubicBezTo>
                      <a:pt x="25778" y="-954"/>
                      <a:pt x="19610" y="-954"/>
                      <a:pt x="12716" y="1465"/>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401" name="Google Shape;401;p19"/>
              <p:cNvSpPr/>
              <p:nvPr/>
            </p:nvSpPr>
            <p:spPr>
              <a:xfrm>
                <a:off x="5457773" y="4916915"/>
                <a:ext cx="27938" cy="31080"/>
              </a:xfrm>
              <a:custGeom>
                <a:avLst/>
                <a:gdLst/>
                <a:ahLst/>
                <a:cxnLst/>
                <a:rect l="l" t="t" r="r" b="b"/>
                <a:pathLst>
                  <a:path w="27938" h="31080" extrusionOk="0">
                    <a:moveTo>
                      <a:pt x="5564" y="29579"/>
                    </a:moveTo>
                    <a:cubicBezTo>
                      <a:pt x="7740" y="30063"/>
                      <a:pt x="10280" y="30668"/>
                      <a:pt x="12941" y="31031"/>
                    </a:cubicBezTo>
                    <a:cubicBezTo>
                      <a:pt x="16328" y="31393"/>
                      <a:pt x="19351" y="29700"/>
                      <a:pt x="22375" y="28732"/>
                    </a:cubicBezTo>
                    <a:lnTo>
                      <a:pt x="22375" y="28732"/>
                    </a:lnTo>
                    <a:cubicBezTo>
                      <a:pt x="22859" y="28248"/>
                      <a:pt x="23221" y="27885"/>
                      <a:pt x="23705" y="27401"/>
                    </a:cubicBezTo>
                    <a:cubicBezTo>
                      <a:pt x="24673" y="25587"/>
                      <a:pt x="25519" y="23772"/>
                      <a:pt x="26487" y="21958"/>
                    </a:cubicBezTo>
                    <a:cubicBezTo>
                      <a:pt x="26729" y="21473"/>
                      <a:pt x="27213" y="20990"/>
                      <a:pt x="27575" y="20506"/>
                    </a:cubicBezTo>
                    <a:cubicBezTo>
                      <a:pt x="27575" y="19659"/>
                      <a:pt x="27817" y="18812"/>
                      <a:pt x="27938" y="18086"/>
                    </a:cubicBezTo>
                    <a:cubicBezTo>
                      <a:pt x="27938" y="16393"/>
                      <a:pt x="27938" y="14578"/>
                      <a:pt x="27938" y="12885"/>
                    </a:cubicBezTo>
                    <a:cubicBezTo>
                      <a:pt x="27575" y="11191"/>
                      <a:pt x="27334" y="9497"/>
                      <a:pt x="27092" y="8287"/>
                    </a:cubicBezTo>
                    <a:cubicBezTo>
                      <a:pt x="21770" y="303"/>
                      <a:pt x="15239" y="-1995"/>
                      <a:pt x="6289" y="1755"/>
                    </a:cubicBezTo>
                    <a:cubicBezTo>
                      <a:pt x="3145" y="5263"/>
                      <a:pt x="0" y="9497"/>
                      <a:pt x="0" y="15062"/>
                    </a:cubicBezTo>
                    <a:cubicBezTo>
                      <a:pt x="0" y="20385"/>
                      <a:pt x="968" y="25587"/>
                      <a:pt x="5443" y="29700"/>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402" name="Google Shape;402;p19"/>
              <p:cNvSpPr/>
              <p:nvPr/>
            </p:nvSpPr>
            <p:spPr>
              <a:xfrm>
                <a:off x="5558973" y="5024764"/>
                <a:ext cx="32201" cy="26976"/>
              </a:xfrm>
              <a:custGeom>
                <a:avLst/>
                <a:gdLst/>
                <a:ahLst/>
                <a:cxnLst/>
                <a:rect l="l" t="t" r="r" b="b"/>
                <a:pathLst>
                  <a:path w="32201" h="26976" extrusionOk="0">
                    <a:moveTo>
                      <a:pt x="31234" y="19114"/>
                    </a:moveTo>
                    <a:cubicBezTo>
                      <a:pt x="31597" y="17420"/>
                      <a:pt x="31839" y="15727"/>
                      <a:pt x="32202" y="14033"/>
                    </a:cubicBezTo>
                    <a:cubicBezTo>
                      <a:pt x="32202" y="13065"/>
                      <a:pt x="32202" y="12097"/>
                      <a:pt x="32202" y="11129"/>
                    </a:cubicBezTo>
                    <a:cubicBezTo>
                      <a:pt x="31839" y="10767"/>
                      <a:pt x="31718" y="10404"/>
                      <a:pt x="31960" y="9919"/>
                    </a:cubicBezTo>
                    <a:cubicBezTo>
                      <a:pt x="30509" y="7500"/>
                      <a:pt x="29057" y="5081"/>
                      <a:pt x="27969" y="3024"/>
                    </a:cubicBezTo>
                    <a:cubicBezTo>
                      <a:pt x="23010" y="-121"/>
                      <a:pt x="17930" y="363"/>
                      <a:pt x="12972" y="0"/>
                    </a:cubicBezTo>
                    <a:lnTo>
                      <a:pt x="12367" y="363"/>
                    </a:lnTo>
                    <a:lnTo>
                      <a:pt x="11762" y="121"/>
                    </a:lnTo>
                    <a:cubicBezTo>
                      <a:pt x="8859" y="846"/>
                      <a:pt x="5715" y="846"/>
                      <a:pt x="3175" y="3387"/>
                    </a:cubicBezTo>
                    <a:cubicBezTo>
                      <a:pt x="998" y="6775"/>
                      <a:pt x="-211" y="10645"/>
                      <a:pt x="31" y="14880"/>
                    </a:cubicBezTo>
                    <a:cubicBezTo>
                      <a:pt x="272" y="19718"/>
                      <a:pt x="1966" y="23590"/>
                      <a:pt x="7045" y="25526"/>
                    </a:cubicBezTo>
                    <a:cubicBezTo>
                      <a:pt x="10190" y="26856"/>
                      <a:pt x="13334" y="26977"/>
                      <a:pt x="16600" y="26977"/>
                    </a:cubicBezTo>
                    <a:cubicBezTo>
                      <a:pt x="16963" y="26735"/>
                      <a:pt x="17326" y="26251"/>
                      <a:pt x="17568" y="26251"/>
                    </a:cubicBezTo>
                    <a:cubicBezTo>
                      <a:pt x="22043" y="26009"/>
                      <a:pt x="25913" y="23831"/>
                      <a:pt x="29662" y="21654"/>
                    </a:cubicBezTo>
                    <a:cubicBezTo>
                      <a:pt x="30146" y="20807"/>
                      <a:pt x="30630" y="19961"/>
                      <a:pt x="31113" y="19114"/>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403" name="Google Shape;403;p19"/>
              <p:cNvSpPr/>
              <p:nvPr/>
            </p:nvSpPr>
            <p:spPr>
              <a:xfrm>
                <a:off x="5526833" y="4949408"/>
                <a:ext cx="31760" cy="31860"/>
              </a:xfrm>
              <a:custGeom>
                <a:avLst/>
                <a:gdLst/>
                <a:ahLst/>
                <a:cxnLst/>
                <a:rect l="l" t="t" r="r" b="b"/>
                <a:pathLst>
                  <a:path w="31760" h="31860" extrusionOk="0">
                    <a:moveTo>
                      <a:pt x="6894" y="30837"/>
                    </a:moveTo>
                    <a:cubicBezTo>
                      <a:pt x="10885" y="32773"/>
                      <a:pt x="14634" y="31563"/>
                      <a:pt x="18384" y="30474"/>
                    </a:cubicBezTo>
                    <a:cubicBezTo>
                      <a:pt x="20682" y="29748"/>
                      <a:pt x="22496" y="27812"/>
                      <a:pt x="25036" y="27812"/>
                    </a:cubicBezTo>
                    <a:lnTo>
                      <a:pt x="25036" y="27812"/>
                    </a:lnTo>
                    <a:cubicBezTo>
                      <a:pt x="25519" y="27450"/>
                      <a:pt x="26003" y="26966"/>
                      <a:pt x="26366" y="26603"/>
                    </a:cubicBezTo>
                    <a:lnTo>
                      <a:pt x="26366" y="26603"/>
                    </a:lnTo>
                    <a:cubicBezTo>
                      <a:pt x="26850" y="26240"/>
                      <a:pt x="27334" y="25756"/>
                      <a:pt x="27696" y="25272"/>
                    </a:cubicBezTo>
                    <a:lnTo>
                      <a:pt x="27696" y="25272"/>
                    </a:lnTo>
                    <a:cubicBezTo>
                      <a:pt x="28059" y="24788"/>
                      <a:pt x="28543" y="24183"/>
                      <a:pt x="28906" y="23699"/>
                    </a:cubicBezTo>
                    <a:cubicBezTo>
                      <a:pt x="29752" y="22006"/>
                      <a:pt x="30478" y="20312"/>
                      <a:pt x="31325" y="18498"/>
                    </a:cubicBezTo>
                    <a:cubicBezTo>
                      <a:pt x="31325" y="17651"/>
                      <a:pt x="31446" y="16683"/>
                      <a:pt x="31567" y="15836"/>
                    </a:cubicBezTo>
                    <a:cubicBezTo>
                      <a:pt x="32655" y="9183"/>
                      <a:pt x="29027" y="4949"/>
                      <a:pt x="24068" y="1682"/>
                    </a:cubicBezTo>
                    <a:cubicBezTo>
                      <a:pt x="21286" y="-253"/>
                      <a:pt x="17900" y="-495"/>
                      <a:pt x="14634" y="836"/>
                    </a:cubicBezTo>
                    <a:cubicBezTo>
                      <a:pt x="10280" y="2529"/>
                      <a:pt x="7620" y="5917"/>
                      <a:pt x="5322" y="9546"/>
                    </a:cubicBezTo>
                    <a:cubicBezTo>
                      <a:pt x="2298" y="14264"/>
                      <a:pt x="1451" y="19586"/>
                      <a:pt x="0" y="25151"/>
                    </a:cubicBezTo>
                    <a:cubicBezTo>
                      <a:pt x="847" y="26724"/>
                      <a:pt x="1693" y="28417"/>
                      <a:pt x="2540" y="29990"/>
                    </a:cubicBezTo>
                    <a:cubicBezTo>
                      <a:pt x="4233" y="30232"/>
                      <a:pt x="5684" y="30232"/>
                      <a:pt x="6773" y="30837"/>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404" name="Google Shape;404;p19"/>
              <p:cNvSpPr/>
              <p:nvPr/>
            </p:nvSpPr>
            <p:spPr>
              <a:xfrm>
                <a:off x="5349648" y="5024038"/>
                <a:ext cx="38702" cy="28223"/>
              </a:xfrm>
              <a:custGeom>
                <a:avLst/>
                <a:gdLst/>
                <a:ahLst/>
                <a:cxnLst/>
                <a:rect l="l" t="t" r="r" b="b"/>
                <a:pathLst>
                  <a:path w="38702" h="28223" extrusionOk="0">
                    <a:moveTo>
                      <a:pt x="37372" y="18630"/>
                    </a:moveTo>
                    <a:cubicBezTo>
                      <a:pt x="37614" y="16815"/>
                      <a:pt x="36888" y="14759"/>
                      <a:pt x="38702" y="13307"/>
                    </a:cubicBezTo>
                    <a:cubicBezTo>
                      <a:pt x="38339" y="10041"/>
                      <a:pt x="36767" y="7137"/>
                      <a:pt x="35800" y="4113"/>
                    </a:cubicBezTo>
                    <a:cubicBezTo>
                      <a:pt x="35316" y="4113"/>
                      <a:pt x="34953" y="3992"/>
                      <a:pt x="34711" y="3629"/>
                    </a:cubicBezTo>
                    <a:cubicBezTo>
                      <a:pt x="34348" y="3267"/>
                      <a:pt x="33865" y="3024"/>
                      <a:pt x="33502" y="2662"/>
                    </a:cubicBezTo>
                    <a:cubicBezTo>
                      <a:pt x="32171" y="2057"/>
                      <a:pt x="30841" y="1452"/>
                      <a:pt x="29390" y="968"/>
                    </a:cubicBezTo>
                    <a:cubicBezTo>
                      <a:pt x="28906" y="726"/>
                      <a:pt x="28301" y="363"/>
                      <a:pt x="27817" y="121"/>
                    </a:cubicBezTo>
                    <a:cubicBezTo>
                      <a:pt x="26124" y="121"/>
                      <a:pt x="24431" y="121"/>
                      <a:pt x="22738" y="0"/>
                    </a:cubicBezTo>
                    <a:cubicBezTo>
                      <a:pt x="20198" y="484"/>
                      <a:pt x="17658" y="968"/>
                      <a:pt x="15118" y="1331"/>
                    </a:cubicBezTo>
                    <a:cubicBezTo>
                      <a:pt x="14513" y="1331"/>
                      <a:pt x="13788" y="484"/>
                      <a:pt x="13062" y="121"/>
                    </a:cubicBezTo>
                    <a:cubicBezTo>
                      <a:pt x="10159" y="2903"/>
                      <a:pt x="7136" y="5686"/>
                      <a:pt x="4233" y="8589"/>
                    </a:cubicBezTo>
                    <a:cubicBezTo>
                      <a:pt x="2177" y="10525"/>
                      <a:pt x="605" y="12823"/>
                      <a:pt x="0" y="15605"/>
                    </a:cubicBezTo>
                    <a:cubicBezTo>
                      <a:pt x="1209" y="18509"/>
                      <a:pt x="2056" y="21654"/>
                      <a:pt x="4233" y="24074"/>
                    </a:cubicBezTo>
                    <a:lnTo>
                      <a:pt x="4233" y="24074"/>
                    </a:lnTo>
                    <a:cubicBezTo>
                      <a:pt x="4717" y="24557"/>
                      <a:pt x="5201" y="24921"/>
                      <a:pt x="5563" y="25404"/>
                    </a:cubicBezTo>
                    <a:lnTo>
                      <a:pt x="5563" y="25404"/>
                    </a:lnTo>
                    <a:cubicBezTo>
                      <a:pt x="6047" y="25404"/>
                      <a:pt x="6531" y="25404"/>
                      <a:pt x="6894" y="25404"/>
                    </a:cubicBezTo>
                    <a:cubicBezTo>
                      <a:pt x="15965" y="29517"/>
                      <a:pt x="24794" y="29276"/>
                      <a:pt x="33381" y="23711"/>
                    </a:cubicBezTo>
                    <a:cubicBezTo>
                      <a:pt x="34227" y="22864"/>
                      <a:pt x="35074" y="22017"/>
                      <a:pt x="35800" y="21291"/>
                    </a:cubicBezTo>
                    <a:cubicBezTo>
                      <a:pt x="36283" y="20687"/>
                      <a:pt x="36767" y="20203"/>
                      <a:pt x="37251" y="19598"/>
                    </a:cubicBezTo>
                    <a:cubicBezTo>
                      <a:pt x="37130" y="19235"/>
                      <a:pt x="37251" y="18993"/>
                      <a:pt x="37251" y="18751"/>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405" name="Google Shape;405;p19"/>
              <p:cNvSpPr/>
              <p:nvPr/>
            </p:nvSpPr>
            <p:spPr>
              <a:xfrm>
                <a:off x="5388351" y="5037224"/>
                <a:ext cx="1209" cy="1209"/>
              </a:xfrm>
              <a:custGeom>
                <a:avLst/>
                <a:gdLst/>
                <a:ahLst/>
                <a:cxnLst/>
                <a:rect l="l" t="t" r="r" b="b"/>
                <a:pathLst>
                  <a:path w="1209" h="1209" extrusionOk="0">
                    <a:moveTo>
                      <a:pt x="0" y="0"/>
                    </a:moveTo>
                    <a:cubicBezTo>
                      <a:pt x="0" y="0"/>
                      <a:pt x="0" y="0"/>
                      <a:pt x="0" y="0"/>
                    </a:cubicBezTo>
                    <a:cubicBezTo>
                      <a:pt x="0" y="0"/>
                      <a:pt x="0" y="0"/>
                      <a:pt x="0" y="0"/>
                    </a:cubicBezTo>
                    <a:lnTo>
                      <a:pt x="0" y="0"/>
                    </a:ln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sp>
          <p:nvSpPr>
            <p:cNvPr id="406" name="Google Shape;406;p19"/>
            <p:cNvSpPr/>
            <p:nvPr/>
          </p:nvSpPr>
          <p:spPr>
            <a:xfrm flipH="1">
              <a:off x="6498886" y="8517578"/>
              <a:ext cx="78844" cy="79092"/>
            </a:xfrm>
            <a:custGeom>
              <a:avLst/>
              <a:gdLst/>
              <a:ahLst/>
              <a:cxnLst/>
              <a:rect l="l" t="t" r="r" b="b"/>
              <a:pathLst>
                <a:path w="31760" h="31860" extrusionOk="0">
                  <a:moveTo>
                    <a:pt x="6894" y="30837"/>
                  </a:moveTo>
                  <a:cubicBezTo>
                    <a:pt x="10885" y="32773"/>
                    <a:pt x="14634" y="31563"/>
                    <a:pt x="18384" y="30474"/>
                  </a:cubicBezTo>
                  <a:cubicBezTo>
                    <a:pt x="20682" y="29748"/>
                    <a:pt x="22496" y="27812"/>
                    <a:pt x="25036" y="27812"/>
                  </a:cubicBezTo>
                  <a:lnTo>
                    <a:pt x="25036" y="27812"/>
                  </a:lnTo>
                  <a:cubicBezTo>
                    <a:pt x="25519" y="27450"/>
                    <a:pt x="26003" y="26966"/>
                    <a:pt x="26366" y="26603"/>
                  </a:cubicBezTo>
                  <a:lnTo>
                    <a:pt x="26366" y="26603"/>
                  </a:lnTo>
                  <a:cubicBezTo>
                    <a:pt x="26850" y="26240"/>
                    <a:pt x="27334" y="25756"/>
                    <a:pt x="27696" y="25272"/>
                  </a:cubicBezTo>
                  <a:lnTo>
                    <a:pt x="27696" y="25272"/>
                  </a:lnTo>
                  <a:cubicBezTo>
                    <a:pt x="28059" y="24788"/>
                    <a:pt x="28543" y="24183"/>
                    <a:pt x="28906" y="23699"/>
                  </a:cubicBezTo>
                  <a:cubicBezTo>
                    <a:pt x="29752" y="22006"/>
                    <a:pt x="30478" y="20312"/>
                    <a:pt x="31325" y="18498"/>
                  </a:cubicBezTo>
                  <a:cubicBezTo>
                    <a:pt x="31325" y="17651"/>
                    <a:pt x="31446" y="16683"/>
                    <a:pt x="31567" y="15836"/>
                  </a:cubicBezTo>
                  <a:cubicBezTo>
                    <a:pt x="32655" y="9183"/>
                    <a:pt x="29027" y="4949"/>
                    <a:pt x="24068" y="1682"/>
                  </a:cubicBezTo>
                  <a:cubicBezTo>
                    <a:pt x="21286" y="-253"/>
                    <a:pt x="17900" y="-495"/>
                    <a:pt x="14634" y="836"/>
                  </a:cubicBezTo>
                  <a:cubicBezTo>
                    <a:pt x="10280" y="2529"/>
                    <a:pt x="7620" y="5917"/>
                    <a:pt x="5322" y="9546"/>
                  </a:cubicBezTo>
                  <a:cubicBezTo>
                    <a:pt x="2298" y="14264"/>
                    <a:pt x="1451" y="19586"/>
                    <a:pt x="0" y="25151"/>
                  </a:cubicBezTo>
                  <a:cubicBezTo>
                    <a:pt x="847" y="26724"/>
                    <a:pt x="1693" y="28417"/>
                    <a:pt x="2540" y="29990"/>
                  </a:cubicBezTo>
                  <a:cubicBezTo>
                    <a:pt x="4233" y="30232"/>
                    <a:pt x="5684" y="30232"/>
                    <a:pt x="6773" y="30837"/>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cxnSp>
        <p:nvCxnSpPr>
          <p:cNvPr id="407" name="Google Shape;407;p19"/>
          <p:cNvCxnSpPr/>
          <p:nvPr/>
        </p:nvCxnSpPr>
        <p:spPr>
          <a:xfrm rot="10800000">
            <a:off x="230161" y="3278002"/>
            <a:ext cx="7148100" cy="0"/>
          </a:xfrm>
          <a:prstGeom prst="straightConnector1">
            <a:avLst/>
          </a:prstGeom>
          <a:noFill/>
          <a:ln w="9525" cap="flat" cmpd="sng">
            <a:solidFill>
              <a:srgbClr val="50B4D9"/>
            </a:solidFill>
            <a:prstDash val="solid"/>
            <a:miter lim="800000"/>
            <a:headEnd type="none" w="sm" len="sm"/>
            <a:tailEnd type="none" w="sm" len="sm"/>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pic>
        <p:nvPicPr>
          <p:cNvPr id="412" name="Google Shape;412;p20"/>
          <p:cNvPicPr preferRelativeResize="0"/>
          <p:nvPr/>
        </p:nvPicPr>
        <p:blipFill rotWithShape="1">
          <a:blip r:embed="rId3">
            <a:alphaModFix/>
          </a:blip>
          <a:srcRect t="69" b="377"/>
          <a:stretch/>
        </p:blipFill>
        <p:spPr>
          <a:xfrm>
            <a:off x="0" y="2622387"/>
            <a:ext cx="7559675" cy="2800952"/>
          </a:xfrm>
          <a:prstGeom prst="rect">
            <a:avLst/>
          </a:prstGeom>
          <a:noFill/>
          <a:ln>
            <a:noFill/>
          </a:ln>
        </p:spPr>
      </p:pic>
      <p:sp>
        <p:nvSpPr>
          <p:cNvPr id="413" name="Google Shape;413;p20"/>
          <p:cNvSpPr txBox="1">
            <a:spLocks noGrp="1"/>
          </p:cNvSpPr>
          <p:nvPr>
            <p:ph type="sldNum" idx="12"/>
          </p:nvPr>
        </p:nvSpPr>
        <p:spPr>
          <a:xfrm>
            <a:off x="7134555" y="10316301"/>
            <a:ext cx="357600" cy="266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800"/>
              <a:buNone/>
            </a:pPr>
            <a:fld id="{00000000-1234-1234-1234-123412341234}" type="slidenum">
              <a:rPr lang="en-GB"/>
              <a:t>6</a:t>
            </a:fld>
            <a:endParaRPr/>
          </a:p>
        </p:txBody>
      </p:sp>
      <p:sp>
        <p:nvSpPr>
          <p:cNvPr id="414" name="Google Shape;414;p20"/>
          <p:cNvSpPr txBox="1"/>
          <p:nvPr/>
        </p:nvSpPr>
        <p:spPr>
          <a:xfrm>
            <a:off x="445817" y="5673065"/>
            <a:ext cx="5416500" cy="798600"/>
          </a:xfrm>
          <a:prstGeom prst="rect">
            <a:avLst/>
          </a:prstGeom>
          <a:noFill/>
          <a:ln>
            <a:noFill/>
          </a:ln>
        </p:spPr>
        <p:txBody>
          <a:bodyPr spcFirstLastPara="1" wrap="square" lIns="91425" tIns="45700" rIns="91425" bIns="45700" anchor="t" anchorCtr="0">
            <a:noAutofit/>
          </a:bodyPr>
          <a:lstStyle/>
          <a:p>
            <a:pPr marL="0" marR="0" lvl="0" indent="0" algn="l" rtl="0">
              <a:lnSpc>
                <a:spcPct val="94166"/>
              </a:lnSpc>
              <a:spcBef>
                <a:spcPts val="0"/>
              </a:spcBef>
              <a:spcAft>
                <a:spcPts val="0"/>
              </a:spcAft>
              <a:buClr>
                <a:srgbClr val="F3745D"/>
              </a:buClr>
              <a:buSzPts val="2400"/>
              <a:buFont typeface="Arial"/>
              <a:buNone/>
            </a:pPr>
            <a:r>
              <a:rPr lang="en-GB" sz="2400" b="1" i="0" u="none" strike="noStrike" cap="none">
                <a:solidFill>
                  <a:srgbClr val="F3745D"/>
                </a:solidFill>
                <a:latin typeface="Calibri"/>
                <a:ea typeface="Calibri"/>
                <a:cs typeface="Calibri"/>
                <a:sym typeface="Calibri"/>
              </a:rPr>
              <a:t>Concepts d'agentivité et de facilitation, </a:t>
            </a:r>
            <a:endParaRPr sz="1400" b="0" i="0" u="none" strike="noStrike" cap="none">
              <a:solidFill>
                <a:srgbClr val="000000"/>
              </a:solidFill>
              <a:latin typeface="Arial"/>
              <a:ea typeface="Arial"/>
              <a:cs typeface="Arial"/>
              <a:sym typeface="Arial"/>
            </a:endParaRPr>
          </a:p>
          <a:p>
            <a:pPr marL="0" marR="0" lvl="0" indent="0" algn="l" rtl="0">
              <a:lnSpc>
                <a:spcPct val="94166"/>
              </a:lnSpc>
              <a:spcBef>
                <a:spcPts val="0"/>
              </a:spcBef>
              <a:spcAft>
                <a:spcPts val="0"/>
              </a:spcAft>
              <a:buClr>
                <a:srgbClr val="F3745D"/>
              </a:buClr>
              <a:buSzPts val="2400"/>
              <a:buFont typeface="Arial"/>
              <a:buNone/>
            </a:pPr>
            <a:r>
              <a:rPr lang="en-GB" sz="2400" b="1" i="0" u="none" strike="noStrike" cap="none">
                <a:solidFill>
                  <a:srgbClr val="F3745D"/>
                </a:solidFill>
                <a:latin typeface="Calibri"/>
                <a:ea typeface="Calibri"/>
                <a:cs typeface="Calibri"/>
                <a:sym typeface="Calibri"/>
              </a:rPr>
              <a:t>et l'apprentissage inductif</a:t>
            </a:r>
            <a:endParaRPr sz="1400" b="0" i="0" u="none" strike="noStrike" cap="none">
              <a:solidFill>
                <a:srgbClr val="000000"/>
              </a:solidFill>
              <a:latin typeface="Arial"/>
              <a:ea typeface="Arial"/>
              <a:cs typeface="Arial"/>
              <a:sym typeface="Arial"/>
            </a:endParaRPr>
          </a:p>
          <a:p>
            <a:pPr marL="0" marR="0" lvl="0" indent="0" algn="l" rtl="0">
              <a:lnSpc>
                <a:spcPct val="125555"/>
              </a:lnSpc>
              <a:spcBef>
                <a:spcPts val="0"/>
              </a:spcBef>
              <a:spcAft>
                <a:spcPts val="0"/>
              </a:spcAft>
              <a:buClr>
                <a:srgbClr val="0C2D45"/>
              </a:buClr>
              <a:buSzPts val="1800"/>
              <a:buFont typeface="Arial"/>
              <a:buNone/>
            </a:pPr>
            <a:endParaRPr sz="1800" b="1" i="0" u="none" strike="noStrike" cap="none">
              <a:solidFill>
                <a:srgbClr val="F3745D"/>
              </a:solidFill>
              <a:latin typeface="Calibri"/>
              <a:ea typeface="Calibri"/>
              <a:cs typeface="Calibri"/>
              <a:sym typeface="Calibri"/>
            </a:endParaRPr>
          </a:p>
        </p:txBody>
      </p:sp>
      <p:sp>
        <p:nvSpPr>
          <p:cNvPr id="415" name="Google Shape;415;p20"/>
          <p:cNvSpPr txBox="1"/>
          <p:nvPr/>
        </p:nvSpPr>
        <p:spPr>
          <a:xfrm>
            <a:off x="321600" y="6374025"/>
            <a:ext cx="6034500" cy="1228500"/>
          </a:xfrm>
          <a:prstGeom prst="rect">
            <a:avLst/>
          </a:prstGeom>
          <a:noFill/>
          <a:ln>
            <a:noFill/>
          </a:ln>
        </p:spPr>
        <p:txBody>
          <a:bodyPr spcFirstLastPara="1" wrap="square" lIns="91425" tIns="45700" rIns="91425" bIns="45700" anchor="t" anchorCtr="0">
            <a:noAutofit/>
          </a:bodyPr>
          <a:lstStyle/>
          <a:p>
            <a:pPr marL="0" marR="0" lvl="0" indent="0" algn="l" rtl="0">
              <a:lnSpc>
                <a:spcPct val="104000"/>
              </a:lnSpc>
              <a:spcBef>
                <a:spcPts val="0"/>
              </a:spcBef>
              <a:spcAft>
                <a:spcPts val="0"/>
              </a:spcAft>
              <a:buClr>
                <a:srgbClr val="123240"/>
              </a:buClr>
              <a:buSzPts val="1500"/>
              <a:buFont typeface="Arial"/>
              <a:buNone/>
            </a:pPr>
            <a:r>
              <a:rPr lang="en-GB" sz="1500" b="0" i="1" u="none" strike="noStrike" cap="none">
                <a:solidFill>
                  <a:srgbClr val="123240"/>
                </a:solidFill>
                <a:latin typeface="Calibri"/>
                <a:ea typeface="Calibri"/>
                <a:cs typeface="Calibri"/>
                <a:sym typeface="Calibri"/>
              </a:rPr>
              <a:t>Cette section présente </a:t>
            </a:r>
            <a:r>
              <a:rPr lang="en-GB" sz="1500" b="1" i="1" u="none" strike="noStrike" cap="none">
                <a:solidFill>
                  <a:srgbClr val="123240"/>
                </a:solidFill>
                <a:latin typeface="Calibri"/>
                <a:ea typeface="Calibri"/>
                <a:cs typeface="Calibri"/>
                <a:sym typeface="Calibri"/>
              </a:rPr>
              <a:t>trois concepts fondamentaux </a:t>
            </a:r>
            <a:r>
              <a:rPr lang="en-GB" sz="1500" b="0" i="1" u="none" strike="noStrike" cap="none">
                <a:solidFill>
                  <a:srgbClr val="123240"/>
                </a:solidFill>
                <a:latin typeface="Calibri"/>
                <a:ea typeface="Calibri"/>
                <a:cs typeface="Calibri"/>
                <a:sym typeface="Calibri"/>
              </a:rPr>
              <a:t>qui peuvent aider à guider la conception et la mise en œuvre des activités extrascolaires du projet ACTIN. La compréhension de ces concepts peut aider les animateurs et les éducateurs impliqués dans le projet à optimiser les expériences d'apprentissage et l'intégration sociale des migrants et des réfugiés dans nos communautés. </a:t>
            </a:r>
            <a:endParaRPr sz="1400" b="0" i="0" u="none" strike="noStrike" cap="none">
              <a:solidFill>
                <a:srgbClr val="000000"/>
              </a:solidFill>
              <a:latin typeface="Arial"/>
              <a:ea typeface="Arial"/>
              <a:cs typeface="Arial"/>
              <a:sym typeface="Arial"/>
            </a:endParaRPr>
          </a:p>
          <a:p>
            <a:pPr marL="0" marR="0" lvl="0" indent="0" algn="l" rtl="0">
              <a:lnSpc>
                <a:spcPct val="104000"/>
              </a:lnSpc>
              <a:spcBef>
                <a:spcPts val="0"/>
              </a:spcBef>
              <a:spcAft>
                <a:spcPts val="0"/>
              </a:spcAft>
              <a:buClr>
                <a:srgbClr val="0C2D45"/>
              </a:buClr>
              <a:buSzPts val="1500"/>
              <a:buFont typeface="Arial"/>
              <a:buNone/>
            </a:pPr>
            <a:endParaRPr sz="1500" b="0" i="1" u="none" strike="noStrike" cap="none">
              <a:solidFill>
                <a:srgbClr val="123240"/>
              </a:solidFill>
              <a:latin typeface="Calibri"/>
              <a:ea typeface="Calibri"/>
              <a:cs typeface="Calibri"/>
              <a:sym typeface="Calibri"/>
            </a:endParaRPr>
          </a:p>
        </p:txBody>
      </p:sp>
      <p:cxnSp>
        <p:nvCxnSpPr>
          <p:cNvPr id="416" name="Google Shape;416;p20"/>
          <p:cNvCxnSpPr/>
          <p:nvPr/>
        </p:nvCxnSpPr>
        <p:spPr>
          <a:xfrm>
            <a:off x="-22702" y="5861005"/>
            <a:ext cx="438000" cy="0"/>
          </a:xfrm>
          <a:prstGeom prst="straightConnector1">
            <a:avLst/>
          </a:prstGeom>
          <a:noFill/>
          <a:ln w="28575" cap="flat" cmpd="sng">
            <a:solidFill>
              <a:srgbClr val="50B4D9"/>
            </a:solidFill>
            <a:prstDash val="solid"/>
            <a:miter lim="800000"/>
            <a:headEnd type="none" w="sm" len="sm"/>
            <a:tailEnd type="none" w="sm" len="sm"/>
          </a:ln>
        </p:spPr>
      </p:cxnSp>
      <p:sp>
        <p:nvSpPr>
          <p:cNvPr id="417" name="Google Shape;417;p20"/>
          <p:cNvSpPr txBox="1"/>
          <p:nvPr/>
        </p:nvSpPr>
        <p:spPr>
          <a:xfrm>
            <a:off x="670560" y="8426926"/>
            <a:ext cx="2895600" cy="1840200"/>
          </a:xfrm>
          <a:prstGeom prst="rect">
            <a:avLst/>
          </a:prstGeom>
          <a:noFill/>
          <a:ln>
            <a:noFill/>
          </a:ln>
        </p:spPr>
        <p:txBody>
          <a:bodyPr spcFirstLastPara="1" wrap="square" lIns="91425" tIns="45700" rIns="91425" bIns="45700" anchor="t" anchorCtr="0">
            <a:noAutofit/>
          </a:bodyPr>
          <a:lstStyle/>
          <a:p>
            <a:pPr marL="0" marR="0" lvl="0" indent="0" algn="just" rtl="0">
              <a:lnSpc>
                <a:spcPct val="97391"/>
              </a:lnSpc>
              <a:spcBef>
                <a:spcPts val="0"/>
              </a:spcBef>
              <a:spcAft>
                <a:spcPts val="0"/>
              </a:spcAft>
              <a:buClr>
                <a:srgbClr val="F3745D"/>
              </a:buClr>
              <a:buSzPts val="1150"/>
              <a:buFont typeface="Arial"/>
              <a:buNone/>
            </a:pPr>
            <a:r>
              <a:rPr lang="en-GB" sz="1150" b="0" i="0" u="none" strike="noStrike" cap="none">
                <a:solidFill>
                  <a:srgbClr val="123240"/>
                </a:solidFill>
                <a:latin typeface="Calibri"/>
                <a:ea typeface="Calibri"/>
                <a:cs typeface="Calibri"/>
                <a:sym typeface="Calibri"/>
              </a:rPr>
              <a:t>L'</a:t>
            </a:r>
            <a:r>
              <a:rPr lang="en-GB" sz="1150" b="1" i="0" u="none" strike="noStrike" cap="none">
                <a:solidFill>
                  <a:srgbClr val="123240"/>
                </a:solidFill>
                <a:latin typeface="Calibri"/>
                <a:ea typeface="Calibri"/>
                <a:cs typeface="Calibri"/>
                <a:sym typeface="Calibri"/>
              </a:rPr>
              <a:t>agentivité </a:t>
            </a:r>
            <a:r>
              <a:rPr lang="en-GB" sz="1150" b="0" i="0" u="none" strike="noStrike" cap="none">
                <a:solidFill>
                  <a:srgbClr val="123240"/>
                </a:solidFill>
                <a:latin typeface="Calibri"/>
                <a:ea typeface="Calibri"/>
                <a:cs typeface="Calibri"/>
                <a:sym typeface="Calibri"/>
              </a:rPr>
              <a:t>fait référence à la capacité des individus à agir de manière indépendante et à faire leurs propres choix. Dans le cadre de nos activités extrascolaires, promouvoir l'agentivité signifie donner aux migrants, aux réfugiés et aux participants locaux les moyens de jouer un rôle actif dans l'organisation des activités et des interactions. Cette approche encourage les participants à exprimer leurs besoins et leurs préférences, à partager leurs expériences et à apporter leurs idées, ce qui favorise un sentiment d'appropriation et de contrôle de leurs processus d'apprentissage et d'intégration sociale.</a:t>
            </a:r>
            <a:endParaRPr sz="1400" b="0" i="0" u="none" strike="noStrike" cap="none">
              <a:solidFill>
                <a:srgbClr val="000000"/>
              </a:solidFill>
              <a:latin typeface="Arial"/>
              <a:ea typeface="Arial"/>
              <a:cs typeface="Arial"/>
              <a:sym typeface="Arial"/>
            </a:endParaRPr>
          </a:p>
          <a:p>
            <a:pPr marL="171450" marR="0" lvl="0" indent="-98425" algn="l" rtl="0">
              <a:lnSpc>
                <a:spcPct val="97391"/>
              </a:lnSpc>
              <a:spcBef>
                <a:spcPts val="0"/>
              </a:spcBef>
              <a:spcAft>
                <a:spcPts val="0"/>
              </a:spcAft>
              <a:buClr>
                <a:srgbClr val="F3745D"/>
              </a:buClr>
              <a:buSzPts val="1150"/>
              <a:buFont typeface="Arial"/>
              <a:buNone/>
            </a:pPr>
            <a:endParaRPr sz="1150" b="0" i="0" u="none" strike="noStrike" cap="none">
              <a:solidFill>
                <a:srgbClr val="123240"/>
              </a:solidFill>
              <a:latin typeface="Calibri"/>
              <a:ea typeface="Calibri"/>
              <a:cs typeface="Calibri"/>
              <a:sym typeface="Calibri"/>
            </a:endParaRPr>
          </a:p>
          <a:p>
            <a:pPr marL="171450" marR="0" lvl="0" indent="-98425" algn="l" rtl="0">
              <a:lnSpc>
                <a:spcPct val="97391"/>
              </a:lnSpc>
              <a:spcBef>
                <a:spcPts val="0"/>
              </a:spcBef>
              <a:spcAft>
                <a:spcPts val="0"/>
              </a:spcAft>
              <a:buClr>
                <a:srgbClr val="F3745D"/>
              </a:buClr>
              <a:buSzPts val="1150"/>
              <a:buFont typeface="Arial"/>
              <a:buNone/>
            </a:pPr>
            <a:endParaRPr sz="1150" b="0" i="0" u="none" strike="noStrike" cap="none">
              <a:solidFill>
                <a:srgbClr val="123240"/>
              </a:solidFill>
              <a:latin typeface="Calibri"/>
              <a:ea typeface="Calibri"/>
              <a:cs typeface="Calibri"/>
              <a:sym typeface="Calibri"/>
            </a:endParaRPr>
          </a:p>
        </p:txBody>
      </p:sp>
      <p:sp>
        <p:nvSpPr>
          <p:cNvPr id="418" name="Google Shape;418;p20"/>
          <p:cNvSpPr txBox="1"/>
          <p:nvPr/>
        </p:nvSpPr>
        <p:spPr>
          <a:xfrm>
            <a:off x="3790148" y="8368083"/>
            <a:ext cx="3076800" cy="1008600"/>
          </a:xfrm>
          <a:prstGeom prst="rect">
            <a:avLst/>
          </a:prstGeom>
          <a:noFill/>
          <a:ln>
            <a:noFill/>
          </a:ln>
        </p:spPr>
        <p:txBody>
          <a:bodyPr spcFirstLastPara="1" wrap="square" lIns="91425" tIns="45700" rIns="91425" bIns="45700" anchor="t" anchorCtr="0">
            <a:noAutofit/>
          </a:bodyPr>
          <a:lstStyle/>
          <a:p>
            <a:pPr marL="0" marR="0" lvl="0" indent="0" algn="l" rtl="0">
              <a:lnSpc>
                <a:spcPct val="104615"/>
              </a:lnSpc>
              <a:spcBef>
                <a:spcPts val="0"/>
              </a:spcBef>
              <a:spcAft>
                <a:spcPts val="0"/>
              </a:spcAft>
              <a:buClr>
                <a:srgbClr val="50B4D9"/>
              </a:buClr>
              <a:buSzPts val="1300"/>
              <a:buFont typeface="Arial"/>
              <a:buNone/>
            </a:pPr>
            <a:r>
              <a:rPr lang="en-GB" sz="1300" b="1" i="0" u="none" strike="noStrike" cap="none">
                <a:solidFill>
                  <a:srgbClr val="50B4D9"/>
                </a:solidFill>
                <a:latin typeface="Calibri"/>
                <a:ea typeface="Calibri"/>
                <a:cs typeface="Calibri"/>
                <a:sym typeface="Calibri"/>
              </a:rPr>
              <a:t>Pour garantir l'</a:t>
            </a:r>
            <a:r>
              <a:rPr lang="en-GB" sz="1300" b="1" i="0" u="none" strike="noStrike" cap="none">
                <a:solidFill>
                  <a:srgbClr val="F3745D"/>
                </a:solidFill>
                <a:latin typeface="Calibri"/>
                <a:ea typeface="Calibri"/>
                <a:cs typeface="Calibri"/>
                <a:sym typeface="Calibri"/>
              </a:rPr>
              <a:t>agentivité </a:t>
            </a:r>
            <a:r>
              <a:rPr lang="en-GB" sz="1300" b="1" i="0" u="none" strike="noStrike" cap="none">
                <a:solidFill>
                  <a:srgbClr val="50B4D9"/>
                </a:solidFill>
                <a:latin typeface="Calibri"/>
                <a:ea typeface="Calibri"/>
                <a:cs typeface="Calibri"/>
                <a:sym typeface="Calibri"/>
              </a:rPr>
              <a:t>dans la conception et la mise en œuvre de nos activités extrascolaires, nous devrions.. :</a:t>
            </a:r>
            <a:endParaRPr sz="1400" b="0" i="0" u="none" strike="noStrike" cap="none">
              <a:solidFill>
                <a:srgbClr val="000000"/>
              </a:solidFill>
              <a:latin typeface="Arial"/>
              <a:ea typeface="Arial"/>
              <a:cs typeface="Arial"/>
              <a:sym typeface="Arial"/>
            </a:endParaRPr>
          </a:p>
          <a:p>
            <a:pPr marL="0" marR="0" lvl="0" indent="0" algn="l" rtl="0">
              <a:lnSpc>
                <a:spcPct val="104615"/>
              </a:lnSpc>
              <a:spcBef>
                <a:spcPts val="0"/>
              </a:spcBef>
              <a:spcAft>
                <a:spcPts val="0"/>
              </a:spcAft>
              <a:buClr>
                <a:srgbClr val="0C2D45"/>
              </a:buClr>
              <a:buSzPts val="1300"/>
              <a:buFont typeface="Arial"/>
              <a:buNone/>
            </a:pPr>
            <a:endParaRPr sz="1300" b="1" i="0" u="none" strike="noStrike" cap="none">
              <a:solidFill>
                <a:srgbClr val="50B4D9"/>
              </a:solidFill>
              <a:latin typeface="Calibri"/>
              <a:ea typeface="Calibri"/>
              <a:cs typeface="Calibri"/>
              <a:sym typeface="Calibri"/>
            </a:endParaRPr>
          </a:p>
        </p:txBody>
      </p:sp>
      <p:sp>
        <p:nvSpPr>
          <p:cNvPr id="419" name="Google Shape;419;p20"/>
          <p:cNvSpPr txBox="1"/>
          <p:nvPr/>
        </p:nvSpPr>
        <p:spPr>
          <a:xfrm>
            <a:off x="3841771" y="9019904"/>
            <a:ext cx="2934000" cy="1379100"/>
          </a:xfrm>
          <a:prstGeom prst="rect">
            <a:avLst/>
          </a:prstGeom>
          <a:noFill/>
          <a:ln>
            <a:noFill/>
          </a:ln>
        </p:spPr>
        <p:txBody>
          <a:bodyPr spcFirstLastPara="1" wrap="square" lIns="91425" tIns="45700" rIns="91425" bIns="45700" anchor="t" anchorCtr="0">
            <a:noAutofit/>
          </a:bodyPr>
          <a:lstStyle/>
          <a:p>
            <a:pPr marL="171450" marR="0" lvl="0" indent="-171450" algn="l" rtl="0">
              <a:lnSpc>
                <a:spcPct val="97391"/>
              </a:lnSpc>
              <a:spcBef>
                <a:spcPts val="0"/>
              </a:spcBef>
              <a:spcAft>
                <a:spcPts val="0"/>
              </a:spcAft>
              <a:buClr>
                <a:srgbClr val="F3745D"/>
              </a:buClr>
              <a:buSzPts val="1150"/>
              <a:buFont typeface="Arial"/>
              <a:buChar char="•"/>
            </a:pPr>
            <a:r>
              <a:rPr lang="en-GB" sz="1150" b="0" i="0" u="none" strike="noStrike" cap="none">
                <a:solidFill>
                  <a:srgbClr val="123240"/>
                </a:solidFill>
                <a:latin typeface="Calibri"/>
                <a:ea typeface="Calibri"/>
                <a:cs typeface="Calibri"/>
                <a:sym typeface="Calibri"/>
              </a:rPr>
              <a:t>encourager les participants à suggérer et à diriger des activités.</a:t>
            </a:r>
            <a:endParaRPr sz="1400" b="0" i="0" u="none" strike="noStrike" cap="none">
              <a:solidFill>
                <a:srgbClr val="000000"/>
              </a:solidFill>
              <a:latin typeface="Arial"/>
              <a:ea typeface="Arial"/>
              <a:cs typeface="Arial"/>
              <a:sym typeface="Arial"/>
            </a:endParaRPr>
          </a:p>
          <a:p>
            <a:pPr marL="171450" marR="0" lvl="0" indent="-171450" algn="l" rtl="0">
              <a:lnSpc>
                <a:spcPct val="97391"/>
              </a:lnSpc>
              <a:spcBef>
                <a:spcPts val="0"/>
              </a:spcBef>
              <a:spcAft>
                <a:spcPts val="0"/>
              </a:spcAft>
              <a:buClr>
                <a:srgbClr val="F3745D"/>
              </a:buClr>
              <a:buSzPts val="1150"/>
              <a:buFont typeface="Arial"/>
              <a:buChar char="•"/>
            </a:pPr>
            <a:r>
              <a:rPr lang="en-GB" sz="1150" b="0" i="0" u="none" strike="noStrike" cap="none">
                <a:solidFill>
                  <a:srgbClr val="123240"/>
                </a:solidFill>
                <a:latin typeface="Calibri"/>
                <a:ea typeface="Calibri"/>
                <a:cs typeface="Calibri"/>
                <a:sym typeface="Calibri"/>
              </a:rPr>
              <a:t>donner aux participants la possibilité de prendre des décisions concernant l'organisation et le déroulement des activités et des événements.</a:t>
            </a:r>
            <a:endParaRPr sz="1400" b="0" i="0" u="none" strike="noStrike" cap="none">
              <a:solidFill>
                <a:srgbClr val="000000"/>
              </a:solidFill>
              <a:latin typeface="Arial"/>
              <a:ea typeface="Arial"/>
              <a:cs typeface="Arial"/>
              <a:sym typeface="Arial"/>
            </a:endParaRPr>
          </a:p>
          <a:p>
            <a:pPr marL="171450" marR="0" lvl="0" indent="-171450" algn="l" rtl="0">
              <a:lnSpc>
                <a:spcPct val="97391"/>
              </a:lnSpc>
              <a:spcBef>
                <a:spcPts val="0"/>
              </a:spcBef>
              <a:spcAft>
                <a:spcPts val="0"/>
              </a:spcAft>
              <a:buClr>
                <a:srgbClr val="F3745D"/>
              </a:buClr>
              <a:buSzPts val="1150"/>
              <a:buFont typeface="Arial"/>
              <a:buChar char="•"/>
            </a:pPr>
            <a:r>
              <a:rPr lang="en-GB" sz="1150" b="0" i="0" u="none" strike="noStrike" cap="none">
                <a:solidFill>
                  <a:srgbClr val="123240"/>
                </a:solidFill>
                <a:latin typeface="Calibri"/>
                <a:ea typeface="Calibri"/>
                <a:cs typeface="Calibri"/>
                <a:sym typeface="Calibri"/>
              </a:rPr>
              <a:t>faciliter un environnement dans lequel le retour d'information est activement recherché et valorisé par tous les participants.</a:t>
            </a:r>
            <a:endParaRPr sz="1400" b="0" i="0" u="none" strike="noStrike" cap="none">
              <a:solidFill>
                <a:srgbClr val="000000"/>
              </a:solidFill>
              <a:latin typeface="Arial"/>
              <a:ea typeface="Arial"/>
              <a:cs typeface="Arial"/>
              <a:sym typeface="Arial"/>
            </a:endParaRPr>
          </a:p>
          <a:p>
            <a:pPr marL="171450" marR="0" lvl="0" indent="-98425" algn="l" rtl="0">
              <a:lnSpc>
                <a:spcPct val="97391"/>
              </a:lnSpc>
              <a:spcBef>
                <a:spcPts val="0"/>
              </a:spcBef>
              <a:spcAft>
                <a:spcPts val="0"/>
              </a:spcAft>
              <a:buClr>
                <a:srgbClr val="F3745D"/>
              </a:buClr>
              <a:buSzPts val="1150"/>
              <a:buFont typeface="Arial"/>
              <a:buNone/>
            </a:pPr>
            <a:endParaRPr sz="1150" b="0" i="0" u="none" strike="noStrike" cap="none">
              <a:solidFill>
                <a:srgbClr val="123240"/>
              </a:solidFill>
              <a:latin typeface="Calibri"/>
              <a:ea typeface="Calibri"/>
              <a:cs typeface="Calibri"/>
              <a:sym typeface="Calibri"/>
            </a:endParaRPr>
          </a:p>
        </p:txBody>
      </p:sp>
      <p:cxnSp>
        <p:nvCxnSpPr>
          <p:cNvPr id="420" name="Google Shape;420;p20"/>
          <p:cNvCxnSpPr/>
          <p:nvPr/>
        </p:nvCxnSpPr>
        <p:spPr>
          <a:xfrm>
            <a:off x="3718780" y="8269570"/>
            <a:ext cx="0" cy="1825500"/>
          </a:xfrm>
          <a:prstGeom prst="straightConnector1">
            <a:avLst/>
          </a:prstGeom>
          <a:noFill/>
          <a:ln w="9525" cap="flat" cmpd="sng">
            <a:solidFill>
              <a:srgbClr val="50B4D9"/>
            </a:solidFill>
            <a:prstDash val="solid"/>
            <a:miter lim="800000"/>
            <a:headEnd type="none" w="sm" len="sm"/>
            <a:tailEnd type="none" w="sm" len="sm"/>
          </a:ln>
        </p:spPr>
      </p:cxnSp>
      <p:sp>
        <p:nvSpPr>
          <p:cNvPr id="421" name="Google Shape;421;p20"/>
          <p:cNvSpPr txBox="1"/>
          <p:nvPr/>
        </p:nvSpPr>
        <p:spPr>
          <a:xfrm>
            <a:off x="-22700" y="1100150"/>
            <a:ext cx="5416500" cy="504300"/>
          </a:xfrm>
          <a:prstGeom prst="rect">
            <a:avLst/>
          </a:prstGeom>
          <a:solidFill>
            <a:srgbClr val="F3745D"/>
          </a:solidFill>
          <a:ln>
            <a:noFill/>
          </a:ln>
        </p:spPr>
        <p:txBody>
          <a:bodyPr spcFirstLastPara="1" wrap="square" lIns="91425" tIns="45700" rIns="91425" bIns="45700" anchor="b" anchorCtr="0">
            <a:noAutofit/>
          </a:bodyPr>
          <a:lstStyle/>
          <a:p>
            <a:pPr marL="311150" marR="0" lvl="0" indent="0" algn="l" rtl="0">
              <a:lnSpc>
                <a:spcPct val="111250"/>
              </a:lnSpc>
              <a:spcBef>
                <a:spcPts val="0"/>
              </a:spcBef>
              <a:spcAft>
                <a:spcPts val="0"/>
              </a:spcAft>
              <a:buClr>
                <a:schemeClr val="lt1"/>
              </a:buClr>
              <a:buSzPts val="3200"/>
              <a:buFont typeface="Arial"/>
              <a:buNone/>
            </a:pPr>
            <a:r>
              <a:rPr lang="en-GB" sz="3200" b="1" i="0" u="none" strike="noStrike" cap="none">
                <a:solidFill>
                  <a:schemeClr val="lt1"/>
                </a:solidFill>
                <a:latin typeface="Calibri"/>
                <a:ea typeface="Calibri"/>
                <a:cs typeface="Calibri"/>
                <a:sym typeface="Calibri"/>
              </a:rPr>
              <a:t>CADRE THÉORIQUE +</a:t>
            </a:r>
            <a:endParaRPr sz="1400" b="0" i="0" u="none" strike="noStrike" cap="none">
              <a:solidFill>
                <a:srgbClr val="000000"/>
              </a:solidFill>
              <a:latin typeface="Arial"/>
              <a:ea typeface="Arial"/>
              <a:cs typeface="Arial"/>
              <a:sym typeface="Arial"/>
            </a:endParaRPr>
          </a:p>
        </p:txBody>
      </p:sp>
      <p:sp>
        <p:nvSpPr>
          <p:cNvPr id="422" name="Google Shape;422;p20"/>
          <p:cNvSpPr txBox="1"/>
          <p:nvPr/>
        </p:nvSpPr>
        <p:spPr>
          <a:xfrm>
            <a:off x="0" y="1678660"/>
            <a:ext cx="6926400" cy="1079100"/>
          </a:xfrm>
          <a:prstGeom prst="rect">
            <a:avLst/>
          </a:prstGeom>
          <a:solidFill>
            <a:srgbClr val="F3745D"/>
          </a:solidFill>
          <a:ln>
            <a:noFill/>
          </a:ln>
        </p:spPr>
        <p:txBody>
          <a:bodyPr spcFirstLastPara="1" wrap="square" lIns="91425" tIns="45700" rIns="91425" bIns="45700" anchor="b" anchorCtr="0">
            <a:noAutofit/>
          </a:bodyPr>
          <a:lstStyle/>
          <a:p>
            <a:pPr marL="363537" marR="0" lvl="0" indent="0" algn="l" rtl="0">
              <a:lnSpc>
                <a:spcPct val="111250"/>
              </a:lnSpc>
              <a:spcBef>
                <a:spcPts val="0"/>
              </a:spcBef>
              <a:spcAft>
                <a:spcPts val="0"/>
              </a:spcAft>
              <a:buClr>
                <a:schemeClr val="lt1"/>
              </a:buClr>
              <a:buSzPts val="3200"/>
              <a:buFont typeface="Arial"/>
              <a:buNone/>
            </a:pPr>
            <a:r>
              <a:rPr lang="en-GB" sz="3200" b="1" i="0" u="none" strike="noStrike" cap="none">
                <a:solidFill>
                  <a:schemeClr val="lt1"/>
                </a:solidFill>
                <a:latin typeface="Calibri"/>
                <a:ea typeface="Calibri"/>
                <a:cs typeface="Calibri"/>
                <a:sym typeface="Calibri"/>
              </a:rPr>
              <a:t>LIGNES DIRECTRICES POUR LA MISE EN ŒUVRE  </a:t>
            </a:r>
            <a:endParaRPr sz="1400" b="0" i="0" u="none" strike="noStrike" cap="none">
              <a:solidFill>
                <a:srgbClr val="000000"/>
              </a:solidFill>
              <a:latin typeface="Arial"/>
              <a:ea typeface="Arial"/>
              <a:cs typeface="Arial"/>
              <a:sym typeface="Arial"/>
            </a:endParaRPr>
          </a:p>
        </p:txBody>
      </p:sp>
      <p:grpSp>
        <p:nvGrpSpPr>
          <p:cNvPr id="423" name="Google Shape;423;p20"/>
          <p:cNvGrpSpPr/>
          <p:nvPr/>
        </p:nvGrpSpPr>
        <p:grpSpPr>
          <a:xfrm>
            <a:off x="0" y="7957398"/>
            <a:ext cx="7048500" cy="425409"/>
            <a:chOff x="0" y="2511638"/>
            <a:chExt cx="7048500" cy="425409"/>
          </a:xfrm>
        </p:grpSpPr>
        <p:grpSp>
          <p:nvGrpSpPr>
            <p:cNvPr id="424" name="Google Shape;424;p20"/>
            <p:cNvGrpSpPr/>
            <p:nvPr/>
          </p:nvGrpSpPr>
          <p:grpSpPr>
            <a:xfrm>
              <a:off x="0" y="2511638"/>
              <a:ext cx="7048500" cy="375600"/>
              <a:chOff x="279400" y="7969291"/>
              <a:chExt cx="7048500" cy="375600"/>
            </a:xfrm>
          </p:grpSpPr>
          <p:cxnSp>
            <p:nvCxnSpPr>
              <p:cNvPr id="425" name="Google Shape;425;p20"/>
              <p:cNvCxnSpPr/>
              <p:nvPr/>
            </p:nvCxnSpPr>
            <p:spPr>
              <a:xfrm>
                <a:off x="279400" y="8172742"/>
                <a:ext cx="7048500" cy="0"/>
              </a:xfrm>
              <a:prstGeom prst="straightConnector1">
                <a:avLst/>
              </a:prstGeom>
              <a:noFill/>
              <a:ln w="9525" cap="flat" cmpd="sng">
                <a:solidFill>
                  <a:srgbClr val="50B4D9"/>
                </a:solidFill>
                <a:prstDash val="solid"/>
                <a:miter lim="800000"/>
                <a:headEnd type="none" w="sm" len="sm"/>
                <a:tailEnd type="none" w="sm" len="sm"/>
              </a:ln>
            </p:spPr>
          </p:cxnSp>
          <p:sp>
            <p:nvSpPr>
              <p:cNvPr id="426" name="Google Shape;426;p20"/>
              <p:cNvSpPr/>
              <p:nvPr/>
            </p:nvSpPr>
            <p:spPr>
              <a:xfrm>
                <a:off x="477399" y="7969291"/>
                <a:ext cx="375600" cy="375600"/>
              </a:xfrm>
              <a:prstGeom prst="ellipse">
                <a:avLst/>
              </a:prstGeom>
              <a:solidFill>
                <a:srgbClr val="F3745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83"/>
                  <a:buFont typeface="Arial"/>
                  <a:buNone/>
                </a:pPr>
                <a:endParaRPr sz="1283" b="0" i="0" u="none" strike="noStrike" cap="none">
                  <a:solidFill>
                    <a:srgbClr val="F3745D"/>
                  </a:solidFill>
                  <a:latin typeface="Century Schoolbook"/>
                  <a:ea typeface="Century Schoolbook"/>
                  <a:cs typeface="Century Schoolbook"/>
                  <a:sym typeface="Century Schoolbook"/>
                </a:endParaRPr>
              </a:p>
            </p:txBody>
          </p:sp>
          <p:sp>
            <p:nvSpPr>
              <p:cNvPr id="427" name="Google Shape;427;p20"/>
              <p:cNvSpPr txBox="1"/>
              <p:nvPr/>
            </p:nvSpPr>
            <p:spPr>
              <a:xfrm>
                <a:off x="447104" y="7990007"/>
                <a:ext cx="449400" cy="351000"/>
              </a:xfrm>
              <a:prstGeom prst="rect">
                <a:avLst/>
              </a:prstGeom>
              <a:noFill/>
              <a:ln>
                <a:noFill/>
              </a:ln>
            </p:spPr>
            <p:txBody>
              <a:bodyPr spcFirstLastPara="1" wrap="square" lIns="91425" tIns="45700" rIns="91425" bIns="45700" anchor="b" anchorCtr="0">
                <a:noAutofit/>
              </a:bodyPr>
              <a:lstStyle/>
              <a:p>
                <a:pPr marL="0" marR="0" lvl="0" indent="0" algn="ctr" rtl="0">
                  <a:lnSpc>
                    <a:spcPct val="86000"/>
                  </a:lnSpc>
                  <a:spcBef>
                    <a:spcPts val="0"/>
                  </a:spcBef>
                  <a:spcAft>
                    <a:spcPts val="0"/>
                  </a:spcAft>
                  <a:buClr>
                    <a:schemeClr val="lt1"/>
                  </a:buClr>
                  <a:buSzPts val="2000"/>
                  <a:buFont typeface="Arial"/>
                  <a:buNone/>
                </a:pPr>
                <a:r>
                  <a:rPr lang="en-GB" sz="2000" b="1" i="0" u="none" strike="noStrike" cap="none">
                    <a:solidFill>
                      <a:schemeClr val="lt1"/>
                    </a:solidFill>
                    <a:latin typeface="Calibri"/>
                    <a:ea typeface="Calibri"/>
                    <a:cs typeface="Calibri"/>
                    <a:sym typeface="Calibri"/>
                  </a:rPr>
                  <a:t>01</a:t>
                </a:r>
                <a:endParaRPr sz="2000" b="0" i="0" u="none" strike="noStrike" cap="none">
                  <a:solidFill>
                    <a:schemeClr val="lt1"/>
                  </a:solidFill>
                  <a:latin typeface="Calibri"/>
                  <a:ea typeface="Calibri"/>
                  <a:cs typeface="Calibri"/>
                  <a:sym typeface="Calibri"/>
                </a:endParaRPr>
              </a:p>
            </p:txBody>
          </p:sp>
        </p:grpSp>
        <p:sp>
          <p:nvSpPr>
            <p:cNvPr id="428" name="Google Shape;428;p20"/>
            <p:cNvSpPr txBox="1"/>
            <p:nvPr/>
          </p:nvSpPr>
          <p:spPr>
            <a:xfrm>
              <a:off x="682245" y="2594147"/>
              <a:ext cx="1238100" cy="3429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75555"/>
                </a:lnSpc>
                <a:spcBef>
                  <a:spcPts val="0"/>
                </a:spcBef>
                <a:spcAft>
                  <a:spcPts val="0"/>
                </a:spcAft>
                <a:buClr>
                  <a:srgbClr val="50B4D9"/>
                </a:buClr>
                <a:buSzPts val="1800"/>
                <a:buFont typeface="Arial"/>
                <a:buNone/>
              </a:pPr>
              <a:r>
                <a:rPr lang="en-GB" sz="1800" b="1" i="0" u="none" strike="noStrike" cap="none">
                  <a:solidFill>
                    <a:srgbClr val="50B4D9"/>
                  </a:solidFill>
                  <a:latin typeface="Calibri"/>
                  <a:ea typeface="Calibri"/>
                  <a:cs typeface="Calibri"/>
                  <a:sym typeface="Calibri"/>
                </a:rPr>
                <a:t>Agentivité</a:t>
              </a:r>
              <a:endParaRPr sz="1700" b="1" i="0" u="none" strike="noStrike" cap="none">
                <a:solidFill>
                  <a:srgbClr val="50B4D9"/>
                </a:solidFill>
                <a:latin typeface="Calibri"/>
                <a:ea typeface="Calibri"/>
                <a:cs typeface="Calibri"/>
                <a:sym typeface="Calibri"/>
              </a:endParaRPr>
            </a:p>
          </p:txBody>
        </p:sp>
      </p:grpSp>
      <p:grpSp>
        <p:nvGrpSpPr>
          <p:cNvPr id="429" name="Google Shape;429;p20"/>
          <p:cNvGrpSpPr/>
          <p:nvPr/>
        </p:nvGrpSpPr>
        <p:grpSpPr>
          <a:xfrm>
            <a:off x="5248145" y="7602532"/>
            <a:ext cx="1886393" cy="780587"/>
            <a:chOff x="5681508" y="5035168"/>
            <a:chExt cx="1406601" cy="582050"/>
          </a:xfrm>
        </p:grpSpPr>
        <p:grpSp>
          <p:nvGrpSpPr>
            <p:cNvPr id="430" name="Google Shape;430;p20"/>
            <p:cNvGrpSpPr/>
            <p:nvPr/>
          </p:nvGrpSpPr>
          <p:grpSpPr>
            <a:xfrm>
              <a:off x="6271456" y="5052748"/>
              <a:ext cx="320570" cy="564130"/>
              <a:chOff x="6271456" y="5052748"/>
              <a:chExt cx="320570" cy="564130"/>
            </a:xfrm>
          </p:grpSpPr>
          <p:sp>
            <p:nvSpPr>
              <p:cNvPr id="431" name="Google Shape;431;p20"/>
              <p:cNvSpPr/>
              <p:nvPr/>
            </p:nvSpPr>
            <p:spPr>
              <a:xfrm>
                <a:off x="6387793" y="5052748"/>
                <a:ext cx="93687" cy="93836"/>
              </a:xfrm>
              <a:custGeom>
                <a:avLst/>
                <a:gdLst/>
                <a:ahLst/>
                <a:cxnLst/>
                <a:rect l="l" t="t" r="r" b="b"/>
                <a:pathLst>
                  <a:path w="93687" h="93836" extrusionOk="0">
                    <a:moveTo>
                      <a:pt x="6698" y="72182"/>
                    </a:moveTo>
                    <a:cubicBezTo>
                      <a:pt x="15285" y="85973"/>
                      <a:pt x="27742" y="93352"/>
                      <a:pt x="44191" y="93473"/>
                    </a:cubicBezTo>
                    <a:cubicBezTo>
                      <a:pt x="44675" y="93473"/>
                      <a:pt x="45279" y="93473"/>
                      <a:pt x="45763" y="93473"/>
                    </a:cubicBezTo>
                    <a:cubicBezTo>
                      <a:pt x="45763" y="93473"/>
                      <a:pt x="45763" y="93716"/>
                      <a:pt x="45763" y="93836"/>
                    </a:cubicBezTo>
                    <a:cubicBezTo>
                      <a:pt x="49513" y="93473"/>
                      <a:pt x="53262" y="93111"/>
                      <a:pt x="56890" y="92626"/>
                    </a:cubicBezTo>
                    <a:cubicBezTo>
                      <a:pt x="64994" y="91538"/>
                      <a:pt x="71887" y="87908"/>
                      <a:pt x="77935" y="82586"/>
                    </a:cubicBezTo>
                    <a:cubicBezTo>
                      <a:pt x="85675" y="75932"/>
                      <a:pt x="89787" y="66980"/>
                      <a:pt x="92327" y="57302"/>
                    </a:cubicBezTo>
                    <a:cubicBezTo>
                      <a:pt x="94141" y="50407"/>
                      <a:pt x="94141" y="43390"/>
                      <a:pt x="92327" y="36616"/>
                    </a:cubicBezTo>
                    <a:cubicBezTo>
                      <a:pt x="90392" y="29236"/>
                      <a:pt x="86885" y="22583"/>
                      <a:pt x="82047" y="16655"/>
                    </a:cubicBezTo>
                    <a:cubicBezTo>
                      <a:pt x="75758" y="8913"/>
                      <a:pt x="67533" y="3953"/>
                      <a:pt x="57858" y="1533"/>
                    </a:cubicBezTo>
                    <a:cubicBezTo>
                      <a:pt x="51690" y="-39"/>
                      <a:pt x="45521" y="-402"/>
                      <a:pt x="39232" y="445"/>
                    </a:cubicBezTo>
                    <a:cubicBezTo>
                      <a:pt x="28952" y="1775"/>
                      <a:pt x="20970" y="7340"/>
                      <a:pt x="13229" y="13631"/>
                    </a:cubicBezTo>
                    <a:cubicBezTo>
                      <a:pt x="8149" y="19800"/>
                      <a:pt x="4279" y="26575"/>
                      <a:pt x="1498" y="33954"/>
                    </a:cubicBezTo>
                    <a:cubicBezTo>
                      <a:pt x="1135" y="34922"/>
                      <a:pt x="893" y="36011"/>
                      <a:pt x="772" y="37099"/>
                    </a:cubicBezTo>
                    <a:cubicBezTo>
                      <a:pt x="-438" y="42785"/>
                      <a:pt x="46" y="48471"/>
                      <a:pt x="409" y="54157"/>
                    </a:cubicBezTo>
                    <a:cubicBezTo>
                      <a:pt x="893" y="60810"/>
                      <a:pt x="3191" y="66859"/>
                      <a:pt x="6577" y="72303"/>
                    </a:cubicBezTo>
                    <a:close/>
                  </a:path>
                </a:pathLst>
              </a:custGeom>
              <a:solidFill>
                <a:srgbClr val="A0D5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432" name="Google Shape;432;p20"/>
              <p:cNvSpPr/>
              <p:nvPr/>
            </p:nvSpPr>
            <p:spPr>
              <a:xfrm>
                <a:off x="6271456" y="5162201"/>
                <a:ext cx="320570" cy="454677"/>
              </a:xfrm>
              <a:custGeom>
                <a:avLst/>
                <a:gdLst/>
                <a:ahLst/>
                <a:cxnLst/>
                <a:rect l="l" t="t" r="r" b="b"/>
                <a:pathLst>
                  <a:path w="320570" h="454677" extrusionOk="0">
                    <a:moveTo>
                      <a:pt x="317877" y="183143"/>
                    </a:moveTo>
                    <a:cubicBezTo>
                      <a:pt x="315095" y="177094"/>
                      <a:pt x="311225" y="171771"/>
                      <a:pt x="307596" y="166328"/>
                    </a:cubicBezTo>
                    <a:cubicBezTo>
                      <a:pt x="307354" y="165843"/>
                      <a:pt x="306991" y="165359"/>
                      <a:pt x="306750" y="164997"/>
                    </a:cubicBezTo>
                    <a:lnTo>
                      <a:pt x="306750" y="162456"/>
                    </a:lnTo>
                    <a:cubicBezTo>
                      <a:pt x="306629" y="162577"/>
                      <a:pt x="306508" y="162819"/>
                      <a:pt x="306387" y="162940"/>
                    </a:cubicBezTo>
                    <a:cubicBezTo>
                      <a:pt x="305903" y="162940"/>
                      <a:pt x="305661" y="162698"/>
                      <a:pt x="305298" y="162698"/>
                    </a:cubicBezTo>
                    <a:cubicBezTo>
                      <a:pt x="302758" y="158827"/>
                      <a:pt x="300340" y="154835"/>
                      <a:pt x="297800" y="150964"/>
                    </a:cubicBezTo>
                    <a:lnTo>
                      <a:pt x="297800" y="150722"/>
                    </a:lnTo>
                    <a:cubicBezTo>
                      <a:pt x="297074" y="149633"/>
                      <a:pt x="296469" y="148423"/>
                      <a:pt x="295744" y="147334"/>
                    </a:cubicBezTo>
                    <a:cubicBezTo>
                      <a:pt x="288487" y="135116"/>
                      <a:pt x="281230" y="123019"/>
                      <a:pt x="274094" y="110800"/>
                    </a:cubicBezTo>
                    <a:cubicBezTo>
                      <a:pt x="265386" y="95800"/>
                      <a:pt x="256799" y="80678"/>
                      <a:pt x="248091" y="65677"/>
                    </a:cubicBezTo>
                    <a:cubicBezTo>
                      <a:pt x="244342" y="59145"/>
                      <a:pt x="240714" y="52612"/>
                      <a:pt x="236723" y="46200"/>
                    </a:cubicBezTo>
                    <a:cubicBezTo>
                      <a:pt x="231401" y="37611"/>
                      <a:pt x="225838" y="29264"/>
                      <a:pt x="218702" y="22127"/>
                    </a:cubicBezTo>
                    <a:cubicBezTo>
                      <a:pt x="215557" y="18981"/>
                      <a:pt x="212171" y="16078"/>
                      <a:pt x="208905" y="13054"/>
                    </a:cubicBezTo>
                    <a:cubicBezTo>
                      <a:pt x="208179" y="12691"/>
                      <a:pt x="207333" y="12207"/>
                      <a:pt x="206607" y="11844"/>
                    </a:cubicBezTo>
                    <a:cubicBezTo>
                      <a:pt x="201286" y="8577"/>
                      <a:pt x="195601" y="5795"/>
                      <a:pt x="189675" y="3981"/>
                    </a:cubicBezTo>
                    <a:cubicBezTo>
                      <a:pt x="176855" y="-132"/>
                      <a:pt x="163672" y="-737"/>
                      <a:pt x="150368" y="714"/>
                    </a:cubicBezTo>
                    <a:cubicBezTo>
                      <a:pt x="144321" y="1319"/>
                      <a:pt x="138394" y="2529"/>
                      <a:pt x="132347" y="3376"/>
                    </a:cubicBezTo>
                    <a:cubicBezTo>
                      <a:pt x="131501" y="3738"/>
                      <a:pt x="130775" y="4223"/>
                      <a:pt x="129928" y="4464"/>
                    </a:cubicBezTo>
                    <a:cubicBezTo>
                      <a:pt x="125090" y="6279"/>
                      <a:pt x="120374" y="8457"/>
                      <a:pt x="115899" y="11239"/>
                    </a:cubicBezTo>
                    <a:cubicBezTo>
                      <a:pt x="105860" y="17530"/>
                      <a:pt x="97999" y="26119"/>
                      <a:pt x="91347" y="35676"/>
                    </a:cubicBezTo>
                    <a:cubicBezTo>
                      <a:pt x="81066" y="50313"/>
                      <a:pt x="71875" y="65798"/>
                      <a:pt x="62925" y="81283"/>
                    </a:cubicBezTo>
                    <a:cubicBezTo>
                      <a:pt x="57966" y="89993"/>
                      <a:pt x="53007" y="98703"/>
                      <a:pt x="47686" y="107171"/>
                    </a:cubicBezTo>
                    <a:cubicBezTo>
                      <a:pt x="43211" y="114309"/>
                      <a:pt x="39099" y="121567"/>
                      <a:pt x="34987" y="128946"/>
                    </a:cubicBezTo>
                    <a:cubicBezTo>
                      <a:pt x="32084" y="134027"/>
                      <a:pt x="29060" y="139109"/>
                      <a:pt x="26157" y="144189"/>
                    </a:cubicBezTo>
                    <a:cubicBezTo>
                      <a:pt x="22529" y="149875"/>
                      <a:pt x="19022" y="155560"/>
                      <a:pt x="15272" y="161246"/>
                    </a:cubicBezTo>
                    <a:cubicBezTo>
                      <a:pt x="14910" y="161246"/>
                      <a:pt x="14668" y="161609"/>
                      <a:pt x="14184" y="161489"/>
                    </a:cubicBezTo>
                    <a:cubicBezTo>
                      <a:pt x="14184" y="161368"/>
                      <a:pt x="13942" y="161125"/>
                      <a:pt x="13821" y="161004"/>
                    </a:cubicBezTo>
                    <a:lnTo>
                      <a:pt x="13821" y="163545"/>
                    </a:lnTo>
                    <a:cubicBezTo>
                      <a:pt x="13579" y="164029"/>
                      <a:pt x="13216" y="164513"/>
                      <a:pt x="12975" y="164876"/>
                    </a:cubicBezTo>
                    <a:cubicBezTo>
                      <a:pt x="9346" y="170319"/>
                      <a:pt x="5476" y="175642"/>
                      <a:pt x="2694" y="181691"/>
                    </a:cubicBezTo>
                    <a:cubicBezTo>
                      <a:pt x="880" y="185562"/>
                      <a:pt x="-208" y="189554"/>
                      <a:pt x="33" y="193909"/>
                    </a:cubicBezTo>
                    <a:cubicBezTo>
                      <a:pt x="275" y="198265"/>
                      <a:pt x="1848" y="201652"/>
                      <a:pt x="4871" y="204676"/>
                    </a:cubicBezTo>
                    <a:cubicBezTo>
                      <a:pt x="7411" y="207338"/>
                      <a:pt x="10435" y="208184"/>
                      <a:pt x="13942" y="208184"/>
                    </a:cubicBezTo>
                    <a:lnTo>
                      <a:pt x="13942" y="209515"/>
                    </a:lnTo>
                    <a:cubicBezTo>
                      <a:pt x="14789" y="209515"/>
                      <a:pt x="15756" y="209515"/>
                      <a:pt x="16603" y="209515"/>
                    </a:cubicBezTo>
                    <a:cubicBezTo>
                      <a:pt x="21199" y="208910"/>
                      <a:pt x="25190" y="207216"/>
                      <a:pt x="27972" y="203103"/>
                    </a:cubicBezTo>
                    <a:cubicBezTo>
                      <a:pt x="28576" y="202256"/>
                      <a:pt x="29302" y="201410"/>
                      <a:pt x="29907" y="200442"/>
                    </a:cubicBezTo>
                    <a:cubicBezTo>
                      <a:pt x="30270" y="199958"/>
                      <a:pt x="30633" y="199353"/>
                      <a:pt x="30874" y="198869"/>
                    </a:cubicBezTo>
                    <a:cubicBezTo>
                      <a:pt x="34140" y="194635"/>
                      <a:pt x="37405" y="190401"/>
                      <a:pt x="40308" y="186046"/>
                    </a:cubicBezTo>
                    <a:cubicBezTo>
                      <a:pt x="42001" y="183506"/>
                      <a:pt x="43574" y="180965"/>
                      <a:pt x="45267" y="178425"/>
                    </a:cubicBezTo>
                    <a:cubicBezTo>
                      <a:pt x="45267" y="177941"/>
                      <a:pt x="45025" y="177336"/>
                      <a:pt x="44904" y="176852"/>
                    </a:cubicBezTo>
                    <a:cubicBezTo>
                      <a:pt x="46113" y="174916"/>
                      <a:pt x="47444" y="172981"/>
                      <a:pt x="48653" y="171045"/>
                    </a:cubicBezTo>
                    <a:cubicBezTo>
                      <a:pt x="59055" y="154109"/>
                      <a:pt x="69214" y="136931"/>
                      <a:pt x="79373" y="119873"/>
                    </a:cubicBezTo>
                    <a:cubicBezTo>
                      <a:pt x="85783" y="109107"/>
                      <a:pt x="91952" y="98098"/>
                      <a:pt x="98241" y="87331"/>
                    </a:cubicBezTo>
                    <a:cubicBezTo>
                      <a:pt x="98966" y="86122"/>
                      <a:pt x="99692" y="84912"/>
                      <a:pt x="100539" y="83702"/>
                    </a:cubicBezTo>
                    <a:cubicBezTo>
                      <a:pt x="103320" y="79710"/>
                      <a:pt x="107191" y="79831"/>
                      <a:pt x="110456" y="81766"/>
                    </a:cubicBezTo>
                    <a:cubicBezTo>
                      <a:pt x="112149" y="82735"/>
                      <a:pt x="113601" y="84065"/>
                      <a:pt x="114931" y="85154"/>
                    </a:cubicBezTo>
                    <a:cubicBezTo>
                      <a:pt x="114931" y="86001"/>
                      <a:pt x="115052" y="86605"/>
                      <a:pt x="114931" y="87090"/>
                    </a:cubicBezTo>
                    <a:cubicBezTo>
                      <a:pt x="114447" y="88662"/>
                      <a:pt x="113964" y="90114"/>
                      <a:pt x="113238" y="91565"/>
                    </a:cubicBezTo>
                    <a:cubicBezTo>
                      <a:pt x="111545" y="95678"/>
                      <a:pt x="109489" y="99671"/>
                      <a:pt x="107916" y="103905"/>
                    </a:cubicBezTo>
                    <a:cubicBezTo>
                      <a:pt x="103320" y="116365"/>
                      <a:pt x="98966" y="128826"/>
                      <a:pt x="94612" y="141407"/>
                    </a:cubicBezTo>
                    <a:cubicBezTo>
                      <a:pt x="90500" y="153262"/>
                      <a:pt x="86872" y="165238"/>
                      <a:pt x="82881" y="177094"/>
                    </a:cubicBezTo>
                    <a:cubicBezTo>
                      <a:pt x="76833" y="195119"/>
                      <a:pt x="70786" y="213144"/>
                      <a:pt x="64739" y="231169"/>
                    </a:cubicBezTo>
                    <a:cubicBezTo>
                      <a:pt x="58813" y="248831"/>
                      <a:pt x="53007" y="266494"/>
                      <a:pt x="47081" y="284156"/>
                    </a:cubicBezTo>
                    <a:cubicBezTo>
                      <a:pt x="46113" y="287180"/>
                      <a:pt x="44904" y="290205"/>
                      <a:pt x="44178" y="293350"/>
                    </a:cubicBezTo>
                    <a:cubicBezTo>
                      <a:pt x="43816" y="294801"/>
                      <a:pt x="42969" y="296495"/>
                      <a:pt x="44299" y="297947"/>
                    </a:cubicBezTo>
                    <a:cubicBezTo>
                      <a:pt x="44662" y="297947"/>
                      <a:pt x="45025" y="298189"/>
                      <a:pt x="45388" y="298189"/>
                    </a:cubicBezTo>
                    <a:cubicBezTo>
                      <a:pt x="67158" y="298189"/>
                      <a:pt x="88807" y="298189"/>
                      <a:pt x="110577" y="298189"/>
                    </a:cubicBezTo>
                    <a:cubicBezTo>
                      <a:pt x="112754" y="298189"/>
                      <a:pt x="114810" y="298068"/>
                      <a:pt x="116866" y="298794"/>
                    </a:cubicBezTo>
                    <a:cubicBezTo>
                      <a:pt x="118318" y="301213"/>
                      <a:pt x="117713" y="303753"/>
                      <a:pt x="117713" y="306294"/>
                    </a:cubicBezTo>
                    <a:cubicBezTo>
                      <a:pt x="117713" y="309681"/>
                      <a:pt x="117350" y="313068"/>
                      <a:pt x="117350" y="316456"/>
                    </a:cubicBezTo>
                    <a:cubicBezTo>
                      <a:pt x="117350" y="354926"/>
                      <a:pt x="117350" y="393395"/>
                      <a:pt x="117108" y="431744"/>
                    </a:cubicBezTo>
                    <a:cubicBezTo>
                      <a:pt x="117108" y="437067"/>
                      <a:pt x="117834" y="442027"/>
                      <a:pt x="120616" y="446744"/>
                    </a:cubicBezTo>
                    <a:cubicBezTo>
                      <a:pt x="120857" y="447107"/>
                      <a:pt x="121220" y="447470"/>
                      <a:pt x="121462" y="447833"/>
                    </a:cubicBezTo>
                    <a:cubicBezTo>
                      <a:pt x="121825" y="448196"/>
                      <a:pt x="122067" y="448680"/>
                      <a:pt x="122430" y="449043"/>
                    </a:cubicBezTo>
                    <a:cubicBezTo>
                      <a:pt x="122792" y="449406"/>
                      <a:pt x="123155" y="449890"/>
                      <a:pt x="123518" y="450253"/>
                    </a:cubicBezTo>
                    <a:cubicBezTo>
                      <a:pt x="124244" y="450857"/>
                      <a:pt x="124970" y="451583"/>
                      <a:pt x="125816" y="452188"/>
                    </a:cubicBezTo>
                    <a:lnTo>
                      <a:pt x="125816" y="452188"/>
                    </a:lnTo>
                    <a:cubicBezTo>
                      <a:pt x="129444" y="453882"/>
                      <a:pt x="133073" y="454970"/>
                      <a:pt x="137185" y="454608"/>
                    </a:cubicBezTo>
                    <a:cubicBezTo>
                      <a:pt x="146256" y="453761"/>
                      <a:pt x="153512" y="446261"/>
                      <a:pt x="153754" y="437188"/>
                    </a:cubicBezTo>
                    <a:cubicBezTo>
                      <a:pt x="153754" y="433800"/>
                      <a:pt x="153754" y="430413"/>
                      <a:pt x="153754" y="427026"/>
                    </a:cubicBezTo>
                    <a:cubicBezTo>
                      <a:pt x="153754" y="384927"/>
                      <a:pt x="153633" y="342707"/>
                      <a:pt x="153512" y="300608"/>
                    </a:cubicBezTo>
                    <a:cubicBezTo>
                      <a:pt x="153512" y="299882"/>
                      <a:pt x="153633" y="299278"/>
                      <a:pt x="153633" y="298673"/>
                    </a:cubicBezTo>
                    <a:cubicBezTo>
                      <a:pt x="154117" y="298431"/>
                      <a:pt x="154480" y="298189"/>
                      <a:pt x="154843" y="298189"/>
                    </a:cubicBezTo>
                    <a:cubicBezTo>
                      <a:pt x="158108" y="298189"/>
                      <a:pt x="161253" y="298431"/>
                      <a:pt x="164518" y="298431"/>
                    </a:cubicBezTo>
                    <a:cubicBezTo>
                      <a:pt x="165244" y="298431"/>
                      <a:pt x="165970" y="298431"/>
                      <a:pt x="166695" y="298431"/>
                    </a:cubicBezTo>
                    <a:cubicBezTo>
                      <a:pt x="169598" y="298309"/>
                      <a:pt x="169840" y="298431"/>
                      <a:pt x="169719" y="301334"/>
                    </a:cubicBezTo>
                    <a:cubicBezTo>
                      <a:pt x="169719" y="302907"/>
                      <a:pt x="169840" y="304600"/>
                      <a:pt x="169840" y="306173"/>
                    </a:cubicBezTo>
                    <a:cubicBezTo>
                      <a:pt x="169840" y="347062"/>
                      <a:pt x="169840" y="387830"/>
                      <a:pt x="169840" y="428719"/>
                    </a:cubicBezTo>
                    <a:cubicBezTo>
                      <a:pt x="169840" y="433316"/>
                      <a:pt x="169598" y="438034"/>
                      <a:pt x="170808" y="442510"/>
                    </a:cubicBezTo>
                    <a:cubicBezTo>
                      <a:pt x="172259" y="445777"/>
                      <a:pt x="173952" y="448922"/>
                      <a:pt x="176371" y="451583"/>
                    </a:cubicBezTo>
                    <a:cubicBezTo>
                      <a:pt x="178790" y="452793"/>
                      <a:pt x="181209" y="453761"/>
                      <a:pt x="183991" y="454124"/>
                    </a:cubicBezTo>
                    <a:cubicBezTo>
                      <a:pt x="190038" y="454850"/>
                      <a:pt x="195238" y="453035"/>
                      <a:pt x="199834" y="449043"/>
                    </a:cubicBezTo>
                    <a:cubicBezTo>
                      <a:pt x="203705" y="445535"/>
                      <a:pt x="205156" y="441058"/>
                      <a:pt x="205398" y="436099"/>
                    </a:cubicBezTo>
                    <a:cubicBezTo>
                      <a:pt x="205519" y="432832"/>
                      <a:pt x="205398" y="429687"/>
                      <a:pt x="205398" y="426421"/>
                    </a:cubicBezTo>
                    <a:cubicBezTo>
                      <a:pt x="205156" y="384564"/>
                      <a:pt x="204793" y="342828"/>
                      <a:pt x="204551" y="300971"/>
                    </a:cubicBezTo>
                    <a:cubicBezTo>
                      <a:pt x="204551" y="300245"/>
                      <a:pt x="204551" y="299519"/>
                      <a:pt x="204551" y="298552"/>
                    </a:cubicBezTo>
                    <a:cubicBezTo>
                      <a:pt x="205519" y="298431"/>
                      <a:pt x="206365" y="298189"/>
                      <a:pt x="207212" y="298189"/>
                    </a:cubicBezTo>
                    <a:cubicBezTo>
                      <a:pt x="228619" y="298189"/>
                      <a:pt x="249905" y="298189"/>
                      <a:pt x="271313" y="298068"/>
                    </a:cubicBezTo>
                    <a:cubicBezTo>
                      <a:pt x="271676" y="298068"/>
                      <a:pt x="272038" y="298189"/>
                      <a:pt x="272401" y="298309"/>
                    </a:cubicBezTo>
                    <a:cubicBezTo>
                      <a:pt x="273490" y="297947"/>
                      <a:pt x="273369" y="296979"/>
                      <a:pt x="273611" y="296132"/>
                    </a:cubicBezTo>
                    <a:cubicBezTo>
                      <a:pt x="271797" y="289962"/>
                      <a:pt x="269982" y="283793"/>
                      <a:pt x="268047" y="277623"/>
                    </a:cubicBezTo>
                    <a:cubicBezTo>
                      <a:pt x="261516" y="256816"/>
                      <a:pt x="254985" y="235887"/>
                      <a:pt x="248575" y="215080"/>
                    </a:cubicBezTo>
                    <a:cubicBezTo>
                      <a:pt x="243133" y="197781"/>
                      <a:pt x="237932" y="180481"/>
                      <a:pt x="232368" y="163303"/>
                    </a:cubicBezTo>
                    <a:cubicBezTo>
                      <a:pt x="230312" y="157012"/>
                      <a:pt x="228014" y="150843"/>
                      <a:pt x="225958" y="144431"/>
                    </a:cubicBezTo>
                    <a:cubicBezTo>
                      <a:pt x="222572" y="133665"/>
                      <a:pt x="218944" y="123019"/>
                      <a:pt x="215436" y="112252"/>
                    </a:cubicBezTo>
                    <a:cubicBezTo>
                      <a:pt x="212896" y="104751"/>
                      <a:pt x="210236" y="97373"/>
                      <a:pt x="206849" y="90235"/>
                    </a:cubicBezTo>
                    <a:cubicBezTo>
                      <a:pt x="205761" y="88057"/>
                      <a:pt x="205156" y="85880"/>
                      <a:pt x="206003" y="83581"/>
                    </a:cubicBezTo>
                    <a:cubicBezTo>
                      <a:pt x="208990" y="81973"/>
                      <a:pt x="212207" y="81368"/>
                      <a:pt x="215678" y="81766"/>
                    </a:cubicBezTo>
                    <a:cubicBezTo>
                      <a:pt x="217613" y="82614"/>
                      <a:pt x="218581" y="84307"/>
                      <a:pt x="219548" y="86001"/>
                    </a:cubicBezTo>
                    <a:cubicBezTo>
                      <a:pt x="225958" y="97009"/>
                      <a:pt x="232490" y="107897"/>
                      <a:pt x="239020" y="118906"/>
                    </a:cubicBezTo>
                    <a:cubicBezTo>
                      <a:pt x="250873" y="138987"/>
                      <a:pt x="262726" y="159069"/>
                      <a:pt x="274578" y="179030"/>
                    </a:cubicBezTo>
                    <a:cubicBezTo>
                      <a:pt x="274820" y="179393"/>
                      <a:pt x="275062" y="179755"/>
                      <a:pt x="275304" y="180240"/>
                    </a:cubicBezTo>
                    <a:cubicBezTo>
                      <a:pt x="275304" y="180240"/>
                      <a:pt x="275304" y="180360"/>
                      <a:pt x="275304" y="180481"/>
                    </a:cubicBezTo>
                    <a:cubicBezTo>
                      <a:pt x="276997" y="183022"/>
                      <a:pt x="278569" y="185562"/>
                      <a:pt x="280263" y="188103"/>
                    </a:cubicBezTo>
                    <a:cubicBezTo>
                      <a:pt x="280867" y="189070"/>
                      <a:pt x="281714" y="190038"/>
                      <a:pt x="282440" y="191006"/>
                    </a:cubicBezTo>
                    <a:cubicBezTo>
                      <a:pt x="283407" y="192457"/>
                      <a:pt x="284254" y="193909"/>
                      <a:pt x="285221" y="195240"/>
                    </a:cubicBezTo>
                    <a:cubicBezTo>
                      <a:pt x="285826" y="196087"/>
                      <a:pt x="286552" y="196692"/>
                      <a:pt x="287157" y="197417"/>
                    </a:cubicBezTo>
                    <a:cubicBezTo>
                      <a:pt x="288003" y="198506"/>
                      <a:pt x="288850" y="199716"/>
                      <a:pt x="289696" y="200926"/>
                    </a:cubicBezTo>
                    <a:cubicBezTo>
                      <a:pt x="290059" y="201410"/>
                      <a:pt x="290422" y="202015"/>
                      <a:pt x="290664" y="202499"/>
                    </a:cubicBezTo>
                    <a:cubicBezTo>
                      <a:pt x="291269" y="203345"/>
                      <a:pt x="291994" y="204192"/>
                      <a:pt x="292599" y="205160"/>
                    </a:cubicBezTo>
                    <a:cubicBezTo>
                      <a:pt x="295260" y="209273"/>
                      <a:pt x="299251" y="210967"/>
                      <a:pt x="303968" y="211572"/>
                    </a:cubicBezTo>
                    <a:cubicBezTo>
                      <a:pt x="304935" y="211693"/>
                      <a:pt x="305782" y="211693"/>
                      <a:pt x="306629" y="211572"/>
                    </a:cubicBezTo>
                    <a:lnTo>
                      <a:pt x="306629" y="210241"/>
                    </a:lnTo>
                    <a:cubicBezTo>
                      <a:pt x="310015" y="210241"/>
                      <a:pt x="313160" y="209273"/>
                      <a:pt x="315699" y="206733"/>
                    </a:cubicBezTo>
                    <a:cubicBezTo>
                      <a:pt x="318602" y="203708"/>
                      <a:pt x="320295" y="200321"/>
                      <a:pt x="320537" y="195966"/>
                    </a:cubicBezTo>
                    <a:cubicBezTo>
                      <a:pt x="320779" y="191611"/>
                      <a:pt x="319691" y="187740"/>
                      <a:pt x="317877" y="183748"/>
                    </a:cubicBezTo>
                    <a:close/>
                  </a:path>
                </a:pathLst>
              </a:custGeom>
              <a:solidFill>
                <a:srgbClr val="A0D5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grpSp>
          <p:nvGrpSpPr>
            <p:cNvPr id="433" name="Google Shape;433;p20"/>
            <p:cNvGrpSpPr/>
            <p:nvPr/>
          </p:nvGrpSpPr>
          <p:grpSpPr>
            <a:xfrm>
              <a:off x="5681508" y="5035168"/>
              <a:ext cx="560955" cy="582050"/>
              <a:chOff x="5681508" y="5035168"/>
              <a:chExt cx="560955" cy="582050"/>
            </a:xfrm>
          </p:grpSpPr>
          <p:sp>
            <p:nvSpPr>
              <p:cNvPr id="434" name="Google Shape;434;p20"/>
              <p:cNvSpPr/>
              <p:nvPr/>
            </p:nvSpPr>
            <p:spPr>
              <a:xfrm>
                <a:off x="5758154" y="5246388"/>
                <a:ext cx="61667" cy="61575"/>
              </a:xfrm>
              <a:custGeom>
                <a:avLst/>
                <a:gdLst/>
                <a:ahLst/>
                <a:cxnLst/>
                <a:rect l="l" t="t" r="r" b="b"/>
                <a:pathLst>
                  <a:path w="61667" h="61575" extrusionOk="0">
                    <a:moveTo>
                      <a:pt x="4401" y="47422"/>
                    </a:moveTo>
                    <a:cubicBezTo>
                      <a:pt x="10085" y="56495"/>
                      <a:pt x="18188" y="61334"/>
                      <a:pt x="29073" y="61334"/>
                    </a:cubicBezTo>
                    <a:cubicBezTo>
                      <a:pt x="29436" y="61334"/>
                      <a:pt x="29799" y="61334"/>
                      <a:pt x="30162" y="61334"/>
                    </a:cubicBezTo>
                    <a:cubicBezTo>
                      <a:pt x="30162" y="61334"/>
                      <a:pt x="30162" y="61455"/>
                      <a:pt x="30162" y="61576"/>
                    </a:cubicBezTo>
                    <a:cubicBezTo>
                      <a:pt x="32581" y="61334"/>
                      <a:pt x="35121" y="61091"/>
                      <a:pt x="37539" y="60729"/>
                    </a:cubicBezTo>
                    <a:cubicBezTo>
                      <a:pt x="42861" y="60003"/>
                      <a:pt x="47336" y="57583"/>
                      <a:pt x="51327" y="54196"/>
                    </a:cubicBezTo>
                    <a:cubicBezTo>
                      <a:pt x="56407" y="49841"/>
                      <a:pt x="59189" y="43914"/>
                      <a:pt x="60761" y="37623"/>
                    </a:cubicBezTo>
                    <a:cubicBezTo>
                      <a:pt x="61970" y="33147"/>
                      <a:pt x="61970" y="28550"/>
                      <a:pt x="60761" y="23953"/>
                    </a:cubicBezTo>
                    <a:cubicBezTo>
                      <a:pt x="59430" y="19114"/>
                      <a:pt x="57253" y="14759"/>
                      <a:pt x="53988" y="10887"/>
                    </a:cubicBezTo>
                    <a:cubicBezTo>
                      <a:pt x="49876" y="5807"/>
                      <a:pt x="44433" y="2540"/>
                      <a:pt x="38023" y="968"/>
                    </a:cubicBezTo>
                    <a:cubicBezTo>
                      <a:pt x="34032" y="0"/>
                      <a:pt x="29920" y="-242"/>
                      <a:pt x="25808" y="242"/>
                    </a:cubicBezTo>
                    <a:cubicBezTo>
                      <a:pt x="19035" y="1089"/>
                      <a:pt x="13834" y="4839"/>
                      <a:pt x="8755" y="8831"/>
                    </a:cubicBezTo>
                    <a:cubicBezTo>
                      <a:pt x="5489" y="12823"/>
                      <a:pt x="2949" y="17299"/>
                      <a:pt x="1014" y="22259"/>
                    </a:cubicBezTo>
                    <a:cubicBezTo>
                      <a:pt x="772" y="22864"/>
                      <a:pt x="651" y="23590"/>
                      <a:pt x="530" y="24316"/>
                    </a:cubicBezTo>
                    <a:cubicBezTo>
                      <a:pt x="-316" y="28066"/>
                      <a:pt x="47" y="31816"/>
                      <a:pt x="288" y="35567"/>
                    </a:cubicBezTo>
                    <a:cubicBezTo>
                      <a:pt x="530" y="39921"/>
                      <a:pt x="2103" y="43914"/>
                      <a:pt x="4401" y="47543"/>
                    </a:cubicBezTo>
                    <a:close/>
                  </a:path>
                </a:pathLst>
              </a:custGeom>
              <a:solidFill>
                <a:srgbClr val="50B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435" name="Google Shape;435;p20"/>
              <p:cNvSpPr/>
              <p:nvPr/>
            </p:nvSpPr>
            <p:spPr>
              <a:xfrm>
                <a:off x="5681508" y="5318149"/>
                <a:ext cx="179374" cy="299069"/>
              </a:xfrm>
              <a:custGeom>
                <a:avLst/>
                <a:gdLst/>
                <a:ahLst/>
                <a:cxnLst/>
                <a:rect l="l" t="t" r="r" b="b"/>
                <a:pathLst>
                  <a:path w="179374" h="299069" extrusionOk="0">
                    <a:moveTo>
                      <a:pt x="135955" y="7839"/>
                    </a:moveTo>
                    <a:cubicBezTo>
                      <a:pt x="132448" y="5661"/>
                      <a:pt x="128698" y="3847"/>
                      <a:pt x="124828" y="2637"/>
                    </a:cubicBezTo>
                    <a:cubicBezTo>
                      <a:pt x="116362" y="-24"/>
                      <a:pt x="107775" y="-508"/>
                      <a:pt x="98946" y="460"/>
                    </a:cubicBezTo>
                    <a:cubicBezTo>
                      <a:pt x="94955" y="944"/>
                      <a:pt x="91085" y="1670"/>
                      <a:pt x="87093" y="2274"/>
                    </a:cubicBezTo>
                    <a:cubicBezTo>
                      <a:pt x="86610" y="2517"/>
                      <a:pt x="86126" y="2758"/>
                      <a:pt x="85521" y="3000"/>
                    </a:cubicBezTo>
                    <a:cubicBezTo>
                      <a:pt x="82256" y="4210"/>
                      <a:pt x="79232" y="5541"/>
                      <a:pt x="76329" y="7476"/>
                    </a:cubicBezTo>
                    <a:cubicBezTo>
                      <a:pt x="69677" y="11590"/>
                      <a:pt x="64598" y="17275"/>
                      <a:pt x="60123" y="23566"/>
                    </a:cubicBezTo>
                    <a:cubicBezTo>
                      <a:pt x="53350" y="33244"/>
                      <a:pt x="47303" y="43284"/>
                      <a:pt x="41497" y="53567"/>
                    </a:cubicBezTo>
                    <a:cubicBezTo>
                      <a:pt x="38232" y="59253"/>
                      <a:pt x="34966" y="65060"/>
                      <a:pt x="31459" y="70625"/>
                    </a:cubicBezTo>
                    <a:cubicBezTo>
                      <a:pt x="28556" y="75342"/>
                      <a:pt x="25774" y="80181"/>
                      <a:pt x="23114" y="84899"/>
                    </a:cubicBezTo>
                    <a:cubicBezTo>
                      <a:pt x="21178" y="88287"/>
                      <a:pt x="19243" y="91553"/>
                      <a:pt x="17308" y="94940"/>
                    </a:cubicBezTo>
                    <a:cubicBezTo>
                      <a:pt x="14889" y="98691"/>
                      <a:pt x="12591" y="102440"/>
                      <a:pt x="10172" y="106191"/>
                    </a:cubicBezTo>
                    <a:cubicBezTo>
                      <a:pt x="9931" y="106191"/>
                      <a:pt x="9810" y="106433"/>
                      <a:pt x="9447" y="106433"/>
                    </a:cubicBezTo>
                    <a:cubicBezTo>
                      <a:pt x="9447" y="106433"/>
                      <a:pt x="9326" y="106191"/>
                      <a:pt x="9205" y="106070"/>
                    </a:cubicBezTo>
                    <a:lnTo>
                      <a:pt x="9205" y="107764"/>
                    </a:lnTo>
                    <a:cubicBezTo>
                      <a:pt x="8963" y="108005"/>
                      <a:pt x="8842" y="108369"/>
                      <a:pt x="8600" y="108610"/>
                    </a:cubicBezTo>
                    <a:cubicBezTo>
                      <a:pt x="6181" y="112239"/>
                      <a:pt x="3641" y="115748"/>
                      <a:pt x="1827" y="119619"/>
                    </a:cubicBezTo>
                    <a:cubicBezTo>
                      <a:pt x="618" y="122159"/>
                      <a:pt x="-108" y="124700"/>
                      <a:pt x="13" y="127603"/>
                    </a:cubicBezTo>
                    <a:cubicBezTo>
                      <a:pt x="134" y="130385"/>
                      <a:pt x="1223" y="132684"/>
                      <a:pt x="3158" y="134620"/>
                    </a:cubicBezTo>
                    <a:cubicBezTo>
                      <a:pt x="4851" y="136313"/>
                      <a:pt x="6786" y="136918"/>
                      <a:pt x="9084" y="136918"/>
                    </a:cubicBezTo>
                    <a:lnTo>
                      <a:pt x="9084" y="137765"/>
                    </a:lnTo>
                    <a:cubicBezTo>
                      <a:pt x="9689" y="137765"/>
                      <a:pt x="10293" y="137765"/>
                      <a:pt x="10898" y="137765"/>
                    </a:cubicBezTo>
                    <a:cubicBezTo>
                      <a:pt x="13922" y="137402"/>
                      <a:pt x="16583" y="136193"/>
                      <a:pt x="18397" y="133531"/>
                    </a:cubicBezTo>
                    <a:cubicBezTo>
                      <a:pt x="18760" y="132926"/>
                      <a:pt x="19243" y="132442"/>
                      <a:pt x="19606" y="131837"/>
                    </a:cubicBezTo>
                    <a:cubicBezTo>
                      <a:pt x="19848" y="131474"/>
                      <a:pt x="20090" y="131111"/>
                      <a:pt x="20332" y="130749"/>
                    </a:cubicBezTo>
                    <a:cubicBezTo>
                      <a:pt x="22509" y="127966"/>
                      <a:pt x="24686" y="125184"/>
                      <a:pt x="26621" y="122281"/>
                    </a:cubicBezTo>
                    <a:cubicBezTo>
                      <a:pt x="27709" y="120586"/>
                      <a:pt x="28798" y="118893"/>
                      <a:pt x="29886" y="117321"/>
                    </a:cubicBezTo>
                    <a:cubicBezTo>
                      <a:pt x="29886" y="116957"/>
                      <a:pt x="29766" y="116595"/>
                      <a:pt x="29645" y="116232"/>
                    </a:cubicBezTo>
                    <a:cubicBezTo>
                      <a:pt x="30491" y="114901"/>
                      <a:pt x="31338" y="113691"/>
                      <a:pt x="32063" y="112482"/>
                    </a:cubicBezTo>
                    <a:cubicBezTo>
                      <a:pt x="38957" y="101352"/>
                      <a:pt x="45609" y="90101"/>
                      <a:pt x="52261" y="78851"/>
                    </a:cubicBezTo>
                    <a:cubicBezTo>
                      <a:pt x="56494" y="71713"/>
                      <a:pt x="60486" y="64576"/>
                      <a:pt x="64719" y="57439"/>
                    </a:cubicBezTo>
                    <a:cubicBezTo>
                      <a:pt x="65202" y="56591"/>
                      <a:pt x="65686" y="55866"/>
                      <a:pt x="66291" y="55019"/>
                    </a:cubicBezTo>
                    <a:cubicBezTo>
                      <a:pt x="68105" y="52357"/>
                      <a:pt x="70645" y="52478"/>
                      <a:pt x="72822" y="53809"/>
                    </a:cubicBezTo>
                    <a:cubicBezTo>
                      <a:pt x="73910" y="54414"/>
                      <a:pt x="74878" y="55261"/>
                      <a:pt x="75846" y="55987"/>
                    </a:cubicBezTo>
                    <a:cubicBezTo>
                      <a:pt x="75846" y="56591"/>
                      <a:pt x="75846" y="56955"/>
                      <a:pt x="75846" y="57196"/>
                    </a:cubicBezTo>
                    <a:cubicBezTo>
                      <a:pt x="75483" y="58164"/>
                      <a:pt x="75120" y="59253"/>
                      <a:pt x="74757" y="60221"/>
                    </a:cubicBezTo>
                    <a:cubicBezTo>
                      <a:pt x="73548" y="62882"/>
                      <a:pt x="72338" y="65543"/>
                      <a:pt x="71250" y="68326"/>
                    </a:cubicBezTo>
                    <a:cubicBezTo>
                      <a:pt x="68226" y="76552"/>
                      <a:pt x="65323" y="84779"/>
                      <a:pt x="62542" y="93005"/>
                    </a:cubicBezTo>
                    <a:cubicBezTo>
                      <a:pt x="59881" y="100747"/>
                      <a:pt x="57462" y="108610"/>
                      <a:pt x="54801" y="116473"/>
                    </a:cubicBezTo>
                    <a:cubicBezTo>
                      <a:pt x="50810" y="128329"/>
                      <a:pt x="46819" y="140184"/>
                      <a:pt x="42828" y="152040"/>
                    </a:cubicBezTo>
                    <a:cubicBezTo>
                      <a:pt x="38957" y="163653"/>
                      <a:pt x="35087" y="175267"/>
                      <a:pt x="31217" y="186880"/>
                    </a:cubicBezTo>
                    <a:cubicBezTo>
                      <a:pt x="30491" y="188937"/>
                      <a:pt x="29766" y="190872"/>
                      <a:pt x="29282" y="192929"/>
                    </a:cubicBezTo>
                    <a:cubicBezTo>
                      <a:pt x="29040" y="193897"/>
                      <a:pt x="28556" y="194985"/>
                      <a:pt x="29282" y="195953"/>
                    </a:cubicBezTo>
                    <a:cubicBezTo>
                      <a:pt x="29524" y="195953"/>
                      <a:pt x="29766" y="196075"/>
                      <a:pt x="30007" y="196075"/>
                    </a:cubicBezTo>
                    <a:cubicBezTo>
                      <a:pt x="44279" y="196075"/>
                      <a:pt x="58550" y="196075"/>
                      <a:pt x="72822" y="196075"/>
                    </a:cubicBezTo>
                    <a:cubicBezTo>
                      <a:pt x="74273" y="196075"/>
                      <a:pt x="75604" y="196075"/>
                      <a:pt x="76934" y="196437"/>
                    </a:cubicBezTo>
                    <a:cubicBezTo>
                      <a:pt x="77902" y="198010"/>
                      <a:pt x="77539" y="199704"/>
                      <a:pt x="77539" y="201397"/>
                    </a:cubicBezTo>
                    <a:cubicBezTo>
                      <a:pt x="77539" y="203696"/>
                      <a:pt x="77297" y="205873"/>
                      <a:pt x="77297" y="208172"/>
                    </a:cubicBezTo>
                    <a:cubicBezTo>
                      <a:pt x="77297" y="233455"/>
                      <a:pt x="77297" y="258739"/>
                      <a:pt x="77176" y="284022"/>
                    </a:cubicBezTo>
                    <a:cubicBezTo>
                      <a:pt x="77176" y="287530"/>
                      <a:pt x="77660" y="290797"/>
                      <a:pt x="79474" y="293821"/>
                    </a:cubicBezTo>
                    <a:cubicBezTo>
                      <a:pt x="79716" y="294063"/>
                      <a:pt x="79837" y="294305"/>
                      <a:pt x="80079" y="294547"/>
                    </a:cubicBezTo>
                    <a:cubicBezTo>
                      <a:pt x="80320" y="294789"/>
                      <a:pt x="80562" y="295031"/>
                      <a:pt x="80683" y="295273"/>
                    </a:cubicBezTo>
                    <a:cubicBezTo>
                      <a:pt x="80925" y="295515"/>
                      <a:pt x="81167" y="295757"/>
                      <a:pt x="81409" y="296119"/>
                    </a:cubicBezTo>
                    <a:cubicBezTo>
                      <a:pt x="81893" y="296603"/>
                      <a:pt x="82377" y="296966"/>
                      <a:pt x="82860" y="297450"/>
                    </a:cubicBezTo>
                    <a:lnTo>
                      <a:pt x="82860" y="297450"/>
                    </a:lnTo>
                    <a:cubicBezTo>
                      <a:pt x="85279" y="298539"/>
                      <a:pt x="87698" y="299265"/>
                      <a:pt x="90359" y="299023"/>
                    </a:cubicBezTo>
                    <a:cubicBezTo>
                      <a:pt x="96285" y="298418"/>
                      <a:pt x="101123" y="293579"/>
                      <a:pt x="101244" y="287651"/>
                    </a:cubicBezTo>
                    <a:cubicBezTo>
                      <a:pt x="101244" y="285353"/>
                      <a:pt x="101244" y="283176"/>
                      <a:pt x="101244" y="280877"/>
                    </a:cubicBezTo>
                    <a:cubicBezTo>
                      <a:pt x="101244" y="253174"/>
                      <a:pt x="101244" y="225471"/>
                      <a:pt x="101123" y="197768"/>
                    </a:cubicBezTo>
                    <a:cubicBezTo>
                      <a:pt x="101123" y="197284"/>
                      <a:pt x="101123" y="196921"/>
                      <a:pt x="101123" y="196558"/>
                    </a:cubicBezTo>
                    <a:cubicBezTo>
                      <a:pt x="101486" y="196437"/>
                      <a:pt x="101728" y="196195"/>
                      <a:pt x="101849" y="196195"/>
                    </a:cubicBezTo>
                    <a:cubicBezTo>
                      <a:pt x="103905" y="196195"/>
                      <a:pt x="106082" y="196316"/>
                      <a:pt x="108138" y="196437"/>
                    </a:cubicBezTo>
                    <a:cubicBezTo>
                      <a:pt x="108622" y="196437"/>
                      <a:pt x="109105" y="196437"/>
                      <a:pt x="109589" y="196437"/>
                    </a:cubicBezTo>
                    <a:cubicBezTo>
                      <a:pt x="111524" y="196437"/>
                      <a:pt x="111645" y="196437"/>
                      <a:pt x="111524" y="198373"/>
                    </a:cubicBezTo>
                    <a:cubicBezTo>
                      <a:pt x="111524" y="199462"/>
                      <a:pt x="111524" y="200429"/>
                      <a:pt x="111524" y="201518"/>
                    </a:cubicBezTo>
                    <a:cubicBezTo>
                      <a:pt x="111524" y="228374"/>
                      <a:pt x="111524" y="255231"/>
                      <a:pt x="111524" y="282086"/>
                    </a:cubicBezTo>
                    <a:cubicBezTo>
                      <a:pt x="111524" y="285111"/>
                      <a:pt x="111403" y="288256"/>
                      <a:pt x="112129" y="291159"/>
                    </a:cubicBezTo>
                    <a:cubicBezTo>
                      <a:pt x="113097" y="293337"/>
                      <a:pt x="114185" y="295393"/>
                      <a:pt x="115757" y="297088"/>
                    </a:cubicBezTo>
                    <a:cubicBezTo>
                      <a:pt x="117330" y="297934"/>
                      <a:pt x="118902" y="298539"/>
                      <a:pt x="120716" y="298781"/>
                    </a:cubicBezTo>
                    <a:cubicBezTo>
                      <a:pt x="124707" y="299265"/>
                      <a:pt x="128094" y="298055"/>
                      <a:pt x="131117" y="295393"/>
                    </a:cubicBezTo>
                    <a:cubicBezTo>
                      <a:pt x="133657" y="293095"/>
                      <a:pt x="134625" y="290071"/>
                      <a:pt x="134746" y="286805"/>
                    </a:cubicBezTo>
                    <a:cubicBezTo>
                      <a:pt x="134746" y="284748"/>
                      <a:pt x="134746" y="282571"/>
                      <a:pt x="134746" y="280393"/>
                    </a:cubicBezTo>
                    <a:cubicBezTo>
                      <a:pt x="134504" y="252932"/>
                      <a:pt x="134383" y="225350"/>
                      <a:pt x="134141" y="197889"/>
                    </a:cubicBezTo>
                    <a:cubicBezTo>
                      <a:pt x="134141" y="197405"/>
                      <a:pt x="134141" y="196921"/>
                      <a:pt x="134141" y="196316"/>
                    </a:cubicBezTo>
                    <a:cubicBezTo>
                      <a:pt x="134746" y="196316"/>
                      <a:pt x="135350" y="196075"/>
                      <a:pt x="135834" y="196075"/>
                    </a:cubicBezTo>
                    <a:cubicBezTo>
                      <a:pt x="149864" y="196075"/>
                      <a:pt x="163893" y="196075"/>
                      <a:pt x="177923" y="196075"/>
                    </a:cubicBezTo>
                    <a:cubicBezTo>
                      <a:pt x="178165" y="196075"/>
                      <a:pt x="178407" y="196075"/>
                      <a:pt x="178649" y="196195"/>
                    </a:cubicBezTo>
                    <a:cubicBezTo>
                      <a:pt x="179374" y="195953"/>
                      <a:pt x="179253" y="195349"/>
                      <a:pt x="179374" y="194744"/>
                    </a:cubicBezTo>
                    <a:cubicBezTo>
                      <a:pt x="178165" y="190631"/>
                      <a:pt x="176955" y="186638"/>
                      <a:pt x="175746" y="182525"/>
                    </a:cubicBezTo>
                    <a:cubicBezTo>
                      <a:pt x="171513" y="168855"/>
                      <a:pt x="167159" y="155064"/>
                      <a:pt x="162926" y="141394"/>
                    </a:cubicBezTo>
                    <a:cubicBezTo>
                      <a:pt x="159418" y="130023"/>
                      <a:pt x="155911" y="118651"/>
                      <a:pt x="152283" y="107400"/>
                    </a:cubicBezTo>
                    <a:cubicBezTo>
                      <a:pt x="150952" y="103287"/>
                      <a:pt x="149380" y="99174"/>
                      <a:pt x="148050" y="95061"/>
                    </a:cubicBezTo>
                    <a:cubicBezTo>
                      <a:pt x="145752" y="88045"/>
                      <a:pt x="143454" y="80907"/>
                      <a:pt x="141156" y="73891"/>
                    </a:cubicBezTo>
                    <a:cubicBezTo>
                      <a:pt x="139462" y="68931"/>
                      <a:pt x="137769" y="64092"/>
                      <a:pt x="135471" y="59374"/>
                    </a:cubicBezTo>
                    <a:cubicBezTo>
                      <a:pt x="134746" y="57922"/>
                      <a:pt x="134383" y="56591"/>
                      <a:pt x="134988" y="55019"/>
                    </a:cubicBezTo>
                  </a:path>
                </a:pathLst>
              </a:custGeom>
              <a:solidFill>
                <a:srgbClr val="50B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nvGrpSpPr>
              <p:cNvPr id="436" name="Google Shape;436;p20"/>
              <p:cNvGrpSpPr/>
              <p:nvPr/>
            </p:nvGrpSpPr>
            <p:grpSpPr>
              <a:xfrm>
                <a:off x="5898463" y="5035168"/>
                <a:ext cx="344000" cy="581799"/>
                <a:chOff x="5898463" y="5035168"/>
                <a:chExt cx="344000" cy="581799"/>
              </a:xfrm>
            </p:grpSpPr>
            <p:sp>
              <p:nvSpPr>
                <p:cNvPr id="437" name="Google Shape;437;p20"/>
                <p:cNvSpPr/>
                <p:nvPr/>
              </p:nvSpPr>
              <p:spPr>
                <a:xfrm>
                  <a:off x="6021376" y="5035168"/>
                  <a:ext cx="99416" cy="101254"/>
                </a:xfrm>
                <a:custGeom>
                  <a:avLst/>
                  <a:gdLst/>
                  <a:ahLst/>
                  <a:cxnLst/>
                  <a:rect l="l" t="t" r="r" b="b"/>
                  <a:pathLst>
                    <a:path w="99416" h="101254" extrusionOk="0">
                      <a:moveTo>
                        <a:pt x="77647" y="92061"/>
                      </a:moveTo>
                      <a:cubicBezTo>
                        <a:pt x="77888" y="91819"/>
                        <a:pt x="78130" y="91819"/>
                        <a:pt x="78493" y="91819"/>
                      </a:cubicBezTo>
                      <a:cubicBezTo>
                        <a:pt x="83331" y="87101"/>
                        <a:pt x="87806" y="82262"/>
                        <a:pt x="91313" y="76455"/>
                      </a:cubicBezTo>
                      <a:cubicBezTo>
                        <a:pt x="92281" y="74883"/>
                        <a:pt x="93128" y="73068"/>
                        <a:pt x="93853" y="71374"/>
                      </a:cubicBezTo>
                      <a:cubicBezTo>
                        <a:pt x="95425" y="67745"/>
                        <a:pt x="96877" y="63995"/>
                        <a:pt x="98328" y="60366"/>
                      </a:cubicBezTo>
                      <a:lnTo>
                        <a:pt x="98328" y="60366"/>
                      </a:lnTo>
                      <a:cubicBezTo>
                        <a:pt x="98328" y="59640"/>
                        <a:pt x="98449" y="59035"/>
                        <a:pt x="98570" y="58309"/>
                      </a:cubicBezTo>
                      <a:cubicBezTo>
                        <a:pt x="98570" y="57946"/>
                        <a:pt x="98570" y="57583"/>
                        <a:pt x="98570" y="57220"/>
                      </a:cubicBezTo>
                      <a:cubicBezTo>
                        <a:pt x="98328" y="55527"/>
                        <a:pt x="98570" y="54075"/>
                        <a:pt x="99417" y="52624"/>
                      </a:cubicBezTo>
                      <a:cubicBezTo>
                        <a:pt x="99417" y="49599"/>
                        <a:pt x="99417" y="46454"/>
                        <a:pt x="99417" y="43429"/>
                      </a:cubicBezTo>
                      <a:cubicBezTo>
                        <a:pt x="99296" y="42946"/>
                        <a:pt x="99054" y="42582"/>
                        <a:pt x="98933" y="42099"/>
                      </a:cubicBezTo>
                      <a:cubicBezTo>
                        <a:pt x="98812" y="41010"/>
                        <a:pt x="98570" y="39921"/>
                        <a:pt x="98449" y="38712"/>
                      </a:cubicBezTo>
                      <a:cubicBezTo>
                        <a:pt x="98449" y="38107"/>
                        <a:pt x="98449" y="37502"/>
                        <a:pt x="98328" y="36897"/>
                      </a:cubicBezTo>
                      <a:cubicBezTo>
                        <a:pt x="97965" y="36292"/>
                        <a:pt x="97723" y="35808"/>
                        <a:pt x="97361" y="35203"/>
                      </a:cubicBezTo>
                      <a:cubicBezTo>
                        <a:pt x="97119" y="34840"/>
                        <a:pt x="97119" y="34598"/>
                        <a:pt x="97240" y="34235"/>
                      </a:cubicBezTo>
                      <a:cubicBezTo>
                        <a:pt x="96272" y="33752"/>
                        <a:pt x="96151" y="32783"/>
                        <a:pt x="96151" y="31695"/>
                      </a:cubicBezTo>
                      <a:cubicBezTo>
                        <a:pt x="96151" y="31695"/>
                        <a:pt x="96151" y="31695"/>
                        <a:pt x="96151" y="31695"/>
                      </a:cubicBezTo>
                      <a:cubicBezTo>
                        <a:pt x="94095" y="28187"/>
                        <a:pt x="92039" y="24679"/>
                        <a:pt x="89862" y="21170"/>
                      </a:cubicBezTo>
                      <a:cubicBezTo>
                        <a:pt x="87443" y="17299"/>
                        <a:pt x="84298" y="14032"/>
                        <a:pt x="80912" y="11008"/>
                      </a:cubicBezTo>
                      <a:cubicBezTo>
                        <a:pt x="80549" y="10645"/>
                        <a:pt x="80186" y="10162"/>
                        <a:pt x="79945" y="9678"/>
                      </a:cubicBezTo>
                      <a:cubicBezTo>
                        <a:pt x="72204" y="4355"/>
                        <a:pt x="63738" y="846"/>
                        <a:pt x="54425" y="0"/>
                      </a:cubicBezTo>
                      <a:cubicBezTo>
                        <a:pt x="51764" y="0"/>
                        <a:pt x="49224" y="0"/>
                        <a:pt x="46564" y="0"/>
                      </a:cubicBezTo>
                      <a:lnTo>
                        <a:pt x="46564" y="0"/>
                      </a:lnTo>
                      <a:cubicBezTo>
                        <a:pt x="45717" y="0"/>
                        <a:pt x="44871" y="0"/>
                        <a:pt x="44024" y="121"/>
                      </a:cubicBezTo>
                      <a:cubicBezTo>
                        <a:pt x="42935" y="121"/>
                        <a:pt x="41726" y="363"/>
                        <a:pt x="40637" y="363"/>
                      </a:cubicBezTo>
                      <a:cubicBezTo>
                        <a:pt x="39912" y="363"/>
                        <a:pt x="39307" y="363"/>
                        <a:pt x="38581" y="484"/>
                      </a:cubicBezTo>
                      <a:cubicBezTo>
                        <a:pt x="37977" y="1451"/>
                        <a:pt x="37009" y="1451"/>
                        <a:pt x="35921" y="1451"/>
                      </a:cubicBezTo>
                      <a:lnTo>
                        <a:pt x="35437" y="1694"/>
                      </a:lnTo>
                      <a:lnTo>
                        <a:pt x="34953" y="1694"/>
                      </a:lnTo>
                      <a:cubicBezTo>
                        <a:pt x="34469" y="1935"/>
                        <a:pt x="33985" y="2177"/>
                        <a:pt x="33623" y="2540"/>
                      </a:cubicBezTo>
                      <a:cubicBezTo>
                        <a:pt x="32897" y="2661"/>
                        <a:pt x="32171" y="2782"/>
                        <a:pt x="31325" y="2903"/>
                      </a:cubicBezTo>
                      <a:cubicBezTo>
                        <a:pt x="30841" y="3871"/>
                        <a:pt x="29873" y="3871"/>
                        <a:pt x="28906" y="3871"/>
                      </a:cubicBezTo>
                      <a:lnTo>
                        <a:pt x="28906" y="3871"/>
                      </a:lnTo>
                      <a:cubicBezTo>
                        <a:pt x="26850" y="5444"/>
                        <a:pt x="24673" y="6895"/>
                        <a:pt x="22012" y="7379"/>
                      </a:cubicBezTo>
                      <a:lnTo>
                        <a:pt x="22012" y="7379"/>
                      </a:lnTo>
                      <a:cubicBezTo>
                        <a:pt x="21649" y="7742"/>
                        <a:pt x="21165" y="8105"/>
                        <a:pt x="20802" y="8468"/>
                      </a:cubicBezTo>
                      <a:lnTo>
                        <a:pt x="20802" y="8468"/>
                      </a:lnTo>
                      <a:cubicBezTo>
                        <a:pt x="20440" y="8831"/>
                        <a:pt x="19956" y="9194"/>
                        <a:pt x="19593" y="9436"/>
                      </a:cubicBezTo>
                      <a:lnTo>
                        <a:pt x="19593" y="9436"/>
                      </a:lnTo>
                      <a:cubicBezTo>
                        <a:pt x="19351" y="10645"/>
                        <a:pt x="18384" y="10767"/>
                        <a:pt x="17416" y="10767"/>
                      </a:cubicBezTo>
                      <a:cubicBezTo>
                        <a:pt x="17416" y="10767"/>
                        <a:pt x="17416" y="10767"/>
                        <a:pt x="17416" y="10767"/>
                      </a:cubicBezTo>
                      <a:cubicBezTo>
                        <a:pt x="17053" y="11129"/>
                        <a:pt x="16690" y="11493"/>
                        <a:pt x="16206" y="11855"/>
                      </a:cubicBezTo>
                      <a:lnTo>
                        <a:pt x="16206" y="11855"/>
                      </a:lnTo>
                      <a:cubicBezTo>
                        <a:pt x="15844" y="12218"/>
                        <a:pt x="15360" y="12581"/>
                        <a:pt x="14997" y="12944"/>
                      </a:cubicBezTo>
                      <a:lnTo>
                        <a:pt x="14997" y="12944"/>
                      </a:lnTo>
                      <a:cubicBezTo>
                        <a:pt x="14634" y="13307"/>
                        <a:pt x="14271" y="13791"/>
                        <a:pt x="13909" y="14154"/>
                      </a:cubicBezTo>
                      <a:lnTo>
                        <a:pt x="13909" y="14154"/>
                      </a:lnTo>
                      <a:cubicBezTo>
                        <a:pt x="13546" y="14517"/>
                        <a:pt x="13183" y="14880"/>
                        <a:pt x="12820" y="15363"/>
                      </a:cubicBezTo>
                      <a:lnTo>
                        <a:pt x="12820" y="15363"/>
                      </a:lnTo>
                      <a:cubicBezTo>
                        <a:pt x="12457" y="15727"/>
                        <a:pt x="12094" y="16210"/>
                        <a:pt x="11732" y="16573"/>
                      </a:cubicBezTo>
                      <a:lnTo>
                        <a:pt x="11732" y="16573"/>
                      </a:lnTo>
                      <a:cubicBezTo>
                        <a:pt x="11369" y="16936"/>
                        <a:pt x="11006" y="17420"/>
                        <a:pt x="10643" y="17783"/>
                      </a:cubicBezTo>
                      <a:cubicBezTo>
                        <a:pt x="10643" y="17783"/>
                        <a:pt x="10643" y="17783"/>
                        <a:pt x="10643" y="17783"/>
                      </a:cubicBezTo>
                      <a:cubicBezTo>
                        <a:pt x="10643" y="18751"/>
                        <a:pt x="10522" y="19597"/>
                        <a:pt x="9313" y="19961"/>
                      </a:cubicBezTo>
                      <a:lnTo>
                        <a:pt x="9313" y="19961"/>
                      </a:lnTo>
                      <a:cubicBezTo>
                        <a:pt x="8950" y="20444"/>
                        <a:pt x="8587" y="20928"/>
                        <a:pt x="8345" y="21412"/>
                      </a:cubicBezTo>
                      <a:cubicBezTo>
                        <a:pt x="7861" y="22138"/>
                        <a:pt x="7499" y="22864"/>
                        <a:pt x="7015" y="23590"/>
                      </a:cubicBezTo>
                      <a:cubicBezTo>
                        <a:pt x="7015" y="24557"/>
                        <a:pt x="7015" y="25404"/>
                        <a:pt x="5926" y="25767"/>
                      </a:cubicBezTo>
                      <a:lnTo>
                        <a:pt x="5926" y="25767"/>
                      </a:lnTo>
                      <a:cubicBezTo>
                        <a:pt x="5563" y="26251"/>
                        <a:pt x="5321" y="26735"/>
                        <a:pt x="4959" y="27219"/>
                      </a:cubicBezTo>
                      <a:cubicBezTo>
                        <a:pt x="4959" y="27582"/>
                        <a:pt x="4959" y="27824"/>
                        <a:pt x="4717" y="28187"/>
                      </a:cubicBezTo>
                      <a:cubicBezTo>
                        <a:pt x="4717" y="29154"/>
                        <a:pt x="4717" y="30001"/>
                        <a:pt x="3628" y="30485"/>
                      </a:cubicBezTo>
                      <a:lnTo>
                        <a:pt x="3628" y="30485"/>
                      </a:lnTo>
                      <a:cubicBezTo>
                        <a:pt x="3265" y="32663"/>
                        <a:pt x="2661" y="34719"/>
                        <a:pt x="1451" y="36534"/>
                      </a:cubicBezTo>
                      <a:cubicBezTo>
                        <a:pt x="1451" y="36897"/>
                        <a:pt x="1451" y="37139"/>
                        <a:pt x="1330" y="37502"/>
                      </a:cubicBezTo>
                      <a:cubicBezTo>
                        <a:pt x="1330" y="39195"/>
                        <a:pt x="1330" y="41010"/>
                        <a:pt x="1088" y="42703"/>
                      </a:cubicBezTo>
                      <a:cubicBezTo>
                        <a:pt x="1088" y="43429"/>
                        <a:pt x="484" y="44034"/>
                        <a:pt x="242" y="44760"/>
                      </a:cubicBezTo>
                      <a:cubicBezTo>
                        <a:pt x="242" y="47421"/>
                        <a:pt x="121" y="49962"/>
                        <a:pt x="0" y="52624"/>
                      </a:cubicBezTo>
                      <a:cubicBezTo>
                        <a:pt x="0" y="53349"/>
                        <a:pt x="0" y="54196"/>
                        <a:pt x="0" y="54922"/>
                      </a:cubicBezTo>
                      <a:cubicBezTo>
                        <a:pt x="0" y="56373"/>
                        <a:pt x="121" y="57704"/>
                        <a:pt x="242" y="59156"/>
                      </a:cubicBezTo>
                      <a:cubicBezTo>
                        <a:pt x="1209" y="59882"/>
                        <a:pt x="1330" y="60850"/>
                        <a:pt x="1209" y="61938"/>
                      </a:cubicBezTo>
                      <a:cubicBezTo>
                        <a:pt x="1209" y="62664"/>
                        <a:pt x="1209" y="63269"/>
                        <a:pt x="1330" y="63995"/>
                      </a:cubicBezTo>
                      <a:cubicBezTo>
                        <a:pt x="2661" y="64963"/>
                        <a:pt x="2298" y="66414"/>
                        <a:pt x="2540" y="67624"/>
                      </a:cubicBezTo>
                      <a:cubicBezTo>
                        <a:pt x="3991" y="70527"/>
                        <a:pt x="5443" y="73310"/>
                        <a:pt x="6652" y="76334"/>
                      </a:cubicBezTo>
                      <a:cubicBezTo>
                        <a:pt x="8224" y="80084"/>
                        <a:pt x="10159" y="83472"/>
                        <a:pt x="13425" y="86012"/>
                      </a:cubicBezTo>
                      <a:cubicBezTo>
                        <a:pt x="13909" y="86375"/>
                        <a:pt x="14271" y="86738"/>
                        <a:pt x="14634" y="87222"/>
                      </a:cubicBezTo>
                      <a:cubicBezTo>
                        <a:pt x="18142" y="92061"/>
                        <a:pt x="23221" y="94601"/>
                        <a:pt x="28543" y="96658"/>
                      </a:cubicBezTo>
                      <a:cubicBezTo>
                        <a:pt x="29631" y="97021"/>
                        <a:pt x="30599" y="97625"/>
                        <a:pt x="31687" y="97989"/>
                      </a:cubicBezTo>
                      <a:cubicBezTo>
                        <a:pt x="33623" y="98714"/>
                        <a:pt x="35558" y="99561"/>
                        <a:pt x="37614" y="99924"/>
                      </a:cubicBezTo>
                      <a:cubicBezTo>
                        <a:pt x="42331" y="100529"/>
                        <a:pt x="47168" y="100771"/>
                        <a:pt x="51885" y="101255"/>
                      </a:cubicBezTo>
                      <a:cubicBezTo>
                        <a:pt x="52490" y="100892"/>
                        <a:pt x="53095" y="100408"/>
                        <a:pt x="53699" y="100287"/>
                      </a:cubicBezTo>
                      <a:cubicBezTo>
                        <a:pt x="55876" y="100166"/>
                        <a:pt x="58054" y="100166"/>
                        <a:pt x="60230" y="100045"/>
                      </a:cubicBezTo>
                      <a:cubicBezTo>
                        <a:pt x="60472" y="99924"/>
                        <a:pt x="60835" y="99924"/>
                        <a:pt x="61077" y="100045"/>
                      </a:cubicBezTo>
                      <a:cubicBezTo>
                        <a:pt x="62045" y="98714"/>
                        <a:pt x="63496" y="99077"/>
                        <a:pt x="64826" y="98956"/>
                      </a:cubicBezTo>
                      <a:cubicBezTo>
                        <a:pt x="65552" y="97504"/>
                        <a:pt x="67003" y="97868"/>
                        <a:pt x="68213" y="97747"/>
                      </a:cubicBezTo>
                      <a:cubicBezTo>
                        <a:pt x="68213" y="97747"/>
                        <a:pt x="68213" y="97747"/>
                        <a:pt x="68213" y="97747"/>
                      </a:cubicBezTo>
                      <a:cubicBezTo>
                        <a:pt x="68576" y="97504"/>
                        <a:pt x="69059" y="97142"/>
                        <a:pt x="69422" y="96899"/>
                      </a:cubicBezTo>
                      <a:cubicBezTo>
                        <a:pt x="69664" y="96658"/>
                        <a:pt x="70027" y="96658"/>
                        <a:pt x="70390" y="96658"/>
                      </a:cubicBezTo>
                      <a:cubicBezTo>
                        <a:pt x="72325" y="95448"/>
                        <a:pt x="73897" y="93512"/>
                        <a:pt x="76316" y="93150"/>
                      </a:cubicBezTo>
                      <a:cubicBezTo>
                        <a:pt x="76316" y="93150"/>
                        <a:pt x="76316" y="93150"/>
                        <a:pt x="76316" y="93150"/>
                      </a:cubicBezTo>
                      <a:cubicBezTo>
                        <a:pt x="76679" y="92786"/>
                        <a:pt x="77163" y="92424"/>
                        <a:pt x="77526" y="92182"/>
                      </a:cubicBezTo>
                      <a:close/>
                    </a:path>
                  </a:pathLst>
                </a:custGeom>
                <a:solidFill>
                  <a:srgbClr val="F3745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438" name="Google Shape;438;p20"/>
                <p:cNvSpPr/>
                <p:nvPr/>
              </p:nvSpPr>
              <p:spPr>
                <a:xfrm>
                  <a:off x="5898463" y="5149246"/>
                  <a:ext cx="344000" cy="467721"/>
                </a:xfrm>
                <a:custGeom>
                  <a:avLst/>
                  <a:gdLst/>
                  <a:ahLst/>
                  <a:cxnLst/>
                  <a:rect l="l" t="t" r="r" b="b"/>
                  <a:pathLst>
                    <a:path w="344000" h="467721" extrusionOk="0">
                      <a:moveTo>
                        <a:pt x="342670" y="182428"/>
                      </a:moveTo>
                      <a:cubicBezTo>
                        <a:pt x="342670" y="181823"/>
                        <a:pt x="342065" y="181218"/>
                        <a:pt x="341703" y="180614"/>
                      </a:cubicBezTo>
                      <a:cubicBezTo>
                        <a:pt x="341703" y="180130"/>
                        <a:pt x="341582" y="179767"/>
                        <a:pt x="341461" y="179283"/>
                      </a:cubicBezTo>
                      <a:cubicBezTo>
                        <a:pt x="341219" y="178920"/>
                        <a:pt x="340856" y="178436"/>
                        <a:pt x="340614" y="178074"/>
                      </a:cubicBezTo>
                      <a:cubicBezTo>
                        <a:pt x="340735" y="176743"/>
                        <a:pt x="340009" y="175654"/>
                        <a:pt x="339284" y="174686"/>
                      </a:cubicBezTo>
                      <a:cubicBezTo>
                        <a:pt x="338921" y="174323"/>
                        <a:pt x="338558" y="173960"/>
                        <a:pt x="338316" y="173597"/>
                      </a:cubicBezTo>
                      <a:lnTo>
                        <a:pt x="338316" y="173597"/>
                      </a:lnTo>
                      <a:cubicBezTo>
                        <a:pt x="337832" y="170573"/>
                        <a:pt x="335776" y="168396"/>
                        <a:pt x="334809" y="165613"/>
                      </a:cubicBezTo>
                      <a:cubicBezTo>
                        <a:pt x="334446" y="165250"/>
                        <a:pt x="334204" y="164766"/>
                        <a:pt x="333841" y="164403"/>
                      </a:cubicBezTo>
                      <a:cubicBezTo>
                        <a:pt x="333599" y="164040"/>
                        <a:pt x="333478" y="163798"/>
                        <a:pt x="333599" y="163315"/>
                      </a:cubicBezTo>
                      <a:cubicBezTo>
                        <a:pt x="333357" y="162831"/>
                        <a:pt x="332995" y="162467"/>
                        <a:pt x="332753" y="161984"/>
                      </a:cubicBezTo>
                      <a:cubicBezTo>
                        <a:pt x="332511" y="161742"/>
                        <a:pt x="332390" y="161379"/>
                        <a:pt x="332511" y="161016"/>
                      </a:cubicBezTo>
                      <a:cubicBezTo>
                        <a:pt x="332148" y="161016"/>
                        <a:pt x="331785" y="160774"/>
                        <a:pt x="331422" y="160774"/>
                      </a:cubicBezTo>
                      <a:cubicBezTo>
                        <a:pt x="331422" y="160411"/>
                        <a:pt x="331422" y="160048"/>
                        <a:pt x="331422" y="159685"/>
                      </a:cubicBezTo>
                      <a:lnTo>
                        <a:pt x="331422" y="159685"/>
                      </a:lnTo>
                      <a:cubicBezTo>
                        <a:pt x="331180" y="159685"/>
                        <a:pt x="330817" y="159685"/>
                        <a:pt x="330576" y="159564"/>
                      </a:cubicBezTo>
                      <a:cubicBezTo>
                        <a:pt x="330455" y="158838"/>
                        <a:pt x="330334" y="158113"/>
                        <a:pt x="330213" y="157387"/>
                      </a:cubicBezTo>
                      <a:cubicBezTo>
                        <a:pt x="329487" y="156177"/>
                        <a:pt x="328761" y="154967"/>
                        <a:pt x="328036" y="153758"/>
                      </a:cubicBezTo>
                      <a:cubicBezTo>
                        <a:pt x="327673" y="153394"/>
                        <a:pt x="327431" y="153032"/>
                        <a:pt x="327068" y="152669"/>
                      </a:cubicBezTo>
                      <a:cubicBezTo>
                        <a:pt x="326826" y="152427"/>
                        <a:pt x="326705" y="152064"/>
                        <a:pt x="326705" y="151701"/>
                      </a:cubicBezTo>
                      <a:cubicBezTo>
                        <a:pt x="326343" y="151217"/>
                        <a:pt x="325980" y="150733"/>
                        <a:pt x="325617" y="150250"/>
                      </a:cubicBezTo>
                      <a:cubicBezTo>
                        <a:pt x="324891" y="149040"/>
                        <a:pt x="324045" y="147951"/>
                        <a:pt x="323319" y="146741"/>
                      </a:cubicBezTo>
                      <a:cubicBezTo>
                        <a:pt x="322956" y="146378"/>
                        <a:pt x="322714" y="146016"/>
                        <a:pt x="322351" y="145652"/>
                      </a:cubicBezTo>
                      <a:cubicBezTo>
                        <a:pt x="322110" y="145411"/>
                        <a:pt x="321989" y="145047"/>
                        <a:pt x="322110" y="144685"/>
                      </a:cubicBezTo>
                      <a:cubicBezTo>
                        <a:pt x="321747" y="144201"/>
                        <a:pt x="321505" y="143717"/>
                        <a:pt x="321142" y="143354"/>
                      </a:cubicBezTo>
                      <a:cubicBezTo>
                        <a:pt x="318844" y="141055"/>
                        <a:pt x="317876" y="138031"/>
                        <a:pt x="316425" y="135369"/>
                      </a:cubicBezTo>
                      <a:cubicBezTo>
                        <a:pt x="316062" y="135007"/>
                        <a:pt x="315820" y="134523"/>
                        <a:pt x="315458" y="134160"/>
                      </a:cubicBezTo>
                      <a:cubicBezTo>
                        <a:pt x="315216" y="133918"/>
                        <a:pt x="315216" y="133555"/>
                        <a:pt x="315216" y="133192"/>
                      </a:cubicBezTo>
                      <a:cubicBezTo>
                        <a:pt x="314853" y="132708"/>
                        <a:pt x="314490" y="132224"/>
                        <a:pt x="314248" y="131861"/>
                      </a:cubicBezTo>
                      <a:lnTo>
                        <a:pt x="314248" y="131861"/>
                      </a:lnTo>
                      <a:cubicBezTo>
                        <a:pt x="314006" y="131499"/>
                        <a:pt x="313643" y="131135"/>
                        <a:pt x="313402" y="130773"/>
                      </a:cubicBezTo>
                      <a:cubicBezTo>
                        <a:pt x="310620" y="126055"/>
                        <a:pt x="307838" y="121457"/>
                        <a:pt x="305056" y="116740"/>
                      </a:cubicBezTo>
                      <a:cubicBezTo>
                        <a:pt x="304814" y="116377"/>
                        <a:pt x="304452" y="116014"/>
                        <a:pt x="304210" y="115651"/>
                      </a:cubicBezTo>
                      <a:cubicBezTo>
                        <a:pt x="304210" y="115288"/>
                        <a:pt x="303968" y="114804"/>
                        <a:pt x="303847" y="114441"/>
                      </a:cubicBezTo>
                      <a:cubicBezTo>
                        <a:pt x="303605" y="114078"/>
                        <a:pt x="303242" y="113715"/>
                        <a:pt x="303000" y="113353"/>
                      </a:cubicBezTo>
                      <a:cubicBezTo>
                        <a:pt x="301791" y="111780"/>
                        <a:pt x="300581" y="110207"/>
                        <a:pt x="299251" y="108634"/>
                      </a:cubicBezTo>
                      <a:cubicBezTo>
                        <a:pt x="299130" y="108271"/>
                        <a:pt x="299009" y="107788"/>
                        <a:pt x="298888" y="107424"/>
                      </a:cubicBezTo>
                      <a:cubicBezTo>
                        <a:pt x="298646" y="107062"/>
                        <a:pt x="298404" y="106820"/>
                        <a:pt x="298162" y="106457"/>
                      </a:cubicBezTo>
                      <a:cubicBezTo>
                        <a:pt x="298162" y="106094"/>
                        <a:pt x="298162" y="105731"/>
                        <a:pt x="298162" y="105247"/>
                      </a:cubicBezTo>
                      <a:cubicBezTo>
                        <a:pt x="297800" y="104884"/>
                        <a:pt x="297558" y="104400"/>
                        <a:pt x="297195" y="104037"/>
                      </a:cubicBezTo>
                      <a:cubicBezTo>
                        <a:pt x="296953" y="103795"/>
                        <a:pt x="296953" y="103433"/>
                        <a:pt x="296953" y="103070"/>
                      </a:cubicBezTo>
                      <a:cubicBezTo>
                        <a:pt x="296590" y="102585"/>
                        <a:pt x="296348" y="102102"/>
                        <a:pt x="295985" y="101739"/>
                      </a:cubicBezTo>
                      <a:lnTo>
                        <a:pt x="295985" y="101739"/>
                      </a:lnTo>
                      <a:cubicBezTo>
                        <a:pt x="295623" y="101739"/>
                        <a:pt x="295260" y="101618"/>
                        <a:pt x="294897" y="101497"/>
                      </a:cubicBezTo>
                      <a:cubicBezTo>
                        <a:pt x="294897" y="101255"/>
                        <a:pt x="294897" y="100892"/>
                        <a:pt x="295139" y="100650"/>
                      </a:cubicBezTo>
                      <a:cubicBezTo>
                        <a:pt x="294292" y="99077"/>
                        <a:pt x="293325" y="97505"/>
                        <a:pt x="292478" y="95932"/>
                      </a:cubicBezTo>
                      <a:cubicBezTo>
                        <a:pt x="291389" y="95569"/>
                        <a:pt x="291269" y="94602"/>
                        <a:pt x="291148" y="93755"/>
                      </a:cubicBezTo>
                      <a:cubicBezTo>
                        <a:pt x="288487" y="89883"/>
                        <a:pt x="285826" y="86012"/>
                        <a:pt x="283286" y="82020"/>
                      </a:cubicBezTo>
                      <a:cubicBezTo>
                        <a:pt x="282682" y="81052"/>
                        <a:pt x="282440" y="79964"/>
                        <a:pt x="281956" y="78875"/>
                      </a:cubicBezTo>
                      <a:cubicBezTo>
                        <a:pt x="281593" y="78391"/>
                        <a:pt x="281230" y="77907"/>
                        <a:pt x="280988" y="77423"/>
                      </a:cubicBezTo>
                      <a:lnTo>
                        <a:pt x="280988" y="77423"/>
                      </a:lnTo>
                      <a:cubicBezTo>
                        <a:pt x="280746" y="77060"/>
                        <a:pt x="280384" y="76697"/>
                        <a:pt x="280142" y="76335"/>
                      </a:cubicBezTo>
                      <a:cubicBezTo>
                        <a:pt x="279295" y="75246"/>
                        <a:pt x="278328" y="74036"/>
                        <a:pt x="277481" y="72947"/>
                      </a:cubicBezTo>
                      <a:cubicBezTo>
                        <a:pt x="276755" y="71374"/>
                        <a:pt x="275909" y="69802"/>
                        <a:pt x="275183" y="68108"/>
                      </a:cubicBezTo>
                      <a:cubicBezTo>
                        <a:pt x="274941" y="67745"/>
                        <a:pt x="274578" y="67383"/>
                        <a:pt x="274336" y="67019"/>
                      </a:cubicBezTo>
                      <a:cubicBezTo>
                        <a:pt x="274336" y="66657"/>
                        <a:pt x="274094" y="66293"/>
                        <a:pt x="273973" y="65931"/>
                      </a:cubicBezTo>
                      <a:cubicBezTo>
                        <a:pt x="273611" y="65931"/>
                        <a:pt x="273248" y="65931"/>
                        <a:pt x="273006" y="65810"/>
                      </a:cubicBezTo>
                      <a:cubicBezTo>
                        <a:pt x="273006" y="65447"/>
                        <a:pt x="273006" y="65084"/>
                        <a:pt x="273006" y="64721"/>
                      </a:cubicBezTo>
                      <a:cubicBezTo>
                        <a:pt x="272764" y="64479"/>
                        <a:pt x="272643" y="64116"/>
                        <a:pt x="272643" y="63753"/>
                      </a:cubicBezTo>
                      <a:cubicBezTo>
                        <a:pt x="271313" y="62906"/>
                        <a:pt x="270345" y="61818"/>
                        <a:pt x="270345" y="60124"/>
                      </a:cubicBezTo>
                      <a:lnTo>
                        <a:pt x="270345" y="60124"/>
                      </a:lnTo>
                      <a:cubicBezTo>
                        <a:pt x="269982" y="59761"/>
                        <a:pt x="269740" y="59277"/>
                        <a:pt x="269378" y="58914"/>
                      </a:cubicBezTo>
                      <a:cubicBezTo>
                        <a:pt x="267442" y="56253"/>
                        <a:pt x="265386" y="53471"/>
                        <a:pt x="263451" y="50809"/>
                      </a:cubicBezTo>
                      <a:cubicBezTo>
                        <a:pt x="263451" y="50446"/>
                        <a:pt x="263451" y="50083"/>
                        <a:pt x="263451" y="49599"/>
                      </a:cubicBezTo>
                      <a:cubicBezTo>
                        <a:pt x="263209" y="49237"/>
                        <a:pt x="262847" y="48752"/>
                        <a:pt x="262605" y="48389"/>
                      </a:cubicBezTo>
                      <a:lnTo>
                        <a:pt x="262605" y="48147"/>
                      </a:lnTo>
                      <a:cubicBezTo>
                        <a:pt x="262000" y="47906"/>
                        <a:pt x="261637" y="47542"/>
                        <a:pt x="261153" y="47301"/>
                      </a:cubicBezTo>
                      <a:cubicBezTo>
                        <a:pt x="261153" y="46938"/>
                        <a:pt x="261153" y="46575"/>
                        <a:pt x="261153" y="46091"/>
                      </a:cubicBezTo>
                      <a:lnTo>
                        <a:pt x="261153" y="46091"/>
                      </a:lnTo>
                      <a:cubicBezTo>
                        <a:pt x="260911" y="45728"/>
                        <a:pt x="260549" y="45365"/>
                        <a:pt x="260307" y="45002"/>
                      </a:cubicBezTo>
                      <a:cubicBezTo>
                        <a:pt x="259460" y="44155"/>
                        <a:pt x="258613" y="43308"/>
                        <a:pt x="257767" y="42462"/>
                      </a:cubicBezTo>
                      <a:lnTo>
                        <a:pt x="257767" y="42462"/>
                      </a:lnTo>
                      <a:cubicBezTo>
                        <a:pt x="257404" y="40042"/>
                        <a:pt x="255348" y="38833"/>
                        <a:pt x="254139" y="36897"/>
                      </a:cubicBezTo>
                      <a:cubicBezTo>
                        <a:pt x="251720" y="33873"/>
                        <a:pt x="249301" y="30848"/>
                        <a:pt x="246882" y="27824"/>
                      </a:cubicBezTo>
                      <a:cubicBezTo>
                        <a:pt x="246156" y="26977"/>
                        <a:pt x="245551" y="26130"/>
                        <a:pt x="244826" y="25162"/>
                      </a:cubicBezTo>
                      <a:cubicBezTo>
                        <a:pt x="244463" y="24800"/>
                        <a:pt x="244100" y="24437"/>
                        <a:pt x="243737" y="24074"/>
                      </a:cubicBezTo>
                      <a:lnTo>
                        <a:pt x="243737" y="24074"/>
                      </a:lnTo>
                      <a:cubicBezTo>
                        <a:pt x="243374" y="23590"/>
                        <a:pt x="243012" y="23227"/>
                        <a:pt x="242649" y="22864"/>
                      </a:cubicBezTo>
                      <a:cubicBezTo>
                        <a:pt x="238416" y="19477"/>
                        <a:pt x="234062" y="15969"/>
                        <a:pt x="229829" y="12581"/>
                      </a:cubicBezTo>
                      <a:cubicBezTo>
                        <a:pt x="228861" y="12097"/>
                        <a:pt x="227773" y="11735"/>
                        <a:pt x="226805" y="11130"/>
                      </a:cubicBezTo>
                      <a:cubicBezTo>
                        <a:pt x="225233" y="10162"/>
                        <a:pt x="223781" y="8952"/>
                        <a:pt x="221725" y="8831"/>
                      </a:cubicBezTo>
                      <a:cubicBezTo>
                        <a:pt x="221362" y="7742"/>
                        <a:pt x="220395" y="7742"/>
                        <a:pt x="219427" y="7621"/>
                      </a:cubicBezTo>
                      <a:cubicBezTo>
                        <a:pt x="218943" y="6532"/>
                        <a:pt x="217976" y="6532"/>
                        <a:pt x="217008" y="6654"/>
                      </a:cubicBezTo>
                      <a:cubicBezTo>
                        <a:pt x="216283" y="5081"/>
                        <a:pt x="214831" y="5444"/>
                        <a:pt x="213622" y="5444"/>
                      </a:cubicBezTo>
                      <a:lnTo>
                        <a:pt x="213622" y="5444"/>
                      </a:lnTo>
                      <a:cubicBezTo>
                        <a:pt x="213138" y="4355"/>
                        <a:pt x="212292" y="4355"/>
                        <a:pt x="211324" y="4476"/>
                      </a:cubicBezTo>
                      <a:cubicBezTo>
                        <a:pt x="210840" y="4113"/>
                        <a:pt x="210356" y="3629"/>
                        <a:pt x="209873" y="3267"/>
                      </a:cubicBezTo>
                      <a:lnTo>
                        <a:pt x="209389" y="3267"/>
                      </a:lnTo>
                      <a:cubicBezTo>
                        <a:pt x="209389" y="3267"/>
                        <a:pt x="209026" y="3267"/>
                        <a:pt x="209026" y="3267"/>
                      </a:cubicBezTo>
                      <a:cubicBezTo>
                        <a:pt x="207817" y="3267"/>
                        <a:pt x="206728" y="3267"/>
                        <a:pt x="205519" y="3267"/>
                      </a:cubicBezTo>
                      <a:cubicBezTo>
                        <a:pt x="205519" y="2903"/>
                        <a:pt x="205519" y="2541"/>
                        <a:pt x="205277" y="2298"/>
                      </a:cubicBezTo>
                      <a:cubicBezTo>
                        <a:pt x="204188" y="2298"/>
                        <a:pt x="203100" y="2298"/>
                        <a:pt x="202011" y="2298"/>
                      </a:cubicBezTo>
                      <a:cubicBezTo>
                        <a:pt x="200923" y="2298"/>
                        <a:pt x="199834" y="2057"/>
                        <a:pt x="198746" y="1936"/>
                      </a:cubicBezTo>
                      <a:cubicBezTo>
                        <a:pt x="196932" y="605"/>
                        <a:pt x="195117" y="363"/>
                        <a:pt x="193303" y="1936"/>
                      </a:cubicBezTo>
                      <a:cubicBezTo>
                        <a:pt x="193061" y="1936"/>
                        <a:pt x="192819" y="1936"/>
                        <a:pt x="192699" y="1694"/>
                      </a:cubicBezTo>
                      <a:cubicBezTo>
                        <a:pt x="192094" y="1210"/>
                        <a:pt x="191610" y="726"/>
                        <a:pt x="190643" y="0"/>
                      </a:cubicBezTo>
                      <a:lnTo>
                        <a:pt x="151335" y="0"/>
                      </a:lnTo>
                      <a:cubicBezTo>
                        <a:pt x="151093" y="242"/>
                        <a:pt x="150852" y="605"/>
                        <a:pt x="150489" y="726"/>
                      </a:cubicBezTo>
                      <a:cubicBezTo>
                        <a:pt x="147949" y="1210"/>
                        <a:pt x="145409" y="1572"/>
                        <a:pt x="142869" y="1936"/>
                      </a:cubicBezTo>
                      <a:cubicBezTo>
                        <a:pt x="141781" y="1936"/>
                        <a:pt x="140692" y="2177"/>
                        <a:pt x="139604" y="2298"/>
                      </a:cubicBezTo>
                      <a:cubicBezTo>
                        <a:pt x="138394" y="3992"/>
                        <a:pt x="136459" y="3145"/>
                        <a:pt x="134887" y="3629"/>
                      </a:cubicBezTo>
                      <a:cubicBezTo>
                        <a:pt x="134040" y="4839"/>
                        <a:pt x="132710" y="4476"/>
                        <a:pt x="131500" y="4597"/>
                      </a:cubicBezTo>
                      <a:cubicBezTo>
                        <a:pt x="130654" y="6049"/>
                        <a:pt x="129202" y="5565"/>
                        <a:pt x="127993" y="5928"/>
                      </a:cubicBezTo>
                      <a:cubicBezTo>
                        <a:pt x="126300" y="7137"/>
                        <a:pt x="124244" y="7621"/>
                        <a:pt x="122309" y="8105"/>
                      </a:cubicBezTo>
                      <a:cubicBezTo>
                        <a:pt x="121825" y="8347"/>
                        <a:pt x="121462" y="8710"/>
                        <a:pt x="120978" y="8952"/>
                      </a:cubicBezTo>
                      <a:cubicBezTo>
                        <a:pt x="120615" y="9194"/>
                        <a:pt x="120253" y="9315"/>
                        <a:pt x="119890" y="9194"/>
                      </a:cubicBezTo>
                      <a:cubicBezTo>
                        <a:pt x="119527" y="9557"/>
                        <a:pt x="119043" y="9799"/>
                        <a:pt x="118680" y="10162"/>
                      </a:cubicBezTo>
                      <a:cubicBezTo>
                        <a:pt x="118438" y="10404"/>
                        <a:pt x="118076" y="10525"/>
                        <a:pt x="117713" y="10525"/>
                      </a:cubicBezTo>
                      <a:cubicBezTo>
                        <a:pt x="116866" y="11855"/>
                        <a:pt x="115778" y="12823"/>
                        <a:pt x="114084" y="12823"/>
                      </a:cubicBezTo>
                      <a:cubicBezTo>
                        <a:pt x="114084" y="12823"/>
                        <a:pt x="114084" y="12823"/>
                        <a:pt x="114084" y="12823"/>
                      </a:cubicBezTo>
                      <a:cubicBezTo>
                        <a:pt x="113721" y="13186"/>
                        <a:pt x="113238" y="13549"/>
                        <a:pt x="112875" y="13912"/>
                      </a:cubicBezTo>
                      <a:lnTo>
                        <a:pt x="112875" y="13912"/>
                      </a:lnTo>
                      <a:cubicBezTo>
                        <a:pt x="112512" y="14275"/>
                        <a:pt x="112149" y="14638"/>
                        <a:pt x="111665" y="15001"/>
                      </a:cubicBezTo>
                      <a:lnTo>
                        <a:pt x="111665" y="15001"/>
                      </a:lnTo>
                      <a:cubicBezTo>
                        <a:pt x="111303" y="15364"/>
                        <a:pt x="110940" y="15727"/>
                        <a:pt x="110698" y="15969"/>
                      </a:cubicBezTo>
                      <a:cubicBezTo>
                        <a:pt x="109972" y="16453"/>
                        <a:pt x="109247" y="16936"/>
                        <a:pt x="108521" y="17420"/>
                      </a:cubicBezTo>
                      <a:cubicBezTo>
                        <a:pt x="108158" y="17783"/>
                        <a:pt x="107674" y="18146"/>
                        <a:pt x="107312" y="18509"/>
                      </a:cubicBezTo>
                      <a:lnTo>
                        <a:pt x="107312" y="18509"/>
                      </a:lnTo>
                      <a:cubicBezTo>
                        <a:pt x="106949" y="18872"/>
                        <a:pt x="106465" y="19235"/>
                        <a:pt x="106102" y="19477"/>
                      </a:cubicBezTo>
                      <a:lnTo>
                        <a:pt x="106102" y="19477"/>
                      </a:lnTo>
                      <a:cubicBezTo>
                        <a:pt x="105739" y="19961"/>
                        <a:pt x="105376" y="20323"/>
                        <a:pt x="105014" y="20687"/>
                      </a:cubicBezTo>
                      <a:lnTo>
                        <a:pt x="105014" y="20687"/>
                      </a:lnTo>
                      <a:cubicBezTo>
                        <a:pt x="104651" y="21170"/>
                        <a:pt x="104288" y="21413"/>
                        <a:pt x="103925" y="21775"/>
                      </a:cubicBezTo>
                      <a:lnTo>
                        <a:pt x="103804" y="21775"/>
                      </a:lnTo>
                      <a:cubicBezTo>
                        <a:pt x="103441" y="22259"/>
                        <a:pt x="103078" y="22622"/>
                        <a:pt x="102716" y="22985"/>
                      </a:cubicBezTo>
                      <a:lnTo>
                        <a:pt x="102716" y="22985"/>
                      </a:lnTo>
                      <a:cubicBezTo>
                        <a:pt x="102353" y="23469"/>
                        <a:pt x="101990" y="23832"/>
                        <a:pt x="101748" y="24316"/>
                      </a:cubicBezTo>
                      <a:cubicBezTo>
                        <a:pt x="100660" y="25526"/>
                        <a:pt x="99571" y="26735"/>
                        <a:pt x="98482" y="27945"/>
                      </a:cubicBezTo>
                      <a:cubicBezTo>
                        <a:pt x="98241" y="28792"/>
                        <a:pt x="98241" y="29881"/>
                        <a:pt x="97031" y="30001"/>
                      </a:cubicBezTo>
                      <a:cubicBezTo>
                        <a:pt x="96668" y="30486"/>
                        <a:pt x="96306" y="30848"/>
                        <a:pt x="95943" y="31332"/>
                      </a:cubicBezTo>
                      <a:cubicBezTo>
                        <a:pt x="95580" y="31816"/>
                        <a:pt x="95217" y="32179"/>
                        <a:pt x="94854" y="32663"/>
                      </a:cubicBezTo>
                      <a:cubicBezTo>
                        <a:pt x="94491" y="33026"/>
                        <a:pt x="94128" y="33389"/>
                        <a:pt x="93887" y="33752"/>
                      </a:cubicBezTo>
                      <a:cubicBezTo>
                        <a:pt x="93645" y="34599"/>
                        <a:pt x="93645" y="35687"/>
                        <a:pt x="92435" y="35808"/>
                      </a:cubicBezTo>
                      <a:lnTo>
                        <a:pt x="92435" y="35808"/>
                      </a:lnTo>
                      <a:cubicBezTo>
                        <a:pt x="92072" y="36292"/>
                        <a:pt x="91831" y="36655"/>
                        <a:pt x="91468" y="37139"/>
                      </a:cubicBezTo>
                      <a:lnTo>
                        <a:pt x="91468" y="37139"/>
                      </a:lnTo>
                      <a:cubicBezTo>
                        <a:pt x="91105" y="37623"/>
                        <a:pt x="90863" y="37986"/>
                        <a:pt x="90500" y="38469"/>
                      </a:cubicBezTo>
                      <a:cubicBezTo>
                        <a:pt x="90500" y="38469"/>
                        <a:pt x="90500" y="38469"/>
                        <a:pt x="90500" y="38469"/>
                      </a:cubicBezTo>
                      <a:cubicBezTo>
                        <a:pt x="90137" y="38833"/>
                        <a:pt x="89774" y="39316"/>
                        <a:pt x="89412" y="39679"/>
                      </a:cubicBezTo>
                      <a:cubicBezTo>
                        <a:pt x="89412" y="39679"/>
                        <a:pt x="89412" y="39679"/>
                        <a:pt x="89412" y="39679"/>
                      </a:cubicBezTo>
                      <a:cubicBezTo>
                        <a:pt x="89412" y="40647"/>
                        <a:pt x="89412" y="41615"/>
                        <a:pt x="88202" y="41978"/>
                      </a:cubicBezTo>
                      <a:cubicBezTo>
                        <a:pt x="88202" y="41978"/>
                        <a:pt x="88202" y="41978"/>
                        <a:pt x="88202" y="41978"/>
                      </a:cubicBezTo>
                      <a:cubicBezTo>
                        <a:pt x="87839" y="42462"/>
                        <a:pt x="87477" y="42946"/>
                        <a:pt x="87114" y="43429"/>
                      </a:cubicBezTo>
                      <a:lnTo>
                        <a:pt x="87114" y="43429"/>
                      </a:lnTo>
                      <a:cubicBezTo>
                        <a:pt x="87114" y="43672"/>
                        <a:pt x="87114" y="44034"/>
                        <a:pt x="86872" y="44277"/>
                      </a:cubicBezTo>
                      <a:cubicBezTo>
                        <a:pt x="86509" y="44760"/>
                        <a:pt x="86146" y="45123"/>
                        <a:pt x="85783" y="45607"/>
                      </a:cubicBezTo>
                      <a:cubicBezTo>
                        <a:pt x="85058" y="46696"/>
                        <a:pt x="84211" y="47906"/>
                        <a:pt x="83485" y="48994"/>
                      </a:cubicBezTo>
                      <a:cubicBezTo>
                        <a:pt x="81429" y="52261"/>
                        <a:pt x="79494" y="55527"/>
                        <a:pt x="77438" y="58672"/>
                      </a:cubicBezTo>
                      <a:cubicBezTo>
                        <a:pt x="72358" y="66536"/>
                        <a:pt x="67279" y="74399"/>
                        <a:pt x="62078" y="82262"/>
                      </a:cubicBezTo>
                      <a:cubicBezTo>
                        <a:pt x="56636" y="90609"/>
                        <a:pt x="50951" y="98715"/>
                        <a:pt x="45751" y="107183"/>
                      </a:cubicBezTo>
                      <a:cubicBezTo>
                        <a:pt x="35228" y="124119"/>
                        <a:pt x="24585" y="140934"/>
                        <a:pt x="13579" y="157508"/>
                      </a:cubicBezTo>
                      <a:cubicBezTo>
                        <a:pt x="9830" y="163193"/>
                        <a:pt x="5718" y="168879"/>
                        <a:pt x="2815" y="175170"/>
                      </a:cubicBezTo>
                      <a:cubicBezTo>
                        <a:pt x="880" y="179283"/>
                        <a:pt x="-208" y="183396"/>
                        <a:pt x="33" y="187872"/>
                      </a:cubicBezTo>
                      <a:cubicBezTo>
                        <a:pt x="275" y="192348"/>
                        <a:pt x="1969" y="195977"/>
                        <a:pt x="5113" y="199123"/>
                      </a:cubicBezTo>
                      <a:cubicBezTo>
                        <a:pt x="8016" y="202147"/>
                        <a:pt x="11523" y="203236"/>
                        <a:pt x="15635" y="202994"/>
                      </a:cubicBezTo>
                      <a:cubicBezTo>
                        <a:pt x="15998" y="202994"/>
                        <a:pt x="16361" y="202994"/>
                        <a:pt x="16845" y="202994"/>
                      </a:cubicBezTo>
                      <a:cubicBezTo>
                        <a:pt x="22045" y="203357"/>
                        <a:pt x="26278" y="201059"/>
                        <a:pt x="29423" y="197066"/>
                      </a:cubicBezTo>
                      <a:cubicBezTo>
                        <a:pt x="33898" y="191381"/>
                        <a:pt x="38373" y="185574"/>
                        <a:pt x="42485" y="179525"/>
                      </a:cubicBezTo>
                      <a:cubicBezTo>
                        <a:pt x="51072" y="166823"/>
                        <a:pt x="59175" y="153758"/>
                        <a:pt x="67762" y="141055"/>
                      </a:cubicBezTo>
                      <a:cubicBezTo>
                        <a:pt x="76229" y="128474"/>
                        <a:pt x="84332" y="115651"/>
                        <a:pt x="92193" y="102707"/>
                      </a:cubicBezTo>
                      <a:cubicBezTo>
                        <a:pt x="96668" y="95085"/>
                        <a:pt x="101264" y="87585"/>
                        <a:pt x="105860" y="80085"/>
                      </a:cubicBezTo>
                      <a:cubicBezTo>
                        <a:pt x="107674" y="77181"/>
                        <a:pt x="109126" y="73915"/>
                        <a:pt x="112754" y="71737"/>
                      </a:cubicBezTo>
                      <a:cubicBezTo>
                        <a:pt x="113843" y="71858"/>
                        <a:pt x="115294" y="72100"/>
                        <a:pt x="116745" y="72342"/>
                      </a:cubicBezTo>
                      <a:cubicBezTo>
                        <a:pt x="116866" y="72342"/>
                        <a:pt x="116987" y="72584"/>
                        <a:pt x="117108" y="72826"/>
                      </a:cubicBezTo>
                      <a:cubicBezTo>
                        <a:pt x="117108" y="75487"/>
                        <a:pt x="117592" y="78270"/>
                        <a:pt x="117108" y="80810"/>
                      </a:cubicBezTo>
                      <a:cubicBezTo>
                        <a:pt x="116261" y="84682"/>
                        <a:pt x="116382" y="88432"/>
                        <a:pt x="116382" y="92303"/>
                      </a:cubicBezTo>
                      <a:cubicBezTo>
                        <a:pt x="116382" y="99077"/>
                        <a:pt x="116382" y="105852"/>
                        <a:pt x="116382" y="112506"/>
                      </a:cubicBezTo>
                      <a:cubicBezTo>
                        <a:pt x="116382" y="198760"/>
                        <a:pt x="116382" y="285014"/>
                        <a:pt x="116382" y="371268"/>
                      </a:cubicBezTo>
                      <a:cubicBezTo>
                        <a:pt x="116382" y="395342"/>
                        <a:pt x="116382" y="419537"/>
                        <a:pt x="116382" y="443611"/>
                      </a:cubicBezTo>
                      <a:cubicBezTo>
                        <a:pt x="116382" y="450022"/>
                        <a:pt x="117592" y="455829"/>
                        <a:pt x="122671" y="460305"/>
                      </a:cubicBezTo>
                      <a:cubicBezTo>
                        <a:pt x="122913" y="460547"/>
                        <a:pt x="123034" y="461031"/>
                        <a:pt x="123155" y="461273"/>
                      </a:cubicBezTo>
                      <a:cubicBezTo>
                        <a:pt x="124365" y="461515"/>
                        <a:pt x="125090" y="462362"/>
                        <a:pt x="125574" y="463450"/>
                      </a:cubicBezTo>
                      <a:cubicBezTo>
                        <a:pt x="125816" y="463934"/>
                        <a:pt x="126300" y="464176"/>
                        <a:pt x="126663" y="464539"/>
                      </a:cubicBezTo>
                      <a:cubicBezTo>
                        <a:pt x="127025" y="464902"/>
                        <a:pt x="127509" y="465265"/>
                        <a:pt x="127872" y="465507"/>
                      </a:cubicBezTo>
                      <a:cubicBezTo>
                        <a:pt x="127872" y="465507"/>
                        <a:pt x="127872" y="465507"/>
                        <a:pt x="127872" y="465507"/>
                      </a:cubicBezTo>
                      <a:cubicBezTo>
                        <a:pt x="128356" y="465870"/>
                        <a:pt x="128719" y="466233"/>
                        <a:pt x="129202" y="466716"/>
                      </a:cubicBezTo>
                      <a:cubicBezTo>
                        <a:pt x="129565" y="466716"/>
                        <a:pt x="129807" y="466716"/>
                        <a:pt x="130170" y="466716"/>
                      </a:cubicBezTo>
                      <a:cubicBezTo>
                        <a:pt x="131984" y="466837"/>
                        <a:pt x="133919" y="466837"/>
                        <a:pt x="135734" y="467201"/>
                      </a:cubicBezTo>
                      <a:cubicBezTo>
                        <a:pt x="143111" y="468773"/>
                        <a:pt x="149400" y="466716"/>
                        <a:pt x="154964" y="461999"/>
                      </a:cubicBezTo>
                      <a:cubicBezTo>
                        <a:pt x="156536" y="460668"/>
                        <a:pt x="158592" y="459821"/>
                        <a:pt x="159076" y="457402"/>
                      </a:cubicBezTo>
                      <a:cubicBezTo>
                        <a:pt x="159076" y="456434"/>
                        <a:pt x="159076" y="455466"/>
                        <a:pt x="160043" y="454982"/>
                      </a:cubicBezTo>
                      <a:cubicBezTo>
                        <a:pt x="160164" y="450506"/>
                        <a:pt x="160406" y="446151"/>
                        <a:pt x="160406" y="441675"/>
                      </a:cubicBezTo>
                      <a:cubicBezTo>
                        <a:pt x="160406" y="376591"/>
                        <a:pt x="160406" y="311628"/>
                        <a:pt x="160406" y="246544"/>
                      </a:cubicBezTo>
                      <a:cubicBezTo>
                        <a:pt x="160406" y="243278"/>
                        <a:pt x="161132" y="240133"/>
                        <a:pt x="161858" y="236625"/>
                      </a:cubicBezTo>
                      <a:cubicBezTo>
                        <a:pt x="162825" y="235536"/>
                        <a:pt x="164035" y="234326"/>
                        <a:pt x="165002" y="233237"/>
                      </a:cubicBezTo>
                      <a:cubicBezTo>
                        <a:pt x="168389" y="231786"/>
                        <a:pt x="171533" y="231302"/>
                        <a:pt x="174799" y="231302"/>
                      </a:cubicBezTo>
                      <a:cubicBezTo>
                        <a:pt x="179636" y="231302"/>
                        <a:pt x="184716" y="234326"/>
                        <a:pt x="184595" y="240980"/>
                      </a:cubicBezTo>
                      <a:cubicBezTo>
                        <a:pt x="184474" y="250295"/>
                        <a:pt x="184595" y="259489"/>
                        <a:pt x="184595" y="268804"/>
                      </a:cubicBezTo>
                      <a:cubicBezTo>
                        <a:pt x="184595" y="304491"/>
                        <a:pt x="184716" y="340178"/>
                        <a:pt x="184837" y="375866"/>
                      </a:cubicBezTo>
                      <a:cubicBezTo>
                        <a:pt x="186288" y="392076"/>
                        <a:pt x="185442" y="408165"/>
                        <a:pt x="185684" y="424376"/>
                      </a:cubicBezTo>
                      <a:cubicBezTo>
                        <a:pt x="185684" y="433449"/>
                        <a:pt x="185684" y="442522"/>
                        <a:pt x="185684" y="451595"/>
                      </a:cubicBezTo>
                      <a:cubicBezTo>
                        <a:pt x="185805" y="451837"/>
                        <a:pt x="185926" y="452200"/>
                        <a:pt x="185684" y="452442"/>
                      </a:cubicBezTo>
                      <a:cubicBezTo>
                        <a:pt x="187014" y="453409"/>
                        <a:pt x="186772" y="454861"/>
                        <a:pt x="186772" y="456192"/>
                      </a:cubicBezTo>
                      <a:cubicBezTo>
                        <a:pt x="186893" y="456434"/>
                        <a:pt x="186893" y="456676"/>
                        <a:pt x="186772" y="457038"/>
                      </a:cubicBezTo>
                      <a:cubicBezTo>
                        <a:pt x="188103" y="457402"/>
                        <a:pt x="189191" y="458128"/>
                        <a:pt x="188949" y="459700"/>
                      </a:cubicBezTo>
                      <a:cubicBezTo>
                        <a:pt x="194392" y="466596"/>
                        <a:pt x="201648" y="468168"/>
                        <a:pt x="209994" y="467080"/>
                      </a:cubicBezTo>
                      <a:cubicBezTo>
                        <a:pt x="211082" y="466959"/>
                        <a:pt x="212171" y="466837"/>
                        <a:pt x="213259" y="466716"/>
                      </a:cubicBezTo>
                      <a:cubicBezTo>
                        <a:pt x="214106" y="466475"/>
                        <a:pt x="214831" y="466112"/>
                        <a:pt x="215678" y="465870"/>
                      </a:cubicBezTo>
                      <a:cubicBezTo>
                        <a:pt x="215920" y="466233"/>
                        <a:pt x="216041" y="466354"/>
                        <a:pt x="216162" y="466475"/>
                      </a:cubicBezTo>
                      <a:cubicBezTo>
                        <a:pt x="216041" y="466475"/>
                        <a:pt x="215799" y="466233"/>
                        <a:pt x="215678" y="465870"/>
                      </a:cubicBezTo>
                      <a:cubicBezTo>
                        <a:pt x="216041" y="465870"/>
                        <a:pt x="216404" y="465628"/>
                        <a:pt x="216767" y="465507"/>
                      </a:cubicBezTo>
                      <a:lnTo>
                        <a:pt x="216767" y="465507"/>
                      </a:lnTo>
                      <a:cubicBezTo>
                        <a:pt x="217129" y="465144"/>
                        <a:pt x="217492" y="464902"/>
                        <a:pt x="217855" y="464660"/>
                      </a:cubicBezTo>
                      <a:cubicBezTo>
                        <a:pt x="218218" y="464660"/>
                        <a:pt x="218702" y="464418"/>
                        <a:pt x="219065" y="464297"/>
                      </a:cubicBezTo>
                      <a:cubicBezTo>
                        <a:pt x="219427" y="463208"/>
                        <a:pt x="220395" y="463087"/>
                        <a:pt x="221362" y="463087"/>
                      </a:cubicBezTo>
                      <a:cubicBezTo>
                        <a:pt x="221362" y="463087"/>
                        <a:pt x="221362" y="463087"/>
                        <a:pt x="221362" y="463087"/>
                      </a:cubicBezTo>
                      <a:cubicBezTo>
                        <a:pt x="221725" y="462724"/>
                        <a:pt x="222088" y="462362"/>
                        <a:pt x="222572" y="461877"/>
                      </a:cubicBezTo>
                      <a:cubicBezTo>
                        <a:pt x="223660" y="460668"/>
                        <a:pt x="224749" y="459579"/>
                        <a:pt x="225717" y="458369"/>
                      </a:cubicBezTo>
                      <a:cubicBezTo>
                        <a:pt x="225958" y="457523"/>
                        <a:pt x="226079" y="456434"/>
                        <a:pt x="227168" y="456071"/>
                      </a:cubicBezTo>
                      <a:cubicBezTo>
                        <a:pt x="228740" y="450506"/>
                        <a:pt x="229829" y="444941"/>
                        <a:pt x="229345" y="439135"/>
                      </a:cubicBezTo>
                      <a:cubicBezTo>
                        <a:pt x="229345" y="437804"/>
                        <a:pt x="229103" y="436473"/>
                        <a:pt x="228861" y="435143"/>
                      </a:cubicBezTo>
                      <a:cubicBezTo>
                        <a:pt x="228377" y="432118"/>
                        <a:pt x="228256" y="429094"/>
                        <a:pt x="228861" y="425949"/>
                      </a:cubicBezTo>
                      <a:cubicBezTo>
                        <a:pt x="229103" y="424860"/>
                        <a:pt x="229345" y="423650"/>
                        <a:pt x="229224" y="422561"/>
                      </a:cubicBezTo>
                      <a:cubicBezTo>
                        <a:pt x="229103" y="420505"/>
                        <a:pt x="228498" y="418448"/>
                        <a:pt x="228498" y="416271"/>
                      </a:cubicBezTo>
                      <a:cubicBezTo>
                        <a:pt x="228498" y="414456"/>
                        <a:pt x="229103" y="412641"/>
                        <a:pt x="228498" y="410706"/>
                      </a:cubicBezTo>
                      <a:cubicBezTo>
                        <a:pt x="228014" y="409133"/>
                        <a:pt x="228014" y="407198"/>
                        <a:pt x="228498" y="405504"/>
                      </a:cubicBezTo>
                      <a:cubicBezTo>
                        <a:pt x="229587" y="401633"/>
                        <a:pt x="229224" y="397882"/>
                        <a:pt x="229224" y="394012"/>
                      </a:cubicBezTo>
                      <a:cubicBezTo>
                        <a:pt x="229224" y="297112"/>
                        <a:pt x="229224" y="200212"/>
                        <a:pt x="229345" y="103311"/>
                      </a:cubicBezTo>
                      <a:cubicBezTo>
                        <a:pt x="229345" y="97747"/>
                        <a:pt x="229345" y="92182"/>
                        <a:pt x="229466" y="86496"/>
                      </a:cubicBezTo>
                      <a:cubicBezTo>
                        <a:pt x="229466" y="84561"/>
                        <a:pt x="229466" y="82625"/>
                        <a:pt x="229345" y="80690"/>
                      </a:cubicBezTo>
                      <a:cubicBezTo>
                        <a:pt x="229345" y="80326"/>
                        <a:pt x="229345" y="79843"/>
                        <a:pt x="229345" y="79480"/>
                      </a:cubicBezTo>
                      <a:cubicBezTo>
                        <a:pt x="229103" y="78996"/>
                        <a:pt x="228740" y="78391"/>
                        <a:pt x="228619" y="77907"/>
                      </a:cubicBezTo>
                      <a:cubicBezTo>
                        <a:pt x="228135" y="76213"/>
                        <a:pt x="228135" y="74520"/>
                        <a:pt x="229466" y="72947"/>
                      </a:cubicBezTo>
                      <a:cubicBezTo>
                        <a:pt x="230675" y="71374"/>
                        <a:pt x="232247" y="71012"/>
                        <a:pt x="234424" y="71374"/>
                      </a:cubicBezTo>
                      <a:cubicBezTo>
                        <a:pt x="236360" y="72584"/>
                        <a:pt x="237811" y="74520"/>
                        <a:pt x="239141" y="76697"/>
                      </a:cubicBezTo>
                      <a:cubicBezTo>
                        <a:pt x="245189" y="87343"/>
                        <a:pt x="251236" y="97989"/>
                        <a:pt x="257525" y="108514"/>
                      </a:cubicBezTo>
                      <a:cubicBezTo>
                        <a:pt x="261395" y="115046"/>
                        <a:pt x="265628" y="121579"/>
                        <a:pt x="269619" y="127990"/>
                      </a:cubicBezTo>
                      <a:cubicBezTo>
                        <a:pt x="277844" y="141177"/>
                        <a:pt x="286068" y="154241"/>
                        <a:pt x="294413" y="167306"/>
                      </a:cubicBezTo>
                      <a:cubicBezTo>
                        <a:pt x="298162" y="173235"/>
                        <a:pt x="302154" y="179162"/>
                        <a:pt x="306024" y="185090"/>
                      </a:cubicBezTo>
                      <a:cubicBezTo>
                        <a:pt x="307959" y="188114"/>
                        <a:pt x="309773" y="191260"/>
                        <a:pt x="311587" y="194405"/>
                      </a:cubicBezTo>
                      <a:cubicBezTo>
                        <a:pt x="312071" y="195251"/>
                        <a:pt x="312434" y="196099"/>
                        <a:pt x="313039" y="196824"/>
                      </a:cubicBezTo>
                      <a:cubicBezTo>
                        <a:pt x="313764" y="197792"/>
                        <a:pt x="314611" y="198518"/>
                        <a:pt x="314490" y="198518"/>
                      </a:cubicBezTo>
                      <a:cubicBezTo>
                        <a:pt x="317756" y="200212"/>
                        <a:pt x="319932" y="201300"/>
                        <a:pt x="322110" y="202389"/>
                      </a:cubicBezTo>
                      <a:cubicBezTo>
                        <a:pt x="322351" y="202389"/>
                        <a:pt x="322472" y="202389"/>
                        <a:pt x="322714" y="202389"/>
                      </a:cubicBezTo>
                      <a:cubicBezTo>
                        <a:pt x="328399" y="204203"/>
                        <a:pt x="333115" y="202268"/>
                        <a:pt x="337228" y="198276"/>
                      </a:cubicBezTo>
                      <a:cubicBezTo>
                        <a:pt x="338679" y="196824"/>
                        <a:pt x="340251" y="195373"/>
                        <a:pt x="341703" y="193921"/>
                      </a:cubicBezTo>
                      <a:cubicBezTo>
                        <a:pt x="342307" y="192106"/>
                        <a:pt x="342912" y="190171"/>
                        <a:pt x="343396" y="188356"/>
                      </a:cubicBezTo>
                      <a:cubicBezTo>
                        <a:pt x="343033" y="187630"/>
                        <a:pt x="343396" y="187388"/>
                        <a:pt x="344000" y="187147"/>
                      </a:cubicBezTo>
                      <a:cubicBezTo>
                        <a:pt x="344000" y="185452"/>
                        <a:pt x="344000" y="183880"/>
                        <a:pt x="343759" y="182187"/>
                      </a:cubicBezTo>
                      <a:close/>
                    </a:path>
                  </a:pathLst>
                </a:custGeom>
                <a:solidFill>
                  <a:srgbClr val="F3745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sp>
            <p:nvSpPr>
              <p:cNvPr id="439" name="Google Shape;439;p20"/>
              <p:cNvSpPr/>
              <p:nvPr/>
            </p:nvSpPr>
            <p:spPr>
              <a:xfrm>
                <a:off x="6118298" y="5178681"/>
                <a:ext cx="112964" cy="166509"/>
              </a:xfrm>
              <a:custGeom>
                <a:avLst/>
                <a:gdLst/>
                <a:ahLst/>
                <a:cxnLst/>
                <a:rect l="l" t="t" r="r" b="b"/>
                <a:pathLst>
                  <a:path w="112964" h="166509" extrusionOk="0">
                    <a:moveTo>
                      <a:pt x="112796" y="164970"/>
                    </a:moveTo>
                    <a:cubicBezTo>
                      <a:pt x="80625" y="117548"/>
                      <a:pt x="48454" y="70126"/>
                      <a:pt x="16283" y="22583"/>
                    </a:cubicBezTo>
                    <a:cubicBezTo>
                      <a:pt x="11807" y="16051"/>
                      <a:pt x="7333" y="9397"/>
                      <a:pt x="2858" y="2865"/>
                    </a:cubicBezTo>
                    <a:cubicBezTo>
                      <a:pt x="-1617" y="-3668"/>
                      <a:pt x="318" y="2865"/>
                      <a:pt x="1043" y="3953"/>
                    </a:cubicBezTo>
                    <a:cubicBezTo>
                      <a:pt x="33215" y="51375"/>
                      <a:pt x="65386" y="98797"/>
                      <a:pt x="97557" y="146339"/>
                    </a:cubicBezTo>
                    <a:cubicBezTo>
                      <a:pt x="102032" y="152872"/>
                      <a:pt x="106507" y="159526"/>
                      <a:pt x="110982" y="166058"/>
                    </a:cubicBezTo>
                    <a:cubicBezTo>
                      <a:pt x="111708" y="167147"/>
                      <a:pt x="113522" y="166058"/>
                      <a:pt x="112796" y="164970"/>
                    </a:cubicBezTo>
                    <a:lnTo>
                      <a:pt x="112796" y="164970"/>
                    </a:lnTo>
                    <a:close/>
                  </a:path>
                </a:pathLst>
              </a:custGeom>
              <a:solidFill>
                <a:srgbClr val="F3745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440" name="Google Shape;440;p20"/>
              <p:cNvSpPr/>
              <p:nvPr/>
            </p:nvSpPr>
            <p:spPr>
              <a:xfrm>
                <a:off x="5905238" y="5180732"/>
                <a:ext cx="113887" cy="165833"/>
              </a:xfrm>
              <a:custGeom>
                <a:avLst/>
                <a:gdLst/>
                <a:ahLst/>
                <a:cxnLst/>
                <a:rect l="l" t="t" r="r" b="b"/>
                <a:pathLst>
                  <a:path w="113887" h="165833" extrusionOk="0">
                    <a:moveTo>
                      <a:pt x="3539" y="163403"/>
                    </a:moveTo>
                    <a:cubicBezTo>
                      <a:pt x="35831" y="115981"/>
                      <a:pt x="68002" y="68559"/>
                      <a:pt x="100295" y="21259"/>
                    </a:cubicBezTo>
                    <a:cubicBezTo>
                      <a:pt x="104770" y="14726"/>
                      <a:pt x="109244" y="8073"/>
                      <a:pt x="113720" y="1540"/>
                    </a:cubicBezTo>
                    <a:cubicBezTo>
                      <a:pt x="114445" y="451"/>
                      <a:pt x="112631" y="-638"/>
                      <a:pt x="111905" y="451"/>
                    </a:cubicBezTo>
                    <a:cubicBezTo>
                      <a:pt x="79613" y="47873"/>
                      <a:pt x="47442" y="95294"/>
                      <a:pt x="15150" y="142595"/>
                    </a:cubicBezTo>
                    <a:cubicBezTo>
                      <a:pt x="10674" y="149128"/>
                      <a:pt x="6200" y="155781"/>
                      <a:pt x="1725" y="162314"/>
                    </a:cubicBezTo>
                    <a:cubicBezTo>
                      <a:pt x="-2750" y="168847"/>
                      <a:pt x="2813" y="164491"/>
                      <a:pt x="3539" y="163403"/>
                    </a:cubicBezTo>
                    <a:lnTo>
                      <a:pt x="3539" y="163403"/>
                    </a:lnTo>
                    <a:close/>
                  </a:path>
                </a:pathLst>
              </a:custGeom>
              <a:solidFill>
                <a:srgbClr val="F3745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441" name="Google Shape;441;p20"/>
              <p:cNvSpPr/>
              <p:nvPr/>
            </p:nvSpPr>
            <p:spPr>
              <a:xfrm>
                <a:off x="5772351" y="5318470"/>
                <a:ext cx="143451" cy="42337"/>
              </a:xfrm>
              <a:custGeom>
                <a:avLst/>
                <a:gdLst/>
                <a:ahLst/>
                <a:cxnLst/>
                <a:rect l="l" t="t" r="r" b="b"/>
                <a:pathLst>
                  <a:path w="143451" h="42337" extrusionOk="0">
                    <a:moveTo>
                      <a:pt x="38339" y="26996"/>
                    </a:moveTo>
                    <a:cubicBezTo>
                      <a:pt x="39549" y="26391"/>
                      <a:pt x="40879" y="26632"/>
                      <a:pt x="42089" y="26996"/>
                    </a:cubicBezTo>
                    <a:cubicBezTo>
                      <a:pt x="50313" y="28568"/>
                      <a:pt x="58537" y="30020"/>
                      <a:pt x="66761" y="31593"/>
                    </a:cubicBezTo>
                    <a:cubicBezTo>
                      <a:pt x="81880" y="34375"/>
                      <a:pt x="96877" y="37157"/>
                      <a:pt x="111995" y="39940"/>
                    </a:cubicBezTo>
                    <a:cubicBezTo>
                      <a:pt x="112358" y="39940"/>
                      <a:pt x="112600" y="39940"/>
                      <a:pt x="112963" y="40061"/>
                    </a:cubicBezTo>
                    <a:cubicBezTo>
                      <a:pt x="112963" y="40061"/>
                      <a:pt x="112963" y="40061"/>
                      <a:pt x="112963" y="40061"/>
                    </a:cubicBezTo>
                    <a:cubicBezTo>
                      <a:pt x="114898" y="40303"/>
                      <a:pt x="116954" y="40666"/>
                      <a:pt x="118889" y="40908"/>
                    </a:cubicBezTo>
                    <a:cubicBezTo>
                      <a:pt x="119614" y="40908"/>
                      <a:pt x="120461" y="40908"/>
                      <a:pt x="121187" y="41149"/>
                    </a:cubicBezTo>
                    <a:cubicBezTo>
                      <a:pt x="122275" y="41270"/>
                      <a:pt x="123364" y="41513"/>
                      <a:pt x="124573" y="41633"/>
                    </a:cubicBezTo>
                    <a:cubicBezTo>
                      <a:pt x="125178" y="41633"/>
                      <a:pt x="125904" y="41633"/>
                      <a:pt x="126508" y="41633"/>
                    </a:cubicBezTo>
                    <a:cubicBezTo>
                      <a:pt x="127476" y="41633"/>
                      <a:pt x="128443" y="41754"/>
                      <a:pt x="129290" y="41875"/>
                    </a:cubicBezTo>
                    <a:cubicBezTo>
                      <a:pt x="129653" y="41875"/>
                      <a:pt x="130137" y="41996"/>
                      <a:pt x="130500" y="41996"/>
                    </a:cubicBezTo>
                    <a:cubicBezTo>
                      <a:pt x="131225" y="41996"/>
                      <a:pt x="131951" y="41996"/>
                      <a:pt x="132556" y="42238"/>
                    </a:cubicBezTo>
                    <a:cubicBezTo>
                      <a:pt x="135700" y="42722"/>
                      <a:pt x="138361" y="41392"/>
                      <a:pt x="140659" y="39456"/>
                    </a:cubicBezTo>
                    <a:cubicBezTo>
                      <a:pt x="141143" y="39093"/>
                      <a:pt x="141505" y="38609"/>
                      <a:pt x="141868" y="38125"/>
                    </a:cubicBezTo>
                    <a:lnTo>
                      <a:pt x="141263" y="37520"/>
                    </a:lnTo>
                    <a:cubicBezTo>
                      <a:pt x="142715" y="35827"/>
                      <a:pt x="143561" y="33891"/>
                      <a:pt x="143441" y="31471"/>
                    </a:cubicBezTo>
                    <a:cubicBezTo>
                      <a:pt x="143199" y="28689"/>
                      <a:pt x="142231" y="26391"/>
                      <a:pt x="140175" y="24455"/>
                    </a:cubicBezTo>
                    <a:cubicBezTo>
                      <a:pt x="138119" y="22519"/>
                      <a:pt x="135700" y="21310"/>
                      <a:pt x="133039" y="20584"/>
                    </a:cubicBezTo>
                    <a:cubicBezTo>
                      <a:pt x="128806" y="19374"/>
                      <a:pt x="124573" y="19011"/>
                      <a:pt x="120219" y="18407"/>
                    </a:cubicBezTo>
                    <a:cubicBezTo>
                      <a:pt x="119856" y="18407"/>
                      <a:pt x="119493" y="18407"/>
                      <a:pt x="119131" y="18285"/>
                    </a:cubicBezTo>
                    <a:lnTo>
                      <a:pt x="117921" y="17197"/>
                    </a:lnTo>
                    <a:cubicBezTo>
                      <a:pt x="117921" y="17318"/>
                      <a:pt x="117921" y="17438"/>
                      <a:pt x="117921" y="17559"/>
                    </a:cubicBezTo>
                    <a:cubicBezTo>
                      <a:pt x="117679" y="17802"/>
                      <a:pt x="117558" y="17802"/>
                      <a:pt x="117316" y="18043"/>
                    </a:cubicBezTo>
                    <a:cubicBezTo>
                      <a:pt x="114293" y="17681"/>
                      <a:pt x="111269" y="17197"/>
                      <a:pt x="108246" y="16713"/>
                    </a:cubicBezTo>
                    <a:lnTo>
                      <a:pt x="108246" y="16713"/>
                    </a:lnTo>
                    <a:cubicBezTo>
                      <a:pt x="107399" y="16471"/>
                      <a:pt x="106552" y="16350"/>
                      <a:pt x="105706" y="16108"/>
                    </a:cubicBezTo>
                    <a:cubicBezTo>
                      <a:pt x="96514" y="14414"/>
                      <a:pt x="87443" y="12842"/>
                      <a:pt x="78251" y="11027"/>
                    </a:cubicBezTo>
                    <a:cubicBezTo>
                      <a:pt x="67003" y="8850"/>
                      <a:pt x="55876" y="6551"/>
                      <a:pt x="44629" y="4373"/>
                    </a:cubicBezTo>
                    <a:cubicBezTo>
                      <a:pt x="39791" y="3406"/>
                      <a:pt x="34953" y="2438"/>
                      <a:pt x="30115" y="1591"/>
                    </a:cubicBezTo>
                    <a:cubicBezTo>
                      <a:pt x="23584" y="502"/>
                      <a:pt x="17053" y="-344"/>
                      <a:pt x="10401" y="139"/>
                    </a:cubicBezTo>
                    <a:cubicBezTo>
                      <a:pt x="7499" y="382"/>
                      <a:pt x="4596" y="744"/>
                      <a:pt x="1693" y="1107"/>
                    </a:cubicBezTo>
                    <a:cubicBezTo>
                      <a:pt x="1088" y="1349"/>
                      <a:pt x="605" y="1591"/>
                      <a:pt x="0" y="1712"/>
                    </a:cubicBezTo>
                  </a:path>
                </a:pathLst>
              </a:custGeom>
              <a:solidFill>
                <a:srgbClr val="50B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grpSp>
          <p:nvGrpSpPr>
            <p:cNvPr id="442" name="Google Shape;442;p20"/>
            <p:cNvGrpSpPr/>
            <p:nvPr/>
          </p:nvGrpSpPr>
          <p:grpSpPr>
            <a:xfrm>
              <a:off x="6615687" y="5133568"/>
              <a:ext cx="269367" cy="473526"/>
              <a:chOff x="6615687" y="5133568"/>
              <a:chExt cx="269367" cy="473526"/>
            </a:xfrm>
          </p:grpSpPr>
          <p:sp>
            <p:nvSpPr>
              <p:cNvPr id="443" name="Google Shape;443;p20"/>
              <p:cNvSpPr/>
              <p:nvPr/>
            </p:nvSpPr>
            <p:spPr>
              <a:xfrm>
                <a:off x="6713721" y="5133568"/>
                <a:ext cx="78482" cy="78705"/>
              </a:xfrm>
              <a:custGeom>
                <a:avLst/>
                <a:gdLst/>
                <a:ahLst/>
                <a:cxnLst/>
                <a:rect l="l" t="t" r="r" b="b"/>
                <a:pathLst>
                  <a:path w="78482" h="78705" extrusionOk="0">
                    <a:moveTo>
                      <a:pt x="5386" y="60680"/>
                    </a:moveTo>
                    <a:cubicBezTo>
                      <a:pt x="12642" y="72293"/>
                      <a:pt x="23044" y="78463"/>
                      <a:pt x="36831" y="78463"/>
                    </a:cubicBezTo>
                    <a:cubicBezTo>
                      <a:pt x="37315" y="78463"/>
                      <a:pt x="37678" y="78463"/>
                      <a:pt x="38162" y="78463"/>
                    </a:cubicBezTo>
                    <a:cubicBezTo>
                      <a:pt x="38162" y="78463"/>
                      <a:pt x="38162" y="78705"/>
                      <a:pt x="38162" y="78705"/>
                    </a:cubicBezTo>
                    <a:cubicBezTo>
                      <a:pt x="41306" y="78342"/>
                      <a:pt x="44451" y="78100"/>
                      <a:pt x="47595" y="77616"/>
                    </a:cubicBezTo>
                    <a:cubicBezTo>
                      <a:pt x="54368" y="76648"/>
                      <a:pt x="60174" y="73624"/>
                      <a:pt x="65253" y="69269"/>
                    </a:cubicBezTo>
                    <a:cubicBezTo>
                      <a:pt x="71784" y="63583"/>
                      <a:pt x="75171" y="56204"/>
                      <a:pt x="77348" y="48098"/>
                    </a:cubicBezTo>
                    <a:cubicBezTo>
                      <a:pt x="78799" y="42292"/>
                      <a:pt x="78920" y="36485"/>
                      <a:pt x="77348" y="30678"/>
                    </a:cubicBezTo>
                    <a:cubicBezTo>
                      <a:pt x="75655" y="24508"/>
                      <a:pt x="72752" y="18823"/>
                      <a:pt x="68761" y="13984"/>
                    </a:cubicBezTo>
                    <a:cubicBezTo>
                      <a:pt x="63439" y="7452"/>
                      <a:pt x="56545" y="3338"/>
                      <a:pt x="48442" y="1282"/>
                    </a:cubicBezTo>
                    <a:cubicBezTo>
                      <a:pt x="43362" y="-49"/>
                      <a:pt x="38162" y="-291"/>
                      <a:pt x="32840" y="314"/>
                    </a:cubicBezTo>
                    <a:cubicBezTo>
                      <a:pt x="24253" y="1403"/>
                      <a:pt x="17480" y="6121"/>
                      <a:pt x="11070" y="11322"/>
                    </a:cubicBezTo>
                    <a:cubicBezTo>
                      <a:pt x="6837" y="16525"/>
                      <a:pt x="3571" y="22210"/>
                      <a:pt x="1274" y="28380"/>
                    </a:cubicBezTo>
                    <a:cubicBezTo>
                      <a:pt x="911" y="29227"/>
                      <a:pt x="790" y="30073"/>
                      <a:pt x="669" y="31042"/>
                    </a:cubicBezTo>
                    <a:cubicBezTo>
                      <a:pt x="-420" y="35759"/>
                      <a:pt x="64" y="40598"/>
                      <a:pt x="427" y="45316"/>
                    </a:cubicBezTo>
                    <a:cubicBezTo>
                      <a:pt x="790" y="50881"/>
                      <a:pt x="2725" y="55962"/>
                      <a:pt x="5628" y="60559"/>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444" name="Google Shape;444;p20"/>
              <p:cNvSpPr/>
              <p:nvPr/>
            </p:nvSpPr>
            <p:spPr>
              <a:xfrm>
                <a:off x="6615687" y="5225467"/>
                <a:ext cx="269367" cy="381627"/>
              </a:xfrm>
              <a:custGeom>
                <a:avLst/>
                <a:gdLst/>
                <a:ahLst/>
                <a:cxnLst/>
                <a:rect l="l" t="t" r="r" b="b"/>
                <a:pathLst>
                  <a:path w="269367" h="381627" extrusionOk="0">
                    <a:moveTo>
                      <a:pt x="266937" y="153871"/>
                    </a:moveTo>
                    <a:cubicBezTo>
                      <a:pt x="264518" y="148790"/>
                      <a:pt x="261373" y="144314"/>
                      <a:pt x="258350" y="139717"/>
                    </a:cubicBezTo>
                    <a:cubicBezTo>
                      <a:pt x="258108" y="139355"/>
                      <a:pt x="257866" y="138991"/>
                      <a:pt x="257624" y="138629"/>
                    </a:cubicBezTo>
                    <a:lnTo>
                      <a:pt x="257624" y="136451"/>
                    </a:lnTo>
                    <a:cubicBezTo>
                      <a:pt x="257624" y="136572"/>
                      <a:pt x="257382" y="136814"/>
                      <a:pt x="257261" y="136935"/>
                    </a:cubicBezTo>
                    <a:cubicBezTo>
                      <a:pt x="256898" y="136935"/>
                      <a:pt x="256656" y="136814"/>
                      <a:pt x="256294" y="136693"/>
                    </a:cubicBezTo>
                    <a:cubicBezTo>
                      <a:pt x="254117" y="133426"/>
                      <a:pt x="252060" y="130161"/>
                      <a:pt x="250004" y="126894"/>
                    </a:cubicBezTo>
                    <a:lnTo>
                      <a:pt x="250004" y="126894"/>
                    </a:lnTo>
                    <a:cubicBezTo>
                      <a:pt x="249400" y="125805"/>
                      <a:pt x="248916" y="124838"/>
                      <a:pt x="248311" y="123870"/>
                    </a:cubicBezTo>
                    <a:cubicBezTo>
                      <a:pt x="242264" y="113587"/>
                      <a:pt x="236096" y="103425"/>
                      <a:pt x="230169" y="93142"/>
                    </a:cubicBezTo>
                    <a:cubicBezTo>
                      <a:pt x="222792" y="80561"/>
                      <a:pt x="215656" y="67859"/>
                      <a:pt x="208399" y="55278"/>
                    </a:cubicBezTo>
                    <a:cubicBezTo>
                      <a:pt x="205255" y="49834"/>
                      <a:pt x="202231" y="44269"/>
                      <a:pt x="198845" y="38946"/>
                    </a:cubicBezTo>
                    <a:cubicBezTo>
                      <a:pt x="194370" y="31809"/>
                      <a:pt x="189774" y="24792"/>
                      <a:pt x="183727" y="18744"/>
                    </a:cubicBezTo>
                    <a:cubicBezTo>
                      <a:pt x="181066" y="16082"/>
                      <a:pt x="178163" y="13662"/>
                      <a:pt x="175502" y="11122"/>
                    </a:cubicBezTo>
                    <a:cubicBezTo>
                      <a:pt x="174898" y="10759"/>
                      <a:pt x="174172" y="10397"/>
                      <a:pt x="173567" y="10033"/>
                    </a:cubicBezTo>
                    <a:cubicBezTo>
                      <a:pt x="169092" y="7251"/>
                      <a:pt x="164375" y="4953"/>
                      <a:pt x="159296" y="3380"/>
                    </a:cubicBezTo>
                    <a:cubicBezTo>
                      <a:pt x="148532" y="-128"/>
                      <a:pt x="137526" y="-612"/>
                      <a:pt x="126278" y="598"/>
                    </a:cubicBezTo>
                    <a:cubicBezTo>
                      <a:pt x="121198" y="1202"/>
                      <a:pt x="116239" y="2049"/>
                      <a:pt x="111160" y="2896"/>
                    </a:cubicBezTo>
                    <a:cubicBezTo>
                      <a:pt x="110555" y="3259"/>
                      <a:pt x="109829" y="3622"/>
                      <a:pt x="109225" y="3864"/>
                    </a:cubicBezTo>
                    <a:cubicBezTo>
                      <a:pt x="105112" y="5315"/>
                      <a:pt x="101242" y="7130"/>
                      <a:pt x="97493" y="9549"/>
                    </a:cubicBezTo>
                    <a:cubicBezTo>
                      <a:pt x="89027" y="14872"/>
                      <a:pt x="82496" y="22010"/>
                      <a:pt x="76811" y="30115"/>
                    </a:cubicBezTo>
                    <a:cubicBezTo>
                      <a:pt x="68103" y="42455"/>
                      <a:pt x="60484" y="55398"/>
                      <a:pt x="52985" y="68343"/>
                    </a:cubicBezTo>
                    <a:cubicBezTo>
                      <a:pt x="48752" y="75601"/>
                      <a:pt x="44640" y="82981"/>
                      <a:pt x="40165" y="90118"/>
                    </a:cubicBezTo>
                    <a:cubicBezTo>
                      <a:pt x="36416" y="96167"/>
                      <a:pt x="32908" y="102215"/>
                      <a:pt x="29522" y="108385"/>
                    </a:cubicBezTo>
                    <a:cubicBezTo>
                      <a:pt x="27103" y="112740"/>
                      <a:pt x="24563" y="116974"/>
                      <a:pt x="22023" y="121209"/>
                    </a:cubicBezTo>
                    <a:cubicBezTo>
                      <a:pt x="19000" y="126048"/>
                      <a:pt x="15976" y="130765"/>
                      <a:pt x="12953" y="135483"/>
                    </a:cubicBezTo>
                    <a:cubicBezTo>
                      <a:pt x="12590" y="135483"/>
                      <a:pt x="12469" y="135725"/>
                      <a:pt x="11985" y="135725"/>
                    </a:cubicBezTo>
                    <a:cubicBezTo>
                      <a:pt x="11985" y="135604"/>
                      <a:pt x="11743" y="135483"/>
                      <a:pt x="11622" y="135241"/>
                    </a:cubicBezTo>
                    <a:lnTo>
                      <a:pt x="11622" y="137419"/>
                    </a:lnTo>
                    <a:cubicBezTo>
                      <a:pt x="11380" y="137782"/>
                      <a:pt x="11138" y="138145"/>
                      <a:pt x="10896" y="138508"/>
                    </a:cubicBezTo>
                    <a:cubicBezTo>
                      <a:pt x="7873" y="143104"/>
                      <a:pt x="4607" y="147581"/>
                      <a:pt x="2309" y="152662"/>
                    </a:cubicBezTo>
                    <a:cubicBezTo>
                      <a:pt x="737" y="155928"/>
                      <a:pt x="-110" y="159194"/>
                      <a:pt x="11" y="162823"/>
                    </a:cubicBezTo>
                    <a:cubicBezTo>
                      <a:pt x="132" y="166453"/>
                      <a:pt x="1584" y="169356"/>
                      <a:pt x="4003" y="171896"/>
                    </a:cubicBezTo>
                    <a:cubicBezTo>
                      <a:pt x="6180" y="174074"/>
                      <a:pt x="8720" y="174921"/>
                      <a:pt x="11622" y="174800"/>
                    </a:cubicBezTo>
                    <a:lnTo>
                      <a:pt x="11622" y="175888"/>
                    </a:lnTo>
                    <a:cubicBezTo>
                      <a:pt x="12348" y="175888"/>
                      <a:pt x="13073" y="175888"/>
                      <a:pt x="13920" y="175888"/>
                    </a:cubicBezTo>
                    <a:cubicBezTo>
                      <a:pt x="17790" y="175405"/>
                      <a:pt x="21177" y="173953"/>
                      <a:pt x="23475" y="170445"/>
                    </a:cubicBezTo>
                    <a:cubicBezTo>
                      <a:pt x="23959" y="169719"/>
                      <a:pt x="24563" y="168993"/>
                      <a:pt x="25047" y="168267"/>
                    </a:cubicBezTo>
                    <a:cubicBezTo>
                      <a:pt x="25289" y="167783"/>
                      <a:pt x="25652" y="167420"/>
                      <a:pt x="25894" y="166936"/>
                    </a:cubicBezTo>
                    <a:cubicBezTo>
                      <a:pt x="28675" y="163428"/>
                      <a:pt x="31336" y="159920"/>
                      <a:pt x="33876" y="156170"/>
                    </a:cubicBezTo>
                    <a:cubicBezTo>
                      <a:pt x="35327" y="154113"/>
                      <a:pt x="36658" y="151936"/>
                      <a:pt x="38109" y="149758"/>
                    </a:cubicBezTo>
                    <a:cubicBezTo>
                      <a:pt x="38109" y="149274"/>
                      <a:pt x="37988" y="148911"/>
                      <a:pt x="37867" y="148428"/>
                    </a:cubicBezTo>
                    <a:cubicBezTo>
                      <a:pt x="38956" y="146855"/>
                      <a:pt x="40044" y="145161"/>
                      <a:pt x="41012" y="143589"/>
                    </a:cubicBezTo>
                    <a:cubicBezTo>
                      <a:pt x="49720" y="129313"/>
                      <a:pt x="58307" y="115039"/>
                      <a:pt x="66894" y="100643"/>
                    </a:cubicBezTo>
                    <a:cubicBezTo>
                      <a:pt x="72216" y="91570"/>
                      <a:pt x="77416" y="82376"/>
                      <a:pt x="82738" y="73303"/>
                    </a:cubicBezTo>
                    <a:cubicBezTo>
                      <a:pt x="83342" y="72214"/>
                      <a:pt x="83947" y="71246"/>
                      <a:pt x="84673" y="70279"/>
                    </a:cubicBezTo>
                    <a:cubicBezTo>
                      <a:pt x="86971" y="66891"/>
                      <a:pt x="90357" y="67012"/>
                      <a:pt x="93018" y="68705"/>
                    </a:cubicBezTo>
                    <a:cubicBezTo>
                      <a:pt x="94469" y="69553"/>
                      <a:pt x="95679" y="70641"/>
                      <a:pt x="96767" y="71488"/>
                    </a:cubicBezTo>
                    <a:cubicBezTo>
                      <a:pt x="96767" y="72214"/>
                      <a:pt x="96767" y="72698"/>
                      <a:pt x="96767" y="73061"/>
                    </a:cubicBezTo>
                    <a:cubicBezTo>
                      <a:pt x="96405" y="74392"/>
                      <a:pt x="95921" y="75601"/>
                      <a:pt x="95437" y="76811"/>
                    </a:cubicBezTo>
                    <a:cubicBezTo>
                      <a:pt x="93986" y="80319"/>
                      <a:pt x="92292" y="83707"/>
                      <a:pt x="90962" y="87215"/>
                    </a:cubicBezTo>
                    <a:cubicBezTo>
                      <a:pt x="87092" y="97619"/>
                      <a:pt x="83463" y="108143"/>
                      <a:pt x="79835" y="118668"/>
                    </a:cubicBezTo>
                    <a:cubicBezTo>
                      <a:pt x="76449" y="128587"/>
                      <a:pt x="73304" y="138629"/>
                      <a:pt x="69918" y="148669"/>
                    </a:cubicBezTo>
                    <a:cubicBezTo>
                      <a:pt x="64838" y="163791"/>
                      <a:pt x="59758" y="178913"/>
                      <a:pt x="54679" y="194034"/>
                    </a:cubicBezTo>
                    <a:cubicBezTo>
                      <a:pt x="49720" y="208915"/>
                      <a:pt x="44761" y="223673"/>
                      <a:pt x="39923" y="238553"/>
                    </a:cubicBezTo>
                    <a:cubicBezTo>
                      <a:pt x="39077" y="241093"/>
                      <a:pt x="38109" y="243634"/>
                      <a:pt x="37383" y="246295"/>
                    </a:cubicBezTo>
                    <a:cubicBezTo>
                      <a:pt x="37021" y="247505"/>
                      <a:pt x="36416" y="248956"/>
                      <a:pt x="37383" y="250166"/>
                    </a:cubicBezTo>
                    <a:cubicBezTo>
                      <a:pt x="37746" y="250166"/>
                      <a:pt x="37988" y="250408"/>
                      <a:pt x="38230" y="250408"/>
                    </a:cubicBezTo>
                    <a:cubicBezTo>
                      <a:pt x="56493" y="250408"/>
                      <a:pt x="74755" y="250408"/>
                      <a:pt x="92897" y="250408"/>
                    </a:cubicBezTo>
                    <a:cubicBezTo>
                      <a:pt x="94711" y="250408"/>
                      <a:pt x="96525" y="250408"/>
                      <a:pt x="98219" y="250892"/>
                    </a:cubicBezTo>
                    <a:cubicBezTo>
                      <a:pt x="99428" y="252949"/>
                      <a:pt x="98944" y="255126"/>
                      <a:pt x="98944" y="257183"/>
                    </a:cubicBezTo>
                    <a:cubicBezTo>
                      <a:pt x="98944" y="260086"/>
                      <a:pt x="98702" y="262868"/>
                      <a:pt x="98702" y="265772"/>
                    </a:cubicBezTo>
                    <a:cubicBezTo>
                      <a:pt x="98702" y="298072"/>
                      <a:pt x="98702" y="330372"/>
                      <a:pt x="98461" y="362551"/>
                    </a:cubicBezTo>
                    <a:cubicBezTo>
                      <a:pt x="98461" y="367027"/>
                      <a:pt x="99065" y="371261"/>
                      <a:pt x="101363" y="375132"/>
                    </a:cubicBezTo>
                    <a:cubicBezTo>
                      <a:pt x="101605" y="375374"/>
                      <a:pt x="101847" y="375737"/>
                      <a:pt x="102089" y="375979"/>
                    </a:cubicBezTo>
                    <a:cubicBezTo>
                      <a:pt x="102331" y="376342"/>
                      <a:pt x="102694" y="376705"/>
                      <a:pt x="102936" y="376947"/>
                    </a:cubicBezTo>
                    <a:cubicBezTo>
                      <a:pt x="103298" y="377310"/>
                      <a:pt x="103540" y="377673"/>
                      <a:pt x="103903" y="377914"/>
                    </a:cubicBezTo>
                    <a:cubicBezTo>
                      <a:pt x="104508" y="378519"/>
                      <a:pt x="105112" y="379003"/>
                      <a:pt x="105838" y="379608"/>
                    </a:cubicBezTo>
                    <a:lnTo>
                      <a:pt x="105838" y="379608"/>
                    </a:lnTo>
                    <a:cubicBezTo>
                      <a:pt x="108862" y="381060"/>
                      <a:pt x="112006" y="381907"/>
                      <a:pt x="115393" y="381544"/>
                    </a:cubicBezTo>
                    <a:cubicBezTo>
                      <a:pt x="123012" y="380818"/>
                      <a:pt x="129060" y="374527"/>
                      <a:pt x="129301" y="366906"/>
                    </a:cubicBezTo>
                    <a:cubicBezTo>
                      <a:pt x="129301" y="364002"/>
                      <a:pt x="129301" y="361220"/>
                      <a:pt x="129301" y="358317"/>
                    </a:cubicBezTo>
                    <a:cubicBezTo>
                      <a:pt x="129301" y="322993"/>
                      <a:pt x="129301" y="287547"/>
                      <a:pt x="129181" y="252223"/>
                    </a:cubicBezTo>
                    <a:cubicBezTo>
                      <a:pt x="129181" y="251618"/>
                      <a:pt x="129181" y="251134"/>
                      <a:pt x="129301" y="250650"/>
                    </a:cubicBezTo>
                    <a:cubicBezTo>
                      <a:pt x="129785" y="250408"/>
                      <a:pt x="130027" y="250166"/>
                      <a:pt x="130269" y="250287"/>
                    </a:cubicBezTo>
                    <a:cubicBezTo>
                      <a:pt x="132930" y="250287"/>
                      <a:pt x="135712" y="250408"/>
                      <a:pt x="138372" y="250529"/>
                    </a:cubicBezTo>
                    <a:cubicBezTo>
                      <a:pt x="138977" y="250529"/>
                      <a:pt x="139582" y="250529"/>
                      <a:pt x="140186" y="250529"/>
                    </a:cubicBezTo>
                    <a:cubicBezTo>
                      <a:pt x="142605" y="250408"/>
                      <a:pt x="142847" y="250529"/>
                      <a:pt x="142726" y="252949"/>
                    </a:cubicBezTo>
                    <a:cubicBezTo>
                      <a:pt x="142726" y="254280"/>
                      <a:pt x="142847" y="255610"/>
                      <a:pt x="142847" y="256941"/>
                    </a:cubicBezTo>
                    <a:cubicBezTo>
                      <a:pt x="142847" y="291177"/>
                      <a:pt x="142847" y="325533"/>
                      <a:pt x="142847" y="359768"/>
                    </a:cubicBezTo>
                    <a:cubicBezTo>
                      <a:pt x="142847" y="363640"/>
                      <a:pt x="142605" y="367632"/>
                      <a:pt x="143694" y="371382"/>
                    </a:cubicBezTo>
                    <a:cubicBezTo>
                      <a:pt x="144903" y="374164"/>
                      <a:pt x="146234" y="376826"/>
                      <a:pt x="148411" y="379003"/>
                    </a:cubicBezTo>
                    <a:cubicBezTo>
                      <a:pt x="150467" y="379971"/>
                      <a:pt x="152523" y="380818"/>
                      <a:pt x="154821" y="381181"/>
                    </a:cubicBezTo>
                    <a:cubicBezTo>
                      <a:pt x="159901" y="381786"/>
                      <a:pt x="164255" y="380213"/>
                      <a:pt x="168125" y="376826"/>
                    </a:cubicBezTo>
                    <a:cubicBezTo>
                      <a:pt x="171390" y="373923"/>
                      <a:pt x="172600" y="370051"/>
                      <a:pt x="172721" y="365938"/>
                    </a:cubicBezTo>
                    <a:cubicBezTo>
                      <a:pt x="172842" y="363277"/>
                      <a:pt x="172721" y="360494"/>
                      <a:pt x="172721" y="357833"/>
                    </a:cubicBezTo>
                    <a:cubicBezTo>
                      <a:pt x="172479" y="322750"/>
                      <a:pt x="172237" y="287668"/>
                      <a:pt x="171995" y="252586"/>
                    </a:cubicBezTo>
                    <a:cubicBezTo>
                      <a:pt x="171995" y="251981"/>
                      <a:pt x="171995" y="251376"/>
                      <a:pt x="171995" y="250529"/>
                    </a:cubicBezTo>
                    <a:cubicBezTo>
                      <a:pt x="172842" y="250408"/>
                      <a:pt x="173567" y="250166"/>
                      <a:pt x="174172" y="250166"/>
                    </a:cubicBezTo>
                    <a:cubicBezTo>
                      <a:pt x="192072" y="250166"/>
                      <a:pt x="209972" y="250166"/>
                      <a:pt x="227992" y="250046"/>
                    </a:cubicBezTo>
                    <a:cubicBezTo>
                      <a:pt x="228234" y="250046"/>
                      <a:pt x="228597" y="250046"/>
                      <a:pt x="228839" y="250166"/>
                    </a:cubicBezTo>
                    <a:cubicBezTo>
                      <a:pt x="229686" y="249803"/>
                      <a:pt x="229686" y="249077"/>
                      <a:pt x="229807" y="248351"/>
                    </a:cubicBezTo>
                    <a:cubicBezTo>
                      <a:pt x="228234" y="243150"/>
                      <a:pt x="226783" y="237948"/>
                      <a:pt x="225211" y="232746"/>
                    </a:cubicBezTo>
                    <a:cubicBezTo>
                      <a:pt x="219768" y="215205"/>
                      <a:pt x="214326" y="197785"/>
                      <a:pt x="208762" y="180244"/>
                    </a:cubicBezTo>
                    <a:cubicBezTo>
                      <a:pt x="204287" y="165727"/>
                      <a:pt x="199812" y="151210"/>
                      <a:pt x="195095" y="136814"/>
                    </a:cubicBezTo>
                    <a:cubicBezTo>
                      <a:pt x="193402" y="131491"/>
                      <a:pt x="191467" y="126289"/>
                      <a:pt x="189774" y="120966"/>
                    </a:cubicBezTo>
                    <a:cubicBezTo>
                      <a:pt x="186871" y="111893"/>
                      <a:pt x="183969" y="102941"/>
                      <a:pt x="180945" y="93989"/>
                    </a:cubicBezTo>
                    <a:cubicBezTo>
                      <a:pt x="178889" y="87699"/>
                      <a:pt x="176591" y="81529"/>
                      <a:pt x="173688" y="75480"/>
                    </a:cubicBezTo>
                    <a:cubicBezTo>
                      <a:pt x="172842" y="73666"/>
                      <a:pt x="172237" y="71851"/>
                      <a:pt x="172963" y="69915"/>
                    </a:cubicBezTo>
                    <a:cubicBezTo>
                      <a:pt x="175466" y="68621"/>
                      <a:pt x="178163" y="68101"/>
                      <a:pt x="181066" y="68343"/>
                    </a:cubicBezTo>
                    <a:cubicBezTo>
                      <a:pt x="182638" y="69069"/>
                      <a:pt x="183485" y="70520"/>
                      <a:pt x="184331" y="71972"/>
                    </a:cubicBezTo>
                    <a:cubicBezTo>
                      <a:pt x="189774" y="81166"/>
                      <a:pt x="195216" y="90360"/>
                      <a:pt x="200659" y="99554"/>
                    </a:cubicBezTo>
                    <a:cubicBezTo>
                      <a:pt x="210576" y="116370"/>
                      <a:pt x="220494" y="133306"/>
                      <a:pt x="230532" y="150000"/>
                    </a:cubicBezTo>
                    <a:cubicBezTo>
                      <a:pt x="230774" y="150363"/>
                      <a:pt x="231016" y="150605"/>
                      <a:pt x="231137" y="150968"/>
                    </a:cubicBezTo>
                    <a:cubicBezTo>
                      <a:pt x="231137" y="150968"/>
                      <a:pt x="231137" y="151089"/>
                      <a:pt x="231137" y="151210"/>
                    </a:cubicBezTo>
                    <a:cubicBezTo>
                      <a:pt x="232588" y="153387"/>
                      <a:pt x="233919" y="155444"/>
                      <a:pt x="235370" y="157621"/>
                    </a:cubicBezTo>
                    <a:cubicBezTo>
                      <a:pt x="235975" y="158468"/>
                      <a:pt x="236580" y="159194"/>
                      <a:pt x="237184" y="160041"/>
                    </a:cubicBezTo>
                    <a:cubicBezTo>
                      <a:pt x="238031" y="161250"/>
                      <a:pt x="238757" y="162460"/>
                      <a:pt x="239603" y="163670"/>
                    </a:cubicBezTo>
                    <a:cubicBezTo>
                      <a:pt x="240087" y="164396"/>
                      <a:pt x="240692" y="164880"/>
                      <a:pt x="241296" y="165484"/>
                    </a:cubicBezTo>
                    <a:cubicBezTo>
                      <a:pt x="242022" y="166453"/>
                      <a:pt x="242748" y="167420"/>
                      <a:pt x="243473" y="168388"/>
                    </a:cubicBezTo>
                    <a:cubicBezTo>
                      <a:pt x="243715" y="168872"/>
                      <a:pt x="244078" y="169235"/>
                      <a:pt x="244320" y="169719"/>
                    </a:cubicBezTo>
                    <a:cubicBezTo>
                      <a:pt x="244804" y="170445"/>
                      <a:pt x="245408" y="171170"/>
                      <a:pt x="245892" y="171896"/>
                    </a:cubicBezTo>
                    <a:cubicBezTo>
                      <a:pt x="248190" y="175283"/>
                      <a:pt x="251456" y="176735"/>
                      <a:pt x="255447" y="177340"/>
                    </a:cubicBezTo>
                    <a:cubicBezTo>
                      <a:pt x="256173" y="177340"/>
                      <a:pt x="257019" y="177461"/>
                      <a:pt x="257745" y="177340"/>
                    </a:cubicBezTo>
                    <a:lnTo>
                      <a:pt x="257745" y="176252"/>
                    </a:lnTo>
                    <a:cubicBezTo>
                      <a:pt x="260648" y="176252"/>
                      <a:pt x="263187" y="175526"/>
                      <a:pt x="265364" y="173348"/>
                    </a:cubicBezTo>
                    <a:cubicBezTo>
                      <a:pt x="267783" y="170808"/>
                      <a:pt x="269235" y="167904"/>
                      <a:pt x="269356" y="164275"/>
                    </a:cubicBezTo>
                    <a:cubicBezTo>
                      <a:pt x="269477" y="160646"/>
                      <a:pt x="268630" y="157380"/>
                      <a:pt x="267058" y="154113"/>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grpSp>
          <p:nvGrpSpPr>
            <p:cNvPr id="445" name="Google Shape;445;p20"/>
            <p:cNvGrpSpPr/>
            <p:nvPr/>
          </p:nvGrpSpPr>
          <p:grpSpPr>
            <a:xfrm>
              <a:off x="6890349" y="5271792"/>
              <a:ext cx="197760" cy="335077"/>
              <a:chOff x="6890349" y="5271792"/>
              <a:chExt cx="197760" cy="335077"/>
            </a:xfrm>
          </p:grpSpPr>
          <p:sp>
            <p:nvSpPr>
              <p:cNvPr id="446" name="Google Shape;446;p20"/>
              <p:cNvSpPr/>
              <p:nvPr/>
            </p:nvSpPr>
            <p:spPr>
              <a:xfrm>
                <a:off x="6962085" y="5271792"/>
                <a:ext cx="56360" cy="58309"/>
              </a:xfrm>
              <a:custGeom>
                <a:avLst/>
                <a:gdLst/>
                <a:ahLst/>
                <a:cxnLst/>
                <a:rect l="l" t="t" r="r" b="b"/>
                <a:pathLst>
                  <a:path w="56360" h="58309" extrusionOk="0">
                    <a:moveTo>
                      <a:pt x="44024" y="52866"/>
                    </a:moveTo>
                    <a:cubicBezTo>
                      <a:pt x="44145" y="52866"/>
                      <a:pt x="44266" y="52745"/>
                      <a:pt x="44508" y="52745"/>
                    </a:cubicBezTo>
                    <a:cubicBezTo>
                      <a:pt x="47289" y="50084"/>
                      <a:pt x="49950" y="47180"/>
                      <a:pt x="51885" y="43914"/>
                    </a:cubicBezTo>
                    <a:cubicBezTo>
                      <a:pt x="52490" y="42946"/>
                      <a:pt x="52974" y="41978"/>
                      <a:pt x="53337" y="41011"/>
                    </a:cubicBezTo>
                    <a:cubicBezTo>
                      <a:pt x="54183" y="38954"/>
                      <a:pt x="55030" y="36776"/>
                      <a:pt x="55877" y="34720"/>
                    </a:cubicBezTo>
                    <a:lnTo>
                      <a:pt x="55877" y="34720"/>
                    </a:lnTo>
                    <a:cubicBezTo>
                      <a:pt x="55877" y="34357"/>
                      <a:pt x="55877" y="33994"/>
                      <a:pt x="55877" y="33510"/>
                    </a:cubicBezTo>
                    <a:cubicBezTo>
                      <a:pt x="55877" y="33268"/>
                      <a:pt x="55877" y="33026"/>
                      <a:pt x="55877" y="32905"/>
                    </a:cubicBezTo>
                    <a:cubicBezTo>
                      <a:pt x="55756" y="31938"/>
                      <a:pt x="55877" y="31090"/>
                      <a:pt x="56360" y="30243"/>
                    </a:cubicBezTo>
                    <a:cubicBezTo>
                      <a:pt x="56360" y="28429"/>
                      <a:pt x="56360" y="26735"/>
                      <a:pt x="56360" y="24921"/>
                    </a:cubicBezTo>
                    <a:cubicBezTo>
                      <a:pt x="56360" y="24679"/>
                      <a:pt x="56118" y="24437"/>
                      <a:pt x="56118" y="24195"/>
                    </a:cubicBezTo>
                    <a:cubicBezTo>
                      <a:pt x="56118" y="23590"/>
                      <a:pt x="55877" y="22865"/>
                      <a:pt x="55877" y="22260"/>
                    </a:cubicBezTo>
                    <a:cubicBezTo>
                      <a:pt x="55877" y="21896"/>
                      <a:pt x="55877" y="21534"/>
                      <a:pt x="55877" y="21170"/>
                    </a:cubicBezTo>
                    <a:cubicBezTo>
                      <a:pt x="55756" y="20808"/>
                      <a:pt x="55514" y="20566"/>
                      <a:pt x="55393" y="20203"/>
                    </a:cubicBezTo>
                    <a:cubicBezTo>
                      <a:pt x="55393" y="20082"/>
                      <a:pt x="55272" y="19840"/>
                      <a:pt x="55393" y="19598"/>
                    </a:cubicBezTo>
                    <a:cubicBezTo>
                      <a:pt x="54788" y="19235"/>
                      <a:pt x="54788" y="18751"/>
                      <a:pt x="54788" y="18146"/>
                    </a:cubicBezTo>
                    <a:cubicBezTo>
                      <a:pt x="54788" y="18146"/>
                      <a:pt x="54788" y="18146"/>
                      <a:pt x="54788" y="18146"/>
                    </a:cubicBezTo>
                    <a:cubicBezTo>
                      <a:pt x="53579" y="16090"/>
                      <a:pt x="52369" y="14033"/>
                      <a:pt x="51160" y="12097"/>
                    </a:cubicBezTo>
                    <a:cubicBezTo>
                      <a:pt x="49829" y="9799"/>
                      <a:pt x="48015" y="7984"/>
                      <a:pt x="46080" y="6291"/>
                    </a:cubicBezTo>
                    <a:cubicBezTo>
                      <a:pt x="45838" y="6049"/>
                      <a:pt x="45717" y="5807"/>
                      <a:pt x="45475" y="5565"/>
                    </a:cubicBezTo>
                    <a:cubicBezTo>
                      <a:pt x="41000" y="2541"/>
                      <a:pt x="36163" y="484"/>
                      <a:pt x="30720" y="0"/>
                    </a:cubicBezTo>
                    <a:cubicBezTo>
                      <a:pt x="29148" y="0"/>
                      <a:pt x="27696" y="0"/>
                      <a:pt x="26124" y="0"/>
                    </a:cubicBezTo>
                    <a:lnTo>
                      <a:pt x="26124" y="0"/>
                    </a:lnTo>
                    <a:cubicBezTo>
                      <a:pt x="25640" y="0"/>
                      <a:pt x="25157" y="0"/>
                      <a:pt x="24673" y="0"/>
                    </a:cubicBezTo>
                    <a:cubicBezTo>
                      <a:pt x="24068" y="0"/>
                      <a:pt x="23342" y="0"/>
                      <a:pt x="22738" y="121"/>
                    </a:cubicBezTo>
                    <a:cubicBezTo>
                      <a:pt x="22375" y="121"/>
                      <a:pt x="22012" y="121"/>
                      <a:pt x="21528" y="121"/>
                    </a:cubicBezTo>
                    <a:cubicBezTo>
                      <a:pt x="21165" y="605"/>
                      <a:pt x="20561" y="726"/>
                      <a:pt x="20077" y="726"/>
                    </a:cubicBezTo>
                    <a:lnTo>
                      <a:pt x="19835" y="726"/>
                    </a:lnTo>
                    <a:cubicBezTo>
                      <a:pt x="19835" y="726"/>
                      <a:pt x="19593" y="726"/>
                      <a:pt x="19593" y="726"/>
                    </a:cubicBezTo>
                    <a:cubicBezTo>
                      <a:pt x="19351" y="847"/>
                      <a:pt x="19109" y="1089"/>
                      <a:pt x="18746" y="1210"/>
                    </a:cubicBezTo>
                    <a:cubicBezTo>
                      <a:pt x="18263" y="1210"/>
                      <a:pt x="17900" y="1331"/>
                      <a:pt x="17416" y="1452"/>
                    </a:cubicBezTo>
                    <a:cubicBezTo>
                      <a:pt x="17174" y="2057"/>
                      <a:pt x="16570" y="2057"/>
                      <a:pt x="16086" y="2057"/>
                    </a:cubicBezTo>
                    <a:lnTo>
                      <a:pt x="16086" y="2057"/>
                    </a:lnTo>
                    <a:cubicBezTo>
                      <a:pt x="14876" y="2904"/>
                      <a:pt x="13667" y="3871"/>
                      <a:pt x="12094" y="4114"/>
                    </a:cubicBezTo>
                    <a:lnTo>
                      <a:pt x="12094" y="4114"/>
                    </a:lnTo>
                    <a:cubicBezTo>
                      <a:pt x="11853" y="4355"/>
                      <a:pt x="11611" y="4476"/>
                      <a:pt x="11369" y="4718"/>
                    </a:cubicBezTo>
                    <a:lnTo>
                      <a:pt x="11369" y="4718"/>
                    </a:lnTo>
                    <a:cubicBezTo>
                      <a:pt x="11127" y="4960"/>
                      <a:pt x="10885" y="5081"/>
                      <a:pt x="10643" y="5323"/>
                    </a:cubicBezTo>
                    <a:lnTo>
                      <a:pt x="10643" y="5323"/>
                    </a:lnTo>
                    <a:cubicBezTo>
                      <a:pt x="10522" y="6049"/>
                      <a:pt x="9918" y="6049"/>
                      <a:pt x="9434" y="6170"/>
                    </a:cubicBezTo>
                    <a:cubicBezTo>
                      <a:pt x="9434" y="6170"/>
                      <a:pt x="9434" y="6170"/>
                      <a:pt x="9434" y="6170"/>
                    </a:cubicBezTo>
                    <a:cubicBezTo>
                      <a:pt x="9192" y="6412"/>
                      <a:pt x="8950" y="6654"/>
                      <a:pt x="8708" y="6775"/>
                    </a:cubicBezTo>
                    <a:lnTo>
                      <a:pt x="8708" y="6775"/>
                    </a:lnTo>
                    <a:cubicBezTo>
                      <a:pt x="8466" y="7017"/>
                      <a:pt x="8224" y="7138"/>
                      <a:pt x="7982" y="7380"/>
                    </a:cubicBezTo>
                    <a:lnTo>
                      <a:pt x="7982" y="7380"/>
                    </a:lnTo>
                    <a:cubicBezTo>
                      <a:pt x="7740" y="7622"/>
                      <a:pt x="7499" y="7863"/>
                      <a:pt x="7378" y="8105"/>
                    </a:cubicBezTo>
                    <a:lnTo>
                      <a:pt x="7378" y="8105"/>
                    </a:lnTo>
                    <a:cubicBezTo>
                      <a:pt x="7136" y="8348"/>
                      <a:pt x="6894" y="8589"/>
                      <a:pt x="6773" y="8831"/>
                    </a:cubicBezTo>
                    <a:lnTo>
                      <a:pt x="6773" y="8831"/>
                    </a:lnTo>
                    <a:cubicBezTo>
                      <a:pt x="6531" y="9073"/>
                      <a:pt x="6289" y="9315"/>
                      <a:pt x="6168" y="9557"/>
                    </a:cubicBezTo>
                    <a:lnTo>
                      <a:pt x="6168" y="9557"/>
                    </a:lnTo>
                    <a:cubicBezTo>
                      <a:pt x="5926" y="9799"/>
                      <a:pt x="5805" y="10041"/>
                      <a:pt x="5563" y="10283"/>
                    </a:cubicBezTo>
                    <a:cubicBezTo>
                      <a:pt x="5563" y="10283"/>
                      <a:pt x="5563" y="10283"/>
                      <a:pt x="5563" y="10283"/>
                    </a:cubicBezTo>
                    <a:cubicBezTo>
                      <a:pt x="5563" y="10888"/>
                      <a:pt x="5563" y="11372"/>
                      <a:pt x="4838" y="11493"/>
                    </a:cubicBezTo>
                    <a:lnTo>
                      <a:pt x="4838" y="11493"/>
                    </a:lnTo>
                    <a:cubicBezTo>
                      <a:pt x="4596" y="11856"/>
                      <a:pt x="4475" y="12097"/>
                      <a:pt x="4233" y="12340"/>
                    </a:cubicBezTo>
                    <a:cubicBezTo>
                      <a:pt x="3991" y="12702"/>
                      <a:pt x="3749" y="13187"/>
                      <a:pt x="3507" y="13549"/>
                    </a:cubicBezTo>
                    <a:cubicBezTo>
                      <a:pt x="3507" y="14033"/>
                      <a:pt x="3507" y="14638"/>
                      <a:pt x="2903" y="14880"/>
                    </a:cubicBezTo>
                    <a:lnTo>
                      <a:pt x="2903" y="14880"/>
                    </a:lnTo>
                    <a:cubicBezTo>
                      <a:pt x="2661" y="15243"/>
                      <a:pt x="2540" y="15485"/>
                      <a:pt x="2298" y="15727"/>
                    </a:cubicBezTo>
                    <a:cubicBezTo>
                      <a:pt x="2298" y="15969"/>
                      <a:pt x="2298" y="16090"/>
                      <a:pt x="2298" y="16211"/>
                    </a:cubicBezTo>
                    <a:cubicBezTo>
                      <a:pt x="2298" y="16816"/>
                      <a:pt x="2298" y="17300"/>
                      <a:pt x="1693" y="17541"/>
                    </a:cubicBezTo>
                    <a:lnTo>
                      <a:pt x="1693" y="17541"/>
                    </a:lnTo>
                    <a:cubicBezTo>
                      <a:pt x="1451" y="18751"/>
                      <a:pt x="1209" y="19961"/>
                      <a:pt x="484" y="21050"/>
                    </a:cubicBezTo>
                    <a:cubicBezTo>
                      <a:pt x="484" y="21291"/>
                      <a:pt x="484" y="21413"/>
                      <a:pt x="484" y="21655"/>
                    </a:cubicBezTo>
                    <a:cubicBezTo>
                      <a:pt x="484" y="22622"/>
                      <a:pt x="484" y="23590"/>
                      <a:pt x="484" y="24679"/>
                    </a:cubicBezTo>
                    <a:cubicBezTo>
                      <a:pt x="484" y="25042"/>
                      <a:pt x="121" y="25404"/>
                      <a:pt x="0" y="25889"/>
                    </a:cubicBezTo>
                    <a:cubicBezTo>
                      <a:pt x="0" y="27340"/>
                      <a:pt x="0" y="28913"/>
                      <a:pt x="0" y="30365"/>
                    </a:cubicBezTo>
                    <a:cubicBezTo>
                      <a:pt x="0" y="30848"/>
                      <a:pt x="0" y="31212"/>
                      <a:pt x="0" y="31695"/>
                    </a:cubicBezTo>
                    <a:cubicBezTo>
                      <a:pt x="0" y="32542"/>
                      <a:pt x="0" y="33268"/>
                      <a:pt x="121" y="34115"/>
                    </a:cubicBezTo>
                    <a:cubicBezTo>
                      <a:pt x="726" y="34478"/>
                      <a:pt x="726" y="35082"/>
                      <a:pt x="605" y="35687"/>
                    </a:cubicBezTo>
                    <a:cubicBezTo>
                      <a:pt x="605" y="36051"/>
                      <a:pt x="605" y="36534"/>
                      <a:pt x="605" y="36897"/>
                    </a:cubicBezTo>
                    <a:cubicBezTo>
                      <a:pt x="1330" y="37381"/>
                      <a:pt x="1209" y="38228"/>
                      <a:pt x="1330" y="38954"/>
                    </a:cubicBezTo>
                    <a:cubicBezTo>
                      <a:pt x="2177" y="40647"/>
                      <a:pt x="3024" y="42220"/>
                      <a:pt x="3749" y="43914"/>
                    </a:cubicBezTo>
                    <a:cubicBezTo>
                      <a:pt x="4596" y="46091"/>
                      <a:pt x="5805" y="48027"/>
                      <a:pt x="7620" y="49479"/>
                    </a:cubicBezTo>
                    <a:cubicBezTo>
                      <a:pt x="7861" y="49720"/>
                      <a:pt x="8103" y="49963"/>
                      <a:pt x="8345" y="50204"/>
                    </a:cubicBezTo>
                    <a:cubicBezTo>
                      <a:pt x="10401" y="52987"/>
                      <a:pt x="13304" y="54438"/>
                      <a:pt x="16448" y="55648"/>
                    </a:cubicBezTo>
                    <a:cubicBezTo>
                      <a:pt x="17053" y="55890"/>
                      <a:pt x="17658" y="56253"/>
                      <a:pt x="18263" y="56495"/>
                    </a:cubicBezTo>
                    <a:cubicBezTo>
                      <a:pt x="19351" y="56858"/>
                      <a:pt x="20561" y="57463"/>
                      <a:pt x="21649" y="57584"/>
                    </a:cubicBezTo>
                    <a:cubicBezTo>
                      <a:pt x="24431" y="57947"/>
                      <a:pt x="27092" y="58067"/>
                      <a:pt x="29873" y="58310"/>
                    </a:cubicBezTo>
                    <a:cubicBezTo>
                      <a:pt x="30236" y="58067"/>
                      <a:pt x="30599" y="57826"/>
                      <a:pt x="30962" y="57826"/>
                    </a:cubicBezTo>
                    <a:cubicBezTo>
                      <a:pt x="32171" y="57826"/>
                      <a:pt x="33502" y="57826"/>
                      <a:pt x="34711" y="57705"/>
                    </a:cubicBezTo>
                    <a:cubicBezTo>
                      <a:pt x="34832" y="57705"/>
                      <a:pt x="35074" y="57705"/>
                      <a:pt x="35195" y="57705"/>
                    </a:cubicBezTo>
                    <a:cubicBezTo>
                      <a:pt x="35800" y="56979"/>
                      <a:pt x="36525" y="57100"/>
                      <a:pt x="37372" y="57100"/>
                    </a:cubicBezTo>
                    <a:cubicBezTo>
                      <a:pt x="37856" y="56253"/>
                      <a:pt x="38581" y="56495"/>
                      <a:pt x="39307" y="56374"/>
                    </a:cubicBezTo>
                    <a:cubicBezTo>
                      <a:pt x="39307" y="56374"/>
                      <a:pt x="39307" y="56374"/>
                      <a:pt x="39307" y="56374"/>
                    </a:cubicBezTo>
                    <a:cubicBezTo>
                      <a:pt x="39549" y="56253"/>
                      <a:pt x="39791" y="56011"/>
                      <a:pt x="40033" y="55890"/>
                    </a:cubicBezTo>
                    <a:cubicBezTo>
                      <a:pt x="40154" y="55890"/>
                      <a:pt x="40396" y="55769"/>
                      <a:pt x="40637" y="55769"/>
                    </a:cubicBezTo>
                    <a:cubicBezTo>
                      <a:pt x="41726" y="55043"/>
                      <a:pt x="42694" y="53954"/>
                      <a:pt x="44024" y="53833"/>
                    </a:cubicBezTo>
                    <a:cubicBezTo>
                      <a:pt x="44024" y="53833"/>
                      <a:pt x="44024" y="53833"/>
                      <a:pt x="44024" y="53833"/>
                    </a:cubicBezTo>
                    <a:cubicBezTo>
                      <a:pt x="44266" y="53592"/>
                      <a:pt x="44508" y="53471"/>
                      <a:pt x="44750" y="53228"/>
                    </a:cubicBezTo>
                    <a:close/>
                  </a:path>
                </a:pathLst>
              </a:custGeom>
              <a:solidFill>
                <a:srgbClr val="8CAA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447" name="Google Shape;447;p20"/>
              <p:cNvSpPr/>
              <p:nvPr/>
            </p:nvSpPr>
            <p:spPr>
              <a:xfrm>
                <a:off x="6890349" y="5337239"/>
                <a:ext cx="197760" cy="269630"/>
              </a:xfrm>
              <a:custGeom>
                <a:avLst/>
                <a:gdLst/>
                <a:ahLst/>
                <a:cxnLst/>
                <a:rect l="l" t="t" r="r" b="b"/>
                <a:pathLst>
                  <a:path w="197760" h="269630" extrusionOk="0">
                    <a:moveTo>
                      <a:pt x="197639" y="105247"/>
                    </a:moveTo>
                    <a:cubicBezTo>
                      <a:pt x="197639" y="104884"/>
                      <a:pt x="197276" y="104521"/>
                      <a:pt x="197034" y="104280"/>
                    </a:cubicBezTo>
                    <a:cubicBezTo>
                      <a:pt x="197034" y="104037"/>
                      <a:pt x="197034" y="103796"/>
                      <a:pt x="196913" y="103554"/>
                    </a:cubicBezTo>
                    <a:cubicBezTo>
                      <a:pt x="196792" y="103311"/>
                      <a:pt x="196551" y="103070"/>
                      <a:pt x="196430" y="102828"/>
                    </a:cubicBezTo>
                    <a:cubicBezTo>
                      <a:pt x="196430" y="101981"/>
                      <a:pt x="196067" y="101497"/>
                      <a:pt x="195704" y="100892"/>
                    </a:cubicBezTo>
                    <a:cubicBezTo>
                      <a:pt x="195462" y="100650"/>
                      <a:pt x="195341" y="100408"/>
                      <a:pt x="195099" y="100287"/>
                    </a:cubicBezTo>
                    <a:lnTo>
                      <a:pt x="195099" y="100287"/>
                    </a:lnTo>
                    <a:cubicBezTo>
                      <a:pt x="194857" y="98594"/>
                      <a:pt x="193648" y="97263"/>
                      <a:pt x="193043" y="95690"/>
                    </a:cubicBezTo>
                    <a:cubicBezTo>
                      <a:pt x="192922" y="95448"/>
                      <a:pt x="192680" y="95207"/>
                      <a:pt x="192559" y="94964"/>
                    </a:cubicBezTo>
                    <a:cubicBezTo>
                      <a:pt x="192438" y="94843"/>
                      <a:pt x="192318" y="94602"/>
                      <a:pt x="192438" y="94360"/>
                    </a:cubicBezTo>
                    <a:cubicBezTo>
                      <a:pt x="192318" y="94118"/>
                      <a:pt x="192076" y="93876"/>
                      <a:pt x="191955" y="93634"/>
                    </a:cubicBezTo>
                    <a:cubicBezTo>
                      <a:pt x="191834" y="93513"/>
                      <a:pt x="191713" y="93271"/>
                      <a:pt x="191834" y="93029"/>
                    </a:cubicBezTo>
                    <a:cubicBezTo>
                      <a:pt x="191592" y="93029"/>
                      <a:pt x="191471" y="93029"/>
                      <a:pt x="191229" y="92908"/>
                    </a:cubicBezTo>
                    <a:cubicBezTo>
                      <a:pt x="191229" y="92666"/>
                      <a:pt x="191229" y="92424"/>
                      <a:pt x="191229" y="92303"/>
                    </a:cubicBezTo>
                    <a:lnTo>
                      <a:pt x="191229" y="92303"/>
                    </a:lnTo>
                    <a:cubicBezTo>
                      <a:pt x="191108" y="92303"/>
                      <a:pt x="190866" y="92303"/>
                      <a:pt x="190745" y="92303"/>
                    </a:cubicBezTo>
                    <a:cubicBezTo>
                      <a:pt x="190745" y="91940"/>
                      <a:pt x="190624" y="91456"/>
                      <a:pt x="190503" y="91094"/>
                    </a:cubicBezTo>
                    <a:cubicBezTo>
                      <a:pt x="190020" y="90368"/>
                      <a:pt x="189657" y="89763"/>
                      <a:pt x="189173" y="89037"/>
                    </a:cubicBezTo>
                    <a:cubicBezTo>
                      <a:pt x="189052" y="88795"/>
                      <a:pt x="188810" y="88674"/>
                      <a:pt x="188689" y="88432"/>
                    </a:cubicBezTo>
                    <a:cubicBezTo>
                      <a:pt x="188568" y="88311"/>
                      <a:pt x="188447" y="88069"/>
                      <a:pt x="188447" y="87827"/>
                    </a:cubicBezTo>
                    <a:cubicBezTo>
                      <a:pt x="188205" y="87585"/>
                      <a:pt x="188085" y="87343"/>
                      <a:pt x="187843" y="86980"/>
                    </a:cubicBezTo>
                    <a:cubicBezTo>
                      <a:pt x="187359" y="86255"/>
                      <a:pt x="186996" y="85650"/>
                      <a:pt x="186512" y="84924"/>
                    </a:cubicBezTo>
                    <a:cubicBezTo>
                      <a:pt x="186391" y="84682"/>
                      <a:pt x="186149" y="84440"/>
                      <a:pt x="186028" y="84319"/>
                    </a:cubicBezTo>
                    <a:cubicBezTo>
                      <a:pt x="185907" y="84198"/>
                      <a:pt x="185787" y="83956"/>
                      <a:pt x="185907" y="83714"/>
                    </a:cubicBezTo>
                    <a:cubicBezTo>
                      <a:pt x="185666" y="83472"/>
                      <a:pt x="185545" y="83230"/>
                      <a:pt x="185303" y="82867"/>
                    </a:cubicBezTo>
                    <a:cubicBezTo>
                      <a:pt x="183972" y="81536"/>
                      <a:pt x="183489" y="79843"/>
                      <a:pt x="182521" y="78270"/>
                    </a:cubicBezTo>
                    <a:cubicBezTo>
                      <a:pt x="182279" y="78028"/>
                      <a:pt x="182158" y="77786"/>
                      <a:pt x="181916" y="77544"/>
                    </a:cubicBezTo>
                    <a:cubicBezTo>
                      <a:pt x="181795" y="77423"/>
                      <a:pt x="181795" y="77182"/>
                      <a:pt x="181795" y="76939"/>
                    </a:cubicBezTo>
                    <a:cubicBezTo>
                      <a:pt x="181553" y="76697"/>
                      <a:pt x="181433" y="76456"/>
                      <a:pt x="181191" y="76092"/>
                    </a:cubicBezTo>
                    <a:lnTo>
                      <a:pt x="181191" y="76092"/>
                    </a:lnTo>
                    <a:cubicBezTo>
                      <a:pt x="181070" y="75851"/>
                      <a:pt x="180828" y="75609"/>
                      <a:pt x="180707" y="75487"/>
                    </a:cubicBezTo>
                    <a:cubicBezTo>
                      <a:pt x="179135" y="72826"/>
                      <a:pt x="177441" y="70165"/>
                      <a:pt x="175869" y="67383"/>
                    </a:cubicBezTo>
                    <a:cubicBezTo>
                      <a:pt x="175748" y="67140"/>
                      <a:pt x="175506" y="67019"/>
                      <a:pt x="175385" y="66778"/>
                    </a:cubicBezTo>
                    <a:cubicBezTo>
                      <a:pt x="175385" y="66536"/>
                      <a:pt x="175264" y="66294"/>
                      <a:pt x="175143" y="66052"/>
                    </a:cubicBezTo>
                    <a:cubicBezTo>
                      <a:pt x="175022" y="65810"/>
                      <a:pt x="174781" y="65568"/>
                      <a:pt x="174660" y="65447"/>
                    </a:cubicBezTo>
                    <a:cubicBezTo>
                      <a:pt x="173934" y="64600"/>
                      <a:pt x="173208" y="63632"/>
                      <a:pt x="172483" y="62785"/>
                    </a:cubicBezTo>
                    <a:cubicBezTo>
                      <a:pt x="172483" y="62544"/>
                      <a:pt x="172362" y="62301"/>
                      <a:pt x="172241" y="62060"/>
                    </a:cubicBezTo>
                    <a:cubicBezTo>
                      <a:pt x="172120" y="61818"/>
                      <a:pt x="171999" y="61697"/>
                      <a:pt x="171757" y="61455"/>
                    </a:cubicBezTo>
                    <a:cubicBezTo>
                      <a:pt x="171757" y="61213"/>
                      <a:pt x="171757" y="60971"/>
                      <a:pt x="171757" y="60729"/>
                    </a:cubicBezTo>
                    <a:cubicBezTo>
                      <a:pt x="171515" y="60487"/>
                      <a:pt x="171394" y="60245"/>
                      <a:pt x="171152" y="60003"/>
                    </a:cubicBezTo>
                    <a:cubicBezTo>
                      <a:pt x="171031" y="59882"/>
                      <a:pt x="171031" y="59640"/>
                      <a:pt x="171031" y="59398"/>
                    </a:cubicBezTo>
                    <a:cubicBezTo>
                      <a:pt x="170789" y="59156"/>
                      <a:pt x="170668" y="58914"/>
                      <a:pt x="170426" y="58551"/>
                    </a:cubicBezTo>
                    <a:lnTo>
                      <a:pt x="170426" y="58551"/>
                    </a:lnTo>
                    <a:cubicBezTo>
                      <a:pt x="170185" y="58551"/>
                      <a:pt x="170064" y="58551"/>
                      <a:pt x="169822" y="58431"/>
                    </a:cubicBezTo>
                    <a:cubicBezTo>
                      <a:pt x="169822" y="58310"/>
                      <a:pt x="169822" y="58067"/>
                      <a:pt x="169822" y="57946"/>
                    </a:cubicBezTo>
                    <a:cubicBezTo>
                      <a:pt x="169338" y="57100"/>
                      <a:pt x="168854" y="56132"/>
                      <a:pt x="168250" y="55285"/>
                    </a:cubicBezTo>
                    <a:cubicBezTo>
                      <a:pt x="167645" y="55043"/>
                      <a:pt x="167524" y="54559"/>
                      <a:pt x="167524" y="53954"/>
                    </a:cubicBezTo>
                    <a:cubicBezTo>
                      <a:pt x="165952" y="51656"/>
                      <a:pt x="164500" y="49478"/>
                      <a:pt x="163049" y="47180"/>
                    </a:cubicBezTo>
                    <a:cubicBezTo>
                      <a:pt x="162686" y="46696"/>
                      <a:pt x="162565" y="45970"/>
                      <a:pt x="162323" y="45365"/>
                    </a:cubicBezTo>
                    <a:cubicBezTo>
                      <a:pt x="162081" y="45124"/>
                      <a:pt x="161960" y="44760"/>
                      <a:pt x="161718" y="44519"/>
                    </a:cubicBezTo>
                    <a:lnTo>
                      <a:pt x="161718" y="44519"/>
                    </a:lnTo>
                    <a:cubicBezTo>
                      <a:pt x="161598" y="44277"/>
                      <a:pt x="161356" y="44034"/>
                      <a:pt x="161235" y="43914"/>
                    </a:cubicBezTo>
                    <a:cubicBezTo>
                      <a:pt x="160751" y="43309"/>
                      <a:pt x="160267" y="42583"/>
                      <a:pt x="159662" y="41978"/>
                    </a:cubicBezTo>
                    <a:cubicBezTo>
                      <a:pt x="159179" y="41010"/>
                      <a:pt x="158816" y="40164"/>
                      <a:pt x="158332" y="39195"/>
                    </a:cubicBezTo>
                    <a:cubicBezTo>
                      <a:pt x="158211" y="38954"/>
                      <a:pt x="157969" y="38833"/>
                      <a:pt x="157848" y="38590"/>
                    </a:cubicBezTo>
                    <a:cubicBezTo>
                      <a:pt x="157848" y="38349"/>
                      <a:pt x="157727" y="38107"/>
                      <a:pt x="157606" y="37986"/>
                    </a:cubicBezTo>
                    <a:cubicBezTo>
                      <a:pt x="157364" y="37986"/>
                      <a:pt x="157244" y="37986"/>
                      <a:pt x="157002" y="37986"/>
                    </a:cubicBezTo>
                    <a:cubicBezTo>
                      <a:pt x="157002" y="37744"/>
                      <a:pt x="157002" y="37623"/>
                      <a:pt x="157002" y="37381"/>
                    </a:cubicBezTo>
                    <a:cubicBezTo>
                      <a:pt x="156881" y="37260"/>
                      <a:pt x="156760" y="37018"/>
                      <a:pt x="156760" y="36897"/>
                    </a:cubicBezTo>
                    <a:cubicBezTo>
                      <a:pt x="155913" y="36413"/>
                      <a:pt x="155429" y="35808"/>
                      <a:pt x="155429" y="34720"/>
                    </a:cubicBezTo>
                    <a:lnTo>
                      <a:pt x="155429" y="34720"/>
                    </a:lnTo>
                    <a:cubicBezTo>
                      <a:pt x="155187" y="34478"/>
                      <a:pt x="155067" y="34236"/>
                      <a:pt x="154825" y="33994"/>
                    </a:cubicBezTo>
                    <a:cubicBezTo>
                      <a:pt x="153736" y="32421"/>
                      <a:pt x="152527" y="30848"/>
                      <a:pt x="151438" y="29276"/>
                    </a:cubicBezTo>
                    <a:cubicBezTo>
                      <a:pt x="151438" y="29034"/>
                      <a:pt x="151438" y="28792"/>
                      <a:pt x="151438" y="28550"/>
                    </a:cubicBezTo>
                    <a:cubicBezTo>
                      <a:pt x="151317" y="28308"/>
                      <a:pt x="151075" y="28066"/>
                      <a:pt x="150954" y="27824"/>
                    </a:cubicBezTo>
                    <a:lnTo>
                      <a:pt x="150954" y="27824"/>
                    </a:lnTo>
                    <a:cubicBezTo>
                      <a:pt x="150713" y="27461"/>
                      <a:pt x="150471" y="27340"/>
                      <a:pt x="150229" y="27219"/>
                    </a:cubicBezTo>
                    <a:cubicBezTo>
                      <a:pt x="150229" y="26977"/>
                      <a:pt x="150229" y="26735"/>
                      <a:pt x="150229" y="26493"/>
                    </a:cubicBezTo>
                    <a:lnTo>
                      <a:pt x="150229" y="26493"/>
                    </a:lnTo>
                    <a:cubicBezTo>
                      <a:pt x="150108" y="26252"/>
                      <a:pt x="149866" y="26009"/>
                      <a:pt x="149745" y="25888"/>
                    </a:cubicBezTo>
                    <a:cubicBezTo>
                      <a:pt x="149261" y="25404"/>
                      <a:pt x="148777" y="24921"/>
                      <a:pt x="148294" y="24437"/>
                    </a:cubicBezTo>
                    <a:lnTo>
                      <a:pt x="148294" y="24437"/>
                    </a:lnTo>
                    <a:cubicBezTo>
                      <a:pt x="148173" y="22985"/>
                      <a:pt x="146842" y="22259"/>
                      <a:pt x="146237" y="21291"/>
                    </a:cubicBezTo>
                    <a:cubicBezTo>
                      <a:pt x="144907" y="19477"/>
                      <a:pt x="143456" y="17783"/>
                      <a:pt x="142125" y="15969"/>
                    </a:cubicBezTo>
                    <a:cubicBezTo>
                      <a:pt x="141763" y="15485"/>
                      <a:pt x="141400" y="15001"/>
                      <a:pt x="140916" y="14517"/>
                    </a:cubicBezTo>
                    <a:cubicBezTo>
                      <a:pt x="140674" y="14275"/>
                      <a:pt x="140553" y="14033"/>
                      <a:pt x="140311" y="13912"/>
                    </a:cubicBezTo>
                    <a:lnTo>
                      <a:pt x="140311" y="13912"/>
                    </a:lnTo>
                    <a:cubicBezTo>
                      <a:pt x="140069" y="13670"/>
                      <a:pt x="139948" y="13428"/>
                      <a:pt x="139707" y="13186"/>
                    </a:cubicBezTo>
                    <a:cubicBezTo>
                      <a:pt x="137288" y="11251"/>
                      <a:pt x="134748" y="9194"/>
                      <a:pt x="132329" y="7258"/>
                    </a:cubicBezTo>
                    <a:cubicBezTo>
                      <a:pt x="131724" y="7017"/>
                      <a:pt x="131119" y="6775"/>
                      <a:pt x="130636" y="6412"/>
                    </a:cubicBezTo>
                    <a:cubicBezTo>
                      <a:pt x="129668" y="5928"/>
                      <a:pt x="128942" y="5081"/>
                      <a:pt x="127733" y="5081"/>
                    </a:cubicBezTo>
                    <a:cubicBezTo>
                      <a:pt x="127491" y="4476"/>
                      <a:pt x="127007" y="4476"/>
                      <a:pt x="126403" y="4355"/>
                    </a:cubicBezTo>
                    <a:cubicBezTo>
                      <a:pt x="126161" y="3750"/>
                      <a:pt x="125556" y="3750"/>
                      <a:pt x="125072" y="3750"/>
                    </a:cubicBezTo>
                    <a:cubicBezTo>
                      <a:pt x="124588" y="2903"/>
                      <a:pt x="123863" y="3145"/>
                      <a:pt x="123137" y="3024"/>
                    </a:cubicBezTo>
                    <a:lnTo>
                      <a:pt x="123137" y="3024"/>
                    </a:lnTo>
                    <a:cubicBezTo>
                      <a:pt x="122895" y="2419"/>
                      <a:pt x="122411" y="2419"/>
                      <a:pt x="121807" y="2541"/>
                    </a:cubicBezTo>
                    <a:cubicBezTo>
                      <a:pt x="121565" y="2298"/>
                      <a:pt x="121202" y="2057"/>
                      <a:pt x="120960" y="1815"/>
                    </a:cubicBezTo>
                    <a:lnTo>
                      <a:pt x="120718" y="1815"/>
                    </a:lnTo>
                    <a:cubicBezTo>
                      <a:pt x="120718" y="1815"/>
                      <a:pt x="120476" y="1815"/>
                      <a:pt x="120476" y="1815"/>
                    </a:cubicBezTo>
                    <a:cubicBezTo>
                      <a:pt x="119751" y="1815"/>
                      <a:pt x="119146" y="1815"/>
                      <a:pt x="118420" y="1815"/>
                    </a:cubicBezTo>
                    <a:cubicBezTo>
                      <a:pt x="118420" y="1573"/>
                      <a:pt x="118420" y="1452"/>
                      <a:pt x="118299" y="1210"/>
                    </a:cubicBezTo>
                    <a:cubicBezTo>
                      <a:pt x="117695" y="1210"/>
                      <a:pt x="117090" y="1210"/>
                      <a:pt x="116485" y="1210"/>
                    </a:cubicBezTo>
                    <a:cubicBezTo>
                      <a:pt x="115880" y="1210"/>
                      <a:pt x="115276" y="1210"/>
                      <a:pt x="114550" y="1089"/>
                    </a:cubicBezTo>
                    <a:cubicBezTo>
                      <a:pt x="113461" y="363"/>
                      <a:pt x="112494" y="121"/>
                      <a:pt x="111405" y="1089"/>
                    </a:cubicBezTo>
                    <a:cubicBezTo>
                      <a:pt x="111285" y="1089"/>
                      <a:pt x="111163" y="1089"/>
                      <a:pt x="111043" y="968"/>
                    </a:cubicBezTo>
                    <a:cubicBezTo>
                      <a:pt x="110680" y="726"/>
                      <a:pt x="110438" y="363"/>
                      <a:pt x="109833" y="0"/>
                    </a:cubicBezTo>
                    <a:lnTo>
                      <a:pt x="87216" y="0"/>
                    </a:lnTo>
                    <a:cubicBezTo>
                      <a:pt x="87096" y="121"/>
                      <a:pt x="86854" y="363"/>
                      <a:pt x="86733" y="363"/>
                    </a:cubicBezTo>
                    <a:cubicBezTo>
                      <a:pt x="85281" y="605"/>
                      <a:pt x="83830" y="847"/>
                      <a:pt x="82379" y="1089"/>
                    </a:cubicBezTo>
                    <a:cubicBezTo>
                      <a:pt x="81774" y="1089"/>
                      <a:pt x="81169" y="1210"/>
                      <a:pt x="80565" y="1331"/>
                    </a:cubicBezTo>
                    <a:cubicBezTo>
                      <a:pt x="79839" y="2298"/>
                      <a:pt x="78750" y="1815"/>
                      <a:pt x="77783" y="2057"/>
                    </a:cubicBezTo>
                    <a:cubicBezTo>
                      <a:pt x="77299" y="2783"/>
                      <a:pt x="76452" y="2541"/>
                      <a:pt x="75848" y="2662"/>
                    </a:cubicBezTo>
                    <a:cubicBezTo>
                      <a:pt x="75364" y="3508"/>
                      <a:pt x="74517" y="3267"/>
                      <a:pt x="73792" y="3388"/>
                    </a:cubicBezTo>
                    <a:cubicBezTo>
                      <a:pt x="72824" y="4113"/>
                      <a:pt x="71615" y="4355"/>
                      <a:pt x="70526" y="4597"/>
                    </a:cubicBezTo>
                    <a:cubicBezTo>
                      <a:pt x="70284" y="4718"/>
                      <a:pt x="70042" y="4960"/>
                      <a:pt x="69800" y="5081"/>
                    </a:cubicBezTo>
                    <a:cubicBezTo>
                      <a:pt x="69559" y="5202"/>
                      <a:pt x="69438" y="5323"/>
                      <a:pt x="69196" y="5202"/>
                    </a:cubicBezTo>
                    <a:cubicBezTo>
                      <a:pt x="68954" y="5323"/>
                      <a:pt x="68712" y="5565"/>
                      <a:pt x="68470" y="5686"/>
                    </a:cubicBezTo>
                    <a:cubicBezTo>
                      <a:pt x="68349" y="5807"/>
                      <a:pt x="68107" y="5928"/>
                      <a:pt x="67865" y="5807"/>
                    </a:cubicBezTo>
                    <a:cubicBezTo>
                      <a:pt x="67382" y="6654"/>
                      <a:pt x="66777" y="7137"/>
                      <a:pt x="65809" y="7137"/>
                    </a:cubicBezTo>
                    <a:cubicBezTo>
                      <a:pt x="65809" y="7137"/>
                      <a:pt x="65809" y="7137"/>
                      <a:pt x="65809" y="7137"/>
                    </a:cubicBezTo>
                    <a:cubicBezTo>
                      <a:pt x="65567" y="7380"/>
                      <a:pt x="65325" y="7501"/>
                      <a:pt x="65084" y="7742"/>
                    </a:cubicBezTo>
                    <a:lnTo>
                      <a:pt x="65084" y="7742"/>
                    </a:lnTo>
                    <a:cubicBezTo>
                      <a:pt x="64842" y="7984"/>
                      <a:pt x="64600" y="8105"/>
                      <a:pt x="64358" y="8347"/>
                    </a:cubicBezTo>
                    <a:lnTo>
                      <a:pt x="64358" y="8347"/>
                    </a:lnTo>
                    <a:cubicBezTo>
                      <a:pt x="64116" y="8589"/>
                      <a:pt x="63995" y="8710"/>
                      <a:pt x="63753" y="8952"/>
                    </a:cubicBezTo>
                    <a:cubicBezTo>
                      <a:pt x="63269" y="9194"/>
                      <a:pt x="62907" y="9557"/>
                      <a:pt x="62423" y="9799"/>
                    </a:cubicBezTo>
                    <a:cubicBezTo>
                      <a:pt x="62181" y="10041"/>
                      <a:pt x="61939" y="10283"/>
                      <a:pt x="61697" y="10404"/>
                    </a:cubicBezTo>
                    <a:lnTo>
                      <a:pt x="61697" y="10404"/>
                    </a:lnTo>
                    <a:cubicBezTo>
                      <a:pt x="61455" y="10646"/>
                      <a:pt x="61213" y="10767"/>
                      <a:pt x="60971" y="11009"/>
                    </a:cubicBezTo>
                    <a:lnTo>
                      <a:pt x="60971" y="11009"/>
                    </a:lnTo>
                    <a:cubicBezTo>
                      <a:pt x="60730" y="11251"/>
                      <a:pt x="60609" y="11493"/>
                      <a:pt x="60367" y="11735"/>
                    </a:cubicBezTo>
                    <a:lnTo>
                      <a:pt x="60367" y="11735"/>
                    </a:lnTo>
                    <a:cubicBezTo>
                      <a:pt x="60125" y="11976"/>
                      <a:pt x="60004" y="12218"/>
                      <a:pt x="59762" y="12340"/>
                    </a:cubicBezTo>
                    <a:lnTo>
                      <a:pt x="59762" y="12340"/>
                    </a:lnTo>
                    <a:cubicBezTo>
                      <a:pt x="59520" y="12581"/>
                      <a:pt x="59399" y="12823"/>
                      <a:pt x="59157" y="13066"/>
                    </a:cubicBezTo>
                    <a:lnTo>
                      <a:pt x="59157" y="13066"/>
                    </a:lnTo>
                    <a:cubicBezTo>
                      <a:pt x="58915" y="13307"/>
                      <a:pt x="58794" y="13549"/>
                      <a:pt x="58552" y="13791"/>
                    </a:cubicBezTo>
                    <a:cubicBezTo>
                      <a:pt x="57948" y="14517"/>
                      <a:pt x="57343" y="15122"/>
                      <a:pt x="56617" y="15848"/>
                    </a:cubicBezTo>
                    <a:cubicBezTo>
                      <a:pt x="56617" y="16331"/>
                      <a:pt x="56496" y="16936"/>
                      <a:pt x="55771" y="17057"/>
                    </a:cubicBezTo>
                    <a:cubicBezTo>
                      <a:pt x="55529" y="17300"/>
                      <a:pt x="55287" y="17541"/>
                      <a:pt x="55166" y="17783"/>
                    </a:cubicBezTo>
                    <a:cubicBezTo>
                      <a:pt x="54924" y="18025"/>
                      <a:pt x="54803" y="18267"/>
                      <a:pt x="54561" y="18509"/>
                    </a:cubicBezTo>
                    <a:cubicBezTo>
                      <a:pt x="54319" y="18751"/>
                      <a:pt x="54198" y="18872"/>
                      <a:pt x="53957" y="19114"/>
                    </a:cubicBezTo>
                    <a:cubicBezTo>
                      <a:pt x="53836" y="19598"/>
                      <a:pt x="53836" y="20203"/>
                      <a:pt x="53110" y="20324"/>
                    </a:cubicBezTo>
                    <a:lnTo>
                      <a:pt x="53110" y="20324"/>
                    </a:lnTo>
                    <a:cubicBezTo>
                      <a:pt x="52868" y="20566"/>
                      <a:pt x="52747" y="20808"/>
                      <a:pt x="52505" y="21049"/>
                    </a:cubicBezTo>
                    <a:lnTo>
                      <a:pt x="52505" y="21049"/>
                    </a:lnTo>
                    <a:cubicBezTo>
                      <a:pt x="52263" y="21291"/>
                      <a:pt x="52142" y="21534"/>
                      <a:pt x="51901" y="21775"/>
                    </a:cubicBezTo>
                    <a:cubicBezTo>
                      <a:pt x="51901" y="21775"/>
                      <a:pt x="51901" y="21775"/>
                      <a:pt x="51901" y="21775"/>
                    </a:cubicBezTo>
                    <a:cubicBezTo>
                      <a:pt x="51659" y="22017"/>
                      <a:pt x="51417" y="22259"/>
                      <a:pt x="51296" y="22501"/>
                    </a:cubicBezTo>
                    <a:cubicBezTo>
                      <a:pt x="51296" y="22501"/>
                      <a:pt x="51296" y="22501"/>
                      <a:pt x="51296" y="22501"/>
                    </a:cubicBezTo>
                    <a:cubicBezTo>
                      <a:pt x="51296" y="23106"/>
                      <a:pt x="51296" y="23590"/>
                      <a:pt x="50570" y="23832"/>
                    </a:cubicBezTo>
                    <a:cubicBezTo>
                      <a:pt x="50570" y="23832"/>
                      <a:pt x="50570" y="23832"/>
                      <a:pt x="50570" y="23832"/>
                    </a:cubicBezTo>
                    <a:cubicBezTo>
                      <a:pt x="50328" y="24074"/>
                      <a:pt x="50207" y="24437"/>
                      <a:pt x="49965" y="24679"/>
                    </a:cubicBezTo>
                    <a:lnTo>
                      <a:pt x="49965" y="24679"/>
                    </a:lnTo>
                    <a:cubicBezTo>
                      <a:pt x="49965" y="24800"/>
                      <a:pt x="49965" y="25042"/>
                      <a:pt x="49965" y="25163"/>
                    </a:cubicBezTo>
                    <a:cubicBezTo>
                      <a:pt x="49724" y="25404"/>
                      <a:pt x="49603" y="25647"/>
                      <a:pt x="49361" y="25888"/>
                    </a:cubicBezTo>
                    <a:cubicBezTo>
                      <a:pt x="48877" y="26493"/>
                      <a:pt x="48514" y="27219"/>
                      <a:pt x="48030" y="27824"/>
                    </a:cubicBezTo>
                    <a:cubicBezTo>
                      <a:pt x="46821" y="29639"/>
                      <a:pt x="45732" y="31574"/>
                      <a:pt x="44523" y="33389"/>
                    </a:cubicBezTo>
                    <a:cubicBezTo>
                      <a:pt x="41620" y="37986"/>
                      <a:pt x="38597" y="42462"/>
                      <a:pt x="35694" y="46938"/>
                    </a:cubicBezTo>
                    <a:cubicBezTo>
                      <a:pt x="32549" y="51777"/>
                      <a:pt x="29284" y="56495"/>
                      <a:pt x="26260" y="61334"/>
                    </a:cubicBezTo>
                    <a:cubicBezTo>
                      <a:pt x="20213" y="71012"/>
                      <a:pt x="14045" y="80811"/>
                      <a:pt x="7756" y="90368"/>
                    </a:cubicBezTo>
                    <a:cubicBezTo>
                      <a:pt x="5579" y="93634"/>
                      <a:pt x="3281" y="96900"/>
                      <a:pt x="1587" y="100529"/>
                    </a:cubicBezTo>
                    <a:cubicBezTo>
                      <a:pt x="499" y="102828"/>
                      <a:pt x="-106" y="105247"/>
                      <a:pt x="15" y="107909"/>
                    </a:cubicBezTo>
                    <a:cubicBezTo>
                      <a:pt x="15" y="110570"/>
                      <a:pt x="1104" y="112627"/>
                      <a:pt x="2918" y="114441"/>
                    </a:cubicBezTo>
                    <a:cubicBezTo>
                      <a:pt x="4611" y="116135"/>
                      <a:pt x="6667" y="116740"/>
                      <a:pt x="8965" y="116619"/>
                    </a:cubicBezTo>
                    <a:cubicBezTo>
                      <a:pt x="9207" y="116619"/>
                      <a:pt x="9449" y="116619"/>
                      <a:pt x="9691" y="116619"/>
                    </a:cubicBezTo>
                    <a:cubicBezTo>
                      <a:pt x="12714" y="116861"/>
                      <a:pt x="15133" y="115530"/>
                      <a:pt x="16948" y="113232"/>
                    </a:cubicBezTo>
                    <a:cubicBezTo>
                      <a:pt x="19487" y="109965"/>
                      <a:pt x="22148" y="106578"/>
                      <a:pt x="24446" y="103070"/>
                    </a:cubicBezTo>
                    <a:cubicBezTo>
                      <a:pt x="29405" y="95690"/>
                      <a:pt x="34122" y="88190"/>
                      <a:pt x="38959" y="80931"/>
                    </a:cubicBezTo>
                    <a:cubicBezTo>
                      <a:pt x="43797" y="73673"/>
                      <a:pt x="48514" y="66294"/>
                      <a:pt x="52989" y="58793"/>
                    </a:cubicBezTo>
                    <a:cubicBezTo>
                      <a:pt x="55650" y="54438"/>
                      <a:pt x="58190" y="50083"/>
                      <a:pt x="60850" y="45728"/>
                    </a:cubicBezTo>
                    <a:cubicBezTo>
                      <a:pt x="61939" y="44034"/>
                      <a:pt x="62665" y="42220"/>
                      <a:pt x="64842" y="41010"/>
                    </a:cubicBezTo>
                    <a:cubicBezTo>
                      <a:pt x="65446" y="41010"/>
                      <a:pt x="66293" y="41252"/>
                      <a:pt x="67140" y="41373"/>
                    </a:cubicBezTo>
                    <a:cubicBezTo>
                      <a:pt x="67140" y="41373"/>
                      <a:pt x="67261" y="41494"/>
                      <a:pt x="67382" y="41615"/>
                    </a:cubicBezTo>
                    <a:cubicBezTo>
                      <a:pt x="67382" y="43188"/>
                      <a:pt x="67623" y="44760"/>
                      <a:pt x="67382" y="46212"/>
                    </a:cubicBezTo>
                    <a:cubicBezTo>
                      <a:pt x="66898" y="48389"/>
                      <a:pt x="67019" y="50567"/>
                      <a:pt x="66898" y="52866"/>
                    </a:cubicBezTo>
                    <a:cubicBezTo>
                      <a:pt x="66898" y="56737"/>
                      <a:pt x="66898" y="60608"/>
                      <a:pt x="66898" y="64600"/>
                    </a:cubicBezTo>
                    <a:cubicBezTo>
                      <a:pt x="66898" y="114320"/>
                      <a:pt x="66898" y="164040"/>
                      <a:pt x="66898" y="213761"/>
                    </a:cubicBezTo>
                    <a:cubicBezTo>
                      <a:pt x="66898" y="227673"/>
                      <a:pt x="66898" y="241585"/>
                      <a:pt x="66898" y="255497"/>
                    </a:cubicBezTo>
                    <a:cubicBezTo>
                      <a:pt x="66898" y="259126"/>
                      <a:pt x="67623" y="262513"/>
                      <a:pt x="70526" y="265054"/>
                    </a:cubicBezTo>
                    <a:cubicBezTo>
                      <a:pt x="70647" y="265175"/>
                      <a:pt x="70768" y="265416"/>
                      <a:pt x="70768" y="265658"/>
                    </a:cubicBezTo>
                    <a:cubicBezTo>
                      <a:pt x="71494" y="265780"/>
                      <a:pt x="71856" y="266263"/>
                      <a:pt x="72098" y="266989"/>
                    </a:cubicBezTo>
                    <a:cubicBezTo>
                      <a:pt x="72219" y="267231"/>
                      <a:pt x="72582" y="267473"/>
                      <a:pt x="72703" y="267594"/>
                    </a:cubicBezTo>
                    <a:cubicBezTo>
                      <a:pt x="72945" y="267836"/>
                      <a:pt x="73187" y="267957"/>
                      <a:pt x="73429" y="268199"/>
                    </a:cubicBezTo>
                    <a:cubicBezTo>
                      <a:pt x="73429" y="268199"/>
                      <a:pt x="73429" y="268199"/>
                      <a:pt x="73429" y="268199"/>
                    </a:cubicBezTo>
                    <a:cubicBezTo>
                      <a:pt x="73671" y="268441"/>
                      <a:pt x="73913" y="268683"/>
                      <a:pt x="74154" y="268925"/>
                    </a:cubicBezTo>
                    <a:cubicBezTo>
                      <a:pt x="74275" y="268925"/>
                      <a:pt x="74517" y="268925"/>
                      <a:pt x="74638" y="268925"/>
                    </a:cubicBezTo>
                    <a:cubicBezTo>
                      <a:pt x="75727" y="268925"/>
                      <a:pt x="76815" y="268925"/>
                      <a:pt x="77904" y="269288"/>
                    </a:cubicBezTo>
                    <a:cubicBezTo>
                      <a:pt x="82137" y="270255"/>
                      <a:pt x="85765" y="269045"/>
                      <a:pt x="88910" y="266263"/>
                    </a:cubicBezTo>
                    <a:cubicBezTo>
                      <a:pt x="89756" y="265537"/>
                      <a:pt x="91087" y="264932"/>
                      <a:pt x="91208" y="263602"/>
                    </a:cubicBezTo>
                    <a:cubicBezTo>
                      <a:pt x="91208" y="263118"/>
                      <a:pt x="91208" y="262513"/>
                      <a:pt x="91812" y="262271"/>
                    </a:cubicBezTo>
                    <a:cubicBezTo>
                      <a:pt x="91812" y="259731"/>
                      <a:pt x="92054" y="257190"/>
                      <a:pt x="92054" y="254650"/>
                    </a:cubicBezTo>
                    <a:cubicBezTo>
                      <a:pt x="92054" y="217148"/>
                      <a:pt x="92054" y="179646"/>
                      <a:pt x="92054" y="142265"/>
                    </a:cubicBezTo>
                    <a:cubicBezTo>
                      <a:pt x="92054" y="140330"/>
                      <a:pt x="92417" y="138515"/>
                      <a:pt x="92901" y="136579"/>
                    </a:cubicBezTo>
                    <a:cubicBezTo>
                      <a:pt x="93506" y="135974"/>
                      <a:pt x="94110" y="135249"/>
                      <a:pt x="94715" y="134644"/>
                    </a:cubicBezTo>
                    <a:cubicBezTo>
                      <a:pt x="96650" y="133797"/>
                      <a:pt x="98464" y="133555"/>
                      <a:pt x="100400" y="133555"/>
                    </a:cubicBezTo>
                    <a:cubicBezTo>
                      <a:pt x="103181" y="133555"/>
                      <a:pt x="106084" y="135369"/>
                      <a:pt x="106084" y="139120"/>
                    </a:cubicBezTo>
                    <a:cubicBezTo>
                      <a:pt x="106084" y="144443"/>
                      <a:pt x="106084" y="149766"/>
                      <a:pt x="106084" y="155089"/>
                    </a:cubicBezTo>
                    <a:cubicBezTo>
                      <a:pt x="106084" y="175654"/>
                      <a:pt x="106084" y="196220"/>
                      <a:pt x="106084" y="216785"/>
                    </a:cubicBezTo>
                    <a:cubicBezTo>
                      <a:pt x="106930" y="226100"/>
                      <a:pt x="106447" y="235415"/>
                      <a:pt x="106568" y="244730"/>
                    </a:cubicBezTo>
                    <a:cubicBezTo>
                      <a:pt x="106568" y="249932"/>
                      <a:pt x="106568" y="255133"/>
                      <a:pt x="106568" y="260457"/>
                    </a:cubicBezTo>
                    <a:cubicBezTo>
                      <a:pt x="106568" y="260577"/>
                      <a:pt x="106689" y="260819"/>
                      <a:pt x="106568" y="260941"/>
                    </a:cubicBezTo>
                    <a:cubicBezTo>
                      <a:pt x="107414" y="261545"/>
                      <a:pt x="107172" y="262271"/>
                      <a:pt x="107172" y="263118"/>
                    </a:cubicBezTo>
                    <a:cubicBezTo>
                      <a:pt x="107172" y="263239"/>
                      <a:pt x="107172" y="263360"/>
                      <a:pt x="107172" y="263602"/>
                    </a:cubicBezTo>
                    <a:cubicBezTo>
                      <a:pt x="108019" y="263844"/>
                      <a:pt x="108503" y="264206"/>
                      <a:pt x="108382" y="265175"/>
                    </a:cubicBezTo>
                    <a:cubicBezTo>
                      <a:pt x="111526" y="269167"/>
                      <a:pt x="115759" y="270135"/>
                      <a:pt x="120476" y="269409"/>
                    </a:cubicBezTo>
                    <a:cubicBezTo>
                      <a:pt x="121081" y="269409"/>
                      <a:pt x="121807" y="269288"/>
                      <a:pt x="122411" y="269167"/>
                    </a:cubicBezTo>
                    <a:cubicBezTo>
                      <a:pt x="122895" y="269045"/>
                      <a:pt x="123379" y="268804"/>
                      <a:pt x="123742" y="268683"/>
                    </a:cubicBezTo>
                    <a:cubicBezTo>
                      <a:pt x="123863" y="268925"/>
                      <a:pt x="123984" y="268925"/>
                      <a:pt x="124105" y="269045"/>
                    </a:cubicBezTo>
                    <a:cubicBezTo>
                      <a:pt x="124105" y="269045"/>
                      <a:pt x="123984" y="269045"/>
                      <a:pt x="123742" y="268683"/>
                    </a:cubicBezTo>
                    <a:cubicBezTo>
                      <a:pt x="123984" y="268683"/>
                      <a:pt x="124105" y="268562"/>
                      <a:pt x="124346" y="268441"/>
                    </a:cubicBezTo>
                    <a:lnTo>
                      <a:pt x="124346" y="268441"/>
                    </a:lnTo>
                    <a:cubicBezTo>
                      <a:pt x="124588" y="268320"/>
                      <a:pt x="124709" y="268078"/>
                      <a:pt x="124951" y="267957"/>
                    </a:cubicBezTo>
                    <a:cubicBezTo>
                      <a:pt x="125193" y="267957"/>
                      <a:pt x="125435" y="267836"/>
                      <a:pt x="125677" y="267715"/>
                    </a:cubicBezTo>
                    <a:cubicBezTo>
                      <a:pt x="125919" y="267110"/>
                      <a:pt x="126403" y="266989"/>
                      <a:pt x="127007" y="266989"/>
                    </a:cubicBezTo>
                    <a:cubicBezTo>
                      <a:pt x="127007" y="266989"/>
                      <a:pt x="127007" y="266989"/>
                      <a:pt x="127007" y="266989"/>
                    </a:cubicBezTo>
                    <a:cubicBezTo>
                      <a:pt x="127249" y="266747"/>
                      <a:pt x="127491" y="266505"/>
                      <a:pt x="127733" y="266263"/>
                    </a:cubicBezTo>
                    <a:cubicBezTo>
                      <a:pt x="128338" y="265658"/>
                      <a:pt x="128942" y="264932"/>
                      <a:pt x="129547" y="264328"/>
                    </a:cubicBezTo>
                    <a:cubicBezTo>
                      <a:pt x="129668" y="263844"/>
                      <a:pt x="129668" y="263239"/>
                      <a:pt x="130394" y="262997"/>
                    </a:cubicBezTo>
                    <a:cubicBezTo>
                      <a:pt x="131240" y="259852"/>
                      <a:pt x="131966" y="256585"/>
                      <a:pt x="131603" y="253198"/>
                    </a:cubicBezTo>
                    <a:cubicBezTo>
                      <a:pt x="131603" y="252472"/>
                      <a:pt x="131482" y="251625"/>
                      <a:pt x="131361" y="250899"/>
                    </a:cubicBezTo>
                    <a:cubicBezTo>
                      <a:pt x="131119" y="249085"/>
                      <a:pt x="130998" y="247391"/>
                      <a:pt x="131361" y="245577"/>
                    </a:cubicBezTo>
                    <a:cubicBezTo>
                      <a:pt x="131482" y="244972"/>
                      <a:pt x="131603" y="244246"/>
                      <a:pt x="131603" y="243641"/>
                    </a:cubicBezTo>
                    <a:cubicBezTo>
                      <a:pt x="131603" y="242431"/>
                      <a:pt x="131240" y="241221"/>
                      <a:pt x="131240" y="240012"/>
                    </a:cubicBezTo>
                    <a:cubicBezTo>
                      <a:pt x="131240" y="238923"/>
                      <a:pt x="131603" y="237956"/>
                      <a:pt x="131240" y="236746"/>
                    </a:cubicBezTo>
                    <a:cubicBezTo>
                      <a:pt x="130998" y="235778"/>
                      <a:pt x="130998" y="234689"/>
                      <a:pt x="131240" y="233721"/>
                    </a:cubicBezTo>
                    <a:cubicBezTo>
                      <a:pt x="131845" y="231544"/>
                      <a:pt x="131603" y="229366"/>
                      <a:pt x="131603" y="227068"/>
                    </a:cubicBezTo>
                    <a:cubicBezTo>
                      <a:pt x="131603" y="171178"/>
                      <a:pt x="131603" y="115409"/>
                      <a:pt x="131603" y="59519"/>
                    </a:cubicBezTo>
                    <a:cubicBezTo>
                      <a:pt x="131603" y="56253"/>
                      <a:pt x="131603" y="53107"/>
                      <a:pt x="131603" y="49841"/>
                    </a:cubicBezTo>
                    <a:cubicBezTo>
                      <a:pt x="131603" y="48753"/>
                      <a:pt x="131603" y="47664"/>
                      <a:pt x="131603" y="46454"/>
                    </a:cubicBezTo>
                    <a:cubicBezTo>
                      <a:pt x="131603" y="46212"/>
                      <a:pt x="131603" y="45970"/>
                      <a:pt x="131603" y="45728"/>
                    </a:cubicBezTo>
                    <a:cubicBezTo>
                      <a:pt x="131482" y="45365"/>
                      <a:pt x="131240" y="45124"/>
                      <a:pt x="131240" y="44760"/>
                    </a:cubicBezTo>
                    <a:cubicBezTo>
                      <a:pt x="130998" y="43793"/>
                      <a:pt x="130998" y="42825"/>
                      <a:pt x="131724" y="41978"/>
                    </a:cubicBezTo>
                    <a:cubicBezTo>
                      <a:pt x="132450" y="41131"/>
                      <a:pt x="133296" y="40889"/>
                      <a:pt x="134627" y="41010"/>
                    </a:cubicBezTo>
                    <a:cubicBezTo>
                      <a:pt x="135715" y="41736"/>
                      <a:pt x="136562" y="42825"/>
                      <a:pt x="137288" y="44034"/>
                    </a:cubicBezTo>
                    <a:cubicBezTo>
                      <a:pt x="140795" y="50204"/>
                      <a:pt x="144302" y="56253"/>
                      <a:pt x="147931" y="62423"/>
                    </a:cubicBezTo>
                    <a:cubicBezTo>
                      <a:pt x="150229" y="66173"/>
                      <a:pt x="152527" y="69923"/>
                      <a:pt x="154946" y="73673"/>
                    </a:cubicBezTo>
                    <a:cubicBezTo>
                      <a:pt x="159662" y="81295"/>
                      <a:pt x="164500" y="88795"/>
                      <a:pt x="169217" y="96416"/>
                    </a:cubicBezTo>
                    <a:cubicBezTo>
                      <a:pt x="171394" y="99803"/>
                      <a:pt x="173692" y="103191"/>
                      <a:pt x="175869" y="106699"/>
                    </a:cubicBezTo>
                    <a:cubicBezTo>
                      <a:pt x="176957" y="108393"/>
                      <a:pt x="178046" y="110207"/>
                      <a:pt x="179014" y="112022"/>
                    </a:cubicBezTo>
                    <a:cubicBezTo>
                      <a:pt x="179255" y="112506"/>
                      <a:pt x="179497" y="112989"/>
                      <a:pt x="179860" y="113474"/>
                    </a:cubicBezTo>
                    <a:cubicBezTo>
                      <a:pt x="180223" y="113957"/>
                      <a:pt x="180707" y="114441"/>
                      <a:pt x="180707" y="114441"/>
                    </a:cubicBezTo>
                    <a:cubicBezTo>
                      <a:pt x="182642" y="115409"/>
                      <a:pt x="183851" y="116014"/>
                      <a:pt x="185061" y="116740"/>
                    </a:cubicBezTo>
                    <a:cubicBezTo>
                      <a:pt x="185061" y="116740"/>
                      <a:pt x="185303" y="116740"/>
                      <a:pt x="185424" y="116740"/>
                    </a:cubicBezTo>
                    <a:cubicBezTo>
                      <a:pt x="188689" y="117828"/>
                      <a:pt x="191471" y="116740"/>
                      <a:pt x="193769" y="114320"/>
                    </a:cubicBezTo>
                    <a:cubicBezTo>
                      <a:pt x="194615" y="113474"/>
                      <a:pt x="195462" y="112627"/>
                      <a:pt x="196430" y="111780"/>
                    </a:cubicBezTo>
                    <a:cubicBezTo>
                      <a:pt x="196792" y="110691"/>
                      <a:pt x="197155" y="109602"/>
                      <a:pt x="197397" y="108514"/>
                    </a:cubicBezTo>
                    <a:cubicBezTo>
                      <a:pt x="197155" y="108150"/>
                      <a:pt x="197397" y="107909"/>
                      <a:pt x="197760" y="107788"/>
                    </a:cubicBezTo>
                    <a:cubicBezTo>
                      <a:pt x="197760" y="106820"/>
                      <a:pt x="197760" y="105852"/>
                      <a:pt x="197760" y="104884"/>
                    </a:cubicBezTo>
                    <a:close/>
                  </a:path>
                </a:pathLst>
              </a:custGeom>
              <a:solidFill>
                <a:srgbClr val="8CAA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grpSp>
      <p:grpSp>
        <p:nvGrpSpPr>
          <p:cNvPr id="448" name="Google Shape;448;p20"/>
          <p:cNvGrpSpPr/>
          <p:nvPr/>
        </p:nvGrpSpPr>
        <p:grpSpPr>
          <a:xfrm>
            <a:off x="6571329" y="6733367"/>
            <a:ext cx="418069" cy="413459"/>
            <a:chOff x="6422262" y="8453376"/>
            <a:chExt cx="599468" cy="592858"/>
          </a:xfrm>
        </p:grpSpPr>
        <p:grpSp>
          <p:nvGrpSpPr>
            <p:cNvPr id="449" name="Google Shape;449;p20"/>
            <p:cNvGrpSpPr/>
            <p:nvPr/>
          </p:nvGrpSpPr>
          <p:grpSpPr>
            <a:xfrm>
              <a:off x="6422262" y="8453376"/>
              <a:ext cx="599468" cy="592858"/>
              <a:chOff x="5349648" y="4916915"/>
              <a:chExt cx="241526" cy="238863"/>
            </a:xfrm>
          </p:grpSpPr>
          <p:sp>
            <p:nvSpPr>
              <p:cNvPr id="450" name="Google Shape;450;p20"/>
              <p:cNvSpPr/>
              <p:nvPr/>
            </p:nvSpPr>
            <p:spPr>
              <a:xfrm>
                <a:off x="5406286" y="4967180"/>
                <a:ext cx="133592" cy="134885"/>
              </a:xfrm>
              <a:custGeom>
                <a:avLst/>
                <a:gdLst/>
                <a:ahLst/>
                <a:cxnLst/>
                <a:rect l="l" t="t" r="r" b="b"/>
                <a:pathLst>
                  <a:path w="133592" h="134885" extrusionOk="0">
                    <a:moveTo>
                      <a:pt x="125022" y="100892"/>
                    </a:moveTo>
                    <a:cubicBezTo>
                      <a:pt x="125748" y="98956"/>
                      <a:pt x="127320" y="97263"/>
                      <a:pt x="128408" y="95448"/>
                    </a:cubicBezTo>
                    <a:cubicBezTo>
                      <a:pt x="128529" y="95086"/>
                      <a:pt x="128650" y="94602"/>
                      <a:pt x="128771" y="94239"/>
                    </a:cubicBezTo>
                    <a:cubicBezTo>
                      <a:pt x="129134" y="92666"/>
                      <a:pt x="129497" y="90973"/>
                      <a:pt x="130827" y="89763"/>
                    </a:cubicBezTo>
                    <a:cubicBezTo>
                      <a:pt x="130948" y="88311"/>
                      <a:pt x="130827" y="86739"/>
                      <a:pt x="132158" y="85770"/>
                    </a:cubicBezTo>
                    <a:cubicBezTo>
                      <a:pt x="132641" y="81900"/>
                      <a:pt x="133246" y="77907"/>
                      <a:pt x="133488" y="74036"/>
                    </a:cubicBezTo>
                    <a:cubicBezTo>
                      <a:pt x="133730" y="67624"/>
                      <a:pt x="133609" y="61334"/>
                      <a:pt x="132520" y="54922"/>
                    </a:cubicBezTo>
                    <a:cubicBezTo>
                      <a:pt x="131795" y="50567"/>
                      <a:pt x="130464" y="46333"/>
                      <a:pt x="128771" y="42462"/>
                    </a:cubicBezTo>
                    <a:cubicBezTo>
                      <a:pt x="125506" y="35204"/>
                      <a:pt x="120184" y="27703"/>
                      <a:pt x="114983" y="21897"/>
                    </a:cubicBezTo>
                    <a:cubicBezTo>
                      <a:pt x="113895" y="20808"/>
                      <a:pt x="112927" y="19598"/>
                      <a:pt x="111597" y="18751"/>
                    </a:cubicBezTo>
                    <a:cubicBezTo>
                      <a:pt x="107122" y="15727"/>
                      <a:pt x="102647" y="12581"/>
                      <a:pt x="98051" y="9678"/>
                    </a:cubicBezTo>
                    <a:cubicBezTo>
                      <a:pt x="90432" y="4839"/>
                      <a:pt x="82328" y="2177"/>
                      <a:pt x="73741" y="605"/>
                    </a:cubicBezTo>
                    <a:lnTo>
                      <a:pt x="73136" y="847"/>
                    </a:lnTo>
                    <a:lnTo>
                      <a:pt x="72532" y="484"/>
                    </a:lnTo>
                    <a:cubicBezTo>
                      <a:pt x="70839" y="484"/>
                      <a:pt x="69024" y="726"/>
                      <a:pt x="67331" y="484"/>
                    </a:cubicBezTo>
                    <a:cubicBezTo>
                      <a:pt x="64428" y="-121"/>
                      <a:pt x="61768" y="-242"/>
                      <a:pt x="58865" y="605"/>
                    </a:cubicBezTo>
                    <a:cubicBezTo>
                      <a:pt x="54874" y="1815"/>
                      <a:pt x="50762" y="2903"/>
                      <a:pt x="46650" y="3508"/>
                    </a:cubicBezTo>
                    <a:cubicBezTo>
                      <a:pt x="43747" y="3992"/>
                      <a:pt x="41207" y="5081"/>
                      <a:pt x="38546" y="6170"/>
                    </a:cubicBezTo>
                    <a:cubicBezTo>
                      <a:pt x="35886" y="7259"/>
                      <a:pt x="33467" y="8710"/>
                      <a:pt x="31290" y="10404"/>
                    </a:cubicBezTo>
                    <a:cubicBezTo>
                      <a:pt x="27419" y="13549"/>
                      <a:pt x="22944" y="15969"/>
                      <a:pt x="19800" y="19961"/>
                    </a:cubicBezTo>
                    <a:cubicBezTo>
                      <a:pt x="18349" y="21775"/>
                      <a:pt x="17139" y="23711"/>
                      <a:pt x="15446" y="25526"/>
                    </a:cubicBezTo>
                    <a:cubicBezTo>
                      <a:pt x="8794" y="32784"/>
                      <a:pt x="4561" y="41494"/>
                      <a:pt x="2263" y="50688"/>
                    </a:cubicBezTo>
                    <a:cubicBezTo>
                      <a:pt x="-1245" y="64600"/>
                      <a:pt x="-761" y="78633"/>
                      <a:pt x="4319" y="92303"/>
                    </a:cubicBezTo>
                    <a:cubicBezTo>
                      <a:pt x="5407" y="95207"/>
                      <a:pt x="6133" y="98110"/>
                      <a:pt x="8673" y="100287"/>
                    </a:cubicBezTo>
                    <a:cubicBezTo>
                      <a:pt x="9278" y="100771"/>
                      <a:pt x="9519" y="101739"/>
                      <a:pt x="10003" y="102586"/>
                    </a:cubicBezTo>
                    <a:cubicBezTo>
                      <a:pt x="14357" y="110570"/>
                      <a:pt x="20163" y="117224"/>
                      <a:pt x="27903" y="122184"/>
                    </a:cubicBezTo>
                    <a:cubicBezTo>
                      <a:pt x="36006" y="127265"/>
                      <a:pt x="44714" y="131014"/>
                      <a:pt x="54148" y="133071"/>
                    </a:cubicBezTo>
                    <a:cubicBezTo>
                      <a:pt x="58018" y="133918"/>
                      <a:pt x="62010" y="133918"/>
                      <a:pt x="65880" y="134886"/>
                    </a:cubicBezTo>
                    <a:cubicBezTo>
                      <a:pt x="68057" y="134886"/>
                      <a:pt x="70113" y="134886"/>
                      <a:pt x="72290" y="134886"/>
                    </a:cubicBezTo>
                    <a:cubicBezTo>
                      <a:pt x="73620" y="134644"/>
                      <a:pt x="74951" y="134523"/>
                      <a:pt x="76160" y="134281"/>
                    </a:cubicBezTo>
                    <a:cubicBezTo>
                      <a:pt x="80030" y="133555"/>
                      <a:pt x="84022" y="133313"/>
                      <a:pt x="87771" y="132104"/>
                    </a:cubicBezTo>
                    <a:cubicBezTo>
                      <a:pt x="91520" y="130894"/>
                      <a:pt x="95027" y="129079"/>
                      <a:pt x="98414" y="127144"/>
                    </a:cubicBezTo>
                    <a:cubicBezTo>
                      <a:pt x="104219" y="123998"/>
                      <a:pt x="109662" y="120369"/>
                      <a:pt x="114137" y="115409"/>
                    </a:cubicBezTo>
                    <a:cubicBezTo>
                      <a:pt x="116677" y="112627"/>
                      <a:pt x="118975" y="109724"/>
                      <a:pt x="121152" y="106699"/>
                    </a:cubicBezTo>
                    <a:cubicBezTo>
                      <a:pt x="122361" y="105005"/>
                      <a:pt x="123933" y="103433"/>
                      <a:pt x="124659" y="101255"/>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451" name="Google Shape;451;p20"/>
              <p:cNvSpPr/>
              <p:nvPr/>
            </p:nvSpPr>
            <p:spPr>
              <a:xfrm>
                <a:off x="5461281" y="5116055"/>
                <a:ext cx="23221" cy="39723"/>
              </a:xfrm>
              <a:custGeom>
                <a:avLst/>
                <a:gdLst/>
                <a:ahLst/>
                <a:cxnLst/>
                <a:rect l="l" t="t" r="r" b="b"/>
                <a:pathLst>
                  <a:path w="23221" h="39723" extrusionOk="0">
                    <a:moveTo>
                      <a:pt x="22738" y="9843"/>
                    </a:moveTo>
                    <a:cubicBezTo>
                      <a:pt x="22375" y="4279"/>
                      <a:pt x="18867" y="528"/>
                      <a:pt x="13062" y="44"/>
                    </a:cubicBezTo>
                    <a:cubicBezTo>
                      <a:pt x="7982" y="-319"/>
                      <a:pt x="3749" y="1496"/>
                      <a:pt x="2056" y="7303"/>
                    </a:cubicBezTo>
                    <a:cubicBezTo>
                      <a:pt x="1572" y="8754"/>
                      <a:pt x="1451" y="10327"/>
                      <a:pt x="1209" y="11779"/>
                    </a:cubicBezTo>
                    <a:cubicBezTo>
                      <a:pt x="1693" y="12988"/>
                      <a:pt x="1572" y="13956"/>
                      <a:pt x="484" y="14682"/>
                    </a:cubicBezTo>
                    <a:cubicBezTo>
                      <a:pt x="363" y="19884"/>
                      <a:pt x="121" y="25086"/>
                      <a:pt x="0" y="30288"/>
                    </a:cubicBezTo>
                    <a:cubicBezTo>
                      <a:pt x="0" y="30772"/>
                      <a:pt x="121" y="31134"/>
                      <a:pt x="242" y="31619"/>
                    </a:cubicBezTo>
                    <a:cubicBezTo>
                      <a:pt x="484" y="32465"/>
                      <a:pt x="605" y="33312"/>
                      <a:pt x="847" y="34159"/>
                    </a:cubicBezTo>
                    <a:cubicBezTo>
                      <a:pt x="1209" y="34643"/>
                      <a:pt x="1451" y="35127"/>
                      <a:pt x="1814" y="35490"/>
                    </a:cubicBezTo>
                    <a:cubicBezTo>
                      <a:pt x="3145" y="36699"/>
                      <a:pt x="4596" y="37909"/>
                      <a:pt x="5926" y="39119"/>
                    </a:cubicBezTo>
                    <a:cubicBezTo>
                      <a:pt x="8466" y="39361"/>
                      <a:pt x="11127" y="39482"/>
                      <a:pt x="13667" y="39724"/>
                    </a:cubicBezTo>
                    <a:cubicBezTo>
                      <a:pt x="15481" y="39240"/>
                      <a:pt x="17174" y="38756"/>
                      <a:pt x="18988" y="38151"/>
                    </a:cubicBezTo>
                    <a:lnTo>
                      <a:pt x="18988" y="38151"/>
                    </a:lnTo>
                    <a:cubicBezTo>
                      <a:pt x="19472" y="37788"/>
                      <a:pt x="19956" y="37304"/>
                      <a:pt x="20319" y="36820"/>
                    </a:cubicBezTo>
                    <a:cubicBezTo>
                      <a:pt x="22133" y="34038"/>
                      <a:pt x="22980" y="30893"/>
                      <a:pt x="23221" y="27505"/>
                    </a:cubicBezTo>
                    <a:cubicBezTo>
                      <a:pt x="23221" y="25086"/>
                      <a:pt x="23100" y="22666"/>
                      <a:pt x="22980" y="20247"/>
                    </a:cubicBezTo>
                    <a:cubicBezTo>
                      <a:pt x="22980" y="16739"/>
                      <a:pt x="22980" y="13230"/>
                      <a:pt x="22859" y="9722"/>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452" name="Google Shape;452;p20"/>
              <p:cNvSpPr/>
              <p:nvPr/>
            </p:nvSpPr>
            <p:spPr>
              <a:xfrm>
                <a:off x="5527053" y="5088869"/>
                <a:ext cx="33402" cy="32310"/>
              </a:xfrm>
              <a:custGeom>
                <a:avLst/>
                <a:gdLst/>
                <a:ahLst/>
                <a:cxnLst/>
                <a:rect l="l" t="t" r="r" b="b"/>
                <a:pathLst>
                  <a:path w="33402" h="32310" extrusionOk="0">
                    <a:moveTo>
                      <a:pt x="21550" y="3640"/>
                    </a:moveTo>
                    <a:cubicBezTo>
                      <a:pt x="17438" y="1826"/>
                      <a:pt x="13325" y="-594"/>
                      <a:pt x="9939" y="132"/>
                    </a:cubicBezTo>
                    <a:cubicBezTo>
                      <a:pt x="5827" y="3640"/>
                      <a:pt x="2924" y="6181"/>
                      <a:pt x="263" y="8358"/>
                    </a:cubicBezTo>
                    <a:cubicBezTo>
                      <a:pt x="-583" y="12350"/>
                      <a:pt x="747" y="15254"/>
                      <a:pt x="2319" y="17794"/>
                    </a:cubicBezTo>
                    <a:cubicBezTo>
                      <a:pt x="5585" y="23238"/>
                      <a:pt x="9092" y="28561"/>
                      <a:pt x="14293" y="32311"/>
                    </a:cubicBezTo>
                    <a:lnTo>
                      <a:pt x="19856" y="32311"/>
                    </a:lnTo>
                    <a:cubicBezTo>
                      <a:pt x="26146" y="29891"/>
                      <a:pt x="30621" y="26988"/>
                      <a:pt x="32919" y="21544"/>
                    </a:cubicBezTo>
                    <a:cubicBezTo>
                      <a:pt x="33039" y="20213"/>
                      <a:pt x="33281" y="18883"/>
                      <a:pt x="33402" y="17431"/>
                    </a:cubicBezTo>
                    <a:cubicBezTo>
                      <a:pt x="33402" y="16584"/>
                      <a:pt x="33281" y="15738"/>
                      <a:pt x="33160" y="14891"/>
                    </a:cubicBezTo>
                    <a:cubicBezTo>
                      <a:pt x="30621" y="9810"/>
                      <a:pt x="26629" y="5818"/>
                      <a:pt x="21550" y="3640"/>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453" name="Google Shape;453;p20"/>
              <p:cNvSpPr/>
              <p:nvPr/>
            </p:nvSpPr>
            <p:spPr>
              <a:xfrm>
                <a:off x="5385794" y="5092375"/>
                <a:ext cx="30599" cy="31257"/>
              </a:xfrm>
              <a:custGeom>
                <a:avLst/>
                <a:gdLst/>
                <a:ahLst/>
                <a:cxnLst/>
                <a:rect l="l" t="t" r="r" b="b"/>
                <a:pathLst>
                  <a:path w="30599" h="31257" extrusionOk="0">
                    <a:moveTo>
                      <a:pt x="12716" y="1223"/>
                    </a:moveTo>
                    <a:cubicBezTo>
                      <a:pt x="10660" y="1828"/>
                      <a:pt x="9692" y="4005"/>
                      <a:pt x="7636" y="5094"/>
                    </a:cubicBezTo>
                    <a:cubicBezTo>
                      <a:pt x="3524" y="7151"/>
                      <a:pt x="1589" y="11385"/>
                      <a:pt x="380" y="15619"/>
                    </a:cubicBezTo>
                    <a:cubicBezTo>
                      <a:pt x="-588" y="18885"/>
                      <a:pt x="380" y="22151"/>
                      <a:pt x="2315" y="25055"/>
                    </a:cubicBezTo>
                    <a:cubicBezTo>
                      <a:pt x="3282" y="26506"/>
                      <a:pt x="4371" y="27837"/>
                      <a:pt x="5338" y="29289"/>
                    </a:cubicBezTo>
                    <a:cubicBezTo>
                      <a:pt x="9934" y="31224"/>
                      <a:pt x="14530" y="32192"/>
                      <a:pt x="19368" y="30015"/>
                    </a:cubicBezTo>
                    <a:cubicBezTo>
                      <a:pt x="19973" y="29773"/>
                      <a:pt x="20698" y="29894"/>
                      <a:pt x="21303" y="29773"/>
                    </a:cubicBezTo>
                    <a:cubicBezTo>
                      <a:pt x="22271" y="28563"/>
                      <a:pt x="23238" y="27354"/>
                      <a:pt x="24085" y="26144"/>
                    </a:cubicBezTo>
                    <a:cubicBezTo>
                      <a:pt x="25415" y="23119"/>
                      <a:pt x="26625" y="20095"/>
                      <a:pt x="28318" y="17312"/>
                    </a:cubicBezTo>
                    <a:cubicBezTo>
                      <a:pt x="30374" y="13683"/>
                      <a:pt x="31100" y="9933"/>
                      <a:pt x="30253" y="5941"/>
                    </a:cubicBezTo>
                    <a:cubicBezTo>
                      <a:pt x="25778" y="-954"/>
                      <a:pt x="19610" y="-954"/>
                      <a:pt x="12716" y="1465"/>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454" name="Google Shape;454;p20"/>
              <p:cNvSpPr/>
              <p:nvPr/>
            </p:nvSpPr>
            <p:spPr>
              <a:xfrm>
                <a:off x="5457773" y="4916915"/>
                <a:ext cx="27938" cy="31080"/>
              </a:xfrm>
              <a:custGeom>
                <a:avLst/>
                <a:gdLst/>
                <a:ahLst/>
                <a:cxnLst/>
                <a:rect l="l" t="t" r="r" b="b"/>
                <a:pathLst>
                  <a:path w="27938" h="31080" extrusionOk="0">
                    <a:moveTo>
                      <a:pt x="5564" y="29579"/>
                    </a:moveTo>
                    <a:cubicBezTo>
                      <a:pt x="7740" y="30063"/>
                      <a:pt x="10280" y="30668"/>
                      <a:pt x="12941" y="31031"/>
                    </a:cubicBezTo>
                    <a:cubicBezTo>
                      <a:pt x="16328" y="31393"/>
                      <a:pt x="19351" y="29700"/>
                      <a:pt x="22375" y="28732"/>
                    </a:cubicBezTo>
                    <a:lnTo>
                      <a:pt x="22375" y="28732"/>
                    </a:lnTo>
                    <a:cubicBezTo>
                      <a:pt x="22859" y="28248"/>
                      <a:pt x="23221" y="27885"/>
                      <a:pt x="23705" y="27401"/>
                    </a:cubicBezTo>
                    <a:cubicBezTo>
                      <a:pt x="24673" y="25587"/>
                      <a:pt x="25519" y="23772"/>
                      <a:pt x="26487" y="21958"/>
                    </a:cubicBezTo>
                    <a:cubicBezTo>
                      <a:pt x="26729" y="21473"/>
                      <a:pt x="27213" y="20990"/>
                      <a:pt x="27575" y="20506"/>
                    </a:cubicBezTo>
                    <a:cubicBezTo>
                      <a:pt x="27575" y="19659"/>
                      <a:pt x="27817" y="18812"/>
                      <a:pt x="27938" y="18086"/>
                    </a:cubicBezTo>
                    <a:cubicBezTo>
                      <a:pt x="27938" y="16393"/>
                      <a:pt x="27938" y="14578"/>
                      <a:pt x="27938" y="12885"/>
                    </a:cubicBezTo>
                    <a:cubicBezTo>
                      <a:pt x="27575" y="11191"/>
                      <a:pt x="27334" y="9497"/>
                      <a:pt x="27092" y="8287"/>
                    </a:cubicBezTo>
                    <a:cubicBezTo>
                      <a:pt x="21770" y="303"/>
                      <a:pt x="15239" y="-1995"/>
                      <a:pt x="6289" y="1755"/>
                    </a:cubicBezTo>
                    <a:cubicBezTo>
                      <a:pt x="3145" y="5263"/>
                      <a:pt x="0" y="9497"/>
                      <a:pt x="0" y="15062"/>
                    </a:cubicBezTo>
                    <a:cubicBezTo>
                      <a:pt x="0" y="20385"/>
                      <a:pt x="968" y="25587"/>
                      <a:pt x="5443" y="29700"/>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455" name="Google Shape;455;p20"/>
              <p:cNvSpPr/>
              <p:nvPr/>
            </p:nvSpPr>
            <p:spPr>
              <a:xfrm>
                <a:off x="5558973" y="5024764"/>
                <a:ext cx="32201" cy="26976"/>
              </a:xfrm>
              <a:custGeom>
                <a:avLst/>
                <a:gdLst/>
                <a:ahLst/>
                <a:cxnLst/>
                <a:rect l="l" t="t" r="r" b="b"/>
                <a:pathLst>
                  <a:path w="32201" h="26976" extrusionOk="0">
                    <a:moveTo>
                      <a:pt x="31234" y="19114"/>
                    </a:moveTo>
                    <a:cubicBezTo>
                      <a:pt x="31597" y="17420"/>
                      <a:pt x="31839" y="15727"/>
                      <a:pt x="32202" y="14033"/>
                    </a:cubicBezTo>
                    <a:cubicBezTo>
                      <a:pt x="32202" y="13065"/>
                      <a:pt x="32202" y="12097"/>
                      <a:pt x="32202" y="11129"/>
                    </a:cubicBezTo>
                    <a:cubicBezTo>
                      <a:pt x="31839" y="10767"/>
                      <a:pt x="31718" y="10404"/>
                      <a:pt x="31960" y="9919"/>
                    </a:cubicBezTo>
                    <a:cubicBezTo>
                      <a:pt x="30509" y="7500"/>
                      <a:pt x="29057" y="5081"/>
                      <a:pt x="27969" y="3024"/>
                    </a:cubicBezTo>
                    <a:cubicBezTo>
                      <a:pt x="23010" y="-121"/>
                      <a:pt x="17930" y="363"/>
                      <a:pt x="12972" y="0"/>
                    </a:cubicBezTo>
                    <a:lnTo>
                      <a:pt x="12367" y="363"/>
                    </a:lnTo>
                    <a:lnTo>
                      <a:pt x="11762" y="121"/>
                    </a:lnTo>
                    <a:cubicBezTo>
                      <a:pt x="8859" y="846"/>
                      <a:pt x="5715" y="846"/>
                      <a:pt x="3175" y="3387"/>
                    </a:cubicBezTo>
                    <a:cubicBezTo>
                      <a:pt x="998" y="6775"/>
                      <a:pt x="-211" y="10645"/>
                      <a:pt x="31" y="14880"/>
                    </a:cubicBezTo>
                    <a:cubicBezTo>
                      <a:pt x="272" y="19718"/>
                      <a:pt x="1966" y="23590"/>
                      <a:pt x="7045" y="25526"/>
                    </a:cubicBezTo>
                    <a:cubicBezTo>
                      <a:pt x="10190" y="26856"/>
                      <a:pt x="13334" y="26977"/>
                      <a:pt x="16600" y="26977"/>
                    </a:cubicBezTo>
                    <a:cubicBezTo>
                      <a:pt x="16963" y="26735"/>
                      <a:pt x="17326" y="26251"/>
                      <a:pt x="17568" y="26251"/>
                    </a:cubicBezTo>
                    <a:cubicBezTo>
                      <a:pt x="22043" y="26009"/>
                      <a:pt x="25913" y="23831"/>
                      <a:pt x="29662" y="21654"/>
                    </a:cubicBezTo>
                    <a:cubicBezTo>
                      <a:pt x="30146" y="20807"/>
                      <a:pt x="30630" y="19961"/>
                      <a:pt x="31113" y="19114"/>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456" name="Google Shape;456;p20"/>
              <p:cNvSpPr/>
              <p:nvPr/>
            </p:nvSpPr>
            <p:spPr>
              <a:xfrm>
                <a:off x="5526833" y="4949408"/>
                <a:ext cx="31760" cy="31860"/>
              </a:xfrm>
              <a:custGeom>
                <a:avLst/>
                <a:gdLst/>
                <a:ahLst/>
                <a:cxnLst/>
                <a:rect l="l" t="t" r="r" b="b"/>
                <a:pathLst>
                  <a:path w="31760" h="31860" extrusionOk="0">
                    <a:moveTo>
                      <a:pt x="6894" y="30837"/>
                    </a:moveTo>
                    <a:cubicBezTo>
                      <a:pt x="10885" y="32773"/>
                      <a:pt x="14634" y="31563"/>
                      <a:pt x="18384" y="30474"/>
                    </a:cubicBezTo>
                    <a:cubicBezTo>
                      <a:pt x="20682" y="29748"/>
                      <a:pt x="22496" y="27812"/>
                      <a:pt x="25036" y="27812"/>
                    </a:cubicBezTo>
                    <a:lnTo>
                      <a:pt x="25036" y="27812"/>
                    </a:lnTo>
                    <a:cubicBezTo>
                      <a:pt x="25519" y="27450"/>
                      <a:pt x="26003" y="26966"/>
                      <a:pt x="26366" y="26603"/>
                    </a:cubicBezTo>
                    <a:lnTo>
                      <a:pt x="26366" y="26603"/>
                    </a:lnTo>
                    <a:cubicBezTo>
                      <a:pt x="26850" y="26240"/>
                      <a:pt x="27334" y="25756"/>
                      <a:pt x="27696" y="25272"/>
                    </a:cubicBezTo>
                    <a:lnTo>
                      <a:pt x="27696" y="25272"/>
                    </a:lnTo>
                    <a:cubicBezTo>
                      <a:pt x="28059" y="24788"/>
                      <a:pt x="28543" y="24183"/>
                      <a:pt x="28906" y="23699"/>
                    </a:cubicBezTo>
                    <a:cubicBezTo>
                      <a:pt x="29752" y="22006"/>
                      <a:pt x="30478" y="20312"/>
                      <a:pt x="31325" y="18498"/>
                    </a:cubicBezTo>
                    <a:cubicBezTo>
                      <a:pt x="31325" y="17651"/>
                      <a:pt x="31446" y="16683"/>
                      <a:pt x="31567" y="15836"/>
                    </a:cubicBezTo>
                    <a:cubicBezTo>
                      <a:pt x="32655" y="9183"/>
                      <a:pt x="29027" y="4949"/>
                      <a:pt x="24068" y="1682"/>
                    </a:cubicBezTo>
                    <a:cubicBezTo>
                      <a:pt x="21286" y="-253"/>
                      <a:pt x="17900" y="-495"/>
                      <a:pt x="14634" y="836"/>
                    </a:cubicBezTo>
                    <a:cubicBezTo>
                      <a:pt x="10280" y="2529"/>
                      <a:pt x="7620" y="5917"/>
                      <a:pt x="5322" y="9546"/>
                    </a:cubicBezTo>
                    <a:cubicBezTo>
                      <a:pt x="2298" y="14264"/>
                      <a:pt x="1451" y="19586"/>
                      <a:pt x="0" y="25151"/>
                    </a:cubicBezTo>
                    <a:cubicBezTo>
                      <a:pt x="847" y="26724"/>
                      <a:pt x="1693" y="28417"/>
                      <a:pt x="2540" y="29990"/>
                    </a:cubicBezTo>
                    <a:cubicBezTo>
                      <a:pt x="4233" y="30232"/>
                      <a:pt x="5684" y="30232"/>
                      <a:pt x="6773" y="30837"/>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457" name="Google Shape;457;p20"/>
              <p:cNvSpPr/>
              <p:nvPr/>
            </p:nvSpPr>
            <p:spPr>
              <a:xfrm>
                <a:off x="5349648" y="5024038"/>
                <a:ext cx="38702" cy="28223"/>
              </a:xfrm>
              <a:custGeom>
                <a:avLst/>
                <a:gdLst/>
                <a:ahLst/>
                <a:cxnLst/>
                <a:rect l="l" t="t" r="r" b="b"/>
                <a:pathLst>
                  <a:path w="38702" h="28223" extrusionOk="0">
                    <a:moveTo>
                      <a:pt x="37372" y="18630"/>
                    </a:moveTo>
                    <a:cubicBezTo>
                      <a:pt x="37614" y="16815"/>
                      <a:pt x="36888" y="14759"/>
                      <a:pt x="38702" y="13307"/>
                    </a:cubicBezTo>
                    <a:cubicBezTo>
                      <a:pt x="38339" y="10041"/>
                      <a:pt x="36767" y="7137"/>
                      <a:pt x="35800" y="4113"/>
                    </a:cubicBezTo>
                    <a:cubicBezTo>
                      <a:pt x="35316" y="4113"/>
                      <a:pt x="34953" y="3992"/>
                      <a:pt x="34711" y="3629"/>
                    </a:cubicBezTo>
                    <a:cubicBezTo>
                      <a:pt x="34348" y="3267"/>
                      <a:pt x="33865" y="3024"/>
                      <a:pt x="33502" y="2662"/>
                    </a:cubicBezTo>
                    <a:cubicBezTo>
                      <a:pt x="32171" y="2057"/>
                      <a:pt x="30841" y="1452"/>
                      <a:pt x="29390" y="968"/>
                    </a:cubicBezTo>
                    <a:cubicBezTo>
                      <a:pt x="28906" y="726"/>
                      <a:pt x="28301" y="363"/>
                      <a:pt x="27817" y="121"/>
                    </a:cubicBezTo>
                    <a:cubicBezTo>
                      <a:pt x="26124" y="121"/>
                      <a:pt x="24431" y="121"/>
                      <a:pt x="22738" y="0"/>
                    </a:cubicBezTo>
                    <a:cubicBezTo>
                      <a:pt x="20198" y="484"/>
                      <a:pt x="17658" y="968"/>
                      <a:pt x="15118" y="1331"/>
                    </a:cubicBezTo>
                    <a:cubicBezTo>
                      <a:pt x="14513" y="1331"/>
                      <a:pt x="13788" y="484"/>
                      <a:pt x="13062" y="121"/>
                    </a:cubicBezTo>
                    <a:cubicBezTo>
                      <a:pt x="10159" y="2903"/>
                      <a:pt x="7136" y="5686"/>
                      <a:pt x="4233" y="8589"/>
                    </a:cubicBezTo>
                    <a:cubicBezTo>
                      <a:pt x="2177" y="10525"/>
                      <a:pt x="605" y="12823"/>
                      <a:pt x="0" y="15605"/>
                    </a:cubicBezTo>
                    <a:cubicBezTo>
                      <a:pt x="1209" y="18509"/>
                      <a:pt x="2056" y="21654"/>
                      <a:pt x="4233" y="24074"/>
                    </a:cubicBezTo>
                    <a:lnTo>
                      <a:pt x="4233" y="24074"/>
                    </a:lnTo>
                    <a:cubicBezTo>
                      <a:pt x="4717" y="24557"/>
                      <a:pt x="5201" y="24921"/>
                      <a:pt x="5563" y="25404"/>
                    </a:cubicBezTo>
                    <a:lnTo>
                      <a:pt x="5563" y="25404"/>
                    </a:lnTo>
                    <a:cubicBezTo>
                      <a:pt x="6047" y="25404"/>
                      <a:pt x="6531" y="25404"/>
                      <a:pt x="6894" y="25404"/>
                    </a:cubicBezTo>
                    <a:cubicBezTo>
                      <a:pt x="15965" y="29517"/>
                      <a:pt x="24794" y="29276"/>
                      <a:pt x="33381" y="23711"/>
                    </a:cubicBezTo>
                    <a:cubicBezTo>
                      <a:pt x="34227" y="22864"/>
                      <a:pt x="35074" y="22017"/>
                      <a:pt x="35800" y="21291"/>
                    </a:cubicBezTo>
                    <a:cubicBezTo>
                      <a:pt x="36283" y="20687"/>
                      <a:pt x="36767" y="20203"/>
                      <a:pt x="37251" y="19598"/>
                    </a:cubicBezTo>
                    <a:cubicBezTo>
                      <a:pt x="37130" y="19235"/>
                      <a:pt x="37251" y="18993"/>
                      <a:pt x="37251" y="18751"/>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458" name="Google Shape;458;p20"/>
              <p:cNvSpPr/>
              <p:nvPr/>
            </p:nvSpPr>
            <p:spPr>
              <a:xfrm>
                <a:off x="5388351" y="5037224"/>
                <a:ext cx="1209" cy="1209"/>
              </a:xfrm>
              <a:custGeom>
                <a:avLst/>
                <a:gdLst/>
                <a:ahLst/>
                <a:cxnLst/>
                <a:rect l="l" t="t" r="r" b="b"/>
                <a:pathLst>
                  <a:path w="1209" h="1209" extrusionOk="0">
                    <a:moveTo>
                      <a:pt x="0" y="0"/>
                    </a:moveTo>
                    <a:cubicBezTo>
                      <a:pt x="0" y="0"/>
                      <a:pt x="0" y="0"/>
                      <a:pt x="0" y="0"/>
                    </a:cubicBezTo>
                    <a:cubicBezTo>
                      <a:pt x="0" y="0"/>
                      <a:pt x="0" y="0"/>
                      <a:pt x="0" y="0"/>
                    </a:cubicBezTo>
                    <a:lnTo>
                      <a:pt x="0" y="0"/>
                    </a:ln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sp>
          <p:nvSpPr>
            <p:cNvPr id="459" name="Google Shape;459;p20"/>
            <p:cNvSpPr/>
            <p:nvPr/>
          </p:nvSpPr>
          <p:spPr>
            <a:xfrm flipH="1">
              <a:off x="6498886" y="8517578"/>
              <a:ext cx="78844" cy="79092"/>
            </a:xfrm>
            <a:custGeom>
              <a:avLst/>
              <a:gdLst/>
              <a:ahLst/>
              <a:cxnLst/>
              <a:rect l="l" t="t" r="r" b="b"/>
              <a:pathLst>
                <a:path w="31760" h="31860" extrusionOk="0">
                  <a:moveTo>
                    <a:pt x="6894" y="30837"/>
                  </a:moveTo>
                  <a:cubicBezTo>
                    <a:pt x="10885" y="32773"/>
                    <a:pt x="14634" y="31563"/>
                    <a:pt x="18384" y="30474"/>
                  </a:cubicBezTo>
                  <a:cubicBezTo>
                    <a:pt x="20682" y="29748"/>
                    <a:pt x="22496" y="27812"/>
                    <a:pt x="25036" y="27812"/>
                  </a:cubicBezTo>
                  <a:lnTo>
                    <a:pt x="25036" y="27812"/>
                  </a:lnTo>
                  <a:cubicBezTo>
                    <a:pt x="25519" y="27450"/>
                    <a:pt x="26003" y="26966"/>
                    <a:pt x="26366" y="26603"/>
                  </a:cubicBezTo>
                  <a:lnTo>
                    <a:pt x="26366" y="26603"/>
                  </a:lnTo>
                  <a:cubicBezTo>
                    <a:pt x="26850" y="26240"/>
                    <a:pt x="27334" y="25756"/>
                    <a:pt x="27696" y="25272"/>
                  </a:cubicBezTo>
                  <a:lnTo>
                    <a:pt x="27696" y="25272"/>
                  </a:lnTo>
                  <a:cubicBezTo>
                    <a:pt x="28059" y="24788"/>
                    <a:pt x="28543" y="24183"/>
                    <a:pt x="28906" y="23699"/>
                  </a:cubicBezTo>
                  <a:cubicBezTo>
                    <a:pt x="29752" y="22006"/>
                    <a:pt x="30478" y="20312"/>
                    <a:pt x="31325" y="18498"/>
                  </a:cubicBezTo>
                  <a:cubicBezTo>
                    <a:pt x="31325" y="17651"/>
                    <a:pt x="31446" y="16683"/>
                    <a:pt x="31567" y="15836"/>
                  </a:cubicBezTo>
                  <a:cubicBezTo>
                    <a:pt x="32655" y="9183"/>
                    <a:pt x="29027" y="4949"/>
                    <a:pt x="24068" y="1682"/>
                  </a:cubicBezTo>
                  <a:cubicBezTo>
                    <a:pt x="21286" y="-253"/>
                    <a:pt x="17900" y="-495"/>
                    <a:pt x="14634" y="836"/>
                  </a:cubicBezTo>
                  <a:cubicBezTo>
                    <a:pt x="10280" y="2529"/>
                    <a:pt x="7620" y="5917"/>
                    <a:pt x="5322" y="9546"/>
                  </a:cubicBezTo>
                  <a:cubicBezTo>
                    <a:pt x="2298" y="14264"/>
                    <a:pt x="1451" y="19586"/>
                    <a:pt x="0" y="25151"/>
                  </a:cubicBezTo>
                  <a:cubicBezTo>
                    <a:pt x="847" y="26724"/>
                    <a:pt x="1693" y="28417"/>
                    <a:pt x="2540" y="29990"/>
                  </a:cubicBezTo>
                  <a:cubicBezTo>
                    <a:pt x="4233" y="30232"/>
                    <a:pt x="5684" y="30232"/>
                    <a:pt x="6773" y="30837"/>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sp>
        <p:nvSpPr>
          <p:cNvPr id="460" name="Google Shape;460;p20"/>
          <p:cNvSpPr txBox="1"/>
          <p:nvPr/>
        </p:nvSpPr>
        <p:spPr>
          <a:xfrm>
            <a:off x="4792516" y="-76936"/>
            <a:ext cx="2653200" cy="1180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B4D9"/>
              </a:buClr>
              <a:buSzPts val="14000"/>
              <a:buFont typeface="Arial"/>
              <a:buNone/>
            </a:pPr>
            <a:r>
              <a:rPr lang="en-GB" sz="14000" b="1" i="0" u="none" strike="noStrike" cap="none">
                <a:solidFill>
                  <a:srgbClr val="50B4D9"/>
                </a:solidFill>
                <a:latin typeface="Calibri"/>
                <a:ea typeface="Calibri"/>
                <a:cs typeface="Calibri"/>
                <a:sym typeface="Calibri"/>
              </a:rPr>
              <a:t>02</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21"/>
          <p:cNvSpPr/>
          <p:nvPr/>
        </p:nvSpPr>
        <p:spPr>
          <a:xfrm>
            <a:off x="0" y="6299200"/>
            <a:ext cx="6919505" cy="4117365"/>
          </a:xfrm>
          <a:custGeom>
            <a:avLst/>
            <a:gdLst/>
            <a:ahLst/>
            <a:cxnLst/>
            <a:rect l="l" t="t" r="r" b="b"/>
            <a:pathLst>
              <a:path w="7840799" h="4036632" extrusionOk="0">
                <a:moveTo>
                  <a:pt x="0" y="0"/>
                </a:moveTo>
                <a:lnTo>
                  <a:pt x="7840799" y="0"/>
                </a:lnTo>
                <a:lnTo>
                  <a:pt x="7840799" y="4036633"/>
                </a:lnTo>
                <a:lnTo>
                  <a:pt x="0" y="4036633"/>
                </a:lnTo>
                <a:close/>
              </a:path>
            </a:pathLst>
          </a:custGeom>
          <a:solidFill>
            <a:srgbClr val="1232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466" name="Google Shape;466;p21"/>
          <p:cNvSpPr/>
          <p:nvPr/>
        </p:nvSpPr>
        <p:spPr>
          <a:xfrm>
            <a:off x="365761" y="6817360"/>
            <a:ext cx="6311843" cy="3410954"/>
          </a:xfrm>
          <a:custGeom>
            <a:avLst/>
            <a:gdLst/>
            <a:ahLst/>
            <a:cxnLst/>
            <a:rect l="l" t="t" r="r" b="b"/>
            <a:pathLst>
              <a:path w="7840799" h="4036632" extrusionOk="0">
                <a:moveTo>
                  <a:pt x="0" y="0"/>
                </a:moveTo>
                <a:lnTo>
                  <a:pt x="7840799" y="0"/>
                </a:lnTo>
                <a:lnTo>
                  <a:pt x="7840799" y="4036633"/>
                </a:lnTo>
                <a:lnTo>
                  <a:pt x="0" y="403663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lt1"/>
              </a:solidFill>
              <a:latin typeface="Century Schoolbook"/>
              <a:ea typeface="Century Schoolbook"/>
              <a:cs typeface="Century Schoolbook"/>
              <a:sym typeface="Century Schoolbook"/>
            </a:endParaRPr>
          </a:p>
        </p:txBody>
      </p:sp>
      <p:sp>
        <p:nvSpPr>
          <p:cNvPr id="467" name="Google Shape;467;p21"/>
          <p:cNvSpPr txBox="1">
            <a:spLocks noGrp="1"/>
          </p:cNvSpPr>
          <p:nvPr>
            <p:ph type="sldNum" idx="12"/>
          </p:nvPr>
        </p:nvSpPr>
        <p:spPr>
          <a:xfrm>
            <a:off x="7134555" y="10316301"/>
            <a:ext cx="357600" cy="266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800"/>
              <a:buNone/>
            </a:pPr>
            <a:fld id="{00000000-1234-1234-1234-123412341234}" type="slidenum">
              <a:rPr lang="en-GB">
                <a:solidFill>
                  <a:srgbClr val="123240"/>
                </a:solidFill>
              </a:rPr>
              <a:t>7</a:t>
            </a:fld>
            <a:endParaRPr>
              <a:solidFill>
                <a:srgbClr val="123240"/>
              </a:solidFill>
            </a:endParaRPr>
          </a:p>
        </p:txBody>
      </p:sp>
      <p:grpSp>
        <p:nvGrpSpPr>
          <p:cNvPr id="468" name="Google Shape;468;p21"/>
          <p:cNvGrpSpPr/>
          <p:nvPr/>
        </p:nvGrpSpPr>
        <p:grpSpPr>
          <a:xfrm>
            <a:off x="589740" y="4643096"/>
            <a:ext cx="2528225" cy="1046177"/>
            <a:chOff x="5681508" y="5035168"/>
            <a:chExt cx="1406601" cy="582050"/>
          </a:xfrm>
        </p:grpSpPr>
        <p:grpSp>
          <p:nvGrpSpPr>
            <p:cNvPr id="469" name="Google Shape;469;p21"/>
            <p:cNvGrpSpPr/>
            <p:nvPr/>
          </p:nvGrpSpPr>
          <p:grpSpPr>
            <a:xfrm>
              <a:off x="6271456" y="5052748"/>
              <a:ext cx="320570" cy="564130"/>
              <a:chOff x="6271456" y="5052748"/>
              <a:chExt cx="320570" cy="564130"/>
            </a:xfrm>
          </p:grpSpPr>
          <p:sp>
            <p:nvSpPr>
              <p:cNvPr id="470" name="Google Shape;470;p21"/>
              <p:cNvSpPr/>
              <p:nvPr/>
            </p:nvSpPr>
            <p:spPr>
              <a:xfrm>
                <a:off x="6387793" y="5052748"/>
                <a:ext cx="93687" cy="93836"/>
              </a:xfrm>
              <a:custGeom>
                <a:avLst/>
                <a:gdLst/>
                <a:ahLst/>
                <a:cxnLst/>
                <a:rect l="l" t="t" r="r" b="b"/>
                <a:pathLst>
                  <a:path w="93687" h="93836" extrusionOk="0">
                    <a:moveTo>
                      <a:pt x="6698" y="72182"/>
                    </a:moveTo>
                    <a:cubicBezTo>
                      <a:pt x="15285" y="85973"/>
                      <a:pt x="27742" y="93352"/>
                      <a:pt x="44191" y="93473"/>
                    </a:cubicBezTo>
                    <a:cubicBezTo>
                      <a:pt x="44675" y="93473"/>
                      <a:pt x="45279" y="93473"/>
                      <a:pt x="45763" y="93473"/>
                    </a:cubicBezTo>
                    <a:cubicBezTo>
                      <a:pt x="45763" y="93473"/>
                      <a:pt x="45763" y="93716"/>
                      <a:pt x="45763" y="93836"/>
                    </a:cubicBezTo>
                    <a:cubicBezTo>
                      <a:pt x="49513" y="93473"/>
                      <a:pt x="53262" y="93111"/>
                      <a:pt x="56890" y="92626"/>
                    </a:cubicBezTo>
                    <a:cubicBezTo>
                      <a:pt x="64994" y="91538"/>
                      <a:pt x="71887" y="87908"/>
                      <a:pt x="77935" y="82586"/>
                    </a:cubicBezTo>
                    <a:cubicBezTo>
                      <a:pt x="85675" y="75932"/>
                      <a:pt x="89787" y="66980"/>
                      <a:pt x="92327" y="57302"/>
                    </a:cubicBezTo>
                    <a:cubicBezTo>
                      <a:pt x="94141" y="50407"/>
                      <a:pt x="94141" y="43390"/>
                      <a:pt x="92327" y="36616"/>
                    </a:cubicBezTo>
                    <a:cubicBezTo>
                      <a:pt x="90392" y="29236"/>
                      <a:pt x="86885" y="22583"/>
                      <a:pt x="82047" y="16655"/>
                    </a:cubicBezTo>
                    <a:cubicBezTo>
                      <a:pt x="75758" y="8913"/>
                      <a:pt x="67533" y="3953"/>
                      <a:pt x="57858" y="1533"/>
                    </a:cubicBezTo>
                    <a:cubicBezTo>
                      <a:pt x="51690" y="-39"/>
                      <a:pt x="45521" y="-402"/>
                      <a:pt x="39232" y="445"/>
                    </a:cubicBezTo>
                    <a:cubicBezTo>
                      <a:pt x="28952" y="1775"/>
                      <a:pt x="20970" y="7340"/>
                      <a:pt x="13229" y="13631"/>
                    </a:cubicBezTo>
                    <a:cubicBezTo>
                      <a:pt x="8149" y="19800"/>
                      <a:pt x="4279" y="26575"/>
                      <a:pt x="1498" y="33954"/>
                    </a:cubicBezTo>
                    <a:cubicBezTo>
                      <a:pt x="1135" y="34922"/>
                      <a:pt x="893" y="36011"/>
                      <a:pt x="772" y="37099"/>
                    </a:cubicBezTo>
                    <a:cubicBezTo>
                      <a:pt x="-438" y="42785"/>
                      <a:pt x="46" y="48471"/>
                      <a:pt x="409" y="54157"/>
                    </a:cubicBezTo>
                    <a:cubicBezTo>
                      <a:pt x="893" y="60810"/>
                      <a:pt x="3191" y="66859"/>
                      <a:pt x="6577" y="72303"/>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471" name="Google Shape;471;p21"/>
              <p:cNvSpPr/>
              <p:nvPr/>
            </p:nvSpPr>
            <p:spPr>
              <a:xfrm>
                <a:off x="6271456" y="5162201"/>
                <a:ext cx="320570" cy="454677"/>
              </a:xfrm>
              <a:custGeom>
                <a:avLst/>
                <a:gdLst/>
                <a:ahLst/>
                <a:cxnLst/>
                <a:rect l="l" t="t" r="r" b="b"/>
                <a:pathLst>
                  <a:path w="320570" h="454677" extrusionOk="0">
                    <a:moveTo>
                      <a:pt x="317877" y="183143"/>
                    </a:moveTo>
                    <a:cubicBezTo>
                      <a:pt x="315095" y="177094"/>
                      <a:pt x="311225" y="171771"/>
                      <a:pt x="307596" y="166328"/>
                    </a:cubicBezTo>
                    <a:cubicBezTo>
                      <a:pt x="307354" y="165843"/>
                      <a:pt x="306991" y="165359"/>
                      <a:pt x="306750" y="164997"/>
                    </a:cubicBezTo>
                    <a:lnTo>
                      <a:pt x="306750" y="162456"/>
                    </a:lnTo>
                    <a:cubicBezTo>
                      <a:pt x="306629" y="162577"/>
                      <a:pt x="306508" y="162819"/>
                      <a:pt x="306387" y="162940"/>
                    </a:cubicBezTo>
                    <a:cubicBezTo>
                      <a:pt x="305903" y="162940"/>
                      <a:pt x="305661" y="162698"/>
                      <a:pt x="305298" y="162698"/>
                    </a:cubicBezTo>
                    <a:cubicBezTo>
                      <a:pt x="302758" y="158827"/>
                      <a:pt x="300340" y="154835"/>
                      <a:pt x="297800" y="150964"/>
                    </a:cubicBezTo>
                    <a:lnTo>
                      <a:pt x="297800" y="150722"/>
                    </a:lnTo>
                    <a:cubicBezTo>
                      <a:pt x="297074" y="149633"/>
                      <a:pt x="296469" y="148423"/>
                      <a:pt x="295744" y="147334"/>
                    </a:cubicBezTo>
                    <a:cubicBezTo>
                      <a:pt x="288487" y="135116"/>
                      <a:pt x="281230" y="123019"/>
                      <a:pt x="274094" y="110800"/>
                    </a:cubicBezTo>
                    <a:cubicBezTo>
                      <a:pt x="265386" y="95800"/>
                      <a:pt x="256799" y="80678"/>
                      <a:pt x="248091" y="65677"/>
                    </a:cubicBezTo>
                    <a:cubicBezTo>
                      <a:pt x="244342" y="59145"/>
                      <a:pt x="240714" y="52612"/>
                      <a:pt x="236723" y="46200"/>
                    </a:cubicBezTo>
                    <a:cubicBezTo>
                      <a:pt x="231401" y="37611"/>
                      <a:pt x="225838" y="29264"/>
                      <a:pt x="218702" y="22127"/>
                    </a:cubicBezTo>
                    <a:cubicBezTo>
                      <a:pt x="215557" y="18981"/>
                      <a:pt x="212171" y="16078"/>
                      <a:pt x="208905" y="13054"/>
                    </a:cubicBezTo>
                    <a:cubicBezTo>
                      <a:pt x="208179" y="12691"/>
                      <a:pt x="207333" y="12207"/>
                      <a:pt x="206607" y="11844"/>
                    </a:cubicBezTo>
                    <a:cubicBezTo>
                      <a:pt x="201286" y="8577"/>
                      <a:pt x="195601" y="5795"/>
                      <a:pt x="189675" y="3981"/>
                    </a:cubicBezTo>
                    <a:cubicBezTo>
                      <a:pt x="176855" y="-132"/>
                      <a:pt x="163672" y="-737"/>
                      <a:pt x="150368" y="714"/>
                    </a:cubicBezTo>
                    <a:cubicBezTo>
                      <a:pt x="144321" y="1319"/>
                      <a:pt x="138394" y="2529"/>
                      <a:pt x="132347" y="3376"/>
                    </a:cubicBezTo>
                    <a:cubicBezTo>
                      <a:pt x="131501" y="3738"/>
                      <a:pt x="130775" y="4223"/>
                      <a:pt x="129928" y="4464"/>
                    </a:cubicBezTo>
                    <a:cubicBezTo>
                      <a:pt x="125090" y="6279"/>
                      <a:pt x="120374" y="8457"/>
                      <a:pt x="115899" y="11239"/>
                    </a:cubicBezTo>
                    <a:cubicBezTo>
                      <a:pt x="105860" y="17530"/>
                      <a:pt x="97999" y="26119"/>
                      <a:pt x="91347" y="35676"/>
                    </a:cubicBezTo>
                    <a:cubicBezTo>
                      <a:pt x="81066" y="50313"/>
                      <a:pt x="71875" y="65798"/>
                      <a:pt x="62925" y="81283"/>
                    </a:cubicBezTo>
                    <a:cubicBezTo>
                      <a:pt x="57966" y="89993"/>
                      <a:pt x="53007" y="98703"/>
                      <a:pt x="47686" y="107171"/>
                    </a:cubicBezTo>
                    <a:cubicBezTo>
                      <a:pt x="43211" y="114309"/>
                      <a:pt x="39099" y="121567"/>
                      <a:pt x="34987" y="128946"/>
                    </a:cubicBezTo>
                    <a:cubicBezTo>
                      <a:pt x="32084" y="134027"/>
                      <a:pt x="29060" y="139109"/>
                      <a:pt x="26157" y="144189"/>
                    </a:cubicBezTo>
                    <a:cubicBezTo>
                      <a:pt x="22529" y="149875"/>
                      <a:pt x="19022" y="155560"/>
                      <a:pt x="15272" y="161246"/>
                    </a:cubicBezTo>
                    <a:cubicBezTo>
                      <a:pt x="14910" y="161246"/>
                      <a:pt x="14668" y="161609"/>
                      <a:pt x="14184" y="161489"/>
                    </a:cubicBezTo>
                    <a:cubicBezTo>
                      <a:pt x="14184" y="161368"/>
                      <a:pt x="13942" y="161125"/>
                      <a:pt x="13821" y="161004"/>
                    </a:cubicBezTo>
                    <a:lnTo>
                      <a:pt x="13821" y="163545"/>
                    </a:lnTo>
                    <a:cubicBezTo>
                      <a:pt x="13579" y="164029"/>
                      <a:pt x="13216" y="164513"/>
                      <a:pt x="12975" y="164876"/>
                    </a:cubicBezTo>
                    <a:cubicBezTo>
                      <a:pt x="9346" y="170319"/>
                      <a:pt x="5476" y="175642"/>
                      <a:pt x="2694" y="181691"/>
                    </a:cubicBezTo>
                    <a:cubicBezTo>
                      <a:pt x="880" y="185562"/>
                      <a:pt x="-208" y="189554"/>
                      <a:pt x="33" y="193909"/>
                    </a:cubicBezTo>
                    <a:cubicBezTo>
                      <a:pt x="275" y="198265"/>
                      <a:pt x="1848" y="201652"/>
                      <a:pt x="4871" y="204676"/>
                    </a:cubicBezTo>
                    <a:cubicBezTo>
                      <a:pt x="7411" y="207338"/>
                      <a:pt x="10435" y="208184"/>
                      <a:pt x="13942" y="208184"/>
                    </a:cubicBezTo>
                    <a:lnTo>
                      <a:pt x="13942" y="209515"/>
                    </a:lnTo>
                    <a:cubicBezTo>
                      <a:pt x="14789" y="209515"/>
                      <a:pt x="15756" y="209515"/>
                      <a:pt x="16603" y="209515"/>
                    </a:cubicBezTo>
                    <a:cubicBezTo>
                      <a:pt x="21199" y="208910"/>
                      <a:pt x="25190" y="207216"/>
                      <a:pt x="27972" y="203103"/>
                    </a:cubicBezTo>
                    <a:cubicBezTo>
                      <a:pt x="28576" y="202256"/>
                      <a:pt x="29302" y="201410"/>
                      <a:pt x="29907" y="200442"/>
                    </a:cubicBezTo>
                    <a:cubicBezTo>
                      <a:pt x="30270" y="199958"/>
                      <a:pt x="30633" y="199353"/>
                      <a:pt x="30874" y="198869"/>
                    </a:cubicBezTo>
                    <a:cubicBezTo>
                      <a:pt x="34140" y="194635"/>
                      <a:pt x="37405" y="190401"/>
                      <a:pt x="40308" y="186046"/>
                    </a:cubicBezTo>
                    <a:cubicBezTo>
                      <a:pt x="42001" y="183506"/>
                      <a:pt x="43574" y="180965"/>
                      <a:pt x="45267" y="178425"/>
                    </a:cubicBezTo>
                    <a:cubicBezTo>
                      <a:pt x="45267" y="177941"/>
                      <a:pt x="45025" y="177336"/>
                      <a:pt x="44904" y="176852"/>
                    </a:cubicBezTo>
                    <a:cubicBezTo>
                      <a:pt x="46113" y="174916"/>
                      <a:pt x="47444" y="172981"/>
                      <a:pt x="48653" y="171045"/>
                    </a:cubicBezTo>
                    <a:cubicBezTo>
                      <a:pt x="59055" y="154109"/>
                      <a:pt x="69214" y="136931"/>
                      <a:pt x="79373" y="119873"/>
                    </a:cubicBezTo>
                    <a:cubicBezTo>
                      <a:pt x="85783" y="109107"/>
                      <a:pt x="91952" y="98098"/>
                      <a:pt x="98241" y="87331"/>
                    </a:cubicBezTo>
                    <a:cubicBezTo>
                      <a:pt x="98966" y="86122"/>
                      <a:pt x="99692" y="84912"/>
                      <a:pt x="100539" y="83702"/>
                    </a:cubicBezTo>
                    <a:cubicBezTo>
                      <a:pt x="103320" y="79710"/>
                      <a:pt x="107191" y="79831"/>
                      <a:pt x="110456" y="81766"/>
                    </a:cubicBezTo>
                    <a:cubicBezTo>
                      <a:pt x="112149" y="82735"/>
                      <a:pt x="113601" y="84065"/>
                      <a:pt x="114931" y="85154"/>
                    </a:cubicBezTo>
                    <a:cubicBezTo>
                      <a:pt x="114931" y="86001"/>
                      <a:pt x="115052" y="86605"/>
                      <a:pt x="114931" y="87090"/>
                    </a:cubicBezTo>
                    <a:cubicBezTo>
                      <a:pt x="114447" y="88662"/>
                      <a:pt x="113964" y="90114"/>
                      <a:pt x="113238" y="91565"/>
                    </a:cubicBezTo>
                    <a:cubicBezTo>
                      <a:pt x="111545" y="95678"/>
                      <a:pt x="109489" y="99671"/>
                      <a:pt x="107916" y="103905"/>
                    </a:cubicBezTo>
                    <a:cubicBezTo>
                      <a:pt x="103320" y="116365"/>
                      <a:pt x="98966" y="128826"/>
                      <a:pt x="94612" y="141407"/>
                    </a:cubicBezTo>
                    <a:cubicBezTo>
                      <a:pt x="90500" y="153262"/>
                      <a:pt x="86872" y="165238"/>
                      <a:pt x="82881" y="177094"/>
                    </a:cubicBezTo>
                    <a:cubicBezTo>
                      <a:pt x="76833" y="195119"/>
                      <a:pt x="70786" y="213144"/>
                      <a:pt x="64739" y="231169"/>
                    </a:cubicBezTo>
                    <a:cubicBezTo>
                      <a:pt x="58813" y="248831"/>
                      <a:pt x="53007" y="266494"/>
                      <a:pt x="47081" y="284156"/>
                    </a:cubicBezTo>
                    <a:cubicBezTo>
                      <a:pt x="46113" y="287180"/>
                      <a:pt x="44904" y="290205"/>
                      <a:pt x="44178" y="293350"/>
                    </a:cubicBezTo>
                    <a:cubicBezTo>
                      <a:pt x="43816" y="294801"/>
                      <a:pt x="42969" y="296495"/>
                      <a:pt x="44299" y="297947"/>
                    </a:cubicBezTo>
                    <a:cubicBezTo>
                      <a:pt x="44662" y="297947"/>
                      <a:pt x="45025" y="298189"/>
                      <a:pt x="45388" y="298189"/>
                    </a:cubicBezTo>
                    <a:cubicBezTo>
                      <a:pt x="67158" y="298189"/>
                      <a:pt x="88807" y="298189"/>
                      <a:pt x="110577" y="298189"/>
                    </a:cubicBezTo>
                    <a:cubicBezTo>
                      <a:pt x="112754" y="298189"/>
                      <a:pt x="114810" y="298068"/>
                      <a:pt x="116866" y="298794"/>
                    </a:cubicBezTo>
                    <a:cubicBezTo>
                      <a:pt x="118318" y="301213"/>
                      <a:pt x="117713" y="303753"/>
                      <a:pt x="117713" y="306294"/>
                    </a:cubicBezTo>
                    <a:cubicBezTo>
                      <a:pt x="117713" y="309681"/>
                      <a:pt x="117350" y="313068"/>
                      <a:pt x="117350" y="316456"/>
                    </a:cubicBezTo>
                    <a:cubicBezTo>
                      <a:pt x="117350" y="354926"/>
                      <a:pt x="117350" y="393395"/>
                      <a:pt x="117108" y="431744"/>
                    </a:cubicBezTo>
                    <a:cubicBezTo>
                      <a:pt x="117108" y="437067"/>
                      <a:pt x="117834" y="442027"/>
                      <a:pt x="120616" y="446744"/>
                    </a:cubicBezTo>
                    <a:cubicBezTo>
                      <a:pt x="120857" y="447107"/>
                      <a:pt x="121220" y="447470"/>
                      <a:pt x="121462" y="447833"/>
                    </a:cubicBezTo>
                    <a:cubicBezTo>
                      <a:pt x="121825" y="448196"/>
                      <a:pt x="122067" y="448680"/>
                      <a:pt x="122430" y="449043"/>
                    </a:cubicBezTo>
                    <a:cubicBezTo>
                      <a:pt x="122792" y="449406"/>
                      <a:pt x="123155" y="449890"/>
                      <a:pt x="123518" y="450253"/>
                    </a:cubicBezTo>
                    <a:cubicBezTo>
                      <a:pt x="124244" y="450857"/>
                      <a:pt x="124970" y="451583"/>
                      <a:pt x="125816" y="452188"/>
                    </a:cubicBezTo>
                    <a:lnTo>
                      <a:pt x="125816" y="452188"/>
                    </a:lnTo>
                    <a:cubicBezTo>
                      <a:pt x="129444" y="453882"/>
                      <a:pt x="133073" y="454970"/>
                      <a:pt x="137185" y="454608"/>
                    </a:cubicBezTo>
                    <a:cubicBezTo>
                      <a:pt x="146256" y="453761"/>
                      <a:pt x="153512" y="446261"/>
                      <a:pt x="153754" y="437188"/>
                    </a:cubicBezTo>
                    <a:cubicBezTo>
                      <a:pt x="153754" y="433800"/>
                      <a:pt x="153754" y="430413"/>
                      <a:pt x="153754" y="427026"/>
                    </a:cubicBezTo>
                    <a:cubicBezTo>
                      <a:pt x="153754" y="384927"/>
                      <a:pt x="153633" y="342707"/>
                      <a:pt x="153512" y="300608"/>
                    </a:cubicBezTo>
                    <a:cubicBezTo>
                      <a:pt x="153512" y="299882"/>
                      <a:pt x="153633" y="299278"/>
                      <a:pt x="153633" y="298673"/>
                    </a:cubicBezTo>
                    <a:cubicBezTo>
                      <a:pt x="154117" y="298431"/>
                      <a:pt x="154480" y="298189"/>
                      <a:pt x="154843" y="298189"/>
                    </a:cubicBezTo>
                    <a:cubicBezTo>
                      <a:pt x="158108" y="298189"/>
                      <a:pt x="161253" y="298431"/>
                      <a:pt x="164518" y="298431"/>
                    </a:cubicBezTo>
                    <a:cubicBezTo>
                      <a:pt x="165244" y="298431"/>
                      <a:pt x="165970" y="298431"/>
                      <a:pt x="166695" y="298431"/>
                    </a:cubicBezTo>
                    <a:cubicBezTo>
                      <a:pt x="169598" y="298309"/>
                      <a:pt x="169840" y="298431"/>
                      <a:pt x="169719" y="301334"/>
                    </a:cubicBezTo>
                    <a:cubicBezTo>
                      <a:pt x="169719" y="302907"/>
                      <a:pt x="169840" y="304600"/>
                      <a:pt x="169840" y="306173"/>
                    </a:cubicBezTo>
                    <a:cubicBezTo>
                      <a:pt x="169840" y="347062"/>
                      <a:pt x="169840" y="387830"/>
                      <a:pt x="169840" y="428719"/>
                    </a:cubicBezTo>
                    <a:cubicBezTo>
                      <a:pt x="169840" y="433316"/>
                      <a:pt x="169598" y="438034"/>
                      <a:pt x="170808" y="442510"/>
                    </a:cubicBezTo>
                    <a:cubicBezTo>
                      <a:pt x="172259" y="445777"/>
                      <a:pt x="173952" y="448922"/>
                      <a:pt x="176371" y="451583"/>
                    </a:cubicBezTo>
                    <a:cubicBezTo>
                      <a:pt x="178790" y="452793"/>
                      <a:pt x="181209" y="453761"/>
                      <a:pt x="183991" y="454124"/>
                    </a:cubicBezTo>
                    <a:cubicBezTo>
                      <a:pt x="190038" y="454850"/>
                      <a:pt x="195238" y="453035"/>
                      <a:pt x="199834" y="449043"/>
                    </a:cubicBezTo>
                    <a:cubicBezTo>
                      <a:pt x="203705" y="445535"/>
                      <a:pt x="205156" y="441058"/>
                      <a:pt x="205398" y="436099"/>
                    </a:cubicBezTo>
                    <a:cubicBezTo>
                      <a:pt x="205519" y="432832"/>
                      <a:pt x="205398" y="429687"/>
                      <a:pt x="205398" y="426421"/>
                    </a:cubicBezTo>
                    <a:cubicBezTo>
                      <a:pt x="205156" y="384564"/>
                      <a:pt x="204793" y="342828"/>
                      <a:pt x="204551" y="300971"/>
                    </a:cubicBezTo>
                    <a:cubicBezTo>
                      <a:pt x="204551" y="300245"/>
                      <a:pt x="204551" y="299519"/>
                      <a:pt x="204551" y="298552"/>
                    </a:cubicBezTo>
                    <a:cubicBezTo>
                      <a:pt x="205519" y="298431"/>
                      <a:pt x="206365" y="298189"/>
                      <a:pt x="207212" y="298189"/>
                    </a:cubicBezTo>
                    <a:cubicBezTo>
                      <a:pt x="228619" y="298189"/>
                      <a:pt x="249905" y="298189"/>
                      <a:pt x="271313" y="298068"/>
                    </a:cubicBezTo>
                    <a:cubicBezTo>
                      <a:pt x="271676" y="298068"/>
                      <a:pt x="272038" y="298189"/>
                      <a:pt x="272401" y="298309"/>
                    </a:cubicBezTo>
                    <a:cubicBezTo>
                      <a:pt x="273490" y="297947"/>
                      <a:pt x="273369" y="296979"/>
                      <a:pt x="273611" y="296132"/>
                    </a:cubicBezTo>
                    <a:cubicBezTo>
                      <a:pt x="271797" y="289962"/>
                      <a:pt x="269982" y="283793"/>
                      <a:pt x="268047" y="277623"/>
                    </a:cubicBezTo>
                    <a:cubicBezTo>
                      <a:pt x="261516" y="256816"/>
                      <a:pt x="254985" y="235887"/>
                      <a:pt x="248575" y="215080"/>
                    </a:cubicBezTo>
                    <a:cubicBezTo>
                      <a:pt x="243133" y="197781"/>
                      <a:pt x="237932" y="180481"/>
                      <a:pt x="232368" y="163303"/>
                    </a:cubicBezTo>
                    <a:cubicBezTo>
                      <a:pt x="230312" y="157012"/>
                      <a:pt x="228014" y="150843"/>
                      <a:pt x="225958" y="144431"/>
                    </a:cubicBezTo>
                    <a:cubicBezTo>
                      <a:pt x="222572" y="133665"/>
                      <a:pt x="218944" y="123019"/>
                      <a:pt x="215436" y="112252"/>
                    </a:cubicBezTo>
                    <a:cubicBezTo>
                      <a:pt x="212896" y="104751"/>
                      <a:pt x="210236" y="97373"/>
                      <a:pt x="206849" y="90235"/>
                    </a:cubicBezTo>
                    <a:cubicBezTo>
                      <a:pt x="205761" y="88057"/>
                      <a:pt x="205156" y="85880"/>
                      <a:pt x="206003" y="83581"/>
                    </a:cubicBezTo>
                    <a:cubicBezTo>
                      <a:pt x="208990" y="81973"/>
                      <a:pt x="212207" y="81368"/>
                      <a:pt x="215678" y="81766"/>
                    </a:cubicBezTo>
                    <a:cubicBezTo>
                      <a:pt x="217613" y="82614"/>
                      <a:pt x="218581" y="84307"/>
                      <a:pt x="219548" y="86001"/>
                    </a:cubicBezTo>
                    <a:cubicBezTo>
                      <a:pt x="225958" y="97009"/>
                      <a:pt x="232490" y="107897"/>
                      <a:pt x="239020" y="118906"/>
                    </a:cubicBezTo>
                    <a:cubicBezTo>
                      <a:pt x="250873" y="138987"/>
                      <a:pt x="262726" y="159069"/>
                      <a:pt x="274578" y="179030"/>
                    </a:cubicBezTo>
                    <a:cubicBezTo>
                      <a:pt x="274820" y="179393"/>
                      <a:pt x="275062" y="179755"/>
                      <a:pt x="275304" y="180240"/>
                    </a:cubicBezTo>
                    <a:cubicBezTo>
                      <a:pt x="275304" y="180240"/>
                      <a:pt x="275304" y="180360"/>
                      <a:pt x="275304" y="180481"/>
                    </a:cubicBezTo>
                    <a:cubicBezTo>
                      <a:pt x="276997" y="183022"/>
                      <a:pt x="278569" y="185562"/>
                      <a:pt x="280263" y="188103"/>
                    </a:cubicBezTo>
                    <a:cubicBezTo>
                      <a:pt x="280867" y="189070"/>
                      <a:pt x="281714" y="190038"/>
                      <a:pt x="282440" y="191006"/>
                    </a:cubicBezTo>
                    <a:cubicBezTo>
                      <a:pt x="283407" y="192457"/>
                      <a:pt x="284254" y="193909"/>
                      <a:pt x="285221" y="195240"/>
                    </a:cubicBezTo>
                    <a:cubicBezTo>
                      <a:pt x="285826" y="196087"/>
                      <a:pt x="286552" y="196692"/>
                      <a:pt x="287157" y="197417"/>
                    </a:cubicBezTo>
                    <a:cubicBezTo>
                      <a:pt x="288003" y="198506"/>
                      <a:pt x="288850" y="199716"/>
                      <a:pt x="289696" y="200926"/>
                    </a:cubicBezTo>
                    <a:cubicBezTo>
                      <a:pt x="290059" y="201410"/>
                      <a:pt x="290422" y="202015"/>
                      <a:pt x="290664" y="202499"/>
                    </a:cubicBezTo>
                    <a:cubicBezTo>
                      <a:pt x="291269" y="203345"/>
                      <a:pt x="291994" y="204192"/>
                      <a:pt x="292599" y="205160"/>
                    </a:cubicBezTo>
                    <a:cubicBezTo>
                      <a:pt x="295260" y="209273"/>
                      <a:pt x="299251" y="210967"/>
                      <a:pt x="303968" y="211572"/>
                    </a:cubicBezTo>
                    <a:cubicBezTo>
                      <a:pt x="304935" y="211693"/>
                      <a:pt x="305782" y="211693"/>
                      <a:pt x="306629" y="211572"/>
                    </a:cubicBezTo>
                    <a:lnTo>
                      <a:pt x="306629" y="210241"/>
                    </a:lnTo>
                    <a:cubicBezTo>
                      <a:pt x="310015" y="210241"/>
                      <a:pt x="313160" y="209273"/>
                      <a:pt x="315699" y="206733"/>
                    </a:cubicBezTo>
                    <a:cubicBezTo>
                      <a:pt x="318602" y="203708"/>
                      <a:pt x="320295" y="200321"/>
                      <a:pt x="320537" y="195966"/>
                    </a:cubicBezTo>
                    <a:cubicBezTo>
                      <a:pt x="320779" y="191611"/>
                      <a:pt x="319691" y="187740"/>
                      <a:pt x="317877" y="183748"/>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grpSp>
          <p:nvGrpSpPr>
            <p:cNvPr id="472" name="Google Shape;472;p21"/>
            <p:cNvGrpSpPr/>
            <p:nvPr/>
          </p:nvGrpSpPr>
          <p:grpSpPr>
            <a:xfrm>
              <a:off x="5681508" y="5035168"/>
              <a:ext cx="560955" cy="582050"/>
              <a:chOff x="5681508" y="5035168"/>
              <a:chExt cx="560955" cy="582050"/>
            </a:xfrm>
          </p:grpSpPr>
          <p:sp>
            <p:nvSpPr>
              <p:cNvPr id="473" name="Google Shape;473;p21"/>
              <p:cNvSpPr/>
              <p:nvPr/>
            </p:nvSpPr>
            <p:spPr>
              <a:xfrm>
                <a:off x="5758154" y="5246388"/>
                <a:ext cx="61667" cy="61575"/>
              </a:xfrm>
              <a:custGeom>
                <a:avLst/>
                <a:gdLst/>
                <a:ahLst/>
                <a:cxnLst/>
                <a:rect l="l" t="t" r="r" b="b"/>
                <a:pathLst>
                  <a:path w="61667" h="61575" extrusionOk="0">
                    <a:moveTo>
                      <a:pt x="4401" y="47422"/>
                    </a:moveTo>
                    <a:cubicBezTo>
                      <a:pt x="10085" y="56495"/>
                      <a:pt x="18188" y="61334"/>
                      <a:pt x="29073" y="61334"/>
                    </a:cubicBezTo>
                    <a:cubicBezTo>
                      <a:pt x="29436" y="61334"/>
                      <a:pt x="29799" y="61334"/>
                      <a:pt x="30162" y="61334"/>
                    </a:cubicBezTo>
                    <a:cubicBezTo>
                      <a:pt x="30162" y="61334"/>
                      <a:pt x="30162" y="61455"/>
                      <a:pt x="30162" y="61576"/>
                    </a:cubicBezTo>
                    <a:cubicBezTo>
                      <a:pt x="32581" y="61334"/>
                      <a:pt x="35121" y="61091"/>
                      <a:pt x="37539" y="60729"/>
                    </a:cubicBezTo>
                    <a:cubicBezTo>
                      <a:pt x="42861" y="60003"/>
                      <a:pt x="47336" y="57583"/>
                      <a:pt x="51327" y="54196"/>
                    </a:cubicBezTo>
                    <a:cubicBezTo>
                      <a:pt x="56407" y="49841"/>
                      <a:pt x="59189" y="43914"/>
                      <a:pt x="60761" y="37623"/>
                    </a:cubicBezTo>
                    <a:cubicBezTo>
                      <a:pt x="61970" y="33147"/>
                      <a:pt x="61970" y="28550"/>
                      <a:pt x="60761" y="23953"/>
                    </a:cubicBezTo>
                    <a:cubicBezTo>
                      <a:pt x="59430" y="19114"/>
                      <a:pt x="57253" y="14759"/>
                      <a:pt x="53988" y="10887"/>
                    </a:cubicBezTo>
                    <a:cubicBezTo>
                      <a:pt x="49876" y="5807"/>
                      <a:pt x="44433" y="2540"/>
                      <a:pt x="38023" y="968"/>
                    </a:cubicBezTo>
                    <a:cubicBezTo>
                      <a:pt x="34032" y="0"/>
                      <a:pt x="29920" y="-242"/>
                      <a:pt x="25808" y="242"/>
                    </a:cubicBezTo>
                    <a:cubicBezTo>
                      <a:pt x="19035" y="1089"/>
                      <a:pt x="13834" y="4839"/>
                      <a:pt x="8755" y="8831"/>
                    </a:cubicBezTo>
                    <a:cubicBezTo>
                      <a:pt x="5489" y="12823"/>
                      <a:pt x="2949" y="17299"/>
                      <a:pt x="1014" y="22259"/>
                    </a:cubicBezTo>
                    <a:cubicBezTo>
                      <a:pt x="772" y="22864"/>
                      <a:pt x="651" y="23590"/>
                      <a:pt x="530" y="24316"/>
                    </a:cubicBezTo>
                    <a:cubicBezTo>
                      <a:pt x="-316" y="28066"/>
                      <a:pt x="47" y="31816"/>
                      <a:pt x="288" y="35567"/>
                    </a:cubicBezTo>
                    <a:cubicBezTo>
                      <a:pt x="530" y="39921"/>
                      <a:pt x="2103" y="43914"/>
                      <a:pt x="4401" y="47543"/>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474" name="Google Shape;474;p21"/>
              <p:cNvSpPr/>
              <p:nvPr/>
            </p:nvSpPr>
            <p:spPr>
              <a:xfrm>
                <a:off x="5681508" y="5318149"/>
                <a:ext cx="179374" cy="299069"/>
              </a:xfrm>
              <a:custGeom>
                <a:avLst/>
                <a:gdLst/>
                <a:ahLst/>
                <a:cxnLst/>
                <a:rect l="l" t="t" r="r" b="b"/>
                <a:pathLst>
                  <a:path w="179374" h="299069" extrusionOk="0">
                    <a:moveTo>
                      <a:pt x="135955" y="7839"/>
                    </a:moveTo>
                    <a:cubicBezTo>
                      <a:pt x="132448" y="5661"/>
                      <a:pt x="128698" y="3847"/>
                      <a:pt x="124828" y="2637"/>
                    </a:cubicBezTo>
                    <a:cubicBezTo>
                      <a:pt x="116362" y="-24"/>
                      <a:pt x="107775" y="-508"/>
                      <a:pt x="98946" y="460"/>
                    </a:cubicBezTo>
                    <a:cubicBezTo>
                      <a:pt x="94955" y="944"/>
                      <a:pt x="91085" y="1670"/>
                      <a:pt x="87093" y="2274"/>
                    </a:cubicBezTo>
                    <a:cubicBezTo>
                      <a:pt x="86610" y="2517"/>
                      <a:pt x="86126" y="2758"/>
                      <a:pt x="85521" y="3000"/>
                    </a:cubicBezTo>
                    <a:cubicBezTo>
                      <a:pt x="82256" y="4210"/>
                      <a:pt x="79232" y="5541"/>
                      <a:pt x="76329" y="7476"/>
                    </a:cubicBezTo>
                    <a:cubicBezTo>
                      <a:pt x="69677" y="11590"/>
                      <a:pt x="64598" y="17275"/>
                      <a:pt x="60123" y="23566"/>
                    </a:cubicBezTo>
                    <a:cubicBezTo>
                      <a:pt x="53350" y="33244"/>
                      <a:pt x="47303" y="43284"/>
                      <a:pt x="41497" y="53567"/>
                    </a:cubicBezTo>
                    <a:cubicBezTo>
                      <a:pt x="38232" y="59253"/>
                      <a:pt x="34966" y="65060"/>
                      <a:pt x="31459" y="70625"/>
                    </a:cubicBezTo>
                    <a:cubicBezTo>
                      <a:pt x="28556" y="75342"/>
                      <a:pt x="25774" y="80181"/>
                      <a:pt x="23114" y="84899"/>
                    </a:cubicBezTo>
                    <a:cubicBezTo>
                      <a:pt x="21178" y="88287"/>
                      <a:pt x="19243" y="91553"/>
                      <a:pt x="17308" y="94940"/>
                    </a:cubicBezTo>
                    <a:cubicBezTo>
                      <a:pt x="14889" y="98691"/>
                      <a:pt x="12591" y="102440"/>
                      <a:pt x="10172" y="106191"/>
                    </a:cubicBezTo>
                    <a:cubicBezTo>
                      <a:pt x="9931" y="106191"/>
                      <a:pt x="9810" y="106433"/>
                      <a:pt x="9447" y="106433"/>
                    </a:cubicBezTo>
                    <a:cubicBezTo>
                      <a:pt x="9447" y="106433"/>
                      <a:pt x="9326" y="106191"/>
                      <a:pt x="9205" y="106070"/>
                    </a:cubicBezTo>
                    <a:lnTo>
                      <a:pt x="9205" y="107764"/>
                    </a:lnTo>
                    <a:cubicBezTo>
                      <a:pt x="8963" y="108005"/>
                      <a:pt x="8842" y="108369"/>
                      <a:pt x="8600" y="108610"/>
                    </a:cubicBezTo>
                    <a:cubicBezTo>
                      <a:pt x="6181" y="112239"/>
                      <a:pt x="3641" y="115748"/>
                      <a:pt x="1827" y="119619"/>
                    </a:cubicBezTo>
                    <a:cubicBezTo>
                      <a:pt x="618" y="122159"/>
                      <a:pt x="-108" y="124700"/>
                      <a:pt x="13" y="127603"/>
                    </a:cubicBezTo>
                    <a:cubicBezTo>
                      <a:pt x="134" y="130385"/>
                      <a:pt x="1223" y="132684"/>
                      <a:pt x="3158" y="134620"/>
                    </a:cubicBezTo>
                    <a:cubicBezTo>
                      <a:pt x="4851" y="136313"/>
                      <a:pt x="6786" y="136918"/>
                      <a:pt x="9084" y="136918"/>
                    </a:cubicBezTo>
                    <a:lnTo>
                      <a:pt x="9084" y="137765"/>
                    </a:lnTo>
                    <a:cubicBezTo>
                      <a:pt x="9689" y="137765"/>
                      <a:pt x="10293" y="137765"/>
                      <a:pt x="10898" y="137765"/>
                    </a:cubicBezTo>
                    <a:cubicBezTo>
                      <a:pt x="13922" y="137402"/>
                      <a:pt x="16583" y="136193"/>
                      <a:pt x="18397" y="133531"/>
                    </a:cubicBezTo>
                    <a:cubicBezTo>
                      <a:pt x="18760" y="132926"/>
                      <a:pt x="19243" y="132442"/>
                      <a:pt x="19606" y="131837"/>
                    </a:cubicBezTo>
                    <a:cubicBezTo>
                      <a:pt x="19848" y="131474"/>
                      <a:pt x="20090" y="131111"/>
                      <a:pt x="20332" y="130749"/>
                    </a:cubicBezTo>
                    <a:cubicBezTo>
                      <a:pt x="22509" y="127966"/>
                      <a:pt x="24686" y="125184"/>
                      <a:pt x="26621" y="122281"/>
                    </a:cubicBezTo>
                    <a:cubicBezTo>
                      <a:pt x="27709" y="120586"/>
                      <a:pt x="28798" y="118893"/>
                      <a:pt x="29886" y="117321"/>
                    </a:cubicBezTo>
                    <a:cubicBezTo>
                      <a:pt x="29886" y="116957"/>
                      <a:pt x="29766" y="116595"/>
                      <a:pt x="29645" y="116232"/>
                    </a:cubicBezTo>
                    <a:cubicBezTo>
                      <a:pt x="30491" y="114901"/>
                      <a:pt x="31338" y="113691"/>
                      <a:pt x="32063" y="112482"/>
                    </a:cubicBezTo>
                    <a:cubicBezTo>
                      <a:pt x="38957" y="101352"/>
                      <a:pt x="45609" y="90101"/>
                      <a:pt x="52261" y="78851"/>
                    </a:cubicBezTo>
                    <a:cubicBezTo>
                      <a:pt x="56494" y="71713"/>
                      <a:pt x="60486" y="64576"/>
                      <a:pt x="64719" y="57439"/>
                    </a:cubicBezTo>
                    <a:cubicBezTo>
                      <a:pt x="65202" y="56591"/>
                      <a:pt x="65686" y="55866"/>
                      <a:pt x="66291" y="55019"/>
                    </a:cubicBezTo>
                    <a:cubicBezTo>
                      <a:pt x="68105" y="52357"/>
                      <a:pt x="70645" y="52478"/>
                      <a:pt x="72822" y="53809"/>
                    </a:cubicBezTo>
                    <a:cubicBezTo>
                      <a:pt x="73910" y="54414"/>
                      <a:pt x="74878" y="55261"/>
                      <a:pt x="75846" y="55987"/>
                    </a:cubicBezTo>
                    <a:cubicBezTo>
                      <a:pt x="75846" y="56591"/>
                      <a:pt x="75846" y="56955"/>
                      <a:pt x="75846" y="57196"/>
                    </a:cubicBezTo>
                    <a:cubicBezTo>
                      <a:pt x="75483" y="58164"/>
                      <a:pt x="75120" y="59253"/>
                      <a:pt x="74757" y="60221"/>
                    </a:cubicBezTo>
                    <a:cubicBezTo>
                      <a:pt x="73548" y="62882"/>
                      <a:pt x="72338" y="65543"/>
                      <a:pt x="71250" y="68326"/>
                    </a:cubicBezTo>
                    <a:cubicBezTo>
                      <a:pt x="68226" y="76552"/>
                      <a:pt x="65323" y="84779"/>
                      <a:pt x="62542" y="93005"/>
                    </a:cubicBezTo>
                    <a:cubicBezTo>
                      <a:pt x="59881" y="100747"/>
                      <a:pt x="57462" y="108610"/>
                      <a:pt x="54801" y="116473"/>
                    </a:cubicBezTo>
                    <a:cubicBezTo>
                      <a:pt x="50810" y="128329"/>
                      <a:pt x="46819" y="140184"/>
                      <a:pt x="42828" y="152040"/>
                    </a:cubicBezTo>
                    <a:cubicBezTo>
                      <a:pt x="38957" y="163653"/>
                      <a:pt x="35087" y="175267"/>
                      <a:pt x="31217" y="186880"/>
                    </a:cubicBezTo>
                    <a:cubicBezTo>
                      <a:pt x="30491" y="188937"/>
                      <a:pt x="29766" y="190872"/>
                      <a:pt x="29282" y="192929"/>
                    </a:cubicBezTo>
                    <a:cubicBezTo>
                      <a:pt x="29040" y="193897"/>
                      <a:pt x="28556" y="194985"/>
                      <a:pt x="29282" y="195953"/>
                    </a:cubicBezTo>
                    <a:cubicBezTo>
                      <a:pt x="29524" y="195953"/>
                      <a:pt x="29766" y="196075"/>
                      <a:pt x="30007" y="196075"/>
                    </a:cubicBezTo>
                    <a:cubicBezTo>
                      <a:pt x="44279" y="196075"/>
                      <a:pt x="58550" y="196075"/>
                      <a:pt x="72822" y="196075"/>
                    </a:cubicBezTo>
                    <a:cubicBezTo>
                      <a:pt x="74273" y="196075"/>
                      <a:pt x="75604" y="196075"/>
                      <a:pt x="76934" y="196437"/>
                    </a:cubicBezTo>
                    <a:cubicBezTo>
                      <a:pt x="77902" y="198010"/>
                      <a:pt x="77539" y="199704"/>
                      <a:pt x="77539" y="201397"/>
                    </a:cubicBezTo>
                    <a:cubicBezTo>
                      <a:pt x="77539" y="203696"/>
                      <a:pt x="77297" y="205873"/>
                      <a:pt x="77297" y="208172"/>
                    </a:cubicBezTo>
                    <a:cubicBezTo>
                      <a:pt x="77297" y="233455"/>
                      <a:pt x="77297" y="258739"/>
                      <a:pt x="77176" y="284022"/>
                    </a:cubicBezTo>
                    <a:cubicBezTo>
                      <a:pt x="77176" y="287530"/>
                      <a:pt x="77660" y="290797"/>
                      <a:pt x="79474" y="293821"/>
                    </a:cubicBezTo>
                    <a:cubicBezTo>
                      <a:pt x="79716" y="294063"/>
                      <a:pt x="79837" y="294305"/>
                      <a:pt x="80079" y="294547"/>
                    </a:cubicBezTo>
                    <a:cubicBezTo>
                      <a:pt x="80320" y="294789"/>
                      <a:pt x="80562" y="295031"/>
                      <a:pt x="80683" y="295273"/>
                    </a:cubicBezTo>
                    <a:cubicBezTo>
                      <a:pt x="80925" y="295515"/>
                      <a:pt x="81167" y="295757"/>
                      <a:pt x="81409" y="296119"/>
                    </a:cubicBezTo>
                    <a:cubicBezTo>
                      <a:pt x="81893" y="296603"/>
                      <a:pt x="82377" y="296966"/>
                      <a:pt x="82860" y="297450"/>
                    </a:cubicBezTo>
                    <a:lnTo>
                      <a:pt x="82860" y="297450"/>
                    </a:lnTo>
                    <a:cubicBezTo>
                      <a:pt x="85279" y="298539"/>
                      <a:pt x="87698" y="299265"/>
                      <a:pt x="90359" y="299023"/>
                    </a:cubicBezTo>
                    <a:cubicBezTo>
                      <a:pt x="96285" y="298418"/>
                      <a:pt x="101123" y="293579"/>
                      <a:pt x="101244" y="287651"/>
                    </a:cubicBezTo>
                    <a:cubicBezTo>
                      <a:pt x="101244" y="285353"/>
                      <a:pt x="101244" y="283176"/>
                      <a:pt x="101244" y="280877"/>
                    </a:cubicBezTo>
                    <a:cubicBezTo>
                      <a:pt x="101244" y="253174"/>
                      <a:pt x="101244" y="225471"/>
                      <a:pt x="101123" y="197768"/>
                    </a:cubicBezTo>
                    <a:cubicBezTo>
                      <a:pt x="101123" y="197284"/>
                      <a:pt x="101123" y="196921"/>
                      <a:pt x="101123" y="196558"/>
                    </a:cubicBezTo>
                    <a:cubicBezTo>
                      <a:pt x="101486" y="196437"/>
                      <a:pt x="101728" y="196195"/>
                      <a:pt x="101849" y="196195"/>
                    </a:cubicBezTo>
                    <a:cubicBezTo>
                      <a:pt x="103905" y="196195"/>
                      <a:pt x="106082" y="196316"/>
                      <a:pt x="108138" y="196437"/>
                    </a:cubicBezTo>
                    <a:cubicBezTo>
                      <a:pt x="108622" y="196437"/>
                      <a:pt x="109105" y="196437"/>
                      <a:pt x="109589" y="196437"/>
                    </a:cubicBezTo>
                    <a:cubicBezTo>
                      <a:pt x="111524" y="196437"/>
                      <a:pt x="111645" y="196437"/>
                      <a:pt x="111524" y="198373"/>
                    </a:cubicBezTo>
                    <a:cubicBezTo>
                      <a:pt x="111524" y="199462"/>
                      <a:pt x="111524" y="200429"/>
                      <a:pt x="111524" y="201518"/>
                    </a:cubicBezTo>
                    <a:cubicBezTo>
                      <a:pt x="111524" y="228374"/>
                      <a:pt x="111524" y="255231"/>
                      <a:pt x="111524" y="282086"/>
                    </a:cubicBezTo>
                    <a:cubicBezTo>
                      <a:pt x="111524" y="285111"/>
                      <a:pt x="111403" y="288256"/>
                      <a:pt x="112129" y="291159"/>
                    </a:cubicBezTo>
                    <a:cubicBezTo>
                      <a:pt x="113097" y="293337"/>
                      <a:pt x="114185" y="295393"/>
                      <a:pt x="115757" y="297088"/>
                    </a:cubicBezTo>
                    <a:cubicBezTo>
                      <a:pt x="117330" y="297934"/>
                      <a:pt x="118902" y="298539"/>
                      <a:pt x="120716" y="298781"/>
                    </a:cubicBezTo>
                    <a:cubicBezTo>
                      <a:pt x="124707" y="299265"/>
                      <a:pt x="128094" y="298055"/>
                      <a:pt x="131117" y="295393"/>
                    </a:cubicBezTo>
                    <a:cubicBezTo>
                      <a:pt x="133657" y="293095"/>
                      <a:pt x="134625" y="290071"/>
                      <a:pt x="134746" y="286805"/>
                    </a:cubicBezTo>
                    <a:cubicBezTo>
                      <a:pt x="134746" y="284748"/>
                      <a:pt x="134746" y="282571"/>
                      <a:pt x="134746" y="280393"/>
                    </a:cubicBezTo>
                    <a:cubicBezTo>
                      <a:pt x="134504" y="252932"/>
                      <a:pt x="134383" y="225350"/>
                      <a:pt x="134141" y="197889"/>
                    </a:cubicBezTo>
                    <a:cubicBezTo>
                      <a:pt x="134141" y="197405"/>
                      <a:pt x="134141" y="196921"/>
                      <a:pt x="134141" y="196316"/>
                    </a:cubicBezTo>
                    <a:cubicBezTo>
                      <a:pt x="134746" y="196316"/>
                      <a:pt x="135350" y="196075"/>
                      <a:pt x="135834" y="196075"/>
                    </a:cubicBezTo>
                    <a:cubicBezTo>
                      <a:pt x="149864" y="196075"/>
                      <a:pt x="163893" y="196075"/>
                      <a:pt x="177923" y="196075"/>
                    </a:cubicBezTo>
                    <a:cubicBezTo>
                      <a:pt x="178165" y="196075"/>
                      <a:pt x="178407" y="196075"/>
                      <a:pt x="178649" y="196195"/>
                    </a:cubicBezTo>
                    <a:cubicBezTo>
                      <a:pt x="179374" y="195953"/>
                      <a:pt x="179253" y="195349"/>
                      <a:pt x="179374" y="194744"/>
                    </a:cubicBezTo>
                    <a:cubicBezTo>
                      <a:pt x="178165" y="190631"/>
                      <a:pt x="176955" y="186638"/>
                      <a:pt x="175746" y="182525"/>
                    </a:cubicBezTo>
                    <a:cubicBezTo>
                      <a:pt x="171513" y="168855"/>
                      <a:pt x="167159" y="155064"/>
                      <a:pt x="162926" y="141394"/>
                    </a:cubicBezTo>
                    <a:cubicBezTo>
                      <a:pt x="159418" y="130023"/>
                      <a:pt x="155911" y="118651"/>
                      <a:pt x="152283" y="107400"/>
                    </a:cubicBezTo>
                    <a:cubicBezTo>
                      <a:pt x="150952" y="103287"/>
                      <a:pt x="149380" y="99174"/>
                      <a:pt x="148050" y="95061"/>
                    </a:cubicBezTo>
                    <a:cubicBezTo>
                      <a:pt x="145752" y="88045"/>
                      <a:pt x="143454" y="80907"/>
                      <a:pt x="141156" y="73891"/>
                    </a:cubicBezTo>
                    <a:cubicBezTo>
                      <a:pt x="139462" y="68931"/>
                      <a:pt x="137769" y="64092"/>
                      <a:pt x="135471" y="59374"/>
                    </a:cubicBezTo>
                    <a:cubicBezTo>
                      <a:pt x="134746" y="57922"/>
                      <a:pt x="134383" y="56591"/>
                      <a:pt x="134988" y="55019"/>
                    </a:cubicBezTo>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nvGrpSpPr>
              <p:cNvPr id="475" name="Google Shape;475;p21"/>
              <p:cNvGrpSpPr/>
              <p:nvPr/>
            </p:nvGrpSpPr>
            <p:grpSpPr>
              <a:xfrm>
                <a:off x="5898463" y="5035168"/>
                <a:ext cx="344000" cy="581799"/>
                <a:chOff x="5898463" y="5035168"/>
                <a:chExt cx="344000" cy="581799"/>
              </a:xfrm>
            </p:grpSpPr>
            <p:sp>
              <p:nvSpPr>
                <p:cNvPr id="476" name="Google Shape;476;p21"/>
                <p:cNvSpPr/>
                <p:nvPr/>
              </p:nvSpPr>
              <p:spPr>
                <a:xfrm>
                  <a:off x="6021376" y="5035168"/>
                  <a:ext cx="99416" cy="101254"/>
                </a:xfrm>
                <a:custGeom>
                  <a:avLst/>
                  <a:gdLst/>
                  <a:ahLst/>
                  <a:cxnLst/>
                  <a:rect l="l" t="t" r="r" b="b"/>
                  <a:pathLst>
                    <a:path w="99416" h="101254" extrusionOk="0">
                      <a:moveTo>
                        <a:pt x="77647" y="92061"/>
                      </a:moveTo>
                      <a:cubicBezTo>
                        <a:pt x="77888" y="91819"/>
                        <a:pt x="78130" y="91819"/>
                        <a:pt x="78493" y="91819"/>
                      </a:cubicBezTo>
                      <a:cubicBezTo>
                        <a:pt x="83331" y="87101"/>
                        <a:pt x="87806" y="82262"/>
                        <a:pt x="91313" y="76455"/>
                      </a:cubicBezTo>
                      <a:cubicBezTo>
                        <a:pt x="92281" y="74883"/>
                        <a:pt x="93128" y="73068"/>
                        <a:pt x="93853" y="71374"/>
                      </a:cubicBezTo>
                      <a:cubicBezTo>
                        <a:pt x="95425" y="67745"/>
                        <a:pt x="96877" y="63995"/>
                        <a:pt x="98328" y="60366"/>
                      </a:cubicBezTo>
                      <a:lnTo>
                        <a:pt x="98328" y="60366"/>
                      </a:lnTo>
                      <a:cubicBezTo>
                        <a:pt x="98328" y="59640"/>
                        <a:pt x="98449" y="59035"/>
                        <a:pt x="98570" y="58309"/>
                      </a:cubicBezTo>
                      <a:cubicBezTo>
                        <a:pt x="98570" y="57946"/>
                        <a:pt x="98570" y="57583"/>
                        <a:pt x="98570" y="57220"/>
                      </a:cubicBezTo>
                      <a:cubicBezTo>
                        <a:pt x="98328" y="55527"/>
                        <a:pt x="98570" y="54075"/>
                        <a:pt x="99417" y="52624"/>
                      </a:cubicBezTo>
                      <a:cubicBezTo>
                        <a:pt x="99417" y="49599"/>
                        <a:pt x="99417" y="46454"/>
                        <a:pt x="99417" y="43429"/>
                      </a:cubicBezTo>
                      <a:cubicBezTo>
                        <a:pt x="99296" y="42946"/>
                        <a:pt x="99054" y="42582"/>
                        <a:pt x="98933" y="42099"/>
                      </a:cubicBezTo>
                      <a:cubicBezTo>
                        <a:pt x="98812" y="41010"/>
                        <a:pt x="98570" y="39921"/>
                        <a:pt x="98449" y="38712"/>
                      </a:cubicBezTo>
                      <a:cubicBezTo>
                        <a:pt x="98449" y="38107"/>
                        <a:pt x="98449" y="37502"/>
                        <a:pt x="98328" y="36897"/>
                      </a:cubicBezTo>
                      <a:cubicBezTo>
                        <a:pt x="97965" y="36292"/>
                        <a:pt x="97723" y="35808"/>
                        <a:pt x="97361" y="35203"/>
                      </a:cubicBezTo>
                      <a:cubicBezTo>
                        <a:pt x="97119" y="34840"/>
                        <a:pt x="97119" y="34598"/>
                        <a:pt x="97240" y="34235"/>
                      </a:cubicBezTo>
                      <a:cubicBezTo>
                        <a:pt x="96272" y="33752"/>
                        <a:pt x="96151" y="32783"/>
                        <a:pt x="96151" y="31695"/>
                      </a:cubicBezTo>
                      <a:cubicBezTo>
                        <a:pt x="96151" y="31695"/>
                        <a:pt x="96151" y="31695"/>
                        <a:pt x="96151" y="31695"/>
                      </a:cubicBezTo>
                      <a:cubicBezTo>
                        <a:pt x="94095" y="28187"/>
                        <a:pt x="92039" y="24679"/>
                        <a:pt x="89862" y="21170"/>
                      </a:cubicBezTo>
                      <a:cubicBezTo>
                        <a:pt x="87443" y="17299"/>
                        <a:pt x="84298" y="14032"/>
                        <a:pt x="80912" y="11008"/>
                      </a:cubicBezTo>
                      <a:cubicBezTo>
                        <a:pt x="80549" y="10645"/>
                        <a:pt x="80186" y="10162"/>
                        <a:pt x="79945" y="9678"/>
                      </a:cubicBezTo>
                      <a:cubicBezTo>
                        <a:pt x="72204" y="4355"/>
                        <a:pt x="63738" y="846"/>
                        <a:pt x="54425" y="0"/>
                      </a:cubicBezTo>
                      <a:cubicBezTo>
                        <a:pt x="51764" y="0"/>
                        <a:pt x="49224" y="0"/>
                        <a:pt x="46564" y="0"/>
                      </a:cubicBezTo>
                      <a:lnTo>
                        <a:pt x="46564" y="0"/>
                      </a:lnTo>
                      <a:cubicBezTo>
                        <a:pt x="45717" y="0"/>
                        <a:pt x="44871" y="0"/>
                        <a:pt x="44024" y="121"/>
                      </a:cubicBezTo>
                      <a:cubicBezTo>
                        <a:pt x="42935" y="121"/>
                        <a:pt x="41726" y="363"/>
                        <a:pt x="40637" y="363"/>
                      </a:cubicBezTo>
                      <a:cubicBezTo>
                        <a:pt x="39912" y="363"/>
                        <a:pt x="39307" y="363"/>
                        <a:pt x="38581" y="484"/>
                      </a:cubicBezTo>
                      <a:cubicBezTo>
                        <a:pt x="37977" y="1451"/>
                        <a:pt x="37009" y="1451"/>
                        <a:pt x="35921" y="1451"/>
                      </a:cubicBezTo>
                      <a:lnTo>
                        <a:pt x="35437" y="1694"/>
                      </a:lnTo>
                      <a:lnTo>
                        <a:pt x="34953" y="1694"/>
                      </a:lnTo>
                      <a:cubicBezTo>
                        <a:pt x="34469" y="1935"/>
                        <a:pt x="33985" y="2177"/>
                        <a:pt x="33623" y="2540"/>
                      </a:cubicBezTo>
                      <a:cubicBezTo>
                        <a:pt x="32897" y="2661"/>
                        <a:pt x="32171" y="2782"/>
                        <a:pt x="31325" y="2903"/>
                      </a:cubicBezTo>
                      <a:cubicBezTo>
                        <a:pt x="30841" y="3871"/>
                        <a:pt x="29873" y="3871"/>
                        <a:pt x="28906" y="3871"/>
                      </a:cubicBezTo>
                      <a:lnTo>
                        <a:pt x="28906" y="3871"/>
                      </a:lnTo>
                      <a:cubicBezTo>
                        <a:pt x="26850" y="5444"/>
                        <a:pt x="24673" y="6895"/>
                        <a:pt x="22012" y="7379"/>
                      </a:cubicBezTo>
                      <a:lnTo>
                        <a:pt x="22012" y="7379"/>
                      </a:lnTo>
                      <a:cubicBezTo>
                        <a:pt x="21649" y="7742"/>
                        <a:pt x="21165" y="8105"/>
                        <a:pt x="20802" y="8468"/>
                      </a:cubicBezTo>
                      <a:lnTo>
                        <a:pt x="20802" y="8468"/>
                      </a:lnTo>
                      <a:cubicBezTo>
                        <a:pt x="20440" y="8831"/>
                        <a:pt x="19956" y="9194"/>
                        <a:pt x="19593" y="9436"/>
                      </a:cubicBezTo>
                      <a:lnTo>
                        <a:pt x="19593" y="9436"/>
                      </a:lnTo>
                      <a:cubicBezTo>
                        <a:pt x="19351" y="10645"/>
                        <a:pt x="18384" y="10767"/>
                        <a:pt x="17416" y="10767"/>
                      </a:cubicBezTo>
                      <a:cubicBezTo>
                        <a:pt x="17416" y="10767"/>
                        <a:pt x="17416" y="10767"/>
                        <a:pt x="17416" y="10767"/>
                      </a:cubicBezTo>
                      <a:cubicBezTo>
                        <a:pt x="17053" y="11129"/>
                        <a:pt x="16690" y="11493"/>
                        <a:pt x="16206" y="11855"/>
                      </a:cubicBezTo>
                      <a:lnTo>
                        <a:pt x="16206" y="11855"/>
                      </a:lnTo>
                      <a:cubicBezTo>
                        <a:pt x="15844" y="12218"/>
                        <a:pt x="15360" y="12581"/>
                        <a:pt x="14997" y="12944"/>
                      </a:cubicBezTo>
                      <a:lnTo>
                        <a:pt x="14997" y="12944"/>
                      </a:lnTo>
                      <a:cubicBezTo>
                        <a:pt x="14634" y="13307"/>
                        <a:pt x="14271" y="13791"/>
                        <a:pt x="13909" y="14154"/>
                      </a:cubicBezTo>
                      <a:lnTo>
                        <a:pt x="13909" y="14154"/>
                      </a:lnTo>
                      <a:cubicBezTo>
                        <a:pt x="13546" y="14517"/>
                        <a:pt x="13183" y="14880"/>
                        <a:pt x="12820" y="15363"/>
                      </a:cubicBezTo>
                      <a:lnTo>
                        <a:pt x="12820" y="15363"/>
                      </a:lnTo>
                      <a:cubicBezTo>
                        <a:pt x="12457" y="15727"/>
                        <a:pt x="12094" y="16210"/>
                        <a:pt x="11732" y="16573"/>
                      </a:cubicBezTo>
                      <a:lnTo>
                        <a:pt x="11732" y="16573"/>
                      </a:lnTo>
                      <a:cubicBezTo>
                        <a:pt x="11369" y="16936"/>
                        <a:pt x="11006" y="17420"/>
                        <a:pt x="10643" y="17783"/>
                      </a:cubicBezTo>
                      <a:cubicBezTo>
                        <a:pt x="10643" y="17783"/>
                        <a:pt x="10643" y="17783"/>
                        <a:pt x="10643" y="17783"/>
                      </a:cubicBezTo>
                      <a:cubicBezTo>
                        <a:pt x="10643" y="18751"/>
                        <a:pt x="10522" y="19597"/>
                        <a:pt x="9313" y="19961"/>
                      </a:cubicBezTo>
                      <a:lnTo>
                        <a:pt x="9313" y="19961"/>
                      </a:lnTo>
                      <a:cubicBezTo>
                        <a:pt x="8950" y="20444"/>
                        <a:pt x="8587" y="20928"/>
                        <a:pt x="8345" y="21412"/>
                      </a:cubicBezTo>
                      <a:cubicBezTo>
                        <a:pt x="7861" y="22138"/>
                        <a:pt x="7499" y="22864"/>
                        <a:pt x="7015" y="23590"/>
                      </a:cubicBezTo>
                      <a:cubicBezTo>
                        <a:pt x="7015" y="24557"/>
                        <a:pt x="7015" y="25404"/>
                        <a:pt x="5926" y="25767"/>
                      </a:cubicBezTo>
                      <a:lnTo>
                        <a:pt x="5926" y="25767"/>
                      </a:lnTo>
                      <a:cubicBezTo>
                        <a:pt x="5563" y="26251"/>
                        <a:pt x="5321" y="26735"/>
                        <a:pt x="4959" y="27219"/>
                      </a:cubicBezTo>
                      <a:cubicBezTo>
                        <a:pt x="4959" y="27582"/>
                        <a:pt x="4959" y="27824"/>
                        <a:pt x="4717" y="28187"/>
                      </a:cubicBezTo>
                      <a:cubicBezTo>
                        <a:pt x="4717" y="29154"/>
                        <a:pt x="4717" y="30001"/>
                        <a:pt x="3628" y="30485"/>
                      </a:cubicBezTo>
                      <a:lnTo>
                        <a:pt x="3628" y="30485"/>
                      </a:lnTo>
                      <a:cubicBezTo>
                        <a:pt x="3265" y="32663"/>
                        <a:pt x="2661" y="34719"/>
                        <a:pt x="1451" y="36534"/>
                      </a:cubicBezTo>
                      <a:cubicBezTo>
                        <a:pt x="1451" y="36897"/>
                        <a:pt x="1451" y="37139"/>
                        <a:pt x="1330" y="37502"/>
                      </a:cubicBezTo>
                      <a:cubicBezTo>
                        <a:pt x="1330" y="39195"/>
                        <a:pt x="1330" y="41010"/>
                        <a:pt x="1088" y="42703"/>
                      </a:cubicBezTo>
                      <a:cubicBezTo>
                        <a:pt x="1088" y="43429"/>
                        <a:pt x="484" y="44034"/>
                        <a:pt x="242" y="44760"/>
                      </a:cubicBezTo>
                      <a:cubicBezTo>
                        <a:pt x="242" y="47421"/>
                        <a:pt x="121" y="49962"/>
                        <a:pt x="0" y="52624"/>
                      </a:cubicBezTo>
                      <a:cubicBezTo>
                        <a:pt x="0" y="53349"/>
                        <a:pt x="0" y="54196"/>
                        <a:pt x="0" y="54922"/>
                      </a:cubicBezTo>
                      <a:cubicBezTo>
                        <a:pt x="0" y="56373"/>
                        <a:pt x="121" y="57704"/>
                        <a:pt x="242" y="59156"/>
                      </a:cubicBezTo>
                      <a:cubicBezTo>
                        <a:pt x="1209" y="59882"/>
                        <a:pt x="1330" y="60850"/>
                        <a:pt x="1209" y="61938"/>
                      </a:cubicBezTo>
                      <a:cubicBezTo>
                        <a:pt x="1209" y="62664"/>
                        <a:pt x="1209" y="63269"/>
                        <a:pt x="1330" y="63995"/>
                      </a:cubicBezTo>
                      <a:cubicBezTo>
                        <a:pt x="2661" y="64963"/>
                        <a:pt x="2298" y="66414"/>
                        <a:pt x="2540" y="67624"/>
                      </a:cubicBezTo>
                      <a:cubicBezTo>
                        <a:pt x="3991" y="70527"/>
                        <a:pt x="5443" y="73310"/>
                        <a:pt x="6652" y="76334"/>
                      </a:cubicBezTo>
                      <a:cubicBezTo>
                        <a:pt x="8224" y="80084"/>
                        <a:pt x="10159" y="83472"/>
                        <a:pt x="13425" y="86012"/>
                      </a:cubicBezTo>
                      <a:cubicBezTo>
                        <a:pt x="13909" y="86375"/>
                        <a:pt x="14271" y="86738"/>
                        <a:pt x="14634" y="87222"/>
                      </a:cubicBezTo>
                      <a:cubicBezTo>
                        <a:pt x="18142" y="92061"/>
                        <a:pt x="23221" y="94601"/>
                        <a:pt x="28543" y="96658"/>
                      </a:cubicBezTo>
                      <a:cubicBezTo>
                        <a:pt x="29631" y="97021"/>
                        <a:pt x="30599" y="97625"/>
                        <a:pt x="31687" y="97989"/>
                      </a:cubicBezTo>
                      <a:cubicBezTo>
                        <a:pt x="33623" y="98714"/>
                        <a:pt x="35558" y="99561"/>
                        <a:pt x="37614" y="99924"/>
                      </a:cubicBezTo>
                      <a:cubicBezTo>
                        <a:pt x="42331" y="100529"/>
                        <a:pt x="47168" y="100771"/>
                        <a:pt x="51885" y="101255"/>
                      </a:cubicBezTo>
                      <a:cubicBezTo>
                        <a:pt x="52490" y="100892"/>
                        <a:pt x="53095" y="100408"/>
                        <a:pt x="53699" y="100287"/>
                      </a:cubicBezTo>
                      <a:cubicBezTo>
                        <a:pt x="55876" y="100166"/>
                        <a:pt x="58054" y="100166"/>
                        <a:pt x="60230" y="100045"/>
                      </a:cubicBezTo>
                      <a:cubicBezTo>
                        <a:pt x="60472" y="99924"/>
                        <a:pt x="60835" y="99924"/>
                        <a:pt x="61077" y="100045"/>
                      </a:cubicBezTo>
                      <a:cubicBezTo>
                        <a:pt x="62045" y="98714"/>
                        <a:pt x="63496" y="99077"/>
                        <a:pt x="64826" y="98956"/>
                      </a:cubicBezTo>
                      <a:cubicBezTo>
                        <a:pt x="65552" y="97504"/>
                        <a:pt x="67003" y="97868"/>
                        <a:pt x="68213" y="97747"/>
                      </a:cubicBezTo>
                      <a:cubicBezTo>
                        <a:pt x="68213" y="97747"/>
                        <a:pt x="68213" y="97747"/>
                        <a:pt x="68213" y="97747"/>
                      </a:cubicBezTo>
                      <a:cubicBezTo>
                        <a:pt x="68576" y="97504"/>
                        <a:pt x="69059" y="97142"/>
                        <a:pt x="69422" y="96899"/>
                      </a:cubicBezTo>
                      <a:cubicBezTo>
                        <a:pt x="69664" y="96658"/>
                        <a:pt x="70027" y="96658"/>
                        <a:pt x="70390" y="96658"/>
                      </a:cubicBezTo>
                      <a:cubicBezTo>
                        <a:pt x="72325" y="95448"/>
                        <a:pt x="73897" y="93512"/>
                        <a:pt x="76316" y="93150"/>
                      </a:cubicBezTo>
                      <a:cubicBezTo>
                        <a:pt x="76316" y="93150"/>
                        <a:pt x="76316" y="93150"/>
                        <a:pt x="76316" y="93150"/>
                      </a:cubicBezTo>
                      <a:cubicBezTo>
                        <a:pt x="76679" y="92786"/>
                        <a:pt x="77163" y="92424"/>
                        <a:pt x="77526" y="92182"/>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477" name="Google Shape;477;p21"/>
                <p:cNvSpPr/>
                <p:nvPr/>
              </p:nvSpPr>
              <p:spPr>
                <a:xfrm>
                  <a:off x="5898463" y="5149246"/>
                  <a:ext cx="344000" cy="467721"/>
                </a:xfrm>
                <a:custGeom>
                  <a:avLst/>
                  <a:gdLst/>
                  <a:ahLst/>
                  <a:cxnLst/>
                  <a:rect l="l" t="t" r="r" b="b"/>
                  <a:pathLst>
                    <a:path w="344000" h="467721" extrusionOk="0">
                      <a:moveTo>
                        <a:pt x="342670" y="182428"/>
                      </a:moveTo>
                      <a:cubicBezTo>
                        <a:pt x="342670" y="181823"/>
                        <a:pt x="342065" y="181218"/>
                        <a:pt x="341703" y="180614"/>
                      </a:cubicBezTo>
                      <a:cubicBezTo>
                        <a:pt x="341703" y="180130"/>
                        <a:pt x="341582" y="179767"/>
                        <a:pt x="341461" y="179283"/>
                      </a:cubicBezTo>
                      <a:cubicBezTo>
                        <a:pt x="341219" y="178920"/>
                        <a:pt x="340856" y="178436"/>
                        <a:pt x="340614" y="178074"/>
                      </a:cubicBezTo>
                      <a:cubicBezTo>
                        <a:pt x="340735" y="176743"/>
                        <a:pt x="340009" y="175654"/>
                        <a:pt x="339284" y="174686"/>
                      </a:cubicBezTo>
                      <a:cubicBezTo>
                        <a:pt x="338921" y="174323"/>
                        <a:pt x="338558" y="173960"/>
                        <a:pt x="338316" y="173597"/>
                      </a:cubicBezTo>
                      <a:lnTo>
                        <a:pt x="338316" y="173597"/>
                      </a:lnTo>
                      <a:cubicBezTo>
                        <a:pt x="337832" y="170573"/>
                        <a:pt x="335776" y="168396"/>
                        <a:pt x="334809" y="165613"/>
                      </a:cubicBezTo>
                      <a:cubicBezTo>
                        <a:pt x="334446" y="165250"/>
                        <a:pt x="334204" y="164766"/>
                        <a:pt x="333841" y="164403"/>
                      </a:cubicBezTo>
                      <a:cubicBezTo>
                        <a:pt x="333599" y="164040"/>
                        <a:pt x="333478" y="163798"/>
                        <a:pt x="333599" y="163315"/>
                      </a:cubicBezTo>
                      <a:cubicBezTo>
                        <a:pt x="333357" y="162831"/>
                        <a:pt x="332995" y="162467"/>
                        <a:pt x="332753" y="161984"/>
                      </a:cubicBezTo>
                      <a:cubicBezTo>
                        <a:pt x="332511" y="161742"/>
                        <a:pt x="332390" y="161379"/>
                        <a:pt x="332511" y="161016"/>
                      </a:cubicBezTo>
                      <a:cubicBezTo>
                        <a:pt x="332148" y="161016"/>
                        <a:pt x="331785" y="160774"/>
                        <a:pt x="331422" y="160774"/>
                      </a:cubicBezTo>
                      <a:cubicBezTo>
                        <a:pt x="331422" y="160411"/>
                        <a:pt x="331422" y="160048"/>
                        <a:pt x="331422" y="159685"/>
                      </a:cubicBezTo>
                      <a:lnTo>
                        <a:pt x="331422" y="159685"/>
                      </a:lnTo>
                      <a:cubicBezTo>
                        <a:pt x="331180" y="159685"/>
                        <a:pt x="330817" y="159685"/>
                        <a:pt x="330576" y="159564"/>
                      </a:cubicBezTo>
                      <a:cubicBezTo>
                        <a:pt x="330455" y="158838"/>
                        <a:pt x="330334" y="158113"/>
                        <a:pt x="330213" y="157387"/>
                      </a:cubicBezTo>
                      <a:cubicBezTo>
                        <a:pt x="329487" y="156177"/>
                        <a:pt x="328761" y="154967"/>
                        <a:pt x="328036" y="153758"/>
                      </a:cubicBezTo>
                      <a:cubicBezTo>
                        <a:pt x="327673" y="153394"/>
                        <a:pt x="327431" y="153032"/>
                        <a:pt x="327068" y="152669"/>
                      </a:cubicBezTo>
                      <a:cubicBezTo>
                        <a:pt x="326826" y="152427"/>
                        <a:pt x="326705" y="152064"/>
                        <a:pt x="326705" y="151701"/>
                      </a:cubicBezTo>
                      <a:cubicBezTo>
                        <a:pt x="326343" y="151217"/>
                        <a:pt x="325980" y="150733"/>
                        <a:pt x="325617" y="150250"/>
                      </a:cubicBezTo>
                      <a:cubicBezTo>
                        <a:pt x="324891" y="149040"/>
                        <a:pt x="324045" y="147951"/>
                        <a:pt x="323319" y="146741"/>
                      </a:cubicBezTo>
                      <a:cubicBezTo>
                        <a:pt x="322956" y="146378"/>
                        <a:pt x="322714" y="146016"/>
                        <a:pt x="322351" y="145652"/>
                      </a:cubicBezTo>
                      <a:cubicBezTo>
                        <a:pt x="322110" y="145411"/>
                        <a:pt x="321989" y="145047"/>
                        <a:pt x="322110" y="144685"/>
                      </a:cubicBezTo>
                      <a:cubicBezTo>
                        <a:pt x="321747" y="144201"/>
                        <a:pt x="321505" y="143717"/>
                        <a:pt x="321142" y="143354"/>
                      </a:cubicBezTo>
                      <a:cubicBezTo>
                        <a:pt x="318844" y="141055"/>
                        <a:pt x="317876" y="138031"/>
                        <a:pt x="316425" y="135369"/>
                      </a:cubicBezTo>
                      <a:cubicBezTo>
                        <a:pt x="316062" y="135007"/>
                        <a:pt x="315820" y="134523"/>
                        <a:pt x="315458" y="134160"/>
                      </a:cubicBezTo>
                      <a:cubicBezTo>
                        <a:pt x="315216" y="133918"/>
                        <a:pt x="315216" y="133555"/>
                        <a:pt x="315216" y="133192"/>
                      </a:cubicBezTo>
                      <a:cubicBezTo>
                        <a:pt x="314853" y="132708"/>
                        <a:pt x="314490" y="132224"/>
                        <a:pt x="314248" y="131861"/>
                      </a:cubicBezTo>
                      <a:lnTo>
                        <a:pt x="314248" y="131861"/>
                      </a:lnTo>
                      <a:cubicBezTo>
                        <a:pt x="314006" y="131499"/>
                        <a:pt x="313643" y="131135"/>
                        <a:pt x="313402" y="130773"/>
                      </a:cubicBezTo>
                      <a:cubicBezTo>
                        <a:pt x="310620" y="126055"/>
                        <a:pt x="307838" y="121457"/>
                        <a:pt x="305056" y="116740"/>
                      </a:cubicBezTo>
                      <a:cubicBezTo>
                        <a:pt x="304814" y="116377"/>
                        <a:pt x="304452" y="116014"/>
                        <a:pt x="304210" y="115651"/>
                      </a:cubicBezTo>
                      <a:cubicBezTo>
                        <a:pt x="304210" y="115288"/>
                        <a:pt x="303968" y="114804"/>
                        <a:pt x="303847" y="114441"/>
                      </a:cubicBezTo>
                      <a:cubicBezTo>
                        <a:pt x="303605" y="114078"/>
                        <a:pt x="303242" y="113715"/>
                        <a:pt x="303000" y="113353"/>
                      </a:cubicBezTo>
                      <a:cubicBezTo>
                        <a:pt x="301791" y="111780"/>
                        <a:pt x="300581" y="110207"/>
                        <a:pt x="299251" y="108634"/>
                      </a:cubicBezTo>
                      <a:cubicBezTo>
                        <a:pt x="299130" y="108271"/>
                        <a:pt x="299009" y="107788"/>
                        <a:pt x="298888" y="107424"/>
                      </a:cubicBezTo>
                      <a:cubicBezTo>
                        <a:pt x="298646" y="107062"/>
                        <a:pt x="298404" y="106820"/>
                        <a:pt x="298162" y="106457"/>
                      </a:cubicBezTo>
                      <a:cubicBezTo>
                        <a:pt x="298162" y="106094"/>
                        <a:pt x="298162" y="105731"/>
                        <a:pt x="298162" y="105247"/>
                      </a:cubicBezTo>
                      <a:cubicBezTo>
                        <a:pt x="297800" y="104884"/>
                        <a:pt x="297558" y="104400"/>
                        <a:pt x="297195" y="104037"/>
                      </a:cubicBezTo>
                      <a:cubicBezTo>
                        <a:pt x="296953" y="103795"/>
                        <a:pt x="296953" y="103433"/>
                        <a:pt x="296953" y="103070"/>
                      </a:cubicBezTo>
                      <a:cubicBezTo>
                        <a:pt x="296590" y="102585"/>
                        <a:pt x="296348" y="102102"/>
                        <a:pt x="295985" y="101739"/>
                      </a:cubicBezTo>
                      <a:lnTo>
                        <a:pt x="295985" y="101739"/>
                      </a:lnTo>
                      <a:cubicBezTo>
                        <a:pt x="295623" y="101739"/>
                        <a:pt x="295260" y="101618"/>
                        <a:pt x="294897" y="101497"/>
                      </a:cubicBezTo>
                      <a:cubicBezTo>
                        <a:pt x="294897" y="101255"/>
                        <a:pt x="294897" y="100892"/>
                        <a:pt x="295139" y="100650"/>
                      </a:cubicBezTo>
                      <a:cubicBezTo>
                        <a:pt x="294292" y="99077"/>
                        <a:pt x="293325" y="97505"/>
                        <a:pt x="292478" y="95932"/>
                      </a:cubicBezTo>
                      <a:cubicBezTo>
                        <a:pt x="291389" y="95569"/>
                        <a:pt x="291269" y="94602"/>
                        <a:pt x="291148" y="93755"/>
                      </a:cubicBezTo>
                      <a:cubicBezTo>
                        <a:pt x="288487" y="89883"/>
                        <a:pt x="285826" y="86012"/>
                        <a:pt x="283286" y="82020"/>
                      </a:cubicBezTo>
                      <a:cubicBezTo>
                        <a:pt x="282682" y="81052"/>
                        <a:pt x="282440" y="79964"/>
                        <a:pt x="281956" y="78875"/>
                      </a:cubicBezTo>
                      <a:cubicBezTo>
                        <a:pt x="281593" y="78391"/>
                        <a:pt x="281230" y="77907"/>
                        <a:pt x="280988" y="77423"/>
                      </a:cubicBezTo>
                      <a:lnTo>
                        <a:pt x="280988" y="77423"/>
                      </a:lnTo>
                      <a:cubicBezTo>
                        <a:pt x="280746" y="77060"/>
                        <a:pt x="280384" y="76697"/>
                        <a:pt x="280142" y="76335"/>
                      </a:cubicBezTo>
                      <a:cubicBezTo>
                        <a:pt x="279295" y="75246"/>
                        <a:pt x="278328" y="74036"/>
                        <a:pt x="277481" y="72947"/>
                      </a:cubicBezTo>
                      <a:cubicBezTo>
                        <a:pt x="276755" y="71374"/>
                        <a:pt x="275909" y="69802"/>
                        <a:pt x="275183" y="68108"/>
                      </a:cubicBezTo>
                      <a:cubicBezTo>
                        <a:pt x="274941" y="67745"/>
                        <a:pt x="274578" y="67383"/>
                        <a:pt x="274336" y="67019"/>
                      </a:cubicBezTo>
                      <a:cubicBezTo>
                        <a:pt x="274336" y="66657"/>
                        <a:pt x="274094" y="66293"/>
                        <a:pt x="273973" y="65931"/>
                      </a:cubicBezTo>
                      <a:cubicBezTo>
                        <a:pt x="273611" y="65931"/>
                        <a:pt x="273248" y="65931"/>
                        <a:pt x="273006" y="65810"/>
                      </a:cubicBezTo>
                      <a:cubicBezTo>
                        <a:pt x="273006" y="65447"/>
                        <a:pt x="273006" y="65084"/>
                        <a:pt x="273006" y="64721"/>
                      </a:cubicBezTo>
                      <a:cubicBezTo>
                        <a:pt x="272764" y="64479"/>
                        <a:pt x="272643" y="64116"/>
                        <a:pt x="272643" y="63753"/>
                      </a:cubicBezTo>
                      <a:cubicBezTo>
                        <a:pt x="271313" y="62906"/>
                        <a:pt x="270345" y="61818"/>
                        <a:pt x="270345" y="60124"/>
                      </a:cubicBezTo>
                      <a:lnTo>
                        <a:pt x="270345" y="60124"/>
                      </a:lnTo>
                      <a:cubicBezTo>
                        <a:pt x="269982" y="59761"/>
                        <a:pt x="269740" y="59277"/>
                        <a:pt x="269378" y="58914"/>
                      </a:cubicBezTo>
                      <a:cubicBezTo>
                        <a:pt x="267442" y="56253"/>
                        <a:pt x="265386" y="53471"/>
                        <a:pt x="263451" y="50809"/>
                      </a:cubicBezTo>
                      <a:cubicBezTo>
                        <a:pt x="263451" y="50446"/>
                        <a:pt x="263451" y="50083"/>
                        <a:pt x="263451" y="49599"/>
                      </a:cubicBezTo>
                      <a:cubicBezTo>
                        <a:pt x="263209" y="49237"/>
                        <a:pt x="262847" y="48752"/>
                        <a:pt x="262605" y="48389"/>
                      </a:cubicBezTo>
                      <a:lnTo>
                        <a:pt x="262605" y="48147"/>
                      </a:lnTo>
                      <a:cubicBezTo>
                        <a:pt x="262000" y="47906"/>
                        <a:pt x="261637" y="47542"/>
                        <a:pt x="261153" y="47301"/>
                      </a:cubicBezTo>
                      <a:cubicBezTo>
                        <a:pt x="261153" y="46938"/>
                        <a:pt x="261153" y="46575"/>
                        <a:pt x="261153" y="46091"/>
                      </a:cubicBezTo>
                      <a:lnTo>
                        <a:pt x="261153" y="46091"/>
                      </a:lnTo>
                      <a:cubicBezTo>
                        <a:pt x="260911" y="45728"/>
                        <a:pt x="260549" y="45365"/>
                        <a:pt x="260307" y="45002"/>
                      </a:cubicBezTo>
                      <a:cubicBezTo>
                        <a:pt x="259460" y="44155"/>
                        <a:pt x="258613" y="43308"/>
                        <a:pt x="257767" y="42462"/>
                      </a:cubicBezTo>
                      <a:lnTo>
                        <a:pt x="257767" y="42462"/>
                      </a:lnTo>
                      <a:cubicBezTo>
                        <a:pt x="257404" y="40042"/>
                        <a:pt x="255348" y="38833"/>
                        <a:pt x="254139" y="36897"/>
                      </a:cubicBezTo>
                      <a:cubicBezTo>
                        <a:pt x="251720" y="33873"/>
                        <a:pt x="249301" y="30848"/>
                        <a:pt x="246882" y="27824"/>
                      </a:cubicBezTo>
                      <a:cubicBezTo>
                        <a:pt x="246156" y="26977"/>
                        <a:pt x="245551" y="26130"/>
                        <a:pt x="244826" y="25162"/>
                      </a:cubicBezTo>
                      <a:cubicBezTo>
                        <a:pt x="244463" y="24800"/>
                        <a:pt x="244100" y="24437"/>
                        <a:pt x="243737" y="24074"/>
                      </a:cubicBezTo>
                      <a:lnTo>
                        <a:pt x="243737" y="24074"/>
                      </a:lnTo>
                      <a:cubicBezTo>
                        <a:pt x="243374" y="23590"/>
                        <a:pt x="243012" y="23227"/>
                        <a:pt x="242649" y="22864"/>
                      </a:cubicBezTo>
                      <a:cubicBezTo>
                        <a:pt x="238416" y="19477"/>
                        <a:pt x="234062" y="15969"/>
                        <a:pt x="229829" y="12581"/>
                      </a:cubicBezTo>
                      <a:cubicBezTo>
                        <a:pt x="228861" y="12097"/>
                        <a:pt x="227773" y="11735"/>
                        <a:pt x="226805" y="11130"/>
                      </a:cubicBezTo>
                      <a:cubicBezTo>
                        <a:pt x="225233" y="10162"/>
                        <a:pt x="223781" y="8952"/>
                        <a:pt x="221725" y="8831"/>
                      </a:cubicBezTo>
                      <a:cubicBezTo>
                        <a:pt x="221362" y="7742"/>
                        <a:pt x="220395" y="7742"/>
                        <a:pt x="219427" y="7621"/>
                      </a:cubicBezTo>
                      <a:cubicBezTo>
                        <a:pt x="218943" y="6532"/>
                        <a:pt x="217976" y="6532"/>
                        <a:pt x="217008" y="6654"/>
                      </a:cubicBezTo>
                      <a:cubicBezTo>
                        <a:pt x="216283" y="5081"/>
                        <a:pt x="214831" y="5444"/>
                        <a:pt x="213622" y="5444"/>
                      </a:cubicBezTo>
                      <a:lnTo>
                        <a:pt x="213622" y="5444"/>
                      </a:lnTo>
                      <a:cubicBezTo>
                        <a:pt x="213138" y="4355"/>
                        <a:pt x="212292" y="4355"/>
                        <a:pt x="211324" y="4476"/>
                      </a:cubicBezTo>
                      <a:cubicBezTo>
                        <a:pt x="210840" y="4113"/>
                        <a:pt x="210356" y="3629"/>
                        <a:pt x="209873" y="3267"/>
                      </a:cubicBezTo>
                      <a:lnTo>
                        <a:pt x="209389" y="3267"/>
                      </a:lnTo>
                      <a:cubicBezTo>
                        <a:pt x="209389" y="3267"/>
                        <a:pt x="209026" y="3267"/>
                        <a:pt x="209026" y="3267"/>
                      </a:cubicBezTo>
                      <a:cubicBezTo>
                        <a:pt x="207817" y="3267"/>
                        <a:pt x="206728" y="3267"/>
                        <a:pt x="205519" y="3267"/>
                      </a:cubicBezTo>
                      <a:cubicBezTo>
                        <a:pt x="205519" y="2903"/>
                        <a:pt x="205519" y="2541"/>
                        <a:pt x="205277" y="2298"/>
                      </a:cubicBezTo>
                      <a:cubicBezTo>
                        <a:pt x="204188" y="2298"/>
                        <a:pt x="203100" y="2298"/>
                        <a:pt x="202011" y="2298"/>
                      </a:cubicBezTo>
                      <a:cubicBezTo>
                        <a:pt x="200923" y="2298"/>
                        <a:pt x="199834" y="2057"/>
                        <a:pt x="198746" y="1936"/>
                      </a:cubicBezTo>
                      <a:cubicBezTo>
                        <a:pt x="196932" y="605"/>
                        <a:pt x="195117" y="363"/>
                        <a:pt x="193303" y="1936"/>
                      </a:cubicBezTo>
                      <a:cubicBezTo>
                        <a:pt x="193061" y="1936"/>
                        <a:pt x="192819" y="1936"/>
                        <a:pt x="192699" y="1694"/>
                      </a:cubicBezTo>
                      <a:cubicBezTo>
                        <a:pt x="192094" y="1210"/>
                        <a:pt x="191610" y="726"/>
                        <a:pt x="190643" y="0"/>
                      </a:cubicBezTo>
                      <a:lnTo>
                        <a:pt x="151335" y="0"/>
                      </a:lnTo>
                      <a:cubicBezTo>
                        <a:pt x="151093" y="242"/>
                        <a:pt x="150852" y="605"/>
                        <a:pt x="150489" y="726"/>
                      </a:cubicBezTo>
                      <a:cubicBezTo>
                        <a:pt x="147949" y="1210"/>
                        <a:pt x="145409" y="1572"/>
                        <a:pt x="142869" y="1936"/>
                      </a:cubicBezTo>
                      <a:cubicBezTo>
                        <a:pt x="141781" y="1936"/>
                        <a:pt x="140692" y="2177"/>
                        <a:pt x="139604" y="2298"/>
                      </a:cubicBezTo>
                      <a:cubicBezTo>
                        <a:pt x="138394" y="3992"/>
                        <a:pt x="136459" y="3145"/>
                        <a:pt x="134887" y="3629"/>
                      </a:cubicBezTo>
                      <a:cubicBezTo>
                        <a:pt x="134040" y="4839"/>
                        <a:pt x="132710" y="4476"/>
                        <a:pt x="131500" y="4597"/>
                      </a:cubicBezTo>
                      <a:cubicBezTo>
                        <a:pt x="130654" y="6049"/>
                        <a:pt x="129202" y="5565"/>
                        <a:pt x="127993" y="5928"/>
                      </a:cubicBezTo>
                      <a:cubicBezTo>
                        <a:pt x="126300" y="7137"/>
                        <a:pt x="124244" y="7621"/>
                        <a:pt x="122309" y="8105"/>
                      </a:cubicBezTo>
                      <a:cubicBezTo>
                        <a:pt x="121825" y="8347"/>
                        <a:pt x="121462" y="8710"/>
                        <a:pt x="120978" y="8952"/>
                      </a:cubicBezTo>
                      <a:cubicBezTo>
                        <a:pt x="120615" y="9194"/>
                        <a:pt x="120253" y="9315"/>
                        <a:pt x="119890" y="9194"/>
                      </a:cubicBezTo>
                      <a:cubicBezTo>
                        <a:pt x="119527" y="9557"/>
                        <a:pt x="119043" y="9799"/>
                        <a:pt x="118680" y="10162"/>
                      </a:cubicBezTo>
                      <a:cubicBezTo>
                        <a:pt x="118438" y="10404"/>
                        <a:pt x="118076" y="10525"/>
                        <a:pt x="117713" y="10525"/>
                      </a:cubicBezTo>
                      <a:cubicBezTo>
                        <a:pt x="116866" y="11855"/>
                        <a:pt x="115778" y="12823"/>
                        <a:pt x="114084" y="12823"/>
                      </a:cubicBezTo>
                      <a:cubicBezTo>
                        <a:pt x="114084" y="12823"/>
                        <a:pt x="114084" y="12823"/>
                        <a:pt x="114084" y="12823"/>
                      </a:cubicBezTo>
                      <a:cubicBezTo>
                        <a:pt x="113721" y="13186"/>
                        <a:pt x="113238" y="13549"/>
                        <a:pt x="112875" y="13912"/>
                      </a:cubicBezTo>
                      <a:lnTo>
                        <a:pt x="112875" y="13912"/>
                      </a:lnTo>
                      <a:cubicBezTo>
                        <a:pt x="112512" y="14275"/>
                        <a:pt x="112149" y="14638"/>
                        <a:pt x="111665" y="15001"/>
                      </a:cubicBezTo>
                      <a:lnTo>
                        <a:pt x="111665" y="15001"/>
                      </a:lnTo>
                      <a:cubicBezTo>
                        <a:pt x="111303" y="15364"/>
                        <a:pt x="110940" y="15727"/>
                        <a:pt x="110698" y="15969"/>
                      </a:cubicBezTo>
                      <a:cubicBezTo>
                        <a:pt x="109972" y="16453"/>
                        <a:pt x="109247" y="16936"/>
                        <a:pt x="108521" y="17420"/>
                      </a:cubicBezTo>
                      <a:cubicBezTo>
                        <a:pt x="108158" y="17783"/>
                        <a:pt x="107674" y="18146"/>
                        <a:pt x="107312" y="18509"/>
                      </a:cubicBezTo>
                      <a:lnTo>
                        <a:pt x="107312" y="18509"/>
                      </a:lnTo>
                      <a:cubicBezTo>
                        <a:pt x="106949" y="18872"/>
                        <a:pt x="106465" y="19235"/>
                        <a:pt x="106102" y="19477"/>
                      </a:cubicBezTo>
                      <a:lnTo>
                        <a:pt x="106102" y="19477"/>
                      </a:lnTo>
                      <a:cubicBezTo>
                        <a:pt x="105739" y="19961"/>
                        <a:pt x="105376" y="20323"/>
                        <a:pt x="105014" y="20687"/>
                      </a:cubicBezTo>
                      <a:lnTo>
                        <a:pt x="105014" y="20687"/>
                      </a:lnTo>
                      <a:cubicBezTo>
                        <a:pt x="104651" y="21170"/>
                        <a:pt x="104288" y="21413"/>
                        <a:pt x="103925" y="21775"/>
                      </a:cubicBezTo>
                      <a:lnTo>
                        <a:pt x="103804" y="21775"/>
                      </a:lnTo>
                      <a:cubicBezTo>
                        <a:pt x="103441" y="22259"/>
                        <a:pt x="103078" y="22622"/>
                        <a:pt x="102716" y="22985"/>
                      </a:cubicBezTo>
                      <a:lnTo>
                        <a:pt x="102716" y="22985"/>
                      </a:lnTo>
                      <a:cubicBezTo>
                        <a:pt x="102353" y="23469"/>
                        <a:pt x="101990" y="23832"/>
                        <a:pt x="101748" y="24316"/>
                      </a:cubicBezTo>
                      <a:cubicBezTo>
                        <a:pt x="100660" y="25526"/>
                        <a:pt x="99571" y="26735"/>
                        <a:pt x="98482" y="27945"/>
                      </a:cubicBezTo>
                      <a:cubicBezTo>
                        <a:pt x="98241" y="28792"/>
                        <a:pt x="98241" y="29881"/>
                        <a:pt x="97031" y="30001"/>
                      </a:cubicBezTo>
                      <a:cubicBezTo>
                        <a:pt x="96668" y="30486"/>
                        <a:pt x="96306" y="30848"/>
                        <a:pt x="95943" y="31332"/>
                      </a:cubicBezTo>
                      <a:cubicBezTo>
                        <a:pt x="95580" y="31816"/>
                        <a:pt x="95217" y="32179"/>
                        <a:pt x="94854" y="32663"/>
                      </a:cubicBezTo>
                      <a:cubicBezTo>
                        <a:pt x="94491" y="33026"/>
                        <a:pt x="94128" y="33389"/>
                        <a:pt x="93887" y="33752"/>
                      </a:cubicBezTo>
                      <a:cubicBezTo>
                        <a:pt x="93645" y="34599"/>
                        <a:pt x="93645" y="35687"/>
                        <a:pt x="92435" y="35808"/>
                      </a:cubicBezTo>
                      <a:lnTo>
                        <a:pt x="92435" y="35808"/>
                      </a:lnTo>
                      <a:cubicBezTo>
                        <a:pt x="92072" y="36292"/>
                        <a:pt x="91831" y="36655"/>
                        <a:pt x="91468" y="37139"/>
                      </a:cubicBezTo>
                      <a:lnTo>
                        <a:pt x="91468" y="37139"/>
                      </a:lnTo>
                      <a:cubicBezTo>
                        <a:pt x="91105" y="37623"/>
                        <a:pt x="90863" y="37986"/>
                        <a:pt x="90500" y="38469"/>
                      </a:cubicBezTo>
                      <a:cubicBezTo>
                        <a:pt x="90500" y="38469"/>
                        <a:pt x="90500" y="38469"/>
                        <a:pt x="90500" y="38469"/>
                      </a:cubicBezTo>
                      <a:cubicBezTo>
                        <a:pt x="90137" y="38833"/>
                        <a:pt x="89774" y="39316"/>
                        <a:pt x="89412" y="39679"/>
                      </a:cubicBezTo>
                      <a:cubicBezTo>
                        <a:pt x="89412" y="39679"/>
                        <a:pt x="89412" y="39679"/>
                        <a:pt x="89412" y="39679"/>
                      </a:cubicBezTo>
                      <a:cubicBezTo>
                        <a:pt x="89412" y="40647"/>
                        <a:pt x="89412" y="41615"/>
                        <a:pt x="88202" y="41978"/>
                      </a:cubicBezTo>
                      <a:cubicBezTo>
                        <a:pt x="88202" y="41978"/>
                        <a:pt x="88202" y="41978"/>
                        <a:pt x="88202" y="41978"/>
                      </a:cubicBezTo>
                      <a:cubicBezTo>
                        <a:pt x="87839" y="42462"/>
                        <a:pt x="87477" y="42946"/>
                        <a:pt x="87114" y="43429"/>
                      </a:cubicBezTo>
                      <a:lnTo>
                        <a:pt x="87114" y="43429"/>
                      </a:lnTo>
                      <a:cubicBezTo>
                        <a:pt x="87114" y="43672"/>
                        <a:pt x="87114" y="44034"/>
                        <a:pt x="86872" y="44277"/>
                      </a:cubicBezTo>
                      <a:cubicBezTo>
                        <a:pt x="86509" y="44760"/>
                        <a:pt x="86146" y="45123"/>
                        <a:pt x="85783" y="45607"/>
                      </a:cubicBezTo>
                      <a:cubicBezTo>
                        <a:pt x="85058" y="46696"/>
                        <a:pt x="84211" y="47906"/>
                        <a:pt x="83485" y="48994"/>
                      </a:cubicBezTo>
                      <a:cubicBezTo>
                        <a:pt x="81429" y="52261"/>
                        <a:pt x="79494" y="55527"/>
                        <a:pt x="77438" y="58672"/>
                      </a:cubicBezTo>
                      <a:cubicBezTo>
                        <a:pt x="72358" y="66536"/>
                        <a:pt x="67279" y="74399"/>
                        <a:pt x="62078" y="82262"/>
                      </a:cubicBezTo>
                      <a:cubicBezTo>
                        <a:pt x="56636" y="90609"/>
                        <a:pt x="50951" y="98715"/>
                        <a:pt x="45751" y="107183"/>
                      </a:cubicBezTo>
                      <a:cubicBezTo>
                        <a:pt x="35228" y="124119"/>
                        <a:pt x="24585" y="140934"/>
                        <a:pt x="13579" y="157508"/>
                      </a:cubicBezTo>
                      <a:cubicBezTo>
                        <a:pt x="9830" y="163193"/>
                        <a:pt x="5718" y="168879"/>
                        <a:pt x="2815" y="175170"/>
                      </a:cubicBezTo>
                      <a:cubicBezTo>
                        <a:pt x="880" y="179283"/>
                        <a:pt x="-208" y="183396"/>
                        <a:pt x="33" y="187872"/>
                      </a:cubicBezTo>
                      <a:cubicBezTo>
                        <a:pt x="275" y="192348"/>
                        <a:pt x="1969" y="195977"/>
                        <a:pt x="5113" y="199123"/>
                      </a:cubicBezTo>
                      <a:cubicBezTo>
                        <a:pt x="8016" y="202147"/>
                        <a:pt x="11523" y="203236"/>
                        <a:pt x="15635" y="202994"/>
                      </a:cubicBezTo>
                      <a:cubicBezTo>
                        <a:pt x="15998" y="202994"/>
                        <a:pt x="16361" y="202994"/>
                        <a:pt x="16845" y="202994"/>
                      </a:cubicBezTo>
                      <a:cubicBezTo>
                        <a:pt x="22045" y="203357"/>
                        <a:pt x="26278" y="201059"/>
                        <a:pt x="29423" y="197066"/>
                      </a:cubicBezTo>
                      <a:cubicBezTo>
                        <a:pt x="33898" y="191381"/>
                        <a:pt x="38373" y="185574"/>
                        <a:pt x="42485" y="179525"/>
                      </a:cubicBezTo>
                      <a:cubicBezTo>
                        <a:pt x="51072" y="166823"/>
                        <a:pt x="59175" y="153758"/>
                        <a:pt x="67762" y="141055"/>
                      </a:cubicBezTo>
                      <a:cubicBezTo>
                        <a:pt x="76229" y="128474"/>
                        <a:pt x="84332" y="115651"/>
                        <a:pt x="92193" y="102707"/>
                      </a:cubicBezTo>
                      <a:cubicBezTo>
                        <a:pt x="96668" y="95085"/>
                        <a:pt x="101264" y="87585"/>
                        <a:pt x="105860" y="80085"/>
                      </a:cubicBezTo>
                      <a:cubicBezTo>
                        <a:pt x="107674" y="77181"/>
                        <a:pt x="109126" y="73915"/>
                        <a:pt x="112754" y="71737"/>
                      </a:cubicBezTo>
                      <a:cubicBezTo>
                        <a:pt x="113843" y="71858"/>
                        <a:pt x="115294" y="72100"/>
                        <a:pt x="116745" y="72342"/>
                      </a:cubicBezTo>
                      <a:cubicBezTo>
                        <a:pt x="116866" y="72342"/>
                        <a:pt x="116987" y="72584"/>
                        <a:pt x="117108" y="72826"/>
                      </a:cubicBezTo>
                      <a:cubicBezTo>
                        <a:pt x="117108" y="75487"/>
                        <a:pt x="117592" y="78270"/>
                        <a:pt x="117108" y="80810"/>
                      </a:cubicBezTo>
                      <a:cubicBezTo>
                        <a:pt x="116261" y="84682"/>
                        <a:pt x="116382" y="88432"/>
                        <a:pt x="116382" y="92303"/>
                      </a:cubicBezTo>
                      <a:cubicBezTo>
                        <a:pt x="116382" y="99077"/>
                        <a:pt x="116382" y="105852"/>
                        <a:pt x="116382" y="112506"/>
                      </a:cubicBezTo>
                      <a:cubicBezTo>
                        <a:pt x="116382" y="198760"/>
                        <a:pt x="116382" y="285014"/>
                        <a:pt x="116382" y="371268"/>
                      </a:cubicBezTo>
                      <a:cubicBezTo>
                        <a:pt x="116382" y="395342"/>
                        <a:pt x="116382" y="419537"/>
                        <a:pt x="116382" y="443611"/>
                      </a:cubicBezTo>
                      <a:cubicBezTo>
                        <a:pt x="116382" y="450022"/>
                        <a:pt x="117592" y="455829"/>
                        <a:pt x="122671" y="460305"/>
                      </a:cubicBezTo>
                      <a:cubicBezTo>
                        <a:pt x="122913" y="460547"/>
                        <a:pt x="123034" y="461031"/>
                        <a:pt x="123155" y="461273"/>
                      </a:cubicBezTo>
                      <a:cubicBezTo>
                        <a:pt x="124365" y="461515"/>
                        <a:pt x="125090" y="462362"/>
                        <a:pt x="125574" y="463450"/>
                      </a:cubicBezTo>
                      <a:cubicBezTo>
                        <a:pt x="125816" y="463934"/>
                        <a:pt x="126300" y="464176"/>
                        <a:pt x="126663" y="464539"/>
                      </a:cubicBezTo>
                      <a:cubicBezTo>
                        <a:pt x="127025" y="464902"/>
                        <a:pt x="127509" y="465265"/>
                        <a:pt x="127872" y="465507"/>
                      </a:cubicBezTo>
                      <a:cubicBezTo>
                        <a:pt x="127872" y="465507"/>
                        <a:pt x="127872" y="465507"/>
                        <a:pt x="127872" y="465507"/>
                      </a:cubicBezTo>
                      <a:cubicBezTo>
                        <a:pt x="128356" y="465870"/>
                        <a:pt x="128719" y="466233"/>
                        <a:pt x="129202" y="466716"/>
                      </a:cubicBezTo>
                      <a:cubicBezTo>
                        <a:pt x="129565" y="466716"/>
                        <a:pt x="129807" y="466716"/>
                        <a:pt x="130170" y="466716"/>
                      </a:cubicBezTo>
                      <a:cubicBezTo>
                        <a:pt x="131984" y="466837"/>
                        <a:pt x="133919" y="466837"/>
                        <a:pt x="135734" y="467201"/>
                      </a:cubicBezTo>
                      <a:cubicBezTo>
                        <a:pt x="143111" y="468773"/>
                        <a:pt x="149400" y="466716"/>
                        <a:pt x="154964" y="461999"/>
                      </a:cubicBezTo>
                      <a:cubicBezTo>
                        <a:pt x="156536" y="460668"/>
                        <a:pt x="158592" y="459821"/>
                        <a:pt x="159076" y="457402"/>
                      </a:cubicBezTo>
                      <a:cubicBezTo>
                        <a:pt x="159076" y="456434"/>
                        <a:pt x="159076" y="455466"/>
                        <a:pt x="160043" y="454982"/>
                      </a:cubicBezTo>
                      <a:cubicBezTo>
                        <a:pt x="160164" y="450506"/>
                        <a:pt x="160406" y="446151"/>
                        <a:pt x="160406" y="441675"/>
                      </a:cubicBezTo>
                      <a:cubicBezTo>
                        <a:pt x="160406" y="376591"/>
                        <a:pt x="160406" y="311628"/>
                        <a:pt x="160406" y="246544"/>
                      </a:cubicBezTo>
                      <a:cubicBezTo>
                        <a:pt x="160406" y="243278"/>
                        <a:pt x="161132" y="240133"/>
                        <a:pt x="161858" y="236625"/>
                      </a:cubicBezTo>
                      <a:cubicBezTo>
                        <a:pt x="162825" y="235536"/>
                        <a:pt x="164035" y="234326"/>
                        <a:pt x="165002" y="233237"/>
                      </a:cubicBezTo>
                      <a:cubicBezTo>
                        <a:pt x="168389" y="231786"/>
                        <a:pt x="171533" y="231302"/>
                        <a:pt x="174799" y="231302"/>
                      </a:cubicBezTo>
                      <a:cubicBezTo>
                        <a:pt x="179636" y="231302"/>
                        <a:pt x="184716" y="234326"/>
                        <a:pt x="184595" y="240980"/>
                      </a:cubicBezTo>
                      <a:cubicBezTo>
                        <a:pt x="184474" y="250295"/>
                        <a:pt x="184595" y="259489"/>
                        <a:pt x="184595" y="268804"/>
                      </a:cubicBezTo>
                      <a:cubicBezTo>
                        <a:pt x="184595" y="304491"/>
                        <a:pt x="184716" y="340178"/>
                        <a:pt x="184837" y="375866"/>
                      </a:cubicBezTo>
                      <a:cubicBezTo>
                        <a:pt x="186288" y="392076"/>
                        <a:pt x="185442" y="408165"/>
                        <a:pt x="185684" y="424376"/>
                      </a:cubicBezTo>
                      <a:cubicBezTo>
                        <a:pt x="185684" y="433449"/>
                        <a:pt x="185684" y="442522"/>
                        <a:pt x="185684" y="451595"/>
                      </a:cubicBezTo>
                      <a:cubicBezTo>
                        <a:pt x="185805" y="451837"/>
                        <a:pt x="185926" y="452200"/>
                        <a:pt x="185684" y="452442"/>
                      </a:cubicBezTo>
                      <a:cubicBezTo>
                        <a:pt x="187014" y="453409"/>
                        <a:pt x="186772" y="454861"/>
                        <a:pt x="186772" y="456192"/>
                      </a:cubicBezTo>
                      <a:cubicBezTo>
                        <a:pt x="186893" y="456434"/>
                        <a:pt x="186893" y="456676"/>
                        <a:pt x="186772" y="457038"/>
                      </a:cubicBezTo>
                      <a:cubicBezTo>
                        <a:pt x="188103" y="457402"/>
                        <a:pt x="189191" y="458128"/>
                        <a:pt x="188949" y="459700"/>
                      </a:cubicBezTo>
                      <a:cubicBezTo>
                        <a:pt x="194392" y="466596"/>
                        <a:pt x="201648" y="468168"/>
                        <a:pt x="209994" y="467080"/>
                      </a:cubicBezTo>
                      <a:cubicBezTo>
                        <a:pt x="211082" y="466959"/>
                        <a:pt x="212171" y="466837"/>
                        <a:pt x="213259" y="466716"/>
                      </a:cubicBezTo>
                      <a:cubicBezTo>
                        <a:pt x="214106" y="466475"/>
                        <a:pt x="214831" y="466112"/>
                        <a:pt x="215678" y="465870"/>
                      </a:cubicBezTo>
                      <a:cubicBezTo>
                        <a:pt x="215920" y="466233"/>
                        <a:pt x="216041" y="466354"/>
                        <a:pt x="216162" y="466475"/>
                      </a:cubicBezTo>
                      <a:cubicBezTo>
                        <a:pt x="216041" y="466475"/>
                        <a:pt x="215799" y="466233"/>
                        <a:pt x="215678" y="465870"/>
                      </a:cubicBezTo>
                      <a:cubicBezTo>
                        <a:pt x="216041" y="465870"/>
                        <a:pt x="216404" y="465628"/>
                        <a:pt x="216767" y="465507"/>
                      </a:cubicBezTo>
                      <a:lnTo>
                        <a:pt x="216767" y="465507"/>
                      </a:lnTo>
                      <a:cubicBezTo>
                        <a:pt x="217129" y="465144"/>
                        <a:pt x="217492" y="464902"/>
                        <a:pt x="217855" y="464660"/>
                      </a:cubicBezTo>
                      <a:cubicBezTo>
                        <a:pt x="218218" y="464660"/>
                        <a:pt x="218702" y="464418"/>
                        <a:pt x="219065" y="464297"/>
                      </a:cubicBezTo>
                      <a:cubicBezTo>
                        <a:pt x="219427" y="463208"/>
                        <a:pt x="220395" y="463087"/>
                        <a:pt x="221362" y="463087"/>
                      </a:cubicBezTo>
                      <a:cubicBezTo>
                        <a:pt x="221362" y="463087"/>
                        <a:pt x="221362" y="463087"/>
                        <a:pt x="221362" y="463087"/>
                      </a:cubicBezTo>
                      <a:cubicBezTo>
                        <a:pt x="221725" y="462724"/>
                        <a:pt x="222088" y="462362"/>
                        <a:pt x="222572" y="461877"/>
                      </a:cubicBezTo>
                      <a:cubicBezTo>
                        <a:pt x="223660" y="460668"/>
                        <a:pt x="224749" y="459579"/>
                        <a:pt x="225717" y="458369"/>
                      </a:cubicBezTo>
                      <a:cubicBezTo>
                        <a:pt x="225958" y="457523"/>
                        <a:pt x="226079" y="456434"/>
                        <a:pt x="227168" y="456071"/>
                      </a:cubicBezTo>
                      <a:cubicBezTo>
                        <a:pt x="228740" y="450506"/>
                        <a:pt x="229829" y="444941"/>
                        <a:pt x="229345" y="439135"/>
                      </a:cubicBezTo>
                      <a:cubicBezTo>
                        <a:pt x="229345" y="437804"/>
                        <a:pt x="229103" y="436473"/>
                        <a:pt x="228861" y="435143"/>
                      </a:cubicBezTo>
                      <a:cubicBezTo>
                        <a:pt x="228377" y="432118"/>
                        <a:pt x="228256" y="429094"/>
                        <a:pt x="228861" y="425949"/>
                      </a:cubicBezTo>
                      <a:cubicBezTo>
                        <a:pt x="229103" y="424860"/>
                        <a:pt x="229345" y="423650"/>
                        <a:pt x="229224" y="422561"/>
                      </a:cubicBezTo>
                      <a:cubicBezTo>
                        <a:pt x="229103" y="420505"/>
                        <a:pt x="228498" y="418448"/>
                        <a:pt x="228498" y="416271"/>
                      </a:cubicBezTo>
                      <a:cubicBezTo>
                        <a:pt x="228498" y="414456"/>
                        <a:pt x="229103" y="412641"/>
                        <a:pt x="228498" y="410706"/>
                      </a:cubicBezTo>
                      <a:cubicBezTo>
                        <a:pt x="228014" y="409133"/>
                        <a:pt x="228014" y="407198"/>
                        <a:pt x="228498" y="405504"/>
                      </a:cubicBezTo>
                      <a:cubicBezTo>
                        <a:pt x="229587" y="401633"/>
                        <a:pt x="229224" y="397882"/>
                        <a:pt x="229224" y="394012"/>
                      </a:cubicBezTo>
                      <a:cubicBezTo>
                        <a:pt x="229224" y="297112"/>
                        <a:pt x="229224" y="200212"/>
                        <a:pt x="229345" y="103311"/>
                      </a:cubicBezTo>
                      <a:cubicBezTo>
                        <a:pt x="229345" y="97747"/>
                        <a:pt x="229345" y="92182"/>
                        <a:pt x="229466" y="86496"/>
                      </a:cubicBezTo>
                      <a:cubicBezTo>
                        <a:pt x="229466" y="84561"/>
                        <a:pt x="229466" y="82625"/>
                        <a:pt x="229345" y="80690"/>
                      </a:cubicBezTo>
                      <a:cubicBezTo>
                        <a:pt x="229345" y="80326"/>
                        <a:pt x="229345" y="79843"/>
                        <a:pt x="229345" y="79480"/>
                      </a:cubicBezTo>
                      <a:cubicBezTo>
                        <a:pt x="229103" y="78996"/>
                        <a:pt x="228740" y="78391"/>
                        <a:pt x="228619" y="77907"/>
                      </a:cubicBezTo>
                      <a:cubicBezTo>
                        <a:pt x="228135" y="76213"/>
                        <a:pt x="228135" y="74520"/>
                        <a:pt x="229466" y="72947"/>
                      </a:cubicBezTo>
                      <a:cubicBezTo>
                        <a:pt x="230675" y="71374"/>
                        <a:pt x="232247" y="71012"/>
                        <a:pt x="234424" y="71374"/>
                      </a:cubicBezTo>
                      <a:cubicBezTo>
                        <a:pt x="236360" y="72584"/>
                        <a:pt x="237811" y="74520"/>
                        <a:pt x="239141" y="76697"/>
                      </a:cubicBezTo>
                      <a:cubicBezTo>
                        <a:pt x="245189" y="87343"/>
                        <a:pt x="251236" y="97989"/>
                        <a:pt x="257525" y="108514"/>
                      </a:cubicBezTo>
                      <a:cubicBezTo>
                        <a:pt x="261395" y="115046"/>
                        <a:pt x="265628" y="121579"/>
                        <a:pt x="269619" y="127990"/>
                      </a:cubicBezTo>
                      <a:cubicBezTo>
                        <a:pt x="277844" y="141177"/>
                        <a:pt x="286068" y="154241"/>
                        <a:pt x="294413" y="167306"/>
                      </a:cubicBezTo>
                      <a:cubicBezTo>
                        <a:pt x="298162" y="173235"/>
                        <a:pt x="302154" y="179162"/>
                        <a:pt x="306024" y="185090"/>
                      </a:cubicBezTo>
                      <a:cubicBezTo>
                        <a:pt x="307959" y="188114"/>
                        <a:pt x="309773" y="191260"/>
                        <a:pt x="311587" y="194405"/>
                      </a:cubicBezTo>
                      <a:cubicBezTo>
                        <a:pt x="312071" y="195251"/>
                        <a:pt x="312434" y="196099"/>
                        <a:pt x="313039" y="196824"/>
                      </a:cubicBezTo>
                      <a:cubicBezTo>
                        <a:pt x="313764" y="197792"/>
                        <a:pt x="314611" y="198518"/>
                        <a:pt x="314490" y="198518"/>
                      </a:cubicBezTo>
                      <a:cubicBezTo>
                        <a:pt x="317756" y="200212"/>
                        <a:pt x="319932" y="201300"/>
                        <a:pt x="322110" y="202389"/>
                      </a:cubicBezTo>
                      <a:cubicBezTo>
                        <a:pt x="322351" y="202389"/>
                        <a:pt x="322472" y="202389"/>
                        <a:pt x="322714" y="202389"/>
                      </a:cubicBezTo>
                      <a:cubicBezTo>
                        <a:pt x="328399" y="204203"/>
                        <a:pt x="333115" y="202268"/>
                        <a:pt x="337228" y="198276"/>
                      </a:cubicBezTo>
                      <a:cubicBezTo>
                        <a:pt x="338679" y="196824"/>
                        <a:pt x="340251" y="195373"/>
                        <a:pt x="341703" y="193921"/>
                      </a:cubicBezTo>
                      <a:cubicBezTo>
                        <a:pt x="342307" y="192106"/>
                        <a:pt x="342912" y="190171"/>
                        <a:pt x="343396" y="188356"/>
                      </a:cubicBezTo>
                      <a:cubicBezTo>
                        <a:pt x="343033" y="187630"/>
                        <a:pt x="343396" y="187388"/>
                        <a:pt x="344000" y="187147"/>
                      </a:cubicBezTo>
                      <a:cubicBezTo>
                        <a:pt x="344000" y="185452"/>
                        <a:pt x="344000" y="183880"/>
                        <a:pt x="343759" y="182187"/>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sp>
            <p:nvSpPr>
              <p:cNvPr id="478" name="Google Shape;478;p21"/>
              <p:cNvSpPr/>
              <p:nvPr/>
            </p:nvSpPr>
            <p:spPr>
              <a:xfrm>
                <a:off x="6118298" y="5178681"/>
                <a:ext cx="112964" cy="166509"/>
              </a:xfrm>
              <a:custGeom>
                <a:avLst/>
                <a:gdLst/>
                <a:ahLst/>
                <a:cxnLst/>
                <a:rect l="l" t="t" r="r" b="b"/>
                <a:pathLst>
                  <a:path w="112964" h="166509" extrusionOk="0">
                    <a:moveTo>
                      <a:pt x="112796" y="164970"/>
                    </a:moveTo>
                    <a:cubicBezTo>
                      <a:pt x="80625" y="117548"/>
                      <a:pt x="48454" y="70126"/>
                      <a:pt x="16283" y="22583"/>
                    </a:cubicBezTo>
                    <a:cubicBezTo>
                      <a:pt x="11807" y="16051"/>
                      <a:pt x="7333" y="9397"/>
                      <a:pt x="2858" y="2865"/>
                    </a:cubicBezTo>
                    <a:cubicBezTo>
                      <a:pt x="-1617" y="-3668"/>
                      <a:pt x="318" y="2865"/>
                      <a:pt x="1043" y="3953"/>
                    </a:cubicBezTo>
                    <a:cubicBezTo>
                      <a:pt x="33215" y="51375"/>
                      <a:pt x="65386" y="98797"/>
                      <a:pt x="97557" y="146339"/>
                    </a:cubicBezTo>
                    <a:cubicBezTo>
                      <a:pt x="102032" y="152872"/>
                      <a:pt x="106507" y="159526"/>
                      <a:pt x="110982" y="166058"/>
                    </a:cubicBezTo>
                    <a:cubicBezTo>
                      <a:pt x="111708" y="167147"/>
                      <a:pt x="113522" y="166058"/>
                      <a:pt x="112796" y="164970"/>
                    </a:cubicBezTo>
                    <a:lnTo>
                      <a:pt x="112796" y="164970"/>
                    </a:ln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479" name="Google Shape;479;p21"/>
              <p:cNvSpPr/>
              <p:nvPr/>
            </p:nvSpPr>
            <p:spPr>
              <a:xfrm>
                <a:off x="5905238" y="5180732"/>
                <a:ext cx="113887" cy="165833"/>
              </a:xfrm>
              <a:custGeom>
                <a:avLst/>
                <a:gdLst/>
                <a:ahLst/>
                <a:cxnLst/>
                <a:rect l="l" t="t" r="r" b="b"/>
                <a:pathLst>
                  <a:path w="113887" h="165833" extrusionOk="0">
                    <a:moveTo>
                      <a:pt x="3539" y="163403"/>
                    </a:moveTo>
                    <a:cubicBezTo>
                      <a:pt x="35831" y="115981"/>
                      <a:pt x="68002" y="68559"/>
                      <a:pt x="100295" y="21259"/>
                    </a:cubicBezTo>
                    <a:cubicBezTo>
                      <a:pt x="104770" y="14726"/>
                      <a:pt x="109244" y="8073"/>
                      <a:pt x="113720" y="1540"/>
                    </a:cubicBezTo>
                    <a:cubicBezTo>
                      <a:pt x="114445" y="451"/>
                      <a:pt x="112631" y="-638"/>
                      <a:pt x="111905" y="451"/>
                    </a:cubicBezTo>
                    <a:cubicBezTo>
                      <a:pt x="79613" y="47873"/>
                      <a:pt x="47442" y="95294"/>
                      <a:pt x="15150" y="142595"/>
                    </a:cubicBezTo>
                    <a:cubicBezTo>
                      <a:pt x="10674" y="149128"/>
                      <a:pt x="6200" y="155781"/>
                      <a:pt x="1725" y="162314"/>
                    </a:cubicBezTo>
                    <a:cubicBezTo>
                      <a:pt x="-2750" y="168847"/>
                      <a:pt x="2813" y="164491"/>
                      <a:pt x="3539" y="163403"/>
                    </a:cubicBezTo>
                    <a:lnTo>
                      <a:pt x="3539" y="163403"/>
                    </a:ln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480" name="Google Shape;480;p21"/>
              <p:cNvSpPr/>
              <p:nvPr/>
            </p:nvSpPr>
            <p:spPr>
              <a:xfrm>
                <a:off x="5772351" y="5318470"/>
                <a:ext cx="143451" cy="42337"/>
              </a:xfrm>
              <a:custGeom>
                <a:avLst/>
                <a:gdLst/>
                <a:ahLst/>
                <a:cxnLst/>
                <a:rect l="l" t="t" r="r" b="b"/>
                <a:pathLst>
                  <a:path w="143451" h="42337" extrusionOk="0">
                    <a:moveTo>
                      <a:pt x="38339" y="26996"/>
                    </a:moveTo>
                    <a:cubicBezTo>
                      <a:pt x="39549" y="26391"/>
                      <a:pt x="40879" y="26632"/>
                      <a:pt x="42089" y="26996"/>
                    </a:cubicBezTo>
                    <a:cubicBezTo>
                      <a:pt x="50313" y="28568"/>
                      <a:pt x="58537" y="30020"/>
                      <a:pt x="66761" y="31593"/>
                    </a:cubicBezTo>
                    <a:cubicBezTo>
                      <a:pt x="81880" y="34375"/>
                      <a:pt x="96877" y="37157"/>
                      <a:pt x="111995" y="39940"/>
                    </a:cubicBezTo>
                    <a:cubicBezTo>
                      <a:pt x="112358" y="39940"/>
                      <a:pt x="112600" y="39940"/>
                      <a:pt x="112963" y="40061"/>
                    </a:cubicBezTo>
                    <a:cubicBezTo>
                      <a:pt x="112963" y="40061"/>
                      <a:pt x="112963" y="40061"/>
                      <a:pt x="112963" y="40061"/>
                    </a:cubicBezTo>
                    <a:cubicBezTo>
                      <a:pt x="114898" y="40303"/>
                      <a:pt x="116954" y="40666"/>
                      <a:pt x="118889" y="40908"/>
                    </a:cubicBezTo>
                    <a:cubicBezTo>
                      <a:pt x="119614" y="40908"/>
                      <a:pt x="120461" y="40908"/>
                      <a:pt x="121187" y="41149"/>
                    </a:cubicBezTo>
                    <a:cubicBezTo>
                      <a:pt x="122275" y="41270"/>
                      <a:pt x="123364" y="41513"/>
                      <a:pt x="124573" y="41633"/>
                    </a:cubicBezTo>
                    <a:cubicBezTo>
                      <a:pt x="125178" y="41633"/>
                      <a:pt x="125904" y="41633"/>
                      <a:pt x="126508" y="41633"/>
                    </a:cubicBezTo>
                    <a:cubicBezTo>
                      <a:pt x="127476" y="41633"/>
                      <a:pt x="128443" y="41754"/>
                      <a:pt x="129290" y="41875"/>
                    </a:cubicBezTo>
                    <a:cubicBezTo>
                      <a:pt x="129653" y="41875"/>
                      <a:pt x="130137" y="41996"/>
                      <a:pt x="130500" y="41996"/>
                    </a:cubicBezTo>
                    <a:cubicBezTo>
                      <a:pt x="131225" y="41996"/>
                      <a:pt x="131951" y="41996"/>
                      <a:pt x="132556" y="42238"/>
                    </a:cubicBezTo>
                    <a:cubicBezTo>
                      <a:pt x="135700" y="42722"/>
                      <a:pt x="138361" y="41392"/>
                      <a:pt x="140659" y="39456"/>
                    </a:cubicBezTo>
                    <a:cubicBezTo>
                      <a:pt x="141143" y="39093"/>
                      <a:pt x="141505" y="38609"/>
                      <a:pt x="141868" y="38125"/>
                    </a:cubicBezTo>
                    <a:lnTo>
                      <a:pt x="141263" y="37520"/>
                    </a:lnTo>
                    <a:cubicBezTo>
                      <a:pt x="142715" y="35827"/>
                      <a:pt x="143561" y="33891"/>
                      <a:pt x="143441" y="31471"/>
                    </a:cubicBezTo>
                    <a:cubicBezTo>
                      <a:pt x="143199" y="28689"/>
                      <a:pt x="142231" y="26391"/>
                      <a:pt x="140175" y="24455"/>
                    </a:cubicBezTo>
                    <a:cubicBezTo>
                      <a:pt x="138119" y="22519"/>
                      <a:pt x="135700" y="21310"/>
                      <a:pt x="133039" y="20584"/>
                    </a:cubicBezTo>
                    <a:cubicBezTo>
                      <a:pt x="128806" y="19374"/>
                      <a:pt x="124573" y="19011"/>
                      <a:pt x="120219" y="18407"/>
                    </a:cubicBezTo>
                    <a:cubicBezTo>
                      <a:pt x="119856" y="18407"/>
                      <a:pt x="119493" y="18407"/>
                      <a:pt x="119131" y="18285"/>
                    </a:cubicBezTo>
                    <a:lnTo>
                      <a:pt x="117921" y="17197"/>
                    </a:lnTo>
                    <a:cubicBezTo>
                      <a:pt x="117921" y="17318"/>
                      <a:pt x="117921" y="17438"/>
                      <a:pt x="117921" y="17559"/>
                    </a:cubicBezTo>
                    <a:cubicBezTo>
                      <a:pt x="117679" y="17802"/>
                      <a:pt x="117558" y="17802"/>
                      <a:pt x="117316" y="18043"/>
                    </a:cubicBezTo>
                    <a:cubicBezTo>
                      <a:pt x="114293" y="17681"/>
                      <a:pt x="111269" y="17197"/>
                      <a:pt x="108246" y="16713"/>
                    </a:cubicBezTo>
                    <a:lnTo>
                      <a:pt x="108246" y="16713"/>
                    </a:lnTo>
                    <a:cubicBezTo>
                      <a:pt x="107399" y="16471"/>
                      <a:pt x="106552" y="16350"/>
                      <a:pt x="105706" y="16108"/>
                    </a:cubicBezTo>
                    <a:cubicBezTo>
                      <a:pt x="96514" y="14414"/>
                      <a:pt x="87443" y="12842"/>
                      <a:pt x="78251" y="11027"/>
                    </a:cubicBezTo>
                    <a:cubicBezTo>
                      <a:pt x="67003" y="8850"/>
                      <a:pt x="55876" y="6551"/>
                      <a:pt x="44629" y="4373"/>
                    </a:cubicBezTo>
                    <a:cubicBezTo>
                      <a:pt x="39791" y="3406"/>
                      <a:pt x="34953" y="2438"/>
                      <a:pt x="30115" y="1591"/>
                    </a:cubicBezTo>
                    <a:cubicBezTo>
                      <a:pt x="23584" y="502"/>
                      <a:pt x="17053" y="-344"/>
                      <a:pt x="10401" y="139"/>
                    </a:cubicBezTo>
                    <a:cubicBezTo>
                      <a:pt x="7499" y="382"/>
                      <a:pt x="4596" y="744"/>
                      <a:pt x="1693" y="1107"/>
                    </a:cubicBezTo>
                    <a:cubicBezTo>
                      <a:pt x="1088" y="1349"/>
                      <a:pt x="605" y="1591"/>
                      <a:pt x="0" y="1712"/>
                    </a:cubicBezTo>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grpSp>
          <p:nvGrpSpPr>
            <p:cNvPr id="481" name="Google Shape;481;p21"/>
            <p:cNvGrpSpPr/>
            <p:nvPr/>
          </p:nvGrpSpPr>
          <p:grpSpPr>
            <a:xfrm>
              <a:off x="6615687" y="5133568"/>
              <a:ext cx="269367" cy="473526"/>
              <a:chOff x="6615687" y="5133568"/>
              <a:chExt cx="269367" cy="473526"/>
            </a:xfrm>
          </p:grpSpPr>
          <p:sp>
            <p:nvSpPr>
              <p:cNvPr id="482" name="Google Shape;482;p21"/>
              <p:cNvSpPr/>
              <p:nvPr/>
            </p:nvSpPr>
            <p:spPr>
              <a:xfrm>
                <a:off x="6713721" y="5133568"/>
                <a:ext cx="78482" cy="78705"/>
              </a:xfrm>
              <a:custGeom>
                <a:avLst/>
                <a:gdLst/>
                <a:ahLst/>
                <a:cxnLst/>
                <a:rect l="l" t="t" r="r" b="b"/>
                <a:pathLst>
                  <a:path w="78482" h="78705" extrusionOk="0">
                    <a:moveTo>
                      <a:pt x="5386" y="60680"/>
                    </a:moveTo>
                    <a:cubicBezTo>
                      <a:pt x="12642" y="72293"/>
                      <a:pt x="23044" y="78463"/>
                      <a:pt x="36831" y="78463"/>
                    </a:cubicBezTo>
                    <a:cubicBezTo>
                      <a:pt x="37315" y="78463"/>
                      <a:pt x="37678" y="78463"/>
                      <a:pt x="38162" y="78463"/>
                    </a:cubicBezTo>
                    <a:cubicBezTo>
                      <a:pt x="38162" y="78463"/>
                      <a:pt x="38162" y="78705"/>
                      <a:pt x="38162" y="78705"/>
                    </a:cubicBezTo>
                    <a:cubicBezTo>
                      <a:pt x="41306" y="78342"/>
                      <a:pt x="44451" y="78100"/>
                      <a:pt x="47595" y="77616"/>
                    </a:cubicBezTo>
                    <a:cubicBezTo>
                      <a:pt x="54368" y="76648"/>
                      <a:pt x="60174" y="73624"/>
                      <a:pt x="65253" y="69269"/>
                    </a:cubicBezTo>
                    <a:cubicBezTo>
                      <a:pt x="71784" y="63583"/>
                      <a:pt x="75171" y="56204"/>
                      <a:pt x="77348" y="48098"/>
                    </a:cubicBezTo>
                    <a:cubicBezTo>
                      <a:pt x="78799" y="42292"/>
                      <a:pt x="78920" y="36485"/>
                      <a:pt x="77348" y="30678"/>
                    </a:cubicBezTo>
                    <a:cubicBezTo>
                      <a:pt x="75655" y="24508"/>
                      <a:pt x="72752" y="18823"/>
                      <a:pt x="68761" y="13984"/>
                    </a:cubicBezTo>
                    <a:cubicBezTo>
                      <a:pt x="63439" y="7452"/>
                      <a:pt x="56545" y="3338"/>
                      <a:pt x="48442" y="1282"/>
                    </a:cubicBezTo>
                    <a:cubicBezTo>
                      <a:pt x="43362" y="-49"/>
                      <a:pt x="38162" y="-291"/>
                      <a:pt x="32840" y="314"/>
                    </a:cubicBezTo>
                    <a:cubicBezTo>
                      <a:pt x="24253" y="1403"/>
                      <a:pt x="17480" y="6121"/>
                      <a:pt x="11070" y="11322"/>
                    </a:cubicBezTo>
                    <a:cubicBezTo>
                      <a:pt x="6837" y="16525"/>
                      <a:pt x="3571" y="22210"/>
                      <a:pt x="1274" y="28380"/>
                    </a:cubicBezTo>
                    <a:cubicBezTo>
                      <a:pt x="911" y="29227"/>
                      <a:pt x="790" y="30073"/>
                      <a:pt x="669" y="31042"/>
                    </a:cubicBezTo>
                    <a:cubicBezTo>
                      <a:pt x="-420" y="35759"/>
                      <a:pt x="64" y="40598"/>
                      <a:pt x="427" y="45316"/>
                    </a:cubicBezTo>
                    <a:cubicBezTo>
                      <a:pt x="790" y="50881"/>
                      <a:pt x="2725" y="55962"/>
                      <a:pt x="5628" y="60559"/>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483" name="Google Shape;483;p21"/>
              <p:cNvSpPr/>
              <p:nvPr/>
            </p:nvSpPr>
            <p:spPr>
              <a:xfrm>
                <a:off x="6615687" y="5225467"/>
                <a:ext cx="269367" cy="381627"/>
              </a:xfrm>
              <a:custGeom>
                <a:avLst/>
                <a:gdLst/>
                <a:ahLst/>
                <a:cxnLst/>
                <a:rect l="l" t="t" r="r" b="b"/>
                <a:pathLst>
                  <a:path w="269367" h="381627" extrusionOk="0">
                    <a:moveTo>
                      <a:pt x="266937" y="153871"/>
                    </a:moveTo>
                    <a:cubicBezTo>
                      <a:pt x="264518" y="148790"/>
                      <a:pt x="261373" y="144314"/>
                      <a:pt x="258350" y="139717"/>
                    </a:cubicBezTo>
                    <a:cubicBezTo>
                      <a:pt x="258108" y="139355"/>
                      <a:pt x="257866" y="138991"/>
                      <a:pt x="257624" y="138629"/>
                    </a:cubicBezTo>
                    <a:lnTo>
                      <a:pt x="257624" y="136451"/>
                    </a:lnTo>
                    <a:cubicBezTo>
                      <a:pt x="257624" y="136572"/>
                      <a:pt x="257382" y="136814"/>
                      <a:pt x="257261" y="136935"/>
                    </a:cubicBezTo>
                    <a:cubicBezTo>
                      <a:pt x="256898" y="136935"/>
                      <a:pt x="256656" y="136814"/>
                      <a:pt x="256294" y="136693"/>
                    </a:cubicBezTo>
                    <a:cubicBezTo>
                      <a:pt x="254117" y="133426"/>
                      <a:pt x="252060" y="130161"/>
                      <a:pt x="250004" y="126894"/>
                    </a:cubicBezTo>
                    <a:lnTo>
                      <a:pt x="250004" y="126894"/>
                    </a:lnTo>
                    <a:cubicBezTo>
                      <a:pt x="249400" y="125805"/>
                      <a:pt x="248916" y="124838"/>
                      <a:pt x="248311" y="123870"/>
                    </a:cubicBezTo>
                    <a:cubicBezTo>
                      <a:pt x="242264" y="113587"/>
                      <a:pt x="236096" y="103425"/>
                      <a:pt x="230169" y="93142"/>
                    </a:cubicBezTo>
                    <a:cubicBezTo>
                      <a:pt x="222792" y="80561"/>
                      <a:pt x="215656" y="67859"/>
                      <a:pt x="208399" y="55278"/>
                    </a:cubicBezTo>
                    <a:cubicBezTo>
                      <a:pt x="205255" y="49834"/>
                      <a:pt x="202231" y="44269"/>
                      <a:pt x="198845" y="38946"/>
                    </a:cubicBezTo>
                    <a:cubicBezTo>
                      <a:pt x="194370" y="31809"/>
                      <a:pt x="189774" y="24792"/>
                      <a:pt x="183727" y="18744"/>
                    </a:cubicBezTo>
                    <a:cubicBezTo>
                      <a:pt x="181066" y="16082"/>
                      <a:pt x="178163" y="13662"/>
                      <a:pt x="175502" y="11122"/>
                    </a:cubicBezTo>
                    <a:cubicBezTo>
                      <a:pt x="174898" y="10759"/>
                      <a:pt x="174172" y="10397"/>
                      <a:pt x="173567" y="10033"/>
                    </a:cubicBezTo>
                    <a:cubicBezTo>
                      <a:pt x="169092" y="7251"/>
                      <a:pt x="164375" y="4953"/>
                      <a:pt x="159296" y="3380"/>
                    </a:cubicBezTo>
                    <a:cubicBezTo>
                      <a:pt x="148532" y="-128"/>
                      <a:pt x="137526" y="-612"/>
                      <a:pt x="126278" y="598"/>
                    </a:cubicBezTo>
                    <a:cubicBezTo>
                      <a:pt x="121198" y="1202"/>
                      <a:pt x="116239" y="2049"/>
                      <a:pt x="111160" y="2896"/>
                    </a:cubicBezTo>
                    <a:cubicBezTo>
                      <a:pt x="110555" y="3259"/>
                      <a:pt x="109829" y="3622"/>
                      <a:pt x="109225" y="3864"/>
                    </a:cubicBezTo>
                    <a:cubicBezTo>
                      <a:pt x="105112" y="5315"/>
                      <a:pt x="101242" y="7130"/>
                      <a:pt x="97493" y="9549"/>
                    </a:cubicBezTo>
                    <a:cubicBezTo>
                      <a:pt x="89027" y="14872"/>
                      <a:pt x="82496" y="22010"/>
                      <a:pt x="76811" y="30115"/>
                    </a:cubicBezTo>
                    <a:cubicBezTo>
                      <a:pt x="68103" y="42455"/>
                      <a:pt x="60484" y="55398"/>
                      <a:pt x="52985" y="68343"/>
                    </a:cubicBezTo>
                    <a:cubicBezTo>
                      <a:pt x="48752" y="75601"/>
                      <a:pt x="44640" y="82981"/>
                      <a:pt x="40165" y="90118"/>
                    </a:cubicBezTo>
                    <a:cubicBezTo>
                      <a:pt x="36416" y="96167"/>
                      <a:pt x="32908" y="102215"/>
                      <a:pt x="29522" y="108385"/>
                    </a:cubicBezTo>
                    <a:cubicBezTo>
                      <a:pt x="27103" y="112740"/>
                      <a:pt x="24563" y="116974"/>
                      <a:pt x="22023" y="121209"/>
                    </a:cubicBezTo>
                    <a:cubicBezTo>
                      <a:pt x="19000" y="126048"/>
                      <a:pt x="15976" y="130765"/>
                      <a:pt x="12953" y="135483"/>
                    </a:cubicBezTo>
                    <a:cubicBezTo>
                      <a:pt x="12590" y="135483"/>
                      <a:pt x="12469" y="135725"/>
                      <a:pt x="11985" y="135725"/>
                    </a:cubicBezTo>
                    <a:cubicBezTo>
                      <a:pt x="11985" y="135604"/>
                      <a:pt x="11743" y="135483"/>
                      <a:pt x="11622" y="135241"/>
                    </a:cubicBezTo>
                    <a:lnTo>
                      <a:pt x="11622" y="137419"/>
                    </a:lnTo>
                    <a:cubicBezTo>
                      <a:pt x="11380" y="137782"/>
                      <a:pt x="11138" y="138145"/>
                      <a:pt x="10896" y="138508"/>
                    </a:cubicBezTo>
                    <a:cubicBezTo>
                      <a:pt x="7873" y="143104"/>
                      <a:pt x="4607" y="147581"/>
                      <a:pt x="2309" y="152662"/>
                    </a:cubicBezTo>
                    <a:cubicBezTo>
                      <a:pt x="737" y="155928"/>
                      <a:pt x="-110" y="159194"/>
                      <a:pt x="11" y="162823"/>
                    </a:cubicBezTo>
                    <a:cubicBezTo>
                      <a:pt x="132" y="166453"/>
                      <a:pt x="1584" y="169356"/>
                      <a:pt x="4003" y="171896"/>
                    </a:cubicBezTo>
                    <a:cubicBezTo>
                      <a:pt x="6180" y="174074"/>
                      <a:pt x="8720" y="174921"/>
                      <a:pt x="11622" y="174800"/>
                    </a:cubicBezTo>
                    <a:lnTo>
                      <a:pt x="11622" y="175888"/>
                    </a:lnTo>
                    <a:cubicBezTo>
                      <a:pt x="12348" y="175888"/>
                      <a:pt x="13073" y="175888"/>
                      <a:pt x="13920" y="175888"/>
                    </a:cubicBezTo>
                    <a:cubicBezTo>
                      <a:pt x="17790" y="175405"/>
                      <a:pt x="21177" y="173953"/>
                      <a:pt x="23475" y="170445"/>
                    </a:cubicBezTo>
                    <a:cubicBezTo>
                      <a:pt x="23959" y="169719"/>
                      <a:pt x="24563" y="168993"/>
                      <a:pt x="25047" y="168267"/>
                    </a:cubicBezTo>
                    <a:cubicBezTo>
                      <a:pt x="25289" y="167783"/>
                      <a:pt x="25652" y="167420"/>
                      <a:pt x="25894" y="166936"/>
                    </a:cubicBezTo>
                    <a:cubicBezTo>
                      <a:pt x="28675" y="163428"/>
                      <a:pt x="31336" y="159920"/>
                      <a:pt x="33876" y="156170"/>
                    </a:cubicBezTo>
                    <a:cubicBezTo>
                      <a:pt x="35327" y="154113"/>
                      <a:pt x="36658" y="151936"/>
                      <a:pt x="38109" y="149758"/>
                    </a:cubicBezTo>
                    <a:cubicBezTo>
                      <a:pt x="38109" y="149274"/>
                      <a:pt x="37988" y="148911"/>
                      <a:pt x="37867" y="148428"/>
                    </a:cubicBezTo>
                    <a:cubicBezTo>
                      <a:pt x="38956" y="146855"/>
                      <a:pt x="40044" y="145161"/>
                      <a:pt x="41012" y="143589"/>
                    </a:cubicBezTo>
                    <a:cubicBezTo>
                      <a:pt x="49720" y="129313"/>
                      <a:pt x="58307" y="115039"/>
                      <a:pt x="66894" y="100643"/>
                    </a:cubicBezTo>
                    <a:cubicBezTo>
                      <a:pt x="72216" y="91570"/>
                      <a:pt x="77416" y="82376"/>
                      <a:pt x="82738" y="73303"/>
                    </a:cubicBezTo>
                    <a:cubicBezTo>
                      <a:pt x="83342" y="72214"/>
                      <a:pt x="83947" y="71246"/>
                      <a:pt x="84673" y="70279"/>
                    </a:cubicBezTo>
                    <a:cubicBezTo>
                      <a:pt x="86971" y="66891"/>
                      <a:pt x="90357" y="67012"/>
                      <a:pt x="93018" y="68705"/>
                    </a:cubicBezTo>
                    <a:cubicBezTo>
                      <a:pt x="94469" y="69553"/>
                      <a:pt x="95679" y="70641"/>
                      <a:pt x="96767" y="71488"/>
                    </a:cubicBezTo>
                    <a:cubicBezTo>
                      <a:pt x="96767" y="72214"/>
                      <a:pt x="96767" y="72698"/>
                      <a:pt x="96767" y="73061"/>
                    </a:cubicBezTo>
                    <a:cubicBezTo>
                      <a:pt x="96405" y="74392"/>
                      <a:pt x="95921" y="75601"/>
                      <a:pt x="95437" y="76811"/>
                    </a:cubicBezTo>
                    <a:cubicBezTo>
                      <a:pt x="93986" y="80319"/>
                      <a:pt x="92292" y="83707"/>
                      <a:pt x="90962" y="87215"/>
                    </a:cubicBezTo>
                    <a:cubicBezTo>
                      <a:pt x="87092" y="97619"/>
                      <a:pt x="83463" y="108143"/>
                      <a:pt x="79835" y="118668"/>
                    </a:cubicBezTo>
                    <a:cubicBezTo>
                      <a:pt x="76449" y="128587"/>
                      <a:pt x="73304" y="138629"/>
                      <a:pt x="69918" y="148669"/>
                    </a:cubicBezTo>
                    <a:cubicBezTo>
                      <a:pt x="64838" y="163791"/>
                      <a:pt x="59758" y="178913"/>
                      <a:pt x="54679" y="194034"/>
                    </a:cubicBezTo>
                    <a:cubicBezTo>
                      <a:pt x="49720" y="208915"/>
                      <a:pt x="44761" y="223673"/>
                      <a:pt x="39923" y="238553"/>
                    </a:cubicBezTo>
                    <a:cubicBezTo>
                      <a:pt x="39077" y="241093"/>
                      <a:pt x="38109" y="243634"/>
                      <a:pt x="37383" y="246295"/>
                    </a:cubicBezTo>
                    <a:cubicBezTo>
                      <a:pt x="37021" y="247505"/>
                      <a:pt x="36416" y="248956"/>
                      <a:pt x="37383" y="250166"/>
                    </a:cubicBezTo>
                    <a:cubicBezTo>
                      <a:pt x="37746" y="250166"/>
                      <a:pt x="37988" y="250408"/>
                      <a:pt x="38230" y="250408"/>
                    </a:cubicBezTo>
                    <a:cubicBezTo>
                      <a:pt x="56493" y="250408"/>
                      <a:pt x="74755" y="250408"/>
                      <a:pt x="92897" y="250408"/>
                    </a:cubicBezTo>
                    <a:cubicBezTo>
                      <a:pt x="94711" y="250408"/>
                      <a:pt x="96525" y="250408"/>
                      <a:pt x="98219" y="250892"/>
                    </a:cubicBezTo>
                    <a:cubicBezTo>
                      <a:pt x="99428" y="252949"/>
                      <a:pt x="98944" y="255126"/>
                      <a:pt x="98944" y="257183"/>
                    </a:cubicBezTo>
                    <a:cubicBezTo>
                      <a:pt x="98944" y="260086"/>
                      <a:pt x="98702" y="262868"/>
                      <a:pt x="98702" y="265772"/>
                    </a:cubicBezTo>
                    <a:cubicBezTo>
                      <a:pt x="98702" y="298072"/>
                      <a:pt x="98702" y="330372"/>
                      <a:pt x="98461" y="362551"/>
                    </a:cubicBezTo>
                    <a:cubicBezTo>
                      <a:pt x="98461" y="367027"/>
                      <a:pt x="99065" y="371261"/>
                      <a:pt x="101363" y="375132"/>
                    </a:cubicBezTo>
                    <a:cubicBezTo>
                      <a:pt x="101605" y="375374"/>
                      <a:pt x="101847" y="375737"/>
                      <a:pt x="102089" y="375979"/>
                    </a:cubicBezTo>
                    <a:cubicBezTo>
                      <a:pt x="102331" y="376342"/>
                      <a:pt x="102694" y="376705"/>
                      <a:pt x="102936" y="376947"/>
                    </a:cubicBezTo>
                    <a:cubicBezTo>
                      <a:pt x="103298" y="377310"/>
                      <a:pt x="103540" y="377673"/>
                      <a:pt x="103903" y="377914"/>
                    </a:cubicBezTo>
                    <a:cubicBezTo>
                      <a:pt x="104508" y="378519"/>
                      <a:pt x="105112" y="379003"/>
                      <a:pt x="105838" y="379608"/>
                    </a:cubicBezTo>
                    <a:lnTo>
                      <a:pt x="105838" y="379608"/>
                    </a:lnTo>
                    <a:cubicBezTo>
                      <a:pt x="108862" y="381060"/>
                      <a:pt x="112006" y="381907"/>
                      <a:pt x="115393" y="381544"/>
                    </a:cubicBezTo>
                    <a:cubicBezTo>
                      <a:pt x="123012" y="380818"/>
                      <a:pt x="129060" y="374527"/>
                      <a:pt x="129301" y="366906"/>
                    </a:cubicBezTo>
                    <a:cubicBezTo>
                      <a:pt x="129301" y="364002"/>
                      <a:pt x="129301" y="361220"/>
                      <a:pt x="129301" y="358317"/>
                    </a:cubicBezTo>
                    <a:cubicBezTo>
                      <a:pt x="129301" y="322993"/>
                      <a:pt x="129301" y="287547"/>
                      <a:pt x="129181" y="252223"/>
                    </a:cubicBezTo>
                    <a:cubicBezTo>
                      <a:pt x="129181" y="251618"/>
                      <a:pt x="129181" y="251134"/>
                      <a:pt x="129301" y="250650"/>
                    </a:cubicBezTo>
                    <a:cubicBezTo>
                      <a:pt x="129785" y="250408"/>
                      <a:pt x="130027" y="250166"/>
                      <a:pt x="130269" y="250287"/>
                    </a:cubicBezTo>
                    <a:cubicBezTo>
                      <a:pt x="132930" y="250287"/>
                      <a:pt x="135712" y="250408"/>
                      <a:pt x="138372" y="250529"/>
                    </a:cubicBezTo>
                    <a:cubicBezTo>
                      <a:pt x="138977" y="250529"/>
                      <a:pt x="139582" y="250529"/>
                      <a:pt x="140186" y="250529"/>
                    </a:cubicBezTo>
                    <a:cubicBezTo>
                      <a:pt x="142605" y="250408"/>
                      <a:pt x="142847" y="250529"/>
                      <a:pt x="142726" y="252949"/>
                    </a:cubicBezTo>
                    <a:cubicBezTo>
                      <a:pt x="142726" y="254280"/>
                      <a:pt x="142847" y="255610"/>
                      <a:pt x="142847" y="256941"/>
                    </a:cubicBezTo>
                    <a:cubicBezTo>
                      <a:pt x="142847" y="291177"/>
                      <a:pt x="142847" y="325533"/>
                      <a:pt x="142847" y="359768"/>
                    </a:cubicBezTo>
                    <a:cubicBezTo>
                      <a:pt x="142847" y="363640"/>
                      <a:pt x="142605" y="367632"/>
                      <a:pt x="143694" y="371382"/>
                    </a:cubicBezTo>
                    <a:cubicBezTo>
                      <a:pt x="144903" y="374164"/>
                      <a:pt x="146234" y="376826"/>
                      <a:pt x="148411" y="379003"/>
                    </a:cubicBezTo>
                    <a:cubicBezTo>
                      <a:pt x="150467" y="379971"/>
                      <a:pt x="152523" y="380818"/>
                      <a:pt x="154821" y="381181"/>
                    </a:cubicBezTo>
                    <a:cubicBezTo>
                      <a:pt x="159901" y="381786"/>
                      <a:pt x="164255" y="380213"/>
                      <a:pt x="168125" y="376826"/>
                    </a:cubicBezTo>
                    <a:cubicBezTo>
                      <a:pt x="171390" y="373923"/>
                      <a:pt x="172600" y="370051"/>
                      <a:pt x="172721" y="365938"/>
                    </a:cubicBezTo>
                    <a:cubicBezTo>
                      <a:pt x="172842" y="363277"/>
                      <a:pt x="172721" y="360494"/>
                      <a:pt x="172721" y="357833"/>
                    </a:cubicBezTo>
                    <a:cubicBezTo>
                      <a:pt x="172479" y="322750"/>
                      <a:pt x="172237" y="287668"/>
                      <a:pt x="171995" y="252586"/>
                    </a:cubicBezTo>
                    <a:cubicBezTo>
                      <a:pt x="171995" y="251981"/>
                      <a:pt x="171995" y="251376"/>
                      <a:pt x="171995" y="250529"/>
                    </a:cubicBezTo>
                    <a:cubicBezTo>
                      <a:pt x="172842" y="250408"/>
                      <a:pt x="173567" y="250166"/>
                      <a:pt x="174172" y="250166"/>
                    </a:cubicBezTo>
                    <a:cubicBezTo>
                      <a:pt x="192072" y="250166"/>
                      <a:pt x="209972" y="250166"/>
                      <a:pt x="227992" y="250046"/>
                    </a:cubicBezTo>
                    <a:cubicBezTo>
                      <a:pt x="228234" y="250046"/>
                      <a:pt x="228597" y="250046"/>
                      <a:pt x="228839" y="250166"/>
                    </a:cubicBezTo>
                    <a:cubicBezTo>
                      <a:pt x="229686" y="249803"/>
                      <a:pt x="229686" y="249077"/>
                      <a:pt x="229807" y="248351"/>
                    </a:cubicBezTo>
                    <a:cubicBezTo>
                      <a:pt x="228234" y="243150"/>
                      <a:pt x="226783" y="237948"/>
                      <a:pt x="225211" y="232746"/>
                    </a:cubicBezTo>
                    <a:cubicBezTo>
                      <a:pt x="219768" y="215205"/>
                      <a:pt x="214326" y="197785"/>
                      <a:pt x="208762" y="180244"/>
                    </a:cubicBezTo>
                    <a:cubicBezTo>
                      <a:pt x="204287" y="165727"/>
                      <a:pt x="199812" y="151210"/>
                      <a:pt x="195095" y="136814"/>
                    </a:cubicBezTo>
                    <a:cubicBezTo>
                      <a:pt x="193402" y="131491"/>
                      <a:pt x="191467" y="126289"/>
                      <a:pt x="189774" y="120966"/>
                    </a:cubicBezTo>
                    <a:cubicBezTo>
                      <a:pt x="186871" y="111893"/>
                      <a:pt x="183969" y="102941"/>
                      <a:pt x="180945" y="93989"/>
                    </a:cubicBezTo>
                    <a:cubicBezTo>
                      <a:pt x="178889" y="87699"/>
                      <a:pt x="176591" y="81529"/>
                      <a:pt x="173688" y="75480"/>
                    </a:cubicBezTo>
                    <a:cubicBezTo>
                      <a:pt x="172842" y="73666"/>
                      <a:pt x="172237" y="71851"/>
                      <a:pt x="172963" y="69915"/>
                    </a:cubicBezTo>
                    <a:cubicBezTo>
                      <a:pt x="175466" y="68621"/>
                      <a:pt x="178163" y="68101"/>
                      <a:pt x="181066" y="68343"/>
                    </a:cubicBezTo>
                    <a:cubicBezTo>
                      <a:pt x="182638" y="69069"/>
                      <a:pt x="183485" y="70520"/>
                      <a:pt x="184331" y="71972"/>
                    </a:cubicBezTo>
                    <a:cubicBezTo>
                      <a:pt x="189774" y="81166"/>
                      <a:pt x="195216" y="90360"/>
                      <a:pt x="200659" y="99554"/>
                    </a:cubicBezTo>
                    <a:cubicBezTo>
                      <a:pt x="210576" y="116370"/>
                      <a:pt x="220494" y="133306"/>
                      <a:pt x="230532" y="150000"/>
                    </a:cubicBezTo>
                    <a:cubicBezTo>
                      <a:pt x="230774" y="150363"/>
                      <a:pt x="231016" y="150605"/>
                      <a:pt x="231137" y="150968"/>
                    </a:cubicBezTo>
                    <a:cubicBezTo>
                      <a:pt x="231137" y="150968"/>
                      <a:pt x="231137" y="151089"/>
                      <a:pt x="231137" y="151210"/>
                    </a:cubicBezTo>
                    <a:cubicBezTo>
                      <a:pt x="232588" y="153387"/>
                      <a:pt x="233919" y="155444"/>
                      <a:pt x="235370" y="157621"/>
                    </a:cubicBezTo>
                    <a:cubicBezTo>
                      <a:pt x="235975" y="158468"/>
                      <a:pt x="236580" y="159194"/>
                      <a:pt x="237184" y="160041"/>
                    </a:cubicBezTo>
                    <a:cubicBezTo>
                      <a:pt x="238031" y="161250"/>
                      <a:pt x="238757" y="162460"/>
                      <a:pt x="239603" y="163670"/>
                    </a:cubicBezTo>
                    <a:cubicBezTo>
                      <a:pt x="240087" y="164396"/>
                      <a:pt x="240692" y="164880"/>
                      <a:pt x="241296" y="165484"/>
                    </a:cubicBezTo>
                    <a:cubicBezTo>
                      <a:pt x="242022" y="166453"/>
                      <a:pt x="242748" y="167420"/>
                      <a:pt x="243473" y="168388"/>
                    </a:cubicBezTo>
                    <a:cubicBezTo>
                      <a:pt x="243715" y="168872"/>
                      <a:pt x="244078" y="169235"/>
                      <a:pt x="244320" y="169719"/>
                    </a:cubicBezTo>
                    <a:cubicBezTo>
                      <a:pt x="244804" y="170445"/>
                      <a:pt x="245408" y="171170"/>
                      <a:pt x="245892" y="171896"/>
                    </a:cubicBezTo>
                    <a:cubicBezTo>
                      <a:pt x="248190" y="175283"/>
                      <a:pt x="251456" y="176735"/>
                      <a:pt x="255447" y="177340"/>
                    </a:cubicBezTo>
                    <a:cubicBezTo>
                      <a:pt x="256173" y="177340"/>
                      <a:pt x="257019" y="177461"/>
                      <a:pt x="257745" y="177340"/>
                    </a:cubicBezTo>
                    <a:lnTo>
                      <a:pt x="257745" y="176252"/>
                    </a:lnTo>
                    <a:cubicBezTo>
                      <a:pt x="260648" y="176252"/>
                      <a:pt x="263187" y="175526"/>
                      <a:pt x="265364" y="173348"/>
                    </a:cubicBezTo>
                    <a:cubicBezTo>
                      <a:pt x="267783" y="170808"/>
                      <a:pt x="269235" y="167904"/>
                      <a:pt x="269356" y="164275"/>
                    </a:cubicBezTo>
                    <a:cubicBezTo>
                      <a:pt x="269477" y="160646"/>
                      <a:pt x="268630" y="157380"/>
                      <a:pt x="267058" y="154113"/>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grpSp>
          <p:nvGrpSpPr>
            <p:cNvPr id="484" name="Google Shape;484;p21"/>
            <p:cNvGrpSpPr/>
            <p:nvPr/>
          </p:nvGrpSpPr>
          <p:grpSpPr>
            <a:xfrm>
              <a:off x="6890349" y="5271792"/>
              <a:ext cx="197760" cy="335077"/>
              <a:chOff x="6890349" y="5271792"/>
              <a:chExt cx="197760" cy="335077"/>
            </a:xfrm>
          </p:grpSpPr>
          <p:sp>
            <p:nvSpPr>
              <p:cNvPr id="485" name="Google Shape;485;p21"/>
              <p:cNvSpPr/>
              <p:nvPr/>
            </p:nvSpPr>
            <p:spPr>
              <a:xfrm>
                <a:off x="6962085" y="5271792"/>
                <a:ext cx="56360" cy="58309"/>
              </a:xfrm>
              <a:custGeom>
                <a:avLst/>
                <a:gdLst/>
                <a:ahLst/>
                <a:cxnLst/>
                <a:rect l="l" t="t" r="r" b="b"/>
                <a:pathLst>
                  <a:path w="56360" h="58309" extrusionOk="0">
                    <a:moveTo>
                      <a:pt x="44024" y="52866"/>
                    </a:moveTo>
                    <a:cubicBezTo>
                      <a:pt x="44145" y="52866"/>
                      <a:pt x="44266" y="52745"/>
                      <a:pt x="44508" y="52745"/>
                    </a:cubicBezTo>
                    <a:cubicBezTo>
                      <a:pt x="47289" y="50084"/>
                      <a:pt x="49950" y="47180"/>
                      <a:pt x="51885" y="43914"/>
                    </a:cubicBezTo>
                    <a:cubicBezTo>
                      <a:pt x="52490" y="42946"/>
                      <a:pt x="52974" y="41978"/>
                      <a:pt x="53337" y="41011"/>
                    </a:cubicBezTo>
                    <a:cubicBezTo>
                      <a:pt x="54183" y="38954"/>
                      <a:pt x="55030" y="36776"/>
                      <a:pt x="55877" y="34720"/>
                    </a:cubicBezTo>
                    <a:lnTo>
                      <a:pt x="55877" y="34720"/>
                    </a:lnTo>
                    <a:cubicBezTo>
                      <a:pt x="55877" y="34357"/>
                      <a:pt x="55877" y="33994"/>
                      <a:pt x="55877" y="33510"/>
                    </a:cubicBezTo>
                    <a:cubicBezTo>
                      <a:pt x="55877" y="33268"/>
                      <a:pt x="55877" y="33026"/>
                      <a:pt x="55877" y="32905"/>
                    </a:cubicBezTo>
                    <a:cubicBezTo>
                      <a:pt x="55756" y="31938"/>
                      <a:pt x="55877" y="31090"/>
                      <a:pt x="56360" y="30243"/>
                    </a:cubicBezTo>
                    <a:cubicBezTo>
                      <a:pt x="56360" y="28429"/>
                      <a:pt x="56360" y="26735"/>
                      <a:pt x="56360" y="24921"/>
                    </a:cubicBezTo>
                    <a:cubicBezTo>
                      <a:pt x="56360" y="24679"/>
                      <a:pt x="56118" y="24437"/>
                      <a:pt x="56118" y="24195"/>
                    </a:cubicBezTo>
                    <a:cubicBezTo>
                      <a:pt x="56118" y="23590"/>
                      <a:pt x="55877" y="22865"/>
                      <a:pt x="55877" y="22260"/>
                    </a:cubicBezTo>
                    <a:cubicBezTo>
                      <a:pt x="55877" y="21896"/>
                      <a:pt x="55877" y="21534"/>
                      <a:pt x="55877" y="21170"/>
                    </a:cubicBezTo>
                    <a:cubicBezTo>
                      <a:pt x="55756" y="20808"/>
                      <a:pt x="55514" y="20566"/>
                      <a:pt x="55393" y="20203"/>
                    </a:cubicBezTo>
                    <a:cubicBezTo>
                      <a:pt x="55393" y="20082"/>
                      <a:pt x="55272" y="19840"/>
                      <a:pt x="55393" y="19598"/>
                    </a:cubicBezTo>
                    <a:cubicBezTo>
                      <a:pt x="54788" y="19235"/>
                      <a:pt x="54788" y="18751"/>
                      <a:pt x="54788" y="18146"/>
                    </a:cubicBezTo>
                    <a:cubicBezTo>
                      <a:pt x="54788" y="18146"/>
                      <a:pt x="54788" y="18146"/>
                      <a:pt x="54788" y="18146"/>
                    </a:cubicBezTo>
                    <a:cubicBezTo>
                      <a:pt x="53579" y="16090"/>
                      <a:pt x="52369" y="14033"/>
                      <a:pt x="51160" y="12097"/>
                    </a:cubicBezTo>
                    <a:cubicBezTo>
                      <a:pt x="49829" y="9799"/>
                      <a:pt x="48015" y="7984"/>
                      <a:pt x="46080" y="6291"/>
                    </a:cubicBezTo>
                    <a:cubicBezTo>
                      <a:pt x="45838" y="6049"/>
                      <a:pt x="45717" y="5807"/>
                      <a:pt x="45475" y="5565"/>
                    </a:cubicBezTo>
                    <a:cubicBezTo>
                      <a:pt x="41000" y="2541"/>
                      <a:pt x="36163" y="484"/>
                      <a:pt x="30720" y="0"/>
                    </a:cubicBezTo>
                    <a:cubicBezTo>
                      <a:pt x="29148" y="0"/>
                      <a:pt x="27696" y="0"/>
                      <a:pt x="26124" y="0"/>
                    </a:cubicBezTo>
                    <a:lnTo>
                      <a:pt x="26124" y="0"/>
                    </a:lnTo>
                    <a:cubicBezTo>
                      <a:pt x="25640" y="0"/>
                      <a:pt x="25157" y="0"/>
                      <a:pt x="24673" y="0"/>
                    </a:cubicBezTo>
                    <a:cubicBezTo>
                      <a:pt x="24068" y="0"/>
                      <a:pt x="23342" y="0"/>
                      <a:pt x="22738" y="121"/>
                    </a:cubicBezTo>
                    <a:cubicBezTo>
                      <a:pt x="22375" y="121"/>
                      <a:pt x="22012" y="121"/>
                      <a:pt x="21528" y="121"/>
                    </a:cubicBezTo>
                    <a:cubicBezTo>
                      <a:pt x="21165" y="605"/>
                      <a:pt x="20561" y="726"/>
                      <a:pt x="20077" y="726"/>
                    </a:cubicBezTo>
                    <a:lnTo>
                      <a:pt x="19835" y="726"/>
                    </a:lnTo>
                    <a:cubicBezTo>
                      <a:pt x="19835" y="726"/>
                      <a:pt x="19593" y="726"/>
                      <a:pt x="19593" y="726"/>
                    </a:cubicBezTo>
                    <a:cubicBezTo>
                      <a:pt x="19351" y="847"/>
                      <a:pt x="19109" y="1089"/>
                      <a:pt x="18746" y="1210"/>
                    </a:cubicBezTo>
                    <a:cubicBezTo>
                      <a:pt x="18263" y="1210"/>
                      <a:pt x="17900" y="1331"/>
                      <a:pt x="17416" y="1452"/>
                    </a:cubicBezTo>
                    <a:cubicBezTo>
                      <a:pt x="17174" y="2057"/>
                      <a:pt x="16570" y="2057"/>
                      <a:pt x="16086" y="2057"/>
                    </a:cubicBezTo>
                    <a:lnTo>
                      <a:pt x="16086" y="2057"/>
                    </a:lnTo>
                    <a:cubicBezTo>
                      <a:pt x="14876" y="2904"/>
                      <a:pt x="13667" y="3871"/>
                      <a:pt x="12094" y="4114"/>
                    </a:cubicBezTo>
                    <a:lnTo>
                      <a:pt x="12094" y="4114"/>
                    </a:lnTo>
                    <a:cubicBezTo>
                      <a:pt x="11853" y="4355"/>
                      <a:pt x="11611" y="4476"/>
                      <a:pt x="11369" y="4718"/>
                    </a:cubicBezTo>
                    <a:lnTo>
                      <a:pt x="11369" y="4718"/>
                    </a:lnTo>
                    <a:cubicBezTo>
                      <a:pt x="11127" y="4960"/>
                      <a:pt x="10885" y="5081"/>
                      <a:pt x="10643" y="5323"/>
                    </a:cubicBezTo>
                    <a:lnTo>
                      <a:pt x="10643" y="5323"/>
                    </a:lnTo>
                    <a:cubicBezTo>
                      <a:pt x="10522" y="6049"/>
                      <a:pt x="9918" y="6049"/>
                      <a:pt x="9434" y="6170"/>
                    </a:cubicBezTo>
                    <a:cubicBezTo>
                      <a:pt x="9434" y="6170"/>
                      <a:pt x="9434" y="6170"/>
                      <a:pt x="9434" y="6170"/>
                    </a:cubicBezTo>
                    <a:cubicBezTo>
                      <a:pt x="9192" y="6412"/>
                      <a:pt x="8950" y="6654"/>
                      <a:pt x="8708" y="6775"/>
                    </a:cubicBezTo>
                    <a:lnTo>
                      <a:pt x="8708" y="6775"/>
                    </a:lnTo>
                    <a:cubicBezTo>
                      <a:pt x="8466" y="7017"/>
                      <a:pt x="8224" y="7138"/>
                      <a:pt x="7982" y="7380"/>
                    </a:cubicBezTo>
                    <a:lnTo>
                      <a:pt x="7982" y="7380"/>
                    </a:lnTo>
                    <a:cubicBezTo>
                      <a:pt x="7740" y="7622"/>
                      <a:pt x="7499" y="7863"/>
                      <a:pt x="7378" y="8105"/>
                    </a:cubicBezTo>
                    <a:lnTo>
                      <a:pt x="7378" y="8105"/>
                    </a:lnTo>
                    <a:cubicBezTo>
                      <a:pt x="7136" y="8348"/>
                      <a:pt x="6894" y="8589"/>
                      <a:pt x="6773" y="8831"/>
                    </a:cubicBezTo>
                    <a:lnTo>
                      <a:pt x="6773" y="8831"/>
                    </a:lnTo>
                    <a:cubicBezTo>
                      <a:pt x="6531" y="9073"/>
                      <a:pt x="6289" y="9315"/>
                      <a:pt x="6168" y="9557"/>
                    </a:cubicBezTo>
                    <a:lnTo>
                      <a:pt x="6168" y="9557"/>
                    </a:lnTo>
                    <a:cubicBezTo>
                      <a:pt x="5926" y="9799"/>
                      <a:pt x="5805" y="10041"/>
                      <a:pt x="5563" y="10283"/>
                    </a:cubicBezTo>
                    <a:cubicBezTo>
                      <a:pt x="5563" y="10283"/>
                      <a:pt x="5563" y="10283"/>
                      <a:pt x="5563" y="10283"/>
                    </a:cubicBezTo>
                    <a:cubicBezTo>
                      <a:pt x="5563" y="10888"/>
                      <a:pt x="5563" y="11372"/>
                      <a:pt x="4838" y="11493"/>
                    </a:cubicBezTo>
                    <a:lnTo>
                      <a:pt x="4838" y="11493"/>
                    </a:lnTo>
                    <a:cubicBezTo>
                      <a:pt x="4596" y="11856"/>
                      <a:pt x="4475" y="12097"/>
                      <a:pt x="4233" y="12340"/>
                    </a:cubicBezTo>
                    <a:cubicBezTo>
                      <a:pt x="3991" y="12702"/>
                      <a:pt x="3749" y="13187"/>
                      <a:pt x="3507" y="13549"/>
                    </a:cubicBezTo>
                    <a:cubicBezTo>
                      <a:pt x="3507" y="14033"/>
                      <a:pt x="3507" y="14638"/>
                      <a:pt x="2903" y="14880"/>
                    </a:cubicBezTo>
                    <a:lnTo>
                      <a:pt x="2903" y="14880"/>
                    </a:lnTo>
                    <a:cubicBezTo>
                      <a:pt x="2661" y="15243"/>
                      <a:pt x="2540" y="15485"/>
                      <a:pt x="2298" y="15727"/>
                    </a:cubicBezTo>
                    <a:cubicBezTo>
                      <a:pt x="2298" y="15969"/>
                      <a:pt x="2298" y="16090"/>
                      <a:pt x="2298" y="16211"/>
                    </a:cubicBezTo>
                    <a:cubicBezTo>
                      <a:pt x="2298" y="16816"/>
                      <a:pt x="2298" y="17300"/>
                      <a:pt x="1693" y="17541"/>
                    </a:cubicBezTo>
                    <a:lnTo>
                      <a:pt x="1693" y="17541"/>
                    </a:lnTo>
                    <a:cubicBezTo>
                      <a:pt x="1451" y="18751"/>
                      <a:pt x="1209" y="19961"/>
                      <a:pt x="484" y="21050"/>
                    </a:cubicBezTo>
                    <a:cubicBezTo>
                      <a:pt x="484" y="21291"/>
                      <a:pt x="484" y="21413"/>
                      <a:pt x="484" y="21655"/>
                    </a:cubicBezTo>
                    <a:cubicBezTo>
                      <a:pt x="484" y="22622"/>
                      <a:pt x="484" y="23590"/>
                      <a:pt x="484" y="24679"/>
                    </a:cubicBezTo>
                    <a:cubicBezTo>
                      <a:pt x="484" y="25042"/>
                      <a:pt x="121" y="25404"/>
                      <a:pt x="0" y="25889"/>
                    </a:cubicBezTo>
                    <a:cubicBezTo>
                      <a:pt x="0" y="27340"/>
                      <a:pt x="0" y="28913"/>
                      <a:pt x="0" y="30365"/>
                    </a:cubicBezTo>
                    <a:cubicBezTo>
                      <a:pt x="0" y="30848"/>
                      <a:pt x="0" y="31212"/>
                      <a:pt x="0" y="31695"/>
                    </a:cubicBezTo>
                    <a:cubicBezTo>
                      <a:pt x="0" y="32542"/>
                      <a:pt x="0" y="33268"/>
                      <a:pt x="121" y="34115"/>
                    </a:cubicBezTo>
                    <a:cubicBezTo>
                      <a:pt x="726" y="34478"/>
                      <a:pt x="726" y="35082"/>
                      <a:pt x="605" y="35687"/>
                    </a:cubicBezTo>
                    <a:cubicBezTo>
                      <a:pt x="605" y="36051"/>
                      <a:pt x="605" y="36534"/>
                      <a:pt x="605" y="36897"/>
                    </a:cubicBezTo>
                    <a:cubicBezTo>
                      <a:pt x="1330" y="37381"/>
                      <a:pt x="1209" y="38228"/>
                      <a:pt x="1330" y="38954"/>
                    </a:cubicBezTo>
                    <a:cubicBezTo>
                      <a:pt x="2177" y="40647"/>
                      <a:pt x="3024" y="42220"/>
                      <a:pt x="3749" y="43914"/>
                    </a:cubicBezTo>
                    <a:cubicBezTo>
                      <a:pt x="4596" y="46091"/>
                      <a:pt x="5805" y="48027"/>
                      <a:pt x="7620" y="49479"/>
                    </a:cubicBezTo>
                    <a:cubicBezTo>
                      <a:pt x="7861" y="49720"/>
                      <a:pt x="8103" y="49963"/>
                      <a:pt x="8345" y="50204"/>
                    </a:cubicBezTo>
                    <a:cubicBezTo>
                      <a:pt x="10401" y="52987"/>
                      <a:pt x="13304" y="54438"/>
                      <a:pt x="16448" y="55648"/>
                    </a:cubicBezTo>
                    <a:cubicBezTo>
                      <a:pt x="17053" y="55890"/>
                      <a:pt x="17658" y="56253"/>
                      <a:pt x="18263" y="56495"/>
                    </a:cubicBezTo>
                    <a:cubicBezTo>
                      <a:pt x="19351" y="56858"/>
                      <a:pt x="20561" y="57463"/>
                      <a:pt x="21649" y="57584"/>
                    </a:cubicBezTo>
                    <a:cubicBezTo>
                      <a:pt x="24431" y="57947"/>
                      <a:pt x="27092" y="58067"/>
                      <a:pt x="29873" y="58310"/>
                    </a:cubicBezTo>
                    <a:cubicBezTo>
                      <a:pt x="30236" y="58067"/>
                      <a:pt x="30599" y="57826"/>
                      <a:pt x="30962" y="57826"/>
                    </a:cubicBezTo>
                    <a:cubicBezTo>
                      <a:pt x="32171" y="57826"/>
                      <a:pt x="33502" y="57826"/>
                      <a:pt x="34711" y="57705"/>
                    </a:cubicBezTo>
                    <a:cubicBezTo>
                      <a:pt x="34832" y="57705"/>
                      <a:pt x="35074" y="57705"/>
                      <a:pt x="35195" y="57705"/>
                    </a:cubicBezTo>
                    <a:cubicBezTo>
                      <a:pt x="35800" y="56979"/>
                      <a:pt x="36525" y="57100"/>
                      <a:pt x="37372" y="57100"/>
                    </a:cubicBezTo>
                    <a:cubicBezTo>
                      <a:pt x="37856" y="56253"/>
                      <a:pt x="38581" y="56495"/>
                      <a:pt x="39307" y="56374"/>
                    </a:cubicBezTo>
                    <a:cubicBezTo>
                      <a:pt x="39307" y="56374"/>
                      <a:pt x="39307" y="56374"/>
                      <a:pt x="39307" y="56374"/>
                    </a:cubicBezTo>
                    <a:cubicBezTo>
                      <a:pt x="39549" y="56253"/>
                      <a:pt x="39791" y="56011"/>
                      <a:pt x="40033" y="55890"/>
                    </a:cubicBezTo>
                    <a:cubicBezTo>
                      <a:pt x="40154" y="55890"/>
                      <a:pt x="40396" y="55769"/>
                      <a:pt x="40637" y="55769"/>
                    </a:cubicBezTo>
                    <a:cubicBezTo>
                      <a:pt x="41726" y="55043"/>
                      <a:pt x="42694" y="53954"/>
                      <a:pt x="44024" y="53833"/>
                    </a:cubicBezTo>
                    <a:cubicBezTo>
                      <a:pt x="44024" y="53833"/>
                      <a:pt x="44024" y="53833"/>
                      <a:pt x="44024" y="53833"/>
                    </a:cubicBezTo>
                    <a:cubicBezTo>
                      <a:pt x="44266" y="53592"/>
                      <a:pt x="44508" y="53471"/>
                      <a:pt x="44750" y="53228"/>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486" name="Google Shape;486;p21"/>
              <p:cNvSpPr/>
              <p:nvPr/>
            </p:nvSpPr>
            <p:spPr>
              <a:xfrm>
                <a:off x="6890349" y="5337239"/>
                <a:ext cx="197760" cy="269630"/>
              </a:xfrm>
              <a:custGeom>
                <a:avLst/>
                <a:gdLst/>
                <a:ahLst/>
                <a:cxnLst/>
                <a:rect l="l" t="t" r="r" b="b"/>
                <a:pathLst>
                  <a:path w="197760" h="269630" extrusionOk="0">
                    <a:moveTo>
                      <a:pt x="197639" y="105247"/>
                    </a:moveTo>
                    <a:cubicBezTo>
                      <a:pt x="197639" y="104884"/>
                      <a:pt x="197276" y="104521"/>
                      <a:pt x="197034" y="104280"/>
                    </a:cubicBezTo>
                    <a:cubicBezTo>
                      <a:pt x="197034" y="104037"/>
                      <a:pt x="197034" y="103796"/>
                      <a:pt x="196913" y="103554"/>
                    </a:cubicBezTo>
                    <a:cubicBezTo>
                      <a:pt x="196792" y="103311"/>
                      <a:pt x="196551" y="103070"/>
                      <a:pt x="196430" y="102828"/>
                    </a:cubicBezTo>
                    <a:cubicBezTo>
                      <a:pt x="196430" y="101981"/>
                      <a:pt x="196067" y="101497"/>
                      <a:pt x="195704" y="100892"/>
                    </a:cubicBezTo>
                    <a:cubicBezTo>
                      <a:pt x="195462" y="100650"/>
                      <a:pt x="195341" y="100408"/>
                      <a:pt x="195099" y="100287"/>
                    </a:cubicBezTo>
                    <a:lnTo>
                      <a:pt x="195099" y="100287"/>
                    </a:lnTo>
                    <a:cubicBezTo>
                      <a:pt x="194857" y="98594"/>
                      <a:pt x="193648" y="97263"/>
                      <a:pt x="193043" y="95690"/>
                    </a:cubicBezTo>
                    <a:cubicBezTo>
                      <a:pt x="192922" y="95448"/>
                      <a:pt x="192680" y="95207"/>
                      <a:pt x="192559" y="94964"/>
                    </a:cubicBezTo>
                    <a:cubicBezTo>
                      <a:pt x="192438" y="94843"/>
                      <a:pt x="192318" y="94602"/>
                      <a:pt x="192438" y="94360"/>
                    </a:cubicBezTo>
                    <a:cubicBezTo>
                      <a:pt x="192318" y="94118"/>
                      <a:pt x="192076" y="93876"/>
                      <a:pt x="191955" y="93634"/>
                    </a:cubicBezTo>
                    <a:cubicBezTo>
                      <a:pt x="191834" y="93513"/>
                      <a:pt x="191713" y="93271"/>
                      <a:pt x="191834" y="93029"/>
                    </a:cubicBezTo>
                    <a:cubicBezTo>
                      <a:pt x="191592" y="93029"/>
                      <a:pt x="191471" y="93029"/>
                      <a:pt x="191229" y="92908"/>
                    </a:cubicBezTo>
                    <a:cubicBezTo>
                      <a:pt x="191229" y="92666"/>
                      <a:pt x="191229" y="92424"/>
                      <a:pt x="191229" y="92303"/>
                    </a:cubicBezTo>
                    <a:lnTo>
                      <a:pt x="191229" y="92303"/>
                    </a:lnTo>
                    <a:cubicBezTo>
                      <a:pt x="191108" y="92303"/>
                      <a:pt x="190866" y="92303"/>
                      <a:pt x="190745" y="92303"/>
                    </a:cubicBezTo>
                    <a:cubicBezTo>
                      <a:pt x="190745" y="91940"/>
                      <a:pt x="190624" y="91456"/>
                      <a:pt x="190503" y="91094"/>
                    </a:cubicBezTo>
                    <a:cubicBezTo>
                      <a:pt x="190020" y="90368"/>
                      <a:pt x="189657" y="89763"/>
                      <a:pt x="189173" y="89037"/>
                    </a:cubicBezTo>
                    <a:cubicBezTo>
                      <a:pt x="189052" y="88795"/>
                      <a:pt x="188810" y="88674"/>
                      <a:pt x="188689" y="88432"/>
                    </a:cubicBezTo>
                    <a:cubicBezTo>
                      <a:pt x="188568" y="88311"/>
                      <a:pt x="188447" y="88069"/>
                      <a:pt x="188447" y="87827"/>
                    </a:cubicBezTo>
                    <a:cubicBezTo>
                      <a:pt x="188205" y="87585"/>
                      <a:pt x="188085" y="87343"/>
                      <a:pt x="187843" y="86980"/>
                    </a:cubicBezTo>
                    <a:cubicBezTo>
                      <a:pt x="187359" y="86255"/>
                      <a:pt x="186996" y="85650"/>
                      <a:pt x="186512" y="84924"/>
                    </a:cubicBezTo>
                    <a:cubicBezTo>
                      <a:pt x="186391" y="84682"/>
                      <a:pt x="186149" y="84440"/>
                      <a:pt x="186028" y="84319"/>
                    </a:cubicBezTo>
                    <a:cubicBezTo>
                      <a:pt x="185907" y="84198"/>
                      <a:pt x="185787" y="83956"/>
                      <a:pt x="185907" y="83714"/>
                    </a:cubicBezTo>
                    <a:cubicBezTo>
                      <a:pt x="185666" y="83472"/>
                      <a:pt x="185545" y="83230"/>
                      <a:pt x="185303" y="82867"/>
                    </a:cubicBezTo>
                    <a:cubicBezTo>
                      <a:pt x="183972" y="81536"/>
                      <a:pt x="183489" y="79843"/>
                      <a:pt x="182521" y="78270"/>
                    </a:cubicBezTo>
                    <a:cubicBezTo>
                      <a:pt x="182279" y="78028"/>
                      <a:pt x="182158" y="77786"/>
                      <a:pt x="181916" y="77544"/>
                    </a:cubicBezTo>
                    <a:cubicBezTo>
                      <a:pt x="181795" y="77423"/>
                      <a:pt x="181795" y="77182"/>
                      <a:pt x="181795" y="76939"/>
                    </a:cubicBezTo>
                    <a:cubicBezTo>
                      <a:pt x="181553" y="76697"/>
                      <a:pt x="181433" y="76456"/>
                      <a:pt x="181191" y="76092"/>
                    </a:cubicBezTo>
                    <a:lnTo>
                      <a:pt x="181191" y="76092"/>
                    </a:lnTo>
                    <a:cubicBezTo>
                      <a:pt x="181070" y="75851"/>
                      <a:pt x="180828" y="75609"/>
                      <a:pt x="180707" y="75487"/>
                    </a:cubicBezTo>
                    <a:cubicBezTo>
                      <a:pt x="179135" y="72826"/>
                      <a:pt x="177441" y="70165"/>
                      <a:pt x="175869" y="67383"/>
                    </a:cubicBezTo>
                    <a:cubicBezTo>
                      <a:pt x="175748" y="67140"/>
                      <a:pt x="175506" y="67019"/>
                      <a:pt x="175385" y="66778"/>
                    </a:cubicBezTo>
                    <a:cubicBezTo>
                      <a:pt x="175385" y="66536"/>
                      <a:pt x="175264" y="66294"/>
                      <a:pt x="175143" y="66052"/>
                    </a:cubicBezTo>
                    <a:cubicBezTo>
                      <a:pt x="175022" y="65810"/>
                      <a:pt x="174781" y="65568"/>
                      <a:pt x="174660" y="65447"/>
                    </a:cubicBezTo>
                    <a:cubicBezTo>
                      <a:pt x="173934" y="64600"/>
                      <a:pt x="173208" y="63632"/>
                      <a:pt x="172483" y="62785"/>
                    </a:cubicBezTo>
                    <a:cubicBezTo>
                      <a:pt x="172483" y="62544"/>
                      <a:pt x="172362" y="62301"/>
                      <a:pt x="172241" y="62060"/>
                    </a:cubicBezTo>
                    <a:cubicBezTo>
                      <a:pt x="172120" y="61818"/>
                      <a:pt x="171999" y="61697"/>
                      <a:pt x="171757" y="61455"/>
                    </a:cubicBezTo>
                    <a:cubicBezTo>
                      <a:pt x="171757" y="61213"/>
                      <a:pt x="171757" y="60971"/>
                      <a:pt x="171757" y="60729"/>
                    </a:cubicBezTo>
                    <a:cubicBezTo>
                      <a:pt x="171515" y="60487"/>
                      <a:pt x="171394" y="60245"/>
                      <a:pt x="171152" y="60003"/>
                    </a:cubicBezTo>
                    <a:cubicBezTo>
                      <a:pt x="171031" y="59882"/>
                      <a:pt x="171031" y="59640"/>
                      <a:pt x="171031" y="59398"/>
                    </a:cubicBezTo>
                    <a:cubicBezTo>
                      <a:pt x="170789" y="59156"/>
                      <a:pt x="170668" y="58914"/>
                      <a:pt x="170426" y="58551"/>
                    </a:cubicBezTo>
                    <a:lnTo>
                      <a:pt x="170426" y="58551"/>
                    </a:lnTo>
                    <a:cubicBezTo>
                      <a:pt x="170185" y="58551"/>
                      <a:pt x="170064" y="58551"/>
                      <a:pt x="169822" y="58431"/>
                    </a:cubicBezTo>
                    <a:cubicBezTo>
                      <a:pt x="169822" y="58310"/>
                      <a:pt x="169822" y="58067"/>
                      <a:pt x="169822" y="57946"/>
                    </a:cubicBezTo>
                    <a:cubicBezTo>
                      <a:pt x="169338" y="57100"/>
                      <a:pt x="168854" y="56132"/>
                      <a:pt x="168250" y="55285"/>
                    </a:cubicBezTo>
                    <a:cubicBezTo>
                      <a:pt x="167645" y="55043"/>
                      <a:pt x="167524" y="54559"/>
                      <a:pt x="167524" y="53954"/>
                    </a:cubicBezTo>
                    <a:cubicBezTo>
                      <a:pt x="165952" y="51656"/>
                      <a:pt x="164500" y="49478"/>
                      <a:pt x="163049" y="47180"/>
                    </a:cubicBezTo>
                    <a:cubicBezTo>
                      <a:pt x="162686" y="46696"/>
                      <a:pt x="162565" y="45970"/>
                      <a:pt x="162323" y="45365"/>
                    </a:cubicBezTo>
                    <a:cubicBezTo>
                      <a:pt x="162081" y="45124"/>
                      <a:pt x="161960" y="44760"/>
                      <a:pt x="161718" y="44519"/>
                    </a:cubicBezTo>
                    <a:lnTo>
                      <a:pt x="161718" y="44519"/>
                    </a:lnTo>
                    <a:cubicBezTo>
                      <a:pt x="161598" y="44277"/>
                      <a:pt x="161356" y="44034"/>
                      <a:pt x="161235" y="43914"/>
                    </a:cubicBezTo>
                    <a:cubicBezTo>
                      <a:pt x="160751" y="43309"/>
                      <a:pt x="160267" y="42583"/>
                      <a:pt x="159662" y="41978"/>
                    </a:cubicBezTo>
                    <a:cubicBezTo>
                      <a:pt x="159179" y="41010"/>
                      <a:pt x="158816" y="40164"/>
                      <a:pt x="158332" y="39195"/>
                    </a:cubicBezTo>
                    <a:cubicBezTo>
                      <a:pt x="158211" y="38954"/>
                      <a:pt x="157969" y="38833"/>
                      <a:pt x="157848" y="38590"/>
                    </a:cubicBezTo>
                    <a:cubicBezTo>
                      <a:pt x="157848" y="38349"/>
                      <a:pt x="157727" y="38107"/>
                      <a:pt x="157606" y="37986"/>
                    </a:cubicBezTo>
                    <a:cubicBezTo>
                      <a:pt x="157364" y="37986"/>
                      <a:pt x="157244" y="37986"/>
                      <a:pt x="157002" y="37986"/>
                    </a:cubicBezTo>
                    <a:cubicBezTo>
                      <a:pt x="157002" y="37744"/>
                      <a:pt x="157002" y="37623"/>
                      <a:pt x="157002" y="37381"/>
                    </a:cubicBezTo>
                    <a:cubicBezTo>
                      <a:pt x="156881" y="37260"/>
                      <a:pt x="156760" y="37018"/>
                      <a:pt x="156760" y="36897"/>
                    </a:cubicBezTo>
                    <a:cubicBezTo>
                      <a:pt x="155913" y="36413"/>
                      <a:pt x="155429" y="35808"/>
                      <a:pt x="155429" y="34720"/>
                    </a:cubicBezTo>
                    <a:lnTo>
                      <a:pt x="155429" y="34720"/>
                    </a:lnTo>
                    <a:cubicBezTo>
                      <a:pt x="155187" y="34478"/>
                      <a:pt x="155067" y="34236"/>
                      <a:pt x="154825" y="33994"/>
                    </a:cubicBezTo>
                    <a:cubicBezTo>
                      <a:pt x="153736" y="32421"/>
                      <a:pt x="152527" y="30848"/>
                      <a:pt x="151438" y="29276"/>
                    </a:cubicBezTo>
                    <a:cubicBezTo>
                      <a:pt x="151438" y="29034"/>
                      <a:pt x="151438" y="28792"/>
                      <a:pt x="151438" y="28550"/>
                    </a:cubicBezTo>
                    <a:cubicBezTo>
                      <a:pt x="151317" y="28308"/>
                      <a:pt x="151075" y="28066"/>
                      <a:pt x="150954" y="27824"/>
                    </a:cubicBezTo>
                    <a:lnTo>
                      <a:pt x="150954" y="27824"/>
                    </a:lnTo>
                    <a:cubicBezTo>
                      <a:pt x="150713" y="27461"/>
                      <a:pt x="150471" y="27340"/>
                      <a:pt x="150229" y="27219"/>
                    </a:cubicBezTo>
                    <a:cubicBezTo>
                      <a:pt x="150229" y="26977"/>
                      <a:pt x="150229" y="26735"/>
                      <a:pt x="150229" y="26493"/>
                    </a:cubicBezTo>
                    <a:lnTo>
                      <a:pt x="150229" y="26493"/>
                    </a:lnTo>
                    <a:cubicBezTo>
                      <a:pt x="150108" y="26252"/>
                      <a:pt x="149866" y="26009"/>
                      <a:pt x="149745" y="25888"/>
                    </a:cubicBezTo>
                    <a:cubicBezTo>
                      <a:pt x="149261" y="25404"/>
                      <a:pt x="148777" y="24921"/>
                      <a:pt x="148294" y="24437"/>
                    </a:cubicBezTo>
                    <a:lnTo>
                      <a:pt x="148294" y="24437"/>
                    </a:lnTo>
                    <a:cubicBezTo>
                      <a:pt x="148173" y="22985"/>
                      <a:pt x="146842" y="22259"/>
                      <a:pt x="146237" y="21291"/>
                    </a:cubicBezTo>
                    <a:cubicBezTo>
                      <a:pt x="144907" y="19477"/>
                      <a:pt x="143456" y="17783"/>
                      <a:pt x="142125" y="15969"/>
                    </a:cubicBezTo>
                    <a:cubicBezTo>
                      <a:pt x="141763" y="15485"/>
                      <a:pt x="141400" y="15001"/>
                      <a:pt x="140916" y="14517"/>
                    </a:cubicBezTo>
                    <a:cubicBezTo>
                      <a:pt x="140674" y="14275"/>
                      <a:pt x="140553" y="14033"/>
                      <a:pt x="140311" y="13912"/>
                    </a:cubicBezTo>
                    <a:lnTo>
                      <a:pt x="140311" y="13912"/>
                    </a:lnTo>
                    <a:cubicBezTo>
                      <a:pt x="140069" y="13670"/>
                      <a:pt x="139948" y="13428"/>
                      <a:pt x="139707" y="13186"/>
                    </a:cubicBezTo>
                    <a:cubicBezTo>
                      <a:pt x="137288" y="11251"/>
                      <a:pt x="134748" y="9194"/>
                      <a:pt x="132329" y="7258"/>
                    </a:cubicBezTo>
                    <a:cubicBezTo>
                      <a:pt x="131724" y="7017"/>
                      <a:pt x="131119" y="6775"/>
                      <a:pt x="130636" y="6412"/>
                    </a:cubicBezTo>
                    <a:cubicBezTo>
                      <a:pt x="129668" y="5928"/>
                      <a:pt x="128942" y="5081"/>
                      <a:pt x="127733" y="5081"/>
                    </a:cubicBezTo>
                    <a:cubicBezTo>
                      <a:pt x="127491" y="4476"/>
                      <a:pt x="127007" y="4476"/>
                      <a:pt x="126403" y="4355"/>
                    </a:cubicBezTo>
                    <a:cubicBezTo>
                      <a:pt x="126161" y="3750"/>
                      <a:pt x="125556" y="3750"/>
                      <a:pt x="125072" y="3750"/>
                    </a:cubicBezTo>
                    <a:cubicBezTo>
                      <a:pt x="124588" y="2903"/>
                      <a:pt x="123863" y="3145"/>
                      <a:pt x="123137" y="3024"/>
                    </a:cubicBezTo>
                    <a:lnTo>
                      <a:pt x="123137" y="3024"/>
                    </a:lnTo>
                    <a:cubicBezTo>
                      <a:pt x="122895" y="2419"/>
                      <a:pt x="122411" y="2419"/>
                      <a:pt x="121807" y="2541"/>
                    </a:cubicBezTo>
                    <a:cubicBezTo>
                      <a:pt x="121565" y="2298"/>
                      <a:pt x="121202" y="2057"/>
                      <a:pt x="120960" y="1815"/>
                    </a:cubicBezTo>
                    <a:lnTo>
                      <a:pt x="120718" y="1815"/>
                    </a:lnTo>
                    <a:cubicBezTo>
                      <a:pt x="120718" y="1815"/>
                      <a:pt x="120476" y="1815"/>
                      <a:pt x="120476" y="1815"/>
                    </a:cubicBezTo>
                    <a:cubicBezTo>
                      <a:pt x="119751" y="1815"/>
                      <a:pt x="119146" y="1815"/>
                      <a:pt x="118420" y="1815"/>
                    </a:cubicBezTo>
                    <a:cubicBezTo>
                      <a:pt x="118420" y="1573"/>
                      <a:pt x="118420" y="1452"/>
                      <a:pt x="118299" y="1210"/>
                    </a:cubicBezTo>
                    <a:cubicBezTo>
                      <a:pt x="117695" y="1210"/>
                      <a:pt x="117090" y="1210"/>
                      <a:pt x="116485" y="1210"/>
                    </a:cubicBezTo>
                    <a:cubicBezTo>
                      <a:pt x="115880" y="1210"/>
                      <a:pt x="115276" y="1210"/>
                      <a:pt x="114550" y="1089"/>
                    </a:cubicBezTo>
                    <a:cubicBezTo>
                      <a:pt x="113461" y="363"/>
                      <a:pt x="112494" y="121"/>
                      <a:pt x="111405" y="1089"/>
                    </a:cubicBezTo>
                    <a:cubicBezTo>
                      <a:pt x="111285" y="1089"/>
                      <a:pt x="111163" y="1089"/>
                      <a:pt x="111043" y="968"/>
                    </a:cubicBezTo>
                    <a:cubicBezTo>
                      <a:pt x="110680" y="726"/>
                      <a:pt x="110438" y="363"/>
                      <a:pt x="109833" y="0"/>
                    </a:cubicBezTo>
                    <a:lnTo>
                      <a:pt x="87216" y="0"/>
                    </a:lnTo>
                    <a:cubicBezTo>
                      <a:pt x="87096" y="121"/>
                      <a:pt x="86854" y="363"/>
                      <a:pt x="86733" y="363"/>
                    </a:cubicBezTo>
                    <a:cubicBezTo>
                      <a:pt x="85281" y="605"/>
                      <a:pt x="83830" y="847"/>
                      <a:pt x="82379" y="1089"/>
                    </a:cubicBezTo>
                    <a:cubicBezTo>
                      <a:pt x="81774" y="1089"/>
                      <a:pt x="81169" y="1210"/>
                      <a:pt x="80565" y="1331"/>
                    </a:cubicBezTo>
                    <a:cubicBezTo>
                      <a:pt x="79839" y="2298"/>
                      <a:pt x="78750" y="1815"/>
                      <a:pt x="77783" y="2057"/>
                    </a:cubicBezTo>
                    <a:cubicBezTo>
                      <a:pt x="77299" y="2783"/>
                      <a:pt x="76452" y="2541"/>
                      <a:pt x="75848" y="2662"/>
                    </a:cubicBezTo>
                    <a:cubicBezTo>
                      <a:pt x="75364" y="3508"/>
                      <a:pt x="74517" y="3267"/>
                      <a:pt x="73792" y="3388"/>
                    </a:cubicBezTo>
                    <a:cubicBezTo>
                      <a:pt x="72824" y="4113"/>
                      <a:pt x="71615" y="4355"/>
                      <a:pt x="70526" y="4597"/>
                    </a:cubicBezTo>
                    <a:cubicBezTo>
                      <a:pt x="70284" y="4718"/>
                      <a:pt x="70042" y="4960"/>
                      <a:pt x="69800" y="5081"/>
                    </a:cubicBezTo>
                    <a:cubicBezTo>
                      <a:pt x="69559" y="5202"/>
                      <a:pt x="69438" y="5323"/>
                      <a:pt x="69196" y="5202"/>
                    </a:cubicBezTo>
                    <a:cubicBezTo>
                      <a:pt x="68954" y="5323"/>
                      <a:pt x="68712" y="5565"/>
                      <a:pt x="68470" y="5686"/>
                    </a:cubicBezTo>
                    <a:cubicBezTo>
                      <a:pt x="68349" y="5807"/>
                      <a:pt x="68107" y="5928"/>
                      <a:pt x="67865" y="5807"/>
                    </a:cubicBezTo>
                    <a:cubicBezTo>
                      <a:pt x="67382" y="6654"/>
                      <a:pt x="66777" y="7137"/>
                      <a:pt x="65809" y="7137"/>
                    </a:cubicBezTo>
                    <a:cubicBezTo>
                      <a:pt x="65809" y="7137"/>
                      <a:pt x="65809" y="7137"/>
                      <a:pt x="65809" y="7137"/>
                    </a:cubicBezTo>
                    <a:cubicBezTo>
                      <a:pt x="65567" y="7380"/>
                      <a:pt x="65325" y="7501"/>
                      <a:pt x="65084" y="7742"/>
                    </a:cubicBezTo>
                    <a:lnTo>
                      <a:pt x="65084" y="7742"/>
                    </a:lnTo>
                    <a:cubicBezTo>
                      <a:pt x="64842" y="7984"/>
                      <a:pt x="64600" y="8105"/>
                      <a:pt x="64358" y="8347"/>
                    </a:cubicBezTo>
                    <a:lnTo>
                      <a:pt x="64358" y="8347"/>
                    </a:lnTo>
                    <a:cubicBezTo>
                      <a:pt x="64116" y="8589"/>
                      <a:pt x="63995" y="8710"/>
                      <a:pt x="63753" y="8952"/>
                    </a:cubicBezTo>
                    <a:cubicBezTo>
                      <a:pt x="63269" y="9194"/>
                      <a:pt x="62907" y="9557"/>
                      <a:pt x="62423" y="9799"/>
                    </a:cubicBezTo>
                    <a:cubicBezTo>
                      <a:pt x="62181" y="10041"/>
                      <a:pt x="61939" y="10283"/>
                      <a:pt x="61697" y="10404"/>
                    </a:cubicBezTo>
                    <a:lnTo>
                      <a:pt x="61697" y="10404"/>
                    </a:lnTo>
                    <a:cubicBezTo>
                      <a:pt x="61455" y="10646"/>
                      <a:pt x="61213" y="10767"/>
                      <a:pt x="60971" y="11009"/>
                    </a:cubicBezTo>
                    <a:lnTo>
                      <a:pt x="60971" y="11009"/>
                    </a:lnTo>
                    <a:cubicBezTo>
                      <a:pt x="60730" y="11251"/>
                      <a:pt x="60609" y="11493"/>
                      <a:pt x="60367" y="11735"/>
                    </a:cubicBezTo>
                    <a:lnTo>
                      <a:pt x="60367" y="11735"/>
                    </a:lnTo>
                    <a:cubicBezTo>
                      <a:pt x="60125" y="11976"/>
                      <a:pt x="60004" y="12218"/>
                      <a:pt x="59762" y="12340"/>
                    </a:cubicBezTo>
                    <a:lnTo>
                      <a:pt x="59762" y="12340"/>
                    </a:lnTo>
                    <a:cubicBezTo>
                      <a:pt x="59520" y="12581"/>
                      <a:pt x="59399" y="12823"/>
                      <a:pt x="59157" y="13066"/>
                    </a:cubicBezTo>
                    <a:lnTo>
                      <a:pt x="59157" y="13066"/>
                    </a:lnTo>
                    <a:cubicBezTo>
                      <a:pt x="58915" y="13307"/>
                      <a:pt x="58794" y="13549"/>
                      <a:pt x="58552" y="13791"/>
                    </a:cubicBezTo>
                    <a:cubicBezTo>
                      <a:pt x="57948" y="14517"/>
                      <a:pt x="57343" y="15122"/>
                      <a:pt x="56617" y="15848"/>
                    </a:cubicBezTo>
                    <a:cubicBezTo>
                      <a:pt x="56617" y="16331"/>
                      <a:pt x="56496" y="16936"/>
                      <a:pt x="55771" y="17057"/>
                    </a:cubicBezTo>
                    <a:cubicBezTo>
                      <a:pt x="55529" y="17300"/>
                      <a:pt x="55287" y="17541"/>
                      <a:pt x="55166" y="17783"/>
                    </a:cubicBezTo>
                    <a:cubicBezTo>
                      <a:pt x="54924" y="18025"/>
                      <a:pt x="54803" y="18267"/>
                      <a:pt x="54561" y="18509"/>
                    </a:cubicBezTo>
                    <a:cubicBezTo>
                      <a:pt x="54319" y="18751"/>
                      <a:pt x="54198" y="18872"/>
                      <a:pt x="53957" y="19114"/>
                    </a:cubicBezTo>
                    <a:cubicBezTo>
                      <a:pt x="53836" y="19598"/>
                      <a:pt x="53836" y="20203"/>
                      <a:pt x="53110" y="20324"/>
                    </a:cubicBezTo>
                    <a:lnTo>
                      <a:pt x="53110" y="20324"/>
                    </a:lnTo>
                    <a:cubicBezTo>
                      <a:pt x="52868" y="20566"/>
                      <a:pt x="52747" y="20808"/>
                      <a:pt x="52505" y="21049"/>
                    </a:cubicBezTo>
                    <a:lnTo>
                      <a:pt x="52505" y="21049"/>
                    </a:lnTo>
                    <a:cubicBezTo>
                      <a:pt x="52263" y="21291"/>
                      <a:pt x="52142" y="21534"/>
                      <a:pt x="51901" y="21775"/>
                    </a:cubicBezTo>
                    <a:cubicBezTo>
                      <a:pt x="51901" y="21775"/>
                      <a:pt x="51901" y="21775"/>
                      <a:pt x="51901" y="21775"/>
                    </a:cubicBezTo>
                    <a:cubicBezTo>
                      <a:pt x="51659" y="22017"/>
                      <a:pt x="51417" y="22259"/>
                      <a:pt x="51296" y="22501"/>
                    </a:cubicBezTo>
                    <a:cubicBezTo>
                      <a:pt x="51296" y="22501"/>
                      <a:pt x="51296" y="22501"/>
                      <a:pt x="51296" y="22501"/>
                    </a:cubicBezTo>
                    <a:cubicBezTo>
                      <a:pt x="51296" y="23106"/>
                      <a:pt x="51296" y="23590"/>
                      <a:pt x="50570" y="23832"/>
                    </a:cubicBezTo>
                    <a:cubicBezTo>
                      <a:pt x="50570" y="23832"/>
                      <a:pt x="50570" y="23832"/>
                      <a:pt x="50570" y="23832"/>
                    </a:cubicBezTo>
                    <a:cubicBezTo>
                      <a:pt x="50328" y="24074"/>
                      <a:pt x="50207" y="24437"/>
                      <a:pt x="49965" y="24679"/>
                    </a:cubicBezTo>
                    <a:lnTo>
                      <a:pt x="49965" y="24679"/>
                    </a:lnTo>
                    <a:cubicBezTo>
                      <a:pt x="49965" y="24800"/>
                      <a:pt x="49965" y="25042"/>
                      <a:pt x="49965" y="25163"/>
                    </a:cubicBezTo>
                    <a:cubicBezTo>
                      <a:pt x="49724" y="25404"/>
                      <a:pt x="49603" y="25647"/>
                      <a:pt x="49361" y="25888"/>
                    </a:cubicBezTo>
                    <a:cubicBezTo>
                      <a:pt x="48877" y="26493"/>
                      <a:pt x="48514" y="27219"/>
                      <a:pt x="48030" y="27824"/>
                    </a:cubicBezTo>
                    <a:cubicBezTo>
                      <a:pt x="46821" y="29639"/>
                      <a:pt x="45732" y="31574"/>
                      <a:pt x="44523" y="33389"/>
                    </a:cubicBezTo>
                    <a:cubicBezTo>
                      <a:pt x="41620" y="37986"/>
                      <a:pt x="38597" y="42462"/>
                      <a:pt x="35694" y="46938"/>
                    </a:cubicBezTo>
                    <a:cubicBezTo>
                      <a:pt x="32549" y="51777"/>
                      <a:pt x="29284" y="56495"/>
                      <a:pt x="26260" y="61334"/>
                    </a:cubicBezTo>
                    <a:cubicBezTo>
                      <a:pt x="20213" y="71012"/>
                      <a:pt x="14045" y="80811"/>
                      <a:pt x="7756" y="90368"/>
                    </a:cubicBezTo>
                    <a:cubicBezTo>
                      <a:pt x="5579" y="93634"/>
                      <a:pt x="3281" y="96900"/>
                      <a:pt x="1587" y="100529"/>
                    </a:cubicBezTo>
                    <a:cubicBezTo>
                      <a:pt x="499" y="102828"/>
                      <a:pt x="-106" y="105247"/>
                      <a:pt x="15" y="107909"/>
                    </a:cubicBezTo>
                    <a:cubicBezTo>
                      <a:pt x="15" y="110570"/>
                      <a:pt x="1104" y="112627"/>
                      <a:pt x="2918" y="114441"/>
                    </a:cubicBezTo>
                    <a:cubicBezTo>
                      <a:pt x="4611" y="116135"/>
                      <a:pt x="6667" y="116740"/>
                      <a:pt x="8965" y="116619"/>
                    </a:cubicBezTo>
                    <a:cubicBezTo>
                      <a:pt x="9207" y="116619"/>
                      <a:pt x="9449" y="116619"/>
                      <a:pt x="9691" y="116619"/>
                    </a:cubicBezTo>
                    <a:cubicBezTo>
                      <a:pt x="12714" y="116861"/>
                      <a:pt x="15133" y="115530"/>
                      <a:pt x="16948" y="113232"/>
                    </a:cubicBezTo>
                    <a:cubicBezTo>
                      <a:pt x="19487" y="109965"/>
                      <a:pt x="22148" y="106578"/>
                      <a:pt x="24446" y="103070"/>
                    </a:cubicBezTo>
                    <a:cubicBezTo>
                      <a:pt x="29405" y="95690"/>
                      <a:pt x="34122" y="88190"/>
                      <a:pt x="38959" y="80931"/>
                    </a:cubicBezTo>
                    <a:cubicBezTo>
                      <a:pt x="43797" y="73673"/>
                      <a:pt x="48514" y="66294"/>
                      <a:pt x="52989" y="58793"/>
                    </a:cubicBezTo>
                    <a:cubicBezTo>
                      <a:pt x="55650" y="54438"/>
                      <a:pt x="58190" y="50083"/>
                      <a:pt x="60850" y="45728"/>
                    </a:cubicBezTo>
                    <a:cubicBezTo>
                      <a:pt x="61939" y="44034"/>
                      <a:pt x="62665" y="42220"/>
                      <a:pt x="64842" y="41010"/>
                    </a:cubicBezTo>
                    <a:cubicBezTo>
                      <a:pt x="65446" y="41010"/>
                      <a:pt x="66293" y="41252"/>
                      <a:pt x="67140" y="41373"/>
                    </a:cubicBezTo>
                    <a:cubicBezTo>
                      <a:pt x="67140" y="41373"/>
                      <a:pt x="67261" y="41494"/>
                      <a:pt x="67382" y="41615"/>
                    </a:cubicBezTo>
                    <a:cubicBezTo>
                      <a:pt x="67382" y="43188"/>
                      <a:pt x="67623" y="44760"/>
                      <a:pt x="67382" y="46212"/>
                    </a:cubicBezTo>
                    <a:cubicBezTo>
                      <a:pt x="66898" y="48389"/>
                      <a:pt x="67019" y="50567"/>
                      <a:pt x="66898" y="52866"/>
                    </a:cubicBezTo>
                    <a:cubicBezTo>
                      <a:pt x="66898" y="56737"/>
                      <a:pt x="66898" y="60608"/>
                      <a:pt x="66898" y="64600"/>
                    </a:cubicBezTo>
                    <a:cubicBezTo>
                      <a:pt x="66898" y="114320"/>
                      <a:pt x="66898" y="164040"/>
                      <a:pt x="66898" y="213761"/>
                    </a:cubicBezTo>
                    <a:cubicBezTo>
                      <a:pt x="66898" y="227673"/>
                      <a:pt x="66898" y="241585"/>
                      <a:pt x="66898" y="255497"/>
                    </a:cubicBezTo>
                    <a:cubicBezTo>
                      <a:pt x="66898" y="259126"/>
                      <a:pt x="67623" y="262513"/>
                      <a:pt x="70526" y="265054"/>
                    </a:cubicBezTo>
                    <a:cubicBezTo>
                      <a:pt x="70647" y="265175"/>
                      <a:pt x="70768" y="265416"/>
                      <a:pt x="70768" y="265658"/>
                    </a:cubicBezTo>
                    <a:cubicBezTo>
                      <a:pt x="71494" y="265780"/>
                      <a:pt x="71856" y="266263"/>
                      <a:pt x="72098" y="266989"/>
                    </a:cubicBezTo>
                    <a:cubicBezTo>
                      <a:pt x="72219" y="267231"/>
                      <a:pt x="72582" y="267473"/>
                      <a:pt x="72703" y="267594"/>
                    </a:cubicBezTo>
                    <a:cubicBezTo>
                      <a:pt x="72945" y="267836"/>
                      <a:pt x="73187" y="267957"/>
                      <a:pt x="73429" y="268199"/>
                    </a:cubicBezTo>
                    <a:cubicBezTo>
                      <a:pt x="73429" y="268199"/>
                      <a:pt x="73429" y="268199"/>
                      <a:pt x="73429" y="268199"/>
                    </a:cubicBezTo>
                    <a:cubicBezTo>
                      <a:pt x="73671" y="268441"/>
                      <a:pt x="73913" y="268683"/>
                      <a:pt x="74154" y="268925"/>
                    </a:cubicBezTo>
                    <a:cubicBezTo>
                      <a:pt x="74275" y="268925"/>
                      <a:pt x="74517" y="268925"/>
                      <a:pt x="74638" y="268925"/>
                    </a:cubicBezTo>
                    <a:cubicBezTo>
                      <a:pt x="75727" y="268925"/>
                      <a:pt x="76815" y="268925"/>
                      <a:pt x="77904" y="269288"/>
                    </a:cubicBezTo>
                    <a:cubicBezTo>
                      <a:pt x="82137" y="270255"/>
                      <a:pt x="85765" y="269045"/>
                      <a:pt x="88910" y="266263"/>
                    </a:cubicBezTo>
                    <a:cubicBezTo>
                      <a:pt x="89756" y="265537"/>
                      <a:pt x="91087" y="264932"/>
                      <a:pt x="91208" y="263602"/>
                    </a:cubicBezTo>
                    <a:cubicBezTo>
                      <a:pt x="91208" y="263118"/>
                      <a:pt x="91208" y="262513"/>
                      <a:pt x="91812" y="262271"/>
                    </a:cubicBezTo>
                    <a:cubicBezTo>
                      <a:pt x="91812" y="259731"/>
                      <a:pt x="92054" y="257190"/>
                      <a:pt x="92054" y="254650"/>
                    </a:cubicBezTo>
                    <a:cubicBezTo>
                      <a:pt x="92054" y="217148"/>
                      <a:pt x="92054" y="179646"/>
                      <a:pt x="92054" y="142265"/>
                    </a:cubicBezTo>
                    <a:cubicBezTo>
                      <a:pt x="92054" y="140330"/>
                      <a:pt x="92417" y="138515"/>
                      <a:pt x="92901" y="136579"/>
                    </a:cubicBezTo>
                    <a:cubicBezTo>
                      <a:pt x="93506" y="135974"/>
                      <a:pt x="94110" y="135249"/>
                      <a:pt x="94715" y="134644"/>
                    </a:cubicBezTo>
                    <a:cubicBezTo>
                      <a:pt x="96650" y="133797"/>
                      <a:pt x="98464" y="133555"/>
                      <a:pt x="100400" y="133555"/>
                    </a:cubicBezTo>
                    <a:cubicBezTo>
                      <a:pt x="103181" y="133555"/>
                      <a:pt x="106084" y="135369"/>
                      <a:pt x="106084" y="139120"/>
                    </a:cubicBezTo>
                    <a:cubicBezTo>
                      <a:pt x="106084" y="144443"/>
                      <a:pt x="106084" y="149766"/>
                      <a:pt x="106084" y="155089"/>
                    </a:cubicBezTo>
                    <a:cubicBezTo>
                      <a:pt x="106084" y="175654"/>
                      <a:pt x="106084" y="196220"/>
                      <a:pt x="106084" y="216785"/>
                    </a:cubicBezTo>
                    <a:cubicBezTo>
                      <a:pt x="106930" y="226100"/>
                      <a:pt x="106447" y="235415"/>
                      <a:pt x="106568" y="244730"/>
                    </a:cubicBezTo>
                    <a:cubicBezTo>
                      <a:pt x="106568" y="249932"/>
                      <a:pt x="106568" y="255133"/>
                      <a:pt x="106568" y="260457"/>
                    </a:cubicBezTo>
                    <a:cubicBezTo>
                      <a:pt x="106568" y="260577"/>
                      <a:pt x="106689" y="260819"/>
                      <a:pt x="106568" y="260941"/>
                    </a:cubicBezTo>
                    <a:cubicBezTo>
                      <a:pt x="107414" y="261545"/>
                      <a:pt x="107172" y="262271"/>
                      <a:pt x="107172" y="263118"/>
                    </a:cubicBezTo>
                    <a:cubicBezTo>
                      <a:pt x="107172" y="263239"/>
                      <a:pt x="107172" y="263360"/>
                      <a:pt x="107172" y="263602"/>
                    </a:cubicBezTo>
                    <a:cubicBezTo>
                      <a:pt x="108019" y="263844"/>
                      <a:pt x="108503" y="264206"/>
                      <a:pt x="108382" y="265175"/>
                    </a:cubicBezTo>
                    <a:cubicBezTo>
                      <a:pt x="111526" y="269167"/>
                      <a:pt x="115759" y="270135"/>
                      <a:pt x="120476" y="269409"/>
                    </a:cubicBezTo>
                    <a:cubicBezTo>
                      <a:pt x="121081" y="269409"/>
                      <a:pt x="121807" y="269288"/>
                      <a:pt x="122411" y="269167"/>
                    </a:cubicBezTo>
                    <a:cubicBezTo>
                      <a:pt x="122895" y="269045"/>
                      <a:pt x="123379" y="268804"/>
                      <a:pt x="123742" y="268683"/>
                    </a:cubicBezTo>
                    <a:cubicBezTo>
                      <a:pt x="123863" y="268925"/>
                      <a:pt x="123984" y="268925"/>
                      <a:pt x="124105" y="269045"/>
                    </a:cubicBezTo>
                    <a:cubicBezTo>
                      <a:pt x="124105" y="269045"/>
                      <a:pt x="123984" y="269045"/>
                      <a:pt x="123742" y="268683"/>
                    </a:cubicBezTo>
                    <a:cubicBezTo>
                      <a:pt x="123984" y="268683"/>
                      <a:pt x="124105" y="268562"/>
                      <a:pt x="124346" y="268441"/>
                    </a:cubicBezTo>
                    <a:lnTo>
                      <a:pt x="124346" y="268441"/>
                    </a:lnTo>
                    <a:cubicBezTo>
                      <a:pt x="124588" y="268320"/>
                      <a:pt x="124709" y="268078"/>
                      <a:pt x="124951" y="267957"/>
                    </a:cubicBezTo>
                    <a:cubicBezTo>
                      <a:pt x="125193" y="267957"/>
                      <a:pt x="125435" y="267836"/>
                      <a:pt x="125677" y="267715"/>
                    </a:cubicBezTo>
                    <a:cubicBezTo>
                      <a:pt x="125919" y="267110"/>
                      <a:pt x="126403" y="266989"/>
                      <a:pt x="127007" y="266989"/>
                    </a:cubicBezTo>
                    <a:cubicBezTo>
                      <a:pt x="127007" y="266989"/>
                      <a:pt x="127007" y="266989"/>
                      <a:pt x="127007" y="266989"/>
                    </a:cubicBezTo>
                    <a:cubicBezTo>
                      <a:pt x="127249" y="266747"/>
                      <a:pt x="127491" y="266505"/>
                      <a:pt x="127733" y="266263"/>
                    </a:cubicBezTo>
                    <a:cubicBezTo>
                      <a:pt x="128338" y="265658"/>
                      <a:pt x="128942" y="264932"/>
                      <a:pt x="129547" y="264328"/>
                    </a:cubicBezTo>
                    <a:cubicBezTo>
                      <a:pt x="129668" y="263844"/>
                      <a:pt x="129668" y="263239"/>
                      <a:pt x="130394" y="262997"/>
                    </a:cubicBezTo>
                    <a:cubicBezTo>
                      <a:pt x="131240" y="259852"/>
                      <a:pt x="131966" y="256585"/>
                      <a:pt x="131603" y="253198"/>
                    </a:cubicBezTo>
                    <a:cubicBezTo>
                      <a:pt x="131603" y="252472"/>
                      <a:pt x="131482" y="251625"/>
                      <a:pt x="131361" y="250899"/>
                    </a:cubicBezTo>
                    <a:cubicBezTo>
                      <a:pt x="131119" y="249085"/>
                      <a:pt x="130998" y="247391"/>
                      <a:pt x="131361" y="245577"/>
                    </a:cubicBezTo>
                    <a:cubicBezTo>
                      <a:pt x="131482" y="244972"/>
                      <a:pt x="131603" y="244246"/>
                      <a:pt x="131603" y="243641"/>
                    </a:cubicBezTo>
                    <a:cubicBezTo>
                      <a:pt x="131603" y="242431"/>
                      <a:pt x="131240" y="241221"/>
                      <a:pt x="131240" y="240012"/>
                    </a:cubicBezTo>
                    <a:cubicBezTo>
                      <a:pt x="131240" y="238923"/>
                      <a:pt x="131603" y="237956"/>
                      <a:pt x="131240" y="236746"/>
                    </a:cubicBezTo>
                    <a:cubicBezTo>
                      <a:pt x="130998" y="235778"/>
                      <a:pt x="130998" y="234689"/>
                      <a:pt x="131240" y="233721"/>
                    </a:cubicBezTo>
                    <a:cubicBezTo>
                      <a:pt x="131845" y="231544"/>
                      <a:pt x="131603" y="229366"/>
                      <a:pt x="131603" y="227068"/>
                    </a:cubicBezTo>
                    <a:cubicBezTo>
                      <a:pt x="131603" y="171178"/>
                      <a:pt x="131603" y="115409"/>
                      <a:pt x="131603" y="59519"/>
                    </a:cubicBezTo>
                    <a:cubicBezTo>
                      <a:pt x="131603" y="56253"/>
                      <a:pt x="131603" y="53107"/>
                      <a:pt x="131603" y="49841"/>
                    </a:cubicBezTo>
                    <a:cubicBezTo>
                      <a:pt x="131603" y="48753"/>
                      <a:pt x="131603" y="47664"/>
                      <a:pt x="131603" y="46454"/>
                    </a:cubicBezTo>
                    <a:cubicBezTo>
                      <a:pt x="131603" y="46212"/>
                      <a:pt x="131603" y="45970"/>
                      <a:pt x="131603" y="45728"/>
                    </a:cubicBezTo>
                    <a:cubicBezTo>
                      <a:pt x="131482" y="45365"/>
                      <a:pt x="131240" y="45124"/>
                      <a:pt x="131240" y="44760"/>
                    </a:cubicBezTo>
                    <a:cubicBezTo>
                      <a:pt x="130998" y="43793"/>
                      <a:pt x="130998" y="42825"/>
                      <a:pt x="131724" y="41978"/>
                    </a:cubicBezTo>
                    <a:cubicBezTo>
                      <a:pt x="132450" y="41131"/>
                      <a:pt x="133296" y="40889"/>
                      <a:pt x="134627" y="41010"/>
                    </a:cubicBezTo>
                    <a:cubicBezTo>
                      <a:pt x="135715" y="41736"/>
                      <a:pt x="136562" y="42825"/>
                      <a:pt x="137288" y="44034"/>
                    </a:cubicBezTo>
                    <a:cubicBezTo>
                      <a:pt x="140795" y="50204"/>
                      <a:pt x="144302" y="56253"/>
                      <a:pt x="147931" y="62423"/>
                    </a:cubicBezTo>
                    <a:cubicBezTo>
                      <a:pt x="150229" y="66173"/>
                      <a:pt x="152527" y="69923"/>
                      <a:pt x="154946" y="73673"/>
                    </a:cubicBezTo>
                    <a:cubicBezTo>
                      <a:pt x="159662" y="81295"/>
                      <a:pt x="164500" y="88795"/>
                      <a:pt x="169217" y="96416"/>
                    </a:cubicBezTo>
                    <a:cubicBezTo>
                      <a:pt x="171394" y="99803"/>
                      <a:pt x="173692" y="103191"/>
                      <a:pt x="175869" y="106699"/>
                    </a:cubicBezTo>
                    <a:cubicBezTo>
                      <a:pt x="176957" y="108393"/>
                      <a:pt x="178046" y="110207"/>
                      <a:pt x="179014" y="112022"/>
                    </a:cubicBezTo>
                    <a:cubicBezTo>
                      <a:pt x="179255" y="112506"/>
                      <a:pt x="179497" y="112989"/>
                      <a:pt x="179860" y="113474"/>
                    </a:cubicBezTo>
                    <a:cubicBezTo>
                      <a:pt x="180223" y="113957"/>
                      <a:pt x="180707" y="114441"/>
                      <a:pt x="180707" y="114441"/>
                    </a:cubicBezTo>
                    <a:cubicBezTo>
                      <a:pt x="182642" y="115409"/>
                      <a:pt x="183851" y="116014"/>
                      <a:pt x="185061" y="116740"/>
                    </a:cubicBezTo>
                    <a:cubicBezTo>
                      <a:pt x="185061" y="116740"/>
                      <a:pt x="185303" y="116740"/>
                      <a:pt x="185424" y="116740"/>
                    </a:cubicBezTo>
                    <a:cubicBezTo>
                      <a:pt x="188689" y="117828"/>
                      <a:pt x="191471" y="116740"/>
                      <a:pt x="193769" y="114320"/>
                    </a:cubicBezTo>
                    <a:cubicBezTo>
                      <a:pt x="194615" y="113474"/>
                      <a:pt x="195462" y="112627"/>
                      <a:pt x="196430" y="111780"/>
                    </a:cubicBezTo>
                    <a:cubicBezTo>
                      <a:pt x="196792" y="110691"/>
                      <a:pt x="197155" y="109602"/>
                      <a:pt x="197397" y="108514"/>
                    </a:cubicBezTo>
                    <a:cubicBezTo>
                      <a:pt x="197155" y="108150"/>
                      <a:pt x="197397" y="107909"/>
                      <a:pt x="197760" y="107788"/>
                    </a:cubicBezTo>
                    <a:cubicBezTo>
                      <a:pt x="197760" y="106820"/>
                      <a:pt x="197760" y="105852"/>
                      <a:pt x="197760" y="104884"/>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grpSp>
      </p:grpSp>
      <p:sp>
        <p:nvSpPr>
          <p:cNvPr id="487" name="Google Shape;487;p21"/>
          <p:cNvSpPr txBox="1"/>
          <p:nvPr/>
        </p:nvSpPr>
        <p:spPr>
          <a:xfrm>
            <a:off x="660400" y="737750"/>
            <a:ext cx="3075900" cy="1296000"/>
          </a:xfrm>
          <a:prstGeom prst="rect">
            <a:avLst/>
          </a:prstGeom>
          <a:noFill/>
          <a:ln>
            <a:noFill/>
          </a:ln>
        </p:spPr>
        <p:txBody>
          <a:bodyPr spcFirstLastPara="1" wrap="square" lIns="91425" tIns="45700" rIns="91425" bIns="45700" anchor="t" anchorCtr="0">
            <a:noAutofit/>
          </a:bodyPr>
          <a:lstStyle/>
          <a:p>
            <a:pPr marL="0" marR="0" lvl="0" indent="0" algn="just" rtl="0">
              <a:lnSpc>
                <a:spcPct val="97391"/>
              </a:lnSpc>
              <a:spcBef>
                <a:spcPts val="0"/>
              </a:spcBef>
              <a:spcAft>
                <a:spcPts val="0"/>
              </a:spcAft>
              <a:buClr>
                <a:srgbClr val="F3745D"/>
              </a:buClr>
              <a:buSzPts val="1150"/>
              <a:buFont typeface="Arial"/>
              <a:buNone/>
            </a:pPr>
            <a:r>
              <a:rPr lang="en-GB" sz="1050" b="0" i="0" u="none" strike="noStrike" cap="none">
                <a:solidFill>
                  <a:srgbClr val="123240"/>
                </a:solidFill>
                <a:latin typeface="Calibri"/>
                <a:ea typeface="Calibri"/>
                <a:cs typeface="Calibri"/>
                <a:sym typeface="Calibri"/>
              </a:rPr>
              <a:t>La </a:t>
            </a:r>
            <a:r>
              <a:rPr lang="en-GB" sz="1050" b="1" i="0" u="none" strike="noStrike" cap="none">
                <a:solidFill>
                  <a:srgbClr val="123240"/>
                </a:solidFill>
                <a:latin typeface="Calibri"/>
                <a:ea typeface="Calibri"/>
                <a:cs typeface="Calibri"/>
                <a:sym typeface="Calibri"/>
              </a:rPr>
              <a:t>facilitation </a:t>
            </a:r>
            <a:r>
              <a:rPr lang="en-GB" sz="1050" b="0" i="0" u="none" strike="noStrike" cap="none">
                <a:solidFill>
                  <a:srgbClr val="123240"/>
                </a:solidFill>
                <a:latin typeface="Calibri"/>
                <a:ea typeface="Calibri"/>
                <a:cs typeface="Calibri"/>
                <a:sym typeface="Calibri"/>
              </a:rPr>
              <a:t>dans nos activités extrascolaires implique de guider les activités et les discussions d'une manière qui encourage la participation, l'apprentissage et l'interaction sans imposer de direction ou de conclusions. Nos animateurs d'activités extrascolaires ACTIN sont essentiels pour créer un environnement favorable où tous les participants se sentent bienvenus et valorisés. Ils aideront nos groupes cibles, y compris les locaux, les migrants et les réfugiés d'âges et d'ethnies différents, à surmonter les différences culturelles et les barrières linguistiques, en veillant à ce que chaque participant puisse contribuer de manière significative. </a:t>
            </a:r>
            <a:endParaRPr sz="1300" b="0" i="0" u="none" strike="noStrike" cap="none">
              <a:solidFill>
                <a:srgbClr val="000000"/>
              </a:solidFill>
              <a:latin typeface="Arial"/>
              <a:ea typeface="Arial"/>
              <a:cs typeface="Arial"/>
              <a:sym typeface="Arial"/>
            </a:endParaRPr>
          </a:p>
        </p:txBody>
      </p:sp>
      <p:sp>
        <p:nvSpPr>
          <p:cNvPr id="488" name="Google Shape;488;p21"/>
          <p:cNvSpPr txBox="1"/>
          <p:nvPr/>
        </p:nvSpPr>
        <p:spPr>
          <a:xfrm>
            <a:off x="3802351" y="727575"/>
            <a:ext cx="3450000" cy="1008600"/>
          </a:xfrm>
          <a:prstGeom prst="rect">
            <a:avLst/>
          </a:prstGeom>
          <a:noFill/>
          <a:ln>
            <a:noFill/>
          </a:ln>
        </p:spPr>
        <p:txBody>
          <a:bodyPr spcFirstLastPara="1" wrap="square" lIns="91425" tIns="45700" rIns="91425" bIns="45700" anchor="t" anchorCtr="0">
            <a:noAutofit/>
          </a:bodyPr>
          <a:lstStyle/>
          <a:p>
            <a:pPr marL="0" marR="0" lvl="0" indent="0" algn="l" rtl="0">
              <a:lnSpc>
                <a:spcPct val="104615"/>
              </a:lnSpc>
              <a:spcBef>
                <a:spcPts val="0"/>
              </a:spcBef>
              <a:spcAft>
                <a:spcPts val="0"/>
              </a:spcAft>
              <a:buClr>
                <a:srgbClr val="50B4D9"/>
              </a:buClr>
              <a:buSzPts val="1300"/>
              <a:buFont typeface="Arial"/>
              <a:buNone/>
            </a:pPr>
            <a:r>
              <a:rPr lang="en-GB" sz="1300" b="1" i="0" u="none" strike="noStrike" cap="none">
                <a:solidFill>
                  <a:srgbClr val="50B4D9"/>
                </a:solidFill>
                <a:latin typeface="Calibri"/>
                <a:ea typeface="Calibri"/>
                <a:cs typeface="Calibri"/>
                <a:sym typeface="Calibri"/>
              </a:rPr>
              <a:t>En tant que </a:t>
            </a:r>
            <a:r>
              <a:rPr lang="en-GB" sz="1300" b="1" i="0" u="none" strike="noStrike" cap="none">
                <a:solidFill>
                  <a:srgbClr val="F3745D"/>
                </a:solidFill>
                <a:latin typeface="Calibri"/>
                <a:ea typeface="Calibri"/>
                <a:cs typeface="Calibri"/>
                <a:sym typeface="Calibri"/>
              </a:rPr>
              <a:t>partenariat</a:t>
            </a:r>
            <a:r>
              <a:rPr lang="en-GB" sz="1300" b="1" i="0" u="none" strike="noStrike" cap="none">
                <a:solidFill>
                  <a:srgbClr val="50B4D9"/>
                </a:solidFill>
                <a:latin typeface="Calibri"/>
                <a:ea typeface="Calibri"/>
                <a:cs typeface="Calibri"/>
                <a:sym typeface="Calibri"/>
              </a:rPr>
              <a:t>, nous aspirons à.. :</a:t>
            </a:r>
            <a:endParaRPr sz="1400" b="0" i="0" u="none" strike="noStrike" cap="none">
              <a:solidFill>
                <a:srgbClr val="000000"/>
              </a:solidFill>
              <a:latin typeface="Arial"/>
              <a:ea typeface="Arial"/>
              <a:cs typeface="Arial"/>
              <a:sym typeface="Arial"/>
            </a:endParaRPr>
          </a:p>
          <a:p>
            <a:pPr marL="0" marR="0" lvl="0" indent="0" algn="l" rtl="0">
              <a:lnSpc>
                <a:spcPct val="104615"/>
              </a:lnSpc>
              <a:spcBef>
                <a:spcPts val="0"/>
              </a:spcBef>
              <a:spcAft>
                <a:spcPts val="0"/>
              </a:spcAft>
              <a:buClr>
                <a:srgbClr val="0C2D45"/>
              </a:buClr>
              <a:buSzPts val="1300"/>
              <a:buFont typeface="Arial"/>
              <a:buNone/>
            </a:pPr>
            <a:endParaRPr sz="1300" b="1" i="0" u="none" strike="noStrike" cap="none">
              <a:solidFill>
                <a:srgbClr val="50B4D9"/>
              </a:solidFill>
              <a:latin typeface="Calibri"/>
              <a:ea typeface="Calibri"/>
              <a:cs typeface="Calibri"/>
              <a:sym typeface="Calibri"/>
            </a:endParaRPr>
          </a:p>
          <a:p>
            <a:pPr marL="0" marR="0" lvl="0" indent="0" algn="l" rtl="0">
              <a:lnSpc>
                <a:spcPct val="104615"/>
              </a:lnSpc>
              <a:spcBef>
                <a:spcPts val="0"/>
              </a:spcBef>
              <a:spcAft>
                <a:spcPts val="0"/>
              </a:spcAft>
              <a:buClr>
                <a:srgbClr val="0C2D45"/>
              </a:buClr>
              <a:buSzPts val="1300"/>
              <a:buFont typeface="Arial"/>
              <a:buNone/>
            </a:pPr>
            <a:endParaRPr sz="1300" b="1" i="0" u="none" strike="noStrike" cap="none">
              <a:solidFill>
                <a:srgbClr val="50B4D9"/>
              </a:solidFill>
              <a:latin typeface="Calibri"/>
              <a:ea typeface="Calibri"/>
              <a:cs typeface="Calibri"/>
              <a:sym typeface="Calibri"/>
            </a:endParaRPr>
          </a:p>
        </p:txBody>
      </p:sp>
      <p:sp>
        <p:nvSpPr>
          <p:cNvPr id="489" name="Google Shape;489;p21"/>
          <p:cNvSpPr txBox="1"/>
          <p:nvPr/>
        </p:nvSpPr>
        <p:spPr>
          <a:xfrm>
            <a:off x="3853963" y="1030105"/>
            <a:ext cx="3075900" cy="1499700"/>
          </a:xfrm>
          <a:prstGeom prst="rect">
            <a:avLst/>
          </a:prstGeom>
          <a:noFill/>
          <a:ln>
            <a:noFill/>
          </a:ln>
        </p:spPr>
        <p:txBody>
          <a:bodyPr spcFirstLastPara="1" wrap="square" lIns="91425" tIns="45700" rIns="91425" bIns="45700" anchor="t" anchorCtr="0">
            <a:noAutofit/>
          </a:bodyPr>
          <a:lstStyle/>
          <a:p>
            <a:pPr marL="171450" marR="0" lvl="0" indent="-171450" algn="l" rtl="0">
              <a:lnSpc>
                <a:spcPct val="97391"/>
              </a:lnSpc>
              <a:spcBef>
                <a:spcPts val="0"/>
              </a:spcBef>
              <a:spcAft>
                <a:spcPts val="0"/>
              </a:spcAft>
              <a:buClr>
                <a:srgbClr val="F3745D"/>
              </a:buClr>
              <a:buSzPts val="1150"/>
              <a:buFont typeface="Arial"/>
              <a:buChar char="•"/>
            </a:pPr>
            <a:r>
              <a:rPr lang="en-GB" sz="1150" b="0" i="0" u="none" strike="noStrike" cap="none">
                <a:solidFill>
                  <a:srgbClr val="123240"/>
                </a:solidFill>
                <a:latin typeface="Calibri"/>
                <a:ea typeface="Calibri"/>
                <a:cs typeface="Calibri"/>
                <a:sym typeface="Calibri"/>
              </a:rPr>
              <a:t>former les animateurs à la communication interculturelle et à la résolution des conflits.</a:t>
            </a:r>
            <a:endParaRPr sz="1400" b="0" i="0" u="none" strike="noStrike" cap="none">
              <a:solidFill>
                <a:srgbClr val="000000"/>
              </a:solidFill>
              <a:latin typeface="Arial"/>
              <a:ea typeface="Arial"/>
              <a:cs typeface="Arial"/>
              <a:sym typeface="Arial"/>
            </a:endParaRPr>
          </a:p>
          <a:p>
            <a:pPr marL="171450" marR="0" lvl="0" indent="-171450" algn="l" rtl="0">
              <a:lnSpc>
                <a:spcPct val="97391"/>
              </a:lnSpc>
              <a:spcBef>
                <a:spcPts val="0"/>
              </a:spcBef>
              <a:spcAft>
                <a:spcPts val="0"/>
              </a:spcAft>
              <a:buClr>
                <a:srgbClr val="F3745D"/>
              </a:buClr>
              <a:buSzPts val="1150"/>
              <a:buFont typeface="Arial"/>
              <a:buChar char="•"/>
            </a:pPr>
            <a:r>
              <a:rPr lang="en-GB" sz="1150" b="0" i="0" u="none" strike="noStrike" cap="none">
                <a:solidFill>
                  <a:srgbClr val="123240"/>
                </a:solidFill>
                <a:latin typeface="Calibri"/>
                <a:ea typeface="Calibri"/>
                <a:cs typeface="Calibri"/>
                <a:sym typeface="Calibri"/>
              </a:rPr>
              <a:t>soutenir l'utilisation de techniques d'animation qui encouragent une participation égale, telles que les discussions à la ronde et les activités en petits groupes.</a:t>
            </a:r>
            <a:endParaRPr sz="1400" b="0" i="0" u="none" strike="noStrike" cap="none">
              <a:solidFill>
                <a:srgbClr val="000000"/>
              </a:solidFill>
              <a:latin typeface="Arial"/>
              <a:ea typeface="Arial"/>
              <a:cs typeface="Arial"/>
              <a:sym typeface="Arial"/>
            </a:endParaRPr>
          </a:p>
          <a:p>
            <a:pPr marL="171450" marR="0" lvl="0" indent="-171450" algn="l" rtl="0">
              <a:lnSpc>
                <a:spcPct val="97391"/>
              </a:lnSpc>
              <a:spcBef>
                <a:spcPts val="0"/>
              </a:spcBef>
              <a:spcAft>
                <a:spcPts val="0"/>
              </a:spcAft>
              <a:buClr>
                <a:srgbClr val="F3745D"/>
              </a:buClr>
              <a:buSzPts val="1150"/>
              <a:buFont typeface="Arial"/>
              <a:buChar char="•"/>
            </a:pPr>
            <a:r>
              <a:rPr lang="en-GB" sz="1150" b="0" i="0" u="none" strike="noStrike" cap="none">
                <a:solidFill>
                  <a:srgbClr val="123240"/>
                </a:solidFill>
                <a:latin typeface="Calibri"/>
                <a:ea typeface="Calibri"/>
                <a:cs typeface="Calibri"/>
                <a:sym typeface="Calibri"/>
              </a:rPr>
              <a:t>encourager les animateurs à être observateurs et réactifs, prêts à adapter les activités en fonction de la dynamique du groupe et du retour d'information.</a:t>
            </a:r>
            <a:endParaRPr sz="1400" b="0" i="0" u="none" strike="noStrike" cap="none">
              <a:solidFill>
                <a:srgbClr val="000000"/>
              </a:solidFill>
              <a:latin typeface="Arial"/>
              <a:ea typeface="Arial"/>
              <a:cs typeface="Arial"/>
              <a:sym typeface="Arial"/>
            </a:endParaRPr>
          </a:p>
          <a:p>
            <a:pPr marL="171450" marR="0" lvl="0" indent="-98425" algn="l" rtl="0">
              <a:lnSpc>
                <a:spcPct val="97391"/>
              </a:lnSpc>
              <a:spcBef>
                <a:spcPts val="0"/>
              </a:spcBef>
              <a:spcAft>
                <a:spcPts val="0"/>
              </a:spcAft>
              <a:buClr>
                <a:srgbClr val="F3745D"/>
              </a:buClr>
              <a:buSzPts val="1150"/>
              <a:buFont typeface="Arial"/>
              <a:buNone/>
            </a:pPr>
            <a:endParaRPr sz="1150" b="0" i="0" u="none" strike="noStrike" cap="none">
              <a:solidFill>
                <a:srgbClr val="123240"/>
              </a:solidFill>
              <a:latin typeface="Calibri"/>
              <a:ea typeface="Calibri"/>
              <a:cs typeface="Calibri"/>
              <a:sym typeface="Calibri"/>
            </a:endParaRPr>
          </a:p>
        </p:txBody>
      </p:sp>
      <p:cxnSp>
        <p:nvCxnSpPr>
          <p:cNvPr id="490" name="Google Shape;490;p21"/>
          <p:cNvCxnSpPr/>
          <p:nvPr/>
        </p:nvCxnSpPr>
        <p:spPr>
          <a:xfrm>
            <a:off x="3771612" y="736767"/>
            <a:ext cx="0" cy="1825500"/>
          </a:xfrm>
          <a:prstGeom prst="straightConnector1">
            <a:avLst/>
          </a:prstGeom>
          <a:noFill/>
          <a:ln w="9525" cap="flat" cmpd="sng">
            <a:solidFill>
              <a:srgbClr val="50B4D9"/>
            </a:solidFill>
            <a:prstDash val="solid"/>
            <a:miter lim="800000"/>
            <a:headEnd type="none" w="sm" len="sm"/>
            <a:tailEnd type="none" w="sm" len="sm"/>
          </a:ln>
        </p:spPr>
      </p:cxnSp>
      <p:sp>
        <p:nvSpPr>
          <p:cNvPr id="491" name="Google Shape;491;p21"/>
          <p:cNvSpPr txBox="1"/>
          <p:nvPr/>
        </p:nvSpPr>
        <p:spPr>
          <a:xfrm>
            <a:off x="666496" y="3174947"/>
            <a:ext cx="3017400" cy="1840200"/>
          </a:xfrm>
          <a:prstGeom prst="rect">
            <a:avLst/>
          </a:prstGeom>
          <a:noFill/>
          <a:ln>
            <a:noFill/>
          </a:ln>
        </p:spPr>
        <p:txBody>
          <a:bodyPr spcFirstLastPara="1" wrap="square" lIns="91425" tIns="45700" rIns="91425" bIns="45700" anchor="t" anchorCtr="0">
            <a:noAutofit/>
          </a:bodyPr>
          <a:lstStyle/>
          <a:p>
            <a:pPr marL="0" marR="0" lvl="0" indent="0" algn="just" rtl="0">
              <a:lnSpc>
                <a:spcPct val="97391"/>
              </a:lnSpc>
              <a:spcBef>
                <a:spcPts val="0"/>
              </a:spcBef>
              <a:spcAft>
                <a:spcPts val="0"/>
              </a:spcAft>
              <a:buClr>
                <a:srgbClr val="F3745D"/>
              </a:buClr>
              <a:buSzPts val="1150"/>
              <a:buFont typeface="Arial"/>
              <a:buNone/>
            </a:pPr>
            <a:r>
              <a:rPr lang="en-GB" sz="1050" b="1" i="0" u="none" strike="noStrike" cap="none">
                <a:solidFill>
                  <a:srgbClr val="123240"/>
                </a:solidFill>
                <a:latin typeface="Calibri"/>
                <a:ea typeface="Calibri"/>
                <a:cs typeface="Calibri"/>
                <a:sym typeface="Calibri"/>
              </a:rPr>
              <a:t>L</a:t>
            </a:r>
            <a:r>
              <a:rPr lang="en-GB" sz="1050" b="0" i="0" u="none" strike="noStrike" cap="none">
                <a:solidFill>
                  <a:srgbClr val="123240"/>
                </a:solidFill>
                <a:latin typeface="Calibri"/>
                <a:ea typeface="Calibri"/>
                <a:cs typeface="Calibri"/>
                <a:sym typeface="Calibri"/>
              </a:rPr>
              <a:t>'</a:t>
            </a:r>
            <a:r>
              <a:rPr lang="en-GB" sz="1050" b="1" i="0" u="none" strike="noStrike" cap="none">
                <a:solidFill>
                  <a:srgbClr val="123240"/>
                </a:solidFill>
                <a:latin typeface="Calibri"/>
                <a:ea typeface="Calibri"/>
                <a:cs typeface="Calibri"/>
                <a:sym typeface="Calibri"/>
              </a:rPr>
              <a:t>apprentissage inductif </a:t>
            </a:r>
            <a:r>
              <a:rPr lang="en-GB" sz="1050" b="0" i="0" u="none" strike="noStrike" cap="none">
                <a:solidFill>
                  <a:srgbClr val="123240"/>
                </a:solidFill>
                <a:latin typeface="Calibri"/>
                <a:ea typeface="Calibri"/>
                <a:cs typeface="Calibri"/>
                <a:sym typeface="Calibri"/>
              </a:rPr>
              <a:t>est une approche centrée sur l'apprenant qui encourage les apprenants à observer, à poser des questions et à tirer des conclusions à partir de leurs expériences. Cette méthode devrait être particulièrement efficace dans nos contextes extrascolaires, où les participants peuvent apprendre des expériences et des points de vue des autres. L'apprentissage inductif favorise une meilleure compréhension et une meilleure rétention des connaissances, car les concepts ne sont pas simplement enseignés, mais découverts par le biais d'expériences personnelles et partagées.</a:t>
            </a:r>
            <a:endParaRPr sz="1300" b="0" i="0" u="none" strike="noStrike" cap="none">
              <a:solidFill>
                <a:srgbClr val="000000"/>
              </a:solidFill>
              <a:latin typeface="Arial"/>
              <a:ea typeface="Arial"/>
              <a:cs typeface="Arial"/>
              <a:sym typeface="Arial"/>
            </a:endParaRPr>
          </a:p>
          <a:p>
            <a:pPr marL="0" marR="0" lvl="0" indent="0" algn="just" rtl="0">
              <a:lnSpc>
                <a:spcPct val="97391"/>
              </a:lnSpc>
              <a:spcBef>
                <a:spcPts val="0"/>
              </a:spcBef>
              <a:spcAft>
                <a:spcPts val="0"/>
              </a:spcAft>
              <a:buClr>
                <a:srgbClr val="F3745D"/>
              </a:buClr>
              <a:buSzPts val="1150"/>
              <a:buFont typeface="Arial"/>
              <a:buNone/>
            </a:pPr>
            <a:endParaRPr sz="1150" b="0" i="0" u="none" strike="noStrike" cap="none">
              <a:solidFill>
                <a:srgbClr val="123240"/>
              </a:solidFill>
              <a:latin typeface="Calibri"/>
              <a:ea typeface="Calibri"/>
              <a:cs typeface="Calibri"/>
              <a:sym typeface="Calibri"/>
            </a:endParaRPr>
          </a:p>
        </p:txBody>
      </p:sp>
      <p:sp>
        <p:nvSpPr>
          <p:cNvPr id="492" name="Google Shape;492;p21"/>
          <p:cNvSpPr txBox="1"/>
          <p:nvPr/>
        </p:nvSpPr>
        <p:spPr>
          <a:xfrm>
            <a:off x="3808436" y="3174947"/>
            <a:ext cx="3130200" cy="1008600"/>
          </a:xfrm>
          <a:prstGeom prst="rect">
            <a:avLst/>
          </a:prstGeom>
          <a:noFill/>
          <a:ln>
            <a:noFill/>
          </a:ln>
        </p:spPr>
        <p:txBody>
          <a:bodyPr spcFirstLastPara="1" wrap="square" lIns="91425" tIns="45700" rIns="91425" bIns="45700" anchor="t" anchorCtr="0">
            <a:noAutofit/>
          </a:bodyPr>
          <a:lstStyle/>
          <a:p>
            <a:pPr marL="0" marR="0" lvl="0" indent="0" algn="l" rtl="0">
              <a:lnSpc>
                <a:spcPct val="104615"/>
              </a:lnSpc>
              <a:spcBef>
                <a:spcPts val="0"/>
              </a:spcBef>
              <a:spcAft>
                <a:spcPts val="0"/>
              </a:spcAft>
              <a:buClr>
                <a:srgbClr val="50B4D9"/>
              </a:buClr>
              <a:buSzPts val="1300"/>
              <a:buFont typeface="Arial"/>
              <a:buNone/>
            </a:pPr>
            <a:r>
              <a:rPr lang="en-GB" sz="1300" b="1" i="0" u="none" strike="noStrike" cap="none">
                <a:solidFill>
                  <a:srgbClr val="50B4D9"/>
                </a:solidFill>
                <a:latin typeface="Calibri"/>
                <a:ea typeface="Calibri"/>
                <a:cs typeface="Calibri"/>
                <a:sym typeface="Calibri"/>
              </a:rPr>
              <a:t>Pour concevoir et proposer des activités extrascolaires fondées sur l'</a:t>
            </a:r>
            <a:r>
              <a:rPr lang="en-GB" sz="1300" b="1" i="0" u="none" strike="noStrike" cap="none">
                <a:solidFill>
                  <a:srgbClr val="F3745D"/>
                </a:solidFill>
                <a:latin typeface="Calibri"/>
                <a:ea typeface="Calibri"/>
                <a:cs typeface="Calibri"/>
                <a:sym typeface="Calibri"/>
              </a:rPr>
              <a:t>apprentissage inductif, </a:t>
            </a:r>
            <a:r>
              <a:rPr lang="en-GB" sz="1300" b="1" i="0" u="none" strike="noStrike" cap="none">
                <a:solidFill>
                  <a:srgbClr val="50B4D9"/>
                </a:solidFill>
                <a:latin typeface="Calibri"/>
                <a:ea typeface="Calibri"/>
                <a:cs typeface="Calibri"/>
                <a:sym typeface="Calibri"/>
              </a:rPr>
              <a:t>nous devons </a:t>
            </a:r>
            <a:endParaRPr sz="1400" b="0" i="0" u="none" strike="noStrike" cap="none">
              <a:solidFill>
                <a:srgbClr val="000000"/>
              </a:solidFill>
              <a:latin typeface="Arial"/>
              <a:ea typeface="Arial"/>
              <a:cs typeface="Arial"/>
              <a:sym typeface="Arial"/>
            </a:endParaRPr>
          </a:p>
        </p:txBody>
      </p:sp>
      <p:sp>
        <p:nvSpPr>
          <p:cNvPr id="493" name="Google Shape;493;p21"/>
          <p:cNvSpPr txBox="1"/>
          <p:nvPr/>
        </p:nvSpPr>
        <p:spPr>
          <a:xfrm>
            <a:off x="3860059" y="3836117"/>
            <a:ext cx="3107700" cy="1499700"/>
          </a:xfrm>
          <a:prstGeom prst="rect">
            <a:avLst/>
          </a:prstGeom>
          <a:noFill/>
          <a:ln>
            <a:noFill/>
          </a:ln>
        </p:spPr>
        <p:txBody>
          <a:bodyPr spcFirstLastPara="1" wrap="square" lIns="91425" tIns="45700" rIns="91425" bIns="45700" anchor="t" anchorCtr="0">
            <a:noAutofit/>
          </a:bodyPr>
          <a:lstStyle/>
          <a:p>
            <a:pPr marL="171450" marR="0" lvl="0" indent="-165100" algn="l" rtl="0">
              <a:lnSpc>
                <a:spcPct val="97391"/>
              </a:lnSpc>
              <a:spcBef>
                <a:spcPts val="0"/>
              </a:spcBef>
              <a:spcAft>
                <a:spcPts val="0"/>
              </a:spcAft>
              <a:buClr>
                <a:srgbClr val="F3745D"/>
              </a:buClr>
              <a:buSzPts val="1050"/>
              <a:buFont typeface="Arial"/>
              <a:buChar char="•"/>
            </a:pPr>
            <a:r>
              <a:rPr lang="en-GB" sz="1050" b="0" i="0" u="none" strike="noStrike" cap="none">
                <a:solidFill>
                  <a:srgbClr val="123240"/>
                </a:solidFill>
                <a:latin typeface="Calibri"/>
                <a:ea typeface="Calibri"/>
                <a:cs typeface="Calibri"/>
                <a:sym typeface="Calibri"/>
              </a:rPr>
              <a:t>encadrer les activités de manière à ce qu'elles commencent par des scénarios de la vie réelle, des espoirs ou des désirs pertinents pour nos groupes de participants.</a:t>
            </a:r>
            <a:endParaRPr sz="1300" b="0" i="0" u="none" strike="noStrike" cap="none">
              <a:solidFill>
                <a:srgbClr val="000000"/>
              </a:solidFill>
              <a:latin typeface="Arial"/>
              <a:ea typeface="Arial"/>
              <a:cs typeface="Arial"/>
              <a:sym typeface="Arial"/>
            </a:endParaRPr>
          </a:p>
          <a:p>
            <a:pPr marL="171450" marR="0" lvl="0" indent="-165100" algn="l" rtl="0">
              <a:lnSpc>
                <a:spcPct val="97391"/>
              </a:lnSpc>
              <a:spcBef>
                <a:spcPts val="0"/>
              </a:spcBef>
              <a:spcAft>
                <a:spcPts val="0"/>
              </a:spcAft>
              <a:buClr>
                <a:srgbClr val="F3745D"/>
              </a:buClr>
              <a:buSzPts val="1050"/>
              <a:buFont typeface="Arial"/>
              <a:buChar char="•"/>
            </a:pPr>
            <a:r>
              <a:rPr lang="en-GB" sz="1050" b="0" i="0" u="none" strike="noStrike" cap="none">
                <a:solidFill>
                  <a:srgbClr val="123240"/>
                </a:solidFill>
                <a:latin typeface="Calibri"/>
                <a:ea typeface="Calibri"/>
                <a:cs typeface="Calibri"/>
                <a:sym typeface="Calibri"/>
              </a:rPr>
              <a:t>encourager les participants à travailler ensemble sur leurs conceptions, leurs créations et leurs solutions, les animateurs les guidant en leur posant des questions plutôt qu'en leur donnant des réponses directes.</a:t>
            </a:r>
            <a:endParaRPr sz="1300" b="0" i="0" u="none" strike="noStrike" cap="none">
              <a:solidFill>
                <a:srgbClr val="000000"/>
              </a:solidFill>
              <a:latin typeface="Arial"/>
              <a:ea typeface="Arial"/>
              <a:cs typeface="Arial"/>
              <a:sym typeface="Arial"/>
            </a:endParaRPr>
          </a:p>
          <a:p>
            <a:pPr marL="171450" marR="0" lvl="0" indent="-165100" algn="l" rtl="0">
              <a:lnSpc>
                <a:spcPct val="97391"/>
              </a:lnSpc>
              <a:spcBef>
                <a:spcPts val="0"/>
              </a:spcBef>
              <a:spcAft>
                <a:spcPts val="0"/>
              </a:spcAft>
              <a:buClr>
                <a:srgbClr val="F3745D"/>
              </a:buClr>
              <a:buSzPts val="1050"/>
              <a:buFont typeface="Arial"/>
              <a:buChar char="•"/>
            </a:pPr>
            <a:r>
              <a:rPr lang="en-GB" sz="1050" b="0" i="0" u="none" strike="noStrike" cap="none">
                <a:solidFill>
                  <a:srgbClr val="123240"/>
                </a:solidFill>
                <a:latin typeface="Calibri"/>
                <a:ea typeface="Calibri"/>
                <a:cs typeface="Calibri"/>
                <a:sym typeface="Calibri"/>
              </a:rPr>
              <a:t>utiliser une variété d'activités d'apprentissage inductif, telles que les jeux de rôle, les simulations et les histoires de la vie réelle, afin de répondre aux différents styles et contextes d'apprentissage.</a:t>
            </a:r>
            <a:endParaRPr sz="1300" b="0" i="0" u="none" strike="noStrike" cap="none">
              <a:solidFill>
                <a:srgbClr val="000000"/>
              </a:solidFill>
              <a:latin typeface="Arial"/>
              <a:ea typeface="Arial"/>
              <a:cs typeface="Arial"/>
              <a:sym typeface="Arial"/>
            </a:endParaRPr>
          </a:p>
          <a:p>
            <a:pPr marL="171450" marR="0" lvl="0" indent="-98425" algn="l" rtl="0">
              <a:lnSpc>
                <a:spcPct val="97391"/>
              </a:lnSpc>
              <a:spcBef>
                <a:spcPts val="0"/>
              </a:spcBef>
              <a:spcAft>
                <a:spcPts val="0"/>
              </a:spcAft>
              <a:buClr>
                <a:srgbClr val="F3745D"/>
              </a:buClr>
              <a:buSzPts val="1150"/>
              <a:buFont typeface="Arial"/>
              <a:buNone/>
            </a:pPr>
            <a:endParaRPr sz="1150" b="0" i="0" u="none" strike="noStrike" cap="none">
              <a:solidFill>
                <a:srgbClr val="123240"/>
              </a:solidFill>
              <a:latin typeface="Calibri"/>
              <a:ea typeface="Calibri"/>
              <a:cs typeface="Calibri"/>
              <a:sym typeface="Calibri"/>
            </a:endParaRPr>
          </a:p>
        </p:txBody>
      </p:sp>
      <p:cxnSp>
        <p:nvCxnSpPr>
          <p:cNvPr id="494" name="Google Shape;494;p21"/>
          <p:cNvCxnSpPr/>
          <p:nvPr/>
        </p:nvCxnSpPr>
        <p:spPr>
          <a:xfrm>
            <a:off x="3771392" y="3210560"/>
            <a:ext cx="0" cy="2275800"/>
          </a:xfrm>
          <a:prstGeom prst="straightConnector1">
            <a:avLst/>
          </a:prstGeom>
          <a:noFill/>
          <a:ln w="9525" cap="flat" cmpd="sng">
            <a:solidFill>
              <a:srgbClr val="50B4D9"/>
            </a:solidFill>
            <a:prstDash val="solid"/>
            <a:miter lim="800000"/>
            <a:headEnd type="none" w="sm" len="sm"/>
            <a:tailEnd type="none" w="sm" len="sm"/>
          </a:ln>
        </p:spPr>
      </p:cxnSp>
      <p:sp>
        <p:nvSpPr>
          <p:cNvPr id="495" name="Google Shape;495;p21"/>
          <p:cNvSpPr txBox="1"/>
          <p:nvPr/>
        </p:nvSpPr>
        <p:spPr>
          <a:xfrm>
            <a:off x="437994" y="5936828"/>
            <a:ext cx="6261600" cy="798600"/>
          </a:xfrm>
          <a:prstGeom prst="rect">
            <a:avLst/>
          </a:prstGeom>
          <a:noFill/>
          <a:ln>
            <a:noFill/>
          </a:ln>
        </p:spPr>
        <p:txBody>
          <a:bodyPr spcFirstLastPara="1" wrap="square" lIns="91425" tIns="45700" rIns="91425" bIns="45700" anchor="t" anchorCtr="0">
            <a:noAutofit/>
          </a:bodyPr>
          <a:lstStyle/>
          <a:p>
            <a:pPr marL="0" marR="0" lvl="0" indent="0" algn="l" rtl="0">
              <a:lnSpc>
                <a:spcPct val="94166"/>
              </a:lnSpc>
              <a:spcBef>
                <a:spcPts val="0"/>
              </a:spcBef>
              <a:spcAft>
                <a:spcPts val="0"/>
              </a:spcAft>
              <a:buClr>
                <a:srgbClr val="F3745D"/>
              </a:buClr>
              <a:buSzPts val="2400"/>
              <a:buFont typeface="Arial"/>
              <a:buNone/>
            </a:pPr>
            <a:r>
              <a:rPr lang="en-GB" sz="2000" b="1" i="0" u="none" strike="noStrike" cap="none">
                <a:solidFill>
                  <a:srgbClr val="F3745D"/>
                </a:solidFill>
                <a:latin typeface="Calibri"/>
                <a:ea typeface="Calibri"/>
                <a:cs typeface="Calibri"/>
                <a:sym typeface="Calibri"/>
              </a:rPr>
              <a:t>Rôle de l'éducation </a:t>
            </a:r>
            <a:r>
              <a:rPr lang="en-GB" sz="1800" b="1" i="0" u="none" strike="noStrike" cap="none">
                <a:solidFill>
                  <a:srgbClr val="F3745D"/>
                </a:solidFill>
                <a:latin typeface="Calibri"/>
                <a:ea typeface="Calibri"/>
                <a:cs typeface="Calibri"/>
                <a:sym typeface="Calibri"/>
              </a:rPr>
              <a:t>informelle </a:t>
            </a:r>
            <a:r>
              <a:rPr lang="en-GB" sz="2000" b="1" i="0" u="none" strike="noStrike" cap="none">
                <a:solidFill>
                  <a:srgbClr val="F3745D"/>
                </a:solidFill>
                <a:latin typeface="Calibri"/>
                <a:ea typeface="Calibri"/>
                <a:cs typeface="Calibri"/>
                <a:sym typeface="Calibri"/>
              </a:rPr>
              <a:t>dans l'intégration sociale</a:t>
            </a:r>
            <a:endParaRPr sz="1000" b="0" i="0" u="none" strike="noStrike" cap="none">
              <a:solidFill>
                <a:srgbClr val="000000"/>
              </a:solidFill>
              <a:latin typeface="Arial"/>
              <a:ea typeface="Arial"/>
              <a:cs typeface="Arial"/>
              <a:sym typeface="Arial"/>
            </a:endParaRPr>
          </a:p>
          <a:p>
            <a:pPr marL="0" marR="0" lvl="0" indent="0" algn="l" rtl="0">
              <a:lnSpc>
                <a:spcPct val="125555"/>
              </a:lnSpc>
              <a:spcBef>
                <a:spcPts val="0"/>
              </a:spcBef>
              <a:spcAft>
                <a:spcPts val="0"/>
              </a:spcAft>
              <a:buClr>
                <a:srgbClr val="0C2D45"/>
              </a:buClr>
              <a:buSzPts val="1800"/>
              <a:buFont typeface="Arial"/>
              <a:buNone/>
            </a:pPr>
            <a:endParaRPr sz="1800" b="1" i="0" u="none" strike="noStrike" cap="none">
              <a:solidFill>
                <a:srgbClr val="F3745D"/>
              </a:solidFill>
              <a:latin typeface="Calibri"/>
              <a:ea typeface="Calibri"/>
              <a:cs typeface="Calibri"/>
              <a:sym typeface="Calibri"/>
            </a:endParaRPr>
          </a:p>
        </p:txBody>
      </p:sp>
      <p:cxnSp>
        <p:nvCxnSpPr>
          <p:cNvPr id="496" name="Google Shape;496;p21"/>
          <p:cNvCxnSpPr/>
          <p:nvPr/>
        </p:nvCxnSpPr>
        <p:spPr>
          <a:xfrm>
            <a:off x="0" y="5984468"/>
            <a:ext cx="438000" cy="0"/>
          </a:xfrm>
          <a:prstGeom prst="straightConnector1">
            <a:avLst/>
          </a:prstGeom>
          <a:noFill/>
          <a:ln w="28575" cap="flat" cmpd="sng">
            <a:solidFill>
              <a:srgbClr val="50B4D9"/>
            </a:solidFill>
            <a:prstDash val="solid"/>
            <a:miter lim="800000"/>
            <a:headEnd type="none" w="sm" len="sm"/>
            <a:tailEnd type="none" w="sm" len="sm"/>
          </a:ln>
        </p:spPr>
      </p:cxnSp>
      <p:sp>
        <p:nvSpPr>
          <p:cNvPr id="497" name="Google Shape;497;p21"/>
          <p:cNvSpPr txBox="1"/>
          <p:nvPr/>
        </p:nvSpPr>
        <p:spPr>
          <a:xfrm>
            <a:off x="437896" y="7188739"/>
            <a:ext cx="6095100" cy="1296000"/>
          </a:xfrm>
          <a:prstGeom prst="rect">
            <a:avLst/>
          </a:prstGeom>
          <a:noFill/>
          <a:ln>
            <a:noFill/>
          </a:ln>
        </p:spPr>
        <p:txBody>
          <a:bodyPr spcFirstLastPara="1" wrap="square" lIns="91425" tIns="45700" rIns="91425" bIns="45700" anchor="t" anchorCtr="0">
            <a:noAutofit/>
          </a:bodyPr>
          <a:lstStyle/>
          <a:p>
            <a:pPr marL="171450" marR="0" lvl="0" indent="-152400" algn="l" rtl="0">
              <a:lnSpc>
                <a:spcPct val="97391"/>
              </a:lnSpc>
              <a:spcBef>
                <a:spcPts val="0"/>
              </a:spcBef>
              <a:spcAft>
                <a:spcPts val="0"/>
              </a:spcAft>
              <a:buClr>
                <a:srgbClr val="F3745D"/>
              </a:buClr>
              <a:buSzPts val="850"/>
              <a:buFont typeface="Arial"/>
              <a:buChar char="•"/>
            </a:pPr>
            <a:r>
              <a:rPr lang="en-GB" sz="850" b="0" i="0" u="none" strike="noStrike" cap="none">
                <a:solidFill>
                  <a:srgbClr val="123240"/>
                </a:solidFill>
                <a:latin typeface="Calibri"/>
                <a:ea typeface="Calibri"/>
                <a:cs typeface="Calibri"/>
                <a:sym typeface="Calibri"/>
              </a:rPr>
              <a:t>L'éducation informelle peut considérablement renforcer la confiance et l'efficacité personnelle des enfants, des jeunes et des adultes migrants, en leur donnant l'occasion de tester leurs compétences dans des situations et des espaces sociaux chaleureux et accueillants. Le succès de ces efforts peut contribuer à donner une image positive de soi et à renforcer la confiance en ses propres capacités à relever de nouveaux défis dans sa nouvelle communauté et son nouveau pays.</a:t>
            </a:r>
            <a:endParaRPr sz="1100" b="0" i="0" u="none" strike="noStrike" cap="none">
              <a:solidFill>
                <a:srgbClr val="000000"/>
              </a:solidFill>
              <a:latin typeface="Arial"/>
              <a:ea typeface="Arial"/>
              <a:cs typeface="Arial"/>
              <a:sym typeface="Arial"/>
            </a:endParaRPr>
          </a:p>
          <a:p>
            <a:pPr marL="171450" marR="0" lvl="0" indent="-152400" algn="l" rtl="0">
              <a:lnSpc>
                <a:spcPct val="97391"/>
              </a:lnSpc>
              <a:spcBef>
                <a:spcPts val="0"/>
              </a:spcBef>
              <a:spcAft>
                <a:spcPts val="0"/>
              </a:spcAft>
              <a:buClr>
                <a:srgbClr val="F3745D"/>
              </a:buClr>
              <a:buSzPts val="850"/>
              <a:buFont typeface="Arial"/>
              <a:buChar char="•"/>
            </a:pPr>
            <a:r>
              <a:rPr lang="en-GB" sz="850" b="0" i="0" u="none" strike="noStrike" cap="none">
                <a:solidFill>
                  <a:srgbClr val="123240"/>
                </a:solidFill>
                <a:latin typeface="Calibri"/>
                <a:ea typeface="Calibri"/>
                <a:cs typeface="Calibri"/>
                <a:sym typeface="Calibri"/>
              </a:rPr>
              <a:t>La langue est souvent un obstacle pour les migrants et les réfugiés de tous âges et s'engager dans l'éducation formelle peut être décourageant. L'éducation informelle peut aider à surmonter ce problème en offrant une atmosphère détendue propice à la pratique et à l'apprentissage. Les compétences linguistiques sont développées au fur et à mesure que les participants engagent des conversations dans le cadre d'activités qu'ils connaissent ou qu'ils aiment explorer. Leur enthousiasme renforce souvent leur capacité à communiquer efficacement dans leur nouvel environnement.</a:t>
            </a:r>
            <a:endParaRPr sz="1100" b="0" i="0" u="none" strike="noStrike" cap="none">
              <a:solidFill>
                <a:srgbClr val="000000"/>
              </a:solidFill>
              <a:latin typeface="Arial"/>
              <a:ea typeface="Arial"/>
              <a:cs typeface="Arial"/>
              <a:sym typeface="Arial"/>
            </a:endParaRPr>
          </a:p>
          <a:p>
            <a:pPr marL="171450" marR="0" lvl="0" indent="-152400" algn="l" rtl="0">
              <a:lnSpc>
                <a:spcPct val="97391"/>
              </a:lnSpc>
              <a:spcBef>
                <a:spcPts val="0"/>
              </a:spcBef>
              <a:spcAft>
                <a:spcPts val="0"/>
              </a:spcAft>
              <a:buClr>
                <a:srgbClr val="F3745D"/>
              </a:buClr>
              <a:buSzPts val="850"/>
              <a:buFont typeface="Arial"/>
              <a:buChar char="•"/>
            </a:pPr>
            <a:r>
              <a:rPr lang="en-GB" sz="850" b="0" i="0" u="none" strike="noStrike" cap="none">
                <a:solidFill>
                  <a:srgbClr val="123240"/>
                </a:solidFill>
                <a:latin typeface="Calibri"/>
                <a:ea typeface="Calibri"/>
                <a:cs typeface="Calibri"/>
                <a:sym typeface="Calibri"/>
              </a:rPr>
              <a:t>L'éducation informelle offre un environnement accueillant où les participants migrants peuvent interagir naturellement et nouer des amitiés avec des pairs issus de milieux culturels différents. Ces interactions sont essentielles pour renforcer la cohésion sociale et créer des communautés plus inclusives. Grâce à des activités communes, les enfants apprennent à apprécier les différentes perspectives et à développer le respect mutuel, ce qui réduit les préjugés et favorise une communauté plus inclusive.</a:t>
            </a:r>
            <a:endParaRPr sz="1100" b="0" i="0" u="none" strike="noStrike" cap="none">
              <a:solidFill>
                <a:srgbClr val="000000"/>
              </a:solidFill>
              <a:latin typeface="Arial"/>
              <a:ea typeface="Arial"/>
              <a:cs typeface="Arial"/>
              <a:sym typeface="Arial"/>
            </a:endParaRPr>
          </a:p>
          <a:p>
            <a:pPr marL="171450" marR="0" lvl="0" indent="-152400" algn="l" rtl="0">
              <a:lnSpc>
                <a:spcPct val="97391"/>
              </a:lnSpc>
              <a:spcBef>
                <a:spcPts val="0"/>
              </a:spcBef>
              <a:spcAft>
                <a:spcPts val="0"/>
              </a:spcAft>
              <a:buClr>
                <a:srgbClr val="F3745D"/>
              </a:buClr>
              <a:buSzPts val="850"/>
              <a:buFont typeface="Arial"/>
              <a:buChar char="•"/>
            </a:pPr>
            <a:r>
              <a:rPr lang="en-GB" sz="850" b="0" i="0" u="none" strike="noStrike" cap="none">
                <a:solidFill>
                  <a:srgbClr val="123240"/>
                </a:solidFill>
                <a:latin typeface="Calibri"/>
                <a:ea typeface="Calibri"/>
                <a:cs typeface="Calibri"/>
                <a:sym typeface="Calibri"/>
              </a:rPr>
              <a:t>Les cadres informels permettent des approches éducatives plus souples et plus créatives, qui peuvent s'avérer particulièrement efficaces pour combler les fossés culturels. Les activités peuvent être spécifiquement conçues pour inclure des éléments de différentes cultures, aidant les participants à découvrir les points communs et à célébrer les différences. Les contes, la musique et l'art sont des outils puissants dans ce contexte, qui permettent aux enfants d'exprimer leur identité culturelle et d'apprendre à connaître les autres d'une manière respectueuse et attrayante.</a:t>
            </a:r>
            <a:endParaRPr sz="1100" b="0" i="0" u="none" strike="noStrike" cap="none">
              <a:solidFill>
                <a:srgbClr val="000000"/>
              </a:solidFill>
              <a:latin typeface="Arial"/>
              <a:ea typeface="Arial"/>
              <a:cs typeface="Arial"/>
              <a:sym typeface="Arial"/>
            </a:endParaRPr>
          </a:p>
          <a:p>
            <a:pPr marL="171450" marR="0" lvl="0" indent="-98425" algn="l" rtl="0">
              <a:lnSpc>
                <a:spcPct val="97391"/>
              </a:lnSpc>
              <a:spcBef>
                <a:spcPts val="0"/>
              </a:spcBef>
              <a:spcAft>
                <a:spcPts val="0"/>
              </a:spcAft>
              <a:buClr>
                <a:srgbClr val="F3745D"/>
              </a:buClr>
              <a:buSzPts val="1150"/>
              <a:buFont typeface="Arial"/>
              <a:buNone/>
            </a:pPr>
            <a:endParaRPr sz="1150" b="0" i="0" u="none" strike="noStrike" cap="none">
              <a:solidFill>
                <a:srgbClr val="123240"/>
              </a:solidFill>
              <a:latin typeface="Calibri"/>
              <a:ea typeface="Calibri"/>
              <a:cs typeface="Calibri"/>
              <a:sym typeface="Calibri"/>
            </a:endParaRPr>
          </a:p>
        </p:txBody>
      </p:sp>
      <p:sp>
        <p:nvSpPr>
          <p:cNvPr id="498" name="Google Shape;498;p21"/>
          <p:cNvSpPr txBox="1"/>
          <p:nvPr/>
        </p:nvSpPr>
        <p:spPr>
          <a:xfrm>
            <a:off x="660403" y="5223990"/>
            <a:ext cx="2922600" cy="630900"/>
          </a:xfrm>
          <a:prstGeom prst="rect">
            <a:avLst/>
          </a:prstGeom>
          <a:noFill/>
          <a:ln>
            <a:noFill/>
          </a:ln>
        </p:spPr>
        <p:txBody>
          <a:bodyPr spcFirstLastPara="1" wrap="square" lIns="91425" tIns="45700" rIns="91425" bIns="45700" anchor="t" anchorCtr="0">
            <a:noAutofit/>
          </a:bodyPr>
          <a:lstStyle/>
          <a:p>
            <a:pPr marL="0" marR="0" lvl="0" indent="0" algn="l" rtl="0">
              <a:lnSpc>
                <a:spcPct val="97391"/>
              </a:lnSpc>
              <a:spcBef>
                <a:spcPts val="0"/>
              </a:spcBef>
              <a:spcAft>
                <a:spcPts val="0"/>
              </a:spcAft>
              <a:buClr>
                <a:srgbClr val="F3745D"/>
              </a:buClr>
              <a:buSzPts val="1150"/>
              <a:buFont typeface="Arial"/>
              <a:buNone/>
            </a:pPr>
            <a:r>
              <a:rPr lang="en-GB" sz="1050" b="1" i="1" u="none" strike="noStrike" cap="none">
                <a:solidFill>
                  <a:srgbClr val="123240"/>
                </a:solidFill>
                <a:latin typeface="Calibri"/>
                <a:ea typeface="Calibri"/>
                <a:cs typeface="Calibri"/>
                <a:sym typeface="Calibri"/>
              </a:rPr>
              <a:t>Plus loin dans ce guide, nous détaillerons comment ces principes peuvent être appliqués de manière pratique dans les activités extrascolaires suggérées</a:t>
            </a:r>
            <a:endParaRPr sz="1300" b="0" i="0" u="none" strike="noStrike" cap="none">
              <a:solidFill>
                <a:srgbClr val="000000"/>
              </a:solidFill>
              <a:latin typeface="Arial"/>
              <a:ea typeface="Arial"/>
              <a:cs typeface="Arial"/>
              <a:sym typeface="Arial"/>
            </a:endParaRPr>
          </a:p>
        </p:txBody>
      </p:sp>
      <p:sp>
        <p:nvSpPr>
          <p:cNvPr id="499" name="Google Shape;499;p21"/>
          <p:cNvSpPr txBox="1"/>
          <p:nvPr/>
        </p:nvSpPr>
        <p:spPr>
          <a:xfrm>
            <a:off x="429700" y="6500300"/>
            <a:ext cx="6774900" cy="1032900"/>
          </a:xfrm>
          <a:prstGeom prst="rect">
            <a:avLst/>
          </a:prstGeom>
          <a:noFill/>
          <a:ln>
            <a:noFill/>
          </a:ln>
        </p:spPr>
        <p:txBody>
          <a:bodyPr spcFirstLastPara="1" wrap="square" lIns="91425" tIns="45700" rIns="91425" bIns="45700" anchor="t" anchorCtr="0">
            <a:noAutofit/>
          </a:bodyPr>
          <a:lstStyle/>
          <a:p>
            <a:pPr marL="0" marR="0" lvl="0" indent="0" algn="l" rtl="0">
              <a:lnSpc>
                <a:spcPct val="85000"/>
              </a:lnSpc>
              <a:spcBef>
                <a:spcPts val="0"/>
              </a:spcBef>
              <a:spcAft>
                <a:spcPts val="0"/>
              </a:spcAft>
              <a:buClr>
                <a:schemeClr val="lt1"/>
              </a:buClr>
              <a:buSzPts val="1600"/>
              <a:buFont typeface="Arial"/>
              <a:buNone/>
            </a:pPr>
            <a:r>
              <a:rPr lang="en-GB" sz="1600" b="1" i="0" u="none" strike="noStrike" cap="none">
                <a:solidFill>
                  <a:schemeClr val="lt1"/>
                </a:solidFill>
                <a:highlight>
                  <a:srgbClr val="50B4D9"/>
                </a:highlight>
                <a:latin typeface="Calibri"/>
                <a:ea typeface="Calibri"/>
                <a:cs typeface="Calibri"/>
                <a:sym typeface="Calibri"/>
              </a:rPr>
              <a:t>  </a:t>
            </a:r>
            <a:r>
              <a:rPr lang="en-GB" b="1" i="0" u="none" strike="noStrike" cap="none">
                <a:solidFill>
                  <a:schemeClr val="lt1"/>
                </a:solidFill>
                <a:highlight>
                  <a:srgbClr val="50B4D9"/>
                </a:highlight>
                <a:latin typeface="Calibri"/>
                <a:ea typeface="Calibri"/>
                <a:cs typeface="Calibri"/>
                <a:sym typeface="Calibri"/>
              </a:rPr>
              <a:t>L'éducation informelle joue un rôle essentiel dans l'intégration sociale des</a:t>
            </a:r>
            <a:r>
              <a:rPr lang="en-GB" b="1" i="0" u="none" strike="noStrike" cap="none">
                <a:solidFill>
                  <a:srgbClr val="50B4D9"/>
                </a:solidFill>
                <a:highlight>
                  <a:srgbClr val="50B4D9"/>
                </a:highlight>
                <a:latin typeface="Calibri"/>
                <a:ea typeface="Calibri"/>
                <a:cs typeface="Calibri"/>
                <a:sym typeface="Calibri"/>
              </a:rPr>
              <a:t>.</a:t>
            </a:r>
            <a:endParaRPr sz="1200" b="0" i="0" u="none" strike="noStrike" cap="none">
              <a:solidFill>
                <a:srgbClr val="000000"/>
              </a:solidFill>
              <a:latin typeface="Arial"/>
              <a:ea typeface="Arial"/>
              <a:cs typeface="Arial"/>
              <a:sym typeface="Arial"/>
            </a:endParaRPr>
          </a:p>
          <a:p>
            <a:pPr marL="0" marR="0" lvl="0" indent="0" algn="l" rtl="0">
              <a:lnSpc>
                <a:spcPct val="85000"/>
              </a:lnSpc>
              <a:spcBef>
                <a:spcPts val="0"/>
              </a:spcBef>
              <a:spcAft>
                <a:spcPts val="0"/>
              </a:spcAft>
              <a:buClr>
                <a:schemeClr val="lt1"/>
              </a:buClr>
              <a:buSzPts val="1600"/>
              <a:buFont typeface="Arial"/>
              <a:buNone/>
            </a:pPr>
            <a:r>
              <a:rPr lang="en-GB" b="1" i="0" u="none" strike="noStrike" cap="none">
                <a:solidFill>
                  <a:schemeClr val="lt1"/>
                </a:solidFill>
                <a:highlight>
                  <a:srgbClr val="50B4D9"/>
                </a:highlight>
                <a:latin typeface="Calibri"/>
                <a:ea typeface="Calibri"/>
                <a:cs typeface="Calibri"/>
                <a:sym typeface="Calibri"/>
              </a:rPr>
              <a:t>  enfants et adolescents migrants, offrant des opportunités uniques pour</a:t>
            </a:r>
            <a:r>
              <a:rPr lang="en-GB" b="1" i="0" u="none" strike="noStrike" cap="none">
                <a:solidFill>
                  <a:srgbClr val="50B4D9"/>
                </a:solidFill>
                <a:highlight>
                  <a:srgbClr val="50B4D9"/>
                </a:highlight>
                <a:latin typeface="Calibri"/>
                <a:ea typeface="Calibri"/>
                <a:cs typeface="Calibri"/>
                <a:sym typeface="Calibri"/>
              </a:rPr>
              <a:t>.</a:t>
            </a:r>
            <a:endParaRPr sz="1200" b="0" i="0" u="none" strike="noStrike" cap="none">
              <a:solidFill>
                <a:srgbClr val="000000"/>
              </a:solidFill>
              <a:latin typeface="Arial"/>
              <a:ea typeface="Arial"/>
              <a:cs typeface="Arial"/>
              <a:sym typeface="Arial"/>
            </a:endParaRPr>
          </a:p>
          <a:p>
            <a:pPr marL="0" marR="0" lvl="0" indent="0" algn="l" rtl="0">
              <a:lnSpc>
                <a:spcPct val="85000"/>
              </a:lnSpc>
              <a:spcBef>
                <a:spcPts val="0"/>
              </a:spcBef>
              <a:spcAft>
                <a:spcPts val="0"/>
              </a:spcAft>
              <a:buClr>
                <a:schemeClr val="lt1"/>
              </a:buClr>
              <a:buSzPts val="1600"/>
              <a:buFont typeface="Arial"/>
              <a:buNone/>
            </a:pPr>
            <a:r>
              <a:rPr lang="en-GB" b="1" i="0" u="none" strike="noStrike" cap="none">
                <a:solidFill>
                  <a:srgbClr val="50B4D9"/>
                </a:solidFill>
                <a:highlight>
                  <a:srgbClr val="50B4D9"/>
                </a:highlight>
                <a:latin typeface="Calibri"/>
                <a:ea typeface="Calibri"/>
                <a:cs typeface="Calibri"/>
                <a:sym typeface="Calibri"/>
              </a:rPr>
              <a:t>  l'</a:t>
            </a:r>
            <a:r>
              <a:rPr lang="en-GB" b="1" i="0" u="none" strike="noStrike" cap="none">
                <a:solidFill>
                  <a:schemeClr val="lt1"/>
                </a:solidFill>
                <a:highlight>
                  <a:srgbClr val="50B4D9"/>
                </a:highlight>
                <a:latin typeface="Calibri"/>
                <a:ea typeface="Calibri"/>
                <a:cs typeface="Calibri"/>
                <a:sym typeface="Calibri"/>
              </a:rPr>
              <a:t>  apprentissage et l'interaction en dehors du cadre formel de la classe</a:t>
            </a:r>
            <a:r>
              <a:rPr lang="en-GB" b="1" i="0" u="none" strike="noStrike" cap="none">
                <a:solidFill>
                  <a:srgbClr val="50B4D9"/>
                </a:solidFill>
                <a:highlight>
                  <a:srgbClr val="50B4D9"/>
                </a:highlight>
                <a:latin typeface="Calibri"/>
                <a:ea typeface="Calibri"/>
                <a:cs typeface="Calibri"/>
                <a:sym typeface="Calibri"/>
              </a:rPr>
              <a:t>.</a:t>
            </a:r>
            <a:endParaRPr sz="1200" b="0" i="0" u="none" strike="noStrike" cap="none">
              <a:solidFill>
                <a:srgbClr val="000000"/>
              </a:solidFill>
              <a:latin typeface="Arial"/>
              <a:ea typeface="Arial"/>
              <a:cs typeface="Arial"/>
              <a:sym typeface="Arial"/>
            </a:endParaRPr>
          </a:p>
          <a:p>
            <a:pPr marL="0" marR="0" lvl="0" indent="0" algn="l" rtl="0">
              <a:lnSpc>
                <a:spcPct val="85000"/>
              </a:lnSpc>
              <a:spcBef>
                <a:spcPts val="0"/>
              </a:spcBef>
              <a:spcAft>
                <a:spcPts val="0"/>
              </a:spcAft>
              <a:buClr>
                <a:srgbClr val="0C2D45"/>
              </a:buClr>
              <a:buSzPts val="1600"/>
              <a:buFont typeface="Arial"/>
              <a:buNone/>
            </a:pPr>
            <a:endParaRPr sz="1600" b="1" i="0" u="none" strike="noStrike" cap="none">
              <a:solidFill>
                <a:schemeClr val="lt1"/>
              </a:solidFill>
              <a:highlight>
                <a:srgbClr val="50B4D9"/>
              </a:highlight>
              <a:latin typeface="Calibri"/>
              <a:ea typeface="Calibri"/>
              <a:cs typeface="Calibri"/>
              <a:sym typeface="Calibri"/>
            </a:endParaRPr>
          </a:p>
        </p:txBody>
      </p:sp>
      <p:cxnSp>
        <p:nvCxnSpPr>
          <p:cNvPr id="500" name="Google Shape;500;p21"/>
          <p:cNvCxnSpPr/>
          <p:nvPr/>
        </p:nvCxnSpPr>
        <p:spPr>
          <a:xfrm rot="10800000">
            <a:off x="7204671" y="10183258"/>
            <a:ext cx="224100" cy="0"/>
          </a:xfrm>
          <a:prstGeom prst="straightConnector1">
            <a:avLst/>
          </a:prstGeom>
          <a:noFill/>
          <a:ln w="9525" cap="flat" cmpd="sng">
            <a:solidFill>
              <a:srgbClr val="F3745D"/>
            </a:solidFill>
            <a:prstDash val="solid"/>
            <a:miter lim="400000"/>
            <a:headEnd type="none" w="sm" len="sm"/>
            <a:tailEnd type="none" w="sm" len="sm"/>
          </a:ln>
        </p:spPr>
      </p:cxnSp>
      <p:grpSp>
        <p:nvGrpSpPr>
          <p:cNvPr id="501" name="Google Shape;501;p21"/>
          <p:cNvGrpSpPr/>
          <p:nvPr/>
        </p:nvGrpSpPr>
        <p:grpSpPr>
          <a:xfrm>
            <a:off x="0" y="2724998"/>
            <a:ext cx="7048500" cy="425402"/>
            <a:chOff x="0" y="2511638"/>
            <a:chExt cx="7048500" cy="425402"/>
          </a:xfrm>
        </p:grpSpPr>
        <p:grpSp>
          <p:nvGrpSpPr>
            <p:cNvPr id="502" name="Google Shape;502;p21"/>
            <p:cNvGrpSpPr/>
            <p:nvPr/>
          </p:nvGrpSpPr>
          <p:grpSpPr>
            <a:xfrm>
              <a:off x="0" y="2511638"/>
              <a:ext cx="7048500" cy="375600"/>
              <a:chOff x="279400" y="7969291"/>
              <a:chExt cx="7048500" cy="375600"/>
            </a:xfrm>
          </p:grpSpPr>
          <p:cxnSp>
            <p:nvCxnSpPr>
              <p:cNvPr id="503" name="Google Shape;503;p21"/>
              <p:cNvCxnSpPr/>
              <p:nvPr/>
            </p:nvCxnSpPr>
            <p:spPr>
              <a:xfrm>
                <a:off x="279400" y="8172742"/>
                <a:ext cx="7048500" cy="0"/>
              </a:xfrm>
              <a:prstGeom prst="straightConnector1">
                <a:avLst/>
              </a:prstGeom>
              <a:noFill/>
              <a:ln w="9525" cap="flat" cmpd="sng">
                <a:solidFill>
                  <a:srgbClr val="50B4D9"/>
                </a:solidFill>
                <a:prstDash val="solid"/>
                <a:miter lim="800000"/>
                <a:headEnd type="none" w="sm" len="sm"/>
                <a:tailEnd type="none" w="sm" len="sm"/>
              </a:ln>
            </p:spPr>
          </p:cxnSp>
          <p:sp>
            <p:nvSpPr>
              <p:cNvPr id="504" name="Google Shape;504;p21"/>
              <p:cNvSpPr/>
              <p:nvPr/>
            </p:nvSpPr>
            <p:spPr>
              <a:xfrm>
                <a:off x="477399" y="7969291"/>
                <a:ext cx="375600" cy="375600"/>
              </a:xfrm>
              <a:prstGeom prst="ellipse">
                <a:avLst/>
              </a:prstGeom>
              <a:solidFill>
                <a:srgbClr val="F3745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83"/>
                  <a:buFont typeface="Arial"/>
                  <a:buNone/>
                </a:pPr>
                <a:endParaRPr sz="1283" b="0" i="0" u="none" strike="noStrike" cap="none">
                  <a:solidFill>
                    <a:srgbClr val="F3745D"/>
                  </a:solidFill>
                  <a:latin typeface="Century Schoolbook"/>
                  <a:ea typeface="Century Schoolbook"/>
                  <a:cs typeface="Century Schoolbook"/>
                  <a:sym typeface="Century Schoolbook"/>
                </a:endParaRPr>
              </a:p>
            </p:txBody>
          </p:sp>
          <p:sp>
            <p:nvSpPr>
              <p:cNvPr id="505" name="Google Shape;505;p21"/>
              <p:cNvSpPr txBox="1"/>
              <p:nvPr/>
            </p:nvSpPr>
            <p:spPr>
              <a:xfrm>
                <a:off x="447104" y="7990007"/>
                <a:ext cx="449400" cy="351000"/>
              </a:xfrm>
              <a:prstGeom prst="rect">
                <a:avLst/>
              </a:prstGeom>
              <a:noFill/>
              <a:ln>
                <a:noFill/>
              </a:ln>
            </p:spPr>
            <p:txBody>
              <a:bodyPr spcFirstLastPara="1" wrap="square" lIns="91425" tIns="45700" rIns="91425" bIns="45700" anchor="b" anchorCtr="0">
                <a:noAutofit/>
              </a:bodyPr>
              <a:lstStyle/>
              <a:p>
                <a:pPr marL="0" marR="0" lvl="0" indent="0" algn="ctr" rtl="0">
                  <a:lnSpc>
                    <a:spcPct val="86000"/>
                  </a:lnSpc>
                  <a:spcBef>
                    <a:spcPts val="0"/>
                  </a:spcBef>
                  <a:spcAft>
                    <a:spcPts val="0"/>
                  </a:spcAft>
                  <a:buClr>
                    <a:schemeClr val="lt1"/>
                  </a:buClr>
                  <a:buSzPts val="2000"/>
                  <a:buFont typeface="Arial"/>
                  <a:buNone/>
                </a:pPr>
                <a:r>
                  <a:rPr lang="en-GB" sz="2000" b="1" i="0" u="none" strike="noStrike" cap="none">
                    <a:solidFill>
                      <a:schemeClr val="lt1"/>
                    </a:solidFill>
                    <a:latin typeface="Calibri"/>
                    <a:ea typeface="Calibri"/>
                    <a:cs typeface="Calibri"/>
                    <a:sym typeface="Calibri"/>
                  </a:rPr>
                  <a:t>03</a:t>
                </a:r>
                <a:endParaRPr sz="2000" b="0" i="0" u="none" strike="noStrike" cap="none">
                  <a:solidFill>
                    <a:schemeClr val="lt1"/>
                  </a:solidFill>
                  <a:latin typeface="Calibri"/>
                  <a:ea typeface="Calibri"/>
                  <a:cs typeface="Calibri"/>
                  <a:sym typeface="Calibri"/>
                </a:endParaRPr>
              </a:p>
            </p:txBody>
          </p:sp>
        </p:grpSp>
        <p:sp>
          <p:nvSpPr>
            <p:cNvPr id="506" name="Google Shape;506;p21"/>
            <p:cNvSpPr txBox="1"/>
            <p:nvPr/>
          </p:nvSpPr>
          <p:spPr>
            <a:xfrm>
              <a:off x="682252" y="2594140"/>
              <a:ext cx="2580900" cy="3429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75555"/>
                </a:lnSpc>
                <a:spcBef>
                  <a:spcPts val="0"/>
                </a:spcBef>
                <a:spcAft>
                  <a:spcPts val="0"/>
                </a:spcAft>
                <a:buClr>
                  <a:srgbClr val="50B4D9"/>
                </a:buClr>
                <a:buSzPts val="1800"/>
                <a:buFont typeface="Arial"/>
                <a:buNone/>
              </a:pPr>
              <a:r>
                <a:rPr lang="en-GB" sz="1800" b="1" i="0" u="none" strike="noStrike" cap="none">
                  <a:solidFill>
                    <a:srgbClr val="50B4D9"/>
                  </a:solidFill>
                  <a:latin typeface="Calibri"/>
                  <a:ea typeface="Calibri"/>
                  <a:cs typeface="Calibri"/>
                  <a:sym typeface="Calibri"/>
                </a:rPr>
                <a:t>Apprentissage inductif</a:t>
              </a:r>
              <a:endParaRPr sz="1700" b="1" i="0" u="none" strike="noStrike" cap="none">
                <a:solidFill>
                  <a:srgbClr val="50B4D9"/>
                </a:solidFill>
                <a:latin typeface="Calibri"/>
                <a:ea typeface="Calibri"/>
                <a:cs typeface="Calibri"/>
                <a:sym typeface="Calibri"/>
              </a:endParaRPr>
            </a:p>
          </p:txBody>
        </p:sp>
      </p:grpSp>
      <p:grpSp>
        <p:nvGrpSpPr>
          <p:cNvPr id="507" name="Google Shape;507;p21"/>
          <p:cNvGrpSpPr/>
          <p:nvPr/>
        </p:nvGrpSpPr>
        <p:grpSpPr>
          <a:xfrm>
            <a:off x="0" y="276438"/>
            <a:ext cx="7048500" cy="425409"/>
            <a:chOff x="0" y="2511638"/>
            <a:chExt cx="7048500" cy="425409"/>
          </a:xfrm>
        </p:grpSpPr>
        <p:grpSp>
          <p:nvGrpSpPr>
            <p:cNvPr id="508" name="Google Shape;508;p21"/>
            <p:cNvGrpSpPr/>
            <p:nvPr/>
          </p:nvGrpSpPr>
          <p:grpSpPr>
            <a:xfrm>
              <a:off x="0" y="2511638"/>
              <a:ext cx="7048500" cy="375600"/>
              <a:chOff x="279400" y="7969291"/>
              <a:chExt cx="7048500" cy="375600"/>
            </a:xfrm>
          </p:grpSpPr>
          <p:cxnSp>
            <p:nvCxnSpPr>
              <p:cNvPr id="509" name="Google Shape;509;p21"/>
              <p:cNvCxnSpPr/>
              <p:nvPr/>
            </p:nvCxnSpPr>
            <p:spPr>
              <a:xfrm>
                <a:off x="279400" y="8172742"/>
                <a:ext cx="7048500" cy="0"/>
              </a:xfrm>
              <a:prstGeom prst="straightConnector1">
                <a:avLst/>
              </a:prstGeom>
              <a:noFill/>
              <a:ln w="9525" cap="flat" cmpd="sng">
                <a:solidFill>
                  <a:srgbClr val="50B4D9"/>
                </a:solidFill>
                <a:prstDash val="solid"/>
                <a:miter lim="800000"/>
                <a:headEnd type="none" w="sm" len="sm"/>
                <a:tailEnd type="none" w="sm" len="sm"/>
              </a:ln>
            </p:spPr>
          </p:cxnSp>
          <p:sp>
            <p:nvSpPr>
              <p:cNvPr id="510" name="Google Shape;510;p21"/>
              <p:cNvSpPr/>
              <p:nvPr/>
            </p:nvSpPr>
            <p:spPr>
              <a:xfrm>
                <a:off x="477399" y="7969291"/>
                <a:ext cx="375600" cy="375600"/>
              </a:xfrm>
              <a:prstGeom prst="ellipse">
                <a:avLst/>
              </a:prstGeom>
              <a:solidFill>
                <a:srgbClr val="F3745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83"/>
                  <a:buFont typeface="Arial"/>
                  <a:buNone/>
                </a:pPr>
                <a:endParaRPr sz="1283" b="0" i="0" u="none" strike="noStrike" cap="none">
                  <a:solidFill>
                    <a:srgbClr val="F3745D"/>
                  </a:solidFill>
                  <a:latin typeface="Century Schoolbook"/>
                  <a:ea typeface="Century Schoolbook"/>
                  <a:cs typeface="Century Schoolbook"/>
                  <a:sym typeface="Century Schoolbook"/>
                </a:endParaRPr>
              </a:p>
            </p:txBody>
          </p:sp>
          <p:sp>
            <p:nvSpPr>
              <p:cNvPr id="511" name="Google Shape;511;p21"/>
              <p:cNvSpPr txBox="1"/>
              <p:nvPr/>
            </p:nvSpPr>
            <p:spPr>
              <a:xfrm>
                <a:off x="447104" y="7990007"/>
                <a:ext cx="449400" cy="351000"/>
              </a:xfrm>
              <a:prstGeom prst="rect">
                <a:avLst/>
              </a:prstGeom>
              <a:noFill/>
              <a:ln>
                <a:noFill/>
              </a:ln>
            </p:spPr>
            <p:txBody>
              <a:bodyPr spcFirstLastPara="1" wrap="square" lIns="91425" tIns="45700" rIns="91425" bIns="45700" anchor="b" anchorCtr="0">
                <a:noAutofit/>
              </a:bodyPr>
              <a:lstStyle/>
              <a:p>
                <a:pPr marL="0" marR="0" lvl="0" indent="0" algn="ctr" rtl="0">
                  <a:lnSpc>
                    <a:spcPct val="86000"/>
                  </a:lnSpc>
                  <a:spcBef>
                    <a:spcPts val="0"/>
                  </a:spcBef>
                  <a:spcAft>
                    <a:spcPts val="0"/>
                  </a:spcAft>
                  <a:buClr>
                    <a:schemeClr val="lt1"/>
                  </a:buClr>
                  <a:buSzPts val="2000"/>
                  <a:buFont typeface="Arial"/>
                  <a:buNone/>
                </a:pPr>
                <a:r>
                  <a:rPr lang="en-GB" sz="2000" b="1" i="0" u="none" strike="noStrike" cap="none">
                    <a:solidFill>
                      <a:schemeClr val="lt1"/>
                    </a:solidFill>
                    <a:latin typeface="Calibri"/>
                    <a:ea typeface="Calibri"/>
                    <a:cs typeface="Calibri"/>
                    <a:sym typeface="Calibri"/>
                  </a:rPr>
                  <a:t>02</a:t>
                </a:r>
                <a:endParaRPr sz="2000" b="0" i="0" u="none" strike="noStrike" cap="none">
                  <a:solidFill>
                    <a:schemeClr val="lt1"/>
                  </a:solidFill>
                  <a:latin typeface="Calibri"/>
                  <a:ea typeface="Calibri"/>
                  <a:cs typeface="Calibri"/>
                  <a:sym typeface="Calibri"/>
                </a:endParaRPr>
              </a:p>
            </p:txBody>
          </p:sp>
        </p:grpSp>
        <p:sp>
          <p:nvSpPr>
            <p:cNvPr id="512" name="Google Shape;512;p21"/>
            <p:cNvSpPr txBox="1"/>
            <p:nvPr/>
          </p:nvSpPr>
          <p:spPr>
            <a:xfrm>
              <a:off x="682245" y="2594147"/>
              <a:ext cx="1238100" cy="3429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75555"/>
                </a:lnSpc>
                <a:spcBef>
                  <a:spcPts val="0"/>
                </a:spcBef>
                <a:spcAft>
                  <a:spcPts val="0"/>
                </a:spcAft>
                <a:buClr>
                  <a:srgbClr val="50B4D9"/>
                </a:buClr>
                <a:buSzPts val="1800"/>
                <a:buFont typeface="Arial"/>
                <a:buNone/>
              </a:pPr>
              <a:r>
                <a:rPr lang="en-GB" sz="1800" b="1" i="0" u="none" strike="noStrike" cap="none">
                  <a:solidFill>
                    <a:srgbClr val="50B4D9"/>
                  </a:solidFill>
                  <a:latin typeface="Calibri"/>
                  <a:ea typeface="Calibri"/>
                  <a:cs typeface="Calibri"/>
                  <a:sym typeface="Calibri"/>
                </a:rPr>
                <a:t>Facilitation</a:t>
              </a:r>
              <a:endParaRPr sz="1700" b="1" i="0" u="none" strike="noStrike" cap="none">
                <a:solidFill>
                  <a:srgbClr val="50B4D9"/>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22"/>
          <p:cNvSpPr/>
          <p:nvPr/>
        </p:nvSpPr>
        <p:spPr>
          <a:xfrm>
            <a:off x="0" y="-1"/>
            <a:ext cx="7566371" cy="3824709"/>
          </a:xfrm>
          <a:custGeom>
            <a:avLst/>
            <a:gdLst/>
            <a:ahLst/>
            <a:cxnLst/>
            <a:rect l="l" t="t" r="r" b="b"/>
            <a:pathLst>
              <a:path w="7840799" h="4036632" extrusionOk="0">
                <a:moveTo>
                  <a:pt x="0" y="0"/>
                </a:moveTo>
                <a:lnTo>
                  <a:pt x="7840799" y="0"/>
                </a:lnTo>
                <a:lnTo>
                  <a:pt x="7840799" y="4036633"/>
                </a:lnTo>
                <a:lnTo>
                  <a:pt x="0" y="4036633"/>
                </a:lnTo>
                <a:close/>
              </a:path>
            </a:pathLst>
          </a:custGeom>
          <a:solidFill>
            <a:srgbClr val="F3745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dk1"/>
              </a:solidFill>
              <a:latin typeface="Century Schoolbook"/>
              <a:ea typeface="Century Schoolbook"/>
              <a:cs typeface="Century Schoolbook"/>
              <a:sym typeface="Century Schoolbook"/>
            </a:endParaRPr>
          </a:p>
        </p:txBody>
      </p:sp>
      <p:sp>
        <p:nvSpPr>
          <p:cNvPr id="518" name="Google Shape;518;p22"/>
          <p:cNvSpPr/>
          <p:nvPr/>
        </p:nvSpPr>
        <p:spPr>
          <a:xfrm>
            <a:off x="546409" y="404280"/>
            <a:ext cx="6468659" cy="3138481"/>
          </a:xfrm>
          <a:custGeom>
            <a:avLst/>
            <a:gdLst/>
            <a:ahLst/>
            <a:cxnLst/>
            <a:rect l="l" t="t" r="r" b="b"/>
            <a:pathLst>
              <a:path w="7840799" h="4036632" extrusionOk="0">
                <a:moveTo>
                  <a:pt x="0" y="0"/>
                </a:moveTo>
                <a:lnTo>
                  <a:pt x="7840799" y="0"/>
                </a:lnTo>
                <a:lnTo>
                  <a:pt x="7840799" y="4036633"/>
                </a:lnTo>
                <a:lnTo>
                  <a:pt x="0" y="403663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83"/>
              <a:buFont typeface="Arial"/>
              <a:buNone/>
            </a:pPr>
            <a:endParaRPr sz="1283" b="0" i="0" u="none" strike="noStrike" cap="none">
              <a:solidFill>
                <a:schemeClr val="lt1"/>
              </a:solidFill>
              <a:latin typeface="Century Schoolbook"/>
              <a:ea typeface="Century Schoolbook"/>
              <a:cs typeface="Century Schoolbook"/>
              <a:sym typeface="Century Schoolbook"/>
            </a:endParaRPr>
          </a:p>
        </p:txBody>
      </p:sp>
      <p:sp>
        <p:nvSpPr>
          <p:cNvPr id="519" name="Google Shape;519;p22"/>
          <p:cNvSpPr txBox="1"/>
          <p:nvPr/>
        </p:nvSpPr>
        <p:spPr>
          <a:xfrm>
            <a:off x="546400" y="488275"/>
            <a:ext cx="6564900" cy="1296000"/>
          </a:xfrm>
          <a:prstGeom prst="rect">
            <a:avLst/>
          </a:prstGeom>
          <a:noFill/>
          <a:ln>
            <a:noFill/>
          </a:ln>
        </p:spPr>
        <p:txBody>
          <a:bodyPr spcFirstLastPara="1" wrap="square" lIns="91425" tIns="45700" rIns="91425" bIns="45700" anchor="t" anchorCtr="0">
            <a:noAutofit/>
          </a:bodyPr>
          <a:lstStyle/>
          <a:p>
            <a:pPr marL="171450" marR="0" lvl="0" indent="-155575" algn="l" rtl="0">
              <a:lnSpc>
                <a:spcPct val="97391"/>
              </a:lnSpc>
              <a:spcBef>
                <a:spcPts val="0"/>
              </a:spcBef>
              <a:spcAft>
                <a:spcPts val="0"/>
              </a:spcAft>
              <a:buClr>
                <a:srgbClr val="F3745D"/>
              </a:buClr>
              <a:buSzPts val="900"/>
              <a:buFont typeface="Arial"/>
              <a:buChar char="•"/>
            </a:pPr>
            <a:r>
              <a:rPr lang="en-GB" sz="900" b="0" i="0" u="none" strike="noStrike" cap="none">
                <a:solidFill>
                  <a:srgbClr val="123240"/>
                </a:solidFill>
                <a:latin typeface="Calibri"/>
                <a:ea typeface="Calibri"/>
                <a:cs typeface="Calibri"/>
                <a:sym typeface="Calibri"/>
              </a:rPr>
              <a:t>Organiser des activités de groupe qui nécessitent un travail d'équipe et une collaboration.</a:t>
            </a:r>
            <a:endParaRPr sz="900" b="0" i="0" u="none" strike="noStrike" cap="none">
              <a:solidFill>
                <a:srgbClr val="000000"/>
              </a:solidFill>
              <a:latin typeface="Arial"/>
              <a:ea typeface="Arial"/>
              <a:cs typeface="Arial"/>
              <a:sym typeface="Arial"/>
            </a:endParaRPr>
          </a:p>
          <a:p>
            <a:pPr marL="171450" marR="0" lvl="0" indent="-155575" algn="l" rtl="0">
              <a:lnSpc>
                <a:spcPct val="97391"/>
              </a:lnSpc>
              <a:spcBef>
                <a:spcPts val="300"/>
              </a:spcBef>
              <a:spcAft>
                <a:spcPts val="0"/>
              </a:spcAft>
              <a:buClr>
                <a:srgbClr val="F3745D"/>
              </a:buClr>
              <a:buSzPts val="900"/>
              <a:buFont typeface="Arial"/>
              <a:buChar char="•"/>
            </a:pPr>
            <a:r>
              <a:rPr lang="en-GB" sz="900" b="0" i="0" u="none" strike="noStrike" cap="none">
                <a:solidFill>
                  <a:srgbClr val="123240"/>
                </a:solidFill>
                <a:latin typeface="Calibri"/>
                <a:ea typeface="Calibri"/>
                <a:cs typeface="Calibri"/>
                <a:sym typeface="Calibri"/>
              </a:rPr>
              <a:t>Encourager les événements sociaux qui impliquent les familles et les membres de la communauté, en renforçant le réseau de soutien aux enfants et adolescents migrants.</a:t>
            </a:r>
            <a:endParaRPr sz="900" b="0" i="0" u="none" strike="noStrike" cap="none">
              <a:solidFill>
                <a:srgbClr val="000000"/>
              </a:solidFill>
              <a:latin typeface="Arial"/>
              <a:ea typeface="Arial"/>
              <a:cs typeface="Arial"/>
              <a:sym typeface="Arial"/>
            </a:endParaRPr>
          </a:p>
          <a:p>
            <a:pPr marL="171450" marR="0" lvl="0" indent="-155575" algn="l" rtl="0">
              <a:lnSpc>
                <a:spcPct val="97391"/>
              </a:lnSpc>
              <a:spcBef>
                <a:spcPts val="300"/>
              </a:spcBef>
              <a:spcAft>
                <a:spcPts val="0"/>
              </a:spcAft>
              <a:buClr>
                <a:srgbClr val="F3745D"/>
              </a:buClr>
              <a:buSzPts val="900"/>
              <a:buFont typeface="Arial"/>
              <a:buChar char="•"/>
            </a:pPr>
            <a:r>
              <a:rPr lang="en-GB" sz="900" b="0" i="0" u="none" strike="noStrike" cap="none">
                <a:solidFill>
                  <a:srgbClr val="123240"/>
                </a:solidFill>
                <a:latin typeface="Calibri"/>
                <a:ea typeface="Calibri"/>
                <a:cs typeface="Calibri"/>
                <a:sym typeface="Calibri"/>
              </a:rPr>
              <a:t>Utiliser des jeux et des projets qui reflètent une variété de milieux culturels pour promouvoir l'échange culturel.</a:t>
            </a:r>
            <a:endParaRPr sz="900" b="0" i="0" u="none" strike="noStrike" cap="none">
              <a:solidFill>
                <a:srgbClr val="000000"/>
              </a:solidFill>
              <a:latin typeface="Arial"/>
              <a:ea typeface="Arial"/>
              <a:cs typeface="Arial"/>
              <a:sym typeface="Arial"/>
            </a:endParaRPr>
          </a:p>
          <a:p>
            <a:pPr marL="171450" marR="0" lvl="0" indent="-155575" algn="l" rtl="0">
              <a:lnSpc>
                <a:spcPct val="97391"/>
              </a:lnSpc>
              <a:spcBef>
                <a:spcPts val="300"/>
              </a:spcBef>
              <a:spcAft>
                <a:spcPts val="0"/>
              </a:spcAft>
              <a:buClr>
                <a:srgbClr val="F3745D"/>
              </a:buClr>
              <a:buSzPts val="900"/>
              <a:buFont typeface="Arial"/>
              <a:buChar char="•"/>
            </a:pPr>
            <a:r>
              <a:rPr lang="en-GB" sz="900" b="0" i="0" u="none" strike="noStrike" cap="none">
                <a:solidFill>
                  <a:srgbClr val="123240"/>
                </a:solidFill>
                <a:latin typeface="Calibri"/>
                <a:ea typeface="Calibri"/>
                <a:cs typeface="Calibri"/>
                <a:sym typeface="Calibri"/>
              </a:rPr>
              <a:t>Intégrer des éléments du patrimoine culturel dans l'apprentissage quotidien et les événements spéciaux.</a:t>
            </a:r>
            <a:endParaRPr sz="900" b="0" i="0" u="none" strike="noStrike" cap="none">
              <a:solidFill>
                <a:srgbClr val="000000"/>
              </a:solidFill>
              <a:latin typeface="Arial"/>
              <a:ea typeface="Arial"/>
              <a:cs typeface="Arial"/>
              <a:sym typeface="Arial"/>
            </a:endParaRPr>
          </a:p>
          <a:p>
            <a:pPr marL="171450" marR="0" lvl="0" indent="-155575" algn="l" rtl="0">
              <a:lnSpc>
                <a:spcPct val="97391"/>
              </a:lnSpc>
              <a:spcBef>
                <a:spcPts val="300"/>
              </a:spcBef>
              <a:spcAft>
                <a:spcPts val="0"/>
              </a:spcAft>
              <a:buClr>
                <a:srgbClr val="F3745D"/>
              </a:buClr>
              <a:buSzPts val="900"/>
              <a:buFont typeface="Arial"/>
              <a:buChar char="•"/>
            </a:pPr>
            <a:r>
              <a:rPr lang="en-GB" sz="900" b="0" i="0" u="none" strike="noStrike" cap="none">
                <a:solidFill>
                  <a:srgbClr val="123240"/>
                </a:solidFill>
                <a:latin typeface="Calibri"/>
                <a:ea typeface="Calibri"/>
                <a:cs typeface="Calibri"/>
                <a:sym typeface="Calibri"/>
              </a:rPr>
              <a:t>Faciliter les festivals multiculturels où les différentes traditions peuvent être présentées et appréciées par tous.</a:t>
            </a:r>
            <a:endParaRPr sz="900" b="0" i="0" u="none" strike="noStrike" cap="none">
              <a:solidFill>
                <a:srgbClr val="000000"/>
              </a:solidFill>
              <a:latin typeface="Arial"/>
              <a:ea typeface="Arial"/>
              <a:cs typeface="Arial"/>
              <a:sym typeface="Arial"/>
            </a:endParaRPr>
          </a:p>
          <a:p>
            <a:pPr marL="171450" marR="0" lvl="0" indent="-155575" algn="l" rtl="0">
              <a:lnSpc>
                <a:spcPct val="97391"/>
              </a:lnSpc>
              <a:spcBef>
                <a:spcPts val="300"/>
              </a:spcBef>
              <a:spcAft>
                <a:spcPts val="0"/>
              </a:spcAft>
              <a:buClr>
                <a:srgbClr val="F3745D"/>
              </a:buClr>
              <a:buSzPts val="900"/>
              <a:buFont typeface="Arial"/>
              <a:buChar char="•"/>
            </a:pPr>
            <a:r>
              <a:rPr lang="en-GB" sz="900" b="0" i="0" u="none" strike="noStrike" cap="none">
                <a:solidFill>
                  <a:srgbClr val="123240"/>
                </a:solidFill>
                <a:latin typeface="Calibri"/>
                <a:ea typeface="Calibri"/>
                <a:cs typeface="Calibri"/>
                <a:sym typeface="Calibri"/>
              </a:rPr>
              <a:t>Donnez aux enfants l'occasion de raconter des histoires et des expériences vécues dans leur pays d'origine.</a:t>
            </a:r>
            <a:endParaRPr sz="900" b="0" i="0" u="none" strike="noStrike" cap="none">
              <a:solidFill>
                <a:srgbClr val="000000"/>
              </a:solidFill>
              <a:latin typeface="Arial"/>
              <a:ea typeface="Arial"/>
              <a:cs typeface="Arial"/>
              <a:sym typeface="Arial"/>
            </a:endParaRPr>
          </a:p>
          <a:p>
            <a:pPr marL="171450" marR="0" lvl="0" indent="-98425" algn="l" rtl="0">
              <a:lnSpc>
                <a:spcPct val="97391"/>
              </a:lnSpc>
              <a:spcBef>
                <a:spcPts val="300"/>
              </a:spcBef>
              <a:spcAft>
                <a:spcPts val="0"/>
              </a:spcAft>
              <a:buClr>
                <a:srgbClr val="F3745D"/>
              </a:buClr>
              <a:buSzPts val="1150"/>
              <a:buFont typeface="Arial"/>
              <a:buNone/>
            </a:pPr>
            <a:endParaRPr sz="900" b="0" i="0" u="none" strike="noStrike" cap="none">
              <a:solidFill>
                <a:srgbClr val="123240"/>
              </a:solidFill>
              <a:latin typeface="Calibri"/>
              <a:ea typeface="Calibri"/>
              <a:cs typeface="Calibri"/>
              <a:sym typeface="Calibri"/>
            </a:endParaRPr>
          </a:p>
          <a:p>
            <a:pPr marL="171450" marR="0" lvl="0" indent="-155575" algn="l" rtl="0">
              <a:lnSpc>
                <a:spcPct val="97391"/>
              </a:lnSpc>
              <a:spcBef>
                <a:spcPts val="300"/>
              </a:spcBef>
              <a:spcAft>
                <a:spcPts val="0"/>
              </a:spcAft>
              <a:buClr>
                <a:srgbClr val="F3745D"/>
              </a:buClr>
              <a:buSzPts val="900"/>
              <a:buFont typeface="Arial"/>
              <a:buChar char="•"/>
            </a:pPr>
            <a:r>
              <a:rPr lang="en-GB" sz="900" b="0" i="0" u="none" strike="noStrike" cap="none">
                <a:solidFill>
                  <a:srgbClr val="123240"/>
                </a:solidFill>
                <a:latin typeface="Calibri"/>
                <a:ea typeface="Calibri"/>
                <a:cs typeface="Calibri"/>
                <a:sym typeface="Calibri"/>
              </a:rPr>
              <a:t>Mettre en place des systèmes de jumelage linguistique où les enfants ayant des langues maternelles différentes se mettent par deux pour s'enseigner mutuellement.</a:t>
            </a:r>
            <a:endParaRPr sz="900" b="0" i="0" u="none" strike="noStrike" cap="none">
              <a:solidFill>
                <a:srgbClr val="000000"/>
              </a:solidFill>
              <a:latin typeface="Arial"/>
              <a:ea typeface="Arial"/>
              <a:cs typeface="Arial"/>
              <a:sym typeface="Arial"/>
            </a:endParaRPr>
          </a:p>
          <a:p>
            <a:pPr marL="171450" marR="0" lvl="0" indent="-155575" algn="l" rtl="0">
              <a:lnSpc>
                <a:spcPct val="97391"/>
              </a:lnSpc>
              <a:spcBef>
                <a:spcPts val="300"/>
              </a:spcBef>
              <a:spcAft>
                <a:spcPts val="0"/>
              </a:spcAft>
              <a:buClr>
                <a:srgbClr val="F3745D"/>
              </a:buClr>
              <a:buSzPts val="900"/>
              <a:buFont typeface="Arial"/>
              <a:buChar char="•"/>
            </a:pPr>
            <a:r>
              <a:rPr lang="en-GB" sz="900" b="0" i="0" u="none" strike="noStrike" cap="none">
                <a:solidFill>
                  <a:srgbClr val="123240"/>
                </a:solidFill>
                <a:latin typeface="Calibri"/>
                <a:ea typeface="Calibri"/>
                <a:cs typeface="Calibri"/>
                <a:sym typeface="Calibri"/>
              </a:rPr>
              <a:t>Utiliser des jeux de rôle et de simulation pour mettre en pratique les compétences linguistiques dans des contextes réels.</a:t>
            </a:r>
            <a:endParaRPr sz="900" b="0" i="0" u="none" strike="noStrike" cap="none">
              <a:solidFill>
                <a:srgbClr val="000000"/>
              </a:solidFill>
              <a:latin typeface="Arial"/>
              <a:ea typeface="Arial"/>
              <a:cs typeface="Arial"/>
              <a:sym typeface="Arial"/>
            </a:endParaRPr>
          </a:p>
          <a:p>
            <a:pPr marL="171450" marR="0" lvl="0" indent="-155575" algn="l" rtl="0">
              <a:lnSpc>
                <a:spcPct val="97391"/>
              </a:lnSpc>
              <a:spcBef>
                <a:spcPts val="300"/>
              </a:spcBef>
              <a:spcAft>
                <a:spcPts val="0"/>
              </a:spcAft>
              <a:buClr>
                <a:srgbClr val="F3745D"/>
              </a:buClr>
              <a:buSzPts val="900"/>
              <a:buFont typeface="Arial"/>
              <a:buChar char="•"/>
            </a:pPr>
            <a:r>
              <a:rPr lang="en-GB" sz="900" b="0" i="0" u="none" strike="noStrike" cap="none">
                <a:solidFill>
                  <a:srgbClr val="123240"/>
                </a:solidFill>
                <a:latin typeface="Calibri"/>
                <a:ea typeface="Calibri"/>
                <a:cs typeface="Calibri"/>
                <a:sym typeface="Calibri"/>
              </a:rPr>
              <a:t>Encouragez les groupes de discussion qui se concentrent sur des sujets amusants et attrayants, permettant aux enfants de pratiquer un nouveau vocabulaire et de nouvelles expressions sans pression.</a:t>
            </a:r>
            <a:endParaRPr sz="900" b="0" i="0" u="none" strike="noStrike" cap="none">
              <a:solidFill>
                <a:srgbClr val="000000"/>
              </a:solidFill>
              <a:latin typeface="Arial"/>
              <a:ea typeface="Arial"/>
              <a:cs typeface="Arial"/>
              <a:sym typeface="Arial"/>
            </a:endParaRPr>
          </a:p>
          <a:p>
            <a:pPr marL="171450" marR="0" lvl="0" indent="-155575" algn="l" rtl="0">
              <a:lnSpc>
                <a:spcPct val="97391"/>
              </a:lnSpc>
              <a:spcBef>
                <a:spcPts val="300"/>
              </a:spcBef>
              <a:spcAft>
                <a:spcPts val="0"/>
              </a:spcAft>
              <a:buClr>
                <a:srgbClr val="F3745D"/>
              </a:buClr>
              <a:buSzPts val="900"/>
              <a:buFont typeface="Arial"/>
              <a:buChar char="•"/>
            </a:pPr>
            <a:r>
              <a:rPr lang="en-GB" sz="900" b="0" i="0" u="none" strike="noStrike" cap="none">
                <a:solidFill>
                  <a:srgbClr val="123240"/>
                </a:solidFill>
                <a:latin typeface="Calibri"/>
                <a:ea typeface="Calibri"/>
                <a:cs typeface="Calibri"/>
                <a:sym typeface="Calibri"/>
              </a:rPr>
              <a:t>Célébrez les petites réussites et les étapes importantes dans le cadre des activités afin de motiver les participants et de leur donner confiance en eux.</a:t>
            </a:r>
            <a:endParaRPr sz="900" b="0" i="0" u="none" strike="noStrike" cap="none">
              <a:solidFill>
                <a:srgbClr val="000000"/>
              </a:solidFill>
              <a:latin typeface="Arial"/>
              <a:ea typeface="Arial"/>
              <a:cs typeface="Arial"/>
              <a:sym typeface="Arial"/>
            </a:endParaRPr>
          </a:p>
          <a:p>
            <a:pPr marL="171450" marR="0" lvl="0" indent="-155575" algn="l" rtl="0">
              <a:lnSpc>
                <a:spcPct val="97391"/>
              </a:lnSpc>
              <a:spcBef>
                <a:spcPts val="300"/>
              </a:spcBef>
              <a:spcAft>
                <a:spcPts val="0"/>
              </a:spcAft>
              <a:buClr>
                <a:srgbClr val="F3745D"/>
              </a:buClr>
              <a:buSzPts val="900"/>
              <a:buFont typeface="Arial"/>
              <a:buChar char="•"/>
            </a:pPr>
            <a:r>
              <a:rPr lang="en-GB" sz="900" b="0" i="0" u="none" strike="noStrike" cap="none">
                <a:solidFill>
                  <a:srgbClr val="123240"/>
                </a:solidFill>
                <a:latin typeface="Calibri"/>
                <a:ea typeface="Calibri"/>
                <a:cs typeface="Calibri"/>
                <a:sym typeface="Calibri"/>
              </a:rPr>
              <a:t>Permettre aux participants de diriger des activités ou des parties de projets afin d'améliorer leurs compétences en leadership et leur estime de soi.</a:t>
            </a:r>
            <a:endParaRPr sz="900" b="0" i="0" u="none" strike="noStrike" cap="none">
              <a:solidFill>
                <a:srgbClr val="000000"/>
              </a:solidFill>
              <a:latin typeface="Arial"/>
              <a:ea typeface="Arial"/>
              <a:cs typeface="Arial"/>
              <a:sym typeface="Arial"/>
            </a:endParaRPr>
          </a:p>
          <a:p>
            <a:pPr marL="171450" marR="0" lvl="0" indent="-155575" algn="l" rtl="0">
              <a:lnSpc>
                <a:spcPct val="97391"/>
              </a:lnSpc>
              <a:spcBef>
                <a:spcPts val="300"/>
              </a:spcBef>
              <a:spcAft>
                <a:spcPts val="0"/>
              </a:spcAft>
              <a:buClr>
                <a:srgbClr val="F3745D"/>
              </a:buClr>
              <a:buSzPts val="900"/>
              <a:buFont typeface="Arial"/>
              <a:buChar char="•"/>
            </a:pPr>
            <a:r>
              <a:rPr lang="en-GB" sz="900" b="0" i="0" u="none" strike="noStrike" cap="none">
                <a:solidFill>
                  <a:srgbClr val="123240"/>
                </a:solidFill>
                <a:latin typeface="Calibri"/>
                <a:ea typeface="Calibri"/>
                <a:cs typeface="Calibri"/>
                <a:sym typeface="Calibri"/>
              </a:rPr>
              <a:t>Créer un environnement propice au retour d'information, dans lequel le retour d'information constructif est donné de manière bienveillante. </a:t>
            </a:r>
            <a:endParaRPr sz="900" b="0" i="0" u="none" strike="noStrike" cap="none">
              <a:solidFill>
                <a:srgbClr val="000000"/>
              </a:solidFill>
              <a:latin typeface="Arial"/>
              <a:ea typeface="Arial"/>
              <a:cs typeface="Arial"/>
              <a:sym typeface="Arial"/>
            </a:endParaRPr>
          </a:p>
        </p:txBody>
      </p:sp>
      <p:sp>
        <p:nvSpPr>
          <p:cNvPr id="520" name="Google Shape;520;p22"/>
          <p:cNvSpPr txBox="1"/>
          <p:nvPr/>
        </p:nvSpPr>
        <p:spPr>
          <a:xfrm>
            <a:off x="745600" y="222775"/>
            <a:ext cx="4949100" cy="364200"/>
          </a:xfrm>
          <a:prstGeom prst="rect">
            <a:avLst/>
          </a:prstGeom>
          <a:noFill/>
          <a:ln>
            <a:noFill/>
          </a:ln>
        </p:spPr>
        <p:txBody>
          <a:bodyPr spcFirstLastPara="1" wrap="square" lIns="91425" tIns="45700" rIns="91425" bIns="45700" anchor="t" anchorCtr="0">
            <a:noAutofit/>
          </a:bodyPr>
          <a:lstStyle/>
          <a:p>
            <a:pPr marL="0" marR="0" lvl="0" indent="0" algn="l" rtl="0">
              <a:lnSpc>
                <a:spcPct val="85000"/>
              </a:lnSpc>
              <a:spcBef>
                <a:spcPts val="0"/>
              </a:spcBef>
              <a:spcAft>
                <a:spcPts val="0"/>
              </a:spcAft>
              <a:buClr>
                <a:schemeClr val="lt1"/>
              </a:buClr>
              <a:buSzPts val="1600"/>
              <a:buFont typeface="Arial"/>
              <a:buNone/>
            </a:pPr>
            <a:r>
              <a:rPr lang="en-GB" sz="1600" b="1" i="0" u="none" strike="noStrike" cap="none">
                <a:solidFill>
                  <a:schemeClr val="lt1"/>
                </a:solidFill>
                <a:highlight>
                  <a:srgbClr val="50B4D9"/>
                </a:highlight>
                <a:latin typeface="Calibri"/>
                <a:ea typeface="Calibri"/>
                <a:cs typeface="Calibri"/>
                <a:sym typeface="Calibri"/>
              </a:rPr>
              <a:t>  Stratégies clés</a:t>
            </a:r>
            <a:r>
              <a:rPr lang="en-GB" sz="1600" b="1" i="0" u="none" strike="noStrike" cap="none">
                <a:solidFill>
                  <a:srgbClr val="50B4D9"/>
                </a:solidFill>
                <a:highlight>
                  <a:srgbClr val="50B4D9"/>
                </a:highlight>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l" rtl="0">
              <a:lnSpc>
                <a:spcPct val="85000"/>
              </a:lnSpc>
              <a:spcBef>
                <a:spcPts val="0"/>
              </a:spcBef>
              <a:spcAft>
                <a:spcPts val="0"/>
              </a:spcAft>
              <a:buClr>
                <a:srgbClr val="0C2D45"/>
              </a:buClr>
              <a:buSzPts val="1600"/>
              <a:buFont typeface="Arial"/>
              <a:buNone/>
            </a:pPr>
            <a:endParaRPr sz="1600" b="1" i="0" u="none" strike="noStrike" cap="none">
              <a:solidFill>
                <a:schemeClr val="lt1"/>
              </a:solidFill>
              <a:highlight>
                <a:srgbClr val="50B4D9"/>
              </a:highlight>
              <a:latin typeface="Calibri"/>
              <a:ea typeface="Calibri"/>
              <a:cs typeface="Calibri"/>
              <a:sym typeface="Calibri"/>
            </a:endParaRPr>
          </a:p>
        </p:txBody>
      </p:sp>
      <p:sp>
        <p:nvSpPr>
          <p:cNvPr id="521" name="Google Shape;521;p22"/>
          <p:cNvSpPr txBox="1"/>
          <p:nvPr/>
        </p:nvSpPr>
        <p:spPr>
          <a:xfrm>
            <a:off x="99135" y="4122625"/>
            <a:ext cx="7771500" cy="798600"/>
          </a:xfrm>
          <a:prstGeom prst="rect">
            <a:avLst/>
          </a:prstGeom>
          <a:noFill/>
          <a:ln>
            <a:noFill/>
          </a:ln>
        </p:spPr>
        <p:txBody>
          <a:bodyPr spcFirstLastPara="1" wrap="square" lIns="91425" tIns="45700" rIns="91425" bIns="45700" anchor="t" anchorCtr="0">
            <a:noAutofit/>
          </a:bodyPr>
          <a:lstStyle/>
          <a:p>
            <a:pPr marL="0" marR="0" lvl="0" indent="0" algn="l" rtl="0">
              <a:lnSpc>
                <a:spcPct val="94166"/>
              </a:lnSpc>
              <a:spcBef>
                <a:spcPts val="0"/>
              </a:spcBef>
              <a:spcAft>
                <a:spcPts val="0"/>
              </a:spcAft>
              <a:buClr>
                <a:srgbClr val="F3745D"/>
              </a:buClr>
              <a:buSzPts val="2400"/>
              <a:buFont typeface="Arial"/>
              <a:buNone/>
            </a:pPr>
            <a:r>
              <a:rPr lang="en-GB" sz="1900" b="1" i="0" u="none" strike="noStrike" cap="none">
                <a:solidFill>
                  <a:srgbClr val="F3745D"/>
                </a:solidFill>
                <a:latin typeface="Calibri"/>
                <a:ea typeface="Calibri"/>
                <a:cs typeface="Calibri"/>
                <a:sym typeface="Calibri"/>
              </a:rPr>
              <a:t>Planification et préparation - </a:t>
            </a:r>
            <a:r>
              <a:rPr lang="en-GB" sz="900"/>
              <a:t> </a:t>
            </a:r>
            <a:r>
              <a:rPr lang="en-GB" sz="1900" b="1" i="0" u="none" strike="noStrike" cap="none">
                <a:solidFill>
                  <a:srgbClr val="F3745D"/>
                </a:solidFill>
                <a:latin typeface="Calibri"/>
                <a:ea typeface="Calibri"/>
                <a:cs typeface="Calibri"/>
                <a:sym typeface="Calibri"/>
              </a:rPr>
              <a:t>des activités adaptées à l'âge et au public</a:t>
            </a:r>
            <a:endParaRPr sz="1900" b="1" i="0" u="none" strike="noStrike" cap="none">
              <a:solidFill>
                <a:srgbClr val="F3745D"/>
              </a:solidFill>
              <a:latin typeface="Calibri"/>
              <a:ea typeface="Calibri"/>
              <a:cs typeface="Calibri"/>
              <a:sym typeface="Calibri"/>
            </a:endParaRPr>
          </a:p>
          <a:p>
            <a:pPr marL="0" marR="0" lvl="0" indent="0" algn="l" rtl="0">
              <a:lnSpc>
                <a:spcPct val="94166"/>
              </a:lnSpc>
              <a:spcBef>
                <a:spcPts val="0"/>
              </a:spcBef>
              <a:spcAft>
                <a:spcPts val="0"/>
              </a:spcAft>
              <a:buClr>
                <a:srgbClr val="0C2D45"/>
              </a:buClr>
              <a:buSzPts val="2400"/>
              <a:buFont typeface="Arial"/>
              <a:buNone/>
            </a:pPr>
            <a:endParaRPr sz="2400" b="1" i="0" u="none" strike="noStrike" cap="none">
              <a:solidFill>
                <a:srgbClr val="F3745D"/>
              </a:solidFill>
              <a:latin typeface="Calibri"/>
              <a:ea typeface="Calibri"/>
              <a:cs typeface="Calibri"/>
              <a:sym typeface="Calibri"/>
            </a:endParaRPr>
          </a:p>
          <a:p>
            <a:pPr marL="0" marR="0" lvl="0" indent="0" algn="l" rtl="0">
              <a:lnSpc>
                <a:spcPct val="125555"/>
              </a:lnSpc>
              <a:spcBef>
                <a:spcPts val="0"/>
              </a:spcBef>
              <a:spcAft>
                <a:spcPts val="0"/>
              </a:spcAft>
              <a:buClr>
                <a:srgbClr val="0C2D45"/>
              </a:buClr>
              <a:buSzPts val="1800"/>
              <a:buFont typeface="Arial"/>
              <a:buNone/>
            </a:pPr>
            <a:endParaRPr sz="1800" b="1" i="0" u="none" strike="noStrike" cap="none">
              <a:solidFill>
                <a:srgbClr val="F3745D"/>
              </a:solidFill>
              <a:latin typeface="Calibri"/>
              <a:ea typeface="Calibri"/>
              <a:cs typeface="Calibri"/>
              <a:sym typeface="Calibri"/>
            </a:endParaRPr>
          </a:p>
        </p:txBody>
      </p:sp>
      <p:cxnSp>
        <p:nvCxnSpPr>
          <p:cNvPr id="522" name="Google Shape;522;p22"/>
          <p:cNvCxnSpPr/>
          <p:nvPr/>
        </p:nvCxnSpPr>
        <p:spPr>
          <a:xfrm>
            <a:off x="-1307" y="4122631"/>
            <a:ext cx="438000" cy="0"/>
          </a:xfrm>
          <a:prstGeom prst="straightConnector1">
            <a:avLst/>
          </a:prstGeom>
          <a:noFill/>
          <a:ln w="28575" cap="flat" cmpd="sng">
            <a:solidFill>
              <a:srgbClr val="50B4D9"/>
            </a:solidFill>
            <a:prstDash val="solid"/>
            <a:miter lim="800000"/>
            <a:headEnd type="none" w="sm" len="sm"/>
            <a:tailEnd type="none" w="sm" len="sm"/>
          </a:ln>
        </p:spPr>
      </p:cxnSp>
      <p:sp>
        <p:nvSpPr>
          <p:cNvPr id="523" name="Google Shape;523;p22"/>
          <p:cNvSpPr txBox="1"/>
          <p:nvPr/>
        </p:nvSpPr>
        <p:spPr>
          <a:xfrm>
            <a:off x="445356" y="5567241"/>
            <a:ext cx="2768400" cy="1840200"/>
          </a:xfrm>
          <a:prstGeom prst="rect">
            <a:avLst/>
          </a:prstGeom>
          <a:noFill/>
          <a:ln>
            <a:noFill/>
          </a:ln>
        </p:spPr>
        <p:txBody>
          <a:bodyPr spcFirstLastPara="1" wrap="square" lIns="91425" tIns="45700" rIns="91425" bIns="45700" anchor="t" anchorCtr="0">
            <a:noAutofit/>
          </a:bodyPr>
          <a:lstStyle/>
          <a:p>
            <a:pPr marL="0" marR="0" lvl="0" indent="0" algn="just" rtl="0">
              <a:lnSpc>
                <a:spcPct val="97391"/>
              </a:lnSpc>
              <a:spcBef>
                <a:spcPts val="0"/>
              </a:spcBef>
              <a:spcAft>
                <a:spcPts val="0"/>
              </a:spcAft>
              <a:buClr>
                <a:srgbClr val="F3745D"/>
              </a:buClr>
              <a:buSzPts val="1150"/>
              <a:buFont typeface="Arial"/>
              <a:buNone/>
            </a:pPr>
            <a:r>
              <a:rPr lang="en-GB" sz="1150" b="0" i="0" u="none" strike="noStrike" cap="none">
                <a:solidFill>
                  <a:srgbClr val="123240"/>
                </a:solidFill>
                <a:latin typeface="Calibri"/>
                <a:ea typeface="Calibri"/>
                <a:cs typeface="Calibri"/>
                <a:sym typeface="Calibri"/>
              </a:rPr>
              <a:t>I</a:t>
            </a:r>
            <a:r>
              <a:rPr lang="en-GB" sz="1050" b="0" i="0" u="none" strike="noStrike" cap="none">
                <a:solidFill>
                  <a:srgbClr val="123240"/>
                </a:solidFill>
                <a:latin typeface="Calibri"/>
                <a:ea typeface="Calibri"/>
                <a:cs typeface="Calibri"/>
                <a:sym typeface="Calibri"/>
              </a:rPr>
              <a:t>l est essentiel de </a:t>
            </a:r>
            <a:r>
              <a:rPr lang="en-GB" sz="1050" b="1" i="0" u="none" strike="noStrike" cap="none">
                <a:solidFill>
                  <a:srgbClr val="123240"/>
                </a:solidFill>
                <a:latin typeface="Calibri"/>
                <a:ea typeface="Calibri"/>
                <a:cs typeface="Calibri"/>
                <a:sym typeface="Calibri"/>
              </a:rPr>
              <a:t>comprendre son public </a:t>
            </a:r>
            <a:r>
              <a:rPr lang="en-GB" sz="1050" b="0" i="0" u="none" strike="noStrike" cap="none">
                <a:solidFill>
                  <a:srgbClr val="123240"/>
                </a:solidFill>
                <a:latin typeface="Calibri"/>
                <a:ea typeface="Calibri"/>
                <a:cs typeface="Calibri"/>
                <a:sym typeface="Calibri"/>
              </a:rPr>
              <a:t>pour concevoir et mettre en œuvre avec succès toute activité éducative ou intégrative. Reconnaître la diversité des origines, des âges, des capacités linguistiques et des identités culturelles des participants permet aux organisateurs de concevoir des activités qui ont une résonance profonde, qui suscitent un engagement efficace et qui atteignent les objectifs éducatifs et sociaux escomptés. Les étapes clés pour comprendre votre public :</a:t>
            </a:r>
            <a:endParaRPr sz="1300" b="0" i="0" u="none" strike="noStrike" cap="none">
              <a:solidFill>
                <a:srgbClr val="000000"/>
              </a:solidFill>
              <a:latin typeface="Arial"/>
              <a:ea typeface="Arial"/>
              <a:cs typeface="Arial"/>
              <a:sym typeface="Arial"/>
            </a:endParaRPr>
          </a:p>
          <a:p>
            <a:pPr marL="0" marR="0" lvl="0" indent="0" algn="just" rtl="0">
              <a:lnSpc>
                <a:spcPct val="97391"/>
              </a:lnSpc>
              <a:spcBef>
                <a:spcPts val="0"/>
              </a:spcBef>
              <a:spcAft>
                <a:spcPts val="0"/>
              </a:spcAft>
              <a:buClr>
                <a:srgbClr val="F3745D"/>
              </a:buClr>
              <a:buSzPts val="1150"/>
              <a:buFont typeface="Arial"/>
              <a:buNone/>
            </a:pPr>
            <a:endParaRPr sz="1050" b="0" i="0" u="none" strike="noStrike" cap="none">
              <a:solidFill>
                <a:srgbClr val="123240"/>
              </a:solidFill>
              <a:latin typeface="Calibri"/>
              <a:ea typeface="Calibri"/>
              <a:cs typeface="Calibri"/>
              <a:sym typeface="Calibri"/>
            </a:endParaRPr>
          </a:p>
        </p:txBody>
      </p:sp>
      <p:sp>
        <p:nvSpPr>
          <p:cNvPr id="524" name="Google Shape;524;p22"/>
          <p:cNvSpPr txBox="1"/>
          <p:nvPr/>
        </p:nvSpPr>
        <p:spPr>
          <a:xfrm>
            <a:off x="3307222" y="5615554"/>
            <a:ext cx="3778200" cy="1499700"/>
          </a:xfrm>
          <a:prstGeom prst="rect">
            <a:avLst/>
          </a:prstGeom>
          <a:noFill/>
          <a:ln>
            <a:noFill/>
          </a:ln>
        </p:spPr>
        <p:txBody>
          <a:bodyPr spcFirstLastPara="1" wrap="square" lIns="91425" tIns="45700" rIns="91425" bIns="45700" anchor="t" anchorCtr="0">
            <a:noAutofit/>
          </a:bodyPr>
          <a:lstStyle/>
          <a:p>
            <a:pPr marL="171450" marR="0" lvl="0" indent="-165100" algn="l" rtl="0">
              <a:lnSpc>
                <a:spcPct val="97391"/>
              </a:lnSpc>
              <a:spcBef>
                <a:spcPts val="0"/>
              </a:spcBef>
              <a:spcAft>
                <a:spcPts val="0"/>
              </a:spcAft>
              <a:buClr>
                <a:srgbClr val="F3745D"/>
              </a:buClr>
              <a:buSzPts val="1050"/>
              <a:buFont typeface="Arial"/>
              <a:buChar char="•"/>
            </a:pPr>
            <a:r>
              <a:rPr lang="en-GB" sz="1050" b="0" i="0" u="none" strike="noStrike" cap="none">
                <a:solidFill>
                  <a:srgbClr val="123240"/>
                </a:solidFill>
                <a:latin typeface="Calibri"/>
                <a:ea typeface="Calibri"/>
                <a:cs typeface="Calibri"/>
                <a:sym typeface="Calibri"/>
              </a:rPr>
              <a:t>Commencez par analyser l'âge, le contexte, les compétences linguistiques et la diversité culturelle des participants. Comprendre ces aspects permet de concevoir des activités qui sont non seulement adaptées à l'âge, mais aussi pertinentes sur le plan culturel.</a:t>
            </a:r>
            <a:endParaRPr sz="1300" b="0" i="0" u="none" strike="noStrike" cap="none">
              <a:solidFill>
                <a:srgbClr val="000000"/>
              </a:solidFill>
              <a:latin typeface="Arial"/>
              <a:ea typeface="Arial"/>
              <a:cs typeface="Arial"/>
              <a:sym typeface="Arial"/>
            </a:endParaRPr>
          </a:p>
          <a:p>
            <a:pPr marL="171450" marR="0" lvl="0" indent="-165100" algn="l" rtl="0">
              <a:lnSpc>
                <a:spcPct val="97391"/>
              </a:lnSpc>
              <a:spcBef>
                <a:spcPts val="0"/>
              </a:spcBef>
              <a:spcAft>
                <a:spcPts val="0"/>
              </a:spcAft>
              <a:buClr>
                <a:srgbClr val="F3745D"/>
              </a:buClr>
              <a:buSzPts val="1050"/>
              <a:buFont typeface="Arial"/>
              <a:buChar char="•"/>
            </a:pPr>
            <a:r>
              <a:rPr lang="en-GB" sz="1050" b="0" i="0" u="none" strike="noStrike" cap="none">
                <a:solidFill>
                  <a:srgbClr val="123240"/>
                </a:solidFill>
                <a:latin typeface="Calibri"/>
                <a:ea typeface="Calibri"/>
                <a:cs typeface="Calibri"/>
                <a:sym typeface="Calibri"/>
              </a:rPr>
              <a:t>Mener des enquêtes ou des discussions informelles avec les participants et leurs familles pour recueillir des informations sur leurs intérêts, leurs difficultés et leurs attentes. Ces informations sont essentielles pour aligner les activités sur les besoins réels et les préférences du public.</a:t>
            </a:r>
            <a:endParaRPr sz="1300" b="0" i="0" u="none" strike="noStrike" cap="none">
              <a:solidFill>
                <a:srgbClr val="000000"/>
              </a:solidFill>
              <a:latin typeface="Arial"/>
              <a:ea typeface="Arial"/>
              <a:cs typeface="Arial"/>
              <a:sym typeface="Arial"/>
            </a:endParaRPr>
          </a:p>
          <a:p>
            <a:pPr marL="171450" marR="0" lvl="0" indent="-98425" algn="l" rtl="0">
              <a:lnSpc>
                <a:spcPct val="97391"/>
              </a:lnSpc>
              <a:spcBef>
                <a:spcPts val="0"/>
              </a:spcBef>
              <a:spcAft>
                <a:spcPts val="0"/>
              </a:spcAft>
              <a:buClr>
                <a:srgbClr val="F3745D"/>
              </a:buClr>
              <a:buSzPts val="1150"/>
              <a:buFont typeface="Arial"/>
              <a:buNone/>
            </a:pPr>
            <a:endParaRPr sz="1050" b="0" i="0" u="none" strike="noStrike" cap="none">
              <a:solidFill>
                <a:srgbClr val="123240"/>
              </a:solidFill>
              <a:latin typeface="Calibri"/>
              <a:ea typeface="Calibri"/>
              <a:cs typeface="Calibri"/>
              <a:sym typeface="Calibri"/>
            </a:endParaRPr>
          </a:p>
        </p:txBody>
      </p:sp>
      <p:cxnSp>
        <p:nvCxnSpPr>
          <p:cNvPr id="525" name="Google Shape;525;p22"/>
          <p:cNvCxnSpPr/>
          <p:nvPr/>
        </p:nvCxnSpPr>
        <p:spPr>
          <a:xfrm>
            <a:off x="3307231" y="5737828"/>
            <a:ext cx="0" cy="1475400"/>
          </a:xfrm>
          <a:prstGeom prst="straightConnector1">
            <a:avLst/>
          </a:prstGeom>
          <a:noFill/>
          <a:ln w="9525" cap="flat" cmpd="sng">
            <a:solidFill>
              <a:srgbClr val="50B4D9"/>
            </a:solidFill>
            <a:prstDash val="solid"/>
            <a:miter lim="800000"/>
            <a:headEnd type="none" w="sm" len="sm"/>
            <a:tailEnd type="none" w="sm" len="sm"/>
          </a:ln>
        </p:spPr>
      </p:cxnSp>
      <p:sp>
        <p:nvSpPr>
          <p:cNvPr id="526" name="Google Shape;526;p22"/>
          <p:cNvSpPr txBox="1"/>
          <p:nvPr/>
        </p:nvSpPr>
        <p:spPr>
          <a:xfrm>
            <a:off x="445356" y="7450718"/>
            <a:ext cx="2768400" cy="1840200"/>
          </a:xfrm>
          <a:prstGeom prst="rect">
            <a:avLst/>
          </a:prstGeom>
          <a:noFill/>
          <a:ln>
            <a:noFill/>
          </a:ln>
        </p:spPr>
        <p:txBody>
          <a:bodyPr spcFirstLastPara="1" wrap="square" lIns="91425" tIns="45700" rIns="91425" bIns="45700" anchor="t" anchorCtr="0">
            <a:noAutofit/>
          </a:bodyPr>
          <a:lstStyle/>
          <a:p>
            <a:pPr marL="0" marR="0" lvl="0" indent="0" algn="just" rtl="0">
              <a:lnSpc>
                <a:spcPct val="97391"/>
              </a:lnSpc>
              <a:spcBef>
                <a:spcPts val="0"/>
              </a:spcBef>
              <a:spcAft>
                <a:spcPts val="0"/>
              </a:spcAft>
              <a:buClr>
                <a:srgbClr val="F3745D"/>
              </a:buClr>
              <a:buSzPts val="1150"/>
              <a:buFont typeface="Arial"/>
              <a:buNone/>
            </a:pPr>
            <a:r>
              <a:rPr lang="en-GB" sz="1050" b="1" i="0" u="none" strike="noStrike" cap="none">
                <a:solidFill>
                  <a:srgbClr val="123240"/>
                </a:solidFill>
                <a:latin typeface="Calibri"/>
                <a:ea typeface="Calibri"/>
                <a:cs typeface="Calibri"/>
                <a:sym typeface="Calibri"/>
              </a:rPr>
              <a:t>Structurer les activités </a:t>
            </a:r>
            <a:r>
              <a:rPr lang="en-GB" sz="1050" b="0" i="0" u="none" strike="noStrike" cap="none">
                <a:solidFill>
                  <a:srgbClr val="123240"/>
                </a:solidFill>
                <a:latin typeface="Calibri"/>
                <a:ea typeface="Calibri"/>
                <a:cs typeface="Calibri"/>
                <a:sym typeface="Calibri"/>
              </a:rPr>
              <a:t>- Il est essentiel de structurer efficacement les activités pour s'assurer qu'elles sont attrayantes et agréables. En concevant soigneusement des activités qui répondent aux besoins développementaux, culturels et personnels des participants, nous pouvons créer des expériences percutantes qui favorisent l'apprentissage, le développement et la cohésion sociale. Il est important de tenir compte de l'âge des participants et de la nécessité de concevoir des activités qui correspondent aux stades de développement et aux capacités d'apprentissage des différents groupes d'âge. </a:t>
            </a:r>
            <a:endParaRPr sz="1300" b="0" i="0" u="none" strike="noStrike" cap="none">
              <a:solidFill>
                <a:srgbClr val="000000"/>
              </a:solidFill>
              <a:latin typeface="Arial"/>
              <a:ea typeface="Arial"/>
              <a:cs typeface="Arial"/>
              <a:sym typeface="Arial"/>
            </a:endParaRPr>
          </a:p>
          <a:p>
            <a:pPr marL="0" marR="0" lvl="0" indent="0" algn="just" rtl="0">
              <a:lnSpc>
                <a:spcPct val="97391"/>
              </a:lnSpc>
              <a:spcBef>
                <a:spcPts val="0"/>
              </a:spcBef>
              <a:spcAft>
                <a:spcPts val="0"/>
              </a:spcAft>
              <a:buClr>
                <a:srgbClr val="F3745D"/>
              </a:buClr>
              <a:buSzPts val="1150"/>
              <a:buFont typeface="Arial"/>
              <a:buNone/>
            </a:pPr>
            <a:endParaRPr sz="1050" b="0" i="0" u="none" strike="noStrike" cap="none">
              <a:solidFill>
                <a:srgbClr val="123240"/>
              </a:solidFill>
              <a:latin typeface="Calibri"/>
              <a:ea typeface="Calibri"/>
              <a:cs typeface="Calibri"/>
              <a:sym typeface="Calibri"/>
            </a:endParaRPr>
          </a:p>
        </p:txBody>
      </p:sp>
      <p:sp>
        <p:nvSpPr>
          <p:cNvPr id="527" name="Google Shape;527;p22"/>
          <p:cNvSpPr txBox="1"/>
          <p:nvPr/>
        </p:nvSpPr>
        <p:spPr>
          <a:xfrm>
            <a:off x="3336197" y="7450718"/>
            <a:ext cx="3778200" cy="2274300"/>
          </a:xfrm>
          <a:prstGeom prst="rect">
            <a:avLst/>
          </a:prstGeom>
          <a:noFill/>
          <a:ln>
            <a:noFill/>
          </a:ln>
        </p:spPr>
        <p:txBody>
          <a:bodyPr spcFirstLastPara="1" wrap="square" lIns="91425" tIns="45700" rIns="91425" bIns="45700" anchor="t" anchorCtr="0">
            <a:noAutofit/>
          </a:bodyPr>
          <a:lstStyle/>
          <a:p>
            <a:pPr marL="171450" marR="0" lvl="0" indent="-158750" algn="l" rtl="0">
              <a:lnSpc>
                <a:spcPct val="97391"/>
              </a:lnSpc>
              <a:spcBef>
                <a:spcPts val="0"/>
              </a:spcBef>
              <a:spcAft>
                <a:spcPts val="0"/>
              </a:spcAft>
              <a:buClr>
                <a:srgbClr val="F3745D"/>
              </a:buClr>
              <a:buSzPts val="950"/>
              <a:buFont typeface="Arial"/>
              <a:buChar char="•"/>
            </a:pPr>
            <a:r>
              <a:rPr lang="en-GB" sz="950" b="1" i="0" u="none" strike="noStrike" cap="none">
                <a:solidFill>
                  <a:srgbClr val="123240"/>
                </a:solidFill>
                <a:latin typeface="Calibri"/>
                <a:ea typeface="Calibri"/>
                <a:cs typeface="Calibri"/>
                <a:sym typeface="Calibri"/>
              </a:rPr>
              <a:t>Jeunes enfants (5-8 ans) : </a:t>
            </a:r>
            <a:r>
              <a:rPr lang="en-GB" sz="950" b="0" i="0" u="none" strike="noStrike" cap="none">
                <a:solidFill>
                  <a:srgbClr val="123240"/>
                </a:solidFill>
                <a:latin typeface="Calibri"/>
                <a:ea typeface="Calibri"/>
                <a:cs typeface="Calibri"/>
                <a:sym typeface="Calibri"/>
              </a:rPr>
              <a:t>L'accent est mis sur les activités qui impliquent le jeu et les arts de base, qui contribuent au développement des capacités motrices et à l'acquisition du langage de base.</a:t>
            </a:r>
            <a:endParaRPr sz="1200" b="0" i="0" u="none" strike="noStrike" cap="none">
              <a:solidFill>
                <a:srgbClr val="000000"/>
              </a:solidFill>
              <a:latin typeface="Arial"/>
              <a:ea typeface="Arial"/>
              <a:cs typeface="Arial"/>
              <a:sym typeface="Arial"/>
            </a:endParaRPr>
          </a:p>
          <a:p>
            <a:pPr marL="171450" marR="0" lvl="0" indent="-158750" algn="l" rtl="0">
              <a:lnSpc>
                <a:spcPct val="97391"/>
              </a:lnSpc>
              <a:spcBef>
                <a:spcPts val="0"/>
              </a:spcBef>
              <a:spcAft>
                <a:spcPts val="0"/>
              </a:spcAft>
              <a:buClr>
                <a:srgbClr val="F3745D"/>
              </a:buClr>
              <a:buSzPts val="950"/>
              <a:buFont typeface="Arial"/>
              <a:buChar char="•"/>
            </a:pPr>
            <a:r>
              <a:rPr lang="en-GB" sz="950" b="1" i="0" u="none" strike="noStrike" cap="none">
                <a:solidFill>
                  <a:srgbClr val="123240"/>
                </a:solidFill>
                <a:latin typeface="Calibri"/>
                <a:ea typeface="Calibri"/>
                <a:cs typeface="Calibri"/>
                <a:sym typeface="Calibri"/>
              </a:rPr>
              <a:t>Préadolescents (9-12 ans) : </a:t>
            </a:r>
            <a:r>
              <a:rPr lang="en-GB" sz="950" b="0" i="0" u="none" strike="noStrike" cap="none">
                <a:solidFill>
                  <a:srgbClr val="123240"/>
                </a:solidFill>
                <a:latin typeface="Calibri"/>
                <a:ea typeface="Calibri"/>
                <a:cs typeface="Calibri"/>
                <a:sym typeface="Calibri"/>
              </a:rPr>
              <a:t>Incorporez des activités plus structurées telles que des sports d'équipe, des cours de musique ou des représentations théâtrales simples, qui encouragent le travail d'équipe.</a:t>
            </a:r>
            <a:endParaRPr sz="1200" b="0" i="0" u="none" strike="noStrike" cap="none">
              <a:solidFill>
                <a:srgbClr val="000000"/>
              </a:solidFill>
              <a:latin typeface="Arial"/>
              <a:ea typeface="Arial"/>
              <a:cs typeface="Arial"/>
              <a:sym typeface="Arial"/>
            </a:endParaRPr>
          </a:p>
          <a:p>
            <a:pPr marL="171450" marR="0" lvl="0" indent="-158750" algn="l" rtl="0">
              <a:lnSpc>
                <a:spcPct val="97391"/>
              </a:lnSpc>
              <a:spcBef>
                <a:spcPts val="0"/>
              </a:spcBef>
              <a:spcAft>
                <a:spcPts val="0"/>
              </a:spcAft>
              <a:buClr>
                <a:srgbClr val="F3745D"/>
              </a:buClr>
              <a:buSzPts val="950"/>
              <a:buFont typeface="Arial"/>
              <a:buChar char="•"/>
            </a:pPr>
            <a:r>
              <a:rPr lang="en-GB" sz="950" b="1" i="0" u="none" strike="noStrike" cap="none">
                <a:solidFill>
                  <a:srgbClr val="123240"/>
                </a:solidFill>
                <a:latin typeface="Calibri"/>
                <a:ea typeface="Calibri"/>
                <a:cs typeface="Calibri"/>
                <a:sym typeface="Calibri"/>
              </a:rPr>
              <a:t>Adolescents (13-18 ans) : </a:t>
            </a:r>
            <a:r>
              <a:rPr lang="en-GB" sz="950" b="0" i="0" u="none" strike="noStrike" cap="none">
                <a:solidFill>
                  <a:srgbClr val="123240"/>
                </a:solidFill>
                <a:latin typeface="Calibri"/>
                <a:ea typeface="Calibri"/>
                <a:cs typeface="Calibri"/>
                <a:sym typeface="Calibri"/>
              </a:rPr>
              <a:t>Faites participer ce groupe à des projets plus approfondis tels que la réalisation de films, des programmes musicaux et théâtraux avancés, et des ateliers de narration qui explorent des thèmes plus profonds, favorisant la pensée critique et des compétences linguistiques avancées.</a:t>
            </a:r>
            <a:endParaRPr sz="1200" b="0" i="0" u="none" strike="noStrike" cap="none">
              <a:solidFill>
                <a:srgbClr val="000000"/>
              </a:solidFill>
              <a:latin typeface="Arial"/>
              <a:ea typeface="Arial"/>
              <a:cs typeface="Arial"/>
              <a:sym typeface="Arial"/>
            </a:endParaRPr>
          </a:p>
          <a:p>
            <a:pPr marL="171450" marR="0" lvl="0" indent="-158750" algn="l" rtl="0">
              <a:lnSpc>
                <a:spcPct val="97391"/>
              </a:lnSpc>
              <a:spcBef>
                <a:spcPts val="0"/>
              </a:spcBef>
              <a:spcAft>
                <a:spcPts val="0"/>
              </a:spcAft>
              <a:buClr>
                <a:srgbClr val="F3745D"/>
              </a:buClr>
              <a:buSzPts val="950"/>
              <a:buFont typeface="Arial"/>
              <a:buChar char="•"/>
            </a:pPr>
            <a:r>
              <a:rPr lang="en-GB" sz="950" b="1" i="0" u="none" strike="noStrike" cap="none">
                <a:solidFill>
                  <a:srgbClr val="123240"/>
                </a:solidFill>
                <a:latin typeface="Calibri"/>
                <a:ea typeface="Calibri"/>
                <a:cs typeface="Calibri"/>
                <a:sym typeface="Calibri"/>
              </a:rPr>
              <a:t>Jeunes plus âgés et jeunes adultes (19-30)</a:t>
            </a:r>
            <a:endParaRPr sz="1200" b="0" i="0" u="none" strike="noStrike" cap="none">
              <a:solidFill>
                <a:srgbClr val="000000"/>
              </a:solidFill>
              <a:latin typeface="Arial"/>
              <a:ea typeface="Arial"/>
              <a:cs typeface="Arial"/>
              <a:sym typeface="Arial"/>
            </a:endParaRPr>
          </a:p>
          <a:p>
            <a:pPr marL="171450" marR="0" lvl="0" indent="-158750" algn="l" rtl="0">
              <a:lnSpc>
                <a:spcPct val="97391"/>
              </a:lnSpc>
              <a:spcBef>
                <a:spcPts val="0"/>
              </a:spcBef>
              <a:spcAft>
                <a:spcPts val="0"/>
              </a:spcAft>
              <a:buClr>
                <a:srgbClr val="F3745D"/>
              </a:buClr>
              <a:buSzPts val="950"/>
              <a:buFont typeface="Arial"/>
              <a:buChar char="•"/>
            </a:pPr>
            <a:r>
              <a:rPr lang="en-GB" sz="950" b="1" i="0" u="none" strike="noStrike" cap="none">
                <a:solidFill>
                  <a:srgbClr val="123240"/>
                </a:solidFill>
                <a:latin typeface="Calibri"/>
                <a:ea typeface="Calibri"/>
                <a:cs typeface="Calibri"/>
                <a:sym typeface="Calibri"/>
              </a:rPr>
              <a:t>Adultes (31+) </a:t>
            </a:r>
            <a:endParaRPr sz="1200" b="0" i="0" u="none" strike="noStrike" cap="none">
              <a:solidFill>
                <a:srgbClr val="000000"/>
              </a:solidFill>
              <a:latin typeface="Arial"/>
              <a:ea typeface="Arial"/>
              <a:cs typeface="Arial"/>
              <a:sym typeface="Arial"/>
            </a:endParaRPr>
          </a:p>
          <a:p>
            <a:pPr marL="171450" marR="0" lvl="0" indent="-98425" algn="l" rtl="0">
              <a:lnSpc>
                <a:spcPct val="97391"/>
              </a:lnSpc>
              <a:spcBef>
                <a:spcPts val="0"/>
              </a:spcBef>
              <a:spcAft>
                <a:spcPts val="0"/>
              </a:spcAft>
              <a:buClr>
                <a:srgbClr val="F3745D"/>
              </a:buClr>
              <a:buSzPts val="1150"/>
              <a:buFont typeface="Arial"/>
              <a:buNone/>
            </a:pPr>
            <a:endParaRPr sz="950" b="0" i="0" u="none" strike="noStrike" cap="none">
              <a:solidFill>
                <a:srgbClr val="123240"/>
              </a:solidFill>
              <a:latin typeface="Calibri"/>
              <a:ea typeface="Calibri"/>
              <a:cs typeface="Calibri"/>
              <a:sym typeface="Calibri"/>
            </a:endParaRPr>
          </a:p>
        </p:txBody>
      </p:sp>
      <p:cxnSp>
        <p:nvCxnSpPr>
          <p:cNvPr id="528" name="Google Shape;528;p22"/>
          <p:cNvCxnSpPr/>
          <p:nvPr/>
        </p:nvCxnSpPr>
        <p:spPr>
          <a:xfrm>
            <a:off x="3307231" y="7504606"/>
            <a:ext cx="0" cy="1978800"/>
          </a:xfrm>
          <a:prstGeom prst="straightConnector1">
            <a:avLst/>
          </a:prstGeom>
          <a:noFill/>
          <a:ln w="9525" cap="flat" cmpd="sng">
            <a:solidFill>
              <a:srgbClr val="50B4D9"/>
            </a:solidFill>
            <a:prstDash val="solid"/>
            <a:miter lim="800000"/>
            <a:headEnd type="none" w="sm" len="sm"/>
            <a:tailEnd type="none" w="sm" len="sm"/>
          </a:ln>
        </p:spPr>
      </p:cxnSp>
      <p:sp>
        <p:nvSpPr>
          <p:cNvPr id="529" name="Google Shape;529;p22"/>
          <p:cNvSpPr txBox="1">
            <a:spLocks noGrp="1"/>
          </p:cNvSpPr>
          <p:nvPr>
            <p:ph type="sldNum" idx="12"/>
          </p:nvPr>
        </p:nvSpPr>
        <p:spPr>
          <a:xfrm>
            <a:off x="7134555" y="10316301"/>
            <a:ext cx="357600" cy="266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800"/>
              <a:buNone/>
            </a:pPr>
            <a:fld id="{00000000-1234-1234-1234-123412341234}" type="slidenum">
              <a:rPr lang="en-GB"/>
              <a:t>8</a:t>
            </a:fld>
            <a:endParaRPr/>
          </a:p>
        </p:txBody>
      </p:sp>
      <p:sp>
        <p:nvSpPr>
          <p:cNvPr id="530" name="Google Shape;530;p22"/>
          <p:cNvSpPr txBox="1"/>
          <p:nvPr/>
        </p:nvSpPr>
        <p:spPr>
          <a:xfrm>
            <a:off x="445361" y="9774782"/>
            <a:ext cx="6415500" cy="849000"/>
          </a:xfrm>
          <a:prstGeom prst="rect">
            <a:avLst/>
          </a:prstGeom>
          <a:noFill/>
          <a:ln>
            <a:noFill/>
          </a:ln>
        </p:spPr>
        <p:txBody>
          <a:bodyPr spcFirstLastPara="1" wrap="square" lIns="91425" tIns="45700" rIns="91425" bIns="45700" anchor="t" anchorCtr="0">
            <a:noAutofit/>
          </a:bodyPr>
          <a:lstStyle/>
          <a:p>
            <a:pPr marL="0" marR="0" lvl="0" indent="0" algn="just" rtl="0">
              <a:lnSpc>
                <a:spcPct val="97391"/>
              </a:lnSpc>
              <a:spcBef>
                <a:spcPts val="0"/>
              </a:spcBef>
              <a:spcAft>
                <a:spcPts val="0"/>
              </a:spcAft>
              <a:buClr>
                <a:srgbClr val="F3745D"/>
              </a:buClr>
              <a:buSzPts val="1150"/>
              <a:buFont typeface="Arial"/>
              <a:buNone/>
            </a:pPr>
            <a:r>
              <a:rPr lang="en-GB" sz="1050" b="0" i="0" u="none" strike="noStrike" cap="none">
                <a:solidFill>
                  <a:srgbClr val="123240"/>
                </a:solidFill>
                <a:latin typeface="Calibri"/>
                <a:ea typeface="Calibri"/>
                <a:cs typeface="Calibri"/>
                <a:sym typeface="Calibri"/>
              </a:rPr>
              <a:t>La </a:t>
            </a:r>
            <a:r>
              <a:rPr lang="en-GB" sz="1050" b="1" i="0" u="none" strike="noStrike" cap="none">
                <a:solidFill>
                  <a:srgbClr val="123240"/>
                </a:solidFill>
                <a:latin typeface="Calibri"/>
                <a:ea typeface="Calibri"/>
                <a:cs typeface="Calibri"/>
                <a:sym typeface="Calibri"/>
              </a:rPr>
              <a:t>sensibilité culturelle </a:t>
            </a:r>
            <a:r>
              <a:rPr lang="en-GB" sz="1050" b="0" i="0" u="none" strike="noStrike" cap="none">
                <a:solidFill>
                  <a:srgbClr val="123240"/>
                </a:solidFill>
                <a:latin typeface="Calibri"/>
                <a:ea typeface="Calibri"/>
                <a:cs typeface="Calibri"/>
                <a:sym typeface="Calibri"/>
              </a:rPr>
              <a:t>doit être prise en compte et intégrée dans toutes les activités. Nous devons veiller à ce que les activités respectent et célèbrent les origines culturelles de tous les participants. Il est important que chaque activité extrascolaire intègre des éléments de diverses cultures et encourage le partage et l'apprentissage de traditions et de pratiques différentes.</a:t>
            </a:r>
            <a:endParaRPr sz="1300" b="0" i="0" u="none" strike="noStrike" cap="none">
              <a:solidFill>
                <a:srgbClr val="000000"/>
              </a:solidFill>
              <a:latin typeface="Arial"/>
              <a:ea typeface="Arial"/>
              <a:cs typeface="Arial"/>
              <a:sym typeface="Arial"/>
            </a:endParaRPr>
          </a:p>
          <a:p>
            <a:pPr marL="0" marR="0" lvl="0" indent="0" algn="just" rtl="0">
              <a:lnSpc>
                <a:spcPct val="97391"/>
              </a:lnSpc>
              <a:spcBef>
                <a:spcPts val="0"/>
              </a:spcBef>
              <a:spcAft>
                <a:spcPts val="0"/>
              </a:spcAft>
              <a:buClr>
                <a:srgbClr val="F3745D"/>
              </a:buClr>
              <a:buSzPts val="1150"/>
              <a:buFont typeface="Arial"/>
              <a:buNone/>
            </a:pPr>
            <a:endParaRPr sz="1150" b="0" i="0" u="none" strike="noStrike" cap="none">
              <a:solidFill>
                <a:srgbClr val="123240"/>
              </a:solidFill>
              <a:latin typeface="Calibri"/>
              <a:ea typeface="Calibri"/>
              <a:cs typeface="Calibri"/>
              <a:sym typeface="Calibri"/>
            </a:endParaRPr>
          </a:p>
        </p:txBody>
      </p:sp>
      <p:sp>
        <p:nvSpPr>
          <p:cNvPr id="531" name="Google Shape;531;p22"/>
          <p:cNvSpPr txBox="1"/>
          <p:nvPr/>
        </p:nvSpPr>
        <p:spPr>
          <a:xfrm>
            <a:off x="497396" y="4587653"/>
            <a:ext cx="6564900" cy="936300"/>
          </a:xfrm>
          <a:prstGeom prst="rect">
            <a:avLst/>
          </a:prstGeom>
          <a:noFill/>
          <a:ln>
            <a:noFill/>
          </a:ln>
        </p:spPr>
        <p:txBody>
          <a:bodyPr spcFirstLastPara="1" wrap="square" lIns="91425" tIns="45700" rIns="91425" bIns="45700" anchor="t" anchorCtr="0">
            <a:noAutofit/>
          </a:bodyPr>
          <a:lstStyle/>
          <a:p>
            <a:pPr marL="0" marR="0" lvl="0" indent="0" algn="just" rtl="0">
              <a:lnSpc>
                <a:spcPct val="97391"/>
              </a:lnSpc>
              <a:spcBef>
                <a:spcPts val="0"/>
              </a:spcBef>
              <a:spcAft>
                <a:spcPts val="0"/>
              </a:spcAft>
              <a:buClr>
                <a:srgbClr val="F3745D"/>
              </a:buClr>
              <a:buSzPts val="1150"/>
              <a:buFont typeface="Arial"/>
              <a:buNone/>
            </a:pPr>
            <a:r>
              <a:rPr lang="en-GB" sz="1050" b="0" i="0" u="none" strike="noStrike" cap="none">
                <a:solidFill>
                  <a:srgbClr val="123240"/>
                </a:solidFill>
                <a:latin typeface="Calibri"/>
                <a:ea typeface="Calibri"/>
                <a:cs typeface="Calibri"/>
                <a:sym typeface="Calibri"/>
              </a:rPr>
              <a:t>Pour une mise en œuvre réussie des activités extrascolaires visant à promouvoir l'intégration et l'apprentissage des langues, il est essentiel d'adapter ces initiatives à l'âge et au public.    Une planification et une préparation efficaces garantissent que les activités sont attrayantes, éducatives et adaptées aux besoins et intérêts spécifiques des participants. Cette section présente des stratégies pour créer des activités qui trouvent un écho favorable auprès de divers groupes, en particulier les enfants et les adolescents migrants. </a:t>
            </a:r>
            <a:endParaRPr sz="13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23"/>
          <p:cNvSpPr txBox="1">
            <a:spLocks noGrp="1"/>
          </p:cNvSpPr>
          <p:nvPr>
            <p:ph type="sldNum" idx="12"/>
          </p:nvPr>
        </p:nvSpPr>
        <p:spPr>
          <a:xfrm>
            <a:off x="7134555" y="10316301"/>
            <a:ext cx="357600" cy="266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800"/>
              <a:buNone/>
            </a:pPr>
            <a:fld id="{00000000-1234-1234-1234-123412341234}" type="slidenum">
              <a:rPr lang="en-GB"/>
              <a:t>9</a:t>
            </a:fld>
            <a:endParaRPr/>
          </a:p>
        </p:txBody>
      </p:sp>
      <p:sp>
        <p:nvSpPr>
          <p:cNvPr id="537" name="Google Shape;537;p23"/>
          <p:cNvSpPr txBox="1"/>
          <p:nvPr/>
        </p:nvSpPr>
        <p:spPr>
          <a:xfrm>
            <a:off x="446747" y="471946"/>
            <a:ext cx="5586600" cy="798600"/>
          </a:xfrm>
          <a:prstGeom prst="rect">
            <a:avLst/>
          </a:prstGeom>
          <a:noFill/>
          <a:ln>
            <a:noFill/>
          </a:ln>
        </p:spPr>
        <p:txBody>
          <a:bodyPr spcFirstLastPara="1" wrap="square" lIns="91425" tIns="45700" rIns="91425" bIns="45700" anchor="t" anchorCtr="0">
            <a:noAutofit/>
          </a:bodyPr>
          <a:lstStyle/>
          <a:p>
            <a:pPr marL="0" marR="0" lvl="0" indent="0" algn="l" rtl="0">
              <a:lnSpc>
                <a:spcPct val="94166"/>
              </a:lnSpc>
              <a:spcBef>
                <a:spcPts val="0"/>
              </a:spcBef>
              <a:spcAft>
                <a:spcPts val="0"/>
              </a:spcAft>
              <a:buClr>
                <a:srgbClr val="F3745D"/>
              </a:buClr>
              <a:buSzPts val="2400"/>
              <a:buFont typeface="Arial"/>
              <a:buNone/>
            </a:pPr>
            <a:r>
              <a:rPr lang="en-GB" sz="2000" b="1" i="0" u="none" strike="noStrike" cap="none">
                <a:solidFill>
                  <a:srgbClr val="F3745D"/>
                </a:solidFill>
                <a:latin typeface="Calibri"/>
                <a:ea typeface="Calibri"/>
                <a:cs typeface="Calibri"/>
                <a:sym typeface="Calibri"/>
              </a:rPr>
              <a:t>Conduite d'activités - l'importance de la sensibilité, de l'empathie et de l'amusement</a:t>
            </a:r>
            <a:endParaRPr sz="2000" b="1" i="0" u="none" strike="noStrike" cap="none">
              <a:solidFill>
                <a:srgbClr val="F3745D"/>
              </a:solidFill>
              <a:latin typeface="Calibri"/>
              <a:ea typeface="Calibri"/>
              <a:cs typeface="Calibri"/>
              <a:sym typeface="Calibri"/>
            </a:endParaRPr>
          </a:p>
        </p:txBody>
      </p:sp>
      <p:sp>
        <p:nvSpPr>
          <p:cNvPr id="538" name="Google Shape;538;p23"/>
          <p:cNvSpPr txBox="1"/>
          <p:nvPr/>
        </p:nvSpPr>
        <p:spPr>
          <a:xfrm>
            <a:off x="448235" y="1348641"/>
            <a:ext cx="6732600" cy="1321200"/>
          </a:xfrm>
          <a:prstGeom prst="rect">
            <a:avLst/>
          </a:prstGeom>
          <a:noFill/>
          <a:ln>
            <a:noFill/>
          </a:ln>
        </p:spPr>
        <p:txBody>
          <a:bodyPr spcFirstLastPara="1" wrap="square" lIns="91425" tIns="45700" rIns="91425" bIns="45700" anchor="t" anchorCtr="0">
            <a:noAutofit/>
          </a:bodyPr>
          <a:lstStyle/>
          <a:p>
            <a:pPr marL="0" marR="0" lvl="0" indent="0" algn="l" rtl="0">
              <a:lnSpc>
                <a:spcPct val="97333"/>
              </a:lnSpc>
              <a:spcBef>
                <a:spcPts val="0"/>
              </a:spcBef>
              <a:spcAft>
                <a:spcPts val="0"/>
              </a:spcAft>
              <a:buClr>
                <a:srgbClr val="123240"/>
              </a:buClr>
              <a:buSzPts val="1500"/>
              <a:buFont typeface="Arial"/>
              <a:buNone/>
            </a:pPr>
            <a:r>
              <a:rPr lang="en-GB" sz="1300" b="0" i="1" u="none" strike="noStrike" cap="none">
                <a:solidFill>
                  <a:srgbClr val="123240"/>
                </a:solidFill>
                <a:latin typeface="Calibri"/>
                <a:ea typeface="Calibri"/>
                <a:cs typeface="Calibri"/>
                <a:sym typeface="Calibri"/>
              </a:rPr>
              <a:t>Lorsque l'on anime des activités visant à l'intégration et à la construction d'une communauté dans un cadre d'éducation informelle, </a:t>
            </a:r>
            <a:r>
              <a:rPr lang="en-GB" sz="1300" b="1" i="1" u="none" strike="noStrike" cap="none">
                <a:solidFill>
                  <a:srgbClr val="123240"/>
                </a:solidFill>
                <a:latin typeface="Calibri"/>
                <a:ea typeface="Calibri"/>
                <a:cs typeface="Calibri"/>
                <a:sym typeface="Calibri"/>
              </a:rPr>
              <a:t>il est essentiel d'aborder chaque session avec sensibilité et empathie, et de s'attacher à créer une atmosphère légère et amusante</a:t>
            </a:r>
            <a:r>
              <a:rPr lang="en-GB" sz="1300" b="0" i="1" u="none" strike="noStrike" cap="none">
                <a:solidFill>
                  <a:srgbClr val="123240"/>
                </a:solidFill>
                <a:latin typeface="Calibri"/>
                <a:ea typeface="Calibri"/>
                <a:cs typeface="Calibri"/>
                <a:sym typeface="Calibri"/>
              </a:rPr>
              <a:t>. Ces éléments sont essentiels pour favoriser un environnement inclusif, positif et engageant où l'apprentissage et l'interaction sociale peuvent s'épanouir de manière organique </a:t>
            </a:r>
            <a:endParaRPr sz="1200" b="0" i="0" u="none" strike="noStrike" cap="none">
              <a:solidFill>
                <a:srgbClr val="000000"/>
              </a:solidFill>
              <a:latin typeface="Arial"/>
              <a:ea typeface="Arial"/>
              <a:cs typeface="Arial"/>
              <a:sym typeface="Arial"/>
            </a:endParaRPr>
          </a:p>
        </p:txBody>
      </p:sp>
      <p:cxnSp>
        <p:nvCxnSpPr>
          <p:cNvPr id="539" name="Google Shape;539;p23"/>
          <p:cNvCxnSpPr/>
          <p:nvPr/>
        </p:nvCxnSpPr>
        <p:spPr>
          <a:xfrm>
            <a:off x="-21772" y="659886"/>
            <a:ext cx="438000" cy="0"/>
          </a:xfrm>
          <a:prstGeom prst="straightConnector1">
            <a:avLst/>
          </a:prstGeom>
          <a:noFill/>
          <a:ln w="28575" cap="flat" cmpd="sng">
            <a:solidFill>
              <a:srgbClr val="50B4D9"/>
            </a:solidFill>
            <a:prstDash val="solid"/>
            <a:miter lim="800000"/>
            <a:headEnd type="none" w="sm" len="sm"/>
            <a:tailEnd type="none" w="sm" len="sm"/>
          </a:ln>
        </p:spPr>
      </p:cxnSp>
      <p:sp>
        <p:nvSpPr>
          <p:cNvPr id="540" name="Google Shape;540;p23"/>
          <p:cNvSpPr txBox="1"/>
          <p:nvPr/>
        </p:nvSpPr>
        <p:spPr>
          <a:xfrm>
            <a:off x="650240" y="2956707"/>
            <a:ext cx="2377500" cy="1840200"/>
          </a:xfrm>
          <a:prstGeom prst="rect">
            <a:avLst/>
          </a:prstGeom>
          <a:noFill/>
          <a:ln>
            <a:noFill/>
          </a:ln>
        </p:spPr>
        <p:txBody>
          <a:bodyPr spcFirstLastPara="1" wrap="square" lIns="91425" tIns="45700" rIns="91425" bIns="45700" anchor="t" anchorCtr="0">
            <a:noAutofit/>
          </a:bodyPr>
          <a:lstStyle/>
          <a:p>
            <a:pPr marL="0" marR="0" lvl="0" indent="0" algn="just" rtl="0">
              <a:lnSpc>
                <a:spcPct val="97391"/>
              </a:lnSpc>
              <a:spcBef>
                <a:spcPts val="0"/>
              </a:spcBef>
              <a:spcAft>
                <a:spcPts val="0"/>
              </a:spcAft>
              <a:buClr>
                <a:srgbClr val="F3745D"/>
              </a:buClr>
              <a:buSzPts val="1150"/>
              <a:buFont typeface="Arial"/>
              <a:buNone/>
            </a:pPr>
            <a:r>
              <a:rPr lang="en-GB" sz="1050" b="0" i="0" u="none" strike="noStrike" cap="none">
                <a:solidFill>
                  <a:srgbClr val="123240"/>
                </a:solidFill>
                <a:latin typeface="Calibri"/>
                <a:ea typeface="Calibri"/>
                <a:cs typeface="Calibri"/>
                <a:sym typeface="Calibri"/>
              </a:rPr>
              <a:t>La </a:t>
            </a:r>
            <a:r>
              <a:rPr lang="en-GB" sz="1050" b="1" i="0" u="none" strike="noStrike" cap="none">
                <a:solidFill>
                  <a:srgbClr val="123240"/>
                </a:solidFill>
                <a:latin typeface="Calibri"/>
                <a:ea typeface="Calibri"/>
                <a:cs typeface="Calibri"/>
                <a:sym typeface="Calibri"/>
              </a:rPr>
              <a:t>sensibilité, </a:t>
            </a:r>
            <a:r>
              <a:rPr lang="en-GB" sz="1050" b="0" i="0" u="none" strike="noStrike" cap="none">
                <a:solidFill>
                  <a:srgbClr val="123240"/>
                </a:solidFill>
                <a:latin typeface="Calibri"/>
                <a:ea typeface="Calibri"/>
                <a:cs typeface="Calibri"/>
                <a:sym typeface="Calibri"/>
              </a:rPr>
              <a:t>en ce qui concerne l'animation d'activités, garantit que tous les participants se sentent respectés et valorisés, indépendamment de leurs antécédents culturels ou personnels. En comprenant et en respectant la diversité des coutumes et des styles de communication, les animateurs peuvent créer un environnement inclusif qui favorise une véritable participation et prévient les malentendus culturels.</a:t>
            </a:r>
            <a:endParaRPr sz="1300" b="0" i="0" u="none" strike="noStrike" cap="none">
              <a:solidFill>
                <a:srgbClr val="000000"/>
              </a:solidFill>
              <a:latin typeface="Arial"/>
              <a:ea typeface="Arial"/>
              <a:cs typeface="Arial"/>
              <a:sym typeface="Arial"/>
            </a:endParaRPr>
          </a:p>
          <a:p>
            <a:pPr marL="0" marR="0" lvl="0" indent="0" algn="just" rtl="0">
              <a:lnSpc>
                <a:spcPct val="97391"/>
              </a:lnSpc>
              <a:spcBef>
                <a:spcPts val="0"/>
              </a:spcBef>
              <a:spcAft>
                <a:spcPts val="0"/>
              </a:spcAft>
              <a:buClr>
                <a:srgbClr val="F3745D"/>
              </a:buClr>
              <a:buSzPts val="1150"/>
              <a:buFont typeface="Arial"/>
              <a:buNone/>
            </a:pPr>
            <a:endParaRPr sz="1150" b="0" i="0" u="none" strike="noStrike" cap="none">
              <a:solidFill>
                <a:srgbClr val="123240"/>
              </a:solidFill>
              <a:latin typeface="Calibri"/>
              <a:ea typeface="Calibri"/>
              <a:cs typeface="Calibri"/>
              <a:sym typeface="Calibri"/>
            </a:endParaRPr>
          </a:p>
        </p:txBody>
      </p:sp>
      <p:sp>
        <p:nvSpPr>
          <p:cNvPr id="541" name="Google Shape;541;p23"/>
          <p:cNvSpPr txBox="1"/>
          <p:nvPr/>
        </p:nvSpPr>
        <p:spPr>
          <a:xfrm>
            <a:off x="3047998" y="2956707"/>
            <a:ext cx="3989400" cy="1499700"/>
          </a:xfrm>
          <a:prstGeom prst="rect">
            <a:avLst/>
          </a:prstGeom>
          <a:noFill/>
          <a:ln>
            <a:noFill/>
          </a:ln>
        </p:spPr>
        <p:txBody>
          <a:bodyPr spcFirstLastPara="1" wrap="square" lIns="91425" tIns="45700" rIns="91425" bIns="45700" anchor="t" anchorCtr="0">
            <a:noAutofit/>
          </a:bodyPr>
          <a:lstStyle/>
          <a:p>
            <a:pPr marL="171450" marR="0" lvl="0" indent="-171450" algn="l" rtl="0">
              <a:lnSpc>
                <a:spcPct val="97391"/>
              </a:lnSpc>
              <a:spcBef>
                <a:spcPts val="0"/>
              </a:spcBef>
              <a:spcAft>
                <a:spcPts val="0"/>
              </a:spcAft>
              <a:buClr>
                <a:srgbClr val="F3745D"/>
              </a:buClr>
              <a:buSzPts val="1150"/>
              <a:buFont typeface="Arial"/>
              <a:buChar char="•"/>
            </a:pPr>
            <a:r>
              <a:rPr lang="en-GB" sz="1150" b="1" i="0" u="none" strike="noStrike" cap="none">
                <a:solidFill>
                  <a:srgbClr val="50B4D9"/>
                </a:solidFill>
                <a:latin typeface="Calibri"/>
                <a:ea typeface="Calibri"/>
                <a:cs typeface="Calibri"/>
                <a:sym typeface="Calibri"/>
              </a:rPr>
              <a:t>Sensibilité culturelle : </a:t>
            </a:r>
            <a:r>
              <a:rPr lang="en-GB" sz="1150" b="0" i="0" u="none" strike="noStrike" cap="none">
                <a:solidFill>
                  <a:srgbClr val="123240"/>
                </a:solidFill>
                <a:latin typeface="Calibri"/>
                <a:ea typeface="Calibri"/>
                <a:cs typeface="Calibri"/>
                <a:sym typeface="Calibri"/>
              </a:rPr>
              <a:t>Les activités doivent être menées avec une conscience aiguë de la diversité des origines culturelles des participants. Cette sensibilité garantit le respect de toutes les coutumes, traditions et styles de communication, évitant ainsi tout malentendu culturel susceptible d'entraver la participation.</a:t>
            </a:r>
            <a:endParaRPr sz="1400" b="0" i="0" u="none" strike="noStrike" cap="none">
              <a:solidFill>
                <a:srgbClr val="000000"/>
              </a:solidFill>
              <a:latin typeface="Arial"/>
              <a:ea typeface="Arial"/>
              <a:cs typeface="Arial"/>
              <a:sym typeface="Arial"/>
            </a:endParaRPr>
          </a:p>
          <a:p>
            <a:pPr marL="171450" marR="0" lvl="0" indent="-98425" algn="l" rtl="0">
              <a:lnSpc>
                <a:spcPct val="97391"/>
              </a:lnSpc>
              <a:spcBef>
                <a:spcPts val="0"/>
              </a:spcBef>
              <a:spcAft>
                <a:spcPts val="0"/>
              </a:spcAft>
              <a:buClr>
                <a:srgbClr val="F3745D"/>
              </a:buClr>
              <a:buSzPts val="1150"/>
              <a:buFont typeface="Arial"/>
              <a:buNone/>
            </a:pPr>
            <a:endParaRPr sz="1150" b="0" i="0" u="none" strike="noStrike" cap="none">
              <a:solidFill>
                <a:srgbClr val="123240"/>
              </a:solidFill>
              <a:latin typeface="Calibri"/>
              <a:ea typeface="Calibri"/>
              <a:cs typeface="Calibri"/>
              <a:sym typeface="Calibri"/>
            </a:endParaRPr>
          </a:p>
          <a:p>
            <a:pPr marL="171450" marR="0" lvl="0" indent="-171450" algn="l" rtl="0">
              <a:lnSpc>
                <a:spcPct val="97391"/>
              </a:lnSpc>
              <a:spcBef>
                <a:spcPts val="0"/>
              </a:spcBef>
              <a:spcAft>
                <a:spcPts val="0"/>
              </a:spcAft>
              <a:buClr>
                <a:srgbClr val="F3745D"/>
              </a:buClr>
              <a:buSzPts val="1150"/>
              <a:buFont typeface="Arial"/>
              <a:buChar char="•"/>
            </a:pPr>
            <a:r>
              <a:rPr lang="en-GB" sz="1150" b="1" i="0" u="none" strike="noStrike" cap="none">
                <a:solidFill>
                  <a:srgbClr val="50B4D9"/>
                </a:solidFill>
                <a:latin typeface="Calibri"/>
                <a:ea typeface="Calibri"/>
                <a:cs typeface="Calibri"/>
                <a:sym typeface="Calibri"/>
              </a:rPr>
              <a:t>Adaptation réactive : </a:t>
            </a:r>
            <a:r>
              <a:rPr lang="en-GB" sz="1150" b="0" i="0" u="none" strike="noStrike" cap="none">
                <a:solidFill>
                  <a:srgbClr val="123240"/>
                </a:solidFill>
                <a:latin typeface="Calibri"/>
                <a:ea typeface="Calibri"/>
                <a:cs typeface="Calibri"/>
                <a:sym typeface="Calibri"/>
              </a:rPr>
              <a:t>Les animateurs doivent être à l'écoute des réactions et du niveau de confort du groupe, prêts à faire des ajustements pour que chacun se sente inclus et à l'aise. </a:t>
            </a:r>
            <a:endParaRPr sz="1400" b="0" i="0" u="none" strike="noStrike" cap="none">
              <a:solidFill>
                <a:srgbClr val="000000"/>
              </a:solidFill>
              <a:latin typeface="Arial"/>
              <a:ea typeface="Arial"/>
              <a:cs typeface="Arial"/>
              <a:sym typeface="Arial"/>
            </a:endParaRPr>
          </a:p>
        </p:txBody>
      </p:sp>
      <p:cxnSp>
        <p:nvCxnSpPr>
          <p:cNvPr id="542" name="Google Shape;542;p23"/>
          <p:cNvCxnSpPr/>
          <p:nvPr/>
        </p:nvCxnSpPr>
        <p:spPr>
          <a:xfrm>
            <a:off x="3052044" y="2955731"/>
            <a:ext cx="0" cy="1839900"/>
          </a:xfrm>
          <a:prstGeom prst="straightConnector1">
            <a:avLst/>
          </a:prstGeom>
          <a:noFill/>
          <a:ln w="9525" cap="flat" cmpd="sng">
            <a:solidFill>
              <a:srgbClr val="50B4D9"/>
            </a:solidFill>
            <a:prstDash val="solid"/>
            <a:miter lim="800000"/>
            <a:headEnd type="none" w="sm" len="sm"/>
            <a:tailEnd type="none" w="sm" len="sm"/>
          </a:ln>
        </p:spPr>
      </p:cxnSp>
      <p:sp>
        <p:nvSpPr>
          <p:cNvPr id="543" name="Google Shape;543;p23"/>
          <p:cNvSpPr txBox="1"/>
          <p:nvPr/>
        </p:nvSpPr>
        <p:spPr>
          <a:xfrm>
            <a:off x="650240" y="5428572"/>
            <a:ext cx="2377500" cy="1735200"/>
          </a:xfrm>
          <a:prstGeom prst="rect">
            <a:avLst/>
          </a:prstGeom>
          <a:noFill/>
          <a:ln>
            <a:noFill/>
          </a:ln>
        </p:spPr>
        <p:txBody>
          <a:bodyPr spcFirstLastPara="1" wrap="square" lIns="91425" tIns="45700" rIns="91425" bIns="45700" anchor="t" anchorCtr="0">
            <a:noAutofit/>
          </a:bodyPr>
          <a:lstStyle/>
          <a:p>
            <a:pPr marL="0" marR="0" lvl="0" indent="0" algn="just" rtl="0">
              <a:lnSpc>
                <a:spcPct val="97391"/>
              </a:lnSpc>
              <a:spcBef>
                <a:spcPts val="0"/>
              </a:spcBef>
              <a:spcAft>
                <a:spcPts val="0"/>
              </a:spcAft>
              <a:buClr>
                <a:srgbClr val="F3745D"/>
              </a:buClr>
              <a:buSzPts val="1150"/>
              <a:buFont typeface="Arial"/>
              <a:buNone/>
            </a:pPr>
            <a:r>
              <a:rPr lang="en-GB" sz="950" b="0" i="0" u="none" strike="noStrike" cap="none">
                <a:solidFill>
                  <a:srgbClr val="123240"/>
                </a:solidFill>
                <a:latin typeface="Calibri"/>
                <a:ea typeface="Calibri"/>
                <a:cs typeface="Calibri"/>
                <a:sym typeface="Calibri"/>
              </a:rPr>
              <a:t>L'</a:t>
            </a:r>
            <a:r>
              <a:rPr lang="en-GB" sz="950" b="1" i="0" u="none" strike="noStrike" cap="none">
                <a:solidFill>
                  <a:srgbClr val="123240"/>
                </a:solidFill>
                <a:latin typeface="Calibri"/>
                <a:ea typeface="Calibri"/>
                <a:cs typeface="Calibri"/>
                <a:sym typeface="Calibri"/>
              </a:rPr>
              <a:t>empathie </a:t>
            </a:r>
            <a:r>
              <a:rPr lang="en-GB" sz="950" b="0" i="0" u="none" strike="noStrike" cap="none">
                <a:solidFill>
                  <a:srgbClr val="123240"/>
                </a:solidFill>
                <a:latin typeface="Calibri"/>
                <a:ea typeface="Calibri"/>
                <a:cs typeface="Calibri"/>
                <a:sym typeface="Calibri"/>
              </a:rPr>
              <a:t>va au-delà de la simple compréhension et consiste à ressentir activement ce que vivent les participants. Elle permet aux animateurs de se connecter à un niveau plus profond, en reconnaissant et en répondant aux émotions et aux expériences de chaque individu. Ce lien est essentiel pour instaurer la confiance et favoriser un environnement d'apprentissage positif où les participants se sentent en sécurité pour s'exprimer et s'engager pleinement.</a:t>
            </a:r>
            <a:endParaRPr sz="1200" b="0" i="0" u="none" strike="noStrike" cap="none">
              <a:solidFill>
                <a:srgbClr val="000000"/>
              </a:solidFill>
              <a:latin typeface="Arial"/>
              <a:ea typeface="Arial"/>
              <a:cs typeface="Arial"/>
              <a:sym typeface="Arial"/>
            </a:endParaRPr>
          </a:p>
          <a:p>
            <a:pPr marL="0" marR="0" lvl="0" indent="0" algn="just" rtl="0">
              <a:lnSpc>
                <a:spcPct val="97391"/>
              </a:lnSpc>
              <a:spcBef>
                <a:spcPts val="0"/>
              </a:spcBef>
              <a:spcAft>
                <a:spcPts val="0"/>
              </a:spcAft>
              <a:buClr>
                <a:srgbClr val="F3745D"/>
              </a:buClr>
              <a:buSzPts val="1150"/>
              <a:buFont typeface="Arial"/>
              <a:buNone/>
            </a:pPr>
            <a:endParaRPr sz="1150" b="0" i="0" u="none" strike="noStrike" cap="none">
              <a:solidFill>
                <a:srgbClr val="123240"/>
              </a:solidFill>
              <a:latin typeface="Calibri"/>
              <a:ea typeface="Calibri"/>
              <a:cs typeface="Calibri"/>
              <a:sym typeface="Calibri"/>
            </a:endParaRPr>
          </a:p>
        </p:txBody>
      </p:sp>
      <p:sp>
        <p:nvSpPr>
          <p:cNvPr id="544" name="Google Shape;544;p23"/>
          <p:cNvSpPr txBox="1"/>
          <p:nvPr/>
        </p:nvSpPr>
        <p:spPr>
          <a:xfrm>
            <a:off x="3047998" y="5428572"/>
            <a:ext cx="3989400" cy="1499700"/>
          </a:xfrm>
          <a:prstGeom prst="rect">
            <a:avLst/>
          </a:prstGeom>
          <a:noFill/>
          <a:ln>
            <a:noFill/>
          </a:ln>
        </p:spPr>
        <p:txBody>
          <a:bodyPr spcFirstLastPara="1" wrap="square" lIns="91425" tIns="45700" rIns="91425" bIns="45700" anchor="t" anchorCtr="0">
            <a:noAutofit/>
          </a:bodyPr>
          <a:lstStyle/>
          <a:p>
            <a:pPr marL="171450" marR="0" lvl="0" indent="-165100" algn="l" rtl="0">
              <a:lnSpc>
                <a:spcPct val="97391"/>
              </a:lnSpc>
              <a:spcBef>
                <a:spcPts val="0"/>
              </a:spcBef>
              <a:spcAft>
                <a:spcPts val="0"/>
              </a:spcAft>
              <a:buClr>
                <a:srgbClr val="F3745D"/>
              </a:buClr>
              <a:buSzPts val="1050"/>
              <a:buFont typeface="Arial"/>
              <a:buChar char="•"/>
            </a:pPr>
            <a:r>
              <a:rPr lang="en-GB" sz="1050" b="1" i="0" u="none" strike="noStrike" cap="none">
                <a:solidFill>
                  <a:srgbClr val="50B4D9"/>
                </a:solidFill>
                <a:latin typeface="Calibri"/>
                <a:ea typeface="Calibri"/>
                <a:cs typeface="Calibri"/>
                <a:sym typeface="Calibri"/>
              </a:rPr>
              <a:t>Comprendre les besoins individuels : </a:t>
            </a:r>
            <a:r>
              <a:rPr lang="en-GB" sz="1050" b="0" i="0" u="none" strike="noStrike" cap="none">
                <a:solidFill>
                  <a:srgbClr val="123240"/>
                </a:solidFill>
                <a:latin typeface="Calibri"/>
                <a:ea typeface="Calibri"/>
                <a:cs typeface="Calibri"/>
                <a:sym typeface="Calibri"/>
              </a:rPr>
              <a:t>Reconnaître et répondre aux besoins émotionnels et d'apprentissage individuels des participants permet d'établir une relation de confiance, ce qui est essentiel pour un apprentissage et une intégration efficaces.</a:t>
            </a:r>
            <a:endParaRPr sz="1300" b="0" i="0" u="none" strike="noStrike" cap="none">
              <a:solidFill>
                <a:srgbClr val="000000"/>
              </a:solidFill>
              <a:latin typeface="Arial"/>
              <a:ea typeface="Arial"/>
              <a:cs typeface="Arial"/>
              <a:sym typeface="Arial"/>
            </a:endParaRPr>
          </a:p>
          <a:p>
            <a:pPr marL="0" marR="0" lvl="0" indent="0" algn="l" rtl="0">
              <a:lnSpc>
                <a:spcPct val="97391"/>
              </a:lnSpc>
              <a:spcBef>
                <a:spcPts val="0"/>
              </a:spcBef>
              <a:spcAft>
                <a:spcPts val="0"/>
              </a:spcAft>
              <a:buClr>
                <a:srgbClr val="F3745D"/>
              </a:buClr>
              <a:buSzPts val="1150"/>
              <a:buFont typeface="Arial"/>
              <a:buNone/>
            </a:pPr>
            <a:endParaRPr sz="1050" b="0" i="0" u="none" strike="noStrike" cap="none">
              <a:solidFill>
                <a:srgbClr val="123240"/>
              </a:solidFill>
              <a:latin typeface="Calibri"/>
              <a:ea typeface="Calibri"/>
              <a:cs typeface="Calibri"/>
              <a:sym typeface="Calibri"/>
            </a:endParaRPr>
          </a:p>
          <a:p>
            <a:pPr marL="171450" marR="0" lvl="0" indent="-165100" algn="l" rtl="0">
              <a:lnSpc>
                <a:spcPct val="97391"/>
              </a:lnSpc>
              <a:spcBef>
                <a:spcPts val="0"/>
              </a:spcBef>
              <a:spcAft>
                <a:spcPts val="0"/>
              </a:spcAft>
              <a:buClr>
                <a:srgbClr val="F3745D"/>
              </a:buClr>
              <a:buSzPts val="1050"/>
              <a:buFont typeface="Arial"/>
              <a:buChar char="•"/>
            </a:pPr>
            <a:r>
              <a:rPr lang="en-GB" sz="1050" b="1" i="0" u="none" strike="noStrike" cap="none">
                <a:solidFill>
                  <a:srgbClr val="50B4D9"/>
                </a:solidFill>
                <a:latin typeface="Calibri"/>
                <a:ea typeface="Calibri"/>
                <a:cs typeface="Calibri"/>
                <a:sym typeface="Calibri"/>
              </a:rPr>
              <a:t>Favoriser la connexion : </a:t>
            </a:r>
            <a:r>
              <a:rPr lang="en-GB" sz="1050" b="0" i="0" u="none" strike="noStrike" cap="none">
                <a:solidFill>
                  <a:srgbClr val="123240"/>
                </a:solidFill>
                <a:latin typeface="Calibri"/>
                <a:ea typeface="Calibri"/>
                <a:cs typeface="Calibri"/>
                <a:sym typeface="Calibri"/>
              </a:rPr>
              <a:t>Grâce à un engagement empathique, les animateurs peuvent encourager des liens interpersonnels plus profonds entre les participants, renforçant ainsi la cohésion du groupe et l'esprit de collaboration.</a:t>
            </a:r>
            <a:endParaRPr sz="1300" b="0" i="0" u="none" strike="noStrike" cap="none">
              <a:solidFill>
                <a:srgbClr val="000000"/>
              </a:solidFill>
              <a:latin typeface="Arial"/>
              <a:ea typeface="Arial"/>
              <a:cs typeface="Arial"/>
              <a:sym typeface="Arial"/>
            </a:endParaRPr>
          </a:p>
          <a:p>
            <a:pPr marL="171450" marR="0" lvl="0" indent="-98425" algn="l" rtl="0">
              <a:lnSpc>
                <a:spcPct val="97391"/>
              </a:lnSpc>
              <a:spcBef>
                <a:spcPts val="0"/>
              </a:spcBef>
              <a:spcAft>
                <a:spcPts val="0"/>
              </a:spcAft>
              <a:buClr>
                <a:srgbClr val="F3745D"/>
              </a:buClr>
              <a:buSzPts val="1150"/>
              <a:buFont typeface="Arial"/>
              <a:buNone/>
            </a:pPr>
            <a:endParaRPr sz="1150" b="0" i="0" u="none" strike="noStrike" cap="none">
              <a:solidFill>
                <a:srgbClr val="123240"/>
              </a:solidFill>
              <a:latin typeface="Calibri"/>
              <a:ea typeface="Calibri"/>
              <a:cs typeface="Calibri"/>
              <a:sym typeface="Calibri"/>
            </a:endParaRPr>
          </a:p>
        </p:txBody>
      </p:sp>
      <p:cxnSp>
        <p:nvCxnSpPr>
          <p:cNvPr id="545" name="Google Shape;545;p23"/>
          <p:cNvCxnSpPr/>
          <p:nvPr/>
        </p:nvCxnSpPr>
        <p:spPr>
          <a:xfrm>
            <a:off x="3052044" y="5427596"/>
            <a:ext cx="0" cy="1836900"/>
          </a:xfrm>
          <a:prstGeom prst="straightConnector1">
            <a:avLst/>
          </a:prstGeom>
          <a:noFill/>
          <a:ln w="9525" cap="flat" cmpd="sng">
            <a:solidFill>
              <a:srgbClr val="50B4D9"/>
            </a:solidFill>
            <a:prstDash val="solid"/>
            <a:miter lim="800000"/>
            <a:headEnd type="none" w="sm" len="sm"/>
            <a:tailEnd type="none" w="sm" len="sm"/>
          </a:ln>
        </p:spPr>
      </p:cxnSp>
      <p:pic>
        <p:nvPicPr>
          <p:cNvPr id="546" name="Google Shape;546;p23"/>
          <p:cNvPicPr preferRelativeResize="0"/>
          <p:nvPr/>
        </p:nvPicPr>
        <p:blipFill rotWithShape="1">
          <a:blip r:embed="rId3">
            <a:alphaModFix/>
          </a:blip>
          <a:srcRect t="29" b="18"/>
          <a:stretch/>
        </p:blipFill>
        <p:spPr>
          <a:xfrm>
            <a:off x="0" y="7424976"/>
            <a:ext cx="7559675" cy="2787805"/>
          </a:xfrm>
          <a:prstGeom prst="rect">
            <a:avLst/>
          </a:prstGeom>
          <a:noFill/>
          <a:ln>
            <a:noFill/>
          </a:ln>
        </p:spPr>
      </p:pic>
      <p:grpSp>
        <p:nvGrpSpPr>
          <p:cNvPr id="547" name="Google Shape;547;p23"/>
          <p:cNvGrpSpPr/>
          <p:nvPr/>
        </p:nvGrpSpPr>
        <p:grpSpPr>
          <a:xfrm>
            <a:off x="0" y="4980518"/>
            <a:ext cx="7048500" cy="425409"/>
            <a:chOff x="0" y="4980518"/>
            <a:chExt cx="7048500" cy="425409"/>
          </a:xfrm>
        </p:grpSpPr>
        <p:grpSp>
          <p:nvGrpSpPr>
            <p:cNvPr id="548" name="Google Shape;548;p23"/>
            <p:cNvGrpSpPr/>
            <p:nvPr/>
          </p:nvGrpSpPr>
          <p:grpSpPr>
            <a:xfrm>
              <a:off x="0" y="4980518"/>
              <a:ext cx="7048500" cy="375600"/>
              <a:chOff x="279400" y="7969291"/>
              <a:chExt cx="7048500" cy="375600"/>
            </a:xfrm>
          </p:grpSpPr>
          <p:cxnSp>
            <p:nvCxnSpPr>
              <p:cNvPr id="549" name="Google Shape;549;p23"/>
              <p:cNvCxnSpPr/>
              <p:nvPr/>
            </p:nvCxnSpPr>
            <p:spPr>
              <a:xfrm>
                <a:off x="279400" y="8172742"/>
                <a:ext cx="7048500" cy="0"/>
              </a:xfrm>
              <a:prstGeom prst="straightConnector1">
                <a:avLst/>
              </a:prstGeom>
              <a:noFill/>
              <a:ln w="9525" cap="flat" cmpd="sng">
                <a:solidFill>
                  <a:srgbClr val="50B4D9"/>
                </a:solidFill>
                <a:prstDash val="solid"/>
                <a:miter lim="800000"/>
                <a:headEnd type="none" w="sm" len="sm"/>
                <a:tailEnd type="none" w="sm" len="sm"/>
              </a:ln>
            </p:spPr>
          </p:cxnSp>
          <p:sp>
            <p:nvSpPr>
              <p:cNvPr id="550" name="Google Shape;550;p23"/>
              <p:cNvSpPr/>
              <p:nvPr/>
            </p:nvSpPr>
            <p:spPr>
              <a:xfrm>
                <a:off x="477399" y="7969291"/>
                <a:ext cx="375600" cy="375600"/>
              </a:xfrm>
              <a:prstGeom prst="ellipse">
                <a:avLst/>
              </a:prstGeom>
              <a:solidFill>
                <a:srgbClr val="F3745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83"/>
                  <a:buFont typeface="Arial"/>
                  <a:buNone/>
                </a:pPr>
                <a:endParaRPr sz="1283" b="0" i="0" u="none" strike="noStrike" cap="none">
                  <a:solidFill>
                    <a:srgbClr val="F3745D"/>
                  </a:solidFill>
                  <a:latin typeface="Century Schoolbook"/>
                  <a:ea typeface="Century Schoolbook"/>
                  <a:cs typeface="Century Schoolbook"/>
                  <a:sym typeface="Century Schoolbook"/>
                </a:endParaRPr>
              </a:p>
            </p:txBody>
          </p:sp>
          <p:sp>
            <p:nvSpPr>
              <p:cNvPr id="551" name="Google Shape;551;p23"/>
              <p:cNvSpPr txBox="1"/>
              <p:nvPr/>
            </p:nvSpPr>
            <p:spPr>
              <a:xfrm>
                <a:off x="447104" y="7990007"/>
                <a:ext cx="449400" cy="351000"/>
              </a:xfrm>
              <a:prstGeom prst="rect">
                <a:avLst/>
              </a:prstGeom>
              <a:noFill/>
              <a:ln>
                <a:noFill/>
              </a:ln>
            </p:spPr>
            <p:txBody>
              <a:bodyPr spcFirstLastPara="1" wrap="square" lIns="91425" tIns="45700" rIns="91425" bIns="45700" anchor="b" anchorCtr="0">
                <a:noAutofit/>
              </a:bodyPr>
              <a:lstStyle/>
              <a:p>
                <a:pPr marL="0" marR="0" lvl="0" indent="0" algn="ctr" rtl="0">
                  <a:lnSpc>
                    <a:spcPct val="86000"/>
                  </a:lnSpc>
                  <a:spcBef>
                    <a:spcPts val="0"/>
                  </a:spcBef>
                  <a:spcAft>
                    <a:spcPts val="0"/>
                  </a:spcAft>
                  <a:buClr>
                    <a:schemeClr val="lt1"/>
                  </a:buClr>
                  <a:buSzPts val="2000"/>
                  <a:buFont typeface="Arial"/>
                  <a:buNone/>
                </a:pPr>
                <a:r>
                  <a:rPr lang="en-GB" sz="2000" b="1" i="0" u="none" strike="noStrike" cap="none">
                    <a:solidFill>
                      <a:schemeClr val="lt1"/>
                    </a:solidFill>
                    <a:latin typeface="Calibri"/>
                    <a:ea typeface="Calibri"/>
                    <a:cs typeface="Calibri"/>
                    <a:sym typeface="Calibri"/>
                  </a:rPr>
                  <a:t>02</a:t>
                </a:r>
                <a:endParaRPr sz="2000" b="0" i="0" u="none" strike="noStrike" cap="none">
                  <a:solidFill>
                    <a:schemeClr val="lt1"/>
                  </a:solidFill>
                  <a:latin typeface="Calibri"/>
                  <a:ea typeface="Calibri"/>
                  <a:cs typeface="Calibri"/>
                  <a:sym typeface="Calibri"/>
                </a:endParaRPr>
              </a:p>
            </p:txBody>
          </p:sp>
        </p:grpSp>
        <p:sp>
          <p:nvSpPr>
            <p:cNvPr id="552" name="Google Shape;552;p23"/>
            <p:cNvSpPr txBox="1"/>
            <p:nvPr/>
          </p:nvSpPr>
          <p:spPr>
            <a:xfrm>
              <a:off x="682245" y="5063027"/>
              <a:ext cx="1095900" cy="3429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75555"/>
                </a:lnSpc>
                <a:spcBef>
                  <a:spcPts val="0"/>
                </a:spcBef>
                <a:spcAft>
                  <a:spcPts val="0"/>
                </a:spcAft>
                <a:buClr>
                  <a:srgbClr val="50B4D9"/>
                </a:buClr>
                <a:buSzPts val="1800"/>
                <a:buFont typeface="Arial"/>
                <a:buNone/>
              </a:pPr>
              <a:r>
                <a:rPr lang="en-GB" sz="1800" b="1" i="0" u="none" strike="noStrike" cap="none">
                  <a:solidFill>
                    <a:srgbClr val="50B4D9"/>
                  </a:solidFill>
                  <a:latin typeface="Calibri"/>
                  <a:ea typeface="Calibri"/>
                  <a:cs typeface="Calibri"/>
                  <a:sym typeface="Calibri"/>
                </a:rPr>
                <a:t>Empathie</a:t>
              </a:r>
              <a:endParaRPr sz="1700" b="1" i="0" u="none" strike="noStrike" cap="none">
                <a:solidFill>
                  <a:srgbClr val="50B4D9"/>
                </a:solidFill>
                <a:latin typeface="Calibri"/>
                <a:ea typeface="Calibri"/>
                <a:cs typeface="Calibri"/>
                <a:sym typeface="Calibri"/>
              </a:endParaRPr>
            </a:p>
          </p:txBody>
        </p:sp>
      </p:grpSp>
      <p:grpSp>
        <p:nvGrpSpPr>
          <p:cNvPr id="553" name="Google Shape;553;p23"/>
          <p:cNvGrpSpPr/>
          <p:nvPr/>
        </p:nvGrpSpPr>
        <p:grpSpPr>
          <a:xfrm>
            <a:off x="0" y="2511638"/>
            <a:ext cx="7048500" cy="425409"/>
            <a:chOff x="0" y="2511638"/>
            <a:chExt cx="7048500" cy="425409"/>
          </a:xfrm>
        </p:grpSpPr>
        <p:grpSp>
          <p:nvGrpSpPr>
            <p:cNvPr id="554" name="Google Shape;554;p23"/>
            <p:cNvGrpSpPr/>
            <p:nvPr/>
          </p:nvGrpSpPr>
          <p:grpSpPr>
            <a:xfrm>
              <a:off x="0" y="2511638"/>
              <a:ext cx="7048500" cy="375600"/>
              <a:chOff x="279400" y="7969291"/>
              <a:chExt cx="7048500" cy="375600"/>
            </a:xfrm>
          </p:grpSpPr>
          <p:cxnSp>
            <p:nvCxnSpPr>
              <p:cNvPr id="555" name="Google Shape;555;p23"/>
              <p:cNvCxnSpPr/>
              <p:nvPr/>
            </p:nvCxnSpPr>
            <p:spPr>
              <a:xfrm>
                <a:off x="279400" y="8172742"/>
                <a:ext cx="7048500" cy="0"/>
              </a:xfrm>
              <a:prstGeom prst="straightConnector1">
                <a:avLst/>
              </a:prstGeom>
              <a:noFill/>
              <a:ln w="9525" cap="flat" cmpd="sng">
                <a:solidFill>
                  <a:srgbClr val="50B4D9"/>
                </a:solidFill>
                <a:prstDash val="solid"/>
                <a:miter lim="800000"/>
                <a:headEnd type="none" w="sm" len="sm"/>
                <a:tailEnd type="none" w="sm" len="sm"/>
              </a:ln>
            </p:spPr>
          </p:cxnSp>
          <p:sp>
            <p:nvSpPr>
              <p:cNvPr id="556" name="Google Shape;556;p23"/>
              <p:cNvSpPr/>
              <p:nvPr/>
            </p:nvSpPr>
            <p:spPr>
              <a:xfrm>
                <a:off x="477399" y="7969291"/>
                <a:ext cx="375600" cy="375600"/>
              </a:xfrm>
              <a:prstGeom prst="ellipse">
                <a:avLst/>
              </a:prstGeom>
              <a:solidFill>
                <a:srgbClr val="F3745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83"/>
                  <a:buFont typeface="Arial"/>
                  <a:buNone/>
                </a:pPr>
                <a:endParaRPr sz="1283" b="0" i="0" u="none" strike="noStrike" cap="none">
                  <a:solidFill>
                    <a:srgbClr val="F3745D"/>
                  </a:solidFill>
                  <a:latin typeface="Century Schoolbook"/>
                  <a:ea typeface="Century Schoolbook"/>
                  <a:cs typeface="Century Schoolbook"/>
                  <a:sym typeface="Century Schoolbook"/>
                </a:endParaRPr>
              </a:p>
            </p:txBody>
          </p:sp>
          <p:sp>
            <p:nvSpPr>
              <p:cNvPr id="557" name="Google Shape;557;p23"/>
              <p:cNvSpPr txBox="1"/>
              <p:nvPr/>
            </p:nvSpPr>
            <p:spPr>
              <a:xfrm>
                <a:off x="447104" y="7990007"/>
                <a:ext cx="449400" cy="351000"/>
              </a:xfrm>
              <a:prstGeom prst="rect">
                <a:avLst/>
              </a:prstGeom>
              <a:noFill/>
              <a:ln>
                <a:noFill/>
              </a:ln>
            </p:spPr>
            <p:txBody>
              <a:bodyPr spcFirstLastPara="1" wrap="square" lIns="91425" tIns="45700" rIns="91425" bIns="45700" anchor="b" anchorCtr="0">
                <a:noAutofit/>
              </a:bodyPr>
              <a:lstStyle/>
              <a:p>
                <a:pPr marL="0" marR="0" lvl="0" indent="0" algn="ctr" rtl="0">
                  <a:lnSpc>
                    <a:spcPct val="86000"/>
                  </a:lnSpc>
                  <a:spcBef>
                    <a:spcPts val="0"/>
                  </a:spcBef>
                  <a:spcAft>
                    <a:spcPts val="0"/>
                  </a:spcAft>
                  <a:buClr>
                    <a:schemeClr val="lt1"/>
                  </a:buClr>
                  <a:buSzPts val="2000"/>
                  <a:buFont typeface="Arial"/>
                  <a:buNone/>
                </a:pPr>
                <a:r>
                  <a:rPr lang="en-GB" sz="2000" b="1" i="0" u="none" strike="noStrike" cap="none">
                    <a:solidFill>
                      <a:schemeClr val="lt1"/>
                    </a:solidFill>
                    <a:latin typeface="Calibri"/>
                    <a:ea typeface="Calibri"/>
                    <a:cs typeface="Calibri"/>
                    <a:sym typeface="Calibri"/>
                  </a:rPr>
                  <a:t>01</a:t>
                </a:r>
                <a:endParaRPr sz="2000" b="0" i="0" u="none" strike="noStrike" cap="none">
                  <a:solidFill>
                    <a:schemeClr val="lt1"/>
                  </a:solidFill>
                  <a:latin typeface="Calibri"/>
                  <a:ea typeface="Calibri"/>
                  <a:cs typeface="Calibri"/>
                  <a:sym typeface="Calibri"/>
                </a:endParaRPr>
              </a:p>
            </p:txBody>
          </p:sp>
        </p:grpSp>
        <p:sp>
          <p:nvSpPr>
            <p:cNvPr id="558" name="Google Shape;558;p23"/>
            <p:cNvSpPr txBox="1"/>
            <p:nvPr/>
          </p:nvSpPr>
          <p:spPr>
            <a:xfrm>
              <a:off x="682245" y="2594147"/>
              <a:ext cx="1238100" cy="3429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75555"/>
                </a:lnSpc>
                <a:spcBef>
                  <a:spcPts val="0"/>
                </a:spcBef>
                <a:spcAft>
                  <a:spcPts val="0"/>
                </a:spcAft>
                <a:buClr>
                  <a:srgbClr val="50B4D9"/>
                </a:buClr>
                <a:buSzPts val="1800"/>
                <a:buFont typeface="Arial"/>
                <a:buNone/>
              </a:pPr>
              <a:r>
                <a:rPr lang="en-GB" sz="1800" b="1" i="0" u="none" strike="noStrike" cap="none">
                  <a:solidFill>
                    <a:srgbClr val="50B4D9"/>
                  </a:solidFill>
                  <a:latin typeface="Calibri"/>
                  <a:ea typeface="Calibri"/>
                  <a:cs typeface="Calibri"/>
                  <a:sym typeface="Calibri"/>
                </a:rPr>
                <a:t>Sensibilité</a:t>
              </a:r>
              <a:endParaRPr sz="1700" b="1" i="0" u="none" strike="noStrike" cap="none">
                <a:solidFill>
                  <a:srgbClr val="50B4D9"/>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name="Office Theme">
  <a:themeElements>
    <a:clrScheme name="Red Violet">
      <a:dk1>
        <a:srgbClr val="000000"/>
      </a:dk1>
      <a:lt1>
        <a:srgbClr val="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Red Violet">
      <a:dk1>
        <a:srgbClr val="000000"/>
      </a:dk1>
      <a:lt1>
        <a:srgbClr val="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TotalTime>
  <Words>16159</Words>
  <Application>Microsoft Macintosh PowerPoint</Application>
  <PresentationFormat>Custom</PresentationFormat>
  <Paragraphs>870</Paragraphs>
  <Slides>42</Slides>
  <Notes>32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42</vt:i4>
      </vt:variant>
    </vt:vector>
  </HeadingPairs>
  <TitlesOfParts>
    <vt:vector size="48" baseType="lpstr">
      <vt:lpstr>Calibri</vt:lpstr>
      <vt:lpstr>Montserrat</vt:lpstr>
      <vt:lpstr>Century Schoolbook</vt:lpstr>
      <vt:lpstr>Arial</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Gillian Keane</cp:lastModifiedBy>
  <cp:revision>16</cp:revision>
  <dcterms:modified xsi:type="dcterms:W3CDTF">2025-10-21T12:58:53Z</dcterms:modified>
</cp:coreProperties>
</file>